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  <p:sldMasterId id="2147483685" r:id="rId7"/>
  </p:sldMasterIdLst>
  <p:notesMasterIdLst>
    <p:notesMasterId r:id="rId29"/>
  </p:notesMasterIdLst>
  <p:sldIdLst>
    <p:sldId id="256" r:id="rId8"/>
    <p:sldId id="284" r:id="rId9"/>
    <p:sldId id="279" r:id="rId10"/>
    <p:sldId id="281" r:id="rId11"/>
    <p:sldId id="384" r:id="rId12"/>
    <p:sldId id="260" r:id="rId13"/>
    <p:sldId id="3446" r:id="rId14"/>
    <p:sldId id="263" r:id="rId15"/>
    <p:sldId id="264" r:id="rId16"/>
    <p:sldId id="265" r:id="rId17"/>
    <p:sldId id="267" r:id="rId18"/>
    <p:sldId id="3489" r:id="rId19"/>
    <p:sldId id="3491" r:id="rId20"/>
    <p:sldId id="3494" r:id="rId21"/>
    <p:sldId id="311" r:id="rId22"/>
    <p:sldId id="3570" r:id="rId23"/>
    <p:sldId id="273" r:id="rId24"/>
    <p:sldId id="283" r:id="rId25"/>
    <p:sldId id="3542" r:id="rId26"/>
    <p:sldId id="268" r:id="rId27"/>
    <p:sldId id="3572" r:id="rId28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E40"/>
    <a:srgbClr val="4F2270"/>
    <a:srgbClr val="C59EE2"/>
    <a:srgbClr val="E2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4D2BDE-A48C-327C-AA84-FC550A742CB1}" v="57" dt="2024-10-17T14:28:26.431"/>
    <p1510:client id="{B03979A3-F04F-4DD3-AB7C-125C58094710}" v="141" dt="2024-10-17T10:51:08.353"/>
    <p1510:client id="{E9900740-F896-46B2-BCF2-1770D4C9ACFB}" v="309" dt="2024-10-17T15:55:54.7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192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530"/>
    </p:cViewPr>
  </p:sorterViewPr>
  <p:notesViewPr>
    <p:cSldViewPr snapToGrid="0">
      <p:cViewPr varScale="1">
        <p:scale>
          <a:sx n="70" d="100"/>
          <a:sy n="70" d="100"/>
        </p:scale>
        <p:origin x="2777" y="5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001D36-ECDA-4074-A457-2258A346FE74}" type="doc">
      <dgm:prSet loTypeId="urn:microsoft.com/office/officeart/2005/8/layout/orgChart1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602F80A3-3FB4-4388-A6B6-6AF72DF3692E}">
      <dgm:prSet phldrT="[Text]" custT="1"/>
      <dgm:spPr/>
      <dgm:t>
        <a:bodyPr/>
        <a:lstStyle/>
        <a:p>
          <a:r>
            <a:rPr lang="en-US" sz="1800" b="1" dirty="0"/>
            <a:t>UR3:</a:t>
          </a:r>
          <a:r>
            <a:rPr lang="en-US" sz="1800" b="0" dirty="0"/>
            <a:t> </a:t>
          </a:r>
          <a:r>
            <a:rPr lang="en-US" sz="1800" i="1" dirty="0"/>
            <a:t>The NES should have intrinsic features and implement extrinsic measures </a:t>
          </a:r>
          <a:br>
            <a:rPr lang="en-US" sz="1800" i="1" dirty="0"/>
          </a:br>
          <a:r>
            <a:rPr lang="en-US" sz="1800" i="1" dirty="0"/>
            <a:t>that readily facilitate IAEA safeguards.</a:t>
          </a:r>
          <a:endParaRPr lang="en-GB" sz="1800" dirty="0"/>
        </a:p>
      </dgm:t>
    </dgm:pt>
    <dgm:pt modelId="{9B8FBEFA-2FDE-429C-B4ED-5C7E55E310D4}" type="parTrans" cxnId="{B6F7B212-28C3-4408-A592-5C383F77E7C8}">
      <dgm:prSet/>
      <dgm:spPr/>
      <dgm:t>
        <a:bodyPr/>
        <a:lstStyle/>
        <a:p>
          <a:endParaRPr lang="en-GB" sz="3600">
            <a:solidFill>
              <a:schemeClr val="accent1">
                <a:lumMod val="50000"/>
              </a:schemeClr>
            </a:solidFill>
          </a:endParaRPr>
        </a:p>
      </dgm:t>
    </dgm:pt>
    <dgm:pt modelId="{ECB09339-9956-42CD-AC76-DD1D3BB8B2B1}" type="sibTrans" cxnId="{B6F7B212-28C3-4408-A592-5C383F77E7C8}">
      <dgm:prSet/>
      <dgm:spPr/>
      <dgm:t>
        <a:bodyPr/>
        <a:lstStyle/>
        <a:p>
          <a:endParaRPr lang="en-GB" sz="3600">
            <a:solidFill>
              <a:schemeClr val="accent1">
                <a:lumMod val="50000"/>
              </a:schemeClr>
            </a:solidFill>
          </a:endParaRPr>
        </a:p>
      </dgm:t>
    </dgm:pt>
    <dgm:pt modelId="{4F049F97-C8A1-4889-B67E-55E20523BFF9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dirty="0"/>
            <a:t>CR3.1: </a:t>
          </a:r>
          <a:r>
            <a:rPr lang="en-US" sz="2000" dirty="0"/>
            <a:t>Effective safeguards</a:t>
          </a:r>
          <a:endParaRPr lang="en-GB" sz="2000" dirty="0"/>
        </a:p>
      </dgm:t>
    </dgm:pt>
    <dgm:pt modelId="{A2EFA547-4D89-4E20-9390-28AF79F5FD0D}" type="parTrans" cxnId="{0CA07839-140A-4B0E-A172-0C8E90D57F40}">
      <dgm:prSet/>
      <dgm:spPr/>
      <dgm:t>
        <a:bodyPr/>
        <a:lstStyle/>
        <a:p>
          <a:endParaRPr lang="en-GB" sz="3600">
            <a:solidFill>
              <a:schemeClr val="accent1">
                <a:lumMod val="50000"/>
              </a:schemeClr>
            </a:solidFill>
          </a:endParaRPr>
        </a:p>
      </dgm:t>
    </dgm:pt>
    <dgm:pt modelId="{11E42875-59E8-4ADC-8251-C536925C0D72}" type="sibTrans" cxnId="{0CA07839-140A-4B0E-A172-0C8E90D57F40}">
      <dgm:prSet/>
      <dgm:spPr/>
      <dgm:t>
        <a:bodyPr/>
        <a:lstStyle/>
        <a:p>
          <a:endParaRPr lang="en-GB" sz="3600">
            <a:solidFill>
              <a:schemeClr val="accent1">
                <a:lumMod val="50000"/>
              </a:schemeClr>
            </a:solidFill>
          </a:endParaRPr>
        </a:p>
      </dgm:t>
    </dgm:pt>
    <dgm:pt modelId="{8DF11868-51F9-470D-8608-B3020AAD1171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dirty="0"/>
            <a:t>CR3.2: </a:t>
          </a:r>
          <a:r>
            <a:rPr lang="en-US" sz="2000" dirty="0"/>
            <a:t>Efficient safeguards</a:t>
          </a:r>
          <a:endParaRPr lang="en-GB" sz="2000" dirty="0"/>
        </a:p>
      </dgm:t>
    </dgm:pt>
    <dgm:pt modelId="{AC7FA15D-A6ED-4F54-B4AB-DAE0C29B4436}" type="parTrans" cxnId="{B567BAE8-9983-4166-AE3A-B841290C71C4}">
      <dgm:prSet/>
      <dgm:spPr/>
      <dgm:t>
        <a:bodyPr/>
        <a:lstStyle/>
        <a:p>
          <a:endParaRPr lang="en-GB" sz="3600">
            <a:solidFill>
              <a:schemeClr val="accent1">
                <a:lumMod val="50000"/>
              </a:schemeClr>
            </a:solidFill>
          </a:endParaRPr>
        </a:p>
      </dgm:t>
    </dgm:pt>
    <dgm:pt modelId="{5F008C15-EE90-40A0-8762-7DAD3217752A}" type="sibTrans" cxnId="{B567BAE8-9983-4166-AE3A-B841290C71C4}">
      <dgm:prSet/>
      <dgm:spPr/>
      <dgm:t>
        <a:bodyPr/>
        <a:lstStyle/>
        <a:p>
          <a:endParaRPr lang="en-GB" sz="3600">
            <a:solidFill>
              <a:schemeClr val="accent1">
                <a:lumMod val="50000"/>
              </a:schemeClr>
            </a:solidFill>
          </a:endParaRPr>
        </a:p>
      </dgm:t>
    </dgm:pt>
    <dgm:pt modelId="{CDA4D70A-6864-49E4-BCD8-A4813C0C9C2D}">
      <dgm:prSet phldrT="[Text]" custT="1"/>
      <dgm:spPr/>
      <dgm:t>
        <a:bodyPr/>
        <a:lstStyle/>
        <a:p>
          <a:pPr marL="360000" indent="-288000" algn="l">
            <a:lnSpc>
              <a:spcPct val="100000"/>
            </a:lnSpc>
          </a:pPr>
          <a:r>
            <a:rPr lang="en-GB" sz="2000" b="1" dirty="0"/>
            <a:t>IN3.1: </a:t>
          </a:r>
          <a:r>
            <a:rPr lang="en-US" sz="2000" dirty="0"/>
            <a:t>Detectable diversion of nuclear material and misuse of facilities</a:t>
          </a:r>
        </a:p>
        <a:p>
          <a:pPr marL="360000" indent="-288000" algn="l">
            <a:lnSpc>
              <a:spcPct val="100000"/>
            </a:lnSpc>
          </a:pPr>
          <a:r>
            <a:rPr lang="en-GB" sz="2000" b="1" dirty="0"/>
            <a:t>AL3.1: </a:t>
          </a:r>
          <a:r>
            <a:rPr lang="en-US" sz="2000" dirty="0"/>
            <a:t>The IAEA can readily achieve technical objectives for safeguards</a:t>
          </a:r>
          <a:endParaRPr lang="en-GB" sz="2000" dirty="0"/>
        </a:p>
      </dgm:t>
    </dgm:pt>
    <dgm:pt modelId="{D72871D1-AA12-49F8-A228-EB93684A8E2B}" type="parTrans" cxnId="{96034050-43B8-4A11-B72F-94F45FD14CE4}">
      <dgm:prSet/>
      <dgm:spPr/>
      <dgm:t>
        <a:bodyPr/>
        <a:lstStyle/>
        <a:p>
          <a:endParaRPr lang="en-GB" sz="3600">
            <a:solidFill>
              <a:schemeClr val="accent1">
                <a:lumMod val="50000"/>
              </a:schemeClr>
            </a:solidFill>
          </a:endParaRPr>
        </a:p>
      </dgm:t>
    </dgm:pt>
    <dgm:pt modelId="{B6C7361E-8581-4E91-B355-5EABCE8F65F9}" type="sibTrans" cxnId="{96034050-43B8-4A11-B72F-94F45FD14CE4}">
      <dgm:prSet/>
      <dgm:spPr/>
      <dgm:t>
        <a:bodyPr/>
        <a:lstStyle/>
        <a:p>
          <a:endParaRPr lang="en-GB" sz="3600">
            <a:solidFill>
              <a:schemeClr val="accent1">
                <a:lumMod val="50000"/>
              </a:schemeClr>
            </a:solidFill>
          </a:endParaRPr>
        </a:p>
      </dgm:t>
    </dgm:pt>
    <dgm:pt modelId="{131D87CD-B890-4C75-AE55-724BDD1AD434}">
      <dgm:prSet custT="1"/>
      <dgm:spPr/>
      <dgm:t>
        <a:bodyPr/>
        <a:lstStyle/>
        <a:p>
          <a:pPr marL="360000" indent="-288000" algn="l">
            <a:lnSpc>
              <a:spcPct val="100000"/>
            </a:lnSpc>
          </a:pPr>
          <a:r>
            <a:rPr lang="en-GB" sz="2000" b="1" dirty="0"/>
            <a:t>IN3.2: </a:t>
          </a:r>
          <a:r>
            <a:rPr lang="en-US" sz="2000" dirty="0"/>
            <a:t>Efficient execution of safeguards activities</a:t>
          </a:r>
        </a:p>
        <a:p>
          <a:pPr marL="360000" indent="-288000" algn="l">
            <a:lnSpc>
              <a:spcPct val="100000"/>
            </a:lnSpc>
          </a:pPr>
          <a:r>
            <a:rPr lang="en-GB" sz="2000" b="1" dirty="0"/>
            <a:t>AL3.2: </a:t>
          </a:r>
          <a:r>
            <a:rPr lang="en-US" sz="2000" dirty="0"/>
            <a:t>The IAEA can thoroughly implement and execute without undue delay all foreseen safeguards activities</a:t>
          </a:r>
          <a:endParaRPr lang="en-GB" sz="2000" dirty="0"/>
        </a:p>
      </dgm:t>
    </dgm:pt>
    <dgm:pt modelId="{DD2D2DD4-2AC4-43E9-94AD-E60BEB51293D}" type="parTrans" cxnId="{CDCCBBE2-5A73-4F0B-AAC7-AA564F8D8DB5}">
      <dgm:prSet/>
      <dgm:spPr/>
      <dgm:t>
        <a:bodyPr/>
        <a:lstStyle/>
        <a:p>
          <a:endParaRPr lang="en-GB" sz="3600">
            <a:solidFill>
              <a:schemeClr val="accent1">
                <a:lumMod val="50000"/>
              </a:schemeClr>
            </a:solidFill>
          </a:endParaRPr>
        </a:p>
      </dgm:t>
    </dgm:pt>
    <dgm:pt modelId="{E9BAE1AD-9AC7-45D2-A959-8D8EDFF98A2A}" type="sibTrans" cxnId="{CDCCBBE2-5A73-4F0B-AAC7-AA564F8D8DB5}">
      <dgm:prSet/>
      <dgm:spPr/>
      <dgm:t>
        <a:bodyPr/>
        <a:lstStyle/>
        <a:p>
          <a:endParaRPr lang="en-GB" sz="3600">
            <a:solidFill>
              <a:schemeClr val="accent1">
                <a:lumMod val="50000"/>
              </a:schemeClr>
            </a:solidFill>
          </a:endParaRPr>
        </a:p>
      </dgm:t>
    </dgm:pt>
    <dgm:pt modelId="{EA936CCF-1568-41EE-80D3-B9BDBA50E4ED}" type="pres">
      <dgm:prSet presAssocID="{87001D36-ECDA-4074-A457-2258A346FE7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E323895-36D7-46E7-8FC9-9F768E91044F}" type="pres">
      <dgm:prSet presAssocID="{602F80A3-3FB4-4388-A6B6-6AF72DF3692E}" presName="hierRoot1" presStyleCnt="0">
        <dgm:presLayoutVars>
          <dgm:hierBranch val="init"/>
        </dgm:presLayoutVars>
      </dgm:prSet>
      <dgm:spPr/>
    </dgm:pt>
    <dgm:pt modelId="{258C2CD9-D366-4FA3-BF39-F6B4E751354B}" type="pres">
      <dgm:prSet presAssocID="{602F80A3-3FB4-4388-A6B6-6AF72DF3692E}" presName="rootComposite1" presStyleCnt="0"/>
      <dgm:spPr/>
    </dgm:pt>
    <dgm:pt modelId="{013BFCB9-B3B7-442E-A40F-5F579A4E9EE4}" type="pres">
      <dgm:prSet presAssocID="{602F80A3-3FB4-4388-A6B6-6AF72DF3692E}" presName="rootText1" presStyleLbl="node0" presStyleIdx="0" presStyleCnt="1" custScaleX="588208" custScaleY="141048" custLinFactNeighborX="19789" custLinFactNeighborY="-34508">
        <dgm:presLayoutVars>
          <dgm:chPref val="3"/>
        </dgm:presLayoutVars>
      </dgm:prSet>
      <dgm:spPr/>
    </dgm:pt>
    <dgm:pt modelId="{B55A6893-C423-42BE-99D7-BD78F1C4EC9E}" type="pres">
      <dgm:prSet presAssocID="{602F80A3-3FB4-4388-A6B6-6AF72DF3692E}" presName="rootConnector1" presStyleLbl="node1" presStyleIdx="0" presStyleCnt="0"/>
      <dgm:spPr/>
    </dgm:pt>
    <dgm:pt modelId="{60AE80F9-518F-481B-97B0-F62D6C6F919A}" type="pres">
      <dgm:prSet presAssocID="{602F80A3-3FB4-4388-A6B6-6AF72DF3692E}" presName="hierChild2" presStyleCnt="0"/>
      <dgm:spPr/>
    </dgm:pt>
    <dgm:pt modelId="{639E88EF-8656-42BA-8F44-B67EF5D7485C}" type="pres">
      <dgm:prSet presAssocID="{A2EFA547-4D89-4E20-9390-28AF79F5FD0D}" presName="Name37" presStyleLbl="parChTrans1D2" presStyleIdx="0" presStyleCnt="2"/>
      <dgm:spPr/>
    </dgm:pt>
    <dgm:pt modelId="{A0C74BE7-35F8-4FBD-A7C9-BD3BDD5FC7B6}" type="pres">
      <dgm:prSet presAssocID="{4F049F97-C8A1-4889-B67E-55E20523BFF9}" presName="hierRoot2" presStyleCnt="0">
        <dgm:presLayoutVars>
          <dgm:hierBranch val="init"/>
        </dgm:presLayoutVars>
      </dgm:prSet>
      <dgm:spPr/>
    </dgm:pt>
    <dgm:pt modelId="{122CDB44-A3F2-4CB7-823B-0E60C9E667CC}" type="pres">
      <dgm:prSet presAssocID="{4F049F97-C8A1-4889-B67E-55E20523BFF9}" presName="rootComposite" presStyleCnt="0"/>
      <dgm:spPr/>
    </dgm:pt>
    <dgm:pt modelId="{A5507E65-5784-4683-A0BA-945E1DBBDEE1}" type="pres">
      <dgm:prSet presAssocID="{4F049F97-C8A1-4889-B67E-55E20523BFF9}" presName="rootText" presStyleLbl="node2" presStyleIdx="0" presStyleCnt="2" custScaleX="298329" custScaleY="100874" custLinFactNeighborX="267" custLinFactNeighborY="-10931">
        <dgm:presLayoutVars>
          <dgm:chPref val="3"/>
        </dgm:presLayoutVars>
      </dgm:prSet>
      <dgm:spPr/>
    </dgm:pt>
    <dgm:pt modelId="{2F405BD5-7DD1-4CF0-B567-1770FF6F05FE}" type="pres">
      <dgm:prSet presAssocID="{4F049F97-C8A1-4889-B67E-55E20523BFF9}" presName="rootConnector" presStyleLbl="node2" presStyleIdx="0" presStyleCnt="2"/>
      <dgm:spPr/>
    </dgm:pt>
    <dgm:pt modelId="{04D77DD4-576C-415D-8796-A77909445CE3}" type="pres">
      <dgm:prSet presAssocID="{4F049F97-C8A1-4889-B67E-55E20523BFF9}" presName="hierChild4" presStyleCnt="0"/>
      <dgm:spPr/>
    </dgm:pt>
    <dgm:pt modelId="{A7832097-9ED0-4339-AF4B-E55DA2D0C723}" type="pres">
      <dgm:prSet presAssocID="{D72871D1-AA12-49F8-A228-EB93684A8E2B}" presName="Name37" presStyleLbl="parChTrans1D3" presStyleIdx="0" presStyleCnt="2"/>
      <dgm:spPr/>
    </dgm:pt>
    <dgm:pt modelId="{12633CF6-5CF8-4B3B-BE18-FCF9134E2805}" type="pres">
      <dgm:prSet presAssocID="{CDA4D70A-6864-49E4-BCD8-A4813C0C9C2D}" presName="hierRoot2" presStyleCnt="0">
        <dgm:presLayoutVars>
          <dgm:hierBranch val="init"/>
        </dgm:presLayoutVars>
      </dgm:prSet>
      <dgm:spPr/>
    </dgm:pt>
    <dgm:pt modelId="{9EE59CEB-07DA-4578-BB07-0CB3D446D745}" type="pres">
      <dgm:prSet presAssocID="{CDA4D70A-6864-49E4-BCD8-A4813C0C9C2D}" presName="rootComposite" presStyleCnt="0"/>
      <dgm:spPr/>
    </dgm:pt>
    <dgm:pt modelId="{E9003233-25BE-4397-9959-8A99B3C8F3BA}" type="pres">
      <dgm:prSet presAssocID="{CDA4D70A-6864-49E4-BCD8-A4813C0C9C2D}" presName="rootText" presStyleLbl="node3" presStyleIdx="0" presStyleCnt="2" custScaleX="305381" custScaleY="287491" custLinFactNeighborX="-25488" custLinFactNeighborY="-20538">
        <dgm:presLayoutVars>
          <dgm:chPref val="3"/>
        </dgm:presLayoutVars>
      </dgm:prSet>
      <dgm:spPr/>
    </dgm:pt>
    <dgm:pt modelId="{E6ECA317-F7AB-47BF-9FA9-3933E99F1EBD}" type="pres">
      <dgm:prSet presAssocID="{CDA4D70A-6864-49E4-BCD8-A4813C0C9C2D}" presName="rootConnector" presStyleLbl="node3" presStyleIdx="0" presStyleCnt="2"/>
      <dgm:spPr/>
    </dgm:pt>
    <dgm:pt modelId="{F9A65745-A868-4055-9816-4D154A80A45F}" type="pres">
      <dgm:prSet presAssocID="{CDA4D70A-6864-49E4-BCD8-A4813C0C9C2D}" presName="hierChild4" presStyleCnt="0"/>
      <dgm:spPr/>
    </dgm:pt>
    <dgm:pt modelId="{D7242830-7995-4DBE-AD37-18E87A2860E0}" type="pres">
      <dgm:prSet presAssocID="{CDA4D70A-6864-49E4-BCD8-A4813C0C9C2D}" presName="hierChild5" presStyleCnt="0"/>
      <dgm:spPr/>
    </dgm:pt>
    <dgm:pt modelId="{1DD70FF8-825B-4F14-A027-00D2081E3744}" type="pres">
      <dgm:prSet presAssocID="{4F049F97-C8A1-4889-B67E-55E20523BFF9}" presName="hierChild5" presStyleCnt="0"/>
      <dgm:spPr/>
    </dgm:pt>
    <dgm:pt modelId="{0DF93A3A-12F6-4CAB-AD99-19E2F1EE4213}" type="pres">
      <dgm:prSet presAssocID="{AC7FA15D-A6ED-4F54-B4AB-DAE0C29B4436}" presName="Name37" presStyleLbl="parChTrans1D2" presStyleIdx="1" presStyleCnt="2"/>
      <dgm:spPr/>
    </dgm:pt>
    <dgm:pt modelId="{873BDA29-56B8-42C5-8805-4BE95A59016D}" type="pres">
      <dgm:prSet presAssocID="{8DF11868-51F9-470D-8608-B3020AAD1171}" presName="hierRoot2" presStyleCnt="0">
        <dgm:presLayoutVars>
          <dgm:hierBranch val="init"/>
        </dgm:presLayoutVars>
      </dgm:prSet>
      <dgm:spPr/>
    </dgm:pt>
    <dgm:pt modelId="{5A41DC05-20D1-4908-B3AA-995AF879D999}" type="pres">
      <dgm:prSet presAssocID="{8DF11868-51F9-470D-8608-B3020AAD1171}" presName="rootComposite" presStyleCnt="0"/>
      <dgm:spPr/>
    </dgm:pt>
    <dgm:pt modelId="{4CFF6D51-E766-4D72-8DC2-54E4ACDA87F6}" type="pres">
      <dgm:prSet presAssocID="{8DF11868-51F9-470D-8608-B3020AAD1171}" presName="rootText" presStyleLbl="node2" presStyleIdx="1" presStyleCnt="2" custScaleX="264539" custScaleY="100874" custLinFactNeighborX="16972" custLinFactNeighborY="-11891">
        <dgm:presLayoutVars>
          <dgm:chPref val="3"/>
        </dgm:presLayoutVars>
      </dgm:prSet>
      <dgm:spPr/>
    </dgm:pt>
    <dgm:pt modelId="{95A8FD0F-AC1B-4E89-8053-5837321652DB}" type="pres">
      <dgm:prSet presAssocID="{8DF11868-51F9-470D-8608-B3020AAD1171}" presName="rootConnector" presStyleLbl="node2" presStyleIdx="1" presStyleCnt="2"/>
      <dgm:spPr/>
    </dgm:pt>
    <dgm:pt modelId="{6A3A3AC1-881A-4A91-A29B-B2656D91284F}" type="pres">
      <dgm:prSet presAssocID="{8DF11868-51F9-470D-8608-B3020AAD1171}" presName="hierChild4" presStyleCnt="0"/>
      <dgm:spPr/>
    </dgm:pt>
    <dgm:pt modelId="{3CFBF907-B07D-4A33-9279-8509FCA12A9D}" type="pres">
      <dgm:prSet presAssocID="{DD2D2DD4-2AC4-43E9-94AD-E60BEB51293D}" presName="Name37" presStyleLbl="parChTrans1D3" presStyleIdx="1" presStyleCnt="2"/>
      <dgm:spPr/>
    </dgm:pt>
    <dgm:pt modelId="{7B1DE5F8-74E3-40BA-A952-DB95BB964643}" type="pres">
      <dgm:prSet presAssocID="{131D87CD-B890-4C75-AE55-724BDD1AD434}" presName="hierRoot2" presStyleCnt="0">
        <dgm:presLayoutVars>
          <dgm:hierBranch val="init"/>
        </dgm:presLayoutVars>
      </dgm:prSet>
      <dgm:spPr/>
    </dgm:pt>
    <dgm:pt modelId="{5084A304-DC5D-4912-89DF-4A8BA47D536E}" type="pres">
      <dgm:prSet presAssocID="{131D87CD-B890-4C75-AE55-724BDD1AD434}" presName="rootComposite" presStyleCnt="0"/>
      <dgm:spPr/>
    </dgm:pt>
    <dgm:pt modelId="{282C52CA-D1F7-4998-B3DD-A54829582C57}" type="pres">
      <dgm:prSet presAssocID="{131D87CD-B890-4C75-AE55-724BDD1AD434}" presName="rootText" presStyleLbl="node3" presStyleIdx="1" presStyleCnt="2" custScaleX="334818" custScaleY="287491" custLinFactNeighborX="806" custLinFactNeighborY="-12224">
        <dgm:presLayoutVars>
          <dgm:chPref val="3"/>
        </dgm:presLayoutVars>
      </dgm:prSet>
      <dgm:spPr/>
    </dgm:pt>
    <dgm:pt modelId="{C7062342-67F5-4179-83E1-D15C924AEDF8}" type="pres">
      <dgm:prSet presAssocID="{131D87CD-B890-4C75-AE55-724BDD1AD434}" presName="rootConnector" presStyleLbl="node3" presStyleIdx="1" presStyleCnt="2"/>
      <dgm:spPr/>
    </dgm:pt>
    <dgm:pt modelId="{C10F835C-DEB8-4D9D-A930-1435288A2C79}" type="pres">
      <dgm:prSet presAssocID="{131D87CD-B890-4C75-AE55-724BDD1AD434}" presName="hierChild4" presStyleCnt="0"/>
      <dgm:spPr/>
    </dgm:pt>
    <dgm:pt modelId="{6DC10537-6579-4665-B323-5872EA7C036C}" type="pres">
      <dgm:prSet presAssocID="{131D87CD-B890-4C75-AE55-724BDD1AD434}" presName="hierChild5" presStyleCnt="0"/>
      <dgm:spPr/>
    </dgm:pt>
    <dgm:pt modelId="{7585C7A6-340C-478E-A026-454288265637}" type="pres">
      <dgm:prSet presAssocID="{8DF11868-51F9-470D-8608-B3020AAD1171}" presName="hierChild5" presStyleCnt="0"/>
      <dgm:spPr/>
    </dgm:pt>
    <dgm:pt modelId="{22ADCA0D-E6A1-4AA1-BF5E-CF7A61200449}" type="pres">
      <dgm:prSet presAssocID="{602F80A3-3FB4-4388-A6B6-6AF72DF3692E}" presName="hierChild3" presStyleCnt="0"/>
      <dgm:spPr/>
    </dgm:pt>
  </dgm:ptLst>
  <dgm:cxnLst>
    <dgm:cxn modelId="{0195E60A-D895-4C32-812F-E8E029853F39}" type="presOf" srcId="{AC7FA15D-A6ED-4F54-B4AB-DAE0C29B4436}" destId="{0DF93A3A-12F6-4CAB-AD99-19E2F1EE4213}" srcOrd="0" destOrd="0" presId="urn:microsoft.com/office/officeart/2005/8/layout/orgChart1"/>
    <dgm:cxn modelId="{C7E85212-2898-4F9A-9FAA-24BF037C3CA4}" type="presOf" srcId="{131D87CD-B890-4C75-AE55-724BDD1AD434}" destId="{282C52CA-D1F7-4998-B3DD-A54829582C57}" srcOrd="0" destOrd="0" presId="urn:microsoft.com/office/officeart/2005/8/layout/orgChart1"/>
    <dgm:cxn modelId="{B6F7B212-28C3-4408-A592-5C383F77E7C8}" srcId="{87001D36-ECDA-4074-A457-2258A346FE74}" destId="{602F80A3-3FB4-4388-A6B6-6AF72DF3692E}" srcOrd="0" destOrd="0" parTransId="{9B8FBEFA-2FDE-429C-B4ED-5C7E55E310D4}" sibTransId="{ECB09339-9956-42CD-AC76-DD1D3BB8B2B1}"/>
    <dgm:cxn modelId="{B22F7115-CCBC-4736-97D5-1B280625C14C}" type="presOf" srcId="{8DF11868-51F9-470D-8608-B3020AAD1171}" destId="{95A8FD0F-AC1B-4E89-8053-5837321652DB}" srcOrd="1" destOrd="0" presId="urn:microsoft.com/office/officeart/2005/8/layout/orgChart1"/>
    <dgm:cxn modelId="{10BFAE1B-AD4B-4F3F-8C45-17855AA4C3FC}" type="presOf" srcId="{4F049F97-C8A1-4889-B67E-55E20523BFF9}" destId="{2F405BD5-7DD1-4CF0-B567-1770FF6F05FE}" srcOrd="1" destOrd="0" presId="urn:microsoft.com/office/officeart/2005/8/layout/orgChart1"/>
    <dgm:cxn modelId="{2498821E-69C3-4FE2-ABDD-534A2D1767B9}" type="presOf" srcId="{CDA4D70A-6864-49E4-BCD8-A4813C0C9C2D}" destId="{E6ECA317-F7AB-47BF-9FA9-3933E99F1EBD}" srcOrd="1" destOrd="0" presId="urn:microsoft.com/office/officeart/2005/8/layout/orgChart1"/>
    <dgm:cxn modelId="{D64C902E-7D86-4DBB-BF70-64C94A8C4B08}" type="presOf" srcId="{8DF11868-51F9-470D-8608-B3020AAD1171}" destId="{4CFF6D51-E766-4D72-8DC2-54E4ACDA87F6}" srcOrd="0" destOrd="0" presId="urn:microsoft.com/office/officeart/2005/8/layout/orgChart1"/>
    <dgm:cxn modelId="{F174DD2F-4F84-40C2-96E3-00BB2246F440}" type="presOf" srcId="{602F80A3-3FB4-4388-A6B6-6AF72DF3692E}" destId="{B55A6893-C423-42BE-99D7-BD78F1C4EC9E}" srcOrd="1" destOrd="0" presId="urn:microsoft.com/office/officeart/2005/8/layout/orgChart1"/>
    <dgm:cxn modelId="{0CA07839-140A-4B0E-A172-0C8E90D57F40}" srcId="{602F80A3-3FB4-4388-A6B6-6AF72DF3692E}" destId="{4F049F97-C8A1-4889-B67E-55E20523BFF9}" srcOrd="0" destOrd="0" parTransId="{A2EFA547-4D89-4E20-9390-28AF79F5FD0D}" sibTransId="{11E42875-59E8-4ADC-8251-C536925C0D72}"/>
    <dgm:cxn modelId="{E4BB8C5F-A729-4CA5-BEE3-4404F7F6BB71}" type="presOf" srcId="{CDA4D70A-6864-49E4-BCD8-A4813C0C9C2D}" destId="{E9003233-25BE-4397-9959-8A99B3C8F3BA}" srcOrd="0" destOrd="0" presId="urn:microsoft.com/office/officeart/2005/8/layout/orgChart1"/>
    <dgm:cxn modelId="{EE5FB266-C144-4993-AABC-ADF5F0EBF767}" type="presOf" srcId="{DD2D2DD4-2AC4-43E9-94AD-E60BEB51293D}" destId="{3CFBF907-B07D-4A33-9279-8509FCA12A9D}" srcOrd="0" destOrd="0" presId="urn:microsoft.com/office/officeart/2005/8/layout/orgChart1"/>
    <dgm:cxn modelId="{96034050-43B8-4A11-B72F-94F45FD14CE4}" srcId="{4F049F97-C8A1-4889-B67E-55E20523BFF9}" destId="{CDA4D70A-6864-49E4-BCD8-A4813C0C9C2D}" srcOrd="0" destOrd="0" parTransId="{D72871D1-AA12-49F8-A228-EB93684A8E2B}" sibTransId="{B6C7361E-8581-4E91-B355-5EABCE8F65F9}"/>
    <dgm:cxn modelId="{CDD961A7-1A5F-4FEC-8CB7-595115AFA76E}" type="presOf" srcId="{D72871D1-AA12-49F8-A228-EB93684A8E2B}" destId="{A7832097-9ED0-4339-AF4B-E55DA2D0C723}" srcOrd="0" destOrd="0" presId="urn:microsoft.com/office/officeart/2005/8/layout/orgChart1"/>
    <dgm:cxn modelId="{4DD249B3-CB65-4A5A-9FC7-F4C6652FD184}" type="presOf" srcId="{602F80A3-3FB4-4388-A6B6-6AF72DF3692E}" destId="{013BFCB9-B3B7-442E-A40F-5F579A4E9EE4}" srcOrd="0" destOrd="0" presId="urn:microsoft.com/office/officeart/2005/8/layout/orgChart1"/>
    <dgm:cxn modelId="{85001CB5-CD78-4DE2-A839-4DA0CE7C8C00}" type="presOf" srcId="{131D87CD-B890-4C75-AE55-724BDD1AD434}" destId="{C7062342-67F5-4179-83E1-D15C924AEDF8}" srcOrd="1" destOrd="0" presId="urn:microsoft.com/office/officeart/2005/8/layout/orgChart1"/>
    <dgm:cxn modelId="{7A4CC9CB-72AF-43E3-B05D-4153C2EC9D6D}" type="presOf" srcId="{A2EFA547-4D89-4E20-9390-28AF79F5FD0D}" destId="{639E88EF-8656-42BA-8F44-B67EF5D7485C}" srcOrd="0" destOrd="0" presId="urn:microsoft.com/office/officeart/2005/8/layout/orgChart1"/>
    <dgm:cxn modelId="{C948DBDC-7467-4E55-837E-78B1A2170478}" type="presOf" srcId="{4F049F97-C8A1-4889-B67E-55E20523BFF9}" destId="{A5507E65-5784-4683-A0BA-945E1DBBDEE1}" srcOrd="0" destOrd="0" presId="urn:microsoft.com/office/officeart/2005/8/layout/orgChart1"/>
    <dgm:cxn modelId="{A41AF2E1-A753-48C8-AAF3-5129CFBD6364}" type="presOf" srcId="{87001D36-ECDA-4074-A457-2258A346FE74}" destId="{EA936CCF-1568-41EE-80D3-B9BDBA50E4ED}" srcOrd="0" destOrd="0" presId="urn:microsoft.com/office/officeart/2005/8/layout/orgChart1"/>
    <dgm:cxn modelId="{CDCCBBE2-5A73-4F0B-AAC7-AA564F8D8DB5}" srcId="{8DF11868-51F9-470D-8608-B3020AAD1171}" destId="{131D87CD-B890-4C75-AE55-724BDD1AD434}" srcOrd="0" destOrd="0" parTransId="{DD2D2DD4-2AC4-43E9-94AD-E60BEB51293D}" sibTransId="{E9BAE1AD-9AC7-45D2-A959-8D8EDFF98A2A}"/>
    <dgm:cxn modelId="{B567BAE8-9983-4166-AE3A-B841290C71C4}" srcId="{602F80A3-3FB4-4388-A6B6-6AF72DF3692E}" destId="{8DF11868-51F9-470D-8608-B3020AAD1171}" srcOrd="1" destOrd="0" parTransId="{AC7FA15D-A6ED-4F54-B4AB-DAE0C29B4436}" sibTransId="{5F008C15-EE90-40A0-8762-7DAD3217752A}"/>
    <dgm:cxn modelId="{E7F897EE-E5A3-4CE5-9BCD-667A7DA59B32}" type="presParOf" srcId="{EA936CCF-1568-41EE-80D3-B9BDBA50E4ED}" destId="{FE323895-36D7-46E7-8FC9-9F768E91044F}" srcOrd="0" destOrd="0" presId="urn:microsoft.com/office/officeart/2005/8/layout/orgChart1"/>
    <dgm:cxn modelId="{606A014B-AD67-44E7-A2C1-ED7E2CE55A8A}" type="presParOf" srcId="{FE323895-36D7-46E7-8FC9-9F768E91044F}" destId="{258C2CD9-D366-4FA3-BF39-F6B4E751354B}" srcOrd="0" destOrd="0" presId="urn:microsoft.com/office/officeart/2005/8/layout/orgChart1"/>
    <dgm:cxn modelId="{3A0C46B8-EACF-411D-9FB9-3B9350F92394}" type="presParOf" srcId="{258C2CD9-D366-4FA3-BF39-F6B4E751354B}" destId="{013BFCB9-B3B7-442E-A40F-5F579A4E9EE4}" srcOrd="0" destOrd="0" presId="urn:microsoft.com/office/officeart/2005/8/layout/orgChart1"/>
    <dgm:cxn modelId="{DD5F84D0-FC1F-434F-AD68-535F86E76B0F}" type="presParOf" srcId="{258C2CD9-D366-4FA3-BF39-F6B4E751354B}" destId="{B55A6893-C423-42BE-99D7-BD78F1C4EC9E}" srcOrd="1" destOrd="0" presId="urn:microsoft.com/office/officeart/2005/8/layout/orgChart1"/>
    <dgm:cxn modelId="{AA51FCF9-020B-45E8-A5A1-D2AC45DDBB7E}" type="presParOf" srcId="{FE323895-36D7-46E7-8FC9-9F768E91044F}" destId="{60AE80F9-518F-481B-97B0-F62D6C6F919A}" srcOrd="1" destOrd="0" presId="urn:microsoft.com/office/officeart/2005/8/layout/orgChart1"/>
    <dgm:cxn modelId="{951F458D-1735-4DF0-8D15-35D790F6DA42}" type="presParOf" srcId="{60AE80F9-518F-481B-97B0-F62D6C6F919A}" destId="{639E88EF-8656-42BA-8F44-B67EF5D7485C}" srcOrd="0" destOrd="0" presId="urn:microsoft.com/office/officeart/2005/8/layout/orgChart1"/>
    <dgm:cxn modelId="{6E23A697-D390-441D-8317-AC8A35D9EC51}" type="presParOf" srcId="{60AE80F9-518F-481B-97B0-F62D6C6F919A}" destId="{A0C74BE7-35F8-4FBD-A7C9-BD3BDD5FC7B6}" srcOrd="1" destOrd="0" presId="urn:microsoft.com/office/officeart/2005/8/layout/orgChart1"/>
    <dgm:cxn modelId="{16EA5240-5252-4739-A022-AE6505BBEEB6}" type="presParOf" srcId="{A0C74BE7-35F8-4FBD-A7C9-BD3BDD5FC7B6}" destId="{122CDB44-A3F2-4CB7-823B-0E60C9E667CC}" srcOrd="0" destOrd="0" presId="urn:microsoft.com/office/officeart/2005/8/layout/orgChart1"/>
    <dgm:cxn modelId="{DA31C63D-D4B8-4FBC-B03C-D784B513A39F}" type="presParOf" srcId="{122CDB44-A3F2-4CB7-823B-0E60C9E667CC}" destId="{A5507E65-5784-4683-A0BA-945E1DBBDEE1}" srcOrd="0" destOrd="0" presId="urn:microsoft.com/office/officeart/2005/8/layout/orgChart1"/>
    <dgm:cxn modelId="{EE973180-EF80-46A3-9FCF-0943F13734BF}" type="presParOf" srcId="{122CDB44-A3F2-4CB7-823B-0E60C9E667CC}" destId="{2F405BD5-7DD1-4CF0-B567-1770FF6F05FE}" srcOrd="1" destOrd="0" presId="urn:microsoft.com/office/officeart/2005/8/layout/orgChart1"/>
    <dgm:cxn modelId="{5C36BC8E-D493-4A1D-AC3E-9CEFA57E3E14}" type="presParOf" srcId="{A0C74BE7-35F8-4FBD-A7C9-BD3BDD5FC7B6}" destId="{04D77DD4-576C-415D-8796-A77909445CE3}" srcOrd="1" destOrd="0" presId="urn:microsoft.com/office/officeart/2005/8/layout/orgChart1"/>
    <dgm:cxn modelId="{FFB67E91-7B50-48F6-8F04-DEE35A4082AE}" type="presParOf" srcId="{04D77DD4-576C-415D-8796-A77909445CE3}" destId="{A7832097-9ED0-4339-AF4B-E55DA2D0C723}" srcOrd="0" destOrd="0" presId="urn:microsoft.com/office/officeart/2005/8/layout/orgChart1"/>
    <dgm:cxn modelId="{ABB08032-3376-4F5A-BBDD-F9D3FB87ADC5}" type="presParOf" srcId="{04D77DD4-576C-415D-8796-A77909445CE3}" destId="{12633CF6-5CF8-4B3B-BE18-FCF9134E2805}" srcOrd="1" destOrd="0" presId="urn:microsoft.com/office/officeart/2005/8/layout/orgChart1"/>
    <dgm:cxn modelId="{11483651-399D-4208-9EEC-4A414880A566}" type="presParOf" srcId="{12633CF6-5CF8-4B3B-BE18-FCF9134E2805}" destId="{9EE59CEB-07DA-4578-BB07-0CB3D446D745}" srcOrd="0" destOrd="0" presId="urn:microsoft.com/office/officeart/2005/8/layout/orgChart1"/>
    <dgm:cxn modelId="{2446C113-86E6-4FAD-9D4B-A3081EABE957}" type="presParOf" srcId="{9EE59CEB-07DA-4578-BB07-0CB3D446D745}" destId="{E9003233-25BE-4397-9959-8A99B3C8F3BA}" srcOrd="0" destOrd="0" presId="urn:microsoft.com/office/officeart/2005/8/layout/orgChart1"/>
    <dgm:cxn modelId="{1897DA8B-17F9-426F-A4C5-9AC030EDC2BA}" type="presParOf" srcId="{9EE59CEB-07DA-4578-BB07-0CB3D446D745}" destId="{E6ECA317-F7AB-47BF-9FA9-3933E99F1EBD}" srcOrd="1" destOrd="0" presId="urn:microsoft.com/office/officeart/2005/8/layout/orgChart1"/>
    <dgm:cxn modelId="{2C51A6AF-492F-40DE-BF13-198FBDFB10FA}" type="presParOf" srcId="{12633CF6-5CF8-4B3B-BE18-FCF9134E2805}" destId="{F9A65745-A868-4055-9816-4D154A80A45F}" srcOrd="1" destOrd="0" presId="urn:microsoft.com/office/officeart/2005/8/layout/orgChart1"/>
    <dgm:cxn modelId="{D9B98CA7-7B23-4E3F-AC5D-AC583164260C}" type="presParOf" srcId="{12633CF6-5CF8-4B3B-BE18-FCF9134E2805}" destId="{D7242830-7995-4DBE-AD37-18E87A2860E0}" srcOrd="2" destOrd="0" presId="urn:microsoft.com/office/officeart/2005/8/layout/orgChart1"/>
    <dgm:cxn modelId="{7841B4B1-F7E0-46B0-8239-5CFC2F967F11}" type="presParOf" srcId="{A0C74BE7-35F8-4FBD-A7C9-BD3BDD5FC7B6}" destId="{1DD70FF8-825B-4F14-A027-00D2081E3744}" srcOrd="2" destOrd="0" presId="urn:microsoft.com/office/officeart/2005/8/layout/orgChart1"/>
    <dgm:cxn modelId="{76C4BD16-B686-496A-A408-E96453C079AE}" type="presParOf" srcId="{60AE80F9-518F-481B-97B0-F62D6C6F919A}" destId="{0DF93A3A-12F6-4CAB-AD99-19E2F1EE4213}" srcOrd="2" destOrd="0" presId="urn:microsoft.com/office/officeart/2005/8/layout/orgChart1"/>
    <dgm:cxn modelId="{71CA5C7E-4FA2-4744-B05A-3BDCCD132E72}" type="presParOf" srcId="{60AE80F9-518F-481B-97B0-F62D6C6F919A}" destId="{873BDA29-56B8-42C5-8805-4BE95A59016D}" srcOrd="3" destOrd="0" presId="urn:microsoft.com/office/officeart/2005/8/layout/orgChart1"/>
    <dgm:cxn modelId="{FBCA296C-B8EA-43FD-95AC-BC9834A27138}" type="presParOf" srcId="{873BDA29-56B8-42C5-8805-4BE95A59016D}" destId="{5A41DC05-20D1-4908-B3AA-995AF879D999}" srcOrd="0" destOrd="0" presId="urn:microsoft.com/office/officeart/2005/8/layout/orgChart1"/>
    <dgm:cxn modelId="{23E2EB66-66B9-4A7A-BC78-B7D0B9484DCE}" type="presParOf" srcId="{5A41DC05-20D1-4908-B3AA-995AF879D999}" destId="{4CFF6D51-E766-4D72-8DC2-54E4ACDA87F6}" srcOrd="0" destOrd="0" presId="urn:microsoft.com/office/officeart/2005/8/layout/orgChart1"/>
    <dgm:cxn modelId="{0D7DD8D2-5CB5-4BB3-B8A4-D47454C4A72D}" type="presParOf" srcId="{5A41DC05-20D1-4908-B3AA-995AF879D999}" destId="{95A8FD0F-AC1B-4E89-8053-5837321652DB}" srcOrd="1" destOrd="0" presId="urn:microsoft.com/office/officeart/2005/8/layout/orgChart1"/>
    <dgm:cxn modelId="{7636D979-F6F9-417A-B430-06A0380C1A2F}" type="presParOf" srcId="{873BDA29-56B8-42C5-8805-4BE95A59016D}" destId="{6A3A3AC1-881A-4A91-A29B-B2656D91284F}" srcOrd="1" destOrd="0" presId="urn:microsoft.com/office/officeart/2005/8/layout/orgChart1"/>
    <dgm:cxn modelId="{00741C48-51EF-4389-8275-0EFA8070E42B}" type="presParOf" srcId="{6A3A3AC1-881A-4A91-A29B-B2656D91284F}" destId="{3CFBF907-B07D-4A33-9279-8509FCA12A9D}" srcOrd="0" destOrd="0" presId="urn:microsoft.com/office/officeart/2005/8/layout/orgChart1"/>
    <dgm:cxn modelId="{87933B10-2ADA-47F5-83D2-5755E80ACA38}" type="presParOf" srcId="{6A3A3AC1-881A-4A91-A29B-B2656D91284F}" destId="{7B1DE5F8-74E3-40BA-A952-DB95BB964643}" srcOrd="1" destOrd="0" presId="urn:microsoft.com/office/officeart/2005/8/layout/orgChart1"/>
    <dgm:cxn modelId="{0B1ECBF4-ECD9-4E4F-9FED-E502F0C48B3A}" type="presParOf" srcId="{7B1DE5F8-74E3-40BA-A952-DB95BB964643}" destId="{5084A304-DC5D-4912-89DF-4A8BA47D536E}" srcOrd="0" destOrd="0" presId="urn:microsoft.com/office/officeart/2005/8/layout/orgChart1"/>
    <dgm:cxn modelId="{271CE5C4-CB60-426C-A845-EB6C68AFE39B}" type="presParOf" srcId="{5084A304-DC5D-4912-89DF-4A8BA47D536E}" destId="{282C52CA-D1F7-4998-B3DD-A54829582C57}" srcOrd="0" destOrd="0" presId="urn:microsoft.com/office/officeart/2005/8/layout/orgChart1"/>
    <dgm:cxn modelId="{A0D515CD-DFB5-4DF2-90D6-7F12A4FEF153}" type="presParOf" srcId="{5084A304-DC5D-4912-89DF-4A8BA47D536E}" destId="{C7062342-67F5-4179-83E1-D15C924AEDF8}" srcOrd="1" destOrd="0" presId="urn:microsoft.com/office/officeart/2005/8/layout/orgChart1"/>
    <dgm:cxn modelId="{CBCA20D7-9D07-449C-BB02-42AE3E46BA19}" type="presParOf" srcId="{7B1DE5F8-74E3-40BA-A952-DB95BB964643}" destId="{C10F835C-DEB8-4D9D-A930-1435288A2C79}" srcOrd="1" destOrd="0" presId="urn:microsoft.com/office/officeart/2005/8/layout/orgChart1"/>
    <dgm:cxn modelId="{597D5163-67E3-4564-A9AD-594E142AFB3B}" type="presParOf" srcId="{7B1DE5F8-74E3-40BA-A952-DB95BB964643}" destId="{6DC10537-6579-4665-B323-5872EA7C036C}" srcOrd="2" destOrd="0" presId="urn:microsoft.com/office/officeart/2005/8/layout/orgChart1"/>
    <dgm:cxn modelId="{E3C9D72E-C9AF-4C32-8A16-5FBBCD82B488}" type="presParOf" srcId="{873BDA29-56B8-42C5-8805-4BE95A59016D}" destId="{7585C7A6-340C-478E-A026-454288265637}" srcOrd="2" destOrd="0" presId="urn:microsoft.com/office/officeart/2005/8/layout/orgChart1"/>
    <dgm:cxn modelId="{CB3BC9FA-4928-4787-B61E-EA6A281700E4}" type="presParOf" srcId="{FE323895-36D7-46E7-8FC9-9F768E91044F}" destId="{22ADCA0D-E6A1-4AA1-BF5E-CF7A6120044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001D36-ECDA-4074-A457-2258A346FE74}" type="doc">
      <dgm:prSet loTypeId="urn:microsoft.com/office/officeart/2005/8/layout/orgChart1" loCatId="hierarchy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602F80A3-3FB4-4388-A6B6-6AF72DF3692E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dirty="0">
              <a:solidFill>
                <a:schemeClr val="tx2"/>
              </a:solidFill>
            </a:rPr>
            <a:t>UR5:</a:t>
          </a:r>
          <a:r>
            <a:rPr lang="en-US" sz="2000" b="0" dirty="0">
              <a:solidFill>
                <a:schemeClr val="tx2"/>
              </a:solidFill>
            </a:rPr>
            <a:t> </a:t>
          </a:r>
          <a:r>
            <a:rPr lang="en-US" sz="2000" i="1" dirty="0"/>
            <a:t>The combination of intrinsic features and extrinsic measures, </a:t>
          </a:r>
          <a:br>
            <a:rPr lang="en-US" sz="2000" i="1" dirty="0"/>
          </a:br>
          <a:r>
            <a:rPr lang="en-US" sz="2000" i="1" dirty="0"/>
            <a:t>compatible with other design considerations, </a:t>
          </a:r>
          <a:br>
            <a:rPr lang="en-US" sz="2000" i="1" dirty="0"/>
          </a:br>
          <a:r>
            <a:rPr lang="en-US" sz="2000" i="1" dirty="0"/>
            <a:t>should be </a:t>
          </a:r>
          <a:r>
            <a:rPr lang="en-US" sz="2000" b="1" i="1" dirty="0">
              <a:solidFill>
                <a:schemeClr val="accent2">
                  <a:lumMod val="75000"/>
                </a:schemeClr>
              </a:solidFill>
            </a:rPr>
            <a:t>optimized</a:t>
          </a:r>
          <a:r>
            <a:rPr lang="en-US" sz="2000" i="1" dirty="0"/>
            <a:t> (in the design/engineering phases) </a:t>
          </a:r>
          <a:br>
            <a:rPr lang="en-US" sz="2000" i="1" dirty="0"/>
          </a:br>
          <a:r>
            <a:rPr lang="en-US" sz="2000" b="0" i="1" dirty="0"/>
            <a:t>to</a:t>
          </a:r>
          <a:r>
            <a:rPr lang="en-US" sz="2000" b="1" i="1" dirty="0"/>
            <a:t> </a:t>
          </a:r>
          <a:r>
            <a:rPr lang="en-US" sz="2000" b="1" i="1" dirty="0">
              <a:solidFill>
                <a:schemeClr val="accent2">
                  <a:lumMod val="75000"/>
                </a:schemeClr>
              </a:solidFill>
            </a:rPr>
            <a:t>provide effective and efficient proliferation resistance</a:t>
          </a:r>
          <a:r>
            <a:rPr lang="en-US" sz="2000" i="1" dirty="0"/>
            <a:t>, </a:t>
          </a:r>
          <a:br>
            <a:rPr lang="en-US" sz="2000" i="1" dirty="0"/>
          </a:br>
          <a:r>
            <a:rPr lang="en-US" sz="2000" i="1" dirty="0"/>
            <a:t>which is </a:t>
          </a:r>
          <a:r>
            <a:rPr lang="en-US" sz="2000" b="1" i="1" dirty="0">
              <a:solidFill>
                <a:schemeClr val="accent2">
                  <a:lumMod val="75000"/>
                </a:schemeClr>
              </a:solidFill>
            </a:rPr>
            <a:t>acceptable to the operator and approved by the State</a:t>
          </a:r>
          <a:r>
            <a:rPr lang="en-US" sz="2000" b="1" i="1" dirty="0"/>
            <a:t>.</a:t>
          </a:r>
          <a:endParaRPr lang="en-GB" sz="2000" b="1" dirty="0">
            <a:solidFill>
              <a:schemeClr val="bg1"/>
            </a:solidFill>
          </a:endParaRPr>
        </a:p>
      </dgm:t>
    </dgm:pt>
    <dgm:pt modelId="{9B8FBEFA-2FDE-429C-B4ED-5C7E55E310D4}" type="parTrans" cxnId="{B6F7B212-28C3-4408-A592-5C383F77E7C8}">
      <dgm:prSet/>
      <dgm:spPr/>
      <dgm:t>
        <a:bodyPr/>
        <a:lstStyle/>
        <a:p>
          <a:endParaRPr lang="en-GB" sz="3600">
            <a:solidFill>
              <a:schemeClr val="accent1">
                <a:lumMod val="50000"/>
              </a:schemeClr>
            </a:solidFill>
          </a:endParaRPr>
        </a:p>
      </dgm:t>
    </dgm:pt>
    <dgm:pt modelId="{ECB09339-9956-42CD-AC76-DD1D3BB8B2B1}" type="sibTrans" cxnId="{B6F7B212-28C3-4408-A592-5C383F77E7C8}">
      <dgm:prSet/>
      <dgm:spPr/>
      <dgm:t>
        <a:bodyPr/>
        <a:lstStyle/>
        <a:p>
          <a:endParaRPr lang="en-GB" sz="3600">
            <a:solidFill>
              <a:schemeClr val="accent1">
                <a:lumMod val="50000"/>
              </a:schemeClr>
            </a:solidFill>
          </a:endParaRPr>
        </a:p>
      </dgm:t>
    </dgm:pt>
    <dgm:pt modelId="{4F049F97-C8A1-4889-B67E-55E20523BFF9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dirty="0">
              <a:solidFill>
                <a:schemeClr val="accent1">
                  <a:lumMod val="50000"/>
                </a:schemeClr>
              </a:solidFill>
            </a:rPr>
            <a:t>CR5.1: </a:t>
          </a:r>
          <a:br>
            <a:rPr lang="en-US" sz="2000" b="1" dirty="0">
              <a:solidFill>
                <a:schemeClr val="accent1">
                  <a:lumMod val="50000"/>
                </a:schemeClr>
              </a:solidFill>
            </a:rPr>
          </a:br>
          <a:r>
            <a:rPr lang="en-US" sz="2000" b="0" dirty="0">
              <a:solidFill>
                <a:schemeClr val="accent1">
                  <a:lumMod val="50000"/>
                </a:schemeClr>
              </a:solidFill>
            </a:rPr>
            <a:t>Inclusion of </a:t>
          </a:r>
          <a:r>
            <a:rPr lang="en-US" sz="2000" b="1" dirty="0">
              <a:solidFill>
                <a:schemeClr val="accent2">
                  <a:lumMod val="75000"/>
                </a:schemeClr>
              </a:solidFill>
            </a:rPr>
            <a:t>PR in all </a:t>
          </a:r>
          <a:br>
            <a:rPr lang="en-US" sz="2000" b="1" dirty="0">
              <a:solidFill>
                <a:schemeClr val="accent2">
                  <a:lumMod val="75000"/>
                </a:schemeClr>
              </a:solidFill>
            </a:rPr>
          </a:br>
          <a:r>
            <a:rPr lang="en-US" sz="2000" b="1" dirty="0">
              <a:solidFill>
                <a:schemeClr val="accent2">
                  <a:lumMod val="75000"/>
                </a:schemeClr>
              </a:solidFill>
            </a:rPr>
            <a:t>NES design phases</a:t>
          </a:r>
          <a:endParaRPr lang="en-GB" sz="2000" b="1" dirty="0">
            <a:solidFill>
              <a:schemeClr val="accent2">
                <a:lumMod val="75000"/>
              </a:schemeClr>
            </a:solidFill>
          </a:endParaRPr>
        </a:p>
      </dgm:t>
    </dgm:pt>
    <dgm:pt modelId="{A2EFA547-4D89-4E20-9390-28AF79F5FD0D}" type="parTrans" cxnId="{0CA07839-140A-4B0E-A172-0C8E90D57F40}">
      <dgm:prSet/>
      <dgm:spPr/>
      <dgm:t>
        <a:bodyPr/>
        <a:lstStyle/>
        <a:p>
          <a:endParaRPr lang="en-GB" sz="3600">
            <a:solidFill>
              <a:schemeClr val="accent1">
                <a:lumMod val="50000"/>
              </a:schemeClr>
            </a:solidFill>
          </a:endParaRPr>
        </a:p>
      </dgm:t>
    </dgm:pt>
    <dgm:pt modelId="{11E42875-59E8-4ADC-8251-C536925C0D72}" type="sibTrans" cxnId="{0CA07839-140A-4B0E-A172-0C8E90D57F40}">
      <dgm:prSet/>
      <dgm:spPr/>
      <dgm:t>
        <a:bodyPr/>
        <a:lstStyle/>
        <a:p>
          <a:endParaRPr lang="en-GB" sz="3600">
            <a:solidFill>
              <a:schemeClr val="accent1">
                <a:lumMod val="50000"/>
              </a:schemeClr>
            </a:solidFill>
          </a:endParaRPr>
        </a:p>
      </dgm:t>
    </dgm:pt>
    <dgm:pt modelId="{CDA4D70A-6864-49E4-BCD8-A4813C0C9C2D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216000" indent="-180000" algn="l">
            <a:lnSpc>
              <a:spcPct val="100000"/>
            </a:lnSpc>
            <a:spcAft>
              <a:spcPts val="0"/>
            </a:spcAft>
          </a:pPr>
          <a:r>
            <a:rPr lang="en-GB" sz="1800" b="1" dirty="0">
              <a:solidFill>
                <a:schemeClr val="accent1">
                  <a:lumMod val="50000"/>
                </a:schemeClr>
              </a:solidFill>
            </a:rPr>
            <a:t>IN5.1: </a:t>
          </a:r>
          <a:r>
            <a:rPr lang="en-US" sz="1800" dirty="0">
              <a:solidFill>
                <a:schemeClr val="accent1">
                  <a:lumMod val="50000"/>
                </a:schemeClr>
              </a:solidFill>
            </a:rPr>
            <a:t>Incorporation</a:t>
          </a:r>
          <a:r>
            <a:rPr lang="en-US" sz="1800" b="1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sz="1800" dirty="0">
              <a:solidFill>
                <a:schemeClr val="accent1">
                  <a:lumMod val="50000"/>
                </a:schemeClr>
              </a:solidFill>
            </a:rPr>
            <a:t>PR in design and life cycle of NES</a:t>
          </a:r>
        </a:p>
        <a:p>
          <a:pPr marL="216000" indent="-180000" algn="l">
            <a:lnSpc>
              <a:spcPct val="100000"/>
            </a:lnSpc>
            <a:spcAft>
              <a:spcPts val="0"/>
            </a:spcAft>
          </a:pPr>
          <a:r>
            <a:rPr lang="en-GB" sz="1800" b="1" dirty="0">
              <a:solidFill>
                <a:schemeClr val="accent1">
                  <a:lumMod val="50000"/>
                </a:schemeClr>
              </a:solidFill>
            </a:rPr>
            <a:t>AL5.1: </a:t>
          </a:r>
          <a:r>
            <a:rPr lang="en-US" sz="1800" dirty="0">
              <a:solidFill>
                <a:schemeClr val="accent1">
                  <a:lumMod val="50000"/>
                </a:schemeClr>
              </a:solidFill>
            </a:rPr>
            <a:t>Designer/operator included PR in all design phases, and it covers the life cycle of the NES</a:t>
          </a:r>
          <a:endParaRPr lang="en-GB" sz="1800" dirty="0">
            <a:solidFill>
              <a:schemeClr val="accent1">
                <a:lumMod val="50000"/>
              </a:schemeClr>
            </a:solidFill>
          </a:endParaRPr>
        </a:p>
      </dgm:t>
    </dgm:pt>
    <dgm:pt modelId="{D72871D1-AA12-49F8-A228-EB93684A8E2B}" type="parTrans" cxnId="{96034050-43B8-4A11-B72F-94F45FD14CE4}">
      <dgm:prSet/>
      <dgm:spPr/>
      <dgm:t>
        <a:bodyPr/>
        <a:lstStyle/>
        <a:p>
          <a:endParaRPr lang="en-GB" sz="3600">
            <a:solidFill>
              <a:schemeClr val="accent1">
                <a:lumMod val="50000"/>
              </a:schemeClr>
            </a:solidFill>
          </a:endParaRPr>
        </a:p>
      </dgm:t>
    </dgm:pt>
    <dgm:pt modelId="{B6C7361E-8581-4E91-B355-5EABCE8F65F9}" type="sibTrans" cxnId="{96034050-43B8-4A11-B72F-94F45FD14CE4}">
      <dgm:prSet/>
      <dgm:spPr/>
      <dgm:t>
        <a:bodyPr/>
        <a:lstStyle/>
        <a:p>
          <a:endParaRPr lang="en-GB" sz="3600">
            <a:solidFill>
              <a:schemeClr val="accent1">
                <a:lumMod val="50000"/>
              </a:schemeClr>
            </a:solidFill>
          </a:endParaRPr>
        </a:p>
      </dgm:t>
    </dgm:pt>
    <dgm:pt modelId="{131D87CD-B890-4C75-AE55-724BDD1AD434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216000" indent="-180000" algn="l">
            <a:lnSpc>
              <a:spcPct val="100000"/>
            </a:lnSpc>
            <a:spcAft>
              <a:spcPts val="0"/>
            </a:spcAft>
          </a:pPr>
          <a:r>
            <a:rPr lang="en-GB" sz="1800" b="1" dirty="0">
              <a:solidFill>
                <a:schemeClr val="accent1">
                  <a:lumMod val="50000"/>
                </a:schemeClr>
              </a:solidFill>
            </a:rPr>
            <a:t>IN5.2: </a:t>
          </a:r>
          <a:r>
            <a:rPr lang="en-US" sz="1800" dirty="0">
              <a:solidFill>
                <a:schemeClr val="accent1">
                  <a:lumMod val="50000"/>
                </a:schemeClr>
              </a:solidFill>
            </a:rPr>
            <a:t>Proliferation resistance of NES for operator</a:t>
          </a:r>
        </a:p>
        <a:p>
          <a:pPr marL="216000" indent="-180000" algn="l">
            <a:lnSpc>
              <a:spcPct val="100000"/>
            </a:lnSpc>
            <a:spcAft>
              <a:spcPts val="0"/>
            </a:spcAft>
          </a:pPr>
          <a:r>
            <a:rPr lang="en-GB" sz="1800" b="1" dirty="0">
              <a:solidFill>
                <a:schemeClr val="accent1">
                  <a:lumMod val="50000"/>
                </a:schemeClr>
              </a:solidFill>
            </a:rPr>
            <a:t>AL5.2</a:t>
          </a:r>
          <a:r>
            <a:rPr lang="en-GB" sz="1800" b="1" dirty="0">
              <a:solidFill>
                <a:sysClr val="windowText" lastClr="000000"/>
              </a:solidFill>
            </a:rPr>
            <a:t>: </a:t>
          </a:r>
          <a:r>
            <a:rPr lang="en-GB" sz="1800" dirty="0">
              <a:solidFill>
                <a:sysClr val="windowText" lastClr="000000"/>
              </a:solidFill>
            </a:rPr>
            <a:t>Implementation of PR intrinsic features and extrinsic measures is effective and efficient for the operator</a:t>
          </a:r>
          <a:endParaRPr lang="en-GB" sz="1800" b="1" dirty="0">
            <a:solidFill>
              <a:sysClr val="windowText" lastClr="000000"/>
            </a:solidFill>
          </a:endParaRPr>
        </a:p>
      </dgm:t>
    </dgm:pt>
    <dgm:pt modelId="{DD2D2DD4-2AC4-43E9-94AD-E60BEB51293D}" type="parTrans" cxnId="{CDCCBBE2-5A73-4F0B-AAC7-AA564F8D8DB5}">
      <dgm:prSet/>
      <dgm:spPr/>
      <dgm:t>
        <a:bodyPr/>
        <a:lstStyle/>
        <a:p>
          <a:endParaRPr lang="en-GB" sz="3600">
            <a:solidFill>
              <a:schemeClr val="accent1">
                <a:lumMod val="50000"/>
              </a:schemeClr>
            </a:solidFill>
          </a:endParaRPr>
        </a:p>
      </dgm:t>
    </dgm:pt>
    <dgm:pt modelId="{E9BAE1AD-9AC7-45D2-A959-8D8EDFF98A2A}" type="sibTrans" cxnId="{CDCCBBE2-5A73-4F0B-AAC7-AA564F8D8DB5}">
      <dgm:prSet/>
      <dgm:spPr/>
      <dgm:t>
        <a:bodyPr/>
        <a:lstStyle/>
        <a:p>
          <a:endParaRPr lang="en-GB" sz="3600">
            <a:solidFill>
              <a:schemeClr val="accent1">
                <a:lumMod val="50000"/>
              </a:schemeClr>
            </a:solidFill>
          </a:endParaRPr>
        </a:p>
      </dgm:t>
    </dgm:pt>
    <dgm:pt modelId="{B5CE14C4-B0F9-4DC6-85A9-3461800DE8C8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2000" b="1" dirty="0">
              <a:solidFill>
                <a:schemeClr val="accent1">
                  <a:lumMod val="50000"/>
                </a:schemeClr>
              </a:solidFill>
            </a:rPr>
            <a:t>CR5.3:</a:t>
          </a:r>
          <a:r>
            <a:rPr lang="en-GB" sz="2000" dirty="0">
              <a:solidFill>
                <a:schemeClr val="accent1">
                  <a:lumMod val="50000"/>
                </a:schemeClr>
              </a:solidFill>
            </a:rPr>
            <a:t> </a:t>
          </a:r>
          <a:br>
            <a:rPr lang="en-GB" sz="2000" dirty="0">
              <a:solidFill>
                <a:schemeClr val="accent1">
                  <a:lumMod val="50000"/>
                </a:schemeClr>
              </a:solidFill>
            </a:rPr>
          </a:br>
          <a:r>
            <a:rPr lang="en-GB" sz="2000" b="1" dirty="0">
              <a:solidFill>
                <a:schemeClr val="accent2">
                  <a:lumMod val="75000"/>
                </a:schemeClr>
              </a:solidFill>
            </a:rPr>
            <a:t>State approves </a:t>
          </a:r>
          <a:br>
            <a:rPr lang="en-GB" sz="2000" b="1" dirty="0">
              <a:solidFill>
                <a:schemeClr val="accent2">
                  <a:lumMod val="75000"/>
                </a:schemeClr>
              </a:solidFill>
            </a:rPr>
          </a:br>
          <a:r>
            <a:rPr lang="en-GB" sz="2000" b="1" dirty="0">
              <a:solidFill>
                <a:schemeClr val="accent2">
                  <a:lumMod val="75000"/>
                </a:schemeClr>
              </a:solidFill>
            </a:rPr>
            <a:t>PR measures</a:t>
          </a:r>
        </a:p>
      </dgm:t>
    </dgm:pt>
    <dgm:pt modelId="{1C85A0A3-BEA8-4D58-9DE3-A8BC209D0F2B}" type="parTrans" cxnId="{C57B80C6-C9FB-46D7-8343-9830459DD116}">
      <dgm:prSet/>
      <dgm:spPr/>
      <dgm:t>
        <a:bodyPr/>
        <a:lstStyle/>
        <a:p>
          <a:endParaRPr lang="en-GB"/>
        </a:p>
      </dgm:t>
    </dgm:pt>
    <dgm:pt modelId="{82A9B896-E92E-440F-874E-4E83F53A9673}" type="sibTrans" cxnId="{C57B80C6-C9FB-46D7-8343-9830459DD116}">
      <dgm:prSet/>
      <dgm:spPr/>
      <dgm:t>
        <a:bodyPr/>
        <a:lstStyle/>
        <a:p>
          <a:endParaRPr lang="en-GB"/>
        </a:p>
      </dgm:t>
    </dgm:pt>
    <dgm:pt modelId="{3CFC8D0B-3150-414E-BB77-043017441F74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216000" indent="-180000" algn="l">
            <a:lnSpc>
              <a:spcPct val="100000"/>
            </a:lnSpc>
            <a:spcAft>
              <a:spcPts val="0"/>
            </a:spcAft>
          </a:pPr>
          <a:r>
            <a:rPr lang="en-GB" sz="1800" b="1" dirty="0">
              <a:solidFill>
                <a:schemeClr val="accent1">
                  <a:lumMod val="50000"/>
                </a:schemeClr>
              </a:solidFill>
            </a:rPr>
            <a:t>IN5.3: </a:t>
          </a:r>
          <a:r>
            <a:rPr lang="en-US" sz="1800" dirty="0">
              <a:solidFill>
                <a:schemeClr val="accent1">
                  <a:lumMod val="50000"/>
                </a:schemeClr>
              </a:solidFill>
            </a:rPr>
            <a:t>Proliferation resistance of NES for State</a:t>
          </a:r>
        </a:p>
        <a:p>
          <a:pPr marL="216000" indent="-180000" algn="l">
            <a:lnSpc>
              <a:spcPct val="100000"/>
            </a:lnSpc>
            <a:spcAft>
              <a:spcPts val="0"/>
            </a:spcAft>
          </a:pPr>
          <a:r>
            <a:rPr lang="en-GB" sz="1800" b="1" dirty="0">
              <a:solidFill>
                <a:schemeClr val="accent1">
                  <a:lumMod val="50000"/>
                </a:schemeClr>
              </a:solidFill>
            </a:rPr>
            <a:t>AL5.3: </a:t>
          </a:r>
          <a:r>
            <a:rPr lang="en-GB" sz="1800" dirty="0">
              <a:solidFill>
                <a:sysClr val="windowText" lastClr="000000"/>
              </a:solidFill>
            </a:rPr>
            <a:t>State approves the implementation of  PR in the NES, and it meets requirements</a:t>
          </a:r>
        </a:p>
      </dgm:t>
    </dgm:pt>
    <dgm:pt modelId="{036529E8-4156-4B51-9A4E-9E10AC006E10}" type="parTrans" cxnId="{59BFA4DB-A363-4442-83DE-480163A16334}">
      <dgm:prSet/>
      <dgm:spPr/>
      <dgm:t>
        <a:bodyPr/>
        <a:lstStyle/>
        <a:p>
          <a:endParaRPr lang="en-GB"/>
        </a:p>
      </dgm:t>
    </dgm:pt>
    <dgm:pt modelId="{524870CE-9F2E-479F-959A-06A28C7AF70D}" type="sibTrans" cxnId="{59BFA4DB-A363-4442-83DE-480163A16334}">
      <dgm:prSet/>
      <dgm:spPr/>
      <dgm:t>
        <a:bodyPr/>
        <a:lstStyle/>
        <a:p>
          <a:endParaRPr lang="en-GB"/>
        </a:p>
      </dgm:t>
    </dgm:pt>
    <dgm:pt modelId="{2E527921-F8F4-43C9-AA77-86C029BA882E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dirty="0">
              <a:solidFill>
                <a:schemeClr val="accent1">
                  <a:lumMod val="50000"/>
                </a:schemeClr>
              </a:solidFill>
            </a:rPr>
            <a:t>CR5.2</a:t>
          </a:r>
          <a:r>
            <a:rPr lang="en-US" sz="2000" b="0" dirty="0">
              <a:solidFill>
                <a:schemeClr val="accent1">
                  <a:lumMod val="50000"/>
                </a:schemeClr>
              </a:solidFill>
            </a:rPr>
            <a:t>: </a:t>
          </a:r>
          <a:br>
            <a:rPr lang="en-US" sz="2000" b="0" dirty="0">
              <a:solidFill>
                <a:schemeClr val="accent1">
                  <a:lumMod val="50000"/>
                </a:schemeClr>
              </a:solidFill>
            </a:rPr>
          </a:br>
          <a:r>
            <a:rPr lang="en-US" sz="2000" b="0" dirty="0">
              <a:solidFill>
                <a:schemeClr val="accent1">
                  <a:lumMod val="50000"/>
                </a:schemeClr>
              </a:solidFill>
            </a:rPr>
            <a:t>PR is </a:t>
          </a:r>
          <a:r>
            <a:rPr lang="en-US" sz="2000" b="1" dirty="0">
              <a:solidFill>
                <a:schemeClr val="accent2">
                  <a:lumMod val="75000"/>
                </a:schemeClr>
              </a:solidFill>
            </a:rPr>
            <a:t>effective and efficient for operator</a:t>
          </a:r>
          <a:endParaRPr lang="en-GB" sz="2000" b="1" dirty="0">
            <a:solidFill>
              <a:schemeClr val="accent2">
                <a:lumMod val="75000"/>
              </a:schemeClr>
            </a:solidFill>
          </a:endParaRPr>
        </a:p>
      </dgm:t>
    </dgm:pt>
    <dgm:pt modelId="{EC5559D5-26CB-45F2-81AD-87A1E512102E}" type="parTrans" cxnId="{9A27EAD3-7D6C-4738-A49F-34066A7814BC}">
      <dgm:prSet/>
      <dgm:spPr/>
      <dgm:t>
        <a:bodyPr/>
        <a:lstStyle/>
        <a:p>
          <a:endParaRPr lang="en-GB"/>
        </a:p>
      </dgm:t>
    </dgm:pt>
    <dgm:pt modelId="{90BEF7B1-E579-43CE-9CDE-83E5BE711846}" type="sibTrans" cxnId="{9A27EAD3-7D6C-4738-A49F-34066A7814BC}">
      <dgm:prSet/>
      <dgm:spPr/>
      <dgm:t>
        <a:bodyPr/>
        <a:lstStyle/>
        <a:p>
          <a:endParaRPr lang="en-GB"/>
        </a:p>
      </dgm:t>
    </dgm:pt>
    <dgm:pt modelId="{EA936CCF-1568-41EE-80D3-B9BDBA50E4ED}" type="pres">
      <dgm:prSet presAssocID="{87001D36-ECDA-4074-A457-2258A346FE7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E323895-36D7-46E7-8FC9-9F768E91044F}" type="pres">
      <dgm:prSet presAssocID="{602F80A3-3FB4-4388-A6B6-6AF72DF3692E}" presName="hierRoot1" presStyleCnt="0">
        <dgm:presLayoutVars>
          <dgm:hierBranch val="init"/>
        </dgm:presLayoutVars>
      </dgm:prSet>
      <dgm:spPr/>
    </dgm:pt>
    <dgm:pt modelId="{258C2CD9-D366-4FA3-BF39-F6B4E751354B}" type="pres">
      <dgm:prSet presAssocID="{602F80A3-3FB4-4388-A6B6-6AF72DF3692E}" presName="rootComposite1" presStyleCnt="0"/>
      <dgm:spPr/>
    </dgm:pt>
    <dgm:pt modelId="{013BFCB9-B3B7-442E-A40F-5F579A4E9EE4}" type="pres">
      <dgm:prSet presAssocID="{602F80A3-3FB4-4388-A6B6-6AF72DF3692E}" presName="rootText1" presStyleLbl="node0" presStyleIdx="0" presStyleCnt="1" custScaleX="1002080" custScaleY="291325" custLinFactNeighborX="-174" custLinFactNeighborY="-77016">
        <dgm:presLayoutVars>
          <dgm:chPref val="3"/>
        </dgm:presLayoutVars>
      </dgm:prSet>
      <dgm:spPr/>
    </dgm:pt>
    <dgm:pt modelId="{B55A6893-C423-42BE-99D7-BD78F1C4EC9E}" type="pres">
      <dgm:prSet presAssocID="{602F80A3-3FB4-4388-A6B6-6AF72DF3692E}" presName="rootConnector1" presStyleLbl="node1" presStyleIdx="0" presStyleCnt="0"/>
      <dgm:spPr/>
    </dgm:pt>
    <dgm:pt modelId="{60AE80F9-518F-481B-97B0-F62D6C6F919A}" type="pres">
      <dgm:prSet presAssocID="{602F80A3-3FB4-4388-A6B6-6AF72DF3692E}" presName="hierChild2" presStyleCnt="0"/>
      <dgm:spPr/>
    </dgm:pt>
    <dgm:pt modelId="{639E88EF-8656-42BA-8F44-B67EF5D7485C}" type="pres">
      <dgm:prSet presAssocID="{A2EFA547-4D89-4E20-9390-28AF79F5FD0D}" presName="Name37" presStyleLbl="parChTrans1D2" presStyleIdx="0" presStyleCnt="3"/>
      <dgm:spPr/>
    </dgm:pt>
    <dgm:pt modelId="{A0C74BE7-35F8-4FBD-A7C9-BD3BDD5FC7B6}" type="pres">
      <dgm:prSet presAssocID="{4F049F97-C8A1-4889-B67E-55E20523BFF9}" presName="hierRoot2" presStyleCnt="0">
        <dgm:presLayoutVars>
          <dgm:hierBranch val="init"/>
        </dgm:presLayoutVars>
      </dgm:prSet>
      <dgm:spPr/>
    </dgm:pt>
    <dgm:pt modelId="{122CDB44-A3F2-4CB7-823B-0E60C9E667CC}" type="pres">
      <dgm:prSet presAssocID="{4F049F97-C8A1-4889-B67E-55E20523BFF9}" presName="rootComposite" presStyleCnt="0"/>
      <dgm:spPr/>
    </dgm:pt>
    <dgm:pt modelId="{A5507E65-5784-4683-A0BA-945E1DBBDEE1}" type="pres">
      <dgm:prSet presAssocID="{4F049F97-C8A1-4889-B67E-55E20523BFF9}" presName="rootText" presStyleLbl="node2" presStyleIdx="0" presStyleCnt="3" custScaleX="290452" custScaleY="176215" custLinFactNeighborX="-29578" custLinFactNeighborY="-49867">
        <dgm:presLayoutVars>
          <dgm:chPref val="3"/>
        </dgm:presLayoutVars>
      </dgm:prSet>
      <dgm:spPr/>
    </dgm:pt>
    <dgm:pt modelId="{2F405BD5-7DD1-4CF0-B567-1770FF6F05FE}" type="pres">
      <dgm:prSet presAssocID="{4F049F97-C8A1-4889-B67E-55E20523BFF9}" presName="rootConnector" presStyleLbl="node2" presStyleIdx="0" presStyleCnt="3"/>
      <dgm:spPr/>
    </dgm:pt>
    <dgm:pt modelId="{04D77DD4-576C-415D-8796-A77909445CE3}" type="pres">
      <dgm:prSet presAssocID="{4F049F97-C8A1-4889-B67E-55E20523BFF9}" presName="hierChild4" presStyleCnt="0"/>
      <dgm:spPr/>
    </dgm:pt>
    <dgm:pt modelId="{A7832097-9ED0-4339-AF4B-E55DA2D0C723}" type="pres">
      <dgm:prSet presAssocID="{D72871D1-AA12-49F8-A228-EB93684A8E2B}" presName="Name37" presStyleLbl="parChTrans1D3" presStyleIdx="0" presStyleCnt="3"/>
      <dgm:spPr/>
    </dgm:pt>
    <dgm:pt modelId="{12633CF6-5CF8-4B3B-BE18-FCF9134E2805}" type="pres">
      <dgm:prSet presAssocID="{CDA4D70A-6864-49E4-BCD8-A4813C0C9C2D}" presName="hierRoot2" presStyleCnt="0">
        <dgm:presLayoutVars>
          <dgm:hierBranch val="init"/>
        </dgm:presLayoutVars>
      </dgm:prSet>
      <dgm:spPr/>
    </dgm:pt>
    <dgm:pt modelId="{9EE59CEB-07DA-4578-BB07-0CB3D446D745}" type="pres">
      <dgm:prSet presAssocID="{CDA4D70A-6864-49E4-BCD8-A4813C0C9C2D}" presName="rootComposite" presStyleCnt="0"/>
      <dgm:spPr/>
    </dgm:pt>
    <dgm:pt modelId="{E9003233-25BE-4397-9959-8A99B3C8F3BA}" type="pres">
      <dgm:prSet presAssocID="{CDA4D70A-6864-49E4-BCD8-A4813C0C9C2D}" presName="rootText" presStyleLbl="node3" presStyleIdx="0" presStyleCnt="3" custScaleX="329094" custScaleY="324430" custLinFactNeighborX="-42483" custLinFactNeighborY="11652">
        <dgm:presLayoutVars>
          <dgm:chPref val="3"/>
        </dgm:presLayoutVars>
      </dgm:prSet>
      <dgm:spPr/>
    </dgm:pt>
    <dgm:pt modelId="{E6ECA317-F7AB-47BF-9FA9-3933E99F1EBD}" type="pres">
      <dgm:prSet presAssocID="{CDA4D70A-6864-49E4-BCD8-A4813C0C9C2D}" presName="rootConnector" presStyleLbl="node3" presStyleIdx="0" presStyleCnt="3"/>
      <dgm:spPr/>
    </dgm:pt>
    <dgm:pt modelId="{F9A65745-A868-4055-9816-4D154A80A45F}" type="pres">
      <dgm:prSet presAssocID="{CDA4D70A-6864-49E4-BCD8-A4813C0C9C2D}" presName="hierChild4" presStyleCnt="0"/>
      <dgm:spPr/>
    </dgm:pt>
    <dgm:pt modelId="{D7242830-7995-4DBE-AD37-18E87A2860E0}" type="pres">
      <dgm:prSet presAssocID="{CDA4D70A-6864-49E4-BCD8-A4813C0C9C2D}" presName="hierChild5" presStyleCnt="0"/>
      <dgm:spPr/>
    </dgm:pt>
    <dgm:pt modelId="{1DD70FF8-825B-4F14-A027-00D2081E3744}" type="pres">
      <dgm:prSet presAssocID="{4F049F97-C8A1-4889-B67E-55E20523BFF9}" presName="hierChild5" presStyleCnt="0"/>
      <dgm:spPr/>
    </dgm:pt>
    <dgm:pt modelId="{FD8BF915-5B06-4BF7-B8A4-21C5854EB7CE}" type="pres">
      <dgm:prSet presAssocID="{EC5559D5-26CB-45F2-81AD-87A1E512102E}" presName="Name37" presStyleLbl="parChTrans1D2" presStyleIdx="1" presStyleCnt="3"/>
      <dgm:spPr/>
    </dgm:pt>
    <dgm:pt modelId="{2B0F8A3B-9084-4FC3-B6DE-CCEEF5CB4516}" type="pres">
      <dgm:prSet presAssocID="{2E527921-F8F4-43C9-AA77-86C029BA882E}" presName="hierRoot2" presStyleCnt="0">
        <dgm:presLayoutVars>
          <dgm:hierBranch val="init"/>
        </dgm:presLayoutVars>
      </dgm:prSet>
      <dgm:spPr/>
    </dgm:pt>
    <dgm:pt modelId="{B854E932-088C-463F-BA5F-D450BA057CD5}" type="pres">
      <dgm:prSet presAssocID="{2E527921-F8F4-43C9-AA77-86C029BA882E}" presName="rootComposite" presStyleCnt="0"/>
      <dgm:spPr/>
    </dgm:pt>
    <dgm:pt modelId="{15F4B921-BC6D-40F4-AFB7-C099FA38E881}" type="pres">
      <dgm:prSet presAssocID="{2E527921-F8F4-43C9-AA77-86C029BA882E}" presName="rootText" presStyleLbl="node2" presStyleIdx="1" presStyleCnt="3" custScaleX="290452" custScaleY="176215" custLinFactNeighborX="8600" custLinFactNeighborY="-46308">
        <dgm:presLayoutVars>
          <dgm:chPref val="3"/>
        </dgm:presLayoutVars>
      </dgm:prSet>
      <dgm:spPr/>
    </dgm:pt>
    <dgm:pt modelId="{DC59137A-B6CC-4D11-97DB-27E022525E53}" type="pres">
      <dgm:prSet presAssocID="{2E527921-F8F4-43C9-AA77-86C029BA882E}" presName="rootConnector" presStyleLbl="node2" presStyleIdx="1" presStyleCnt="3"/>
      <dgm:spPr/>
    </dgm:pt>
    <dgm:pt modelId="{D872960F-6C89-4C8B-B1C3-FED3BAF0648F}" type="pres">
      <dgm:prSet presAssocID="{2E527921-F8F4-43C9-AA77-86C029BA882E}" presName="hierChild4" presStyleCnt="0"/>
      <dgm:spPr/>
    </dgm:pt>
    <dgm:pt modelId="{EE5F0F09-9C51-48BE-9DF5-A1D643DAD424}" type="pres">
      <dgm:prSet presAssocID="{DD2D2DD4-2AC4-43E9-94AD-E60BEB51293D}" presName="Name37" presStyleLbl="parChTrans1D3" presStyleIdx="1" presStyleCnt="3"/>
      <dgm:spPr/>
    </dgm:pt>
    <dgm:pt modelId="{FC2CA25C-F578-4A77-89DC-AB414484350C}" type="pres">
      <dgm:prSet presAssocID="{131D87CD-B890-4C75-AE55-724BDD1AD434}" presName="hierRoot2" presStyleCnt="0">
        <dgm:presLayoutVars>
          <dgm:hierBranch val="init"/>
        </dgm:presLayoutVars>
      </dgm:prSet>
      <dgm:spPr/>
    </dgm:pt>
    <dgm:pt modelId="{2CC4263C-05B7-407F-9066-1435AC0F7A70}" type="pres">
      <dgm:prSet presAssocID="{131D87CD-B890-4C75-AE55-724BDD1AD434}" presName="rootComposite" presStyleCnt="0"/>
      <dgm:spPr/>
    </dgm:pt>
    <dgm:pt modelId="{92E59676-88EB-4050-9037-FC290225629D}" type="pres">
      <dgm:prSet presAssocID="{131D87CD-B890-4C75-AE55-724BDD1AD434}" presName="rootText" presStyleLbl="node3" presStyleIdx="1" presStyleCnt="3" custScaleX="325818" custScaleY="324430" custLinFactNeighborX="-19566" custLinFactNeighborY="7577">
        <dgm:presLayoutVars>
          <dgm:chPref val="3"/>
        </dgm:presLayoutVars>
      </dgm:prSet>
      <dgm:spPr/>
    </dgm:pt>
    <dgm:pt modelId="{44A6CEDA-D24A-42D4-9201-55970357D4C7}" type="pres">
      <dgm:prSet presAssocID="{131D87CD-B890-4C75-AE55-724BDD1AD434}" presName="rootConnector" presStyleLbl="node3" presStyleIdx="1" presStyleCnt="3"/>
      <dgm:spPr/>
    </dgm:pt>
    <dgm:pt modelId="{BFDDA6C4-B19E-4E58-B4F0-A5B5645358FC}" type="pres">
      <dgm:prSet presAssocID="{131D87CD-B890-4C75-AE55-724BDD1AD434}" presName="hierChild4" presStyleCnt="0"/>
      <dgm:spPr/>
    </dgm:pt>
    <dgm:pt modelId="{0FEEDDE7-936E-4D9D-A4E2-A87DE209CD41}" type="pres">
      <dgm:prSet presAssocID="{131D87CD-B890-4C75-AE55-724BDD1AD434}" presName="hierChild5" presStyleCnt="0"/>
      <dgm:spPr/>
    </dgm:pt>
    <dgm:pt modelId="{31A6CC3E-0BFE-43DC-9CE7-AF805AF2C8FA}" type="pres">
      <dgm:prSet presAssocID="{2E527921-F8F4-43C9-AA77-86C029BA882E}" presName="hierChild5" presStyleCnt="0"/>
      <dgm:spPr/>
    </dgm:pt>
    <dgm:pt modelId="{CDC8B166-EDA7-49CB-8440-CF8726052AD0}" type="pres">
      <dgm:prSet presAssocID="{1C85A0A3-BEA8-4D58-9DE3-A8BC209D0F2B}" presName="Name37" presStyleLbl="parChTrans1D2" presStyleIdx="2" presStyleCnt="3"/>
      <dgm:spPr/>
    </dgm:pt>
    <dgm:pt modelId="{D146F2C7-57F3-4FED-9026-8F7D3ADB3FCD}" type="pres">
      <dgm:prSet presAssocID="{B5CE14C4-B0F9-4DC6-85A9-3461800DE8C8}" presName="hierRoot2" presStyleCnt="0">
        <dgm:presLayoutVars>
          <dgm:hierBranch val="init"/>
        </dgm:presLayoutVars>
      </dgm:prSet>
      <dgm:spPr/>
    </dgm:pt>
    <dgm:pt modelId="{A9BF52EB-8F94-4726-8396-17D97459B887}" type="pres">
      <dgm:prSet presAssocID="{B5CE14C4-B0F9-4DC6-85A9-3461800DE8C8}" presName="rootComposite" presStyleCnt="0"/>
      <dgm:spPr/>
    </dgm:pt>
    <dgm:pt modelId="{AA41B0C0-F50E-4B9E-A624-2E9571EFA1FD}" type="pres">
      <dgm:prSet presAssocID="{B5CE14C4-B0F9-4DC6-85A9-3461800DE8C8}" presName="rootText" presStyleLbl="node2" presStyleIdx="2" presStyleCnt="3" custScaleX="264405" custScaleY="176215" custLinFactNeighborX="22819" custLinFactNeighborY="-49867">
        <dgm:presLayoutVars>
          <dgm:chPref val="3"/>
        </dgm:presLayoutVars>
      </dgm:prSet>
      <dgm:spPr/>
    </dgm:pt>
    <dgm:pt modelId="{7EC9C69E-5D3B-44DF-8DE3-CCD0379AF136}" type="pres">
      <dgm:prSet presAssocID="{B5CE14C4-B0F9-4DC6-85A9-3461800DE8C8}" presName="rootConnector" presStyleLbl="node2" presStyleIdx="2" presStyleCnt="3"/>
      <dgm:spPr/>
    </dgm:pt>
    <dgm:pt modelId="{F1789648-D9EF-4B91-8F4F-ADE783AB18D1}" type="pres">
      <dgm:prSet presAssocID="{B5CE14C4-B0F9-4DC6-85A9-3461800DE8C8}" presName="hierChild4" presStyleCnt="0"/>
      <dgm:spPr/>
    </dgm:pt>
    <dgm:pt modelId="{72297FD2-27D4-4624-99CD-C942B793A9D4}" type="pres">
      <dgm:prSet presAssocID="{036529E8-4156-4B51-9A4E-9E10AC006E10}" presName="Name37" presStyleLbl="parChTrans1D3" presStyleIdx="2" presStyleCnt="3"/>
      <dgm:spPr/>
    </dgm:pt>
    <dgm:pt modelId="{35FB8F8A-B963-4454-A904-39B09E8AFCDF}" type="pres">
      <dgm:prSet presAssocID="{3CFC8D0B-3150-414E-BB77-043017441F74}" presName="hierRoot2" presStyleCnt="0">
        <dgm:presLayoutVars>
          <dgm:hierBranch val="init"/>
        </dgm:presLayoutVars>
      </dgm:prSet>
      <dgm:spPr/>
    </dgm:pt>
    <dgm:pt modelId="{3059E09A-B424-4C50-8DD5-52F0F0EDE15D}" type="pres">
      <dgm:prSet presAssocID="{3CFC8D0B-3150-414E-BB77-043017441F74}" presName="rootComposite" presStyleCnt="0"/>
      <dgm:spPr/>
    </dgm:pt>
    <dgm:pt modelId="{04D4BBE4-8329-4F99-870C-19D56530C2AE}" type="pres">
      <dgm:prSet presAssocID="{3CFC8D0B-3150-414E-BB77-043017441F74}" presName="rootText" presStyleLbl="node3" presStyleIdx="2" presStyleCnt="3" custScaleX="293952" custScaleY="324430" custLinFactNeighborX="7374" custLinFactNeighborY="9707">
        <dgm:presLayoutVars>
          <dgm:chPref val="3"/>
        </dgm:presLayoutVars>
      </dgm:prSet>
      <dgm:spPr/>
    </dgm:pt>
    <dgm:pt modelId="{05C6A460-53D7-4B7D-894A-387113C70BCA}" type="pres">
      <dgm:prSet presAssocID="{3CFC8D0B-3150-414E-BB77-043017441F74}" presName="rootConnector" presStyleLbl="node3" presStyleIdx="2" presStyleCnt="3"/>
      <dgm:spPr/>
    </dgm:pt>
    <dgm:pt modelId="{F34D8F41-5E28-41E3-AD60-0A9BE0667B76}" type="pres">
      <dgm:prSet presAssocID="{3CFC8D0B-3150-414E-BB77-043017441F74}" presName="hierChild4" presStyleCnt="0"/>
      <dgm:spPr/>
    </dgm:pt>
    <dgm:pt modelId="{C6658A59-F8DF-4ABB-B84F-4936BC06DF68}" type="pres">
      <dgm:prSet presAssocID="{3CFC8D0B-3150-414E-BB77-043017441F74}" presName="hierChild5" presStyleCnt="0"/>
      <dgm:spPr/>
    </dgm:pt>
    <dgm:pt modelId="{1B33BB0C-B43F-48CD-99CC-DFFC495F99E2}" type="pres">
      <dgm:prSet presAssocID="{B5CE14C4-B0F9-4DC6-85A9-3461800DE8C8}" presName="hierChild5" presStyleCnt="0"/>
      <dgm:spPr/>
    </dgm:pt>
    <dgm:pt modelId="{22ADCA0D-E6A1-4AA1-BF5E-CF7A61200449}" type="pres">
      <dgm:prSet presAssocID="{602F80A3-3FB4-4388-A6B6-6AF72DF3692E}" presName="hierChild3" presStyleCnt="0"/>
      <dgm:spPr/>
    </dgm:pt>
  </dgm:ptLst>
  <dgm:cxnLst>
    <dgm:cxn modelId="{B6F7B212-28C3-4408-A592-5C383F77E7C8}" srcId="{87001D36-ECDA-4074-A457-2258A346FE74}" destId="{602F80A3-3FB4-4388-A6B6-6AF72DF3692E}" srcOrd="0" destOrd="0" parTransId="{9B8FBEFA-2FDE-429C-B4ED-5C7E55E310D4}" sibTransId="{ECB09339-9956-42CD-AC76-DD1D3BB8B2B1}"/>
    <dgm:cxn modelId="{69E25F14-7AC2-4A72-95B2-6C9104F75C11}" type="presOf" srcId="{DD2D2DD4-2AC4-43E9-94AD-E60BEB51293D}" destId="{EE5F0F09-9C51-48BE-9DF5-A1D643DAD424}" srcOrd="0" destOrd="0" presId="urn:microsoft.com/office/officeart/2005/8/layout/orgChart1"/>
    <dgm:cxn modelId="{10BFAE1B-AD4B-4F3F-8C45-17855AA4C3FC}" type="presOf" srcId="{4F049F97-C8A1-4889-B67E-55E20523BFF9}" destId="{2F405BD5-7DD1-4CF0-B567-1770FF6F05FE}" srcOrd="1" destOrd="0" presId="urn:microsoft.com/office/officeart/2005/8/layout/orgChart1"/>
    <dgm:cxn modelId="{2498821E-69C3-4FE2-ABDD-534A2D1767B9}" type="presOf" srcId="{CDA4D70A-6864-49E4-BCD8-A4813C0C9C2D}" destId="{E6ECA317-F7AB-47BF-9FA9-3933E99F1EBD}" srcOrd="1" destOrd="0" presId="urn:microsoft.com/office/officeart/2005/8/layout/orgChart1"/>
    <dgm:cxn modelId="{77F8B922-3C6A-4B5F-B1BC-E18819C04F57}" type="presOf" srcId="{036529E8-4156-4B51-9A4E-9E10AC006E10}" destId="{72297FD2-27D4-4624-99CD-C942B793A9D4}" srcOrd="0" destOrd="0" presId="urn:microsoft.com/office/officeart/2005/8/layout/orgChart1"/>
    <dgm:cxn modelId="{7D2F3A28-3037-472F-9803-7DF0059D2448}" type="presOf" srcId="{3CFC8D0B-3150-414E-BB77-043017441F74}" destId="{04D4BBE4-8329-4F99-870C-19D56530C2AE}" srcOrd="0" destOrd="0" presId="urn:microsoft.com/office/officeart/2005/8/layout/orgChart1"/>
    <dgm:cxn modelId="{F174DD2F-4F84-40C2-96E3-00BB2246F440}" type="presOf" srcId="{602F80A3-3FB4-4388-A6B6-6AF72DF3692E}" destId="{B55A6893-C423-42BE-99D7-BD78F1C4EC9E}" srcOrd="1" destOrd="0" presId="urn:microsoft.com/office/officeart/2005/8/layout/orgChart1"/>
    <dgm:cxn modelId="{0CA07839-140A-4B0E-A172-0C8E90D57F40}" srcId="{602F80A3-3FB4-4388-A6B6-6AF72DF3692E}" destId="{4F049F97-C8A1-4889-B67E-55E20523BFF9}" srcOrd="0" destOrd="0" parTransId="{A2EFA547-4D89-4E20-9390-28AF79F5FD0D}" sibTransId="{11E42875-59E8-4ADC-8251-C536925C0D72}"/>
    <dgm:cxn modelId="{610C0C5B-AF5D-4429-AB4B-0DB352AE1E4E}" type="presOf" srcId="{3CFC8D0B-3150-414E-BB77-043017441F74}" destId="{05C6A460-53D7-4B7D-894A-387113C70BCA}" srcOrd="1" destOrd="0" presId="urn:microsoft.com/office/officeart/2005/8/layout/orgChart1"/>
    <dgm:cxn modelId="{E4BB8C5F-A729-4CA5-BEE3-4404F7F6BB71}" type="presOf" srcId="{CDA4D70A-6864-49E4-BCD8-A4813C0C9C2D}" destId="{E9003233-25BE-4397-9959-8A99B3C8F3BA}" srcOrd="0" destOrd="0" presId="urn:microsoft.com/office/officeart/2005/8/layout/orgChart1"/>
    <dgm:cxn modelId="{6B4BE36C-9AFA-4983-8582-C71D6C6D286D}" type="presOf" srcId="{B5CE14C4-B0F9-4DC6-85A9-3461800DE8C8}" destId="{7EC9C69E-5D3B-44DF-8DE3-CCD0379AF136}" srcOrd="1" destOrd="0" presId="urn:microsoft.com/office/officeart/2005/8/layout/orgChart1"/>
    <dgm:cxn modelId="{0580AE4D-CA1A-4021-8444-6DFBF930B773}" type="presOf" srcId="{EC5559D5-26CB-45F2-81AD-87A1E512102E}" destId="{FD8BF915-5B06-4BF7-B8A4-21C5854EB7CE}" srcOrd="0" destOrd="0" presId="urn:microsoft.com/office/officeart/2005/8/layout/orgChart1"/>
    <dgm:cxn modelId="{96034050-43B8-4A11-B72F-94F45FD14CE4}" srcId="{4F049F97-C8A1-4889-B67E-55E20523BFF9}" destId="{CDA4D70A-6864-49E4-BCD8-A4813C0C9C2D}" srcOrd="0" destOrd="0" parTransId="{D72871D1-AA12-49F8-A228-EB93684A8E2B}" sibTransId="{B6C7361E-8581-4E91-B355-5EABCE8F65F9}"/>
    <dgm:cxn modelId="{1DDD3572-DD9B-44E7-AB1F-E0F22652F11A}" type="presOf" srcId="{1C85A0A3-BEA8-4D58-9DE3-A8BC209D0F2B}" destId="{CDC8B166-EDA7-49CB-8440-CF8726052AD0}" srcOrd="0" destOrd="0" presId="urn:microsoft.com/office/officeart/2005/8/layout/orgChart1"/>
    <dgm:cxn modelId="{04DB6691-FBAB-4AA3-BB03-08BE362BBAE3}" type="presOf" srcId="{2E527921-F8F4-43C9-AA77-86C029BA882E}" destId="{15F4B921-BC6D-40F4-AFB7-C099FA38E881}" srcOrd="0" destOrd="0" presId="urn:microsoft.com/office/officeart/2005/8/layout/orgChart1"/>
    <dgm:cxn modelId="{CDD961A7-1A5F-4FEC-8CB7-595115AFA76E}" type="presOf" srcId="{D72871D1-AA12-49F8-A228-EB93684A8E2B}" destId="{A7832097-9ED0-4339-AF4B-E55DA2D0C723}" srcOrd="0" destOrd="0" presId="urn:microsoft.com/office/officeart/2005/8/layout/orgChart1"/>
    <dgm:cxn modelId="{4DD249B3-CB65-4A5A-9FC7-F4C6652FD184}" type="presOf" srcId="{602F80A3-3FB4-4388-A6B6-6AF72DF3692E}" destId="{013BFCB9-B3B7-442E-A40F-5F579A4E9EE4}" srcOrd="0" destOrd="0" presId="urn:microsoft.com/office/officeart/2005/8/layout/orgChart1"/>
    <dgm:cxn modelId="{C57B80C6-C9FB-46D7-8343-9830459DD116}" srcId="{602F80A3-3FB4-4388-A6B6-6AF72DF3692E}" destId="{B5CE14C4-B0F9-4DC6-85A9-3461800DE8C8}" srcOrd="2" destOrd="0" parTransId="{1C85A0A3-BEA8-4D58-9DE3-A8BC209D0F2B}" sibTransId="{82A9B896-E92E-440F-874E-4E83F53A9673}"/>
    <dgm:cxn modelId="{A6D3EFC9-FB66-4B9B-8DA0-D1CE887BD7C1}" type="presOf" srcId="{2E527921-F8F4-43C9-AA77-86C029BA882E}" destId="{DC59137A-B6CC-4D11-97DB-27E022525E53}" srcOrd="1" destOrd="0" presId="urn:microsoft.com/office/officeart/2005/8/layout/orgChart1"/>
    <dgm:cxn modelId="{7A4CC9CB-72AF-43E3-B05D-4153C2EC9D6D}" type="presOf" srcId="{A2EFA547-4D89-4E20-9390-28AF79F5FD0D}" destId="{639E88EF-8656-42BA-8F44-B67EF5D7485C}" srcOrd="0" destOrd="0" presId="urn:microsoft.com/office/officeart/2005/8/layout/orgChart1"/>
    <dgm:cxn modelId="{9A27EAD3-7D6C-4738-A49F-34066A7814BC}" srcId="{602F80A3-3FB4-4388-A6B6-6AF72DF3692E}" destId="{2E527921-F8F4-43C9-AA77-86C029BA882E}" srcOrd="1" destOrd="0" parTransId="{EC5559D5-26CB-45F2-81AD-87A1E512102E}" sibTransId="{90BEF7B1-E579-43CE-9CDE-83E5BE711846}"/>
    <dgm:cxn modelId="{31D7F3D9-7A14-4E38-9FFE-0E076C7CC2E5}" type="presOf" srcId="{131D87CD-B890-4C75-AE55-724BDD1AD434}" destId="{44A6CEDA-D24A-42D4-9201-55970357D4C7}" srcOrd="1" destOrd="0" presId="urn:microsoft.com/office/officeart/2005/8/layout/orgChart1"/>
    <dgm:cxn modelId="{59BFA4DB-A363-4442-83DE-480163A16334}" srcId="{B5CE14C4-B0F9-4DC6-85A9-3461800DE8C8}" destId="{3CFC8D0B-3150-414E-BB77-043017441F74}" srcOrd="0" destOrd="0" parTransId="{036529E8-4156-4B51-9A4E-9E10AC006E10}" sibTransId="{524870CE-9F2E-479F-959A-06A28C7AF70D}"/>
    <dgm:cxn modelId="{C948DBDC-7467-4E55-837E-78B1A2170478}" type="presOf" srcId="{4F049F97-C8A1-4889-B67E-55E20523BFF9}" destId="{A5507E65-5784-4683-A0BA-945E1DBBDEE1}" srcOrd="0" destOrd="0" presId="urn:microsoft.com/office/officeart/2005/8/layout/orgChart1"/>
    <dgm:cxn modelId="{A41AF2E1-A753-48C8-AAF3-5129CFBD6364}" type="presOf" srcId="{87001D36-ECDA-4074-A457-2258A346FE74}" destId="{EA936CCF-1568-41EE-80D3-B9BDBA50E4ED}" srcOrd="0" destOrd="0" presId="urn:microsoft.com/office/officeart/2005/8/layout/orgChart1"/>
    <dgm:cxn modelId="{CDCCBBE2-5A73-4F0B-AAC7-AA564F8D8DB5}" srcId="{2E527921-F8F4-43C9-AA77-86C029BA882E}" destId="{131D87CD-B890-4C75-AE55-724BDD1AD434}" srcOrd="0" destOrd="0" parTransId="{DD2D2DD4-2AC4-43E9-94AD-E60BEB51293D}" sibTransId="{E9BAE1AD-9AC7-45D2-A959-8D8EDFF98A2A}"/>
    <dgm:cxn modelId="{75CAD9E3-4ED8-4D3A-A515-A9F87DAD9934}" type="presOf" srcId="{B5CE14C4-B0F9-4DC6-85A9-3461800DE8C8}" destId="{AA41B0C0-F50E-4B9E-A624-2E9571EFA1FD}" srcOrd="0" destOrd="0" presId="urn:microsoft.com/office/officeart/2005/8/layout/orgChart1"/>
    <dgm:cxn modelId="{FE6F46F8-AAA7-4C9C-BED5-772E873F7154}" type="presOf" srcId="{131D87CD-B890-4C75-AE55-724BDD1AD434}" destId="{92E59676-88EB-4050-9037-FC290225629D}" srcOrd="0" destOrd="0" presId="urn:microsoft.com/office/officeart/2005/8/layout/orgChart1"/>
    <dgm:cxn modelId="{E7F897EE-E5A3-4CE5-9BCD-667A7DA59B32}" type="presParOf" srcId="{EA936CCF-1568-41EE-80D3-B9BDBA50E4ED}" destId="{FE323895-36D7-46E7-8FC9-9F768E91044F}" srcOrd="0" destOrd="0" presId="urn:microsoft.com/office/officeart/2005/8/layout/orgChart1"/>
    <dgm:cxn modelId="{606A014B-AD67-44E7-A2C1-ED7E2CE55A8A}" type="presParOf" srcId="{FE323895-36D7-46E7-8FC9-9F768E91044F}" destId="{258C2CD9-D366-4FA3-BF39-F6B4E751354B}" srcOrd="0" destOrd="0" presId="urn:microsoft.com/office/officeart/2005/8/layout/orgChart1"/>
    <dgm:cxn modelId="{3A0C46B8-EACF-411D-9FB9-3B9350F92394}" type="presParOf" srcId="{258C2CD9-D366-4FA3-BF39-F6B4E751354B}" destId="{013BFCB9-B3B7-442E-A40F-5F579A4E9EE4}" srcOrd="0" destOrd="0" presId="urn:microsoft.com/office/officeart/2005/8/layout/orgChart1"/>
    <dgm:cxn modelId="{DD5F84D0-FC1F-434F-AD68-535F86E76B0F}" type="presParOf" srcId="{258C2CD9-D366-4FA3-BF39-F6B4E751354B}" destId="{B55A6893-C423-42BE-99D7-BD78F1C4EC9E}" srcOrd="1" destOrd="0" presId="urn:microsoft.com/office/officeart/2005/8/layout/orgChart1"/>
    <dgm:cxn modelId="{AA51FCF9-020B-45E8-A5A1-D2AC45DDBB7E}" type="presParOf" srcId="{FE323895-36D7-46E7-8FC9-9F768E91044F}" destId="{60AE80F9-518F-481B-97B0-F62D6C6F919A}" srcOrd="1" destOrd="0" presId="urn:microsoft.com/office/officeart/2005/8/layout/orgChart1"/>
    <dgm:cxn modelId="{951F458D-1735-4DF0-8D15-35D790F6DA42}" type="presParOf" srcId="{60AE80F9-518F-481B-97B0-F62D6C6F919A}" destId="{639E88EF-8656-42BA-8F44-B67EF5D7485C}" srcOrd="0" destOrd="0" presId="urn:microsoft.com/office/officeart/2005/8/layout/orgChart1"/>
    <dgm:cxn modelId="{6E23A697-D390-441D-8317-AC8A35D9EC51}" type="presParOf" srcId="{60AE80F9-518F-481B-97B0-F62D6C6F919A}" destId="{A0C74BE7-35F8-4FBD-A7C9-BD3BDD5FC7B6}" srcOrd="1" destOrd="0" presId="urn:microsoft.com/office/officeart/2005/8/layout/orgChart1"/>
    <dgm:cxn modelId="{16EA5240-5252-4739-A022-AE6505BBEEB6}" type="presParOf" srcId="{A0C74BE7-35F8-4FBD-A7C9-BD3BDD5FC7B6}" destId="{122CDB44-A3F2-4CB7-823B-0E60C9E667CC}" srcOrd="0" destOrd="0" presId="urn:microsoft.com/office/officeart/2005/8/layout/orgChart1"/>
    <dgm:cxn modelId="{DA31C63D-D4B8-4FBC-B03C-D784B513A39F}" type="presParOf" srcId="{122CDB44-A3F2-4CB7-823B-0E60C9E667CC}" destId="{A5507E65-5784-4683-A0BA-945E1DBBDEE1}" srcOrd="0" destOrd="0" presId="urn:microsoft.com/office/officeart/2005/8/layout/orgChart1"/>
    <dgm:cxn modelId="{EE973180-EF80-46A3-9FCF-0943F13734BF}" type="presParOf" srcId="{122CDB44-A3F2-4CB7-823B-0E60C9E667CC}" destId="{2F405BD5-7DD1-4CF0-B567-1770FF6F05FE}" srcOrd="1" destOrd="0" presId="urn:microsoft.com/office/officeart/2005/8/layout/orgChart1"/>
    <dgm:cxn modelId="{5C36BC8E-D493-4A1D-AC3E-9CEFA57E3E14}" type="presParOf" srcId="{A0C74BE7-35F8-4FBD-A7C9-BD3BDD5FC7B6}" destId="{04D77DD4-576C-415D-8796-A77909445CE3}" srcOrd="1" destOrd="0" presId="urn:microsoft.com/office/officeart/2005/8/layout/orgChart1"/>
    <dgm:cxn modelId="{FFB67E91-7B50-48F6-8F04-DEE35A4082AE}" type="presParOf" srcId="{04D77DD4-576C-415D-8796-A77909445CE3}" destId="{A7832097-9ED0-4339-AF4B-E55DA2D0C723}" srcOrd="0" destOrd="0" presId="urn:microsoft.com/office/officeart/2005/8/layout/orgChart1"/>
    <dgm:cxn modelId="{ABB08032-3376-4F5A-BBDD-F9D3FB87ADC5}" type="presParOf" srcId="{04D77DD4-576C-415D-8796-A77909445CE3}" destId="{12633CF6-5CF8-4B3B-BE18-FCF9134E2805}" srcOrd="1" destOrd="0" presId="urn:microsoft.com/office/officeart/2005/8/layout/orgChart1"/>
    <dgm:cxn modelId="{11483651-399D-4208-9EEC-4A414880A566}" type="presParOf" srcId="{12633CF6-5CF8-4B3B-BE18-FCF9134E2805}" destId="{9EE59CEB-07DA-4578-BB07-0CB3D446D745}" srcOrd="0" destOrd="0" presId="urn:microsoft.com/office/officeart/2005/8/layout/orgChart1"/>
    <dgm:cxn modelId="{2446C113-86E6-4FAD-9D4B-A3081EABE957}" type="presParOf" srcId="{9EE59CEB-07DA-4578-BB07-0CB3D446D745}" destId="{E9003233-25BE-4397-9959-8A99B3C8F3BA}" srcOrd="0" destOrd="0" presId="urn:microsoft.com/office/officeart/2005/8/layout/orgChart1"/>
    <dgm:cxn modelId="{1897DA8B-17F9-426F-A4C5-9AC030EDC2BA}" type="presParOf" srcId="{9EE59CEB-07DA-4578-BB07-0CB3D446D745}" destId="{E6ECA317-F7AB-47BF-9FA9-3933E99F1EBD}" srcOrd="1" destOrd="0" presId="urn:microsoft.com/office/officeart/2005/8/layout/orgChart1"/>
    <dgm:cxn modelId="{2C51A6AF-492F-40DE-BF13-198FBDFB10FA}" type="presParOf" srcId="{12633CF6-5CF8-4B3B-BE18-FCF9134E2805}" destId="{F9A65745-A868-4055-9816-4D154A80A45F}" srcOrd="1" destOrd="0" presId="urn:microsoft.com/office/officeart/2005/8/layout/orgChart1"/>
    <dgm:cxn modelId="{D9B98CA7-7B23-4E3F-AC5D-AC583164260C}" type="presParOf" srcId="{12633CF6-5CF8-4B3B-BE18-FCF9134E2805}" destId="{D7242830-7995-4DBE-AD37-18E87A2860E0}" srcOrd="2" destOrd="0" presId="urn:microsoft.com/office/officeart/2005/8/layout/orgChart1"/>
    <dgm:cxn modelId="{7841B4B1-F7E0-46B0-8239-5CFC2F967F11}" type="presParOf" srcId="{A0C74BE7-35F8-4FBD-A7C9-BD3BDD5FC7B6}" destId="{1DD70FF8-825B-4F14-A027-00D2081E3744}" srcOrd="2" destOrd="0" presId="urn:microsoft.com/office/officeart/2005/8/layout/orgChart1"/>
    <dgm:cxn modelId="{B3156123-F612-4503-9CF8-21FAD1BE9C4B}" type="presParOf" srcId="{60AE80F9-518F-481B-97B0-F62D6C6F919A}" destId="{FD8BF915-5B06-4BF7-B8A4-21C5854EB7CE}" srcOrd="2" destOrd="0" presId="urn:microsoft.com/office/officeart/2005/8/layout/orgChart1"/>
    <dgm:cxn modelId="{0AC32C9D-928C-4D84-ABC7-637A887E01C8}" type="presParOf" srcId="{60AE80F9-518F-481B-97B0-F62D6C6F919A}" destId="{2B0F8A3B-9084-4FC3-B6DE-CCEEF5CB4516}" srcOrd="3" destOrd="0" presId="urn:microsoft.com/office/officeart/2005/8/layout/orgChart1"/>
    <dgm:cxn modelId="{3457C736-497C-4766-8B5F-FCAEAD854E06}" type="presParOf" srcId="{2B0F8A3B-9084-4FC3-B6DE-CCEEF5CB4516}" destId="{B854E932-088C-463F-BA5F-D450BA057CD5}" srcOrd="0" destOrd="0" presId="urn:microsoft.com/office/officeart/2005/8/layout/orgChart1"/>
    <dgm:cxn modelId="{1B33CFB8-1205-49B5-AA6F-74CA622CD6BF}" type="presParOf" srcId="{B854E932-088C-463F-BA5F-D450BA057CD5}" destId="{15F4B921-BC6D-40F4-AFB7-C099FA38E881}" srcOrd="0" destOrd="0" presId="urn:microsoft.com/office/officeart/2005/8/layout/orgChart1"/>
    <dgm:cxn modelId="{74543256-331E-43C8-866F-FA0A5DDC9D8B}" type="presParOf" srcId="{B854E932-088C-463F-BA5F-D450BA057CD5}" destId="{DC59137A-B6CC-4D11-97DB-27E022525E53}" srcOrd="1" destOrd="0" presId="urn:microsoft.com/office/officeart/2005/8/layout/orgChart1"/>
    <dgm:cxn modelId="{C8C8CC34-16A3-46D1-8905-D47E7B93D79C}" type="presParOf" srcId="{2B0F8A3B-9084-4FC3-B6DE-CCEEF5CB4516}" destId="{D872960F-6C89-4C8B-B1C3-FED3BAF0648F}" srcOrd="1" destOrd="0" presId="urn:microsoft.com/office/officeart/2005/8/layout/orgChart1"/>
    <dgm:cxn modelId="{270E5118-D85D-4838-8DE4-53716EC4E344}" type="presParOf" srcId="{D872960F-6C89-4C8B-B1C3-FED3BAF0648F}" destId="{EE5F0F09-9C51-48BE-9DF5-A1D643DAD424}" srcOrd="0" destOrd="0" presId="urn:microsoft.com/office/officeart/2005/8/layout/orgChart1"/>
    <dgm:cxn modelId="{9EE19E4D-0F13-41F9-836F-24B8FB2EA1F3}" type="presParOf" srcId="{D872960F-6C89-4C8B-B1C3-FED3BAF0648F}" destId="{FC2CA25C-F578-4A77-89DC-AB414484350C}" srcOrd="1" destOrd="0" presId="urn:microsoft.com/office/officeart/2005/8/layout/orgChart1"/>
    <dgm:cxn modelId="{4C2D0682-4E83-42DB-9F2B-D2A3B99C9389}" type="presParOf" srcId="{FC2CA25C-F578-4A77-89DC-AB414484350C}" destId="{2CC4263C-05B7-407F-9066-1435AC0F7A70}" srcOrd="0" destOrd="0" presId="urn:microsoft.com/office/officeart/2005/8/layout/orgChart1"/>
    <dgm:cxn modelId="{394790A6-7189-40BD-872D-30F28BFA4278}" type="presParOf" srcId="{2CC4263C-05B7-407F-9066-1435AC0F7A70}" destId="{92E59676-88EB-4050-9037-FC290225629D}" srcOrd="0" destOrd="0" presId="urn:microsoft.com/office/officeart/2005/8/layout/orgChart1"/>
    <dgm:cxn modelId="{14EA3B60-F0AA-494D-8C16-777C17C98521}" type="presParOf" srcId="{2CC4263C-05B7-407F-9066-1435AC0F7A70}" destId="{44A6CEDA-D24A-42D4-9201-55970357D4C7}" srcOrd="1" destOrd="0" presId="urn:microsoft.com/office/officeart/2005/8/layout/orgChart1"/>
    <dgm:cxn modelId="{9F42FDA3-D989-4FB3-B2CA-F281BBF3320F}" type="presParOf" srcId="{FC2CA25C-F578-4A77-89DC-AB414484350C}" destId="{BFDDA6C4-B19E-4E58-B4F0-A5B5645358FC}" srcOrd="1" destOrd="0" presId="urn:microsoft.com/office/officeart/2005/8/layout/orgChart1"/>
    <dgm:cxn modelId="{49D29EB0-C56D-4E4A-A928-8907B3CDFB74}" type="presParOf" srcId="{FC2CA25C-F578-4A77-89DC-AB414484350C}" destId="{0FEEDDE7-936E-4D9D-A4E2-A87DE209CD41}" srcOrd="2" destOrd="0" presId="urn:microsoft.com/office/officeart/2005/8/layout/orgChart1"/>
    <dgm:cxn modelId="{AF96A528-D282-47D2-9EDF-57EB3ADEB163}" type="presParOf" srcId="{2B0F8A3B-9084-4FC3-B6DE-CCEEF5CB4516}" destId="{31A6CC3E-0BFE-43DC-9CE7-AF805AF2C8FA}" srcOrd="2" destOrd="0" presId="urn:microsoft.com/office/officeart/2005/8/layout/orgChart1"/>
    <dgm:cxn modelId="{ED2E6EF3-37E1-4C9F-AD21-E993CD80D54A}" type="presParOf" srcId="{60AE80F9-518F-481B-97B0-F62D6C6F919A}" destId="{CDC8B166-EDA7-49CB-8440-CF8726052AD0}" srcOrd="4" destOrd="0" presId="urn:microsoft.com/office/officeart/2005/8/layout/orgChart1"/>
    <dgm:cxn modelId="{90E32610-852E-4437-82B5-FA4CCE2244E0}" type="presParOf" srcId="{60AE80F9-518F-481B-97B0-F62D6C6F919A}" destId="{D146F2C7-57F3-4FED-9026-8F7D3ADB3FCD}" srcOrd="5" destOrd="0" presId="urn:microsoft.com/office/officeart/2005/8/layout/orgChart1"/>
    <dgm:cxn modelId="{07F72EB7-A4AA-4EFC-A6C9-483D02405621}" type="presParOf" srcId="{D146F2C7-57F3-4FED-9026-8F7D3ADB3FCD}" destId="{A9BF52EB-8F94-4726-8396-17D97459B887}" srcOrd="0" destOrd="0" presId="urn:microsoft.com/office/officeart/2005/8/layout/orgChart1"/>
    <dgm:cxn modelId="{B246001A-F813-4A33-B7E0-82BCD7538DF1}" type="presParOf" srcId="{A9BF52EB-8F94-4726-8396-17D97459B887}" destId="{AA41B0C0-F50E-4B9E-A624-2E9571EFA1FD}" srcOrd="0" destOrd="0" presId="urn:microsoft.com/office/officeart/2005/8/layout/orgChart1"/>
    <dgm:cxn modelId="{CDF56D10-665C-4BC2-9586-0D21FF93707A}" type="presParOf" srcId="{A9BF52EB-8F94-4726-8396-17D97459B887}" destId="{7EC9C69E-5D3B-44DF-8DE3-CCD0379AF136}" srcOrd="1" destOrd="0" presId="urn:microsoft.com/office/officeart/2005/8/layout/orgChart1"/>
    <dgm:cxn modelId="{AAFF29AC-FCC1-4187-B29E-D1F80B347366}" type="presParOf" srcId="{D146F2C7-57F3-4FED-9026-8F7D3ADB3FCD}" destId="{F1789648-D9EF-4B91-8F4F-ADE783AB18D1}" srcOrd="1" destOrd="0" presId="urn:microsoft.com/office/officeart/2005/8/layout/orgChart1"/>
    <dgm:cxn modelId="{292272BE-BC1C-42D0-BBC5-8BF35EFC56BA}" type="presParOf" srcId="{F1789648-D9EF-4B91-8F4F-ADE783AB18D1}" destId="{72297FD2-27D4-4624-99CD-C942B793A9D4}" srcOrd="0" destOrd="0" presId="urn:microsoft.com/office/officeart/2005/8/layout/orgChart1"/>
    <dgm:cxn modelId="{B165722E-3A13-450D-9497-3CC0A8B5628E}" type="presParOf" srcId="{F1789648-D9EF-4B91-8F4F-ADE783AB18D1}" destId="{35FB8F8A-B963-4454-A904-39B09E8AFCDF}" srcOrd="1" destOrd="0" presId="urn:microsoft.com/office/officeart/2005/8/layout/orgChart1"/>
    <dgm:cxn modelId="{F3EFD33D-2EFD-4A62-BC28-885D52DD2E41}" type="presParOf" srcId="{35FB8F8A-B963-4454-A904-39B09E8AFCDF}" destId="{3059E09A-B424-4C50-8DD5-52F0F0EDE15D}" srcOrd="0" destOrd="0" presId="urn:microsoft.com/office/officeart/2005/8/layout/orgChart1"/>
    <dgm:cxn modelId="{B75556BD-06FE-40B3-953E-62A99799DB3D}" type="presParOf" srcId="{3059E09A-B424-4C50-8DD5-52F0F0EDE15D}" destId="{04D4BBE4-8329-4F99-870C-19D56530C2AE}" srcOrd="0" destOrd="0" presId="urn:microsoft.com/office/officeart/2005/8/layout/orgChart1"/>
    <dgm:cxn modelId="{EDCC8495-06F2-408E-8071-03FB37D824F9}" type="presParOf" srcId="{3059E09A-B424-4C50-8DD5-52F0F0EDE15D}" destId="{05C6A460-53D7-4B7D-894A-387113C70BCA}" srcOrd="1" destOrd="0" presId="urn:microsoft.com/office/officeart/2005/8/layout/orgChart1"/>
    <dgm:cxn modelId="{E14E3EE2-C2C9-448B-9708-6710C8641267}" type="presParOf" srcId="{35FB8F8A-B963-4454-A904-39B09E8AFCDF}" destId="{F34D8F41-5E28-41E3-AD60-0A9BE0667B76}" srcOrd="1" destOrd="0" presId="urn:microsoft.com/office/officeart/2005/8/layout/orgChart1"/>
    <dgm:cxn modelId="{C4BAD444-8CAF-4219-A1E6-4603E0ED8D41}" type="presParOf" srcId="{35FB8F8A-B963-4454-A904-39B09E8AFCDF}" destId="{C6658A59-F8DF-4ABB-B84F-4936BC06DF68}" srcOrd="2" destOrd="0" presId="urn:microsoft.com/office/officeart/2005/8/layout/orgChart1"/>
    <dgm:cxn modelId="{B3BFFDBB-AC1D-4777-B316-A71C295DFEE1}" type="presParOf" srcId="{D146F2C7-57F3-4FED-9026-8F7D3ADB3FCD}" destId="{1B33BB0C-B43F-48CD-99CC-DFFC495F99E2}" srcOrd="2" destOrd="0" presId="urn:microsoft.com/office/officeart/2005/8/layout/orgChart1"/>
    <dgm:cxn modelId="{CB3BC9FA-4928-4787-B61E-EA6A281700E4}" type="presParOf" srcId="{FE323895-36D7-46E7-8FC9-9F768E91044F}" destId="{22ADCA0D-E6A1-4AA1-BF5E-CF7A6120044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001D36-ECDA-4074-A457-2258A346FE74}" type="doc">
      <dgm:prSet loTypeId="urn:microsoft.com/office/officeart/2005/8/layout/orgChart1" loCatId="hierarchy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A5A33123-FECA-4B31-BA22-4DE2596DC7B7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rgbClr val="C59EE2"/>
        </a:solidFill>
      </dgm:spPr>
      <dgm:t>
        <a:bodyPr/>
        <a:lstStyle/>
        <a:p>
          <a:pPr marL="357188" indent="-269875" algn="l"/>
          <a:r>
            <a:rPr lang="en-GB" sz="1800" b="1" dirty="0">
              <a:solidFill>
                <a:schemeClr val="accent1">
                  <a:lumMod val="50000"/>
                </a:schemeClr>
              </a:solidFill>
            </a:rPr>
            <a:t>5.2.1:</a:t>
          </a:r>
          <a:r>
            <a:rPr lang="en-GB" sz="1800" dirty="0">
              <a:solidFill>
                <a:schemeClr val="accent1">
                  <a:lumMod val="50000"/>
                </a:schemeClr>
              </a:solidFill>
            </a:rPr>
            <a:t> Operator approves the effectiveness of PR in the NES</a:t>
          </a:r>
        </a:p>
      </dgm:t>
    </dgm:pt>
    <dgm:pt modelId="{52DD45E6-376C-459F-BED8-A4F395A0F840}" type="parTrans" cxnId="{F33D0F18-58E9-4702-ACF8-1C30ED2846CC}">
      <dgm:prSet/>
      <dgm:spPr/>
      <dgm:t>
        <a:bodyPr/>
        <a:lstStyle/>
        <a:p>
          <a:endParaRPr lang="en-GB" sz="2400">
            <a:solidFill>
              <a:schemeClr val="accent1">
                <a:lumMod val="50000"/>
              </a:schemeClr>
            </a:solidFill>
          </a:endParaRPr>
        </a:p>
      </dgm:t>
    </dgm:pt>
    <dgm:pt modelId="{FCEC3CF6-6BCF-4D1B-AE1F-EF52256B3913}" type="sibTrans" cxnId="{F33D0F18-58E9-4702-ACF8-1C30ED2846CC}">
      <dgm:prSet/>
      <dgm:spPr/>
      <dgm:t>
        <a:bodyPr/>
        <a:lstStyle/>
        <a:p>
          <a:endParaRPr lang="en-GB" sz="2400">
            <a:solidFill>
              <a:schemeClr val="accent1">
                <a:lumMod val="50000"/>
              </a:schemeClr>
            </a:solidFill>
          </a:endParaRPr>
        </a:p>
      </dgm:t>
    </dgm:pt>
    <dgm:pt modelId="{A4478802-2A8D-463A-BAC5-C3EA96F2AAE6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rgbClr val="C59EE2"/>
        </a:solidFill>
      </dgm:spPr>
      <dgm:t>
        <a:bodyPr/>
        <a:lstStyle/>
        <a:p>
          <a:pPr marL="357188" indent="-269875" algn="l"/>
          <a:r>
            <a:rPr lang="en-GB" sz="1800" b="1" dirty="0">
              <a:solidFill>
                <a:schemeClr val="accent1">
                  <a:lumMod val="50000"/>
                </a:schemeClr>
              </a:solidFill>
            </a:rPr>
            <a:t>5.2.4: </a:t>
          </a:r>
          <a:r>
            <a:rPr lang="en-GB" sz="1800" b="0" dirty="0">
              <a:solidFill>
                <a:schemeClr val="accent1">
                  <a:lumMod val="50000"/>
                </a:schemeClr>
              </a:solidFill>
            </a:rPr>
            <a:t>O</a:t>
          </a:r>
          <a:r>
            <a:rPr lang="en-GB" sz="1800" dirty="0">
              <a:solidFill>
                <a:schemeClr val="accent1">
                  <a:lumMod val="50000"/>
                </a:schemeClr>
              </a:solidFill>
            </a:rPr>
            <a:t>perator approves the efficiency for incorporating PR</a:t>
          </a:r>
        </a:p>
      </dgm:t>
    </dgm:pt>
    <dgm:pt modelId="{09FDC62B-30CC-466A-8F88-2F4A375CA41D}" type="sibTrans" cxnId="{93900397-CDB2-47F6-BFFD-6FF3D4084E1F}">
      <dgm:prSet/>
      <dgm:spPr/>
      <dgm:t>
        <a:bodyPr/>
        <a:lstStyle/>
        <a:p>
          <a:endParaRPr lang="en-GB" sz="2400">
            <a:solidFill>
              <a:schemeClr val="accent1">
                <a:lumMod val="50000"/>
              </a:schemeClr>
            </a:solidFill>
          </a:endParaRPr>
        </a:p>
      </dgm:t>
    </dgm:pt>
    <dgm:pt modelId="{2B957EB2-B01F-4893-8998-BA3D18B5482A}" type="parTrans" cxnId="{93900397-CDB2-47F6-BFFD-6FF3D4084E1F}">
      <dgm:prSet/>
      <dgm:spPr/>
      <dgm:t>
        <a:bodyPr/>
        <a:lstStyle/>
        <a:p>
          <a:endParaRPr lang="en-GB" sz="2400">
            <a:solidFill>
              <a:schemeClr val="accent1">
                <a:lumMod val="50000"/>
              </a:schemeClr>
            </a:solidFill>
          </a:endParaRPr>
        </a:p>
      </dgm:t>
    </dgm:pt>
    <dgm:pt modelId="{24908AE6-90AB-4BE6-8D72-5229ABF16739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rgbClr val="C59EE2"/>
        </a:solidFill>
      </dgm:spPr>
      <dgm:t>
        <a:bodyPr/>
        <a:lstStyle/>
        <a:p>
          <a:pPr marL="357188" indent="-269875" algn="l"/>
          <a:r>
            <a:rPr lang="en-GB" sz="1800" b="1" dirty="0">
              <a:solidFill>
                <a:schemeClr val="accent1">
                  <a:lumMod val="50000"/>
                </a:schemeClr>
              </a:solidFill>
            </a:rPr>
            <a:t>5.2.3: </a:t>
          </a:r>
          <a:r>
            <a:rPr lang="en-GB" sz="1800" b="0" dirty="0">
              <a:solidFill>
                <a:schemeClr val="accent1">
                  <a:lumMod val="50000"/>
                </a:schemeClr>
              </a:solidFill>
            </a:rPr>
            <a:t>PIT meets SSAC requirements without undue burden</a:t>
          </a:r>
          <a:endParaRPr lang="en-GB" sz="1800" b="1" dirty="0">
            <a:solidFill>
              <a:schemeClr val="accent1">
                <a:lumMod val="50000"/>
              </a:schemeClr>
            </a:solidFill>
          </a:endParaRPr>
        </a:p>
      </dgm:t>
    </dgm:pt>
    <dgm:pt modelId="{7AFBFF39-9B14-4FFD-8EA7-48953E967DEC}" type="sibTrans" cxnId="{C06B8798-D1D0-4DD3-BAE2-9B468D8AA72C}">
      <dgm:prSet/>
      <dgm:spPr/>
      <dgm:t>
        <a:bodyPr/>
        <a:lstStyle/>
        <a:p>
          <a:endParaRPr lang="en-GB"/>
        </a:p>
      </dgm:t>
    </dgm:pt>
    <dgm:pt modelId="{FA901A7B-7CFC-4EB4-9AF9-5ADEB4CFCF02}" type="parTrans" cxnId="{C06B8798-D1D0-4DD3-BAE2-9B468D8AA72C}">
      <dgm:prSet/>
      <dgm:spPr/>
      <dgm:t>
        <a:bodyPr/>
        <a:lstStyle/>
        <a:p>
          <a:endParaRPr lang="en-GB"/>
        </a:p>
      </dgm:t>
    </dgm:pt>
    <dgm:pt modelId="{462A9472-3E2A-4331-B1B0-67FBB9294C0D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rgbClr val="C59EE2"/>
        </a:solidFill>
      </dgm:spPr>
      <dgm:t>
        <a:bodyPr/>
        <a:lstStyle/>
        <a:p>
          <a:pPr marL="357188" indent="-269875" algn="l"/>
          <a:r>
            <a:rPr lang="en-GB" sz="1800" b="1" dirty="0">
              <a:solidFill>
                <a:schemeClr val="accent1">
                  <a:lumMod val="50000"/>
                </a:schemeClr>
              </a:solidFill>
            </a:rPr>
            <a:t>5.2.2: </a:t>
          </a:r>
          <a:r>
            <a:rPr lang="en-GB" sz="1800" b="0" dirty="0">
              <a:solidFill>
                <a:schemeClr val="accent1">
                  <a:lumMod val="50000"/>
                </a:schemeClr>
              </a:solidFill>
            </a:rPr>
            <a:t>Nuclear material accounting system meets SSAC requirements</a:t>
          </a:r>
          <a:endParaRPr lang="en-GB" sz="1800" b="1" dirty="0">
            <a:solidFill>
              <a:schemeClr val="accent1">
                <a:lumMod val="50000"/>
              </a:schemeClr>
            </a:solidFill>
          </a:endParaRPr>
        </a:p>
      </dgm:t>
    </dgm:pt>
    <dgm:pt modelId="{B25A11B9-F293-4209-A510-E96B0D1B48E0}" type="sibTrans" cxnId="{B005D054-F166-4284-86A2-DAE53684A7C9}">
      <dgm:prSet/>
      <dgm:spPr/>
      <dgm:t>
        <a:bodyPr/>
        <a:lstStyle/>
        <a:p>
          <a:endParaRPr lang="en-GB"/>
        </a:p>
      </dgm:t>
    </dgm:pt>
    <dgm:pt modelId="{9FEDCA7C-D0A1-4249-82A8-778ACE752737}" type="parTrans" cxnId="{B005D054-F166-4284-86A2-DAE53684A7C9}">
      <dgm:prSet/>
      <dgm:spPr/>
      <dgm:t>
        <a:bodyPr/>
        <a:lstStyle/>
        <a:p>
          <a:endParaRPr lang="en-GB"/>
        </a:p>
      </dgm:t>
    </dgm:pt>
    <dgm:pt modelId="{BF342187-275B-4753-85F2-1C02B2314964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800" b="1" dirty="0">
              <a:solidFill>
                <a:schemeClr val="accent1">
                  <a:lumMod val="50000"/>
                </a:schemeClr>
              </a:solidFill>
            </a:rPr>
            <a:t>IN5.2: </a:t>
          </a:r>
          <a:r>
            <a:rPr lang="en-GB" sz="1800" dirty="0"/>
            <a:t>Proliferation resistance of NES for operator</a:t>
          </a:r>
        </a:p>
        <a:p>
          <a:r>
            <a:rPr lang="en-GB" sz="1800" b="1" dirty="0"/>
            <a:t>AL5.2: </a:t>
          </a:r>
          <a:r>
            <a:rPr lang="en-GB" sz="1800" dirty="0"/>
            <a:t>Implementation of PR intrinsic features and extrinsic measures is effective and efficient for the operator</a:t>
          </a:r>
          <a:endParaRPr lang="en-GB" sz="1800" b="1" dirty="0">
            <a:solidFill>
              <a:schemeClr val="accent2">
                <a:lumMod val="75000"/>
              </a:schemeClr>
            </a:solidFill>
          </a:endParaRPr>
        </a:p>
      </dgm:t>
    </dgm:pt>
    <dgm:pt modelId="{05FA8267-7B81-43B5-B330-4329CDADD520}" type="sibTrans" cxnId="{EA00CDC8-E248-460A-B3DE-9D7FC2DE088F}">
      <dgm:prSet/>
      <dgm:spPr/>
      <dgm:t>
        <a:bodyPr/>
        <a:lstStyle/>
        <a:p>
          <a:endParaRPr lang="en-GB"/>
        </a:p>
      </dgm:t>
    </dgm:pt>
    <dgm:pt modelId="{9C03F9EE-E243-435A-84B4-3BF753EE34ED}" type="parTrans" cxnId="{EA00CDC8-E248-460A-B3DE-9D7FC2DE088F}">
      <dgm:prSet/>
      <dgm:spPr/>
      <dgm:t>
        <a:bodyPr/>
        <a:lstStyle/>
        <a:p>
          <a:endParaRPr lang="en-GB"/>
        </a:p>
      </dgm:t>
    </dgm:pt>
    <dgm:pt modelId="{2E527921-F8F4-43C9-AA77-86C029BA882E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b="1" dirty="0">
              <a:solidFill>
                <a:schemeClr val="accent2">
                  <a:lumMod val="75000"/>
                </a:schemeClr>
              </a:solidFill>
            </a:rPr>
            <a:t>CR5.2</a:t>
          </a:r>
          <a:endParaRPr lang="en-GB" sz="1400" b="1" dirty="0">
            <a:solidFill>
              <a:schemeClr val="accent2">
                <a:lumMod val="75000"/>
              </a:schemeClr>
            </a:solidFill>
          </a:endParaRPr>
        </a:p>
      </dgm:t>
    </dgm:pt>
    <dgm:pt modelId="{90BEF7B1-E579-43CE-9CDE-83E5BE711846}" type="sibTrans" cxnId="{9A27EAD3-7D6C-4738-A49F-34066A7814BC}">
      <dgm:prSet/>
      <dgm:spPr/>
      <dgm:t>
        <a:bodyPr/>
        <a:lstStyle/>
        <a:p>
          <a:endParaRPr lang="en-GB"/>
        </a:p>
      </dgm:t>
    </dgm:pt>
    <dgm:pt modelId="{EC5559D5-26CB-45F2-81AD-87A1E512102E}" type="parTrans" cxnId="{9A27EAD3-7D6C-4738-A49F-34066A7814BC}">
      <dgm:prSet/>
      <dgm:spPr/>
      <dgm:t>
        <a:bodyPr/>
        <a:lstStyle/>
        <a:p>
          <a:endParaRPr lang="en-GB"/>
        </a:p>
      </dgm:t>
    </dgm:pt>
    <dgm:pt modelId="{EA936CCF-1568-41EE-80D3-B9BDBA50E4ED}" type="pres">
      <dgm:prSet presAssocID="{87001D36-ECDA-4074-A457-2258A346FE7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2558A98-9FD7-4BE6-AF15-E4E7B3466453}" type="pres">
      <dgm:prSet presAssocID="{2E527921-F8F4-43C9-AA77-86C029BA882E}" presName="hierRoot1" presStyleCnt="0">
        <dgm:presLayoutVars>
          <dgm:hierBranch val="init"/>
        </dgm:presLayoutVars>
      </dgm:prSet>
      <dgm:spPr/>
    </dgm:pt>
    <dgm:pt modelId="{473BE7BC-BA09-4783-9C91-602A8130CBBE}" type="pres">
      <dgm:prSet presAssocID="{2E527921-F8F4-43C9-AA77-86C029BA882E}" presName="rootComposite1" presStyleCnt="0"/>
      <dgm:spPr/>
    </dgm:pt>
    <dgm:pt modelId="{03832966-E103-4719-8E9A-63B5803D68BC}" type="pres">
      <dgm:prSet presAssocID="{2E527921-F8F4-43C9-AA77-86C029BA882E}" presName="rootText1" presStyleLbl="node0" presStyleIdx="0" presStyleCnt="1" custAng="10800000" custFlipVert="1" custScaleX="34733" custScaleY="21612" custLinFactX="-56857" custLinFactNeighborX="-100000" custLinFactNeighborY="11603">
        <dgm:presLayoutVars>
          <dgm:chPref val="3"/>
        </dgm:presLayoutVars>
      </dgm:prSet>
      <dgm:spPr/>
    </dgm:pt>
    <dgm:pt modelId="{DE3BEEC6-DF64-43A9-BC64-76961E415794}" type="pres">
      <dgm:prSet presAssocID="{2E527921-F8F4-43C9-AA77-86C029BA882E}" presName="rootConnector1" presStyleLbl="node1" presStyleIdx="0" presStyleCnt="0"/>
      <dgm:spPr/>
    </dgm:pt>
    <dgm:pt modelId="{98F5BB17-D77A-4CBF-92BF-D82EEB1A4F98}" type="pres">
      <dgm:prSet presAssocID="{2E527921-F8F4-43C9-AA77-86C029BA882E}" presName="hierChild2" presStyleCnt="0"/>
      <dgm:spPr/>
    </dgm:pt>
    <dgm:pt modelId="{6199E12F-F8A4-408B-8DEC-A2AC36F15392}" type="pres">
      <dgm:prSet presAssocID="{9C03F9EE-E243-435A-84B4-3BF753EE34ED}" presName="Name37" presStyleLbl="parChTrans1D2" presStyleIdx="0" presStyleCnt="1"/>
      <dgm:spPr/>
    </dgm:pt>
    <dgm:pt modelId="{C0A676BF-5C18-4384-ABAF-0DDAFD7FA524}" type="pres">
      <dgm:prSet presAssocID="{BF342187-275B-4753-85F2-1C02B2314964}" presName="hierRoot2" presStyleCnt="0">
        <dgm:presLayoutVars>
          <dgm:hierBranch val="init"/>
        </dgm:presLayoutVars>
      </dgm:prSet>
      <dgm:spPr/>
    </dgm:pt>
    <dgm:pt modelId="{BF7DE12D-1384-402C-BC26-BCF8B44B9F64}" type="pres">
      <dgm:prSet presAssocID="{BF342187-275B-4753-85F2-1C02B2314964}" presName="rootComposite" presStyleCnt="0"/>
      <dgm:spPr/>
    </dgm:pt>
    <dgm:pt modelId="{F6AC5DA3-CFA0-4B5F-A272-51B05B3B1E57}" type="pres">
      <dgm:prSet presAssocID="{BF342187-275B-4753-85F2-1C02B2314964}" presName="rootText" presStyleLbl="node2" presStyleIdx="0" presStyleCnt="1" custAng="10800000" custFlipVert="1" custScaleX="349355" custScaleY="40700" custLinFactNeighborX="-178" custLinFactNeighborY="-29727">
        <dgm:presLayoutVars>
          <dgm:chPref val="3"/>
        </dgm:presLayoutVars>
      </dgm:prSet>
      <dgm:spPr/>
    </dgm:pt>
    <dgm:pt modelId="{470F7542-BE3D-4794-AC78-7BA60CF07192}" type="pres">
      <dgm:prSet presAssocID="{BF342187-275B-4753-85F2-1C02B2314964}" presName="rootConnector" presStyleLbl="node2" presStyleIdx="0" presStyleCnt="1"/>
      <dgm:spPr/>
    </dgm:pt>
    <dgm:pt modelId="{59E1035B-06A7-4062-AA6D-9FB6B5A28299}" type="pres">
      <dgm:prSet presAssocID="{BF342187-275B-4753-85F2-1C02B2314964}" presName="hierChild4" presStyleCnt="0"/>
      <dgm:spPr/>
    </dgm:pt>
    <dgm:pt modelId="{25AB424D-06CB-4553-8C45-DC8703E7B039}" type="pres">
      <dgm:prSet presAssocID="{52DD45E6-376C-459F-BED8-A4F395A0F840}" presName="Name37" presStyleLbl="parChTrans1D3" presStyleIdx="0" presStyleCnt="4"/>
      <dgm:spPr/>
    </dgm:pt>
    <dgm:pt modelId="{47FCF7CE-91B3-47B9-82B8-816055338210}" type="pres">
      <dgm:prSet presAssocID="{A5A33123-FECA-4B31-BA22-4DE2596DC7B7}" presName="hierRoot2" presStyleCnt="0">
        <dgm:presLayoutVars>
          <dgm:hierBranch val="init"/>
        </dgm:presLayoutVars>
      </dgm:prSet>
      <dgm:spPr/>
    </dgm:pt>
    <dgm:pt modelId="{5435D029-280C-4D9C-905D-1E86401FFD6D}" type="pres">
      <dgm:prSet presAssocID="{A5A33123-FECA-4B31-BA22-4DE2596DC7B7}" presName="rootComposite" presStyleCnt="0"/>
      <dgm:spPr/>
    </dgm:pt>
    <dgm:pt modelId="{B48A7DB0-963D-4660-AA63-192ED15AE317}" type="pres">
      <dgm:prSet presAssocID="{A5A33123-FECA-4B31-BA22-4DE2596DC7B7}" presName="rootText" presStyleLbl="node3" presStyleIdx="0" presStyleCnt="4" custScaleX="245919" custScaleY="40977" custLinFactNeighborX="-38732" custLinFactNeighborY="-58576">
        <dgm:presLayoutVars>
          <dgm:chPref val="3"/>
        </dgm:presLayoutVars>
      </dgm:prSet>
      <dgm:spPr/>
    </dgm:pt>
    <dgm:pt modelId="{4392CE15-7037-4EF7-9A07-812D44944E9D}" type="pres">
      <dgm:prSet presAssocID="{A5A33123-FECA-4B31-BA22-4DE2596DC7B7}" presName="rootConnector" presStyleLbl="node3" presStyleIdx="0" presStyleCnt="4"/>
      <dgm:spPr/>
    </dgm:pt>
    <dgm:pt modelId="{D22197B8-543D-479A-9D16-FC05330E5862}" type="pres">
      <dgm:prSet presAssocID="{A5A33123-FECA-4B31-BA22-4DE2596DC7B7}" presName="hierChild4" presStyleCnt="0"/>
      <dgm:spPr/>
    </dgm:pt>
    <dgm:pt modelId="{0D2C1F80-86C5-46AB-AA67-6C4BE1113AC4}" type="pres">
      <dgm:prSet presAssocID="{A5A33123-FECA-4B31-BA22-4DE2596DC7B7}" presName="hierChild5" presStyleCnt="0"/>
      <dgm:spPr/>
    </dgm:pt>
    <dgm:pt modelId="{F05B517D-1E0B-417D-ACA6-27E46B82278D}" type="pres">
      <dgm:prSet presAssocID="{9FEDCA7C-D0A1-4249-82A8-778ACE752737}" presName="Name37" presStyleLbl="parChTrans1D3" presStyleIdx="1" presStyleCnt="4"/>
      <dgm:spPr/>
    </dgm:pt>
    <dgm:pt modelId="{0DADE971-B07C-41BA-A9EA-81876337878D}" type="pres">
      <dgm:prSet presAssocID="{462A9472-3E2A-4331-B1B0-67FBB9294C0D}" presName="hierRoot2" presStyleCnt="0">
        <dgm:presLayoutVars>
          <dgm:hierBranch val="init"/>
        </dgm:presLayoutVars>
      </dgm:prSet>
      <dgm:spPr/>
    </dgm:pt>
    <dgm:pt modelId="{71A00CF0-19DF-4884-B66E-2D98BFFB2692}" type="pres">
      <dgm:prSet presAssocID="{462A9472-3E2A-4331-B1B0-67FBB9294C0D}" presName="rootComposite" presStyleCnt="0"/>
      <dgm:spPr/>
    </dgm:pt>
    <dgm:pt modelId="{8FB040FA-8035-431B-BAB2-957A1F483945}" type="pres">
      <dgm:prSet presAssocID="{462A9472-3E2A-4331-B1B0-67FBB9294C0D}" presName="rootText" presStyleLbl="node3" presStyleIdx="1" presStyleCnt="4" custScaleX="245919" custScaleY="40977" custLinFactNeighborX="-39295" custLinFactNeighborY="-78182">
        <dgm:presLayoutVars>
          <dgm:chPref val="3"/>
        </dgm:presLayoutVars>
      </dgm:prSet>
      <dgm:spPr/>
    </dgm:pt>
    <dgm:pt modelId="{ED6187BB-C0B0-4F58-90C0-1E6341D7F35E}" type="pres">
      <dgm:prSet presAssocID="{462A9472-3E2A-4331-B1B0-67FBB9294C0D}" presName="rootConnector" presStyleLbl="node3" presStyleIdx="1" presStyleCnt="4"/>
      <dgm:spPr/>
    </dgm:pt>
    <dgm:pt modelId="{42ED05DE-A1E8-4243-AED0-07B09FB3EE0E}" type="pres">
      <dgm:prSet presAssocID="{462A9472-3E2A-4331-B1B0-67FBB9294C0D}" presName="hierChild4" presStyleCnt="0"/>
      <dgm:spPr/>
    </dgm:pt>
    <dgm:pt modelId="{E91EA7FF-FD31-4395-86C0-4559DB08C421}" type="pres">
      <dgm:prSet presAssocID="{462A9472-3E2A-4331-B1B0-67FBB9294C0D}" presName="hierChild5" presStyleCnt="0"/>
      <dgm:spPr/>
    </dgm:pt>
    <dgm:pt modelId="{7FDED248-F9DE-4F1A-8A98-31CB4604FD68}" type="pres">
      <dgm:prSet presAssocID="{FA901A7B-7CFC-4EB4-9AF9-5ADEB4CFCF02}" presName="Name37" presStyleLbl="parChTrans1D3" presStyleIdx="2" presStyleCnt="4"/>
      <dgm:spPr/>
    </dgm:pt>
    <dgm:pt modelId="{D77D27AF-29FF-487F-A9A8-B98BDEC8A54F}" type="pres">
      <dgm:prSet presAssocID="{24908AE6-90AB-4BE6-8D72-5229ABF16739}" presName="hierRoot2" presStyleCnt="0">
        <dgm:presLayoutVars>
          <dgm:hierBranch val="init"/>
        </dgm:presLayoutVars>
      </dgm:prSet>
      <dgm:spPr/>
    </dgm:pt>
    <dgm:pt modelId="{9A3ADF57-6DE2-44C1-8D5D-9B6F87A1B96B}" type="pres">
      <dgm:prSet presAssocID="{24908AE6-90AB-4BE6-8D72-5229ABF16739}" presName="rootComposite" presStyleCnt="0"/>
      <dgm:spPr/>
    </dgm:pt>
    <dgm:pt modelId="{F541F800-2EF7-4A8B-AE5F-2270C87A34B9}" type="pres">
      <dgm:prSet presAssocID="{24908AE6-90AB-4BE6-8D72-5229ABF16739}" presName="rootText" presStyleLbl="node3" presStyleIdx="2" presStyleCnt="4" custScaleX="245919" custScaleY="40977" custLinFactY="-6988" custLinFactNeighborX="-39659" custLinFactNeighborY="-100000">
        <dgm:presLayoutVars>
          <dgm:chPref val="3"/>
        </dgm:presLayoutVars>
      </dgm:prSet>
      <dgm:spPr/>
    </dgm:pt>
    <dgm:pt modelId="{B0848184-2494-4B60-86B5-26434AF7061C}" type="pres">
      <dgm:prSet presAssocID="{24908AE6-90AB-4BE6-8D72-5229ABF16739}" presName="rootConnector" presStyleLbl="node3" presStyleIdx="2" presStyleCnt="4"/>
      <dgm:spPr/>
    </dgm:pt>
    <dgm:pt modelId="{337497E2-FF2B-4627-8AA8-EEC708E1F356}" type="pres">
      <dgm:prSet presAssocID="{24908AE6-90AB-4BE6-8D72-5229ABF16739}" presName="hierChild4" presStyleCnt="0"/>
      <dgm:spPr/>
    </dgm:pt>
    <dgm:pt modelId="{3ADA1FAE-0691-4EFB-8F62-085196EB515A}" type="pres">
      <dgm:prSet presAssocID="{24908AE6-90AB-4BE6-8D72-5229ABF16739}" presName="hierChild5" presStyleCnt="0"/>
      <dgm:spPr/>
    </dgm:pt>
    <dgm:pt modelId="{3C2F1018-E3E6-4047-9F3A-6786240EEB29}" type="pres">
      <dgm:prSet presAssocID="{2B957EB2-B01F-4893-8998-BA3D18B5482A}" presName="Name37" presStyleLbl="parChTrans1D3" presStyleIdx="3" presStyleCnt="4"/>
      <dgm:spPr/>
    </dgm:pt>
    <dgm:pt modelId="{556088E0-DA24-4CAE-91CB-A1F684BC53E3}" type="pres">
      <dgm:prSet presAssocID="{A4478802-2A8D-463A-BAC5-C3EA96F2AAE6}" presName="hierRoot2" presStyleCnt="0">
        <dgm:presLayoutVars>
          <dgm:hierBranch val="init"/>
        </dgm:presLayoutVars>
      </dgm:prSet>
      <dgm:spPr/>
    </dgm:pt>
    <dgm:pt modelId="{3E3C0625-F235-4AAB-A556-311598069289}" type="pres">
      <dgm:prSet presAssocID="{A4478802-2A8D-463A-BAC5-C3EA96F2AAE6}" presName="rootComposite" presStyleCnt="0"/>
      <dgm:spPr/>
    </dgm:pt>
    <dgm:pt modelId="{59041516-331A-4DD2-B071-777B89A850F0}" type="pres">
      <dgm:prSet presAssocID="{A4478802-2A8D-463A-BAC5-C3EA96F2AAE6}" presName="rootText" presStyleLbl="node3" presStyleIdx="3" presStyleCnt="4" custScaleX="245919" custScaleY="40977" custLinFactY="-27205" custLinFactNeighborX="-39960" custLinFactNeighborY="-100000">
        <dgm:presLayoutVars>
          <dgm:chPref val="3"/>
        </dgm:presLayoutVars>
      </dgm:prSet>
      <dgm:spPr/>
    </dgm:pt>
    <dgm:pt modelId="{F4265C0A-C544-4F05-BA27-1FF1C397DCEA}" type="pres">
      <dgm:prSet presAssocID="{A4478802-2A8D-463A-BAC5-C3EA96F2AAE6}" presName="rootConnector" presStyleLbl="node3" presStyleIdx="3" presStyleCnt="4"/>
      <dgm:spPr/>
    </dgm:pt>
    <dgm:pt modelId="{851AABA4-2DC1-4B4E-815D-AFBA699D1CE1}" type="pres">
      <dgm:prSet presAssocID="{A4478802-2A8D-463A-BAC5-C3EA96F2AAE6}" presName="hierChild4" presStyleCnt="0"/>
      <dgm:spPr/>
    </dgm:pt>
    <dgm:pt modelId="{D99CBAAC-7A1B-4D6E-BB06-E67D48C5C2A5}" type="pres">
      <dgm:prSet presAssocID="{A4478802-2A8D-463A-BAC5-C3EA96F2AAE6}" presName="hierChild5" presStyleCnt="0"/>
      <dgm:spPr/>
    </dgm:pt>
    <dgm:pt modelId="{918AE9EA-D6CE-4633-A754-3F8EA6E308B4}" type="pres">
      <dgm:prSet presAssocID="{BF342187-275B-4753-85F2-1C02B2314964}" presName="hierChild5" presStyleCnt="0"/>
      <dgm:spPr/>
    </dgm:pt>
    <dgm:pt modelId="{D006213C-9F3B-4A32-ACBB-8A43978B6326}" type="pres">
      <dgm:prSet presAssocID="{2E527921-F8F4-43C9-AA77-86C029BA882E}" presName="hierChild3" presStyleCnt="0"/>
      <dgm:spPr/>
    </dgm:pt>
  </dgm:ptLst>
  <dgm:cxnLst>
    <dgm:cxn modelId="{31E4DE0E-78FF-4D7F-A3DD-6EEA9A41C66A}" type="presOf" srcId="{462A9472-3E2A-4331-B1B0-67FBB9294C0D}" destId="{8FB040FA-8035-431B-BAB2-957A1F483945}" srcOrd="0" destOrd="0" presId="urn:microsoft.com/office/officeart/2005/8/layout/orgChart1"/>
    <dgm:cxn modelId="{8D942B11-8935-4D0F-B42A-8330EE2EFC2A}" type="presOf" srcId="{2E527921-F8F4-43C9-AA77-86C029BA882E}" destId="{DE3BEEC6-DF64-43A9-BC64-76961E415794}" srcOrd="1" destOrd="0" presId="urn:microsoft.com/office/officeart/2005/8/layout/orgChart1"/>
    <dgm:cxn modelId="{F33D0F18-58E9-4702-ACF8-1C30ED2846CC}" srcId="{BF342187-275B-4753-85F2-1C02B2314964}" destId="{A5A33123-FECA-4B31-BA22-4DE2596DC7B7}" srcOrd="0" destOrd="0" parTransId="{52DD45E6-376C-459F-BED8-A4F395A0F840}" sibTransId="{FCEC3CF6-6BCF-4D1B-AE1F-EF52256B3913}"/>
    <dgm:cxn modelId="{CA835E32-AA07-42B4-BB36-DDA2F9BB5A76}" type="presOf" srcId="{A5A33123-FECA-4B31-BA22-4DE2596DC7B7}" destId="{4392CE15-7037-4EF7-9A07-812D44944E9D}" srcOrd="1" destOrd="0" presId="urn:microsoft.com/office/officeart/2005/8/layout/orgChart1"/>
    <dgm:cxn modelId="{781D1133-0F11-4096-ABCA-2E06AFB0B24D}" type="presOf" srcId="{9C03F9EE-E243-435A-84B4-3BF753EE34ED}" destId="{6199E12F-F8A4-408B-8DEC-A2AC36F15392}" srcOrd="0" destOrd="0" presId="urn:microsoft.com/office/officeart/2005/8/layout/orgChart1"/>
    <dgm:cxn modelId="{7FB22033-A6A9-4C27-8CA5-807E1E16A70F}" type="presOf" srcId="{24908AE6-90AB-4BE6-8D72-5229ABF16739}" destId="{B0848184-2494-4B60-86B5-26434AF7061C}" srcOrd="1" destOrd="0" presId="urn:microsoft.com/office/officeart/2005/8/layout/orgChart1"/>
    <dgm:cxn modelId="{90D39533-E2B5-4E6B-90B0-4641C5ED1D4A}" type="presOf" srcId="{FA901A7B-7CFC-4EB4-9AF9-5ADEB4CFCF02}" destId="{7FDED248-F9DE-4F1A-8A98-31CB4604FD68}" srcOrd="0" destOrd="0" presId="urn:microsoft.com/office/officeart/2005/8/layout/orgChart1"/>
    <dgm:cxn modelId="{1522D335-C803-429C-A384-DD5923BB51BC}" type="presOf" srcId="{9FEDCA7C-D0A1-4249-82A8-778ACE752737}" destId="{F05B517D-1E0B-417D-ACA6-27E46B82278D}" srcOrd="0" destOrd="0" presId="urn:microsoft.com/office/officeart/2005/8/layout/orgChart1"/>
    <dgm:cxn modelId="{8162D13D-4D70-444B-BD68-444FBAADE333}" type="presOf" srcId="{52DD45E6-376C-459F-BED8-A4F395A0F840}" destId="{25AB424D-06CB-4553-8C45-DC8703E7B039}" srcOrd="0" destOrd="0" presId="urn:microsoft.com/office/officeart/2005/8/layout/orgChart1"/>
    <dgm:cxn modelId="{B005D054-F166-4284-86A2-DAE53684A7C9}" srcId="{BF342187-275B-4753-85F2-1C02B2314964}" destId="{462A9472-3E2A-4331-B1B0-67FBB9294C0D}" srcOrd="1" destOrd="0" parTransId="{9FEDCA7C-D0A1-4249-82A8-778ACE752737}" sibTransId="{B25A11B9-F293-4209-A510-E96B0D1B48E0}"/>
    <dgm:cxn modelId="{A73E4E7D-8951-4ABA-8D2C-7F5015787046}" type="presOf" srcId="{A4478802-2A8D-463A-BAC5-C3EA96F2AAE6}" destId="{59041516-331A-4DD2-B071-777B89A850F0}" srcOrd="0" destOrd="0" presId="urn:microsoft.com/office/officeart/2005/8/layout/orgChart1"/>
    <dgm:cxn modelId="{CE61CF87-B953-4AC2-BF44-CA5CE646122E}" type="presOf" srcId="{A5A33123-FECA-4B31-BA22-4DE2596DC7B7}" destId="{B48A7DB0-963D-4660-AA63-192ED15AE317}" srcOrd="0" destOrd="0" presId="urn:microsoft.com/office/officeart/2005/8/layout/orgChart1"/>
    <dgm:cxn modelId="{93900397-CDB2-47F6-BFFD-6FF3D4084E1F}" srcId="{BF342187-275B-4753-85F2-1C02B2314964}" destId="{A4478802-2A8D-463A-BAC5-C3EA96F2AAE6}" srcOrd="3" destOrd="0" parTransId="{2B957EB2-B01F-4893-8998-BA3D18B5482A}" sibTransId="{09FDC62B-30CC-466A-8F88-2F4A375CA41D}"/>
    <dgm:cxn modelId="{C06B8798-D1D0-4DD3-BAE2-9B468D8AA72C}" srcId="{BF342187-275B-4753-85F2-1C02B2314964}" destId="{24908AE6-90AB-4BE6-8D72-5229ABF16739}" srcOrd="2" destOrd="0" parTransId="{FA901A7B-7CFC-4EB4-9AF9-5ADEB4CFCF02}" sibTransId="{7AFBFF39-9B14-4FFD-8EA7-48953E967DEC}"/>
    <dgm:cxn modelId="{1DD991B7-7DF0-417D-8323-560434126F5D}" type="presOf" srcId="{BF342187-275B-4753-85F2-1C02B2314964}" destId="{470F7542-BE3D-4794-AC78-7BA60CF07192}" srcOrd="1" destOrd="0" presId="urn:microsoft.com/office/officeart/2005/8/layout/orgChart1"/>
    <dgm:cxn modelId="{EA00CDC8-E248-460A-B3DE-9D7FC2DE088F}" srcId="{2E527921-F8F4-43C9-AA77-86C029BA882E}" destId="{BF342187-275B-4753-85F2-1C02B2314964}" srcOrd="0" destOrd="0" parTransId="{9C03F9EE-E243-435A-84B4-3BF753EE34ED}" sibTransId="{05FA8267-7B81-43B5-B330-4329CDADD520}"/>
    <dgm:cxn modelId="{5B9D90CB-CB74-4B13-B7D1-1DB4BA1D494D}" type="presOf" srcId="{A4478802-2A8D-463A-BAC5-C3EA96F2AAE6}" destId="{F4265C0A-C544-4F05-BA27-1FF1C397DCEA}" srcOrd="1" destOrd="0" presId="urn:microsoft.com/office/officeart/2005/8/layout/orgChart1"/>
    <dgm:cxn modelId="{9A27EAD3-7D6C-4738-A49F-34066A7814BC}" srcId="{87001D36-ECDA-4074-A457-2258A346FE74}" destId="{2E527921-F8F4-43C9-AA77-86C029BA882E}" srcOrd="0" destOrd="0" parTransId="{EC5559D5-26CB-45F2-81AD-87A1E512102E}" sibTransId="{90BEF7B1-E579-43CE-9CDE-83E5BE711846}"/>
    <dgm:cxn modelId="{F287F4DE-A096-4291-BD11-0D4B92205442}" type="presOf" srcId="{462A9472-3E2A-4331-B1B0-67FBB9294C0D}" destId="{ED6187BB-C0B0-4F58-90C0-1E6341D7F35E}" srcOrd="1" destOrd="0" presId="urn:microsoft.com/office/officeart/2005/8/layout/orgChart1"/>
    <dgm:cxn modelId="{A41AF2E1-A753-48C8-AAF3-5129CFBD6364}" type="presOf" srcId="{87001D36-ECDA-4074-A457-2258A346FE74}" destId="{EA936CCF-1568-41EE-80D3-B9BDBA50E4ED}" srcOrd="0" destOrd="0" presId="urn:microsoft.com/office/officeart/2005/8/layout/orgChart1"/>
    <dgm:cxn modelId="{1D2653E2-44DF-49B7-B359-E068A556B648}" type="presOf" srcId="{BF342187-275B-4753-85F2-1C02B2314964}" destId="{F6AC5DA3-CFA0-4B5F-A272-51B05B3B1E57}" srcOrd="0" destOrd="0" presId="urn:microsoft.com/office/officeart/2005/8/layout/orgChart1"/>
    <dgm:cxn modelId="{9290E5EC-D365-430D-A8F5-CE3AC0707C62}" type="presOf" srcId="{2E527921-F8F4-43C9-AA77-86C029BA882E}" destId="{03832966-E103-4719-8E9A-63B5803D68BC}" srcOrd="0" destOrd="0" presId="urn:microsoft.com/office/officeart/2005/8/layout/orgChart1"/>
    <dgm:cxn modelId="{E38A22F1-1E14-4C49-93DF-AD02CDF355DC}" type="presOf" srcId="{24908AE6-90AB-4BE6-8D72-5229ABF16739}" destId="{F541F800-2EF7-4A8B-AE5F-2270C87A34B9}" srcOrd="0" destOrd="0" presId="urn:microsoft.com/office/officeart/2005/8/layout/orgChart1"/>
    <dgm:cxn modelId="{97320DF8-6612-45AA-A21E-893FFBA02A3D}" type="presOf" srcId="{2B957EB2-B01F-4893-8998-BA3D18B5482A}" destId="{3C2F1018-E3E6-4047-9F3A-6786240EEB29}" srcOrd="0" destOrd="0" presId="urn:microsoft.com/office/officeart/2005/8/layout/orgChart1"/>
    <dgm:cxn modelId="{7CB01B06-22FA-4522-811D-13416936B683}" type="presParOf" srcId="{EA936CCF-1568-41EE-80D3-B9BDBA50E4ED}" destId="{72558A98-9FD7-4BE6-AF15-E4E7B3466453}" srcOrd="0" destOrd="0" presId="urn:microsoft.com/office/officeart/2005/8/layout/orgChart1"/>
    <dgm:cxn modelId="{3DAAC961-DD1F-410B-99A8-4FE4689F18D4}" type="presParOf" srcId="{72558A98-9FD7-4BE6-AF15-E4E7B3466453}" destId="{473BE7BC-BA09-4783-9C91-602A8130CBBE}" srcOrd="0" destOrd="0" presId="urn:microsoft.com/office/officeart/2005/8/layout/orgChart1"/>
    <dgm:cxn modelId="{9433CA46-ECC7-401E-BB9A-5CF397571146}" type="presParOf" srcId="{473BE7BC-BA09-4783-9C91-602A8130CBBE}" destId="{03832966-E103-4719-8E9A-63B5803D68BC}" srcOrd="0" destOrd="0" presId="urn:microsoft.com/office/officeart/2005/8/layout/orgChart1"/>
    <dgm:cxn modelId="{FAEA01B6-B47F-49A7-9A47-76A47B5AB1AB}" type="presParOf" srcId="{473BE7BC-BA09-4783-9C91-602A8130CBBE}" destId="{DE3BEEC6-DF64-43A9-BC64-76961E415794}" srcOrd="1" destOrd="0" presId="urn:microsoft.com/office/officeart/2005/8/layout/orgChart1"/>
    <dgm:cxn modelId="{2D50CBB0-16E7-495B-8A04-003FDF33BE1C}" type="presParOf" srcId="{72558A98-9FD7-4BE6-AF15-E4E7B3466453}" destId="{98F5BB17-D77A-4CBF-92BF-D82EEB1A4F98}" srcOrd="1" destOrd="0" presId="urn:microsoft.com/office/officeart/2005/8/layout/orgChart1"/>
    <dgm:cxn modelId="{9E02B8D3-6E43-4C9C-A138-9AF6B789F024}" type="presParOf" srcId="{98F5BB17-D77A-4CBF-92BF-D82EEB1A4F98}" destId="{6199E12F-F8A4-408B-8DEC-A2AC36F15392}" srcOrd="0" destOrd="0" presId="urn:microsoft.com/office/officeart/2005/8/layout/orgChart1"/>
    <dgm:cxn modelId="{EE3B837E-3521-42C6-AFAA-9C5E0195EFA3}" type="presParOf" srcId="{98F5BB17-D77A-4CBF-92BF-D82EEB1A4F98}" destId="{C0A676BF-5C18-4384-ABAF-0DDAFD7FA524}" srcOrd="1" destOrd="0" presId="urn:microsoft.com/office/officeart/2005/8/layout/orgChart1"/>
    <dgm:cxn modelId="{178D37FC-4ED3-4CA2-B341-C5A4465DF07B}" type="presParOf" srcId="{C0A676BF-5C18-4384-ABAF-0DDAFD7FA524}" destId="{BF7DE12D-1384-402C-BC26-BCF8B44B9F64}" srcOrd="0" destOrd="0" presId="urn:microsoft.com/office/officeart/2005/8/layout/orgChart1"/>
    <dgm:cxn modelId="{FEBDDE19-C4C9-403B-BC0A-3B27DB3F799E}" type="presParOf" srcId="{BF7DE12D-1384-402C-BC26-BCF8B44B9F64}" destId="{F6AC5DA3-CFA0-4B5F-A272-51B05B3B1E57}" srcOrd="0" destOrd="0" presId="urn:microsoft.com/office/officeart/2005/8/layout/orgChart1"/>
    <dgm:cxn modelId="{EB19ACC1-E8ED-408C-9D13-FC39469D2B0D}" type="presParOf" srcId="{BF7DE12D-1384-402C-BC26-BCF8B44B9F64}" destId="{470F7542-BE3D-4794-AC78-7BA60CF07192}" srcOrd="1" destOrd="0" presId="urn:microsoft.com/office/officeart/2005/8/layout/orgChart1"/>
    <dgm:cxn modelId="{FA044246-910E-430D-8A81-7E0DD3E38244}" type="presParOf" srcId="{C0A676BF-5C18-4384-ABAF-0DDAFD7FA524}" destId="{59E1035B-06A7-4062-AA6D-9FB6B5A28299}" srcOrd="1" destOrd="0" presId="urn:microsoft.com/office/officeart/2005/8/layout/orgChart1"/>
    <dgm:cxn modelId="{0140B049-4BA9-4782-B0E1-20E0D6BE3027}" type="presParOf" srcId="{59E1035B-06A7-4062-AA6D-9FB6B5A28299}" destId="{25AB424D-06CB-4553-8C45-DC8703E7B039}" srcOrd="0" destOrd="0" presId="urn:microsoft.com/office/officeart/2005/8/layout/orgChart1"/>
    <dgm:cxn modelId="{CFE68BB5-F3FA-4828-BFD5-AD433904DB7F}" type="presParOf" srcId="{59E1035B-06A7-4062-AA6D-9FB6B5A28299}" destId="{47FCF7CE-91B3-47B9-82B8-816055338210}" srcOrd="1" destOrd="0" presId="urn:microsoft.com/office/officeart/2005/8/layout/orgChart1"/>
    <dgm:cxn modelId="{2457260C-15B1-4484-B49E-CA96DE3CE502}" type="presParOf" srcId="{47FCF7CE-91B3-47B9-82B8-816055338210}" destId="{5435D029-280C-4D9C-905D-1E86401FFD6D}" srcOrd="0" destOrd="0" presId="urn:microsoft.com/office/officeart/2005/8/layout/orgChart1"/>
    <dgm:cxn modelId="{2CD07F54-BEAB-4E9C-8AFF-5552FE4FD0D7}" type="presParOf" srcId="{5435D029-280C-4D9C-905D-1E86401FFD6D}" destId="{B48A7DB0-963D-4660-AA63-192ED15AE317}" srcOrd="0" destOrd="0" presId="urn:microsoft.com/office/officeart/2005/8/layout/orgChart1"/>
    <dgm:cxn modelId="{F2DF53C0-E8D7-47CF-B977-025791F91904}" type="presParOf" srcId="{5435D029-280C-4D9C-905D-1E86401FFD6D}" destId="{4392CE15-7037-4EF7-9A07-812D44944E9D}" srcOrd="1" destOrd="0" presId="urn:microsoft.com/office/officeart/2005/8/layout/orgChart1"/>
    <dgm:cxn modelId="{808391F6-3483-4078-A607-E7DD4319E39A}" type="presParOf" srcId="{47FCF7CE-91B3-47B9-82B8-816055338210}" destId="{D22197B8-543D-479A-9D16-FC05330E5862}" srcOrd="1" destOrd="0" presId="urn:microsoft.com/office/officeart/2005/8/layout/orgChart1"/>
    <dgm:cxn modelId="{296CAD6C-CA41-4D51-8F02-B8A56817D1A1}" type="presParOf" srcId="{47FCF7CE-91B3-47B9-82B8-816055338210}" destId="{0D2C1F80-86C5-46AB-AA67-6C4BE1113AC4}" srcOrd="2" destOrd="0" presId="urn:microsoft.com/office/officeart/2005/8/layout/orgChart1"/>
    <dgm:cxn modelId="{4C2D705F-4615-423A-9ECD-F59D094BA49A}" type="presParOf" srcId="{59E1035B-06A7-4062-AA6D-9FB6B5A28299}" destId="{F05B517D-1E0B-417D-ACA6-27E46B82278D}" srcOrd="2" destOrd="0" presId="urn:microsoft.com/office/officeart/2005/8/layout/orgChart1"/>
    <dgm:cxn modelId="{0A0B1D16-DFA0-4580-A0F7-1B85ECC8E03A}" type="presParOf" srcId="{59E1035B-06A7-4062-AA6D-9FB6B5A28299}" destId="{0DADE971-B07C-41BA-A9EA-81876337878D}" srcOrd="3" destOrd="0" presId="urn:microsoft.com/office/officeart/2005/8/layout/orgChart1"/>
    <dgm:cxn modelId="{A63FE6A2-9EFF-43D6-86E7-BA68805E8887}" type="presParOf" srcId="{0DADE971-B07C-41BA-A9EA-81876337878D}" destId="{71A00CF0-19DF-4884-B66E-2D98BFFB2692}" srcOrd="0" destOrd="0" presId="urn:microsoft.com/office/officeart/2005/8/layout/orgChart1"/>
    <dgm:cxn modelId="{577B60EA-2331-492B-AA5E-F66AAB68A92D}" type="presParOf" srcId="{71A00CF0-19DF-4884-B66E-2D98BFFB2692}" destId="{8FB040FA-8035-431B-BAB2-957A1F483945}" srcOrd="0" destOrd="0" presId="urn:microsoft.com/office/officeart/2005/8/layout/orgChart1"/>
    <dgm:cxn modelId="{37DF17E7-4A8F-49D1-BC25-C8A69C0BB077}" type="presParOf" srcId="{71A00CF0-19DF-4884-B66E-2D98BFFB2692}" destId="{ED6187BB-C0B0-4F58-90C0-1E6341D7F35E}" srcOrd="1" destOrd="0" presId="urn:microsoft.com/office/officeart/2005/8/layout/orgChart1"/>
    <dgm:cxn modelId="{B01ACFCD-E30A-4F9D-BF12-EBDC54315BB7}" type="presParOf" srcId="{0DADE971-B07C-41BA-A9EA-81876337878D}" destId="{42ED05DE-A1E8-4243-AED0-07B09FB3EE0E}" srcOrd="1" destOrd="0" presId="urn:microsoft.com/office/officeart/2005/8/layout/orgChart1"/>
    <dgm:cxn modelId="{134DB374-787C-4268-A030-CC51FEBE48B8}" type="presParOf" srcId="{0DADE971-B07C-41BA-A9EA-81876337878D}" destId="{E91EA7FF-FD31-4395-86C0-4559DB08C421}" srcOrd="2" destOrd="0" presId="urn:microsoft.com/office/officeart/2005/8/layout/orgChart1"/>
    <dgm:cxn modelId="{0A013A50-3203-4FA1-B261-04793E97D36E}" type="presParOf" srcId="{59E1035B-06A7-4062-AA6D-9FB6B5A28299}" destId="{7FDED248-F9DE-4F1A-8A98-31CB4604FD68}" srcOrd="4" destOrd="0" presId="urn:microsoft.com/office/officeart/2005/8/layout/orgChart1"/>
    <dgm:cxn modelId="{6D8B9EBC-766A-4E43-8410-C4E04C58A8AD}" type="presParOf" srcId="{59E1035B-06A7-4062-AA6D-9FB6B5A28299}" destId="{D77D27AF-29FF-487F-A9A8-B98BDEC8A54F}" srcOrd="5" destOrd="0" presId="urn:microsoft.com/office/officeart/2005/8/layout/orgChart1"/>
    <dgm:cxn modelId="{03333AF6-E7DD-4078-9A3C-62AAD738E862}" type="presParOf" srcId="{D77D27AF-29FF-487F-A9A8-B98BDEC8A54F}" destId="{9A3ADF57-6DE2-44C1-8D5D-9B6F87A1B96B}" srcOrd="0" destOrd="0" presId="urn:microsoft.com/office/officeart/2005/8/layout/orgChart1"/>
    <dgm:cxn modelId="{8F4BD875-9EF2-45D5-AF2E-2E4762D6D886}" type="presParOf" srcId="{9A3ADF57-6DE2-44C1-8D5D-9B6F87A1B96B}" destId="{F541F800-2EF7-4A8B-AE5F-2270C87A34B9}" srcOrd="0" destOrd="0" presId="urn:microsoft.com/office/officeart/2005/8/layout/orgChart1"/>
    <dgm:cxn modelId="{82624266-454D-4189-B5E4-E5A77EE6403A}" type="presParOf" srcId="{9A3ADF57-6DE2-44C1-8D5D-9B6F87A1B96B}" destId="{B0848184-2494-4B60-86B5-26434AF7061C}" srcOrd="1" destOrd="0" presId="urn:microsoft.com/office/officeart/2005/8/layout/orgChart1"/>
    <dgm:cxn modelId="{0E5052E1-1E4F-4ACF-9B5A-20CAF60B9581}" type="presParOf" srcId="{D77D27AF-29FF-487F-A9A8-B98BDEC8A54F}" destId="{337497E2-FF2B-4627-8AA8-EEC708E1F356}" srcOrd="1" destOrd="0" presId="urn:microsoft.com/office/officeart/2005/8/layout/orgChart1"/>
    <dgm:cxn modelId="{F804544A-47E7-464C-9DAD-4F277FD1C2ED}" type="presParOf" srcId="{D77D27AF-29FF-487F-A9A8-B98BDEC8A54F}" destId="{3ADA1FAE-0691-4EFB-8F62-085196EB515A}" srcOrd="2" destOrd="0" presId="urn:microsoft.com/office/officeart/2005/8/layout/orgChart1"/>
    <dgm:cxn modelId="{BDC65FBB-FFC0-4FA0-BE3A-925946EFDBA2}" type="presParOf" srcId="{59E1035B-06A7-4062-AA6D-9FB6B5A28299}" destId="{3C2F1018-E3E6-4047-9F3A-6786240EEB29}" srcOrd="6" destOrd="0" presId="urn:microsoft.com/office/officeart/2005/8/layout/orgChart1"/>
    <dgm:cxn modelId="{9B0B9D6C-0C62-4A0F-936B-53C53FC03C77}" type="presParOf" srcId="{59E1035B-06A7-4062-AA6D-9FB6B5A28299}" destId="{556088E0-DA24-4CAE-91CB-A1F684BC53E3}" srcOrd="7" destOrd="0" presId="urn:microsoft.com/office/officeart/2005/8/layout/orgChart1"/>
    <dgm:cxn modelId="{A5E28D85-CD87-4873-B3AC-EF4B2042B221}" type="presParOf" srcId="{556088E0-DA24-4CAE-91CB-A1F684BC53E3}" destId="{3E3C0625-F235-4AAB-A556-311598069289}" srcOrd="0" destOrd="0" presId="urn:microsoft.com/office/officeart/2005/8/layout/orgChart1"/>
    <dgm:cxn modelId="{F5750890-E7EA-42F9-8E05-EEE62FE55ED9}" type="presParOf" srcId="{3E3C0625-F235-4AAB-A556-311598069289}" destId="{59041516-331A-4DD2-B071-777B89A850F0}" srcOrd="0" destOrd="0" presId="urn:microsoft.com/office/officeart/2005/8/layout/orgChart1"/>
    <dgm:cxn modelId="{E1056691-EF73-40B0-8DBD-517EB8694FAF}" type="presParOf" srcId="{3E3C0625-F235-4AAB-A556-311598069289}" destId="{F4265C0A-C544-4F05-BA27-1FF1C397DCEA}" srcOrd="1" destOrd="0" presId="urn:microsoft.com/office/officeart/2005/8/layout/orgChart1"/>
    <dgm:cxn modelId="{673AB1D0-0A1B-4B8A-AC0C-EECC959B56B9}" type="presParOf" srcId="{556088E0-DA24-4CAE-91CB-A1F684BC53E3}" destId="{851AABA4-2DC1-4B4E-815D-AFBA699D1CE1}" srcOrd="1" destOrd="0" presId="urn:microsoft.com/office/officeart/2005/8/layout/orgChart1"/>
    <dgm:cxn modelId="{4F1BAA73-4512-4BED-8C78-DED7BFEFFBF5}" type="presParOf" srcId="{556088E0-DA24-4CAE-91CB-A1F684BC53E3}" destId="{D99CBAAC-7A1B-4D6E-BB06-E67D48C5C2A5}" srcOrd="2" destOrd="0" presId="urn:microsoft.com/office/officeart/2005/8/layout/orgChart1"/>
    <dgm:cxn modelId="{39C5D0C8-1DD2-4FF4-B123-253BD7990C68}" type="presParOf" srcId="{C0A676BF-5C18-4384-ABAF-0DDAFD7FA524}" destId="{918AE9EA-D6CE-4633-A754-3F8EA6E308B4}" srcOrd="2" destOrd="0" presId="urn:microsoft.com/office/officeart/2005/8/layout/orgChart1"/>
    <dgm:cxn modelId="{5EFF4DEE-422C-42FB-AD89-3E78BD1DA78A}" type="presParOf" srcId="{72558A98-9FD7-4BE6-AF15-E4E7B3466453}" destId="{D006213C-9F3B-4A32-ACBB-8A43978B632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D9E670-F20D-4DEC-A167-24CD589B5DC2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6B7E97E-8C04-4951-9ADE-FB2A8E0C0A1C}">
      <dgm:prSet phldrT="[Text]" custT="1"/>
      <dgm:spPr/>
      <dgm:t>
        <a:bodyPr/>
        <a:lstStyle/>
        <a:p>
          <a:pPr marL="906463" indent="-1363663" algn="l"/>
          <a:r>
            <a:rPr lang="en-GB" sz="2000" b="1" i="0" dirty="0">
              <a:solidFill>
                <a:schemeClr val="tx2"/>
              </a:solidFill>
            </a:rPr>
            <a:t>Physical Protection BP: </a:t>
          </a:r>
          <a:r>
            <a:rPr lang="en-CA" sz="2000" i="1" dirty="0">
              <a:solidFill>
                <a:schemeClr val="tx1"/>
              </a:solidFill>
            </a:rPr>
            <a:t>A physical protection regime shall be effectively and efficiently implemented for the full lifecycle of an NES. </a:t>
          </a:r>
          <a:endParaRPr lang="en-GB" sz="2000" i="1" dirty="0"/>
        </a:p>
      </dgm:t>
    </dgm:pt>
    <dgm:pt modelId="{4E89F5EE-5F60-4930-9DAF-B3B3B312FDBA}" type="parTrans" cxnId="{6ECA1651-5493-4BFD-8F49-9A8412DE5FFB}">
      <dgm:prSet/>
      <dgm:spPr/>
      <dgm:t>
        <a:bodyPr/>
        <a:lstStyle/>
        <a:p>
          <a:endParaRPr lang="en-GB"/>
        </a:p>
      </dgm:t>
    </dgm:pt>
    <dgm:pt modelId="{5D3666CE-1F1A-4F80-91A7-50A9DBCDC033}" type="sibTrans" cxnId="{6ECA1651-5493-4BFD-8F49-9A8412DE5FFB}">
      <dgm:prSet/>
      <dgm:spPr/>
      <dgm:t>
        <a:bodyPr/>
        <a:lstStyle/>
        <a:p>
          <a:endParaRPr lang="en-GB"/>
        </a:p>
      </dgm:t>
    </dgm:pt>
    <dgm:pt modelId="{D53D5F7A-22F6-4E93-8B69-AA431E420636}">
      <dgm:prSet phldrT="[Text]" custT="1"/>
      <dgm:spPr/>
      <dgm:t>
        <a:bodyPr/>
        <a:lstStyle/>
        <a:p>
          <a:r>
            <a:rPr lang="en-US" sz="1800" b="1" dirty="0"/>
            <a:t>UR1:</a:t>
          </a:r>
          <a:r>
            <a:rPr lang="en-US" sz="1600" b="1" dirty="0"/>
            <a:t> </a:t>
          </a:r>
          <a:br>
            <a:rPr lang="en-US" sz="1600" b="1" dirty="0"/>
          </a:br>
          <a:r>
            <a:rPr lang="en-US" sz="1600" dirty="0"/>
            <a:t>Legislative and Regulatory Framework</a:t>
          </a:r>
          <a:endParaRPr lang="en-GB" sz="1600" dirty="0"/>
        </a:p>
      </dgm:t>
    </dgm:pt>
    <dgm:pt modelId="{C96CB896-D253-4D90-97E6-FBB5190ABACC}" type="parTrans" cxnId="{FDC8C5B7-F1D6-48D2-A855-F3EA18CEAE76}">
      <dgm:prSet/>
      <dgm:spPr/>
      <dgm:t>
        <a:bodyPr/>
        <a:lstStyle/>
        <a:p>
          <a:endParaRPr lang="en-GB"/>
        </a:p>
      </dgm:t>
    </dgm:pt>
    <dgm:pt modelId="{D3F42DF5-8A42-4FCB-B6A8-CE1A191B1C79}" type="sibTrans" cxnId="{FDC8C5B7-F1D6-48D2-A855-F3EA18CEAE76}">
      <dgm:prSet/>
      <dgm:spPr/>
      <dgm:t>
        <a:bodyPr/>
        <a:lstStyle/>
        <a:p>
          <a:endParaRPr lang="en-GB"/>
        </a:p>
      </dgm:t>
    </dgm:pt>
    <dgm:pt modelId="{6CF04FF8-BDEC-4EDB-B1C7-B0A0FBEAAA6C}">
      <dgm:prSet phldrT="[Text]" custT="1"/>
      <dgm:spPr/>
      <dgm:t>
        <a:bodyPr/>
        <a:lstStyle/>
        <a:p>
          <a:r>
            <a:rPr lang="en-US" sz="1800" b="1" dirty="0"/>
            <a:t>UR2: </a:t>
          </a:r>
          <a:br>
            <a:rPr lang="en-US" sz="1800" b="1" dirty="0"/>
          </a:br>
          <a:r>
            <a:rPr lang="en-US" sz="1600" dirty="0"/>
            <a:t>Integration of PP throughout INPRO areas</a:t>
          </a:r>
          <a:endParaRPr lang="en-GB" sz="1800" dirty="0"/>
        </a:p>
      </dgm:t>
    </dgm:pt>
    <dgm:pt modelId="{AE8A5BD5-B48E-4C37-BFA3-E5412669AF3E}" type="parTrans" cxnId="{3E86BFCC-30F7-473D-AF82-F07A3B141C9E}">
      <dgm:prSet/>
      <dgm:spPr/>
      <dgm:t>
        <a:bodyPr/>
        <a:lstStyle/>
        <a:p>
          <a:endParaRPr lang="en-GB"/>
        </a:p>
      </dgm:t>
    </dgm:pt>
    <dgm:pt modelId="{4E55292E-62CC-4ED8-B580-B486B0711E18}" type="sibTrans" cxnId="{3E86BFCC-30F7-473D-AF82-F07A3B141C9E}">
      <dgm:prSet/>
      <dgm:spPr/>
      <dgm:t>
        <a:bodyPr/>
        <a:lstStyle/>
        <a:p>
          <a:endParaRPr lang="en-GB"/>
        </a:p>
      </dgm:t>
    </dgm:pt>
    <dgm:pt modelId="{0CF228B9-DF71-4748-8F5D-4D6053211282}">
      <dgm:prSet phldrT="[Text]" custT="1"/>
      <dgm:spPr/>
      <dgm:t>
        <a:bodyPr/>
        <a:lstStyle/>
        <a:p>
          <a:r>
            <a:rPr lang="en-US" sz="1800" b="1" dirty="0"/>
            <a:t>UR3</a:t>
          </a:r>
          <a:r>
            <a:rPr lang="en-US" sz="1800" dirty="0"/>
            <a:t>: </a:t>
          </a:r>
          <a:br>
            <a:rPr lang="en-US" sz="1800" dirty="0"/>
          </a:br>
          <a:r>
            <a:rPr lang="en-US" sz="1600" dirty="0"/>
            <a:t>Trust-worthiness</a:t>
          </a:r>
          <a:endParaRPr lang="en-GB" sz="1800" dirty="0"/>
        </a:p>
      </dgm:t>
    </dgm:pt>
    <dgm:pt modelId="{20AEFA79-17C4-4BED-8EB9-200C60670D06}" type="parTrans" cxnId="{20A47320-7062-45EF-92AF-E73E7851F831}">
      <dgm:prSet/>
      <dgm:spPr/>
      <dgm:t>
        <a:bodyPr/>
        <a:lstStyle/>
        <a:p>
          <a:endParaRPr lang="en-GB"/>
        </a:p>
      </dgm:t>
    </dgm:pt>
    <dgm:pt modelId="{BE1791EE-CA40-405C-B63D-0119DE22E710}" type="sibTrans" cxnId="{20A47320-7062-45EF-92AF-E73E7851F831}">
      <dgm:prSet/>
      <dgm:spPr/>
      <dgm:t>
        <a:bodyPr/>
        <a:lstStyle/>
        <a:p>
          <a:endParaRPr lang="en-GB"/>
        </a:p>
      </dgm:t>
    </dgm:pt>
    <dgm:pt modelId="{6801F5C1-8BC2-459F-BA09-2ADE04F9B256}">
      <dgm:prSet phldrT="[Text]" custT="1"/>
      <dgm:spPr/>
      <dgm:t>
        <a:bodyPr/>
        <a:lstStyle/>
        <a:p>
          <a:r>
            <a:rPr lang="en-US" sz="1800" b="1" dirty="0"/>
            <a:t>UR4:</a:t>
          </a:r>
          <a:r>
            <a:rPr lang="en-US" sz="1800" dirty="0"/>
            <a:t> </a:t>
          </a:r>
          <a:br>
            <a:rPr lang="en-US" sz="1800" dirty="0"/>
          </a:br>
          <a:r>
            <a:rPr lang="en-US" sz="1600" dirty="0" err="1"/>
            <a:t>Confi-dentiality</a:t>
          </a:r>
          <a:endParaRPr lang="en-US" sz="1800" dirty="0"/>
        </a:p>
      </dgm:t>
    </dgm:pt>
    <dgm:pt modelId="{51580ED0-3061-49E2-971B-0A5C23B279CF}" type="parTrans" cxnId="{DB161DA6-3984-4E64-AEDB-E6A269511AAA}">
      <dgm:prSet/>
      <dgm:spPr/>
      <dgm:t>
        <a:bodyPr/>
        <a:lstStyle/>
        <a:p>
          <a:endParaRPr lang="en-GB"/>
        </a:p>
      </dgm:t>
    </dgm:pt>
    <dgm:pt modelId="{D4C162E9-224E-46DA-9895-6127681C500D}" type="sibTrans" cxnId="{DB161DA6-3984-4E64-AEDB-E6A269511AAA}">
      <dgm:prSet/>
      <dgm:spPr/>
      <dgm:t>
        <a:bodyPr/>
        <a:lstStyle/>
        <a:p>
          <a:endParaRPr lang="en-GB"/>
        </a:p>
      </dgm:t>
    </dgm:pt>
    <dgm:pt modelId="{4EF3218E-6B64-40D3-A2BF-F925AB8B8988}">
      <dgm:prSet phldrT="[Text]" custT="1"/>
      <dgm:spPr/>
      <dgm:t>
        <a:bodyPr/>
        <a:lstStyle/>
        <a:p>
          <a:r>
            <a:rPr lang="en-US" sz="1800" b="1" dirty="0"/>
            <a:t>UR5:</a:t>
          </a:r>
          <a:br>
            <a:rPr lang="en-US" sz="1800" dirty="0"/>
          </a:br>
          <a:r>
            <a:rPr lang="en-US" sz="1600" dirty="0"/>
            <a:t>Threat</a:t>
          </a:r>
          <a:endParaRPr lang="en-US" sz="1800" dirty="0"/>
        </a:p>
      </dgm:t>
    </dgm:pt>
    <dgm:pt modelId="{9E816BF6-0F52-45E5-84E2-2D7DA09546B7}" type="parTrans" cxnId="{7265EF3E-B35C-463A-AD1F-8CAE184AE849}">
      <dgm:prSet/>
      <dgm:spPr/>
      <dgm:t>
        <a:bodyPr/>
        <a:lstStyle/>
        <a:p>
          <a:endParaRPr lang="en-GB"/>
        </a:p>
      </dgm:t>
    </dgm:pt>
    <dgm:pt modelId="{10C0A007-B5ED-4204-A149-17FFC6261B4A}" type="sibTrans" cxnId="{7265EF3E-B35C-463A-AD1F-8CAE184AE849}">
      <dgm:prSet/>
      <dgm:spPr/>
      <dgm:t>
        <a:bodyPr/>
        <a:lstStyle/>
        <a:p>
          <a:endParaRPr lang="en-GB"/>
        </a:p>
      </dgm:t>
    </dgm:pt>
    <dgm:pt modelId="{1DF73739-1353-49E0-B2B7-CD69BC1D2EC1}">
      <dgm:prSet phldrT="[Text]" custT="1"/>
      <dgm:spPr/>
      <dgm:t>
        <a:bodyPr/>
        <a:lstStyle/>
        <a:p>
          <a:r>
            <a:rPr lang="en-US" sz="1800" b="1" dirty="0"/>
            <a:t>UR6: </a:t>
          </a:r>
          <a:br>
            <a:rPr lang="en-US" sz="1800" dirty="0"/>
          </a:br>
          <a:r>
            <a:rPr lang="en-US" sz="1600" dirty="0"/>
            <a:t>Graded Approach</a:t>
          </a:r>
          <a:endParaRPr lang="en-US" sz="1800" dirty="0"/>
        </a:p>
      </dgm:t>
    </dgm:pt>
    <dgm:pt modelId="{2B3B42DF-DD54-4DD7-8167-19155404ACDA}" type="parTrans" cxnId="{3730252D-77CF-4FF0-9910-7E05B2118D1F}">
      <dgm:prSet/>
      <dgm:spPr/>
      <dgm:t>
        <a:bodyPr/>
        <a:lstStyle/>
        <a:p>
          <a:endParaRPr lang="en-GB"/>
        </a:p>
      </dgm:t>
    </dgm:pt>
    <dgm:pt modelId="{8F8424DC-5CC9-4814-BFCF-7C85D8C5DD93}" type="sibTrans" cxnId="{3730252D-77CF-4FF0-9910-7E05B2118D1F}">
      <dgm:prSet/>
      <dgm:spPr/>
      <dgm:t>
        <a:bodyPr/>
        <a:lstStyle/>
        <a:p>
          <a:endParaRPr lang="en-GB"/>
        </a:p>
      </dgm:t>
    </dgm:pt>
    <dgm:pt modelId="{57BC3921-5EB2-4AE1-80B1-E903385A61C6}" type="pres">
      <dgm:prSet presAssocID="{D9D9E670-F20D-4DEC-A167-24CD589B5DC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3566A0D-58F2-4BB2-8E35-7E55B491E011}" type="pres">
      <dgm:prSet presAssocID="{56B7E97E-8C04-4951-9ADE-FB2A8E0C0A1C}" presName="hierRoot1" presStyleCnt="0"/>
      <dgm:spPr/>
    </dgm:pt>
    <dgm:pt modelId="{BD1B672B-D016-4F6C-AD27-6AC91D0878AA}" type="pres">
      <dgm:prSet presAssocID="{56B7E97E-8C04-4951-9ADE-FB2A8E0C0A1C}" presName="composite" presStyleCnt="0"/>
      <dgm:spPr/>
    </dgm:pt>
    <dgm:pt modelId="{E92A6CCF-2A93-48D9-8571-36AD4A02D0D7}" type="pres">
      <dgm:prSet presAssocID="{56B7E97E-8C04-4951-9ADE-FB2A8E0C0A1C}" presName="background" presStyleLbl="node0" presStyleIdx="0" presStyleCnt="1"/>
      <dgm:spPr/>
    </dgm:pt>
    <dgm:pt modelId="{EABA0EBE-05B5-47B9-85A3-05A6F31A6308}" type="pres">
      <dgm:prSet presAssocID="{56B7E97E-8C04-4951-9ADE-FB2A8E0C0A1C}" presName="text" presStyleLbl="fgAcc0" presStyleIdx="0" presStyleCnt="1" custScaleX="765696" custScaleY="119102" custLinFactNeighborX="1604" custLinFactNeighborY="-41210">
        <dgm:presLayoutVars>
          <dgm:chPref val="3"/>
        </dgm:presLayoutVars>
      </dgm:prSet>
      <dgm:spPr/>
    </dgm:pt>
    <dgm:pt modelId="{A53363CB-FF6E-4053-AFF6-6DED4B970E8A}" type="pres">
      <dgm:prSet presAssocID="{56B7E97E-8C04-4951-9ADE-FB2A8E0C0A1C}" presName="hierChild2" presStyleCnt="0"/>
      <dgm:spPr/>
    </dgm:pt>
    <dgm:pt modelId="{152B0066-5E75-4D1F-886B-399679AB1A99}" type="pres">
      <dgm:prSet presAssocID="{C96CB896-D253-4D90-97E6-FBB5190ABACC}" presName="Name10" presStyleLbl="parChTrans1D2" presStyleIdx="0" presStyleCnt="6"/>
      <dgm:spPr/>
    </dgm:pt>
    <dgm:pt modelId="{3B618860-AA03-4F89-8942-67ED0BAA3F25}" type="pres">
      <dgm:prSet presAssocID="{D53D5F7A-22F6-4E93-8B69-AA431E420636}" presName="hierRoot2" presStyleCnt="0"/>
      <dgm:spPr/>
    </dgm:pt>
    <dgm:pt modelId="{D2426F15-B68E-40F2-9C2B-1974492CB52B}" type="pres">
      <dgm:prSet presAssocID="{D53D5F7A-22F6-4E93-8B69-AA431E420636}" presName="composite2" presStyleCnt="0"/>
      <dgm:spPr/>
    </dgm:pt>
    <dgm:pt modelId="{1500E4BF-DA0F-4FA2-BC16-B66E2D291B7A}" type="pres">
      <dgm:prSet presAssocID="{D53D5F7A-22F6-4E93-8B69-AA431E420636}" presName="background2" presStyleLbl="node2" presStyleIdx="0" presStyleCnt="6"/>
      <dgm:spPr/>
    </dgm:pt>
    <dgm:pt modelId="{DC900288-4126-4215-86C7-9F8B99AD7C95}" type="pres">
      <dgm:prSet presAssocID="{D53D5F7A-22F6-4E93-8B69-AA431E420636}" presName="text2" presStyleLbl="fgAcc2" presStyleIdx="0" presStyleCnt="6" custScaleX="126463" custScaleY="157385">
        <dgm:presLayoutVars>
          <dgm:chPref val="3"/>
        </dgm:presLayoutVars>
      </dgm:prSet>
      <dgm:spPr/>
    </dgm:pt>
    <dgm:pt modelId="{7B0AF6CA-719E-4544-AF35-7BDCA8C2BD54}" type="pres">
      <dgm:prSet presAssocID="{D53D5F7A-22F6-4E93-8B69-AA431E420636}" presName="hierChild3" presStyleCnt="0"/>
      <dgm:spPr/>
    </dgm:pt>
    <dgm:pt modelId="{A4D0B940-17DB-43A0-953C-2F3128501847}" type="pres">
      <dgm:prSet presAssocID="{AE8A5BD5-B48E-4C37-BFA3-E5412669AF3E}" presName="Name10" presStyleLbl="parChTrans1D2" presStyleIdx="1" presStyleCnt="6"/>
      <dgm:spPr/>
    </dgm:pt>
    <dgm:pt modelId="{FF128EB3-E0FB-4400-B550-2FEDAFFBB940}" type="pres">
      <dgm:prSet presAssocID="{6CF04FF8-BDEC-4EDB-B1C7-B0A0FBEAAA6C}" presName="hierRoot2" presStyleCnt="0"/>
      <dgm:spPr/>
    </dgm:pt>
    <dgm:pt modelId="{6241C166-4025-4475-9265-AC97BEE8897D}" type="pres">
      <dgm:prSet presAssocID="{6CF04FF8-BDEC-4EDB-B1C7-B0A0FBEAAA6C}" presName="composite2" presStyleCnt="0"/>
      <dgm:spPr/>
    </dgm:pt>
    <dgm:pt modelId="{CDDD2C0D-4E6B-4BAD-AC5D-0B2AB71F6DDC}" type="pres">
      <dgm:prSet presAssocID="{6CF04FF8-BDEC-4EDB-B1C7-B0A0FBEAAA6C}" presName="background2" presStyleLbl="node2" presStyleIdx="1" presStyleCnt="6"/>
      <dgm:spPr/>
    </dgm:pt>
    <dgm:pt modelId="{46842D7D-1259-4A6F-B6CF-A444F26707A8}" type="pres">
      <dgm:prSet presAssocID="{6CF04FF8-BDEC-4EDB-B1C7-B0A0FBEAAA6C}" presName="text2" presStyleLbl="fgAcc2" presStyleIdx="1" presStyleCnt="6" custScaleX="145152" custScaleY="157385">
        <dgm:presLayoutVars>
          <dgm:chPref val="3"/>
        </dgm:presLayoutVars>
      </dgm:prSet>
      <dgm:spPr/>
    </dgm:pt>
    <dgm:pt modelId="{10C0246F-4F89-470B-BBC6-E18E3027FC2C}" type="pres">
      <dgm:prSet presAssocID="{6CF04FF8-BDEC-4EDB-B1C7-B0A0FBEAAA6C}" presName="hierChild3" presStyleCnt="0"/>
      <dgm:spPr/>
    </dgm:pt>
    <dgm:pt modelId="{B20A7454-1FA1-410A-8617-6A3FC3FF37A5}" type="pres">
      <dgm:prSet presAssocID="{20AEFA79-17C4-4BED-8EB9-200C60670D06}" presName="Name10" presStyleLbl="parChTrans1D2" presStyleIdx="2" presStyleCnt="6"/>
      <dgm:spPr/>
    </dgm:pt>
    <dgm:pt modelId="{46C4019B-94BB-402B-9E9C-0AFB47E65926}" type="pres">
      <dgm:prSet presAssocID="{0CF228B9-DF71-4748-8F5D-4D6053211282}" presName="hierRoot2" presStyleCnt="0"/>
      <dgm:spPr/>
    </dgm:pt>
    <dgm:pt modelId="{030D04D5-0BBB-4A50-9855-3BBB492580A2}" type="pres">
      <dgm:prSet presAssocID="{0CF228B9-DF71-4748-8F5D-4D6053211282}" presName="composite2" presStyleCnt="0"/>
      <dgm:spPr/>
    </dgm:pt>
    <dgm:pt modelId="{2B84EE56-BB83-406F-8196-1DC55CA13AA2}" type="pres">
      <dgm:prSet presAssocID="{0CF228B9-DF71-4748-8F5D-4D6053211282}" presName="background2" presStyleLbl="node2" presStyleIdx="2" presStyleCnt="6"/>
      <dgm:spPr/>
    </dgm:pt>
    <dgm:pt modelId="{BE2A60E7-7AC7-4C3A-A5A0-B4E7298CA959}" type="pres">
      <dgm:prSet presAssocID="{0CF228B9-DF71-4748-8F5D-4D6053211282}" presName="text2" presStyleLbl="fgAcc2" presStyleIdx="2" presStyleCnt="6" custScaleX="130142" custScaleY="157385">
        <dgm:presLayoutVars>
          <dgm:chPref val="3"/>
        </dgm:presLayoutVars>
      </dgm:prSet>
      <dgm:spPr/>
    </dgm:pt>
    <dgm:pt modelId="{F9B01307-8F00-4B81-9BE9-F896F199994B}" type="pres">
      <dgm:prSet presAssocID="{0CF228B9-DF71-4748-8F5D-4D6053211282}" presName="hierChild3" presStyleCnt="0"/>
      <dgm:spPr/>
    </dgm:pt>
    <dgm:pt modelId="{DECE79B5-75BA-4251-8272-914E88B7E5E5}" type="pres">
      <dgm:prSet presAssocID="{51580ED0-3061-49E2-971B-0A5C23B279CF}" presName="Name10" presStyleLbl="parChTrans1D2" presStyleIdx="3" presStyleCnt="6"/>
      <dgm:spPr/>
    </dgm:pt>
    <dgm:pt modelId="{89204114-628F-4B10-8E2A-84CE0BCA9321}" type="pres">
      <dgm:prSet presAssocID="{6801F5C1-8BC2-459F-BA09-2ADE04F9B256}" presName="hierRoot2" presStyleCnt="0"/>
      <dgm:spPr/>
    </dgm:pt>
    <dgm:pt modelId="{363F85A8-E268-4688-B297-FB39B6126F8B}" type="pres">
      <dgm:prSet presAssocID="{6801F5C1-8BC2-459F-BA09-2ADE04F9B256}" presName="composite2" presStyleCnt="0"/>
      <dgm:spPr/>
    </dgm:pt>
    <dgm:pt modelId="{AF18E4CD-D77C-4875-8CC4-69401BE96F31}" type="pres">
      <dgm:prSet presAssocID="{6801F5C1-8BC2-459F-BA09-2ADE04F9B256}" presName="background2" presStyleLbl="node2" presStyleIdx="3" presStyleCnt="6"/>
      <dgm:spPr/>
    </dgm:pt>
    <dgm:pt modelId="{47A5CB86-DF3F-4AE9-94B2-3B033898122D}" type="pres">
      <dgm:prSet presAssocID="{6801F5C1-8BC2-459F-BA09-2ADE04F9B256}" presName="text2" presStyleLbl="fgAcc2" presStyleIdx="3" presStyleCnt="6" custScaleX="107224" custScaleY="157385">
        <dgm:presLayoutVars>
          <dgm:chPref val="3"/>
        </dgm:presLayoutVars>
      </dgm:prSet>
      <dgm:spPr/>
    </dgm:pt>
    <dgm:pt modelId="{BB4047BA-3564-43F5-BC56-E17A3F2E149A}" type="pres">
      <dgm:prSet presAssocID="{6801F5C1-8BC2-459F-BA09-2ADE04F9B256}" presName="hierChild3" presStyleCnt="0"/>
      <dgm:spPr/>
    </dgm:pt>
    <dgm:pt modelId="{A9CA1EB3-DDD4-402D-AA87-7FBB6532EEC2}" type="pres">
      <dgm:prSet presAssocID="{9E816BF6-0F52-45E5-84E2-2D7DA09546B7}" presName="Name10" presStyleLbl="parChTrans1D2" presStyleIdx="4" presStyleCnt="6"/>
      <dgm:spPr/>
    </dgm:pt>
    <dgm:pt modelId="{0C6A64D3-89E8-40AB-AA27-694C6A0274A8}" type="pres">
      <dgm:prSet presAssocID="{4EF3218E-6B64-40D3-A2BF-F925AB8B8988}" presName="hierRoot2" presStyleCnt="0"/>
      <dgm:spPr/>
    </dgm:pt>
    <dgm:pt modelId="{0FDAFFFF-0D2D-4C50-B839-CB0F6359A7B5}" type="pres">
      <dgm:prSet presAssocID="{4EF3218E-6B64-40D3-A2BF-F925AB8B8988}" presName="composite2" presStyleCnt="0"/>
      <dgm:spPr/>
    </dgm:pt>
    <dgm:pt modelId="{F1E087D0-E4D7-41B3-B3A5-2DEF2DB59A2F}" type="pres">
      <dgm:prSet presAssocID="{4EF3218E-6B64-40D3-A2BF-F925AB8B8988}" presName="background2" presStyleLbl="node2" presStyleIdx="4" presStyleCnt="6"/>
      <dgm:spPr/>
    </dgm:pt>
    <dgm:pt modelId="{AB15C4BE-D637-42D7-A925-93557A0264BA}" type="pres">
      <dgm:prSet presAssocID="{4EF3218E-6B64-40D3-A2BF-F925AB8B8988}" presName="text2" presStyleLbl="fgAcc2" presStyleIdx="4" presStyleCnt="6" custScaleX="99525" custScaleY="157385">
        <dgm:presLayoutVars>
          <dgm:chPref val="3"/>
        </dgm:presLayoutVars>
      </dgm:prSet>
      <dgm:spPr/>
    </dgm:pt>
    <dgm:pt modelId="{D754DA2B-B78A-451A-9ADD-A998DEC078B2}" type="pres">
      <dgm:prSet presAssocID="{4EF3218E-6B64-40D3-A2BF-F925AB8B8988}" presName="hierChild3" presStyleCnt="0"/>
      <dgm:spPr/>
    </dgm:pt>
    <dgm:pt modelId="{62059544-0EAF-42D4-A2EC-B9BCDCEBD3A1}" type="pres">
      <dgm:prSet presAssocID="{2B3B42DF-DD54-4DD7-8167-19155404ACDA}" presName="Name10" presStyleLbl="parChTrans1D2" presStyleIdx="5" presStyleCnt="6"/>
      <dgm:spPr/>
    </dgm:pt>
    <dgm:pt modelId="{91818528-6ACF-45A4-8C9A-30CAFF62A25C}" type="pres">
      <dgm:prSet presAssocID="{1DF73739-1353-49E0-B2B7-CD69BC1D2EC1}" presName="hierRoot2" presStyleCnt="0"/>
      <dgm:spPr/>
    </dgm:pt>
    <dgm:pt modelId="{57C59E7F-2AC4-4C95-86C7-53330E042B96}" type="pres">
      <dgm:prSet presAssocID="{1DF73739-1353-49E0-B2B7-CD69BC1D2EC1}" presName="composite2" presStyleCnt="0"/>
      <dgm:spPr/>
    </dgm:pt>
    <dgm:pt modelId="{1966514B-AF1C-4832-B8C8-FCB5B3EB9FD8}" type="pres">
      <dgm:prSet presAssocID="{1DF73739-1353-49E0-B2B7-CD69BC1D2EC1}" presName="background2" presStyleLbl="node2" presStyleIdx="5" presStyleCnt="6"/>
      <dgm:spPr/>
    </dgm:pt>
    <dgm:pt modelId="{2CA0D364-41D4-4764-ADF2-5CB348E2D0B9}" type="pres">
      <dgm:prSet presAssocID="{1DF73739-1353-49E0-B2B7-CD69BC1D2EC1}" presName="text2" presStyleLbl="fgAcc2" presStyleIdx="5" presStyleCnt="6" custScaleX="126463" custScaleY="157385">
        <dgm:presLayoutVars>
          <dgm:chPref val="3"/>
        </dgm:presLayoutVars>
      </dgm:prSet>
      <dgm:spPr/>
    </dgm:pt>
    <dgm:pt modelId="{3FD001CC-E809-4A65-939A-A8E156497C6E}" type="pres">
      <dgm:prSet presAssocID="{1DF73739-1353-49E0-B2B7-CD69BC1D2EC1}" presName="hierChild3" presStyleCnt="0"/>
      <dgm:spPr/>
    </dgm:pt>
  </dgm:ptLst>
  <dgm:cxnLst>
    <dgm:cxn modelId="{36A87B16-C5C3-4B4C-AC7D-67D863F853C7}" type="presOf" srcId="{9E816BF6-0F52-45E5-84E2-2D7DA09546B7}" destId="{A9CA1EB3-DDD4-402D-AA87-7FBB6532EEC2}" srcOrd="0" destOrd="0" presId="urn:microsoft.com/office/officeart/2005/8/layout/hierarchy1"/>
    <dgm:cxn modelId="{20A47320-7062-45EF-92AF-E73E7851F831}" srcId="{56B7E97E-8C04-4951-9ADE-FB2A8E0C0A1C}" destId="{0CF228B9-DF71-4748-8F5D-4D6053211282}" srcOrd="2" destOrd="0" parTransId="{20AEFA79-17C4-4BED-8EB9-200C60670D06}" sibTransId="{BE1791EE-CA40-405C-B63D-0119DE22E710}"/>
    <dgm:cxn modelId="{F97FBF27-54B1-4F69-A93F-3C9B6E842E96}" type="presOf" srcId="{1DF73739-1353-49E0-B2B7-CD69BC1D2EC1}" destId="{2CA0D364-41D4-4764-ADF2-5CB348E2D0B9}" srcOrd="0" destOrd="0" presId="urn:microsoft.com/office/officeart/2005/8/layout/hierarchy1"/>
    <dgm:cxn modelId="{3730252D-77CF-4FF0-9910-7E05B2118D1F}" srcId="{56B7E97E-8C04-4951-9ADE-FB2A8E0C0A1C}" destId="{1DF73739-1353-49E0-B2B7-CD69BC1D2EC1}" srcOrd="5" destOrd="0" parTransId="{2B3B42DF-DD54-4DD7-8167-19155404ACDA}" sibTransId="{8F8424DC-5CC9-4814-BFCF-7C85D8C5DD93}"/>
    <dgm:cxn modelId="{C9746432-DA4D-41D7-9B14-3F91508AC5B2}" type="presOf" srcId="{56B7E97E-8C04-4951-9ADE-FB2A8E0C0A1C}" destId="{EABA0EBE-05B5-47B9-85A3-05A6F31A6308}" srcOrd="0" destOrd="0" presId="urn:microsoft.com/office/officeart/2005/8/layout/hierarchy1"/>
    <dgm:cxn modelId="{B3A71535-A388-4D1E-94D9-D49EC364E5ED}" type="presOf" srcId="{4EF3218E-6B64-40D3-A2BF-F925AB8B8988}" destId="{AB15C4BE-D637-42D7-A925-93557A0264BA}" srcOrd="0" destOrd="0" presId="urn:microsoft.com/office/officeart/2005/8/layout/hierarchy1"/>
    <dgm:cxn modelId="{7265EF3E-B35C-463A-AD1F-8CAE184AE849}" srcId="{56B7E97E-8C04-4951-9ADE-FB2A8E0C0A1C}" destId="{4EF3218E-6B64-40D3-A2BF-F925AB8B8988}" srcOrd="4" destOrd="0" parTransId="{9E816BF6-0F52-45E5-84E2-2D7DA09546B7}" sibTransId="{10C0A007-B5ED-4204-A149-17FFC6261B4A}"/>
    <dgm:cxn modelId="{892C9268-63CE-428A-ADB2-CC01CED776BD}" type="presOf" srcId="{0CF228B9-DF71-4748-8F5D-4D6053211282}" destId="{BE2A60E7-7AC7-4C3A-A5A0-B4E7298CA959}" srcOrd="0" destOrd="0" presId="urn:microsoft.com/office/officeart/2005/8/layout/hierarchy1"/>
    <dgm:cxn modelId="{1A66CA6D-B82C-40C2-B50F-F92155E9D470}" type="presOf" srcId="{D9D9E670-F20D-4DEC-A167-24CD589B5DC2}" destId="{57BC3921-5EB2-4AE1-80B1-E903385A61C6}" srcOrd="0" destOrd="0" presId="urn:microsoft.com/office/officeart/2005/8/layout/hierarchy1"/>
    <dgm:cxn modelId="{6ECA1651-5493-4BFD-8F49-9A8412DE5FFB}" srcId="{D9D9E670-F20D-4DEC-A167-24CD589B5DC2}" destId="{56B7E97E-8C04-4951-9ADE-FB2A8E0C0A1C}" srcOrd="0" destOrd="0" parTransId="{4E89F5EE-5F60-4930-9DAF-B3B3B312FDBA}" sibTransId="{5D3666CE-1F1A-4F80-91A7-50A9DBCDC033}"/>
    <dgm:cxn modelId="{9812E986-7471-42FB-864D-0D3D33B70B5B}" type="presOf" srcId="{51580ED0-3061-49E2-971B-0A5C23B279CF}" destId="{DECE79B5-75BA-4251-8272-914E88B7E5E5}" srcOrd="0" destOrd="0" presId="urn:microsoft.com/office/officeart/2005/8/layout/hierarchy1"/>
    <dgm:cxn modelId="{D353F987-F628-4A49-A176-78EE07404E85}" type="presOf" srcId="{2B3B42DF-DD54-4DD7-8167-19155404ACDA}" destId="{62059544-0EAF-42D4-A2EC-B9BCDCEBD3A1}" srcOrd="0" destOrd="0" presId="urn:microsoft.com/office/officeart/2005/8/layout/hierarchy1"/>
    <dgm:cxn modelId="{F67575A0-2C04-41CF-B83B-5DA200D7A58D}" type="presOf" srcId="{6CF04FF8-BDEC-4EDB-B1C7-B0A0FBEAAA6C}" destId="{46842D7D-1259-4A6F-B6CF-A444F26707A8}" srcOrd="0" destOrd="0" presId="urn:microsoft.com/office/officeart/2005/8/layout/hierarchy1"/>
    <dgm:cxn modelId="{DB161DA6-3984-4E64-AEDB-E6A269511AAA}" srcId="{56B7E97E-8C04-4951-9ADE-FB2A8E0C0A1C}" destId="{6801F5C1-8BC2-459F-BA09-2ADE04F9B256}" srcOrd="3" destOrd="0" parTransId="{51580ED0-3061-49E2-971B-0A5C23B279CF}" sibTransId="{D4C162E9-224E-46DA-9895-6127681C500D}"/>
    <dgm:cxn modelId="{2E0ACBA7-71E3-4BE6-85B9-175B867B96FF}" type="presOf" srcId="{20AEFA79-17C4-4BED-8EB9-200C60670D06}" destId="{B20A7454-1FA1-410A-8617-6A3FC3FF37A5}" srcOrd="0" destOrd="0" presId="urn:microsoft.com/office/officeart/2005/8/layout/hierarchy1"/>
    <dgm:cxn modelId="{FDC8C5B7-F1D6-48D2-A855-F3EA18CEAE76}" srcId="{56B7E97E-8C04-4951-9ADE-FB2A8E0C0A1C}" destId="{D53D5F7A-22F6-4E93-8B69-AA431E420636}" srcOrd="0" destOrd="0" parTransId="{C96CB896-D253-4D90-97E6-FBB5190ABACC}" sibTransId="{D3F42DF5-8A42-4FCB-B6A8-CE1A191B1C79}"/>
    <dgm:cxn modelId="{B1124DB8-B767-4477-B7AD-39D38E0774A6}" type="presOf" srcId="{6801F5C1-8BC2-459F-BA09-2ADE04F9B256}" destId="{47A5CB86-DF3F-4AE9-94B2-3B033898122D}" srcOrd="0" destOrd="0" presId="urn:microsoft.com/office/officeart/2005/8/layout/hierarchy1"/>
    <dgm:cxn modelId="{3E86BFCC-30F7-473D-AF82-F07A3B141C9E}" srcId="{56B7E97E-8C04-4951-9ADE-FB2A8E0C0A1C}" destId="{6CF04FF8-BDEC-4EDB-B1C7-B0A0FBEAAA6C}" srcOrd="1" destOrd="0" parTransId="{AE8A5BD5-B48E-4C37-BFA3-E5412669AF3E}" sibTransId="{4E55292E-62CC-4ED8-B580-B486B0711E18}"/>
    <dgm:cxn modelId="{E3C825E4-F03E-4AD8-9039-9FE61ED56AB4}" type="presOf" srcId="{D53D5F7A-22F6-4E93-8B69-AA431E420636}" destId="{DC900288-4126-4215-86C7-9F8B99AD7C95}" srcOrd="0" destOrd="0" presId="urn:microsoft.com/office/officeart/2005/8/layout/hierarchy1"/>
    <dgm:cxn modelId="{FF5223E6-560D-4CAD-9CE0-986E4F3ADE95}" type="presOf" srcId="{AE8A5BD5-B48E-4C37-BFA3-E5412669AF3E}" destId="{A4D0B940-17DB-43A0-953C-2F3128501847}" srcOrd="0" destOrd="0" presId="urn:microsoft.com/office/officeart/2005/8/layout/hierarchy1"/>
    <dgm:cxn modelId="{C07BAFFF-8F37-43D6-B1CD-73A38E79142E}" type="presOf" srcId="{C96CB896-D253-4D90-97E6-FBB5190ABACC}" destId="{152B0066-5E75-4D1F-886B-399679AB1A99}" srcOrd="0" destOrd="0" presId="urn:microsoft.com/office/officeart/2005/8/layout/hierarchy1"/>
    <dgm:cxn modelId="{E4510F59-62A7-451B-B684-27828828BAC5}" type="presParOf" srcId="{57BC3921-5EB2-4AE1-80B1-E903385A61C6}" destId="{93566A0D-58F2-4BB2-8E35-7E55B491E011}" srcOrd="0" destOrd="0" presId="urn:microsoft.com/office/officeart/2005/8/layout/hierarchy1"/>
    <dgm:cxn modelId="{2B3687D6-36B3-43C1-83DB-CB180611ABCF}" type="presParOf" srcId="{93566A0D-58F2-4BB2-8E35-7E55B491E011}" destId="{BD1B672B-D016-4F6C-AD27-6AC91D0878AA}" srcOrd="0" destOrd="0" presId="urn:microsoft.com/office/officeart/2005/8/layout/hierarchy1"/>
    <dgm:cxn modelId="{E4D7DB34-01C6-44D4-B2EA-838CCD112C7A}" type="presParOf" srcId="{BD1B672B-D016-4F6C-AD27-6AC91D0878AA}" destId="{E92A6CCF-2A93-48D9-8571-36AD4A02D0D7}" srcOrd="0" destOrd="0" presId="urn:microsoft.com/office/officeart/2005/8/layout/hierarchy1"/>
    <dgm:cxn modelId="{86C695C1-460C-41DB-9FB1-0B30E5AACE06}" type="presParOf" srcId="{BD1B672B-D016-4F6C-AD27-6AC91D0878AA}" destId="{EABA0EBE-05B5-47B9-85A3-05A6F31A6308}" srcOrd="1" destOrd="0" presId="urn:microsoft.com/office/officeart/2005/8/layout/hierarchy1"/>
    <dgm:cxn modelId="{6F622228-17AB-4446-8CEB-C9F2F3A8E793}" type="presParOf" srcId="{93566A0D-58F2-4BB2-8E35-7E55B491E011}" destId="{A53363CB-FF6E-4053-AFF6-6DED4B970E8A}" srcOrd="1" destOrd="0" presId="urn:microsoft.com/office/officeart/2005/8/layout/hierarchy1"/>
    <dgm:cxn modelId="{8445A2B4-6242-4D89-A0DB-01A9CB880880}" type="presParOf" srcId="{A53363CB-FF6E-4053-AFF6-6DED4B970E8A}" destId="{152B0066-5E75-4D1F-886B-399679AB1A99}" srcOrd="0" destOrd="0" presId="urn:microsoft.com/office/officeart/2005/8/layout/hierarchy1"/>
    <dgm:cxn modelId="{A51B7C2C-2E65-46AC-9ADE-9B038A1D3883}" type="presParOf" srcId="{A53363CB-FF6E-4053-AFF6-6DED4B970E8A}" destId="{3B618860-AA03-4F89-8942-67ED0BAA3F25}" srcOrd="1" destOrd="0" presId="urn:microsoft.com/office/officeart/2005/8/layout/hierarchy1"/>
    <dgm:cxn modelId="{8865A54E-C709-496A-A644-98B35EE783FE}" type="presParOf" srcId="{3B618860-AA03-4F89-8942-67ED0BAA3F25}" destId="{D2426F15-B68E-40F2-9C2B-1974492CB52B}" srcOrd="0" destOrd="0" presId="urn:microsoft.com/office/officeart/2005/8/layout/hierarchy1"/>
    <dgm:cxn modelId="{CE50B240-A03B-4538-9D2F-E942313D21D7}" type="presParOf" srcId="{D2426F15-B68E-40F2-9C2B-1974492CB52B}" destId="{1500E4BF-DA0F-4FA2-BC16-B66E2D291B7A}" srcOrd="0" destOrd="0" presId="urn:microsoft.com/office/officeart/2005/8/layout/hierarchy1"/>
    <dgm:cxn modelId="{BA48160E-F701-4CEC-9CC5-5610D005943A}" type="presParOf" srcId="{D2426F15-B68E-40F2-9C2B-1974492CB52B}" destId="{DC900288-4126-4215-86C7-9F8B99AD7C95}" srcOrd="1" destOrd="0" presId="urn:microsoft.com/office/officeart/2005/8/layout/hierarchy1"/>
    <dgm:cxn modelId="{F9DEF4CB-8FA7-4EC6-9B42-7E931F05DF3B}" type="presParOf" srcId="{3B618860-AA03-4F89-8942-67ED0BAA3F25}" destId="{7B0AF6CA-719E-4544-AF35-7BDCA8C2BD54}" srcOrd="1" destOrd="0" presId="urn:microsoft.com/office/officeart/2005/8/layout/hierarchy1"/>
    <dgm:cxn modelId="{897D93B5-BD5D-410E-A8E9-DD13D53E973F}" type="presParOf" srcId="{A53363CB-FF6E-4053-AFF6-6DED4B970E8A}" destId="{A4D0B940-17DB-43A0-953C-2F3128501847}" srcOrd="2" destOrd="0" presId="urn:microsoft.com/office/officeart/2005/8/layout/hierarchy1"/>
    <dgm:cxn modelId="{9E31FDAC-6344-4790-85C5-D2BECB2CAFA2}" type="presParOf" srcId="{A53363CB-FF6E-4053-AFF6-6DED4B970E8A}" destId="{FF128EB3-E0FB-4400-B550-2FEDAFFBB940}" srcOrd="3" destOrd="0" presId="urn:microsoft.com/office/officeart/2005/8/layout/hierarchy1"/>
    <dgm:cxn modelId="{C51AA3D1-A6A7-476F-9F91-FA39A36A7541}" type="presParOf" srcId="{FF128EB3-E0FB-4400-B550-2FEDAFFBB940}" destId="{6241C166-4025-4475-9265-AC97BEE8897D}" srcOrd="0" destOrd="0" presId="urn:microsoft.com/office/officeart/2005/8/layout/hierarchy1"/>
    <dgm:cxn modelId="{117F4DD4-DCCA-4115-A30E-AFD9B4D4C570}" type="presParOf" srcId="{6241C166-4025-4475-9265-AC97BEE8897D}" destId="{CDDD2C0D-4E6B-4BAD-AC5D-0B2AB71F6DDC}" srcOrd="0" destOrd="0" presId="urn:microsoft.com/office/officeart/2005/8/layout/hierarchy1"/>
    <dgm:cxn modelId="{5024252C-DB5C-4AAE-A61F-310E9127C498}" type="presParOf" srcId="{6241C166-4025-4475-9265-AC97BEE8897D}" destId="{46842D7D-1259-4A6F-B6CF-A444F26707A8}" srcOrd="1" destOrd="0" presId="urn:microsoft.com/office/officeart/2005/8/layout/hierarchy1"/>
    <dgm:cxn modelId="{CDDB3A65-A3E3-46B7-BE41-9FF2CF9BF237}" type="presParOf" srcId="{FF128EB3-E0FB-4400-B550-2FEDAFFBB940}" destId="{10C0246F-4F89-470B-BBC6-E18E3027FC2C}" srcOrd="1" destOrd="0" presId="urn:microsoft.com/office/officeart/2005/8/layout/hierarchy1"/>
    <dgm:cxn modelId="{8CB62C93-934B-4FF2-8AC8-D4CFD7764C6E}" type="presParOf" srcId="{A53363CB-FF6E-4053-AFF6-6DED4B970E8A}" destId="{B20A7454-1FA1-410A-8617-6A3FC3FF37A5}" srcOrd="4" destOrd="0" presId="urn:microsoft.com/office/officeart/2005/8/layout/hierarchy1"/>
    <dgm:cxn modelId="{866BF4A8-FCD5-458A-AC69-39863B9BE7D8}" type="presParOf" srcId="{A53363CB-FF6E-4053-AFF6-6DED4B970E8A}" destId="{46C4019B-94BB-402B-9E9C-0AFB47E65926}" srcOrd="5" destOrd="0" presId="urn:microsoft.com/office/officeart/2005/8/layout/hierarchy1"/>
    <dgm:cxn modelId="{AC30C6C4-BD9F-472F-9B6B-DD7DD74AD489}" type="presParOf" srcId="{46C4019B-94BB-402B-9E9C-0AFB47E65926}" destId="{030D04D5-0BBB-4A50-9855-3BBB492580A2}" srcOrd="0" destOrd="0" presId="urn:microsoft.com/office/officeart/2005/8/layout/hierarchy1"/>
    <dgm:cxn modelId="{1CA69621-E919-48E4-8BA9-EAAF1D07A2B3}" type="presParOf" srcId="{030D04D5-0BBB-4A50-9855-3BBB492580A2}" destId="{2B84EE56-BB83-406F-8196-1DC55CA13AA2}" srcOrd="0" destOrd="0" presId="urn:microsoft.com/office/officeart/2005/8/layout/hierarchy1"/>
    <dgm:cxn modelId="{B8E0585E-FEAC-42B1-B973-CE7F65361F5D}" type="presParOf" srcId="{030D04D5-0BBB-4A50-9855-3BBB492580A2}" destId="{BE2A60E7-7AC7-4C3A-A5A0-B4E7298CA959}" srcOrd="1" destOrd="0" presId="urn:microsoft.com/office/officeart/2005/8/layout/hierarchy1"/>
    <dgm:cxn modelId="{D89F1931-338A-445F-B0DD-3AC8A4D60414}" type="presParOf" srcId="{46C4019B-94BB-402B-9E9C-0AFB47E65926}" destId="{F9B01307-8F00-4B81-9BE9-F896F199994B}" srcOrd="1" destOrd="0" presId="urn:microsoft.com/office/officeart/2005/8/layout/hierarchy1"/>
    <dgm:cxn modelId="{2E4CF043-6D91-4CAD-A271-EA319B5BA7CB}" type="presParOf" srcId="{A53363CB-FF6E-4053-AFF6-6DED4B970E8A}" destId="{DECE79B5-75BA-4251-8272-914E88B7E5E5}" srcOrd="6" destOrd="0" presId="urn:microsoft.com/office/officeart/2005/8/layout/hierarchy1"/>
    <dgm:cxn modelId="{02833766-F149-405F-83CD-B5EF240CCEFF}" type="presParOf" srcId="{A53363CB-FF6E-4053-AFF6-6DED4B970E8A}" destId="{89204114-628F-4B10-8E2A-84CE0BCA9321}" srcOrd="7" destOrd="0" presId="urn:microsoft.com/office/officeart/2005/8/layout/hierarchy1"/>
    <dgm:cxn modelId="{E065774A-5E34-42DA-909D-5E6B3225A7B6}" type="presParOf" srcId="{89204114-628F-4B10-8E2A-84CE0BCA9321}" destId="{363F85A8-E268-4688-B297-FB39B6126F8B}" srcOrd="0" destOrd="0" presId="urn:microsoft.com/office/officeart/2005/8/layout/hierarchy1"/>
    <dgm:cxn modelId="{4C4AB0E3-D9CE-4396-A741-3A6C96044E92}" type="presParOf" srcId="{363F85A8-E268-4688-B297-FB39B6126F8B}" destId="{AF18E4CD-D77C-4875-8CC4-69401BE96F31}" srcOrd="0" destOrd="0" presId="urn:microsoft.com/office/officeart/2005/8/layout/hierarchy1"/>
    <dgm:cxn modelId="{17356661-1D73-404E-89FB-0874846AFF4A}" type="presParOf" srcId="{363F85A8-E268-4688-B297-FB39B6126F8B}" destId="{47A5CB86-DF3F-4AE9-94B2-3B033898122D}" srcOrd="1" destOrd="0" presId="urn:microsoft.com/office/officeart/2005/8/layout/hierarchy1"/>
    <dgm:cxn modelId="{ED54908E-0A78-4B16-B3BF-3D2BC8AA741F}" type="presParOf" srcId="{89204114-628F-4B10-8E2A-84CE0BCA9321}" destId="{BB4047BA-3564-43F5-BC56-E17A3F2E149A}" srcOrd="1" destOrd="0" presId="urn:microsoft.com/office/officeart/2005/8/layout/hierarchy1"/>
    <dgm:cxn modelId="{0F8F8984-3C68-4BB2-BEAB-3FCB2A0EBCCC}" type="presParOf" srcId="{A53363CB-FF6E-4053-AFF6-6DED4B970E8A}" destId="{A9CA1EB3-DDD4-402D-AA87-7FBB6532EEC2}" srcOrd="8" destOrd="0" presId="urn:microsoft.com/office/officeart/2005/8/layout/hierarchy1"/>
    <dgm:cxn modelId="{54076165-907C-41F2-ADE7-8B40164F57F1}" type="presParOf" srcId="{A53363CB-FF6E-4053-AFF6-6DED4B970E8A}" destId="{0C6A64D3-89E8-40AB-AA27-694C6A0274A8}" srcOrd="9" destOrd="0" presId="urn:microsoft.com/office/officeart/2005/8/layout/hierarchy1"/>
    <dgm:cxn modelId="{1406E241-7CCA-4F75-AD03-0E6CB4730486}" type="presParOf" srcId="{0C6A64D3-89E8-40AB-AA27-694C6A0274A8}" destId="{0FDAFFFF-0D2D-4C50-B839-CB0F6359A7B5}" srcOrd="0" destOrd="0" presId="urn:microsoft.com/office/officeart/2005/8/layout/hierarchy1"/>
    <dgm:cxn modelId="{DA60393B-A96C-403A-B144-C54206BFAB52}" type="presParOf" srcId="{0FDAFFFF-0D2D-4C50-B839-CB0F6359A7B5}" destId="{F1E087D0-E4D7-41B3-B3A5-2DEF2DB59A2F}" srcOrd="0" destOrd="0" presId="urn:microsoft.com/office/officeart/2005/8/layout/hierarchy1"/>
    <dgm:cxn modelId="{498A6574-D226-40D7-994B-EE30C3CB0A39}" type="presParOf" srcId="{0FDAFFFF-0D2D-4C50-B839-CB0F6359A7B5}" destId="{AB15C4BE-D637-42D7-A925-93557A0264BA}" srcOrd="1" destOrd="0" presId="urn:microsoft.com/office/officeart/2005/8/layout/hierarchy1"/>
    <dgm:cxn modelId="{147A05B8-78F2-48FB-9778-E8767AF97AA9}" type="presParOf" srcId="{0C6A64D3-89E8-40AB-AA27-694C6A0274A8}" destId="{D754DA2B-B78A-451A-9ADD-A998DEC078B2}" srcOrd="1" destOrd="0" presId="urn:microsoft.com/office/officeart/2005/8/layout/hierarchy1"/>
    <dgm:cxn modelId="{A731FA81-3F6E-486C-BEEF-6B01DC7007E9}" type="presParOf" srcId="{A53363CB-FF6E-4053-AFF6-6DED4B970E8A}" destId="{62059544-0EAF-42D4-A2EC-B9BCDCEBD3A1}" srcOrd="10" destOrd="0" presId="urn:microsoft.com/office/officeart/2005/8/layout/hierarchy1"/>
    <dgm:cxn modelId="{45EFA413-5FC2-403E-BFEF-51679972D8D0}" type="presParOf" srcId="{A53363CB-FF6E-4053-AFF6-6DED4B970E8A}" destId="{91818528-6ACF-45A4-8C9A-30CAFF62A25C}" srcOrd="11" destOrd="0" presId="urn:microsoft.com/office/officeart/2005/8/layout/hierarchy1"/>
    <dgm:cxn modelId="{FCB38540-2B99-4628-B2E2-67DE1CD28CC3}" type="presParOf" srcId="{91818528-6ACF-45A4-8C9A-30CAFF62A25C}" destId="{57C59E7F-2AC4-4C95-86C7-53330E042B96}" srcOrd="0" destOrd="0" presId="urn:microsoft.com/office/officeart/2005/8/layout/hierarchy1"/>
    <dgm:cxn modelId="{0A61B6A2-B07C-4966-8BED-F77CBFEDD800}" type="presParOf" srcId="{57C59E7F-2AC4-4C95-86C7-53330E042B96}" destId="{1966514B-AF1C-4832-B8C8-FCB5B3EB9FD8}" srcOrd="0" destOrd="0" presId="urn:microsoft.com/office/officeart/2005/8/layout/hierarchy1"/>
    <dgm:cxn modelId="{0A7128B3-2A00-417A-BE10-C3E856293045}" type="presParOf" srcId="{57C59E7F-2AC4-4C95-86C7-53330E042B96}" destId="{2CA0D364-41D4-4764-ADF2-5CB348E2D0B9}" srcOrd="1" destOrd="0" presId="urn:microsoft.com/office/officeart/2005/8/layout/hierarchy1"/>
    <dgm:cxn modelId="{2B29DE40-1F7F-4C98-BCD0-4528524C089D}" type="presParOf" srcId="{91818528-6ACF-45A4-8C9A-30CAFF62A25C}" destId="{3FD001CC-E809-4A65-939A-A8E156497C6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3DC0FD-E292-4758-A1C1-FC4706EAC40B}" type="doc">
      <dgm:prSet loTypeId="urn:microsoft.com/office/officeart/2005/8/layout/orgChart1" loCatId="hierarchy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GB"/>
        </a:p>
      </dgm:t>
    </dgm:pt>
    <dgm:pt modelId="{5343BDB1-8B4E-4F5C-ABC5-A46D0DB8F94F}">
      <dgm:prSet phldrT="[Text]" custT="1"/>
      <dgm:spPr>
        <a:solidFill>
          <a:srgbClr val="FF9999"/>
        </a:solidFill>
      </dgm:spPr>
      <dgm:t>
        <a:bodyPr/>
        <a:lstStyle/>
        <a:p>
          <a:r>
            <a:rPr lang="en-US" sz="1200" b="1" dirty="0">
              <a:solidFill>
                <a:schemeClr val="accent4">
                  <a:lumMod val="75000"/>
                </a:schemeClr>
              </a:solidFill>
            </a:rPr>
            <a:t>Basic Principle (BP)</a:t>
          </a:r>
          <a:endParaRPr lang="en-GB" sz="1200" b="1" dirty="0">
            <a:solidFill>
              <a:schemeClr val="accent4">
                <a:lumMod val="75000"/>
              </a:schemeClr>
            </a:solidFill>
          </a:endParaRPr>
        </a:p>
      </dgm:t>
    </dgm:pt>
    <dgm:pt modelId="{B4B61774-B6F8-4380-BF96-680314E0AF5B}" type="parTrans" cxnId="{F0019773-20BB-448A-8820-D16C5979B8B4}">
      <dgm:prSet/>
      <dgm:spPr/>
      <dgm:t>
        <a:bodyPr/>
        <a:lstStyle/>
        <a:p>
          <a:endParaRPr lang="en-GB" sz="1200" b="1">
            <a:solidFill>
              <a:schemeClr val="tx1">
                <a:lumMod val="10000"/>
              </a:schemeClr>
            </a:solidFill>
          </a:endParaRPr>
        </a:p>
      </dgm:t>
    </dgm:pt>
    <dgm:pt modelId="{596D6267-5160-49BB-847A-C27FCB34C6C2}" type="sibTrans" cxnId="{F0019773-20BB-448A-8820-D16C5979B8B4}">
      <dgm:prSet/>
      <dgm:spPr/>
      <dgm:t>
        <a:bodyPr/>
        <a:lstStyle/>
        <a:p>
          <a:endParaRPr lang="en-GB" sz="1200" b="1">
            <a:solidFill>
              <a:schemeClr val="tx1">
                <a:lumMod val="10000"/>
              </a:schemeClr>
            </a:solidFill>
          </a:endParaRPr>
        </a:p>
      </dgm:t>
    </dgm:pt>
    <dgm:pt modelId="{43A2C619-D8A1-47FB-998C-2A57088B95B3}">
      <dgm:prSet phldrT="[Text]" custT="1"/>
      <dgm:spPr>
        <a:solidFill>
          <a:srgbClr val="FFFF99"/>
        </a:solidFill>
      </dgm:spPr>
      <dgm:t>
        <a:bodyPr/>
        <a:lstStyle/>
        <a:p>
          <a:r>
            <a:rPr lang="en-US" sz="1200" b="1" dirty="0">
              <a:solidFill>
                <a:schemeClr val="tx1">
                  <a:lumMod val="10000"/>
                </a:schemeClr>
              </a:solidFill>
            </a:rPr>
            <a:t>UR2</a:t>
          </a:r>
          <a:endParaRPr lang="en-GB" sz="1200" b="1" dirty="0">
            <a:solidFill>
              <a:schemeClr val="tx1">
                <a:lumMod val="10000"/>
              </a:schemeClr>
            </a:solidFill>
          </a:endParaRPr>
        </a:p>
      </dgm:t>
    </dgm:pt>
    <dgm:pt modelId="{222C31F7-CB70-4D88-A61F-311410DC54DA}" type="parTrans" cxnId="{2AE12F31-B545-462D-9C98-8EE662AA0C63}">
      <dgm:prSet/>
      <dgm:spPr/>
      <dgm:t>
        <a:bodyPr/>
        <a:lstStyle/>
        <a:p>
          <a:endParaRPr lang="en-GB" sz="1200" b="1">
            <a:solidFill>
              <a:schemeClr val="tx1">
                <a:lumMod val="10000"/>
              </a:schemeClr>
            </a:solidFill>
          </a:endParaRPr>
        </a:p>
      </dgm:t>
    </dgm:pt>
    <dgm:pt modelId="{CDE545BE-4F60-4761-B0A8-14F1E7DBAAF9}" type="sibTrans" cxnId="{2AE12F31-B545-462D-9C98-8EE662AA0C63}">
      <dgm:prSet/>
      <dgm:spPr/>
      <dgm:t>
        <a:bodyPr/>
        <a:lstStyle/>
        <a:p>
          <a:endParaRPr lang="en-GB" sz="1200" b="1">
            <a:solidFill>
              <a:schemeClr val="tx1">
                <a:lumMod val="10000"/>
              </a:schemeClr>
            </a:solidFill>
          </a:endParaRPr>
        </a:p>
      </dgm:t>
    </dgm:pt>
    <dgm:pt modelId="{75FBF156-F74C-43C6-8996-32D79014F483}">
      <dgm:prSet phldrT="[Text]" custT="1"/>
      <dgm:spPr>
        <a:solidFill>
          <a:srgbClr val="FFFF99"/>
        </a:solidFill>
      </dgm:spPr>
      <dgm:t>
        <a:bodyPr/>
        <a:lstStyle/>
        <a:p>
          <a:r>
            <a:rPr lang="en-US" sz="1200" b="1" dirty="0">
              <a:solidFill>
                <a:schemeClr val="tx1">
                  <a:lumMod val="10000"/>
                </a:schemeClr>
              </a:solidFill>
            </a:rPr>
            <a:t>UR3</a:t>
          </a:r>
          <a:endParaRPr lang="en-GB" sz="1200" b="1" dirty="0">
            <a:solidFill>
              <a:schemeClr val="tx1">
                <a:lumMod val="10000"/>
              </a:schemeClr>
            </a:solidFill>
          </a:endParaRPr>
        </a:p>
      </dgm:t>
    </dgm:pt>
    <dgm:pt modelId="{6F5315EB-2C98-4A02-A192-9EF90C0AA94F}" type="parTrans" cxnId="{D0D36599-581F-4F83-AAC4-6EF3F2A5BADA}">
      <dgm:prSet/>
      <dgm:spPr/>
      <dgm:t>
        <a:bodyPr/>
        <a:lstStyle/>
        <a:p>
          <a:endParaRPr lang="en-GB" sz="1200" b="1">
            <a:solidFill>
              <a:schemeClr val="tx1">
                <a:lumMod val="10000"/>
              </a:schemeClr>
            </a:solidFill>
          </a:endParaRPr>
        </a:p>
      </dgm:t>
    </dgm:pt>
    <dgm:pt modelId="{D9D21223-7204-45EF-A9E2-AE3F97274E46}" type="sibTrans" cxnId="{D0D36599-581F-4F83-AAC4-6EF3F2A5BADA}">
      <dgm:prSet/>
      <dgm:spPr/>
      <dgm:t>
        <a:bodyPr/>
        <a:lstStyle/>
        <a:p>
          <a:endParaRPr lang="en-GB" sz="1200" b="1">
            <a:solidFill>
              <a:schemeClr val="tx1">
                <a:lumMod val="10000"/>
              </a:schemeClr>
            </a:solidFill>
          </a:endParaRPr>
        </a:p>
      </dgm:t>
    </dgm:pt>
    <dgm:pt modelId="{652E831A-192A-4652-92F1-0B5B3792CF2A}">
      <dgm:prSet phldrT="[Text]" custT="1"/>
      <dgm:spPr>
        <a:solidFill>
          <a:srgbClr val="FFFF99"/>
        </a:solidFill>
      </dgm:spPr>
      <dgm:t>
        <a:bodyPr/>
        <a:lstStyle/>
        <a:p>
          <a:r>
            <a:rPr lang="en-US" sz="1200" b="1" dirty="0">
              <a:solidFill>
                <a:schemeClr val="tx1">
                  <a:lumMod val="10000"/>
                </a:schemeClr>
              </a:solidFill>
            </a:rPr>
            <a:t>UR4</a:t>
          </a:r>
          <a:endParaRPr lang="en-GB" sz="1200" b="1" dirty="0">
            <a:solidFill>
              <a:schemeClr val="tx1">
                <a:lumMod val="10000"/>
              </a:schemeClr>
            </a:solidFill>
          </a:endParaRPr>
        </a:p>
      </dgm:t>
    </dgm:pt>
    <dgm:pt modelId="{0A5FDB8F-C861-42CD-86EF-16E593A6E84E}" type="parTrans" cxnId="{85F72358-B112-4C50-9B0C-2AD179C9C21B}">
      <dgm:prSet/>
      <dgm:spPr/>
      <dgm:t>
        <a:bodyPr/>
        <a:lstStyle/>
        <a:p>
          <a:endParaRPr lang="en-GB" sz="1200" b="1">
            <a:solidFill>
              <a:schemeClr val="tx1">
                <a:lumMod val="10000"/>
              </a:schemeClr>
            </a:solidFill>
          </a:endParaRPr>
        </a:p>
      </dgm:t>
    </dgm:pt>
    <dgm:pt modelId="{83A22A2A-502B-424B-9886-46DB10CAD1BF}" type="sibTrans" cxnId="{85F72358-B112-4C50-9B0C-2AD179C9C21B}">
      <dgm:prSet/>
      <dgm:spPr/>
      <dgm:t>
        <a:bodyPr/>
        <a:lstStyle/>
        <a:p>
          <a:endParaRPr lang="en-GB" sz="1200" b="1">
            <a:solidFill>
              <a:schemeClr val="tx1">
                <a:lumMod val="10000"/>
              </a:schemeClr>
            </a:solidFill>
          </a:endParaRPr>
        </a:p>
      </dgm:t>
    </dgm:pt>
    <dgm:pt modelId="{284AD7ED-0197-4C73-9870-428EF87E2FEE}">
      <dgm:prSet phldrT="[Text]" custT="1"/>
      <dgm:spPr>
        <a:solidFill>
          <a:srgbClr val="FFFF99"/>
        </a:solidFill>
      </dgm:spPr>
      <dgm:t>
        <a:bodyPr/>
        <a:lstStyle/>
        <a:p>
          <a:r>
            <a:rPr lang="en-US" sz="1200" b="1" dirty="0">
              <a:solidFill>
                <a:schemeClr val="tx1">
                  <a:lumMod val="10000"/>
                </a:schemeClr>
              </a:solidFill>
            </a:rPr>
            <a:t>UR5</a:t>
          </a:r>
          <a:endParaRPr lang="en-GB" sz="1200" b="1" dirty="0">
            <a:solidFill>
              <a:schemeClr val="tx1">
                <a:lumMod val="10000"/>
              </a:schemeClr>
            </a:solidFill>
          </a:endParaRPr>
        </a:p>
      </dgm:t>
    </dgm:pt>
    <dgm:pt modelId="{15FE81D7-B28B-4030-9986-BC05106C080C}" type="parTrans" cxnId="{E1003E3F-9DE9-440E-BDE5-98BFDAFD7AFC}">
      <dgm:prSet/>
      <dgm:spPr/>
      <dgm:t>
        <a:bodyPr/>
        <a:lstStyle/>
        <a:p>
          <a:endParaRPr lang="en-GB" sz="1200" b="1">
            <a:solidFill>
              <a:schemeClr val="tx1">
                <a:lumMod val="10000"/>
              </a:schemeClr>
            </a:solidFill>
          </a:endParaRPr>
        </a:p>
      </dgm:t>
    </dgm:pt>
    <dgm:pt modelId="{67C552A7-2080-448C-8D33-9EEF156CE8C5}" type="sibTrans" cxnId="{E1003E3F-9DE9-440E-BDE5-98BFDAFD7AFC}">
      <dgm:prSet/>
      <dgm:spPr/>
      <dgm:t>
        <a:bodyPr/>
        <a:lstStyle/>
        <a:p>
          <a:endParaRPr lang="en-GB" sz="1200" b="1">
            <a:solidFill>
              <a:schemeClr val="tx1">
                <a:lumMod val="10000"/>
              </a:schemeClr>
            </a:solidFill>
          </a:endParaRPr>
        </a:p>
      </dgm:t>
    </dgm:pt>
    <dgm:pt modelId="{6B398EBF-284A-4E32-9871-33F4649DFB30}">
      <dgm:prSet phldrT="[Text]" custT="1"/>
      <dgm:spPr>
        <a:solidFill>
          <a:srgbClr val="FFFF99"/>
        </a:solidFill>
      </dgm:spPr>
      <dgm:t>
        <a:bodyPr/>
        <a:lstStyle/>
        <a:p>
          <a:r>
            <a:rPr lang="en-US" sz="1200" b="1" dirty="0">
              <a:solidFill>
                <a:schemeClr val="tx1">
                  <a:lumMod val="10000"/>
                </a:schemeClr>
              </a:solidFill>
            </a:rPr>
            <a:t>UR6</a:t>
          </a:r>
          <a:endParaRPr lang="en-GB" sz="1200" b="1" dirty="0">
            <a:solidFill>
              <a:schemeClr val="tx1">
                <a:lumMod val="10000"/>
              </a:schemeClr>
            </a:solidFill>
          </a:endParaRPr>
        </a:p>
      </dgm:t>
    </dgm:pt>
    <dgm:pt modelId="{E241621C-0438-4999-AA3A-9E8F4964699D}" type="parTrans" cxnId="{C9484143-68FC-41D3-86C3-96AC871DC3C7}">
      <dgm:prSet/>
      <dgm:spPr/>
      <dgm:t>
        <a:bodyPr/>
        <a:lstStyle/>
        <a:p>
          <a:endParaRPr lang="en-GB" sz="1200" b="1">
            <a:solidFill>
              <a:schemeClr val="tx1">
                <a:lumMod val="10000"/>
              </a:schemeClr>
            </a:solidFill>
          </a:endParaRPr>
        </a:p>
      </dgm:t>
    </dgm:pt>
    <dgm:pt modelId="{AC388283-0680-494A-93BD-8B2E7350142D}" type="sibTrans" cxnId="{C9484143-68FC-41D3-86C3-96AC871DC3C7}">
      <dgm:prSet/>
      <dgm:spPr/>
      <dgm:t>
        <a:bodyPr/>
        <a:lstStyle/>
        <a:p>
          <a:endParaRPr lang="en-GB" sz="1200" b="1">
            <a:solidFill>
              <a:schemeClr val="tx1">
                <a:lumMod val="10000"/>
              </a:schemeClr>
            </a:solidFill>
          </a:endParaRPr>
        </a:p>
      </dgm:t>
    </dgm:pt>
    <dgm:pt modelId="{3D3827CF-78E3-444E-9E3E-4F171F1DDCDB}">
      <dgm:prSet phldrT="[Text]" custT="1"/>
      <dgm:spPr>
        <a:solidFill>
          <a:srgbClr val="FFFF99"/>
        </a:solidFill>
      </dgm:spPr>
      <dgm:t>
        <a:bodyPr/>
        <a:lstStyle/>
        <a:p>
          <a:r>
            <a:rPr lang="en-US" sz="1200" b="1" dirty="0">
              <a:solidFill>
                <a:schemeClr val="tx1">
                  <a:lumMod val="10000"/>
                </a:schemeClr>
              </a:solidFill>
            </a:rPr>
            <a:t>UR7</a:t>
          </a:r>
          <a:endParaRPr lang="en-GB" sz="1200" b="1" dirty="0">
            <a:solidFill>
              <a:schemeClr val="tx1">
                <a:lumMod val="10000"/>
              </a:schemeClr>
            </a:solidFill>
          </a:endParaRPr>
        </a:p>
      </dgm:t>
    </dgm:pt>
    <dgm:pt modelId="{52C7A450-77F9-4D7D-BFCC-33ED765C95C4}" type="parTrans" cxnId="{C844D2A3-971B-4C33-AE77-0320706FF276}">
      <dgm:prSet/>
      <dgm:spPr>
        <a:ln>
          <a:solidFill>
            <a:srgbClr val="FFFFFF"/>
          </a:solidFill>
        </a:ln>
      </dgm:spPr>
      <dgm:t>
        <a:bodyPr/>
        <a:lstStyle/>
        <a:p>
          <a:endParaRPr lang="en-GB" sz="1200" b="1">
            <a:solidFill>
              <a:schemeClr val="tx1">
                <a:lumMod val="10000"/>
              </a:schemeClr>
            </a:solidFill>
          </a:endParaRPr>
        </a:p>
      </dgm:t>
    </dgm:pt>
    <dgm:pt modelId="{E53232B1-E2FF-494C-B17C-0301EE453DC0}" type="sibTrans" cxnId="{C844D2A3-971B-4C33-AE77-0320706FF276}">
      <dgm:prSet/>
      <dgm:spPr/>
      <dgm:t>
        <a:bodyPr/>
        <a:lstStyle/>
        <a:p>
          <a:endParaRPr lang="en-GB" sz="1200" b="1">
            <a:solidFill>
              <a:schemeClr val="tx1">
                <a:lumMod val="10000"/>
              </a:schemeClr>
            </a:solidFill>
          </a:endParaRPr>
        </a:p>
      </dgm:t>
    </dgm:pt>
    <dgm:pt modelId="{40D8FB92-1ECD-4A35-BB94-5E76B8770CE8}">
      <dgm:prSet phldrT="[Text]" custT="1"/>
      <dgm:spPr>
        <a:solidFill>
          <a:srgbClr val="FFFF99"/>
        </a:solidFill>
      </dgm:spPr>
      <dgm:t>
        <a:bodyPr/>
        <a:lstStyle/>
        <a:p>
          <a:r>
            <a:rPr lang="en-US" sz="1200" b="1" dirty="0">
              <a:solidFill>
                <a:schemeClr val="tx1">
                  <a:lumMod val="10000"/>
                </a:schemeClr>
              </a:solidFill>
            </a:rPr>
            <a:t>UR8</a:t>
          </a:r>
          <a:endParaRPr lang="en-GB" sz="1200" b="1" dirty="0">
            <a:solidFill>
              <a:schemeClr val="tx1">
                <a:lumMod val="10000"/>
              </a:schemeClr>
            </a:solidFill>
          </a:endParaRPr>
        </a:p>
      </dgm:t>
    </dgm:pt>
    <dgm:pt modelId="{672137DF-B4B8-41C4-BFB5-0E9C2B61220F}" type="parTrans" cxnId="{40C8C552-02BD-45AE-B277-A0A96F05E753}">
      <dgm:prSet/>
      <dgm:spPr>
        <a:ln>
          <a:solidFill>
            <a:srgbClr val="FFFFFF"/>
          </a:solidFill>
        </a:ln>
      </dgm:spPr>
      <dgm:t>
        <a:bodyPr/>
        <a:lstStyle/>
        <a:p>
          <a:endParaRPr lang="en-GB" sz="1200" b="1">
            <a:solidFill>
              <a:schemeClr val="tx1">
                <a:lumMod val="10000"/>
              </a:schemeClr>
            </a:solidFill>
          </a:endParaRPr>
        </a:p>
      </dgm:t>
    </dgm:pt>
    <dgm:pt modelId="{4BABA3A0-67E9-4655-B624-EE1F94FCF4EA}" type="sibTrans" cxnId="{40C8C552-02BD-45AE-B277-A0A96F05E753}">
      <dgm:prSet/>
      <dgm:spPr/>
      <dgm:t>
        <a:bodyPr/>
        <a:lstStyle/>
        <a:p>
          <a:endParaRPr lang="en-GB" sz="1200" b="1">
            <a:solidFill>
              <a:schemeClr val="tx1">
                <a:lumMod val="10000"/>
              </a:schemeClr>
            </a:solidFill>
          </a:endParaRPr>
        </a:p>
      </dgm:t>
    </dgm:pt>
    <dgm:pt modelId="{9C854C8C-1E2D-464F-86BB-4E010BAEBA33}">
      <dgm:prSet phldrT="[Text]" custT="1"/>
      <dgm:spPr>
        <a:solidFill>
          <a:srgbClr val="FFFF99"/>
        </a:solidFill>
      </dgm:spPr>
      <dgm:t>
        <a:bodyPr/>
        <a:lstStyle/>
        <a:p>
          <a:r>
            <a:rPr lang="en-US" sz="1200" b="1" dirty="0">
              <a:solidFill>
                <a:schemeClr val="tx1">
                  <a:lumMod val="10000"/>
                </a:schemeClr>
              </a:solidFill>
            </a:rPr>
            <a:t>UR9</a:t>
          </a:r>
          <a:endParaRPr lang="en-GB" sz="1200" b="1" dirty="0">
            <a:solidFill>
              <a:schemeClr val="tx1">
                <a:lumMod val="10000"/>
              </a:schemeClr>
            </a:solidFill>
          </a:endParaRPr>
        </a:p>
      </dgm:t>
    </dgm:pt>
    <dgm:pt modelId="{583C0011-329C-4674-AF6C-03E761D77E07}" type="parTrans" cxnId="{A47CD804-B691-4B81-9F64-F0F8745A063F}">
      <dgm:prSet/>
      <dgm:spPr>
        <a:ln>
          <a:solidFill>
            <a:srgbClr val="FFFFFF"/>
          </a:solidFill>
        </a:ln>
      </dgm:spPr>
      <dgm:t>
        <a:bodyPr/>
        <a:lstStyle/>
        <a:p>
          <a:endParaRPr lang="en-GB" sz="1200" b="1">
            <a:solidFill>
              <a:schemeClr val="tx1">
                <a:lumMod val="10000"/>
              </a:schemeClr>
            </a:solidFill>
          </a:endParaRPr>
        </a:p>
      </dgm:t>
    </dgm:pt>
    <dgm:pt modelId="{6C63454C-5F6B-4220-AAD6-1B3C1AB7C5B4}" type="sibTrans" cxnId="{A47CD804-B691-4B81-9F64-F0F8745A063F}">
      <dgm:prSet/>
      <dgm:spPr/>
      <dgm:t>
        <a:bodyPr/>
        <a:lstStyle/>
        <a:p>
          <a:endParaRPr lang="en-GB" sz="1200" b="1">
            <a:solidFill>
              <a:schemeClr val="tx1">
                <a:lumMod val="10000"/>
              </a:schemeClr>
            </a:solidFill>
          </a:endParaRPr>
        </a:p>
      </dgm:t>
    </dgm:pt>
    <dgm:pt modelId="{3E9B3E7E-D5EB-4B45-A354-BCBD022F9ABB}">
      <dgm:prSet phldrT="[Text]" custT="1"/>
      <dgm:spPr>
        <a:solidFill>
          <a:srgbClr val="FFFF99"/>
        </a:solidFill>
      </dgm:spPr>
      <dgm:t>
        <a:bodyPr/>
        <a:lstStyle/>
        <a:p>
          <a:r>
            <a:rPr lang="en-US" sz="1200" b="1" dirty="0">
              <a:solidFill>
                <a:schemeClr val="tx1">
                  <a:lumMod val="10000"/>
                </a:schemeClr>
              </a:solidFill>
            </a:rPr>
            <a:t>UR10</a:t>
          </a:r>
          <a:endParaRPr lang="en-GB" sz="1200" b="1" dirty="0">
            <a:solidFill>
              <a:schemeClr val="tx1">
                <a:lumMod val="10000"/>
              </a:schemeClr>
            </a:solidFill>
          </a:endParaRPr>
        </a:p>
      </dgm:t>
    </dgm:pt>
    <dgm:pt modelId="{F71F2A66-1A8B-49C4-91E4-F7D70F64563A}" type="parTrans" cxnId="{F4469E68-3265-4A7C-8F53-622A78381C7C}">
      <dgm:prSet/>
      <dgm:spPr>
        <a:ln>
          <a:solidFill>
            <a:srgbClr val="FFFFFF"/>
          </a:solidFill>
        </a:ln>
      </dgm:spPr>
      <dgm:t>
        <a:bodyPr/>
        <a:lstStyle/>
        <a:p>
          <a:endParaRPr lang="en-GB" sz="1200" b="1">
            <a:solidFill>
              <a:schemeClr val="tx1">
                <a:lumMod val="10000"/>
              </a:schemeClr>
            </a:solidFill>
          </a:endParaRPr>
        </a:p>
      </dgm:t>
    </dgm:pt>
    <dgm:pt modelId="{5A456DE4-E828-4234-8220-43A560B61943}" type="sibTrans" cxnId="{F4469E68-3265-4A7C-8F53-622A78381C7C}">
      <dgm:prSet/>
      <dgm:spPr/>
      <dgm:t>
        <a:bodyPr/>
        <a:lstStyle/>
        <a:p>
          <a:endParaRPr lang="en-GB" sz="1200" b="1">
            <a:solidFill>
              <a:schemeClr val="tx1">
                <a:lumMod val="10000"/>
              </a:schemeClr>
            </a:solidFill>
          </a:endParaRPr>
        </a:p>
      </dgm:t>
    </dgm:pt>
    <dgm:pt modelId="{6374F5A8-51FD-401F-BE6F-95BD4392FEDD}">
      <dgm:prSet phldrT="[Text]" custT="1"/>
      <dgm:spPr>
        <a:solidFill>
          <a:srgbClr val="FFFF99"/>
        </a:solidFill>
      </dgm:spPr>
      <dgm:t>
        <a:bodyPr/>
        <a:lstStyle/>
        <a:p>
          <a:r>
            <a:rPr lang="en-US" sz="1200" b="1" dirty="0">
              <a:solidFill>
                <a:schemeClr val="tx1">
                  <a:lumMod val="10000"/>
                </a:schemeClr>
              </a:solidFill>
            </a:rPr>
            <a:t>UR11</a:t>
          </a:r>
          <a:endParaRPr lang="en-GB" sz="1200" b="1" dirty="0">
            <a:solidFill>
              <a:schemeClr val="tx1">
                <a:lumMod val="10000"/>
              </a:schemeClr>
            </a:solidFill>
          </a:endParaRPr>
        </a:p>
      </dgm:t>
    </dgm:pt>
    <dgm:pt modelId="{3ACDB204-D36E-4DEB-8C5B-3B76584A08C6}" type="parTrans" cxnId="{C633E823-99AB-4A1B-9151-3270DED7319E}">
      <dgm:prSet/>
      <dgm:spPr>
        <a:ln>
          <a:solidFill>
            <a:srgbClr val="FFFFFF"/>
          </a:solidFill>
        </a:ln>
      </dgm:spPr>
      <dgm:t>
        <a:bodyPr/>
        <a:lstStyle/>
        <a:p>
          <a:endParaRPr lang="en-GB" sz="1200" b="1">
            <a:solidFill>
              <a:schemeClr val="tx1">
                <a:lumMod val="10000"/>
              </a:schemeClr>
            </a:solidFill>
          </a:endParaRPr>
        </a:p>
      </dgm:t>
    </dgm:pt>
    <dgm:pt modelId="{5DC450F8-37C3-4710-8C3D-5640BA57521F}" type="sibTrans" cxnId="{C633E823-99AB-4A1B-9151-3270DED7319E}">
      <dgm:prSet/>
      <dgm:spPr/>
      <dgm:t>
        <a:bodyPr/>
        <a:lstStyle/>
        <a:p>
          <a:endParaRPr lang="en-GB" sz="1200" b="1">
            <a:solidFill>
              <a:schemeClr val="tx1">
                <a:lumMod val="10000"/>
              </a:schemeClr>
            </a:solidFill>
          </a:endParaRPr>
        </a:p>
      </dgm:t>
    </dgm:pt>
    <dgm:pt modelId="{24C4406A-4AD0-4187-8845-7647AC68BEF0}">
      <dgm:prSet phldrT="[Text]" custT="1"/>
      <dgm:spPr>
        <a:solidFill>
          <a:srgbClr val="FFFF99"/>
        </a:solidFill>
      </dgm:spPr>
      <dgm:t>
        <a:bodyPr/>
        <a:lstStyle/>
        <a:p>
          <a:r>
            <a:rPr lang="en-US" sz="1200" b="1" dirty="0">
              <a:solidFill>
                <a:schemeClr val="tx1">
                  <a:lumMod val="10000"/>
                </a:schemeClr>
              </a:solidFill>
            </a:rPr>
            <a:t>UR12</a:t>
          </a:r>
          <a:endParaRPr lang="en-GB" sz="1200" b="1" dirty="0">
            <a:solidFill>
              <a:schemeClr val="tx1">
                <a:lumMod val="10000"/>
              </a:schemeClr>
            </a:solidFill>
          </a:endParaRPr>
        </a:p>
      </dgm:t>
    </dgm:pt>
    <dgm:pt modelId="{3E5A5D60-7E7C-4390-90E5-C423F0A63A59}" type="parTrans" cxnId="{FE7C1B94-38A6-4202-B21F-FEB2B39D885F}">
      <dgm:prSet/>
      <dgm:spPr>
        <a:ln>
          <a:solidFill>
            <a:srgbClr val="FFFFFF"/>
          </a:solidFill>
        </a:ln>
      </dgm:spPr>
      <dgm:t>
        <a:bodyPr/>
        <a:lstStyle/>
        <a:p>
          <a:endParaRPr lang="en-GB" sz="1200" b="1">
            <a:solidFill>
              <a:schemeClr val="tx1">
                <a:lumMod val="10000"/>
              </a:schemeClr>
            </a:solidFill>
          </a:endParaRPr>
        </a:p>
      </dgm:t>
    </dgm:pt>
    <dgm:pt modelId="{32F8F000-D4E1-492A-812A-4875DA9BAE58}" type="sibTrans" cxnId="{FE7C1B94-38A6-4202-B21F-FEB2B39D885F}">
      <dgm:prSet/>
      <dgm:spPr/>
      <dgm:t>
        <a:bodyPr/>
        <a:lstStyle/>
        <a:p>
          <a:endParaRPr lang="en-GB" sz="1200" b="1">
            <a:solidFill>
              <a:schemeClr val="tx1">
                <a:lumMod val="10000"/>
              </a:schemeClr>
            </a:solidFill>
          </a:endParaRPr>
        </a:p>
      </dgm:t>
    </dgm:pt>
    <dgm:pt modelId="{AA322DAE-4232-4517-AF31-DE32CB05C1D9}">
      <dgm:prSet phldrT="[Text]" custT="1"/>
      <dgm:spPr>
        <a:solidFill>
          <a:srgbClr val="FFFF99"/>
        </a:solidFill>
      </dgm:spPr>
      <dgm:t>
        <a:bodyPr/>
        <a:lstStyle/>
        <a:p>
          <a:r>
            <a:rPr lang="en-US" sz="1200" b="1" dirty="0">
              <a:solidFill>
                <a:schemeClr val="tx1">
                  <a:lumMod val="10000"/>
                </a:schemeClr>
              </a:solidFill>
            </a:rPr>
            <a:t>UR1</a:t>
          </a:r>
          <a:endParaRPr lang="en-GB" sz="1200" b="1" dirty="0">
            <a:solidFill>
              <a:schemeClr val="tx1">
                <a:lumMod val="10000"/>
              </a:schemeClr>
            </a:solidFill>
          </a:endParaRPr>
        </a:p>
      </dgm:t>
    </dgm:pt>
    <dgm:pt modelId="{6BB6CAD2-30E8-43DD-9690-B9AABA60B965}" type="parTrans" cxnId="{89AFF93D-BACF-424D-B6E5-8B82643962C5}">
      <dgm:prSet/>
      <dgm:spPr>
        <a:ln w="19050">
          <a:solidFill>
            <a:srgbClr val="FFFFFF"/>
          </a:solidFill>
        </a:ln>
      </dgm:spPr>
      <dgm:t>
        <a:bodyPr/>
        <a:lstStyle/>
        <a:p>
          <a:endParaRPr lang="en-GB" sz="1200" b="1">
            <a:solidFill>
              <a:schemeClr val="tx1">
                <a:lumMod val="10000"/>
              </a:schemeClr>
            </a:solidFill>
          </a:endParaRPr>
        </a:p>
      </dgm:t>
    </dgm:pt>
    <dgm:pt modelId="{417C4C9F-7BC8-42BA-9142-A14F8B0D7E0C}" type="sibTrans" cxnId="{89AFF93D-BACF-424D-B6E5-8B82643962C5}">
      <dgm:prSet/>
      <dgm:spPr/>
      <dgm:t>
        <a:bodyPr/>
        <a:lstStyle/>
        <a:p>
          <a:endParaRPr lang="en-GB" sz="1200" b="1">
            <a:solidFill>
              <a:schemeClr val="tx1">
                <a:lumMod val="10000"/>
              </a:schemeClr>
            </a:solidFill>
          </a:endParaRPr>
        </a:p>
      </dgm:t>
    </dgm:pt>
    <dgm:pt modelId="{ED2A3025-4A05-4506-A8CF-997547413376}">
      <dgm:prSet phldrT="[Text]" custT="1"/>
      <dgm:spPr/>
      <dgm:t>
        <a:bodyPr/>
        <a:lstStyle/>
        <a:p>
          <a:r>
            <a:rPr lang="en-US" sz="1200" b="1" dirty="0">
              <a:solidFill>
                <a:schemeClr val="tx1">
                  <a:lumMod val="10000"/>
                </a:schemeClr>
              </a:solidFill>
            </a:rPr>
            <a:t>CR1.1</a:t>
          </a:r>
          <a:endParaRPr lang="en-GB" sz="1200" b="1" dirty="0">
            <a:solidFill>
              <a:schemeClr val="tx1">
                <a:lumMod val="10000"/>
              </a:schemeClr>
            </a:solidFill>
          </a:endParaRPr>
        </a:p>
      </dgm:t>
    </dgm:pt>
    <dgm:pt modelId="{BB5F87DC-2B1D-4928-A278-D1C4D20114DA}" type="parTrans" cxnId="{0F46F005-FC33-41FD-B9D5-7672FA00C97A}">
      <dgm:prSet/>
      <dgm:spPr>
        <a:ln>
          <a:solidFill>
            <a:srgbClr val="FFFFFF"/>
          </a:solidFill>
        </a:ln>
      </dgm:spPr>
      <dgm:t>
        <a:bodyPr/>
        <a:lstStyle/>
        <a:p>
          <a:endParaRPr lang="en-GB" sz="1200" b="1">
            <a:solidFill>
              <a:schemeClr val="tx1">
                <a:lumMod val="10000"/>
              </a:schemeClr>
            </a:solidFill>
          </a:endParaRPr>
        </a:p>
      </dgm:t>
    </dgm:pt>
    <dgm:pt modelId="{7F7DEC5E-A68B-498D-994F-17D4ED5E3B03}" type="sibTrans" cxnId="{0F46F005-FC33-41FD-B9D5-7672FA00C97A}">
      <dgm:prSet/>
      <dgm:spPr/>
      <dgm:t>
        <a:bodyPr/>
        <a:lstStyle/>
        <a:p>
          <a:endParaRPr lang="en-GB" sz="1200" b="1">
            <a:solidFill>
              <a:schemeClr val="tx1">
                <a:lumMod val="10000"/>
              </a:schemeClr>
            </a:solidFill>
          </a:endParaRPr>
        </a:p>
      </dgm:t>
    </dgm:pt>
    <dgm:pt modelId="{1E375590-8E9A-4CB0-9C74-74386E8C1EA8}">
      <dgm:prSet phldrT="[Text]" custT="1"/>
      <dgm:spPr/>
      <dgm:t>
        <a:bodyPr/>
        <a:lstStyle/>
        <a:p>
          <a:r>
            <a:rPr lang="en-US" sz="1200" b="1" dirty="0">
              <a:solidFill>
                <a:schemeClr val="tx1">
                  <a:lumMod val="10000"/>
                </a:schemeClr>
              </a:solidFill>
            </a:rPr>
            <a:t>CR1.2</a:t>
          </a:r>
          <a:endParaRPr lang="en-GB" sz="1200" b="1" dirty="0">
            <a:solidFill>
              <a:schemeClr val="tx1">
                <a:lumMod val="10000"/>
              </a:schemeClr>
            </a:solidFill>
          </a:endParaRPr>
        </a:p>
      </dgm:t>
    </dgm:pt>
    <dgm:pt modelId="{EC4308BC-5DE5-468D-BC5B-2D5EC4C29689}" type="parTrans" cxnId="{5886C2BA-E807-48A3-9C13-3841AA7E3B7D}">
      <dgm:prSet/>
      <dgm:spPr>
        <a:ln>
          <a:solidFill>
            <a:srgbClr val="FFFFFF"/>
          </a:solidFill>
        </a:ln>
      </dgm:spPr>
      <dgm:t>
        <a:bodyPr/>
        <a:lstStyle/>
        <a:p>
          <a:endParaRPr lang="en-GB" sz="1200" b="1">
            <a:solidFill>
              <a:schemeClr val="tx1">
                <a:lumMod val="10000"/>
              </a:schemeClr>
            </a:solidFill>
          </a:endParaRPr>
        </a:p>
      </dgm:t>
    </dgm:pt>
    <dgm:pt modelId="{B782DAF0-D436-487E-8CE3-448985A5540C}" type="sibTrans" cxnId="{5886C2BA-E807-48A3-9C13-3841AA7E3B7D}">
      <dgm:prSet/>
      <dgm:spPr/>
      <dgm:t>
        <a:bodyPr/>
        <a:lstStyle/>
        <a:p>
          <a:endParaRPr lang="en-GB" sz="1200" b="1">
            <a:solidFill>
              <a:schemeClr val="tx1">
                <a:lumMod val="10000"/>
              </a:schemeClr>
            </a:solidFill>
          </a:endParaRPr>
        </a:p>
      </dgm:t>
    </dgm:pt>
    <dgm:pt modelId="{159A1F24-F5F7-4ADE-B3D4-E14E3A7CCD88}">
      <dgm:prSet phldrT="[Text]" custT="1"/>
      <dgm:spPr/>
      <dgm:t>
        <a:bodyPr/>
        <a:lstStyle/>
        <a:p>
          <a:r>
            <a:rPr lang="en-US" sz="1200" b="1" dirty="0">
              <a:solidFill>
                <a:schemeClr val="tx1">
                  <a:lumMod val="10000"/>
                </a:schemeClr>
              </a:solidFill>
            </a:rPr>
            <a:t>CR1.3</a:t>
          </a:r>
          <a:endParaRPr lang="en-GB" sz="1200" b="1" dirty="0">
            <a:solidFill>
              <a:schemeClr val="tx1">
                <a:lumMod val="10000"/>
              </a:schemeClr>
            </a:solidFill>
          </a:endParaRPr>
        </a:p>
      </dgm:t>
    </dgm:pt>
    <dgm:pt modelId="{C32AF747-27F5-4042-98FB-04B069E4B9D0}" type="parTrans" cxnId="{A82B6DD9-07A5-4C2C-BE71-AA1B525AFBDE}">
      <dgm:prSet/>
      <dgm:spPr>
        <a:ln>
          <a:solidFill>
            <a:srgbClr val="FFFFFF"/>
          </a:solidFill>
        </a:ln>
      </dgm:spPr>
      <dgm:t>
        <a:bodyPr/>
        <a:lstStyle/>
        <a:p>
          <a:endParaRPr lang="en-GB" sz="1200" b="1">
            <a:solidFill>
              <a:schemeClr val="tx1">
                <a:lumMod val="10000"/>
              </a:schemeClr>
            </a:solidFill>
          </a:endParaRPr>
        </a:p>
      </dgm:t>
    </dgm:pt>
    <dgm:pt modelId="{2512A6B6-9DF4-429F-83DF-98B8D1E57EE2}" type="sibTrans" cxnId="{A82B6DD9-07A5-4C2C-BE71-AA1B525AFBDE}">
      <dgm:prSet/>
      <dgm:spPr/>
      <dgm:t>
        <a:bodyPr/>
        <a:lstStyle/>
        <a:p>
          <a:endParaRPr lang="en-GB" sz="1200" b="1">
            <a:solidFill>
              <a:schemeClr val="tx1">
                <a:lumMod val="10000"/>
              </a:schemeClr>
            </a:solidFill>
          </a:endParaRPr>
        </a:p>
      </dgm:t>
    </dgm:pt>
    <dgm:pt modelId="{6E829B6B-A7DB-4EE1-988A-B3C9D5697750}">
      <dgm:prSet phldrT="[Text]" custT="1"/>
      <dgm:spPr/>
      <dgm:t>
        <a:bodyPr/>
        <a:lstStyle/>
        <a:p>
          <a:r>
            <a:rPr lang="en-US" sz="1200" b="1" dirty="0">
              <a:solidFill>
                <a:schemeClr val="tx1">
                  <a:lumMod val="10000"/>
                </a:schemeClr>
              </a:solidFill>
            </a:rPr>
            <a:t>CR2.1</a:t>
          </a:r>
          <a:endParaRPr lang="en-GB" sz="1200" b="1" dirty="0">
            <a:solidFill>
              <a:schemeClr val="tx1">
                <a:lumMod val="10000"/>
              </a:schemeClr>
            </a:solidFill>
          </a:endParaRPr>
        </a:p>
      </dgm:t>
    </dgm:pt>
    <dgm:pt modelId="{2AC3144C-6F7A-43C8-84EF-1416E329C270}" type="parTrans" cxnId="{6A0BFF7F-2AF2-4F83-B2A1-0CBE8351D966}">
      <dgm:prSet/>
      <dgm:spPr>
        <a:ln>
          <a:solidFill>
            <a:srgbClr val="FFFFFF"/>
          </a:solidFill>
        </a:ln>
      </dgm:spPr>
      <dgm:t>
        <a:bodyPr/>
        <a:lstStyle/>
        <a:p>
          <a:endParaRPr lang="en-GB" sz="1200" b="1">
            <a:solidFill>
              <a:schemeClr val="tx1">
                <a:lumMod val="10000"/>
              </a:schemeClr>
            </a:solidFill>
          </a:endParaRPr>
        </a:p>
      </dgm:t>
    </dgm:pt>
    <dgm:pt modelId="{DB890913-F459-4A44-ACFD-887E254A629F}" type="sibTrans" cxnId="{6A0BFF7F-2AF2-4F83-B2A1-0CBE8351D966}">
      <dgm:prSet/>
      <dgm:spPr/>
      <dgm:t>
        <a:bodyPr/>
        <a:lstStyle/>
        <a:p>
          <a:endParaRPr lang="en-GB" sz="1200" b="1">
            <a:solidFill>
              <a:schemeClr val="tx1">
                <a:lumMod val="10000"/>
              </a:schemeClr>
            </a:solidFill>
          </a:endParaRPr>
        </a:p>
      </dgm:t>
    </dgm:pt>
    <dgm:pt modelId="{CEDF81DB-BF79-489B-8BD1-ADF2734097B8}">
      <dgm:prSet phldrT="[Text]" custT="1"/>
      <dgm:spPr/>
      <dgm:t>
        <a:bodyPr/>
        <a:lstStyle/>
        <a:p>
          <a:r>
            <a:rPr lang="en-US" sz="1200" b="1" dirty="0">
              <a:solidFill>
                <a:schemeClr val="tx1">
                  <a:lumMod val="10000"/>
                </a:schemeClr>
              </a:solidFill>
            </a:rPr>
            <a:t>CR2.2</a:t>
          </a:r>
          <a:endParaRPr lang="en-GB" sz="1200" b="1" dirty="0">
            <a:solidFill>
              <a:schemeClr val="tx1">
                <a:lumMod val="10000"/>
              </a:schemeClr>
            </a:solidFill>
          </a:endParaRPr>
        </a:p>
      </dgm:t>
    </dgm:pt>
    <dgm:pt modelId="{BD430EA3-6721-4555-9EBD-6545EB74991B}" type="parTrans" cxnId="{6C803064-318C-49ED-B58F-9F574C71F4E8}">
      <dgm:prSet/>
      <dgm:spPr>
        <a:ln>
          <a:solidFill>
            <a:srgbClr val="FFFFFF"/>
          </a:solidFill>
        </a:ln>
      </dgm:spPr>
      <dgm:t>
        <a:bodyPr/>
        <a:lstStyle/>
        <a:p>
          <a:endParaRPr lang="en-GB" sz="1200" b="1">
            <a:solidFill>
              <a:schemeClr val="tx1">
                <a:lumMod val="10000"/>
              </a:schemeClr>
            </a:solidFill>
          </a:endParaRPr>
        </a:p>
      </dgm:t>
    </dgm:pt>
    <dgm:pt modelId="{FF768CF1-0BA0-49CB-8ED9-9032D0EFE5FC}" type="sibTrans" cxnId="{6C803064-318C-49ED-B58F-9F574C71F4E8}">
      <dgm:prSet/>
      <dgm:spPr/>
      <dgm:t>
        <a:bodyPr/>
        <a:lstStyle/>
        <a:p>
          <a:endParaRPr lang="en-GB" sz="1200" b="1">
            <a:solidFill>
              <a:schemeClr val="tx1">
                <a:lumMod val="10000"/>
              </a:schemeClr>
            </a:solidFill>
          </a:endParaRPr>
        </a:p>
      </dgm:t>
    </dgm:pt>
    <dgm:pt modelId="{680FA86F-054F-44AA-802E-900B2D7C9146}">
      <dgm:prSet phldrT="[Text]" custT="1"/>
      <dgm:spPr/>
      <dgm:t>
        <a:bodyPr/>
        <a:lstStyle/>
        <a:p>
          <a:r>
            <a:rPr lang="en-US" sz="1200" b="1" dirty="0">
              <a:solidFill>
                <a:schemeClr val="tx1">
                  <a:lumMod val="10000"/>
                </a:schemeClr>
              </a:solidFill>
            </a:rPr>
            <a:t>CR2.3</a:t>
          </a:r>
          <a:endParaRPr lang="en-GB" sz="1200" b="1" dirty="0">
            <a:solidFill>
              <a:schemeClr val="tx1">
                <a:lumMod val="10000"/>
              </a:schemeClr>
            </a:solidFill>
          </a:endParaRPr>
        </a:p>
      </dgm:t>
    </dgm:pt>
    <dgm:pt modelId="{80AB8D64-3B72-4AA4-8E19-AFFCA31CF5C8}" type="parTrans" cxnId="{307BE547-A91A-4250-AFA9-A4CF48E40DB2}">
      <dgm:prSet/>
      <dgm:spPr>
        <a:ln>
          <a:solidFill>
            <a:srgbClr val="FFFFFF"/>
          </a:solidFill>
        </a:ln>
      </dgm:spPr>
      <dgm:t>
        <a:bodyPr/>
        <a:lstStyle/>
        <a:p>
          <a:endParaRPr lang="en-GB" sz="1200" b="1">
            <a:solidFill>
              <a:schemeClr val="tx1">
                <a:lumMod val="10000"/>
              </a:schemeClr>
            </a:solidFill>
          </a:endParaRPr>
        </a:p>
      </dgm:t>
    </dgm:pt>
    <dgm:pt modelId="{CBBDB97A-7EC1-4822-A157-4D293F36531D}" type="sibTrans" cxnId="{307BE547-A91A-4250-AFA9-A4CF48E40DB2}">
      <dgm:prSet/>
      <dgm:spPr/>
      <dgm:t>
        <a:bodyPr/>
        <a:lstStyle/>
        <a:p>
          <a:endParaRPr lang="en-GB" sz="1200" b="1">
            <a:solidFill>
              <a:schemeClr val="tx1">
                <a:lumMod val="10000"/>
              </a:schemeClr>
            </a:solidFill>
          </a:endParaRPr>
        </a:p>
      </dgm:t>
    </dgm:pt>
    <dgm:pt modelId="{C510B9ED-5703-4902-A225-13DE40873462}">
      <dgm:prSet phldrT="[Text]" custT="1"/>
      <dgm:spPr/>
      <dgm:t>
        <a:bodyPr/>
        <a:lstStyle/>
        <a:p>
          <a:r>
            <a:rPr lang="en-US" sz="1200" b="1" dirty="0">
              <a:solidFill>
                <a:schemeClr val="tx1">
                  <a:lumMod val="10000"/>
                </a:schemeClr>
              </a:solidFill>
            </a:rPr>
            <a:t>CR3.1</a:t>
          </a:r>
          <a:endParaRPr lang="en-GB" sz="1200" b="1" dirty="0">
            <a:solidFill>
              <a:schemeClr val="tx1">
                <a:lumMod val="10000"/>
              </a:schemeClr>
            </a:solidFill>
          </a:endParaRPr>
        </a:p>
      </dgm:t>
    </dgm:pt>
    <dgm:pt modelId="{9B13E0FB-4055-49BB-A0A2-9EE6E4CB8C2E}" type="parTrans" cxnId="{20DE6C27-EC41-466C-B1EA-69EC05676A49}">
      <dgm:prSet/>
      <dgm:spPr>
        <a:ln>
          <a:solidFill>
            <a:srgbClr val="FFFFFF"/>
          </a:solidFill>
        </a:ln>
      </dgm:spPr>
      <dgm:t>
        <a:bodyPr/>
        <a:lstStyle/>
        <a:p>
          <a:endParaRPr lang="en-GB" sz="1200" b="1">
            <a:solidFill>
              <a:schemeClr val="tx1">
                <a:lumMod val="10000"/>
              </a:schemeClr>
            </a:solidFill>
          </a:endParaRPr>
        </a:p>
      </dgm:t>
    </dgm:pt>
    <dgm:pt modelId="{C7D78A0C-50BD-4E04-8EF3-72C3DD2AA442}" type="sibTrans" cxnId="{20DE6C27-EC41-466C-B1EA-69EC05676A49}">
      <dgm:prSet/>
      <dgm:spPr/>
      <dgm:t>
        <a:bodyPr/>
        <a:lstStyle/>
        <a:p>
          <a:endParaRPr lang="en-GB" sz="1200" b="1">
            <a:solidFill>
              <a:schemeClr val="tx1">
                <a:lumMod val="10000"/>
              </a:schemeClr>
            </a:solidFill>
          </a:endParaRPr>
        </a:p>
      </dgm:t>
    </dgm:pt>
    <dgm:pt modelId="{27F857D0-9031-4C41-8632-39C857979967}">
      <dgm:prSet phldrT="[Text]" custT="1"/>
      <dgm:spPr/>
      <dgm:t>
        <a:bodyPr/>
        <a:lstStyle/>
        <a:p>
          <a:r>
            <a:rPr lang="en-US" sz="1200" b="1" dirty="0">
              <a:solidFill>
                <a:schemeClr val="tx1">
                  <a:lumMod val="10000"/>
                </a:schemeClr>
              </a:solidFill>
            </a:rPr>
            <a:t>CR4.1</a:t>
          </a:r>
          <a:endParaRPr lang="en-GB" sz="1200" b="1" dirty="0">
            <a:solidFill>
              <a:schemeClr val="tx1">
                <a:lumMod val="10000"/>
              </a:schemeClr>
            </a:solidFill>
          </a:endParaRPr>
        </a:p>
      </dgm:t>
    </dgm:pt>
    <dgm:pt modelId="{EF30A705-6C15-412F-81C3-68177AA2885B}" type="parTrans" cxnId="{C806FE85-FFA7-4CAC-934F-F4BAB981E459}">
      <dgm:prSet/>
      <dgm:spPr>
        <a:ln>
          <a:solidFill>
            <a:srgbClr val="FFFFFF"/>
          </a:solidFill>
        </a:ln>
      </dgm:spPr>
      <dgm:t>
        <a:bodyPr/>
        <a:lstStyle/>
        <a:p>
          <a:endParaRPr lang="en-GB" sz="1200" b="1">
            <a:solidFill>
              <a:schemeClr val="tx1">
                <a:lumMod val="10000"/>
              </a:schemeClr>
            </a:solidFill>
          </a:endParaRPr>
        </a:p>
      </dgm:t>
    </dgm:pt>
    <dgm:pt modelId="{0003962B-3AC9-486C-BDCF-3090FCD1DBBE}" type="sibTrans" cxnId="{C806FE85-FFA7-4CAC-934F-F4BAB981E459}">
      <dgm:prSet/>
      <dgm:spPr/>
      <dgm:t>
        <a:bodyPr/>
        <a:lstStyle/>
        <a:p>
          <a:endParaRPr lang="en-GB" sz="1200" b="1">
            <a:solidFill>
              <a:schemeClr val="tx1">
                <a:lumMod val="10000"/>
              </a:schemeClr>
            </a:solidFill>
          </a:endParaRPr>
        </a:p>
      </dgm:t>
    </dgm:pt>
    <dgm:pt modelId="{9709E0C7-5D31-4D1E-B8BA-ECE8A1F59855}">
      <dgm:prSet phldrT="[Text]" custT="1"/>
      <dgm:spPr/>
      <dgm:t>
        <a:bodyPr/>
        <a:lstStyle/>
        <a:p>
          <a:r>
            <a:rPr lang="en-US" sz="1200" b="1" dirty="0">
              <a:solidFill>
                <a:schemeClr val="tx1">
                  <a:lumMod val="10000"/>
                </a:schemeClr>
              </a:solidFill>
            </a:rPr>
            <a:t>CR4.2</a:t>
          </a:r>
          <a:endParaRPr lang="en-GB" sz="1200" b="1" dirty="0">
            <a:solidFill>
              <a:schemeClr val="tx1">
                <a:lumMod val="10000"/>
              </a:schemeClr>
            </a:solidFill>
          </a:endParaRPr>
        </a:p>
      </dgm:t>
    </dgm:pt>
    <dgm:pt modelId="{0184B2FB-0197-4006-B7B8-3E9002D84260}" type="parTrans" cxnId="{29B632DB-928D-4F11-B9C3-B0196C0B5B12}">
      <dgm:prSet/>
      <dgm:spPr>
        <a:ln>
          <a:solidFill>
            <a:srgbClr val="FFFFFF"/>
          </a:solidFill>
        </a:ln>
      </dgm:spPr>
      <dgm:t>
        <a:bodyPr/>
        <a:lstStyle/>
        <a:p>
          <a:endParaRPr lang="en-GB" sz="1200" b="1">
            <a:solidFill>
              <a:schemeClr val="tx1">
                <a:lumMod val="10000"/>
              </a:schemeClr>
            </a:solidFill>
          </a:endParaRPr>
        </a:p>
      </dgm:t>
    </dgm:pt>
    <dgm:pt modelId="{90D7D8B4-4F6B-4DE5-A9A9-13D1A5553237}" type="sibTrans" cxnId="{29B632DB-928D-4F11-B9C3-B0196C0B5B12}">
      <dgm:prSet/>
      <dgm:spPr/>
      <dgm:t>
        <a:bodyPr/>
        <a:lstStyle/>
        <a:p>
          <a:endParaRPr lang="en-GB" sz="1200" b="1">
            <a:solidFill>
              <a:schemeClr val="tx1">
                <a:lumMod val="10000"/>
              </a:schemeClr>
            </a:solidFill>
          </a:endParaRPr>
        </a:p>
      </dgm:t>
    </dgm:pt>
    <dgm:pt modelId="{CF4B7052-C26B-45D3-A7AE-72A2D471FEE3}">
      <dgm:prSet phldrT="[Text]" custT="1"/>
      <dgm:spPr/>
      <dgm:t>
        <a:bodyPr/>
        <a:lstStyle/>
        <a:p>
          <a:r>
            <a:rPr lang="en-US" sz="1200" b="1" dirty="0">
              <a:solidFill>
                <a:schemeClr val="tx1">
                  <a:lumMod val="10000"/>
                </a:schemeClr>
              </a:solidFill>
            </a:rPr>
            <a:t>CR5.1</a:t>
          </a:r>
          <a:endParaRPr lang="en-GB" sz="1200" b="1" dirty="0">
            <a:solidFill>
              <a:schemeClr val="tx1">
                <a:lumMod val="10000"/>
              </a:schemeClr>
            </a:solidFill>
          </a:endParaRPr>
        </a:p>
      </dgm:t>
    </dgm:pt>
    <dgm:pt modelId="{0230E532-4F89-4752-AD79-4DA561964DF4}" type="parTrans" cxnId="{A5861B3B-0588-461B-B890-55D6F5E8B890}">
      <dgm:prSet/>
      <dgm:spPr>
        <a:ln>
          <a:solidFill>
            <a:srgbClr val="FFFFFF"/>
          </a:solidFill>
        </a:ln>
      </dgm:spPr>
      <dgm:t>
        <a:bodyPr/>
        <a:lstStyle/>
        <a:p>
          <a:endParaRPr lang="en-GB" sz="1200" b="1">
            <a:solidFill>
              <a:schemeClr val="tx1">
                <a:lumMod val="10000"/>
              </a:schemeClr>
            </a:solidFill>
          </a:endParaRPr>
        </a:p>
      </dgm:t>
    </dgm:pt>
    <dgm:pt modelId="{5921DD75-8F0E-40E9-896C-5C688C6ED9F9}" type="sibTrans" cxnId="{A5861B3B-0588-461B-B890-55D6F5E8B890}">
      <dgm:prSet/>
      <dgm:spPr/>
      <dgm:t>
        <a:bodyPr/>
        <a:lstStyle/>
        <a:p>
          <a:endParaRPr lang="en-GB" sz="1200" b="1">
            <a:solidFill>
              <a:schemeClr val="tx1">
                <a:lumMod val="10000"/>
              </a:schemeClr>
            </a:solidFill>
          </a:endParaRPr>
        </a:p>
      </dgm:t>
    </dgm:pt>
    <dgm:pt modelId="{1588ED35-DAB2-45AC-91BE-8BFCE17A19E8}">
      <dgm:prSet phldrT="[Text]" custT="1"/>
      <dgm:spPr/>
      <dgm:t>
        <a:bodyPr/>
        <a:lstStyle/>
        <a:p>
          <a:r>
            <a:rPr lang="en-US" sz="1200" b="1" dirty="0">
              <a:solidFill>
                <a:schemeClr val="tx1">
                  <a:lumMod val="10000"/>
                </a:schemeClr>
              </a:solidFill>
            </a:rPr>
            <a:t>CR5.2</a:t>
          </a:r>
          <a:endParaRPr lang="en-GB" sz="1200" b="1" dirty="0">
            <a:solidFill>
              <a:schemeClr val="tx1">
                <a:lumMod val="10000"/>
              </a:schemeClr>
            </a:solidFill>
          </a:endParaRPr>
        </a:p>
      </dgm:t>
    </dgm:pt>
    <dgm:pt modelId="{E0978A17-AB77-4A55-BC68-998D2F06C9DF}" type="parTrans" cxnId="{3A2852FD-5A50-4352-9A36-65E1F8DDF50C}">
      <dgm:prSet/>
      <dgm:spPr>
        <a:ln>
          <a:solidFill>
            <a:srgbClr val="FFFFFF"/>
          </a:solidFill>
        </a:ln>
      </dgm:spPr>
      <dgm:t>
        <a:bodyPr/>
        <a:lstStyle/>
        <a:p>
          <a:endParaRPr lang="en-GB" sz="1200" b="1">
            <a:solidFill>
              <a:schemeClr val="tx1">
                <a:lumMod val="10000"/>
              </a:schemeClr>
            </a:solidFill>
          </a:endParaRPr>
        </a:p>
      </dgm:t>
    </dgm:pt>
    <dgm:pt modelId="{2138AC90-E904-498D-9761-81CA4B0BC941}" type="sibTrans" cxnId="{3A2852FD-5A50-4352-9A36-65E1F8DDF50C}">
      <dgm:prSet/>
      <dgm:spPr/>
      <dgm:t>
        <a:bodyPr/>
        <a:lstStyle/>
        <a:p>
          <a:endParaRPr lang="en-GB" sz="1200" b="1">
            <a:solidFill>
              <a:schemeClr val="tx1">
                <a:lumMod val="10000"/>
              </a:schemeClr>
            </a:solidFill>
          </a:endParaRPr>
        </a:p>
      </dgm:t>
    </dgm:pt>
    <dgm:pt modelId="{97C485B9-7C52-4B12-B403-583E72D49E34}">
      <dgm:prSet phldrT="[Text]" custT="1"/>
      <dgm:spPr/>
      <dgm:t>
        <a:bodyPr/>
        <a:lstStyle/>
        <a:p>
          <a:r>
            <a:rPr lang="en-US" sz="1200" b="1" dirty="0">
              <a:solidFill>
                <a:schemeClr val="tx1">
                  <a:lumMod val="10000"/>
                </a:schemeClr>
              </a:solidFill>
            </a:rPr>
            <a:t>CR5.3</a:t>
          </a:r>
          <a:endParaRPr lang="en-GB" sz="1200" b="1" dirty="0">
            <a:solidFill>
              <a:schemeClr val="tx1">
                <a:lumMod val="10000"/>
              </a:schemeClr>
            </a:solidFill>
          </a:endParaRPr>
        </a:p>
      </dgm:t>
    </dgm:pt>
    <dgm:pt modelId="{334989AC-E09B-47E9-9676-CE80B93F156B}" type="parTrans" cxnId="{62EF0A2C-ED35-430E-9841-98ECAA5FA8D5}">
      <dgm:prSet/>
      <dgm:spPr>
        <a:ln>
          <a:solidFill>
            <a:srgbClr val="FFFFFF"/>
          </a:solidFill>
        </a:ln>
      </dgm:spPr>
      <dgm:t>
        <a:bodyPr/>
        <a:lstStyle/>
        <a:p>
          <a:endParaRPr lang="en-GB" sz="1200" b="1">
            <a:solidFill>
              <a:schemeClr val="tx1">
                <a:lumMod val="10000"/>
              </a:schemeClr>
            </a:solidFill>
          </a:endParaRPr>
        </a:p>
      </dgm:t>
    </dgm:pt>
    <dgm:pt modelId="{C303C9D2-6945-478A-8521-185C1BE56625}" type="sibTrans" cxnId="{62EF0A2C-ED35-430E-9841-98ECAA5FA8D5}">
      <dgm:prSet/>
      <dgm:spPr/>
      <dgm:t>
        <a:bodyPr/>
        <a:lstStyle/>
        <a:p>
          <a:endParaRPr lang="en-GB" sz="1200" b="1">
            <a:solidFill>
              <a:schemeClr val="tx1">
                <a:lumMod val="10000"/>
              </a:schemeClr>
            </a:solidFill>
          </a:endParaRPr>
        </a:p>
      </dgm:t>
    </dgm:pt>
    <dgm:pt modelId="{75E31E5E-F9A4-42F7-809D-848BAA91BAD8}">
      <dgm:prSet phldrT="[Text]" custT="1"/>
      <dgm:spPr/>
      <dgm:t>
        <a:bodyPr/>
        <a:lstStyle/>
        <a:p>
          <a:r>
            <a:rPr lang="en-US" sz="1200" b="1" dirty="0">
              <a:solidFill>
                <a:schemeClr val="tx1">
                  <a:lumMod val="10000"/>
                </a:schemeClr>
              </a:solidFill>
            </a:rPr>
            <a:t>CR5.4</a:t>
          </a:r>
          <a:endParaRPr lang="en-GB" sz="1200" b="1" dirty="0">
            <a:solidFill>
              <a:schemeClr val="tx1">
                <a:lumMod val="10000"/>
              </a:schemeClr>
            </a:solidFill>
          </a:endParaRPr>
        </a:p>
      </dgm:t>
    </dgm:pt>
    <dgm:pt modelId="{AF2D2801-2BE7-4B56-AD4A-3861A98B293B}" type="parTrans" cxnId="{7566493E-07BB-426D-9FED-7639E8B74F61}">
      <dgm:prSet/>
      <dgm:spPr>
        <a:ln>
          <a:solidFill>
            <a:srgbClr val="FFFFFF"/>
          </a:solidFill>
        </a:ln>
      </dgm:spPr>
      <dgm:t>
        <a:bodyPr/>
        <a:lstStyle/>
        <a:p>
          <a:endParaRPr lang="en-GB" sz="1200" b="1">
            <a:solidFill>
              <a:schemeClr val="tx1">
                <a:lumMod val="10000"/>
              </a:schemeClr>
            </a:solidFill>
          </a:endParaRPr>
        </a:p>
      </dgm:t>
    </dgm:pt>
    <dgm:pt modelId="{031F6EA2-E0B9-40CC-A6AC-271FCB55C94A}" type="sibTrans" cxnId="{7566493E-07BB-426D-9FED-7639E8B74F61}">
      <dgm:prSet/>
      <dgm:spPr/>
      <dgm:t>
        <a:bodyPr/>
        <a:lstStyle/>
        <a:p>
          <a:endParaRPr lang="en-GB" sz="1200" b="1">
            <a:solidFill>
              <a:schemeClr val="tx1">
                <a:lumMod val="10000"/>
              </a:schemeClr>
            </a:solidFill>
          </a:endParaRPr>
        </a:p>
      </dgm:t>
    </dgm:pt>
    <dgm:pt modelId="{EFEDF532-43D8-4EBA-A16E-6D098014209F}">
      <dgm:prSet phldrT="[Text]" custT="1"/>
      <dgm:spPr/>
      <dgm:t>
        <a:bodyPr/>
        <a:lstStyle/>
        <a:p>
          <a:r>
            <a:rPr lang="en-US" sz="1200" b="1" dirty="0">
              <a:solidFill>
                <a:schemeClr val="tx1">
                  <a:lumMod val="10000"/>
                </a:schemeClr>
              </a:solidFill>
            </a:rPr>
            <a:t>CR6.1</a:t>
          </a:r>
          <a:endParaRPr lang="en-GB" sz="1200" b="1" dirty="0">
            <a:solidFill>
              <a:schemeClr val="tx1">
                <a:lumMod val="10000"/>
              </a:schemeClr>
            </a:solidFill>
          </a:endParaRPr>
        </a:p>
      </dgm:t>
    </dgm:pt>
    <dgm:pt modelId="{4F245D6B-52FC-44D5-B884-22523853390A}" type="parTrans" cxnId="{C19A0A21-6651-4B47-9E11-BDB8005CFF96}">
      <dgm:prSet/>
      <dgm:spPr>
        <a:ln>
          <a:solidFill>
            <a:srgbClr val="FFFFFF"/>
          </a:solidFill>
        </a:ln>
      </dgm:spPr>
      <dgm:t>
        <a:bodyPr/>
        <a:lstStyle/>
        <a:p>
          <a:endParaRPr lang="en-GB" sz="1200" b="1">
            <a:solidFill>
              <a:schemeClr val="tx1">
                <a:lumMod val="10000"/>
              </a:schemeClr>
            </a:solidFill>
          </a:endParaRPr>
        </a:p>
      </dgm:t>
    </dgm:pt>
    <dgm:pt modelId="{88940670-D811-479E-8650-1182351D093F}" type="sibTrans" cxnId="{C19A0A21-6651-4B47-9E11-BDB8005CFF96}">
      <dgm:prSet/>
      <dgm:spPr/>
      <dgm:t>
        <a:bodyPr/>
        <a:lstStyle/>
        <a:p>
          <a:endParaRPr lang="en-GB" sz="1200" b="1">
            <a:solidFill>
              <a:schemeClr val="tx1">
                <a:lumMod val="10000"/>
              </a:schemeClr>
            </a:solidFill>
          </a:endParaRPr>
        </a:p>
      </dgm:t>
    </dgm:pt>
    <dgm:pt modelId="{B6134076-5763-419E-BA70-0062A688C5F5}">
      <dgm:prSet phldrT="[Text]" custT="1"/>
      <dgm:spPr/>
      <dgm:t>
        <a:bodyPr/>
        <a:lstStyle/>
        <a:p>
          <a:r>
            <a:rPr lang="en-US" sz="1200" b="1" dirty="0">
              <a:solidFill>
                <a:schemeClr val="tx1">
                  <a:lumMod val="10000"/>
                </a:schemeClr>
              </a:solidFill>
            </a:rPr>
            <a:t>CR6.2</a:t>
          </a:r>
          <a:endParaRPr lang="en-GB" sz="1200" b="1" dirty="0">
            <a:solidFill>
              <a:schemeClr val="tx1">
                <a:lumMod val="10000"/>
              </a:schemeClr>
            </a:solidFill>
          </a:endParaRPr>
        </a:p>
      </dgm:t>
    </dgm:pt>
    <dgm:pt modelId="{E3DD2939-C3F4-4EA8-B676-D57918FF6074}" type="parTrans" cxnId="{E585921C-EBC9-4E03-B7F9-50FDB4FD72D5}">
      <dgm:prSet/>
      <dgm:spPr>
        <a:ln>
          <a:solidFill>
            <a:srgbClr val="FFFFFF"/>
          </a:solidFill>
        </a:ln>
      </dgm:spPr>
      <dgm:t>
        <a:bodyPr/>
        <a:lstStyle/>
        <a:p>
          <a:endParaRPr lang="en-GB" sz="1200" b="1">
            <a:solidFill>
              <a:schemeClr val="tx1">
                <a:lumMod val="10000"/>
              </a:schemeClr>
            </a:solidFill>
          </a:endParaRPr>
        </a:p>
      </dgm:t>
    </dgm:pt>
    <dgm:pt modelId="{8E06491B-091F-4B5E-BE5F-431A886D9B87}" type="sibTrans" cxnId="{E585921C-EBC9-4E03-B7F9-50FDB4FD72D5}">
      <dgm:prSet/>
      <dgm:spPr/>
      <dgm:t>
        <a:bodyPr/>
        <a:lstStyle/>
        <a:p>
          <a:endParaRPr lang="en-GB" sz="1200" b="1">
            <a:solidFill>
              <a:schemeClr val="tx1">
                <a:lumMod val="10000"/>
              </a:schemeClr>
            </a:solidFill>
          </a:endParaRPr>
        </a:p>
      </dgm:t>
    </dgm:pt>
    <dgm:pt modelId="{034FC777-2FD0-4DDE-89BE-99BFECF04184}">
      <dgm:prSet phldrT="[Text]" custT="1"/>
      <dgm:spPr/>
      <dgm:t>
        <a:bodyPr/>
        <a:lstStyle/>
        <a:p>
          <a:r>
            <a:rPr lang="en-US" sz="1200" b="1" dirty="0">
              <a:solidFill>
                <a:schemeClr val="tx1">
                  <a:lumMod val="10000"/>
                </a:schemeClr>
              </a:solidFill>
            </a:rPr>
            <a:t>CR7.1</a:t>
          </a:r>
          <a:endParaRPr lang="en-GB" sz="1200" b="1" dirty="0">
            <a:solidFill>
              <a:schemeClr val="tx1">
                <a:lumMod val="10000"/>
              </a:schemeClr>
            </a:solidFill>
          </a:endParaRPr>
        </a:p>
      </dgm:t>
    </dgm:pt>
    <dgm:pt modelId="{ED6BB5FE-002E-4734-88FE-69E54EC74437}" type="parTrans" cxnId="{934F2530-ED72-4A60-AF63-DE2020E9E075}">
      <dgm:prSet/>
      <dgm:spPr>
        <a:ln>
          <a:solidFill>
            <a:srgbClr val="FFFFFF"/>
          </a:solidFill>
        </a:ln>
      </dgm:spPr>
      <dgm:t>
        <a:bodyPr/>
        <a:lstStyle/>
        <a:p>
          <a:endParaRPr lang="en-GB" sz="1200" b="1">
            <a:solidFill>
              <a:schemeClr val="tx1">
                <a:lumMod val="10000"/>
              </a:schemeClr>
            </a:solidFill>
          </a:endParaRPr>
        </a:p>
      </dgm:t>
    </dgm:pt>
    <dgm:pt modelId="{632197B9-0A3E-42F2-8A99-110B748F3906}" type="sibTrans" cxnId="{934F2530-ED72-4A60-AF63-DE2020E9E075}">
      <dgm:prSet/>
      <dgm:spPr/>
      <dgm:t>
        <a:bodyPr/>
        <a:lstStyle/>
        <a:p>
          <a:endParaRPr lang="en-GB" sz="1200" b="1">
            <a:solidFill>
              <a:schemeClr val="tx1">
                <a:lumMod val="10000"/>
              </a:schemeClr>
            </a:solidFill>
          </a:endParaRPr>
        </a:p>
      </dgm:t>
    </dgm:pt>
    <dgm:pt modelId="{462721AF-5240-4719-83A0-4428FF23D7A0}">
      <dgm:prSet phldrT="[Text]" custT="1"/>
      <dgm:spPr/>
      <dgm:t>
        <a:bodyPr/>
        <a:lstStyle/>
        <a:p>
          <a:r>
            <a:rPr lang="en-US" sz="1200" b="1" dirty="0">
              <a:solidFill>
                <a:schemeClr val="tx1">
                  <a:lumMod val="10000"/>
                </a:schemeClr>
              </a:solidFill>
            </a:rPr>
            <a:t>CR8.1</a:t>
          </a:r>
          <a:endParaRPr lang="en-GB" sz="1200" b="1" dirty="0">
            <a:solidFill>
              <a:schemeClr val="tx1">
                <a:lumMod val="10000"/>
              </a:schemeClr>
            </a:solidFill>
          </a:endParaRPr>
        </a:p>
      </dgm:t>
    </dgm:pt>
    <dgm:pt modelId="{9DBB9D0B-09F1-400F-A319-855A975496FA}" type="parTrans" cxnId="{BEDB553A-4850-4A86-B6EC-C3EDE1C698F0}">
      <dgm:prSet/>
      <dgm:spPr>
        <a:ln>
          <a:solidFill>
            <a:srgbClr val="FFFFFF"/>
          </a:solidFill>
        </a:ln>
      </dgm:spPr>
      <dgm:t>
        <a:bodyPr/>
        <a:lstStyle/>
        <a:p>
          <a:endParaRPr lang="en-GB" sz="1200" b="1">
            <a:solidFill>
              <a:schemeClr val="tx1">
                <a:lumMod val="10000"/>
              </a:schemeClr>
            </a:solidFill>
          </a:endParaRPr>
        </a:p>
      </dgm:t>
    </dgm:pt>
    <dgm:pt modelId="{96924826-16CB-4AAB-ADC1-0162238F5FA2}" type="sibTrans" cxnId="{BEDB553A-4850-4A86-B6EC-C3EDE1C698F0}">
      <dgm:prSet/>
      <dgm:spPr/>
      <dgm:t>
        <a:bodyPr/>
        <a:lstStyle/>
        <a:p>
          <a:endParaRPr lang="en-GB" sz="1200" b="1">
            <a:solidFill>
              <a:schemeClr val="tx1">
                <a:lumMod val="10000"/>
              </a:schemeClr>
            </a:solidFill>
          </a:endParaRPr>
        </a:p>
      </dgm:t>
    </dgm:pt>
    <dgm:pt modelId="{2C415E6A-DBD7-49B9-9CD4-3B0335FCC8A9}">
      <dgm:prSet phldrT="[Text]" custT="1"/>
      <dgm:spPr/>
      <dgm:t>
        <a:bodyPr/>
        <a:lstStyle/>
        <a:p>
          <a:r>
            <a:rPr lang="en-US" sz="1200" b="1" dirty="0">
              <a:solidFill>
                <a:schemeClr val="tx1">
                  <a:lumMod val="10000"/>
                </a:schemeClr>
              </a:solidFill>
            </a:rPr>
            <a:t>CR9.1</a:t>
          </a:r>
          <a:endParaRPr lang="en-GB" sz="1200" b="1" dirty="0">
            <a:solidFill>
              <a:schemeClr val="tx1">
                <a:lumMod val="10000"/>
              </a:schemeClr>
            </a:solidFill>
          </a:endParaRPr>
        </a:p>
      </dgm:t>
    </dgm:pt>
    <dgm:pt modelId="{A62A40F7-50F3-47D8-A76B-52BAA74CFB08}" type="parTrans" cxnId="{5A37E735-5775-49DB-B711-FF39CBBC60EA}">
      <dgm:prSet/>
      <dgm:spPr>
        <a:ln>
          <a:solidFill>
            <a:srgbClr val="FFFFFF"/>
          </a:solidFill>
        </a:ln>
      </dgm:spPr>
      <dgm:t>
        <a:bodyPr/>
        <a:lstStyle/>
        <a:p>
          <a:endParaRPr lang="en-GB" sz="1200" b="1">
            <a:solidFill>
              <a:schemeClr val="tx1">
                <a:lumMod val="10000"/>
              </a:schemeClr>
            </a:solidFill>
          </a:endParaRPr>
        </a:p>
      </dgm:t>
    </dgm:pt>
    <dgm:pt modelId="{2F813574-4D8F-4099-9709-7A1B9E81BB70}" type="sibTrans" cxnId="{5A37E735-5775-49DB-B711-FF39CBBC60EA}">
      <dgm:prSet/>
      <dgm:spPr/>
      <dgm:t>
        <a:bodyPr/>
        <a:lstStyle/>
        <a:p>
          <a:endParaRPr lang="en-GB" sz="1200" b="1">
            <a:solidFill>
              <a:schemeClr val="tx1">
                <a:lumMod val="10000"/>
              </a:schemeClr>
            </a:solidFill>
          </a:endParaRPr>
        </a:p>
      </dgm:t>
    </dgm:pt>
    <dgm:pt modelId="{6F22C4C8-AA6A-4875-B346-5BCA48A89D8E}">
      <dgm:prSet phldrT="[Text]" custT="1"/>
      <dgm:spPr/>
      <dgm:t>
        <a:bodyPr/>
        <a:lstStyle/>
        <a:p>
          <a:r>
            <a:rPr lang="en-US" sz="1200" b="1" dirty="0">
              <a:solidFill>
                <a:schemeClr val="tx1">
                  <a:lumMod val="10000"/>
                </a:schemeClr>
              </a:solidFill>
            </a:rPr>
            <a:t>CR9.2</a:t>
          </a:r>
          <a:endParaRPr lang="en-GB" sz="1200" b="1" dirty="0">
            <a:solidFill>
              <a:schemeClr val="tx1">
                <a:lumMod val="10000"/>
              </a:schemeClr>
            </a:solidFill>
          </a:endParaRPr>
        </a:p>
      </dgm:t>
    </dgm:pt>
    <dgm:pt modelId="{E1A36750-0B6F-470F-9C82-613F5E1740B5}" type="parTrans" cxnId="{BC9DF84A-C467-436E-81F5-C88C35F02019}">
      <dgm:prSet/>
      <dgm:spPr>
        <a:ln>
          <a:solidFill>
            <a:srgbClr val="FFFFFF"/>
          </a:solidFill>
        </a:ln>
      </dgm:spPr>
      <dgm:t>
        <a:bodyPr/>
        <a:lstStyle/>
        <a:p>
          <a:endParaRPr lang="en-GB" sz="1200" b="1">
            <a:solidFill>
              <a:schemeClr val="tx1">
                <a:lumMod val="10000"/>
              </a:schemeClr>
            </a:solidFill>
          </a:endParaRPr>
        </a:p>
      </dgm:t>
    </dgm:pt>
    <dgm:pt modelId="{A623EF50-CBCC-4230-98B8-2DD984F925CF}" type="sibTrans" cxnId="{BC9DF84A-C467-436E-81F5-C88C35F02019}">
      <dgm:prSet/>
      <dgm:spPr/>
      <dgm:t>
        <a:bodyPr/>
        <a:lstStyle/>
        <a:p>
          <a:endParaRPr lang="en-GB" sz="1200" b="1">
            <a:solidFill>
              <a:schemeClr val="tx1">
                <a:lumMod val="10000"/>
              </a:schemeClr>
            </a:solidFill>
          </a:endParaRPr>
        </a:p>
      </dgm:t>
    </dgm:pt>
    <dgm:pt modelId="{541471B8-5106-4D7D-BFFC-1B94A1DDC397}">
      <dgm:prSet phldrT="[Text]" custT="1"/>
      <dgm:spPr/>
      <dgm:t>
        <a:bodyPr/>
        <a:lstStyle/>
        <a:p>
          <a:r>
            <a:rPr lang="en-US" sz="1200" b="1" dirty="0">
              <a:solidFill>
                <a:schemeClr val="tx1">
                  <a:lumMod val="10000"/>
                </a:schemeClr>
              </a:solidFill>
            </a:rPr>
            <a:t>CR9.3</a:t>
          </a:r>
          <a:endParaRPr lang="en-GB" sz="1200" b="1" dirty="0">
            <a:solidFill>
              <a:schemeClr val="tx1">
                <a:lumMod val="10000"/>
              </a:schemeClr>
            </a:solidFill>
          </a:endParaRPr>
        </a:p>
      </dgm:t>
    </dgm:pt>
    <dgm:pt modelId="{F41B6C3D-2B8B-4EAB-8B18-E8CE6004FAD2}" type="parTrans" cxnId="{60D0162B-0477-4CDF-9AC1-B764C0937474}">
      <dgm:prSet/>
      <dgm:spPr>
        <a:ln>
          <a:solidFill>
            <a:srgbClr val="FFFFFF"/>
          </a:solidFill>
        </a:ln>
      </dgm:spPr>
      <dgm:t>
        <a:bodyPr/>
        <a:lstStyle/>
        <a:p>
          <a:endParaRPr lang="en-GB" sz="1200" b="1">
            <a:solidFill>
              <a:schemeClr val="tx1">
                <a:lumMod val="10000"/>
              </a:schemeClr>
            </a:solidFill>
          </a:endParaRPr>
        </a:p>
      </dgm:t>
    </dgm:pt>
    <dgm:pt modelId="{A7703512-A0CA-41D8-87A7-38F9D4B6A909}" type="sibTrans" cxnId="{60D0162B-0477-4CDF-9AC1-B764C0937474}">
      <dgm:prSet/>
      <dgm:spPr/>
      <dgm:t>
        <a:bodyPr/>
        <a:lstStyle/>
        <a:p>
          <a:endParaRPr lang="en-GB" sz="1200" b="1">
            <a:solidFill>
              <a:schemeClr val="tx1">
                <a:lumMod val="10000"/>
              </a:schemeClr>
            </a:solidFill>
          </a:endParaRPr>
        </a:p>
      </dgm:t>
    </dgm:pt>
    <dgm:pt modelId="{3B5DA6F1-CED9-4221-B1AA-F6AE32F868B5}">
      <dgm:prSet phldrT="[Text]" custT="1"/>
      <dgm:spPr/>
      <dgm:t>
        <a:bodyPr/>
        <a:lstStyle/>
        <a:p>
          <a:r>
            <a:rPr lang="en-US" sz="1200" b="1" dirty="0">
              <a:solidFill>
                <a:schemeClr val="tx1">
                  <a:lumMod val="10000"/>
                </a:schemeClr>
              </a:solidFill>
            </a:rPr>
            <a:t>CR10.1</a:t>
          </a:r>
          <a:endParaRPr lang="en-GB" sz="1200" b="1" dirty="0">
            <a:solidFill>
              <a:schemeClr val="tx1">
                <a:lumMod val="10000"/>
              </a:schemeClr>
            </a:solidFill>
          </a:endParaRPr>
        </a:p>
      </dgm:t>
    </dgm:pt>
    <dgm:pt modelId="{67C40E05-0F8F-4302-BB1A-563DDD9507FF}" type="parTrans" cxnId="{877E99F4-5BC7-4581-A095-EEA907A580AA}">
      <dgm:prSet/>
      <dgm:spPr>
        <a:ln>
          <a:solidFill>
            <a:srgbClr val="FFFFFF"/>
          </a:solidFill>
        </a:ln>
      </dgm:spPr>
      <dgm:t>
        <a:bodyPr/>
        <a:lstStyle/>
        <a:p>
          <a:endParaRPr lang="en-GB" sz="1200" b="1">
            <a:solidFill>
              <a:schemeClr val="tx1">
                <a:lumMod val="10000"/>
              </a:schemeClr>
            </a:solidFill>
          </a:endParaRPr>
        </a:p>
      </dgm:t>
    </dgm:pt>
    <dgm:pt modelId="{D8288AEB-FF31-46FA-8543-C46D65F91B28}" type="sibTrans" cxnId="{877E99F4-5BC7-4581-A095-EEA907A580AA}">
      <dgm:prSet/>
      <dgm:spPr/>
      <dgm:t>
        <a:bodyPr/>
        <a:lstStyle/>
        <a:p>
          <a:endParaRPr lang="en-GB" sz="1200" b="1">
            <a:solidFill>
              <a:schemeClr val="tx1">
                <a:lumMod val="10000"/>
              </a:schemeClr>
            </a:solidFill>
          </a:endParaRPr>
        </a:p>
      </dgm:t>
    </dgm:pt>
    <dgm:pt modelId="{C9E964D5-0122-45F2-8793-55817577D10C}">
      <dgm:prSet phldrT="[Text]" custT="1"/>
      <dgm:spPr/>
      <dgm:t>
        <a:bodyPr/>
        <a:lstStyle/>
        <a:p>
          <a:r>
            <a:rPr lang="en-US" sz="1200" b="1" dirty="0">
              <a:solidFill>
                <a:schemeClr val="tx1">
                  <a:lumMod val="10000"/>
                </a:schemeClr>
              </a:solidFill>
            </a:rPr>
            <a:t>CR10.2</a:t>
          </a:r>
          <a:endParaRPr lang="en-GB" sz="1200" b="1" dirty="0">
            <a:solidFill>
              <a:schemeClr val="tx1">
                <a:lumMod val="10000"/>
              </a:schemeClr>
            </a:solidFill>
          </a:endParaRPr>
        </a:p>
      </dgm:t>
    </dgm:pt>
    <dgm:pt modelId="{BA5E918A-1273-4B1E-84F9-D35B910F8FC6}" type="parTrans" cxnId="{3A6B2738-C4B9-4386-A5B1-AA04C6055F76}">
      <dgm:prSet/>
      <dgm:spPr>
        <a:ln>
          <a:solidFill>
            <a:srgbClr val="FFFFFF"/>
          </a:solidFill>
        </a:ln>
      </dgm:spPr>
      <dgm:t>
        <a:bodyPr/>
        <a:lstStyle/>
        <a:p>
          <a:endParaRPr lang="en-GB" sz="1200" b="1">
            <a:solidFill>
              <a:schemeClr val="tx1">
                <a:lumMod val="10000"/>
              </a:schemeClr>
            </a:solidFill>
          </a:endParaRPr>
        </a:p>
      </dgm:t>
    </dgm:pt>
    <dgm:pt modelId="{43FBB74B-FD27-4B4C-93C7-B8A8A6A60134}" type="sibTrans" cxnId="{3A6B2738-C4B9-4386-A5B1-AA04C6055F76}">
      <dgm:prSet/>
      <dgm:spPr/>
      <dgm:t>
        <a:bodyPr/>
        <a:lstStyle/>
        <a:p>
          <a:endParaRPr lang="en-GB" sz="1200" b="1">
            <a:solidFill>
              <a:schemeClr val="tx1">
                <a:lumMod val="10000"/>
              </a:schemeClr>
            </a:solidFill>
          </a:endParaRPr>
        </a:p>
      </dgm:t>
    </dgm:pt>
    <dgm:pt modelId="{74B4300E-5E3B-4B62-AE84-E9C250F59C99}">
      <dgm:prSet phldrT="[Text]" custT="1"/>
      <dgm:spPr/>
      <dgm:t>
        <a:bodyPr/>
        <a:lstStyle/>
        <a:p>
          <a:r>
            <a:rPr lang="en-US" sz="1200" b="1" dirty="0">
              <a:solidFill>
                <a:schemeClr val="tx1">
                  <a:lumMod val="10000"/>
                </a:schemeClr>
              </a:solidFill>
            </a:rPr>
            <a:t>CR11.1</a:t>
          </a:r>
          <a:endParaRPr lang="en-GB" sz="1200" b="1" dirty="0">
            <a:solidFill>
              <a:schemeClr val="tx1">
                <a:lumMod val="10000"/>
              </a:schemeClr>
            </a:solidFill>
          </a:endParaRPr>
        </a:p>
      </dgm:t>
    </dgm:pt>
    <dgm:pt modelId="{172E364C-7374-49B2-AA7B-FB1A9D5A4774}" type="parTrans" cxnId="{7444A69A-6CC2-475D-99F2-53E46307FC2B}">
      <dgm:prSet/>
      <dgm:spPr>
        <a:ln>
          <a:solidFill>
            <a:srgbClr val="FFFFFF"/>
          </a:solidFill>
        </a:ln>
      </dgm:spPr>
      <dgm:t>
        <a:bodyPr/>
        <a:lstStyle/>
        <a:p>
          <a:endParaRPr lang="en-GB" sz="1200" b="1">
            <a:solidFill>
              <a:schemeClr val="tx1">
                <a:lumMod val="10000"/>
              </a:schemeClr>
            </a:solidFill>
          </a:endParaRPr>
        </a:p>
      </dgm:t>
    </dgm:pt>
    <dgm:pt modelId="{072D37E7-E8FE-44A2-B7AF-BEA8859D3AA4}" type="sibTrans" cxnId="{7444A69A-6CC2-475D-99F2-53E46307FC2B}">
      <dgm:prSet/>
      <dgm:spPr/>
      <dgm:t>
        <a:bodyPr/>
        <a:lstStyle/>
        <a:p>
          <a:endParaRPr lang="en-GB" sz="1200" b="1">
            <a:solidFill>
              <a:schemeClr val="tx1">
                <a:lumMod val="10000"/>
              </a:schemeClr>
            </a:solidFill>
          </a:endParaRPr>
        </a:p>
      </dgm:t>
    </dgm:pt>
    <dgm:pt modelId="{D1DC3ED3-8ED3-44D3-9138-4985E99716E8}">
      <dgm:prSet phldrT="[Text]" custT="1"/>
      <dgm:spPr/>
      <dgm:t>
        <a:bodyPr/>
        <a:lstStyle/>
        <a:p>
          <a:r>
            <a:rPr lang="en-US" sz="1200" b="1" dirty="0">
              <a:solidFill>
                <a:schemeClr val="tx1">
                  <a:lumMod val="10000"/>
                </a:schemeClr>
              </a:solidFill>
            </a:rPr>
            <a:t>CR11.2</a:t>
          </a:r>
          <a:endParaRPr lang="en-GB" sz="1200" b="1" dirty="0">
            <a:solidFill>
              <a:schemeClr val="tx1">
                <a:lumMod val="10000"/>
              </a:schemeClr>
            </a:solidFill>
          </a:endParaRPr>
        </a:p>
      </dgm:t>
    </dgm:pt>
    <dgm:pt modelId="{0BCDD009-1AB0-481B-A429-EE782C1C301A}" type="parTrans" cxnId="{FB8E2A3A-7A93-44D2-9AFB-8901ABB709CF}">
      <dgm:prSet/>
      <dgm:spPr>
        <a:ln>
          <a:solidFill>
            <a:srgbClr val="FFFFFF"/>
          </a:solidFill>
        </a:ln>
      </dgm:spPr>
      <dgm:t>
        <a:bodyPr/>
        <a:lstStyle/>
        <a:p>
          <a:endParaRPr lang="en-GB" sz="1200" b="1">
            <a:solidFill>
              <a:schemeClr val="tx1">
                <a:lumMod val="10000"/>
              </a:schemeClr>
            </a:solidFill>
          </a:endParaRPr>
        </a:p>
      </dgm:t>
    </dgm:pt>
    <dgm:pt modelId="{22F37589-ECC7-4FD2-99BA-1B9F77195A41}" type="sibTrans" cxnId="{FB8E2A3A-7A93-44D2-9AFB-8901ABB709CF}">
      <dgm:prSet/>
      <dgm:spPr/>
      <dgm:t>
        <a:bodyPr/>
        <a:lstStyle/>
        <a:p>
          <a:endParaRPr lang="en-GB" sz="1200" b="1">
            <a:solidFill>
              <a:schemeClr val="tx1">
                <a:lumMod val="10000"/>
              </a:schemeClr>
            </a:solidFill>
          </a:endParaRPr>
        </a:p>
      </dgm:t>
    </dgm:pt>
    <dgm:pt modelId="{738F42A1-40BA-464F-9DB2-EAA83257D84B}">
      <dgm:prSet phldrT="[Text]" custT="1"/>
      <dgm:spPr/>
      <dgm:t>
        <a:bodyPr/>
        <a:lstStyle/>
        <a:p>
          <a:r>
            <a:rPr lang="en-US" sz="1200" b="1" dirty="0">
              <a:solidFill>
                <a:schemeClr val="tx1">
                  <a:lumMod val="10000"/>
                </a:schemeClr>
              </a:solidFill>
            </a:rPr>
            <a:t>CR11.3</a:t>
          </a:r>
          <a:endParaRPr lang="en-GB" sz="1200" b="1" dirty="0">
            <a:solidFill>
              <a:schemeClr val="tx1">
                <a:lumMod val="10000"/>
              </a:schemeClr>
            </a:solidFill>
          </a:endParaRPr>
        </a:p>
      </dgm:t>
    </dgm:pt>
    <dgm:pt modelId="{F36D36C8-CC89-4BE1-AF1E-1B5D3115D904}" type="parTrans" cxnId="{0B077D26-FDF1-4E6D-8835-7D1437A8572E}">
      <dgm:prSet/>
      <dgm:spPr>
        <a:ln>
          <a:solidFill>
            <a:srgbClr val="FFFFFF"/>
          </a:solidFill>
        </a:ln>
      </dgm:spPr>
      <dgm:t>
        <a:bodyPr/>
        <a:lstStyle/>
        <a:p>
          <a:endParaRPr lang="en-GB" sz="1200" b="1">
            <a:solidFill>
              <a:schemeClr val="tx1">
                <a:lumMod val="10000"/>
              </a:schemeClr>
            </a:solidFill>
          </a:endParaRPr>
        </a:p>
      </dgm:t>
    </dgm:pt>
    <dgm:pt modelId="{F61FAA84-9A38-4BED-8FE0-13342E5C257C}" type="sibTrans" cxnId="{0B077D26-FDF1-4E6D-8835-7D1437A8572E}">
      <dgm:prSet/>
      <dgm:spPr/>
      <dgm:t>
        <a:bodyPr/>
        <a:lstStyle/>
        <a:p>
          <a:endParaRPr lang="en-GB" sz="1200" b="1">
            <a:solidFill>
              <a:schemeClr val="tx1">
                <a:lumMod val="10000"/>
              </a:schemeClr>
            </a:solidFill>
          </a:endParaRPr>
        </a:p>
      </dgm:t>
    </dgm:pt>
    <dgm:pt modelId="{CEF17C2D-FF0B-467E-A7A9-3506ED02C123}">
      <dgm:prSet phldrT="[Text]" custT="1"/>
      <dgm:spPr/>
      <dgm:t>
        <a:bodyPr/>
        <a:lstStyle/>
        <a:p>
          <a:r>
            <a:rPr lang="en-US" sz="1200" b="1" dirty="0">
              <a:solidFill>
                <a:schemeClr val="tx1">
                  <a:lumMod val="10000"/>
                </a:schemeClr>
              </a:solidFill>
            </a:rPr>
            <a:t>CR12.1</a:t>
          </a:r>
          <a:endParaRPr lang="en-GB" sz="1200" b="1" dirty="0">
            <a:solidFill>
              <a:schemeClr val="tx1">
                <a:lumMod val="10000"/>
              </a:schemeClr>
            </a:solidFill>
          </a:endParaRPr>
        </a:p>
      </dgm:t>
    </dgm:pt>
    <dgm:pt modelId="{06E08AC5-48A5-479A-B989-FE80F92BD9BA}" type="parTrans" cxnId="{ACED7E50-B383-4DB1-A76E-6B98E0DA17EF}">
      <dgm:prSet/>
      <dgm:spPr>
        <a:ln>
          <a:solidFill>
            <a:srgbClr val="FFFFFF"/>
          </a:solidFill>
        </a:ln>
      </dgm:spPr>
      <dgm:t>
        <a:bodyPr/>
        <a:lstStyle/>
        <a:p>
          <a:endParaRPr lang="en-GB" sz="1200" b="1">
            <a:solidFill>
              <a:schemeClr val="tx1">
                <a:lumMod val="10000"/>
              </a:schemeClr>
            </a:solidFill>
          </a:endParaRPr>
        </a:p>
      </dgm:t>
    </dgm:pt>
    <dgm:pt modelId="{867B9AC6-BE42-4865-8463-C6B425672FE2}" type="sibTrans" cxnId="{ACED7E50-B383-4DB1-A76E-6B98E0DA17EF}">
      <dgm:prSet/>
      <dgm:spPr/>
      <dgm:t>
        <a:bodyPr/>
        <a:lstStyle/>
        <a:p>
          <a:endParaRPr lang="en-GB" sz="1200" b="1">
            <a:solidFill>
              <a:schemeClr val="tx1">
                <a:lumMod val="10000"/>
              </a:schemeClr>
            </a:solidFill>
          </a:endParaRPr>
        </a:p>
      </dgm:t>
    </dgm:pt>
    <dgm:pt modelId="{4608322E-2D7E-4951-86CB-B5866E4DF7C9}">
      <dgm:prSet phldrT="[Text]" custT="1"/>
      <dgm:spPr/>
      <dgm:t>
        <a:bodyPr/>
        <a:lstStyle/>
        <a:p>
          <a:r>
            <a:rPr lang="en-US" sz="1200" b="1" dirty="0">
              <a:solidFill>
                <a:schemeClr val="tx1">
                  <a:lumMod val="10000"/>
                </a:schemeClr>
              </a:solidFill>
            </a:rPr>
            <a:t>CR12.2</a:t>
          </a:r>
          <a:endParaRPr lang="en-GB" sz="1200" b="1" dirty="0">
            <a:solidFill>
              <a:schemeClr val="tx1">
                <a:lumMod val="10000"/>
              </a:schemeClr>
            </a:solidFill>
          </a:endParaRPr>
        </a:p>
      </dgm:t>
    </dgm:pt>
    <dgm:pt modelId="{6D5F1B97-873B-430A-93F7-E8A8ECB0B164}" type="parTrans" cxnId="{997295E1-364D-42E3-BDE5-4BB27EA06E37}">
      <dgm:prSet/>
      <dgm:spPr>
        <a:ln>
          <a:solidFill>
            <a:srgbClr val="FFFFFF"/>
          </a:solidFill>
        </a:ln>
      </dgm:spPr>
      <dgm:t>
        <a:bodyPr/>
        <a:lstStyle/>
        <a:p>
          <a:endParaRPr lang="en-GB" sz="1200" b="1">
            <a:solidFill>
              <a:schemeClr val="tx1">
                <a:lumMod val="10000"/>
              </a:schemeClr>
            </a:solidFill>
          </a:endParaRPr>
        </a:p>
      </dgm:t>
    </dgm:pt>
    <dgm:pt modelId="{2DCF1A9E-C917-4627-9920-5C7185346842}" type="sibTrans" cxnId="{997295E1-364D-42E3-BDE5-4BB27EA06E37}">
      <dgm:prSet/>
      <dgm:spPr/>
      <dgm:t>
        <a:bodyPr/>
        <a:lstStyle/>
        <a:p>
          <a:endParaRPr lang="en-GB" sz="1200" b="1">
            <a:solidFill>
              <a:schemeClr val="tx1">
                <a:lumMod val="10000"/>
              </a:schemeClr>
            </a:solidFill>
          </a:endParaRPr>
        </a:p>
      </dgm:t>
    </dgm:pt>
    <dgm:pt modelId="{39A43FA9-9EB2-4827-8F93-E20A1A29503E}">
      <dgm:prSet phldrT="[Text]" custT="1"/>
      <dgm:spPr/>
      <dgm:t>
        <a:bodyPr/>
        <a:lstStyle/>
        <a:p>
          <a:r>
            <a:rPr lang="en-US" sz="1200" b="1" dirty="0">
              <a:solidFill>
                <a:schemeClr val="tx1">
                  <a:lumMod val="10000"/>
                </a:schemeClr>
              </a:solidFill>
            </a:rPr>
            <a:t>CR12.3</a:t>
          </a:r>
          <a:endParaRPr lang="en-GB" sz="1200" b="1" dirty="0">
            <a:solidFill>
              <a:schemeClr val="tx1">
                <a:lumMod val="10000"/>
              </a:schemeClr>
            </a:solidFill>
          </a:endParaRPr>
        </a:p>
      </dgm:t>
    </dgm:pt>
    <dgm:pt modelId="{C654A4A2-F0D9-48AD-B88D-8CEB2C2A5DDA}" type="parTrans" cxnId="{E34F78B0-4AEF-4781-B516-F922C462BCCE}">
      <dgm:prSet/>
      <dgm:spPr>
        <a:ln>
          <a:solidFill>
            <a:srgbClr val="FFFFFF"/>
          </a:solidFill>
        </a:ln>
      </dgm:spPr>
      <dgm:t>
        <a:bodyPr/>
        <a:lstStyle/>
        <a:p>
          <a:endParaRPr lang="en-GB" sz="1200" b="1">
            <a:solidFill>
              <a:schemeClr val="tx1">
                <a:lumMod val="10000"/>
              </a:schemeClr>
            </a:solidFill>
          </a:endParaRPr>
        </a:p>
      </dgm:t>
    </dgm:pt>
    <dgm:pt modelId="{10949402-F594-400B-ACCD-8CD593733710}" type="sibTrans" cxnId="{E34F78B0-4AEF-4781-B516-F922C462BCCE}">
      <dgm:prSet/>
      <dgm:spPr/>
      <dgm:t>
        <a:bodyPr/>
        <a:lstStyle/>
        <a:p>
          <a:endParaRPr lang="en-GB" sz="1200" b="1">
            <a:solidFill>
              <a:schemeClr val="tx1">
                <a:lumMod val="10000"/>
              </a:schemeClr>
            </a:solidFill>
          </a:endParaRPr>
        </a:p>
      </dgm:t>
    </dgm:pt>
    <dgm:pt modelId="{25D401E0-0754-463D-AC9E-D26E9D225044}" type="pres">
      <dgm:prSet presAssocID="{8E3DC0FD-E292-4758-A1C1-FC4706EAC40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B9F1412-2E26-4DBE-9111-223A33BB08C9}" type="pres">
      <dgm:prSet presAssocID="{5343BDB1-8B4E-4F5C-ABC5-A46D0DB8F94F}" presName="hierRoot1" presStyleCnt="0">
        <dgm:presLayoutVars>
          <dgm:hierBranch val="init"/>
        </dgm:presLayoutVars>
      </dgm:prSet>
      <dgm:spPr/>
    </dgm:pt>
    <dgm:pt modelId="{DADB8B65-2BA8-42BF-A4DC-D4D8CD634282}" type="pres">
      <dgm:prSet presAssocID="{5343BDB1-8B4E-4F5C-ABC5-A46D0DB8F94F}" presName="rootComposite1" presStyleCnt="0"/>
      <dgm:spPr/>
    </dgm:pt>
    <dgm:pt modelId="{396A85E6-8909-4A54-ADAB-873670FE6187}" type="pres">
      <dgm:prSet presAssocID="{5343BDB1-8B4E-4F5C-ABC5-A46D0DB8F94F}" presName="rootText1" presStyleLbl="node0" presStyleIdx="0" presStyleCnt="1" custScaleX="420620" custScaleY="128171" custLinFactNeighborX="-14328" custLinFactNeighborY="-44506">
        <dgm:presLayoutVars>
          <dgm:chPref val="3"/>
        </dgm:presLayoutVars>
      </dgm:prSet>
      <dgm:spPr/>
    </dgm:pt>
    <dgm:pt modelId="{FD8186C5-221F-4633-A4B2-71D5E3409CCC}" type="pres">
      <dgm:prSet presAssocID="{5343BDB1-8B4E-4F5C-ABC5-A46D0DB8F94F}" presName="rootConnector1" presStyleLbl="node1" presStyleIdx="0" presStyleCnt="0"/>
      <dgm:spPr/>
    </dgm:pt>
    <dgm:pt modelId="{D6BBF501-D64D-485A-82A1-8228DF6F3200}" type="pres">
      <dgm:prSet presAssocID="{5343BDB1-8B4E-4F5C-ABC5-A46D0DB8F94F}" presName="hierChild2" presStyleCnt="0"/>
      <dgm:spPr/>
    </dgm:pt>
    <dgm:pt modelId="{D338DC3F-9288-4A9A-BEBD-F73CA243D81D}" type="pres">
      <dgm:prSet presAssocID="{6BB6CAD2-30E8-43DD-9690-B9AABA60B965}" presName="Name37" presStyleLbl="parChTrans1D2" presStyleIdx="0" presStyleCnt="12"/>
      <dgm:spPr/>
    </dgm:pt>
    <dgm:pt modelId="{ADA83BC7-A906-43B1-A5FA-ECF22460D0AC}" type="pres">
      <dgm:prSet presAssocID="{AA322DAE-4232-4517-AF31-DE32CB05C1D9}" presName="hierRoot2" presStyleCnt="0">
        <dgm:presLayoutVars>
          <dgm:hierBranch val="init"/>
        </dgm:presLayoutVars>
      </dgm:prSet>
      <dgm:spPr/>
    </dgm:pt>
    <dgm:pt modelId="{D2ADC10B-CC7C-420D-B56F-F80AC016D58D}" type="pres">
      <dgm:prSet presAssocID="{AA322DAE-4232-4517-AF31-DE32CB05C1D9}" presName="rootComposite" presStyleCnt="0"/>
      <dgm:spPr/>
    </dgm:pt>
    <dgm:pt modelId="{93C3A0AA-2638-432A-8B4A-BFAA6AC91316}" type="pres">
      <dgm:prSet presAssocID="{AA322DAE-4232-4517-AF31-DE32CB05C1D9}" presName="rootText" presStyleLbl="node2" presStyleIdx="0" presStyleCnt="12">
        <dgm:presLayoutVars>
          <dgm:chPref val="3"/>
        </dgm:presLayoutVars>
      </dgm:prSet>
      <dgm:spPr/>
    </dgm:pt>
    <dgm:pt modelId="{282CC457-9C89-493E-9618-DD5F8705B8EA}" type="pres">
      <dgm:prSet presAssocID="{AA322DAE-4232-4517-AF31-DE32CB05C1D9}" presName="rootConnector" presStyleLbl="node2" presStyleIdx="0" presStyleCnt="12"/>
      <dgm:spPr/>
    </dgm:pt>
    <dgm:pt modelId="{060CA07A-FD39-4596-85E9-1EF76D58D96C}" type="pres">
      <dgm:prSet presAssocID="{AA322DAE-4232-4517-AF31-DE32CB05C1D9}" presName="hierChild4" presStyleCnt="0"/>
      <dgm:spPr/>
    </dgm:pt>
    <dgm:pt modelId="{26AFFBA4-3071-415D-AA59-4FD860C2B14E}" type="pres">
      <dgm:prSet presAssocID="{BB5F87DC-2B1D-4928-A278-D1C4D20114DA}" presName="Name37" presStyleLbl="parChTrans1D3" presStyleIdx="0" presStyleCnt="28"/>
      <dgm:spPr/>
    </dgm:pt>
    <dgm:pt modelId="{6FA43709-49BE-43F5-BD2B-516B76056BEF}" type="pres">
      <dgm:prSet presAssocID="{ED2A3025-4A05-4506-A8CF-997547413376}" presName="hierRoot2" presStyleCnt="0">
        <dgm:presLayoutVars>
          <dgm:hierBranch val="init"/>
        </dgm:presLayoutVars>
      </dgm:prSet>
      <dgm:spPr/>
    </dgm:pt>
    <dgm:pt modelId="{4E50C876-AF5A-421D-AFCF-FD29ACAEB851}" type="pres">
      <dgm:prSet presAssocID="{ED2A3025-4A05-4506-A8CF-997547413376}" presName="rootComposite" presStyleCnt="0"/>
      <dgm:spPr/>
    </dgm:pt>
    <dgm:pt modelId="{56EFC2B8-1DF1-4BA8-97E8-B933082E6478}" type="pres">
      <dgm:prSet presAssocID="{ED2A3025-4A05-4506-A8CF-997547413376}" presName="rootText" presStyleLbl="node3" presStyleIdx="0" presStyleCnt="28" custLinFactNeighborX="-3153" custLinFactNeighborY="7780">
        <dgm:presLayoutVars>
          <dgm:chPref val="3"/>
        </dgm:presLayoutVars>
      </dgm:prSet>
      <dgm:spPr/>
    </dgm:pt>
    <dgm:pt modelId="{A88EC0B0-6AD6-4D8E-A0C8-17CB121C5CCB}" type="pres">
      <dgm:prSet presAssocID="{ED2A3025-4A05-4506-A8CF-997547413376}" presName="rootConnector" presStyleLbl="node3" presStyleIdx="0" presStyleCnt="28"/>
      <dgm:spPr/>
    </dgm:pt>
    <dgm:pt modelId="{7AAB18D6-B518-483C-BA7E-B236F7B6094B}" type="pres">
      <dgm:prSet presAssocID="{ED2A3025-4A05-4506-A8CF-997547413376}" presName="hierChild4" presStyleCnt="0"/>
      <dgm:spPr/>
    </dgm:pt>
    <dgm:pt modelId="{4955BCB7-514E-4E58-861F-86CB73DED15C}" type="pres">
      <dgm:prSet presAssocID="{ED2A3025-4A05-4506-A8CF-997547413376}" presName="hierChild5" presStyleCnt="0"/>
      <dgm:spPr/>
    </dgm:pt>
    <dgm:pt modelId="{9F481576-1CAF-411C-A62B-260E6E688130}" type="pres">
      <dgm:prSet presAssocID="{EC4308BC-5DE5-468D-BC5B-2D5EC4C29689}" presName="Name37" presStyleLbl="parChTrans1D3" presStyleIdx="1" presStyleCnt="28"/>
      <dgm:spPr/>
    </dgm:pt>
    <dgm:pt modelId="{E364EA30-B273-4E03-8299-9716035086D4}" type="pres">
      <dgm:prSet presAssocID="{1E375590-8E9A-4CB0-9C74-74386E8C1EA8}" presName="hierRoot2" presStyleCnt="0">
        <dgm:presLayoutVars>
          <dgm:hierBranch val="init"/>
        </dgm:presLayoutVars>
      </dgm:prSet>
      <dgm:spPr/>
    </dgm:pt>
    <dgm:pt modelId="{E5C29626-54FC-45C6-BFB7-6BAE7E11F3DD}" type="pres">
      <dgm:prSet presAssocID="{1E375590-8E9A-4CB0-9C74-74386E8C1EA8}" presName="rootComposite" presStyleCnt="0"/>
      <dgm:spPr/>
    </dgm:pt>
    <dgm:pt modelId="{F066AE1A-08E7-4314-909D-10E0422B30B1}" type="pres">
      <dgm:prSet presAssocID="{1E375590-8E9A-4CB0-9C74-74386E8C1EA8}" presName="rootText" presStyleLbl="node3" presStyleIdx="1" presStyleCnt="28" custScaleX="95759" custLinFactNeighborX="-1416" custLinFactNeighborY="10878">
        <dgm:presLayoutVars>
          <dgm:chPref val="3"/>
        </dgm:presLayoutVars>
      </dgm:prSet>
      <dgm:spPr/>
    </dgm:pt>
    <dgm:pt modelId="{ECDCE975-376F-4BD1-AF13-CF58CFAF4F0C}" type="pres">
      <dgm:prSet presAssocID="{1E375590-8E9A-4CB0-9C74-74386E8C1EA8}" presName="rootConnector" presStyleLbl="node3" presStyleIdx="1" presStyleCnt="28"/>
      <dgm:spPr/>
    </dgm:pt>
    <dgm:pt modelId="{836BEE7B-0330-42BC-B286-15A97586BA43}" type="pres">
      <dgm:prSet presAssocID="{1E375590-8E9A-4CB0-9C74-74386E8C1EA8}" presName="hierChild4" presStyleCnt="0"/>
      <dgm:spPr/>
    </dgm:pt>
    <dgm:pt modelId="{4583C1ED-02C6-44BA-AD69-74CF2467DD1F}" type="pres">
      <dgm:prSet presAssocID="{1E375590-8E9A-4CB0-9C74-74386E8C1EA8}" presName="hierChild5" presStyleCnt="0"/>
      <dgm:spPr/>
    </dgm:pt>
    <dgm:pt modelId="{44555E9D-E6CA-403A-ADCA-3482BD4D50FE}" type="pres">
      <dgm:prSet presAssocID="{C32AF747-27F5-4042-98FB-04B069E4B9D0}" presName="Name37" presStyleLbl="parChTrans1D3" presStyleIdx="2" presStyleCnt="28"/>
      <dgm:spPr/>
    </dgm:pt>
    <dgm:pt modelId="{188C9E24-E1AF-4F1F-BC5B-1025E731BA17}" type="pres">
      <dgm:prSet presAssocID="{159A1F24-F5F7-4ADE-B3D4-E14E3A7CCD88}" presName="hierRoot2" presStyleCnt="0">
        <dgm:presLayoutVars>
          <dgm:hierBranch val="init"/>
        </dgm:presLayoutVars>
      </dgm:prSet>
      <dgm:spPr/>
    </dgm:pt>
    <dgm:pt modelId="{B6854C66-8168-4DD6-82A4-4D8EE4BC906D}" type="pres">
      <dgm:prSet presAssocID="{159A1F24-F5F7-4ADE-B3D4-E14E3A7CCD88}" presName="rootComposite" presStyleCnt="0"/>
      <dgm:spPr/>
    </dgm:pt>
    <dgm:pt modelId="{3266CE99-6E47-4D70-8837-BE0D1CA106FF}" type="pres">
      <dgm:prSet presAssocID="{159A1F24-F5F7-4ADE-B3D4-E14E3A7CCD88}" presName="rootText" presStyleLbl="node3" presStyleIdx="2" presStyleCnt="28" custLinFactNeighborX="-3153" custLinFactNeighborY="10879">
        <dgm:presLayoutVars>
          <dgm:chPref val="3"/>
        </dgm:presLayoutVars>
      </dgm:prSet>
      <dgm:spPr/>
    </dgm:pt>
    <dgm:pt modelId="{85B71A80-49AF-4686-A52E-1C680B961CEC}" type="pres">
      <dgm:prSet presAssocID="{159A1F24-F5F7-4ADE-B3D4-E14E3A7CCD88}" presName="rootConnector" presStyleLbl="node3" presStyleIdx="2" presStyleCnt="28"/>
      <dgm:spPr/>
    </dgm:pt>
    <dgm:pt modelId="{E29CE766-2906-48F2-B202-87E0294A0FE1}" type="pres">
      <dgm:prSet presAssocID="{159A1F24-F5F7-4ADE-B3D4-E14E3A7CCD88}" presName="hierChild4" presStyleCnt="0"/>
      <dgm:spPr/>
    </dgm:pt>
    <dgm:pt modelId="{4F9B04A3-49E7-422F-80B2-738F18966ADE}" type="pres">
      <dgm:prSet presAssocID="{159A1F24-F5F7-4ADE-B3D4-E14E3A7CCD88}" presName="hierChild5" presStyleCnt="0"/>
      <dgm:spPr/>
    </dgm:pt>
    <dgm:pt modelId="{B54F6E6E-75B2-4C29-9B14-4530DB93F89D}" type="pres">
      <dgm:prSet presAssocID="{AA322DAE-4232-4517-AF31-DE32CB05C1D9}" presName="hierChild5" presStyleCnt="0"/>
      <dgm:spPr/>
    </dgm:pt>
    <dgm:pt modelId="{C73D7C36-8570-4262-B797-2DBF90D86F60}" type="pres">
      <dgm:prSet presAssocID="{222C31F7-CB70-4D88-A61F-311410DC54DA}" presName="Name37" presStyleLbl="parChTrans1D2" presStyleIdx="1" presStyleCnt="12"/>
      <dgm:spPr/>
    </dgm:pt>
    <dgm:pt modelId="{368E057A-0DFB-4761-998C-0EA932456589}" type="pres">
      <dgm:prSet presAssocID="{43A2C619-D8A1-47FB-998C-2A57088B95B3}" presName="hierRoot2" presStyleCnt="0">
        <dgm:presLayoutVars>
          <dgm:hierBranch val="init"/>
        </dgm:presLayoutVars>
      </dgm:prSet>
      <dgm:spPr/>
    </dgm:pt>
    <dgm:pt modelId="{A349E8E7-1E0E-47DC-8F73-F6106D2F2295}" type="pres">
      <dgm:prSet presAssocID="{43A2C619-D8A1-47FB-998C-2A57088B95B3}" presName="rootComposite" presStyleCnt="0"/>
      <dgm:spPr/>
    </dgm:pt>
    <dgm:pt modelId="{761CF1A2-6B29-413C-BA34-ED09D5479E0F}" type="pres">
      <dgm:prSet presAssocID="{43A2C619-D8A1-47FB-998C-2A57088B95B3}" presName="rootText" presStyleLbl="node2" presStyleIdx="1" presStyleCnt="12">
        <dgm:presLayoutVars>
          <dgm:chPref val="3"/>
        </dgm:presLayoutVars>
      </dgm:prSet>
      <dgm:spPr/>
    </dgm:pt>
    <dgm:pt modelId="{484E95D4-1C16-4081-90DA-CA4C8828B5E0}" type="pres">
      <dgm:prSet presAssocID="{43A2C619-D8A1-47FB-998C-2A57088B95B3}" presName="rootConnector" presStyleLbl="node2" presStyleIdx="1" presStyleCnt="12"/>
      <dgm:spPr/>
    </dgm:pt>
    <dgm:pt modelId="{D5E93BEE-2C06-4BFA-9C32-5143DF677699}" type="pres">
      <dgm:prSet presAssocID="{43A2C619-D8A1-47FB-998C-2A57088B95B3}" presName="hierChild4" presStyleCnt="0"/>
      <dgm:spPr/>
    </dgm:pt>
    <dgm:pt modelId="{7D1EBF21-C865-4357-86B0-3C66D7E46934}" type="pres">
      <dgm:prSet presAssocID="{2AC3144C-6F7A-43C8-84EF-1416E329C270}" presName="Name37" presStyleLbl="parChTrans1D3" presStyleIdx="3" presStyleCnt="28"/>
      <dgm:spPr/>
    </dgm:pt>
    <dgm:pt modelId="{E2B4C1FA-E90E-4DDA-A3C2-B88A9537E01D}" type="pres">
      <dgm:prSet presAssocID="{6E829B6B-A7DB-4EE1-988A-B3C9D5697750}" presName="hierRoot2" presStyleCnt="0">
        <dgm:presLayoutVars>
          <dgm:hierBranch val="init"/>
        </dgm:presLayoutVars>
      </dgm:prSet>
      <dgm:spPr/>
    </dgm:pt>
    <dgm:pt modelId="{E21B18CE-8F9A-4D75-A26B-2EA5FCDD40C2}" type="pres">
      <dgm:prSet presAssocID="{6E829B6B-A7DB-4EE1-988A-B3C9D5697750}" presName="rootComposite" presStyleCnt="0"/>
      <dgm:spPr/>
    </dgm:pt>
    <dgm:pt modelId="{998C268F-422F-4469-8643-CDCAE240659F}" type="pres">
      <dgm:prSet presAssocID="{6E829B6B-A7DB-4EE1-988A-B3C9D5697750}" presName="rootText" presStyleLbl="node3" presStyleIdx="3" presStyleCnt="28" custLinFactNeighborX="-1416" custLinFactNeighborY="7780">
        <dgm:presLayoutVars>
          <dgm:chPref val="3"/>
        </dgm:presLayoutVars>
      </dgm:prSet>
      <dgm:spPr/>
    </dgm:pt>
    <dgm:pt modelId="{9DD4943C-D970-4B71-89D7-797ED3702AF3}" type="pres">
      <dgm:prSet presAssocID="{6E829B6B-A7DB-4EE1-988A-B3C9D5697750}" presName="rootConnector" presStyleLbl="node3" presStyleIdx="3" presStyleCnt="28"/>
      <dgm:spPr/>
    </dgm:pt>
    <dgm:pt modelId="{515A777C-B650-4520-960E-45354609E13C}" type="pres">
      <dgm:prSet presAssocID="{6E829B6B-A7DB-4EE1-988A-B3C9D5697750}" presName="hierChild4" presStyleCnt="0"/>
      <dgm:spPr/>
    </dgm:pt>
    <dgm:pt modelId="{863C3A5A-3A34-4F3E-B559-2F5DDDBA1828}" type="pres">
      <dgm:prSet presAssocID="{6E829B6B-A7DB-4EE1-988A-B3C9D5697750}" presName="hierChild5" presStyleCnt="0"/>
      <dgm:spPr/>
    </dgm:pt>
    <dgm:pt modelId="{89EFDF54-825B-4F2C-8F1E-F472D500FB3C}" type="pres">
      <dgm:prSet presAssocID="{BD430EA3-6721-4555-9EBD-6545EB74991B}" presName="Name37" presStyleLbl="parChTrans1D3" presStyleIdx="4" presStyleCnt="28"/>
      <dgm:spPr/>
    </dgm:pt>
    <dgm:pt modelId="{A5E13BEC-7F30-46F6-9EED-DFB15EC9737F}" type="pres">
      <dgm:prSet presAssocID="{CEDF81DB-BF79-489B-8BD1-ADF2734097B8}" presName="hierRoot2" presStyleCnt="0">
        <dgm:presLayoutVars>
          <dgm:hierBranch val="init"/>
        </dgm:presLayoutVars>
      </dgm:prSet>
      <dgm:spPr/>
    </dgm:pt>
    <dgm:pt modelId="{DEB6DCDF-7157-4D37-B4EB-31930330EF1F}" type="pres">
      <dgm:prSet presAssocID="{CEDF81DB-BF79-489B-8BD1-ADF2734097B8}" presName="rootComposite" presStyleCnt="0"/>
      <dgm:spPr/>
    </dgm:pt>
    <dgm:pt modelId="{3C8C60A9-F278-436F-8F3E-E6589B209A36}" type="pres">
      <dgm:prSet presAssocID="{CEDF81DB-BF79-489B-8BD1-ADF2734097B8}" presName="rootText" presStyleLbl="node3" presStyleIdx="4" presStyleCnt="28" custLinFactNeighborX="-1417" custLinFactNeighborY="7405">
        <dgm:presLayoutVars>
          <dgm:chPref val="3"/>
        </dgm:presLayoutVars>
      </dgm:prSet>
      <dgm:spPr/>
    </dgm:pt>
    <dgm:pt modelId="{7CD35C75-54DA-4AC0-B385-3EDDEDC9FBDC}" type="pres">
      <dgm:prSet presAssocID="{CEDF81DB-BF79-489B-8BD1-ADF2734097B8}" presName="rootConnector" presStyleLbl="node3" presStyleIdx="4" presStyleCnt="28"/>
      <dgm:spPr/>
    </dgm:pt>
    <dgm:pt modelId="{336FBDC6-E61D-412F-9514-00568F894518}" type="pres">
      <dgm:prSet presAssocID="{CEDF81DB-BF79-489B-8BD1-ADF2734097B8}" presName="hierChild4" presStyleCnt="0"/>
      <dgm:spPr/>
    </dgm:pt>
    <dgm:pt modelId="{1DFFF764-8E4D-44A1-9046-8D477F39458A}" type="pres">
      <dgm:prSet presAssocID="{CEDF81DB-BF79-489B-8BD1-ADF2734097B8}" presName="hierChild5" presStyleCnt="0"/>
      <dgm:spPr/>
    </dgm:pt>
    <dgm:pt modelId="{0501323F-039C-4B0B-97C1-E1B25D53B11B}" type="pres">
      <dgm:prSet presAssocID="{80AB8D64-3B72-4AA4-8E19-AFFCA31CF5C8}" presName="Name37" presStyleLbl="parChTrans1D3" presStyleIdx="5" presStyleCnt="28"/>
      <dgm:spPr/>
    </dgm:pt>
    <dgm:pt modelId="{1FBD8B78-9EEE-4980-8A64-847455DD5B99}" type="pres">
      <dgm:prSet presAssocID="{680FA86F-054F-44AA-802E-900B2D7C9146}" presName="hierRoot2" presStyleCnt="0">
        <dgm:presLayoutVars>
          <dgm:hierBranch val="init"/>
        </dgm:presLayoutVars>
      </dgm:prSet>
      <dgm:spPr/>
    </dgm:pt>
    <dgm:pt modelId="{06EDA805-9ACE-470A-B3B6-4EBC80092FBC}" type="pres">
      <dgm:prSet presAssocID="{680FA86F-054F-44AA-802E-900B2D7C9146}" presName="rootComposite" presStyleCnt="0"/>
      <dgm:spPr/>
    </dgm:pt>
    <dgm:pt modelId="{8EC9D0CA-F75F-4403-A6D6-1BF0A8F5A071}" type="pres">
      <dgm:prSet presAssocID="{680FA86F-054F-44AA-802E-900B2D7C9146}" presName="rootText" presStyleLbl="node3" presStyleIdx="5" presStyleCnt="28" custLinFactNeighborX="-1416" custLinFactNeighborY="3931">
        <dgm:presLayoutVars>
          <dgm:chPref val="3"/>
        </dgm:presLayoutVars>
      </dgm:prSet>
      <dgm:spPr/>
    </dgm:pt>
    <dgm:pt modelId="{4D0B4771-F81C-4246-9E26-9421916379BE}" type="pres">
      <dgm:prSet presAssocID="{680FA86F-054F-44AA-802E-900B2D7C9146}" presName="rootConnector" presStyleLbl="node3" presStyleIdx="5" presStyleCnt="28"/>
      <dgm:spPr/>
    </dgm:pt>
    <dgm:pt modelId="{DF773DFB-16C6-49DF-9B7C-25733E6A49CD}" type="pres">
      <dgm:prSet presAssocID="{680FA86F-054F-44AA-802E-900B2D7C9146}" presName="hierChild4" presStyleCnt="0"/>
      <dgm:spPr/>
    </dgm:pt>
    <dgm:pt modelId="{878C430F-C896-4B8E-8F28-27DFDA12DDB2}" type="pres">
      <dgm:prSet presAssocID="{680FA86F-054F-44AA-802E-900B2D7C9146}" presName="hierChild5" presStyleCnt="0"/>
      <dgm:spPr/>
    </dgm:pt>
    <dgm:pt modelId="{B3F407FD-260C-4896-BCC3-FCA40F68E50F}" type="pres">
      <dgm:prSet presAssocID="{43A2C619-D8A1-47FB-998C-2A57088B95B3}" presName="hierChild5" presStyleCnt="0"/>
      <dgm:spPr/>
    </dgm:pt>
    <dgm:pt modelId="{14FBF00E-831C-4B0D-AB29-1A4D27136DF2}" type="pres">
      <dgm:prSet presAssocID="{6F5315EB-2C98-4A02-A192-9EF90C0AA94F}" presName="Name37" presStyleLbl="parChTrans1D2" presStyleIdx="2" presStyleCnt="12"/>
      <dgm:spPr/>
    </dgm:pt>
    <dgm:pt modelId="{16BFDAA0-4F14-4885-BC76-8384BC5FA20A}" type="pres">
      <dgm:prSet presAssocID="{75FBF156-F74C-43C6-8996-32D79014F483}" presName="hierRoot2" presStyleCnt="0">
        <dgm:presLayoutVars>
          <dgm:hierBranch val="init"/>
        </dgm:presLayoutVars>
      </dgm:prSet>
      <dgm:spPr/>
    </dgm:pt>
    <dgm:pt modelId="{C8CADB5D-AF19-4A83-8C95-8ED090287BFD}" type="pres">
      <dgm:prSet presAssocID="{75FBF156-F74C-43C6-8996-32D79014F483}" presName="rootComposite" presStyleCnt="0"/>
      <dgm:spPr/>
    </dgm:pt>
    <dgm:pt modelId="{2C9F8BDA-E910-4A67-BA75-5FA2B3E938DF}" type="pres">
      <dgm:prSet presAssocID="{75FBF156-F74C-43C6-8996-32D79014F483}" presName="rootText" presStyleLbl="node2" presStyleIdx="2" presStyleCnt="12" custLinFactNeighborX="8684" custLinFactNeighborY="3474">
        <dgm:presLayoutVars>
          <dgm:chPref val="3"/>
        </dgm:presLayoutVars>
      </dgm:prSet>
      <dgm:spPr/>
    </dgm:pt>
    <dgm:pt modelId="{FC92D2E2-0825-45B1-96E8-8493B71B242E}" type="pres">
      <dgm:prSet presAssocID="{75FBF156-F74C-43C6-8996-32D79014F483}" presName="rootConnector" presStyleLbl="node2" presStyleIdx="2" presStyleCnt="12"/>
      <dgm:spPr/>
    </dgm:pt>
    <dgm:pt modelId="{18F36380-3562-43B5-AF0A-871E9D9BEF5A}" type="pres">
      <dgm:prSet presAssocID="{75FBF156-F74C-43C6-8996-32D79014F483}" presName="hierChild4" presStyleCnt="0"/>
      <dgm:spPr/>
    </dgm:pt>
    <dgm:pt modelId="{E61821BE-0D0B-4143-AB4B-179048FE00FC}" type="pres">
      <dgm:prSet presAssocID="{9B13E0FB-4055-49BB-A0A2-9EE6E4CB8C2E}" presName="Name37" presStyleLbl="parChTrans1D3" presStyleIdx="6" presStyleCnt="28"/>
      <dgm:spPr/>
    </dgm:pt>
    <dgm:pt modelId="{51A1BA60-1C57-4859-A2F2-0C023AEA8EAE}" type="pres">
      <dgm:prSet presAssocID="{C510B9ED-5703-4902-A225-13DE40873462}" presName="hierRoot2" presStyleCnt="0">
        <dgm:presLayoutVars>
          <dgm:hierBranch val="init"/>
        </dgm:presLayoutVars>
      </dgm:prSet>
      <dgm:spPr/>
    </dgm:pt>
    <dgm:pt modelId="{2362D0DE-30F0-48D3-BA67-93E4FEA169B3}" type="pres">
      <dgm:prSet presAssocID="{C510B9ED-5703-4902-A225-13DE40873462}" presName="rootComposite" presStyleCnt="0"/>
      <dgm:spPr/>
    </dgm:pt>
    <dgm:pt modelId="{F45307A5-68C8-4859-B393-C4A88DC23759}" type="pres">
      <dgm:prSet presAssocID="{C510B9ED-5703-4902-A225-13DE40873462}" presName="rootText" presStyleLbl="node3" presStyleIdx="6" presStyleCnt="28" custScaleX="96526" custLinFactNeighborX="2058" custLinFactNeighborY="7780">
        <dgm:presLayoutVars>
          <dgm:chPref val="3"/>
        </dgm:presLayoutVars>
      </dgm:prSet>
      <dgm:spPr/>
    </dgm:pt>
    <dgm:pt modelId="{9C0EFEB8-D745-4E6B-AC41-3E1625B59E10}" type="pres">
      <dgm:prSet presAssocID="{C510B9ED-5703-4902-A225-13DE40873462}" presName="rootConnector" presStyleLbl="node3" presStyleIdx="6" presStyleCnt="28"/>
      <dgm:spPr/>
    </dgm:pt>
    <dgm:pt modelId="{9E8A74A5-46A7-481C-800E-A3D7015A5F1A}" type="pres">
      <dgm:prSet presAssocID="{C510B9ED-5703-4902-A225-13DE40873462}" presName="hierChild4" presStyleCnt="0"/>
      <dgm:spPr/>
    </dgm:pt>
    <dgm:pt modelId="{0A7CEA36-3500-4CAE-A4FA-F8DB38EFC5E5}" type="pres">
      <dgm:prSet presAssocID="{C510B9ED-5703-4902-A225-13DE40873462}" presName="hierChild5" presStyleCnt="0"/>
      <dgm:spPr/>
    </dgm:pt>
    <dgm:pt modelId="{C52E645E-AF10-4966-9605-A03CC61FE757}" type="pres">
      <dgm:prSet presAssocID="{75FBF156-F74C-43C6-8996-32D79014F483}" presName="hierChild5" presStyleCnt="0"/>
      <dgm:spPr/>
    </dgm:pt>
    <dgm:pt modelId="{E49454FD-1DB9-401F-96EB-8493B61A3500}" type="pres">
      <dgm:prSet presAssocID="{0A5FDB8F-C861-42CD-86EF-16E593A6E84E}" presName="Name37" presStyleLbl="parChTrans1D2" presStyleIdx="3" presStyleCnt="12"/>
      <dgm:spPr/>
    </dgm:pt>
    <dgm:pt modelId="{CF3FD0CD-FA42-4F1D-B405-BA4CAEC76C0A}" type="pres">
      <dgm:prSet presAssocID="{652E831A-192A-4652-92F1-0B5B3792CF2A}" presName="hierRoot2" presStyleCnt="0">
        <dgm:presLayoutVars>
          <dgm:hierBranch val="init"/>
        </dgm:presLayoutVars>
      </dgm:prSet>
      <dgm:spPr/>
    </dgm:pt>
    <dgm:pt modelId="{1D5344F5-008C-4F90-995C-009D23A5A43A}" type="pres">
      <dgm:prSet presAssocID="{652E831A-192A-4652-92F1-0B5B3792CF2A}" presName="rootComposite" presStyleCnt="0"/>
      <dgm:spPr/>
    </dgm:pt>
    <dgm:pt modelId="{B713A56A-5E2B-4C21-84F7-C699100B74AF}" type="pres">
      <dgm:prSet presAssocID="{652E831A-192A-4652-92F1-0B5B3792CF2A}" presName="rootText" presStyleLbl="node2" presStyleIdx="3" presStyleCnt="12">
        <dgm:presLayoutVars>
          <dgm:chPref val="3"/>
        </dgm:presLayoutVars>
      </dgm:prSet>
      <dgm:spPr/>
    </dgm:pt>
    <dgm:pt modelId="{461B1763-A95E-4FF5-B49C-5DD0F2AE2F4C}" type="pres">
      <dgm:prSet presAssocID="{652E831A-192A-4652-92F1-0B5B3792CF2A}" presName="rootConnector" presStyleLbl="node2" presStyleIdx="3" presStyleCnt="12"/>
      <dgm:spPr/>
    </dgm:pt>
    <dgm:pt modelId="{41E93D31-AAFF-4D01-AE2D-9924B66E581A}" type="pres">
      <dgm:prSet presAssocID="{652E831A-192A-4652-92F1-0B5B3792CF2A}" presName="hierChild4" presStyleCnt="0"/>
      <dgm:spPr/>
    </dgm:pt>
    <dgm:pt modelId="{6806E703-0892-41A7-8313-2E65DEAB105E}" type="pres">
      <dgm:prSet presAssocID="{EF30A705-6C15-412F-81C3-68177AA2885B}" presName="Name37" presStyleLbl="parChTrans1D3" presStyleIdx="7" presStyleCnt="28"/>
      <dgm:spPr/>
    </dgm:pt>
    <dgm:pt modelId="{071046C4-7ACF-412B-8D65-98FC8BD54FAA}" type="pres">
      <dgm:prSet presAssocID="{27F857D0-9031-4C41-8632-39C857979967}" presName="hierRoot2" presStyleCnt="0">
        <dgm:presLayoutVars>
          <dgm:hierBranch val="init"/>
        </dgm:presLayoutVars>
      </dgm:prSet>
      <dgm:spPr/>
    </dgm:pt>
    <dgm:pt modelId="{BF1EF855-7AF4-4429-88BE-4B0A5DBBCB0E}" type="pres">
      <dgm:prSet presAssocID="{27F857D0-9031-4C41-8632-39C857979967}" presName="rootComposite" presStyleCnt="0"/>
      <dgm:spPr/>
    </dgm:pt>
    <dgm:pt modelId="{D3C3592B-A4C6-43AE-9768-A96E2BAE5372}" type="pres">
      <dgm:prSet presAssocID="{27F857D0-9031-4C41-8632-39C857979967}" presName="rootText" presStyleLbl="node3" presStyleIdx="7" presStyleCnt="28" custLinFactNeighborX="-6947" custLinFactNeighborY="7780">
        <dgm:presLayoutVars>
          <dgm:chPref val="3"/>
        </dgm:presLayoutVars>
      </dgm:prSet>
      <dgm:spPr/>
    </dgm:pt>
    <dgm:pt modelId="{D422B6A4-83D9-4DF6-9E97-E3DB8C263E0C}" type="pres">
      <dgm:prSet presAssocID="{27F857D0-9031-4C41-8632-39C857979967}" presName="rootConnector" presStyleLbl="node3" presStyleIdx="7" presStyleCnt="28"/>
      <dgm:spPr/>
    </dgm:pt>
    <dgm:pt modelId="{F24FFB2D-8031-4E03-BA11-E3C68837A892}" type="pres">
      <dgm:prSet presAssocID="{27F857D0-9031-4C41-8632-39C857979967}" presName="hierChild4" presStyleCnt="0"/>
      <dgm:spPr/>
    </dgm:pt>
    <dgm:pt modelId="{1CA4A137-D9BE-4CB5-9922-50818FCF9A95}" type="pres">
      <dgm:prSet presAssocID="{27F857D0-9031-4C41-8632-39C857979967}" presName="hierChild5" presStyleCnt="0"/>
      <dgm:spPr/>
    </dgm:pt>
    <dgm:pt modelId="{A33A969D-6561-44D6-9431-3C0970B2498A}" type="pres">
      <dgm:prSet presAssocID="{0184B2FB-0197-4006-B7B8-3E9002D84260}" presName="Name37" presStyleLbl="parChTrans1D3" presStyleIdx="8" presStyleCnt="28"/>
      <dgm:spPr/>
    </dgm:pt>
    <dgm:pt modelId="{CD5ADC3D-6A92-4428-82D5-4EDDE16DF478}" type="pres">
      <dgm:prSet presAssocID="{9709E0C7-5D31-4D1E-B8BA-ECE8A1F59855}" presName="hierRoot2" presStyleCnt="0">
        <dgm:presLayoutVars>
          <dgm:hierBranch val="init"/>
        </dgm:presLayoutVars>
      </dgm:prSet>
      <dgm:spPr/>
    </dgm:pt>
    <dgm:pt modelId="{E72C942F-4B0F-447B-AB48-7A9830803F5C}" type="pres">
      <dgm:prSet presAssocID="{9709E0C7-5D31-4D1E-B8BA-ECE8A1F59855}" presName="rootComposite" presStyleCnt="0"/>
      <dgm:spPr/>
    </dgm:pt>
    <dgm:pt modelId="{5BD80BEF-E3C0-48D8-A190-D8D2E19B40AD}" type="pres">
      <dgm:prSet presAssocID="{9709E0C7-5D31-4D1E-B8BA-ECE8A1F59855}" presName="rootText" presStyleLbl="node3" presStyleIdx="8" presStyleCnt="28" custLinFactNeighborX="-6948" custLinFactNeighborY="3474">
        <dgm:presLayoutVars>
          <dgm:chPref val="3"/>
        </dgm:presLayoutVars>
      </dgm:prSet>
      <dgm:spPr/>
    </dgm:pt>
    <dgm:pt modelId="{35CA5AEB-7E99-4E89-924F-B78E97F9C835}" type="pres">
      <dgm:prSet presAssocID="{9709E0C7-5D31-4D1E-B8BA-ECE8A1F59855}" presName="rootConnector" presStyleLbl="node3" presStyleIdx="8" presStyleCnt="28"/>
      <dgm:spPr/>
    </dgm:pt>
    <dgm:pt modelId="{D011D89C-C711-4FF6-9E32-70ADB8176D47}" type="pres">
      <dgm:prSet presAssocID="{9709E0C7-5D31-4D1E-B8BA-ECE8A1F59855}" presName="hierChild4" presStyleCnt="0"/>
      <dgm:spPr/>
    </dgm:pt>
    <dgm:pt modelId="{0FA74A92-52E3-4215-A839-84FA73DC6436}" type="pres">
      <dgm:prSet presAssocID="{9709E0C7-5D31-4D1E-B8BA-ECE8A1F59855}" presName="hierChild5" presStyleCnt="0"/>
      <dgm:spPr/>
    </dgm:pt>
    <dgm:pt modelId="{17587B5D-9B70-4D3E-BA7E-DA29F8D776C2}" type="pres">
      <dgm:prSet presAssocID="{652E831A-192A-4652-92F1-0B5B3792CF2A}" presName="hierChild5" presStyleCnt="0"/>
      <dgm:spPr/>
    </dgm:pt>
    <dgm:pt modelId="{05210775-9A76-49F8-922F-8E9811C45092}" type="pres">
      <dgm:prSet presAssocID="{15FE81D7-B28B-4030-9986-BC05106C080C}" presName="Name37" presStyleLbl="parChTrans1D2" presStyleIdx="4" presStyleCnt="12"/>
      <dgm:spPr/>
    </dgm:pt>
    <dgm:pt modelId="{580F5BE5-ED03-4E28-A8A8-A81B8395F757}" type="pres">
      <dgm:prSet presAssocID="{284AD7ED-0197-4C73-9870-428EF87E2FEE}" presName="hierRoot2" presStyleCnt="0">
        <dgm:presLayoutVars>
          <dgm:hierBranch val="init"/>
        </dgm:presLayoutVars>
      </dgm:prSet>
      <dgm:spPr/>
    </dgm:pt>
    <dgm:pt modelId="{EDD1D90E-0C63-4F61-9AAF-47D03EF5AD4E}" type="pres">
      <dgm:prSet presAssocID="{284AD7ED-0197-4C73-9870-428EF87E2FEE}" presName="rootComposite" presStyleCnt="0"/>
      <dgm:spPr/>
    </dgm:pt>
    <dgm:pt modelId="{C7E81AE2-D55A-48EA-9848-F2758EEE55FA}" type="pres">
      <dgm:prSet presAssocID="{284AD7ED-0197-4C73-9870-428EF87E2FEE}" presName="rootText" presStyleLbl="node2" presStyleIdx="4" presStyleCnt="12">
        <dgm:presLayoutVars>
          <dgm:chPref val="3"/>
        </dgm:presLayoutVars>
      </dgm:prSet>
      <dgm:spPr/>
    </dgm:pt>
    <dgm:pt modelId="{4E9E5BC0-F258-47EC-BC71-C71C9CF879E6}" type="pres">
      <dgm:prSet presAssocID="{284AD7ED-0197-4C73-9870-428EF87E2FEE}" presName="rootConnector" presStyleLbl="node2" presStyleIdx="4" presStyleCnt="12"/>
      <dgm:spPr/>
    </dgm:pt>
    <dgm:pt modelId="{2B815BA5-40D5-4EE0-B918-F054C579AAC3}" type="pres">
      <dgm:prSet presAssocID="{284AD7ED-0197-4C73-9870-428EF87E2FEE}" presName="hierChild4" presStyleCnt="0"/>
      <dgm:spPr/>
    </dgm:pt>
    <dgm:pt modelId="{31974C6D-A168-4CD6-B254-2C598E81A6E4}" type="pres">
      <dgm:prSet presAssocID="{0230E532-4F89-4752-AD79-4DA561964DF4}" presName="Name37" presStyleLbl="parChTrans1D3" presStyleIdx="9" presStyleCnt="28"/>
      <dgm:spPr/>
    </dgm:pt>
    <dgm:pt modelId="{924C328F-B1E1-441A-A932-29FB6621278E}" type="pres">
      <dgm:prSet presAssocID="{CF4B7052-C26B-45D3-A7AE-72A2D471FEE3}" presName="hierRoot2" presStyleCnt="0">
        <dgm:presLayoutVars>
          <dgm:hierBranch val="init"/>
        </dgm:presLayoutVars>
      </dgm:prSet>
      <dgm:spPr/>
    </dgm:pt>
    <dgm:pt modelId="{BE1A6744-DC91-49F4-A928-987D55952338}" type="pres">
      <dgm:prSet presAssocID="{CF4B7052-C26B-45D3-A7AE-72A2D471FEE3}" presName="rootComposite" presStyleCnt="0"/>
      <dgm:spPr/>
    </dgm:pt>
    <dgm:pt modelId="{5180FAD9-198A-4C7C-A0E8-024A2E04658C}" type="pres">
      <dgm:prSet presAssocID="{CF4B7052-C26B-45D3-A7AE-72A2D471FEE3}" presName="rootText" presStyleLbl="node3" presStyleIdx="9" presStyleCnt="28" custLinFactNeighborX="-5210" custLinFactNeighborY="7780">
        <dgm:presLayoutVars>
          <dgm:chPref val="3"/>
        </dgm:presLayoutVars>
      </dgm:prSet>
      <dgm:spPr/>
    </dgm:pt>
    <dgm:pt modelId="{D3D6343E-8839-4CC0-A98C-EDE02FBC6FA0}" type="pres">
      <dgm:prSet presAssocID="{CF4B7052-C26B-45D3-A7AE-72A2D471FEE3}" presName="rootConnector" presStyleLbl="node3" presStyleIdx="9" presStyleCnt="28"/>
      <dgm:spPr/>
    </dgm:pt>
    <dgm:pt modelId="{3DF3CF9E-43C4-4013-8001-EEE6A2C54C69}" type="pres">
      <dgm:prSet presAssocID="{CF4B7052-C26B-45D3-A7AE-72A2D471FEE3}" presName="hierChild4" presStyleCnt="0"/>
      <dgm:spPr/>
    </dgm:pt>
    <dgm:pt modelId="{8102EFFF-B8F0-4012-BE00-A7CD25457570}" type="pres">
      <dgm:prSet presAssocID="{CF4B7052-C26B-45D3-A7AE-72A2D471FEE3}" presName="hierChild5" presStyleCnt="0"/>
      <dgm:spPr/>
    </dgm:pt>
    <dgm:pt modelId="{CE1BC080-5B8D-4074-A904-67D0AA5AD6C7}" type="pres">
      <dgm:prSet presAssocID="{E0978A17-AB77-4A55-BC68-998D2F06C9DF}" presName="Name37" presStyleLbl="parChTrans1D3" presStyleIdx="10" presStyleCnt="28"/>
      <dgm:spPr/>
    </dgm:pt>
    <dgm:pt modelId="{507E1A1A-BD12-4A55-9C03-9F52CF8182C8}" type="pres">
      <dgm:prSet presAssocID="{1588ED35-DAB2-45AC-91BE-8BFCE17A19E8}" presName="hierRoot2" presStyleCnt="0">
        <dgm:presLayoutVars>
          <dgm:hierBranch val="init"/>
        </dgm:presLayoutVars>
      </dgm:prSet>
      <dgm:spPr/>
    </dgm:pt>
    <dgm:pt modelId="{C3FE1BEB-2CCF-4149-AA05-958410EA0EBE}" type="pres">
      <dgm:prSet presAssocID="{1588ED35-DAB2-45AC-91BE-8BFCE17A19E8}" presName="rootComposite" presStyleCnt="0"/>
      <dgm:spPr/>
    </dgm:pt>
    <dgm:pt modelId="{CCD2ED6E-5BE3-4E1F-AEDC-A1AE4A27454E}" type="pres">
      <dgm:prSet presAssocID="{1588ED35-DAB2-45AC-91BE-8BFCE17A19E8}" presName="rootText" presStyleLbl="node3" presStyleIdx="10" presStyleCnt="28" custLinFactNeighborX="-3474">
        <dgm:presLayoutVars>
          <dgm:chPref val="3"/>
        </dgm:presLayoutVars>
      </dgm:prSet>
      <dgm:spPr/>
    </dgm:pt>
    <dgm:pt modelId="{7B9F6F04-7519-46E4-9AB6-57AFEB8C3DDA}" type="pres">
      <dgm:prSet presAssocID="{1588ED35-DAB2-45AC-91BE-8BFCE17A19E8}" presName="rootConnector" presStyleLbl="node3" presStyleIdx="10" presStyleCnt="28"/>
      <dgm:spPr/>
    </dgm:pt>
    <dgm:pt modelId="{D89A3800-C41A-45B8-885A-19316601B392}" type="pres">
      <dgm:prSet presAssocID="{1588ED35-DAB2-45AC-91BE-8BFCE17A19E8}" presName="hierChild4" presStyleCnt="0"/>
      <dgm:spPr/>
    </dgm:pt>
    <dgm:pt modelId="{F916F0B8-439B-41EA-86C3-C2F6DE3273FC}" type="pres">
      <dgm:prSet presAssocID="{1588ED35-DAB2-45AC-91BE-8BFCE17A19E8}" presName="hierChild5" presStyleCnt="0"/>
      <dgm:spPr/>
    </dgm:pt>
    <dgm:pt modelId="{9FD7D6B9-AEFB-4C0E-AB8E-5DCBAB5CD5E0}" type="pres">
      <dgm:prSet presAssocID="{334989AC-E09B-47E9-9676-CE80B93F156B}" presName="Name37" presStyleLbl="parChTrans1D3" presStyleIdx="11" presStyleCnt="28"/>
      <dgm:spPr/>
    </dgm:pt>
    <dgm:pt modelId="{E662B29D-948C-4D41-95CF-7B41D05F8D4D}" type="pres">
      <dgm:prSet presAssocID="{97C485B9-7C52-4B12-B403-583E72D49E34}" presName="hierRoot2" presStyleCnt="0">
        <dgm:presLayoutVars>
          <dgm:hierBranch val="init"/>
        </dgm:presLayoutVars>
      </dgm:prSet>
      <dgm:spPr/>
    </dgm:pt>
    <dgm:pt modelId="{6A8D353C-20CC-4C6A-AD1E-CD2DB2CD3645}" type="pres">
      <dgm:prSet presAssocID="{97C485B9-7C52-4B12-B403-583E72D49E34}" presName="rootComposite" presStyleCnt="0"/>
      <dgm:spPr/>
    </dgm:pt>
    <dgm:pt modelId="{B669933D-EAB4-4AAD-8E95-4D045597F367}" type="pres">
      <dgm:prSet presAssocID="{97C485B9-7C52-4B12-B403-583E72D49E34}" presName="rootText" presStyleLbl="node3" presStyleIdx="11" presStyleCnt="28" custLinFactNeighborX="-5211" custLinFactNeighborY="3474">
        <dgm:presLayoutVars>
          <dgm:chPref val="3"/>
        </dgm:presLayoutVars>
      </dgm:prSet>
      <dgm:spPr/>
    </dgm:pt>
    <dgm:pt modelId="{1A038FC5-3219-44A2-8720-5999786B4B0E}" type="pres">
      <dgm:prSet presAssocID="{97C485B9-7C52-4B12-B403-583E72D49E34}" presName="rootConnector" presStyleLbl="node3" presStyleIdx="11" presStyleCnt="28"/>
      <dgm:spPr/>
    </dgm:pt>
    <dgm:pt modelId="{B48FC06E-5C9B-4CBB-93AD-7F879D1DF646}" type="pres">
      <dgm:prSet presAssocID="{97C485B9-7C52-4B12-B403-583E72D49E34}" presName="hierChild4" presStyleCnt="0"/>
      <dgm:spPr/>
    </dgm:pt>
    <dgm:pt modelId="{AF560665-0BB9-4F1D-9AAC-714902C6E818}" type="pres">
      <dgm:prSet presAssocID="{97C485B9-7C52-4B12-B403-583E72D49E34}" presName="hierChild5" presStyleCnt="0"/>
      <dgm:spPr/>
    </dgm:pt>
    <dgm:pt modelId="{292ED26D-91D4-4CD9-88E1-971C627804C1}" type="pres">
      <dgm:prSet presAssocID="{AF2D2801-2BE7-4B56-AD4A-3861A98B293B}" presName="Name37" presStyleLbl="parChTrans1D3" presStyleIdx="12" presStyleCnt="28"/>
      <dgm:spPr/>
    </dgm:pt>
    <dgm:pt modelId="{0DCC9EC4-D479-4D19-AFE7-8252DF20E84E}" type="pres">
      <dgm:prSet presAssocID="{75E31E5E-F9A4-42F7-809D-848BAA91BAD8}" presName="hierRoot2" presStyleCnt="0">
        <dgm:presLayoutVars>
          <dgm:hierBranch val="init"/>
        </dgm:presLayoutVars>
      </dgm:prSet>
      <dgm:spPr/>
    </dgm:pt>
    <dgm:pt modelId="{D2B9CFF5-4136-4DB3-B2B5-A9C8D61FDDE8}" type="pres">
      <dgm:prSet presAssocID="{75E31E5E-F9A4-42F7-809D-848BAA91BAD8}" presName="rootComposite" presStyleCnt="0"/>
      <dgm:spPr/>
    </dgm:pt>
    <dgm:pt modelId="{DB69C98D-5AA3-4474-BBA0-6B486DE489E2}" type="pres">
      <dgm:prSet presAssocID="{75E31E5E-F9A4-42F7-809D-848BAA91BAD8}" presName="rootText" presStyleLbl="node3" presStyleIdx="12" presStyleCnt="28" custLinFactNeighborX="-5211">
        <dgm:presLayoutVars>
          <dgm:chPref val="3"/>
        </dgm:presLayoutVars>
      </dgm:prSet>
      <dgm:spPr/>
    </dgm:pt>
    <dgm:pt modelId="{449706E4-F71D-45BE-BAA6-536BF6275514}" type="pres">
      <dgm:prSet presAssocID="{75E31E5E-F9A4-42F7-809D-848BAA91BAD8}" presName="rootConnector" presStyleLbl="node3" presStyleIdx="12" presStyleCnt="28"/>
      <dgm:spPr/>
    </dgm:pt>
    <dgm:pt modelId="{5AEA2F41-496D-46DD-8026-457A5EB06C02}" type="pres">
      <dgm:prSet presAssocID="{75E31E5E-F9A4-42F7-809D-848BAA91BAD8}" presName="hierChild4" presStyleCnt="0"/>
      <dgm:spPr/>
    </dgm:pt>
    <dgm:pt modelId="{59F9F4AE-BFF5-4003-A2ED-8587C1CE9577}" type="pres">
      <dgm:prSet presAssocID="{75E31E5E-F9A4-42F7-809D-848BAA91BAD8}" presName="hierChild5" presStyleCnt="0"/>
      <dgm:spPr/>
    </dgm:pt>
    <dgm:pt modelId="{75CE9CD2-A9AF-49ED-8AAB-0C868388F110}" type="pres">
      <dgm:prSet presAssocID="{284AD7ED-0197-4C73-9870-428EF87E2FEE}" presName="hierChild5" presStyleCnt="0"/>
      <dgm:spPr/>
    </dgm:pt>
    <dgm:pt modelId="{20A3215E-5582-4970-A1AE-FD804337BE05}" type="pres">
      <dgm:prSet presAssocID="{E241621C-0438-4999-AA3A-9E8F4964699D}" presName="Name37" presStyleLbl="parChTrans1D2" presStyleIdx="5" presStyleCnt="12"/>
      <dgm:spPr/>
    </dgm:pt>
    <dgm:pt modelId="{D3AEF562-8D1F-4562-B4BE-05FDAE9E1334}" type="pres">
      <dgm:prSet presAssocID="{6B398EBF-284A-4E32-9871-33F4649DFB30}" presName="hierRoot2" presStyleCnt="0">
        <dgm:presLayoutVars>
          <dgm:hierBranch val="init"/>
        </dgm:presLayoutVars>
      </dgm:prSet>
      <dgm:spPr/>
    </dgm:pt>
    <dgm:pt modelId="{A6AD20D4-4EFE-471A-9BA2-3676E275B55B}" type="pres">
      <dgm:prSet presAssocID="{6B398EBF-284A-4E32-9871-33F4649DFB30}" presName="rootComposite" presStyleCnt="0"/>
      <dgm:spPr/>
    </dgm:pt>
    <dgm:pt modelId="{00357EA5-7C2E-4DDF-8257-937060EF65C3}" type="pres">
      <dgm:prSet presAssocID="{6B398EBF-284A-4E32-9871-33F4649DFB30}" presName="rootText" presStyleLbl="node2" presStyleIdx="5" presStyleCnt="12">
        <dgm:presLayoutVars>
          <dgm:chPref val="3"/>
        </dgm:presLayoutVars>
      </dgm:prSet>
      <dgm:spPr/>
    </dgm:pt>
    <dgm:pt modelId="{FACCC785-2689-4997-93F3-8756E4AE7D0F}" type="pres">
      <dgm:prSet presAssocID="{6B398EBF-284A-4E32-9871-33F4649DFB30}" presName="rootConnector" presStyleLbl="node2" presStyleIdx="5" presStyleCnt="12"/>
      <dgm:spPr/>
    </dgm:pt>
    <dgm:pt modelId="{8039009F-F099-48D4-B2EE-7C469EB7706C}" type="pres">
      <dgm:prSet presAssocID="{6B398EBF-284A-4E32-9871-33F4649DFB30}" presName="hierChild4" presStyleCnt="0"/>
      <dgm:spPr/>
    </dgm:pt>
    <dgm:pt modelId="{074C5BC2-E405-46F2-9533-CC2A89A54DC7}" type="pres">
      <dgm:prSet presAssocID="{4F245D6B-52FC-44D5-B884-22523853390A}" presName="Name37" presStyleLbl="parChTrans1D3" presStyleIdx="13" presStyleCnt="28"/>
      <dgm:spPr/>
    </dgm:pt>
    <dgm:pt modelId="{316182ED-BA68-47BB-B66C-9F7592D4C283}" type="pres">
      <dgm:prSet presAssocID="{EFEDF532-43D8-4EBA-A16E-6D098014209F}" presName="hierRoot2" presStyleCnt="0">
        <dgm:presLayoutVars>
          <dgm:hierBranch val="init"/>
        </dgm:presLayoutVars>
      </dgm:prSet>
      <dgm:spPr/>
    </dgm:pt>
    <dgm:pt modelId="{6F57D52E-48C1-4C76-9FD2-FCA8AC4B6AF8}" type="pres">
      <dgm:prSet presAssocID="{EFEDF532-43D8-4EBA-A16E-6D098014209F}" presName="rootComposite" presStyleCnt="0"/>
      <dgm:spPr/>
    </dgm:pt>
    <dgm:pt modelId="{37FA964D-2626-4931-A651-EE0125ECBEA4}" type="pres">
      <dgm:prSet presAssocID="{EFEDF532-43D8-4EBA-A16E-6D098014209F}" presName="rootText" presStyleLbl="node3" presStyleIdx="13" presStyleCnt="28">
        <dgm:presLayoutVars>
          <dgm:chPref val="3"/>
        </dgm:presLayoutVars>
      </dgm:prSet>
      <dgm:spPr/>
    </dgm:pt>
    <dgm:pt modelId="{67BA0A94-66BB-4B79-8BCF-5601DAA7AE84}" type="pres">
      <dgm:prSet presAssocID="{EFEDF532-43D8-4EBA-A16E-6D098014209F}" presName="rootConnector" presStyleLbl="node3" presStyleIdx="13" presStyleCnt="28"/>
      <dgm:spPr/>
    </dgm:pt>
    <dgm:pt modelId="{A0021659-40AB-4CCC-B8EF-F84EA14085D4}" type="pres">
      <dgm:prSet presAssocID="{EFEDF532-43D8-4EBA-A16E-6D098014209F}" presName="hierChild4" presStyleCnt="0"/>
      <dgm:spPr/>
    </dgm:pt>
    <dgm:pt modelId="{D9C26B64-754C-4256-82DD-412AB5E39F5E}" type="pres">
      <dgm:prSet presAssocID="{EFEDF532-43D8-4EBA-A16E-6D098014209F}" presName="hierChild5" presStyleCnt="0"/>
      <dgm:spPr/>
    </dgm:pt>
    <dgm:pt modelId="{60907F98-1E04-41AB-AC27-4D78CA2F8610}" type="pres">
      <dgm:prSet presAssocID="{E3DD2939-C3F4-4EA8-B676-D57918FF6074}" presName="Name37" presStyleLbl="parChTrans1D3" presStyleIdx="14" presStyleCnt="28"/>
      <dgm:spPr/>
    </dgm:pt>
    <dgm:pt modelId="{A9778375-B255-4184-8B18-79F7AD7FAAAB}" type="pres">
      <dgm:prSet presAssocID="{B6134076-5763-419E-BA70-0062A688C5F5}" presName="hierRoot2" presStyleCnt="0">
        <dgm:presLayoutVars>
          <dgm:hierBranch val="init"/>
        </dgm:presLayoutVars>
      </dgm:prSet>
      <dgm:spPr/>
    </dgm:pt>
    <dgm:pt modelId="{24ED810F-45A8-4623-AFB3-28A3841AA21B}" type="pres">
      <dgm:prSet presAssocID="{B6134076-5763-419E-BA70-0062A688C5F5}" presName="rootComposite" presStyleCnt="0"/>
      <dgm:spPr/>
    </dgm:pt>
    <dgm:pt modelId="{6AE10762-2C43-4A25-B016-8A619578A9BE}" type="pres">
      <dgm:prSet presAssocID="{B6134076-5763-419E-BA70-0062A688C5F5}" presName="rootText" presStyleLbl="node3" presStyleIdx="14" presStyleCnt="28">
        <dgm:presLayoutVars>
          <dgm:chPref val="3"/>
        </dgm:presLayoutVars>
      </dgm:prSet>
      <dgm:spPr/>
    </dgm:pt>
    <dgm:pt modelId="{91588F07-8875-4ADF-92E3-DC6D8CA3F0D3}" type="pres">
      <dgm:prSet presAssocID="{B6134076-5763-419E-BA70-0062A688C5F5}" presName="rootConnector" presStyleLbl="node3" presStyleIdx="14" presStyleCnt="28"/>
      <dgm:spPr/>
    </dgm:pt>
    <dgm:pt modelId="{CE247FE8-327A-437F-BEDA-3CF0EEFA40FD}" type="pres">
      <dgm:prSet presAssocID="{B6134076-5763-419E-BA70-0062A688C5F5}" presName="hierChild4" presStyleCnt="0"/>
      <dgm:spPr/>
    </dgm:pt>
    <dgm:pt modelId="{691B64D2-3B31-4DE9-988E-868CB5BA324A}" type="pres">
      <dgm:prSet presAssocID="{B6134076-5763-419E-BA70-0062A688C5F5}" presName="hierChild5" presStyleCnt="0"/>
      <dgm:spPr/>
    </dgm:pt>
    <dgm:pt modelId="{C0C86F1C-7460-4799-B38C-53FC1645FDB4}" type="pres">
      <dgm:prSet presAssocID="{6B398EBF-284A-4E32-9871-33F4649DFB30}" presName="hierChild5" presStyleCnt="0"/>
      <dgm:spPr/>
    </dgm:pt>
    <dgm:pt modelId="{7759DBF1-CA8D-445B-B3E3-A0F8B270F345}" type="pres">
      <dgm:prSet presAssocID="{52C7A450-77F9-4D7D-BFCC-33ED765C95C4}" presName="Name37" presStyleLbl="parChTrans1D2" presStyleIdx="6" presStyleCnt="12"/>
      <dgm:spPr/>
    </dgm:pt>
    <dgm:pt modelId="{7B8DDAD6-4CFB-426E-90F6-D17BDE2ACFD7}" type="pres">
      <dgm:prSet presAssocID="{3D3827CF-78E3-444E-9E3E-4F171F1DDCDB}" presName="hierRoot2" presStyleCnt="0">
        <dgm:presLayoutVars>
          <dgm:hierBranch val="init"/>
        </dgm:presLayoutVars>
      </dgm:prSet>
      <dgm:spPr/>
    </dgm:pt>
    <dgm:pt modelId="{2C6B9FE9-A3C8-47FA-B86E-2052DC7B3F00}" type="pres">
      <dgm:prSet presAssocID="{3D3827CF-78E3-444E-9E3E-4F171F1DDCDB}" presName="rootComposite" presStyleCnt="0"/>
      <dgm:spPr/>
    </dgm:pt>
    <dgm:pt modelId="{96B0EEF9-E567-41F9-A142-B2EE7F82CE07}" type="pres">
      <dgm:prSet presAssocID="{3D3827CF-78E3-444E-9E3E-4F171F1DDCDB}" presName="rootText" presStyleLbl="node2" presStyleIdx="6" presStyleCnt="12">
        <dgm:presLayoutVars>
          <dgm:chPref val="3"/>
        </dgm:presLayoutVars>
      </dgm:prSet>
      <dgm:spPr/>
    </dgm:pt>
    <dgm:pt modelId="{EC63DD2A-E3A0-4B6F-81FE-9EA5C642C867}" type="pres">
      <dgm:prSet presAssocID="{3D3827CF-78E3-444E-9E3E-4F171F1DDCDB}" presName="rootConnector" presStyleLbl="node2" presStyleIdx="6" presStyleCnt="12"/>
      <dgm:spPr/>
    </dgm:pt>
    <dgm:pt modelId="{F1288098-E8C9-4C80-B136-78B971F087D8}" type="pres">
      <dgm:prSet presAssocID="{3D3827CF-78E3-444E-9E3E-4F171F1DDCDB}" presName="hierChild4" presStyleCnt="0"/>
      <dgm:spPr/>
    </dgm:pt>
    <dgm:pt modelId="{22B32EA2-92BD-4473-B6E8-6C9A4DF82213}" type="pres">
      <dgm:prSet presAssocID="{ED6BB5FE-002E-4734-88FE-69E54EC74437}" presName="Name37" presStyleLbl="parChTrans1D3" presStyleIdx="15" presStyleCnt="28"/>
      <dgm:spPr/>
    </dgm:pt>
    <dgm:pt modelId="{2468A597-3532-4863-9839-42EB8C42B962}" type="pres">
      <dgm:prSet presAssocID="{034FC777-2FD0-4DDE-89BE-99BFECF04184}" presName="hierRoot2" presStyleCnt="0">
        <dgm:presLayoutVars>
          <dgm:hierBranch val="init"/>
        </dgm:presLayoutVars>
      </dgm:prSet>
      <dgm:spPr/>
    </dgm:pt>
    <dgm:pt modelId="{B93757ED-988B-450B-A278-7461D10D7A29}" type="pres">
      <dgm:prSet presAssocID="{034FC777-2FD0-4DDE-89BE-99BFECF04184}" presName="rootComposite" presStyleCnt="0"/>
      <dgm:spPr/>
    </dgm:pt>
    <dgm:pt modelId="{F54BF782-E0AE-4700-8D81-A57CC63EF5B3}" type="pres">
      <dgm:prSet presAssocID="{034FC777-2FD0-4DDE-89BE-99BFECF04184}" presName="rootText" presStyleLbl="node3" presStyleIdx="15" presStyleCnt="28">
        <dgm:presLayoutVars>
          <dgm:chPref val="3"/>
        </dgm:presLayoutVars>
      </dgm:prSet>
      <dgm:spPr/>
    </dgm:pt>
    <dgm:pt modelId="{9C9AF66E-0122-48A4-84CE-8C1299FE57C1}" type="pres">
      <dgm:prSet presAssocID="{034FC777-2FD0-4DDE-89BE-99BFECF04184}" presName="rootConnector" presStyleLbl="node3" presStyleIdx="15" presStyleCnt="28"/>
      <dgm:spPr/>
    </dgm:pt>
    <dgm:pt modelId="{2937A1FD-6BF9-4FBE-9711-93679A507D88}" type="pres">
      <dgm:prSet presAssocID="{034FC777-2FD0-4DDE-89BE-99BFECF04184}" presName="hierChild4" presStyleCnt="0"/>
      <dgm:spPr/>
    </dgm:pt>
    <dgm:pt modelId="{BEF08BF6-041B-43CD-9F95-49B0A4D6BABA}" type="pres">
      <dgm:prSet presAssocID="{034FC777-2FD0-4DDE-89BE-99BFECF04184}" presName="hierChild5" presStyleCnt="0"/>
      <dgm:spPr/>
    </dgm:pt>
    <dgm:pt modelId="{D55705D2-E62E-4B4E-ABA1-242FB4FBCDC4}" type="pres">
      <dgm:prSet presAssocID="{3D3827CF-78E3-444E-9E3E-4F171F1DDCDB}" presName="hierChild5" presStyleCnt="0"/>
      <dgm:spPr/>
    </dgm:pt>
    <dgm:pt modelId="{5438E0B7-C9CD-4D05-9144-CC662259CD20}" type="pres">
      <dgm:prSet presAssocID="{672137DF-B4B8-41C4-BFB5-0E9C2B61220F}" presName="Name37" presStyleLbl="parChTrans1D2" presStyleIdx="7" presStyleCnt="12"/>
      <dgm:spPr/>
    </dgm:pt>
    <dgm:pt modelId="{7D6AB80D-85FA-4FF9-9183-95231863612B}" type="pres">
      <dgm:prSet presAssocID="{40D8FB92-1ECD-4A35-BB94-5E76B8770CE8}" presName="hierRoot2" presStyleCnt="0">
        <dgm:presLayoutVars>
          <dgm:hierBranch val="init"/>
        </dgm:presLayoutVars>
      </dgm:prSet>
      <dgm:spPr/>
    </dgm:pt>
    <dgm:pt modelId="{CC027CA7-66F4-4906-907A-1DED23632E3C}" type="pres">
      <dgm:prSet presAssocID="{40D8FB92-1ECD-4A35-BB94-5E76B8770CE8}" presName="rootComposite" presStyleCnt="0"/>
      <dgm:spPr/>
    </dgm:pt>
    <dgm:pt modelId="{8379649E-8FF4-446B-852E-5D7315C44AE8}" type="pres">
      <dgm:prSet presAssocID="{40D8FB92-1ECD-4A35-BB94-5E76B8770CE8}" presName="rootText" presStyleLbl="node2" presStyleIdx="7" presStyleCnt="12">
        <dgm:presLayoutVars>
          <dgm:chPref val="3"/>
        </dgm:presLayoutVars>
      </dgm:prSet>
      <dgm:spPr/>
    </dgm:pt>
    <dgm:pt modelId="{1EF1DF6C-34D0-4AC9-9520-84DBA5A2E952}" type="pres">
      <dgm:prSet presAssocID="{40D8FB92-1ECD-4A35-BB94-5E76B8770CE8}" presName="rootConnector" presStyleLbl="node2" presStyleIdx="7" presStyleCnt="12"/>
      <dgm:spPr/>
    </dgm:pt>
    <dgm:pt modelId="{CD586C07-FAC4-48EA-A39B-04ED750B1C48}" type="pres">
      <dgm:prSet presAssocID="{40D8FB92-1ECD-4A35-BB94-5E76B8770CE8}" presName="hierChild4" presStyleCnt="0"/>
      <dgm:spPr/>
    </dgm:pt>
    <dgm:pt modelId="{6D53A2EA-03C1-45FA-886A-A4FDA9ABFCFB}" type="pres">
      <dgm:prSet presAssocID="{9DBB9D0B-09F1-400F-A319-855A975496FA}" presName="Name37" presStyleLbl="parChTrans1D3" presStyleIdx="16" presStyleCnt="28"/>
      <dgm:spPr/>
    </dgm:pt>
    <dgm:pt modelId="{01578A2A-BBEB-43E3-869F-578DFCA29FE6}" type="pres">
      <dgm:prSet presAssocID="{462721AF-5240-4719-83A0-4428FF23D7A0}" presName="hierRoot2" presStyleCnt="0">
        <dgm:presLayoutVars>
          <dgm:hierBranch val="init"/>
        </dgm:presLayoutVars>
      </dgm:prSet>
      <dgm:spPr/>
    </dgm:pt>
    <dgm:pt modelId="{39D4A27A-5EC5-4070-9352-BA743788BC70}" type="pres">
      <dgm:prSet presAssocID="{462721AF-5240-4719-83A0-4428FF23D7A0}" presName="rootComposite" presStyleCnt="0"/>
      <dgm:spPr/>
    </dgm:pt>
    <dgm:pt modelId="{EF63C25E-7012-4AE9-99A6-1F158D19989E}" type="pres">
      <dgm:prSet presAssocID="{462721AF-5240-4719-83A0-4428FF23D7A0}" presName="rootText" presStyleLbl="node3" presStyleIdx="16" presStyleCnt="28" custLinFactNeighborX="-6947" custLinFactNeighborY="7780">
        <dgm:presLayoutVars>
          <dgm:chPref val="3"/>
        </dgm:presLayoutVars>
      </dgm:prSet>
      <dgm:spPr/>
    </dgm:pt>
    <dgm:pt modelId="{D070F599-8709-48F5-A127-B2FBAA87980D}" type="pres">
      <dgm:prSet presAssocID="{462721AF-5240-4719-83A0-4428FF23D7A0}" presName="rootConnector" presStyleLbl="node3" presStyleIdx="16" presStyleCnt="28"/>
      <dgm:spPr/>
    </dgm:pt>
    <dgm:pt modelId="{D9B87B9D-4B8E-43A0-A1EF-FE636ECB77E1}" type="pres">
      <dgm:prSet presAssocID="{462721AF-5240-4719-83A0-4428FF23D7A0}" presName="hierChild4" presStyleCnt="0"/>
      <dgm:spPr/>
    </dgm:pt>
    <dgm:pt modelId="{ADC26F34-ADCF-40EE-95F9-955F7007C38B}" type="pres">
      <dgm:prSet presAssocID="{462721AF-5240-4719-83A0-4428FF23D7A0}" presName="hierChild5" presStyleCnt="0"/>
      <dgm:spPr/>
    </dgm:pt>
    <dgm:pt modelId="{3F31AF8D-C535-4DF9-909C-64E32CBF9806}" type="pres">
      <dgm:prSet presAssocID="{40D8FB92-1ECD-4A35-BB94-5E76B8770CE8}" presName="hierChild5" presStyleCnt="0"/>
      <dgm:spPr/>
    </dgm:pt>
    <dgm:pt modelId="{BF126C49-762B-48CA-89A2-7F9469FDAC5D}" type="pres">
      <dgm:prSet presAssocID="{583C0011-329C-4674-AF6C-03E761D77E07}" presName="Name37" presStyleLbl="parChTrans1D2" presStyleIdx="8" presStyleCnt="12"/>
      <dgm:spPr/>
    </dgm:pt>
    <dgm:pt modelId="{59CB6EE2-DAE4-4508-93D1-AD671A32466A}" type="pres">
      <dgm:prSet presAssocID="{9C854C8C-1E2D-464F-86BB-4E010BAEBA33}" presName="hierRoot2" presStyleCnt="0">
        <dgm:presLayoutVars>
          <dgm:hierBranch val="init"/>
        </dgm:presLayoutVars>
      </dgm:prSet>
      <dgm:spPr/>
    </dgm:pt>
    <dgm:pt modelId="{D313BC06-8C11-4CAC-8345-F974A6EC5A3B}" type="pres">
      <dgm:prSet presAssocID="{9C854C8C-1E2D-464F-86BB-4E010BAEBA33}" presName="rootComposite" presStyleCnt="0"/>
      <dgm:spPr/>
    </dgm:pt>
    <dgm:pt modelId="{E28B89CC-53D7-42EF-9BDE-677D173C60EE}" type="pres">
      <dgm:prSet presAssocID="{9C854C8C-1E2D-464F-86BB-4E010BAEBA33}" presName="rootText" presStyleLbl="node2" presStyleIdx="8" presStyleCnt="12">
        <dgm:presLayoutVars>
          <dgm:chPref val="3"/>
        </dgm:presLayoutVars>
      </dgm:prSet>
      <dgm:spPr/>
    </dgm:pt>
    <dgm:pt modelId="{8B27CA07-2D2A-486B-9EE2-273A1AD013F7}" type="pres">
      <dgm:prSet presAssocID="{9C854C8C-1E2D-464F-86BB-4E010BAEBA33}" presName="rootConnector" presStyleLbl="node2" presStyleIdx="8" presStyleCnt="12"/>
      <dgm:spPr/>
    </dgm:pt>
    <dgm:pt modelId="{EEEC72E0-6E67-4AC3-A632-2ED5605BF3BC}" type="pres">
      <dgm:prSet presAssocID="{9C854C8C-1E2D-464F-86BB-4E010BAEBA33}" presName="hierChild4" presStyleCnt="0"/>
      <dgm:spPr/>
    </dgm:pt>
    <dgm:pt modelId="{675373AE-EEAC-409F-A343-D6212F1E962F}" type="pres">
      <dgm:prSet presAssocID="{A62A40F7-50F3-47D8-A76B-52BAA74CFB08}" presName="Name37" presStyleLbl="parChTrans1D3" presStyleIdx="17" presStyleCnt="28"/>
      <dgm:spPr/>
    </dgm:pt>
    <dgm:pt modelId="{14CFA5E5-AF91-4149-9D2A-DB684ADE3A2F}" type="pres">
      <dgm:prSet presAssocID="{2C415E6A-DBD7-49B9-9CD4-3B0335FCC8A9}" presName="hierRoot2" presStyleCnt="0">
        <dgm:presLayoutVars>
          <dgm:hierBranch val="init"/>
        </dgm:presLayoutVars>
      </dgm:prSet>
      <dgm:spPr/>
    </dgm:pt>
    <dgm:pt modelId="{32E3904A-3E6B-415B-A6B5-1985076C2E16}" type="pres">
      <dgm:prSet presAssocID="{2C415E6A-DBD7-49B9-9CD4-3B0335FCC8A9}" presName="rootComposite" presStyleCnt="0"/>
      <dgm:spPr/>
    </dgm:pt>
    <dgm:pt modelId="{90BA314B-8A34-45C3-AFF3-58DFBAE2A707}" type="pres">
      <dgm:prSet presAssocID="{2C415E6A-DBD7-49B9-9CD4-3B0335FCC8A9}" presName="rootText" presStyleLbl="node3" presStyleIdx="17" presStyleCnt="28" custLinFactNeighborX="-6947" custLinFactNeighborY="7780">
        <dgm:presLayoutVars>
          <dgm:chPref val="3"/>
        </dgm:presLayoutVars>
      </dgm:prSet>
      <dgm:spPr/>
    </dgm:pt>
    <dgm:pt modelId="{DCEC2498-14AE-414B-8EBE-557DFC3C6DE8}" type="pres">
      <dgm:prSet presAssocID="{2C415E6A-DBD7-49B9-9CD4-3B0335FCC8A9}" presName="rootConnector" presStyleLbl="node3" presStyleIdx="17" presStyleCnt="28"/>
      <dgm:spPr/>
    </dgm:pt>
    <dgm:pt modelId="{49EEAC48-B398-4ED2-ADEC-424FED6F7940}" type="pres">
      <dgm:prSet presAssocID="{2C415E6A-DBD7-49B9-9CD4-3B0335FCC8A9}" presName="hierChild4" presStyleCnt="0"/>
      <dgm:spPr/>
    </dgm:pt>
    <dgm:pt modelId="{BBDBDF33-6107-454B-9049-234B152371F9}" type="pres">
      <dgm:prSet presAssocID="{2C415E6A-DBD7-49B9-9CD4-3B0335FCC8A9}" presName="hierChild5" presStyleCnt="0"/>
      <dgm:spPr/>
    </dgm:pt>
    <dgm:pt modelId="{546E8A40-3AA4-4C42-8230-BE2D9A93692C}" type="pres">
      <dgm:prSet presAssocID="{E1A36750-0B6F-470F-9C82-613F5E1740B5}" presName="Name37" presStyleLbl="parChTrans1D3" presStyleIdx="18" presStyleCnt="28"/>
      <dgm:spPr/>
    </dgm:pt>
    <dgm:pt modelId="{E23FDBF4-E42A-489B-B5A1-346B6CB8DA9D}" type="pres">
      <dgm:prSet presAssocID="{6F22C4C8-AA6A-4875-B346-5BCA48A89D8E}" presName="hierRoot2" presStyleCnt="0">
        <dgm:presLayoutVars>
          <dgm:hierBranch val="init"/>
        </dgm:presLayoutVars>
      </dgm:prSet>
      <dgm:spPr/>
    </dgm:pt>
    <dgm:pt modelId="{618A45A6-4CEE-4C19-B8FD-2473237044ED}" type="pres">
      <dgm:prSet presAssocID="{6F22C4C8-AA6A-4875-B346-5BCA48A89D8E}" presName="rootComposite" presStyleCnt="0"/>
      <dgm:spPr/>
    </dgm:pt>
    <dgm:pt modelId="{4AA797C0-BD0F-4046-8DDE-23CEBB868F51}" type="pres">
      <dgm:prSet presAssocID="{6F22C4C8-AA6A-4875-B346-5BCA48A89D8E}" presName="rootText" presStyleLbl="node3" presStyleIdx="18" presStyleCnt="28" custLinFactNeighborX="-6947">
        <dgm:presLayoutVars>
          <dgm:chPref val="3"/>
        </dgm:presLayoutVars>
      </dgm:prSet>
      <dgm:spPr/>
    </dgm:pt>
    <dgm:pt modelId="{59F17732-1293-4752-98BC-F5952FC57DFD}" type="pres">
      <dgm:prSet presAssocID="{6F22C4C8-AA6A-4875-B346-5BCA48A89D8E}" presName="rootConnector" presStyleLbl="node3" presStyleIdx="18" presStyleCnt="28"/>
      <dgm:spPr/>
    </dgm:pt>
    <dgm:pt modelId="{33568DE3-537B-48D5-88AC-D7C536E2C272}" type="pres">
      <dgm:prSet presAssocID="{6F22C4C8-AA6A-4875-B346-5BCA48A89D8E}" presName="hierChild4" presStyleCnt="0"/>
      <dgm:spPr/>
    </dgm:pt>
    <dgm:pt modelId="{50D02652-F1C6-4224-A428-75B7F1182C3B}" type="pres">
      <dgm:prSet presAssocID="{6F22C4C8-AA6A-4875-B346-5BCA48A89D8E}" presName="hierChild5" presStyleCnt="0"/>
      <dgm:spPr/>
    </dgm:pt>
    <dgm:pt modelId="{E16EA514-C55B-4E79-A93D-DB889166524E}" type="pres">
      <dgm:prSet presAssocID="{F41B6C3D-2B8B-4EAB-8B18-E8CE6004FAD2}" presName="Name37" presStyleLbl="parChTrans1D3" presStyleIdx="19" presStyleCnt="28"/>
      <dgm:spPr/>
    </dgm:pt>
    <dgm:pt modelId="{ECDC04B3-E652-42A6-8B88-B9385ECCED1E}" type="pres">
      <dgm:prSet presAssocID="{541471B8-5106-4D7D-BFFC-1B94A1DDC397}" presName="hierRoot2" presStyleCnt="0">
        <dgm:presLayoutVars>
          <dgm:hierBranch val="init"/>
        </dgm:presLayoutVars>
      </dgm:prSet>
      <dgm:spPr/>
    </dgm:pt>
    <dgm:pt modelId="{50EBCA3C-47A7-423F-9259-B70CF60A080B}" type="pres">
      <dgm:prSet presAssocID="{541471B8-5106-4D7D-BFFC-1B94A1DDC397}" presName="rootComposite" presStyleCnt="0"/>
      <dgm:spPr/>
    </dgm:pt>
    <dgm:pt modelId="{AAD3DC0C-75DB-4DD9-8BA6-17882157F286}" type="pres">
      <dgm:prSet presAssocID="{541471B8-5106-4D7D-BFFC-1B94A1DDC397}" presName="rootText" presStyleLbl="node3" presStyleIdx="19" presStyleCnt="28" custLinFactNeighborX="-5211">
        <dgm:presLayoutVars>
          <dgm:chPref val="3"/>
        </dgm:presLayoutVars>
      </dgm:prSet>
      <dgm:spPr/>
    </dgm:pt>
    <dgm:pt modelId="{6A7BEA0B-8058-4834-A19D-2BC433CB155D}" type="pres">
      <dgm:prSet presAssocID="{541471B8-5106-4D7D-BFFC-1B94A1DDC397}" presName="rootConnector" presStyleLbl="node3" presStyleIdx="19" presStyleCnt="28"/>
      <dgm:spPr/>
    </dgm:pt>
    <dgm:pt modelId="{0B14AC80-6632-4502-9054-5DAE8300B589}" type="pres">
      <dgm:prSet presAssocID="{541471B8-5106-4D7D-BFFC-1B94A1DDC397}" presName="hierChild4" presStyleCnt="0"/>
      <dgm:spPr/>
    </dgm:pt>
    <dgm:pt modelId="{4F2B9664-A202-489D-8B99-12A6230A81F1}" type="pres">
      <dgm:prSet presAssocID="{541471B8-5106-4D7D-BFFC-1B94A1DDC397}" presName="hierChild5" presStyleCnt="0"/>
      <dgm:spPr/>
    </dgm:pt>
    <dgm:pt modelId="{F664C0ED-CD67-492F-BE1B-C6B86FF0F782}" type="pres">
      <dgm:prSet presAssocID="{9C854C8C-1E2D-464F-86BB-4E010BAEBA33}" presName="hierChild5" presStyleCnt="0"/>
      <dgm:spPr/>
    </dgm:pt>
    <dgm:pt modelId="{9B84DCE1-43DF-4C14-847E-ECB18172F8BD}" type="pres">
      <dgm:prSet presAssocID="{F71F2A66-1A8B-49C4-91E4-F7D70F64563A}" presName="Name37" presStyleLbl="parChTrans1D2" presStyleIdx="9" presStyleCnt="12"/>
      <dgm:spPr/>
    </dgm:pt>
    <dgm:pt modelId="{C8076471-C65B-47AD-BB0C-38CC318B8ED6}" type="pres">
      <dgm:prSet presAssocID="{3E9B3E7E-D5EB-4B45-A354-BCBD022F9ABB}" presName="hierRoot2" presStyleCnt="0">
        <dgm:presLayoutVars>
          <dgm:hierBranch val="init"/>
        </dgm:presLayoutVars>
      </dgm:prSet>
      <dgm:spPr/>
    </dgm:pt>
    <dgm:pt modelId="{E08F8B0E-B769-4780-A1CB-626806CAF1B6}" type="pres">
      <dgm:prSet presAssocID="{3E9B3E7E-D5EB-4B45-A354-BCBD022F9ABB}" presName="rootComposite" presStyleCnt="0"/>
      <dgm:spPr/>
    </dgm:pt>
    <dgm:pt modelId="{3E233A60-74C0-41AF-B400-8B2A28FFEC58}" type="pres">
      <dgm:prSet presAssocID="{3E9B3E7E-D5EB-4B45-A354-BCBD022F9ABB}" presName="rootText" presStyleLbl="node2" presStyleIdx="9" presStyleCnt="12">
        <dgm:presLayoutVars>
          <dgm:chPref val="3"/>
        </dgm:presLayoutVars>
      </dgm:prSet>
      <dgm:spPr/>
    </dgm:pt>
    <dgm:pt modelId="{C882ED13-D836-43EC-8E77-0981654ED813}" type="pres">
      <dgm:prSet presAssocID="{3E9B3E7E-D5EB-4B45-A354-BCBD022F9ABB}" presName="rootConnector" presStyleLbl="node2" presStyleIdx="9" presStyleCnt="12"/>
      <dgm:spPr/>
    </dgm:pt>
    <dgm:pt modelId="{F3714457-FFC8-4092-945E-139CA5EE4841}" type="pres">
      <dgm:prSet presAssocID="{3E9B3E7E-D5EB-4B45-A354-BCBD022F9ABB}" presName="hierChild4" presStyleCnt="0"/>
      <dgm:spPr/>
    </dgm:pt>
    <dgm:pt modelId="{48AE7C8A-8CB0-400F-A2D1-EE053276084B}" type="pres">
      <dgm:prSet presAssocID="{67C40E05-0F8F-4302-BB1A-563DDD9507FF}" presName="Name37" presStyleLbl="parChTrans1D3" presStyleIdx="20" presStyleCnt="28"/>
      <dgm:spPr/>
    </dgm:pt>
    <dgm:pt modelId="{6EA09571-FFBD-4430-A439-A679B0D6CA24}" type="pres">
      <dgm:prSet presAssocID="{3B5DA6F1-CED9-4221-B1AA-F6AE32F868B5}" presName="hierRoot2" presStyleCnt="0">
        <dgm:presLayoutVars>
          <dgm:hierBranch val="init"/>
        </dgm:presLayoutVars>
      </dgm:prSet>
      <dgm:spPr/>
    </dgm:pt>
    <dgm:pt modelId="{D32F025A-53D7-4F06-8491-49C27632B575}" type="pres">
      <dgm:prSet presAssocID="{3B5DA6F1-CED9-4221-B1AA-F6AE32F868B5}" presName="rootComposite" presStyleCnt="0"/>
      <dgm:spPr/>
    </dgm:pt>
    <dgm:pt modelId="{001EF13D-40F5-408F-8297-7147451DE0BB}" type="pres">
      <dgm:prSet presAssocID="{3B5DA6F1-CED9-4221-B1AA-F6AE32F868B5}" presName="rootText" presStyleLbl="node3" presStyleIdx="20" presStyleCnt="28" custLinFactNeighborX="-1737" custLinFactNeighborY="7780">
        <dgm:presLayoutVars>
          <dgm:chPref val="3"/>
        </dgm:presLayoutVars>
      </dgm:prSet>
      <dgm:spPr/>
    </dgm:pt>
    <dgm:pt modelId="{EAA52020-F44A-48CA-865F-4BE83A8F9779}" type="pres">
      <dgm:prSet presAssocID="{3B5DA6F1-CED9-4221-B1AA-F6AE32F868B5}" presName="rootConnector" presStyleLbl="node3" presStyleIdx="20" presStyleCnt="28"/>
      <dgm:spPr/>
    </dgm:pt>
    <dgm:pt modelId="{4FE609A0-D852-4941-9EB4-C7823B725C8E}" type="pres">
      <dgm:prSet presAssocID="{3B5DA6F1-CED9-4221-B1AA-F6AE32F868B5}" presName="hierChild4" presStyleCnt="0"/>
      <dgm:spPr/>
    </dgm:pt>
    <dgm:pt modelId="{02F8C5A1-4FF0-4800-BF64-829637ED5C79}" type="pres">
      <dgm:prSet presAssocID="{3B5DA6F1-CED9-4221-B1AA-F6AE32F868B5}" presName="hierChild5" presStyleCnt="0"/>
      <dgm:spPr/>
    </dgm:pt>
    <dgm:pt modelId="{0DFC9E0C-0D46-426C-9E78-33239CBBFDDE}" type="pres">
      <dgm:prSet presAssocID="{BA5E918A-1273-4B1E-84F9-D35B910F8FC6}" presName="Name37" presStyleLbl="parChTrans1D3" presStyleIdx="21" presStyleCnt="28"/>
      <dgm:spPr/>
    </dgm:pt>
    <dgm:pt modelId="{C69B7048-525E-4282-82BD-119D9FF29DDA}" type="pres">
      <dgm:prSet presAssocID="{C9E964D5-0122-45F2-8793-55817577D10C}" presName="hierRoot2" presStyleCnt="0">
        <dgm:presLayoutVars>
          <dgm:hierBranch val="init"/>
        </dgm:presLayoutVars>
      </dgm:prSet>
      <dgm:spPr/>
    </dgm:pt>
    <dgm:pt modelId="{577F8AB2-8E25-402A-9B46-481B3B1FD8BE}" type="pres">
      <dgm:prSet presAssocID="{C9E964D5-0122-45F2-8793-55817577D10C}" presName="rootComposite" presStyleCnt="0"/>
      <dgm:spPr/>
    </dgm:pt>
    <dgm:pt modelId="{7BAD551C-94E5-4545-AEDC-EFC675E03A0D}" type="pres">
      <dgm:prSet presAssocID="{C9E964D5-0122-45F2-8793-55817577D10C}" presName="rootText" presStyleLbl="node3" presStyleIdx="21" presStyleCnt="28" custLinFactNeighborX="-6947">
        <dgm:presLayoutVars>
          <dgm:chPref val="3"/>
        </dgm:presLayoutVars>
      </dgm:prSet>
      <dgm:spPr/>
    </dgm:pt>
    <dgm:pt modelId="{F31F8BA5-2C37-4CD6-B406-EBBC4458D61D}" type="pres">
      <dgm:prSet presAssocID="{C9E964D5-0122-45F2-8793-55817577D10C}" presName="rootConnector" presStyleLbl="node3" presStyleIdx="21" presStyleCnt="28"/>
      <dgm:spPr/>
    </dgm:pt>
    <dgm:pt modelId="{00C8DD26-14DD-43F0-B03B-D87B970655A6}" type="pres">
      <dgm:prSet presAssocID="{C9E964D5-0122-45F2-8793-55817577D10C}" presName="hierChild4" presStyleCnt="0"/>
      <dgm:spPr/>
    </dgm:pt>
    <dgm:pt modelId="{D5519050-A588-4521-958A-71489286D60D}" type="pres">
      <dgm:prSet presAssocID="{C9E964D5-0122-45F2-8793-55817577D10C}" presName="hierChild5" presStyleCnt="0"/>
      <dgm:spPr/>
    </dgm:pt>
    <dgm:pt modelId="{A34E6747-7D77-454B-9106-E81A9B51AD8D}" type="pres">
      <dgm:prSet presAssocID="{3E9B3E7E-D5EB-4B45-A354-BCBD022F9ABB}" presName="hierChild5" presStyleCnt="0"/>
      <dgm:spPr/>
    </dgm:pt>
    <dgm:pt modelId="{E33EF223-DBB3-413B-89F4-6C0808F3D38C}" type="pres">
      <dgm:prSet presAssocID="{3ACDB204-D36E-4DEB-8C5B-3B76584A08C6}" presName="Name37" presStyleLbl="parChTrans1D2" presStyleIdx="10" presStyleCnt="12"/>
      <dgm:spPr/>
    </dgm:pt>
    <dgm:pt modelId="{D819F91E-6CDF-4281-87B0-BCBE3EA33778}" type="pres">
      <dgm:prSet presAssocID="{6374F5A8-51FD-401F-BE6F-95BD4392FEDD}" presName="hierRoot2" presStyleCnt="0">
        <dgm:presLayoutVars>
          <dgm:hierBranch val="init"/>
        </dgm:presLayoutVars>
      </dgm:prSet>
      <dgm:spPr/>
    </dgm:pt>
    <dgm:pt modelId="{A38F9FA3-8923-4464-BDD9-56AD363C8145}" type="pres">
      <dgm:prSet presAssocID="{6374F5A8-51FD-401F-BE6F-95BD4392FEDD}" presName="rootComposite" presStyleCnt="0"/>
      <dgm:spPr/>
    </dgm:pt>
    <dgm:pt modelId="{4046BA73-6D89-4E59-8632-447BF37824E4}" type="pres">
      <dgm:prSet presAssocID="{6374F5A8-51FD-401F-BE6F-95BD4392FEDD}" presName="rootText" presStyleLbl="node2" presStyleIdx="10" presStyleCnt="12">
        <dgm:presLayoutVars>
          <dgm:chPref val="3"/>
        </dgm:presLayoutVars>
      </dgm:prSet>
      <dgm:spPr/>
    </dgm:pt>
    <dgm:pt modelId="{4C67A70B-8946-4C3B-B894-0CD1B975C186}" type="pres">
      <dgm:prSet presAssocID="{6374F5A8-51FD-401F-BE6F-95BD4392FEDD}" presName="rootConnector" presStyleLbl="node2" presStyleIdx="10" presStyleCnt="12"/>
      <dgm:spPr/>
    </dgm:pt>
    <dgm:pt modelId="{6826D5CC-36EF-45C6-9088-B20836908AA3}" type="pres">
      <dgm:prSet presAssocID="{6374F5A8-51FD-401F-BE6F-95BD4392FEDD}" presName="hierChild4" presStyleCnt="0"/>
      <dgm:spPr/>
    </dgm:pt>
    <dgm:pt modelId="{3FC7666C-0EA4-4CF5-B0A8-AFE7038BB7E7}" type="pres">
      <dgm:prSet presAssocID="{172E364C-7374-49B2-AA7B-FB1A9D5A4774}" presName="Name37" presStyleLbl="parChTrans1D3" presStyleIdx="22" presStyleCnt="28"/>
      <dgm:spPr/>
    </dgm:pt>
    <dgm:pt modelId="{D9926AFB-EB17-4324-B584-FF4554C8C938}" type="pres">
      <dgm:prSet presAssocID="{74B4300E-5E3B-4B62-AE84-E9C250F59C99}" presName="hierRoot2" presStyleCnt="0">
        <dgm:presLayoutVars>
          <dgm:hierBranch val="init"/>
        </dgm:presLayoutVars>
      </dgm:prSet>
      <dgm:spPr/>
    </dgm:pt>
    <dgm:pt modelId="{0CDC7124-C5A3-4AAE-909C-339A45CAA85A}" type="pres">
      <dgm:prSet presAssocID="{74B4300E-5E3B-4B62-AE84-E9C250F59C99}" presName="rootComposite" presStyleCnt="0"/>
      <dgm:spPr/>
    </dgm:pt>
    <dgm:pt modelId="{EBA7F80A-4FDC-4D65-B0DC-B308951EC39B}" type="pres">
      <dgm:prSet presAssocID="{74B4300E-5E3B-4B62-AE84-E9C250F59C99}" presName="rootText" presStyleLbl="node3" presStyleIdx="22" presStyleCnt="28" custLinFactNeighborX="-1737" custLinFactNeighborY="7780">
        <dgm:presLayoutVars>
          <dgm:chPref val="3"/>
        </dgm:presLayoutVars>
      </dgm:prSet>
      <dgm:spPr/>
    </dgm:pt>
    <dgm:pt modelId="{CE2B54D3-9B1A-483B-AD65-141211B50CF7}" type="pres">
      <dgm:prSet presAssocID="{74B4300E-5E3B-4B62-AE84-E9C250F59C99}" presName="rootConnector" presStyleLbl="node3" presStyleIdx="22" presStyleCnt="28"/>
      <dgm:spPr/>
    </dgm:pt>
    <dgm:pt modelId="{E316B437-B7C7-43F3-8AA2-EAC5D16E2B1D}" type="pres">
      <dgm:prSet presAssocID="{74B4300E-5E3B-4B62-AE84-E9C250F59C99}" presName="hierChild4" presStyleCnt="0"/>
      <dgm:spPr/>
    </dgm:pt>
    <dgm:pt modelId="{48004AD2-5D85-4888-AA8E-98DA79608B3A}" type="pres">
      <dgm:prSet presAssocID="{74B4300E-5E3B-4B62-AE84-E9C250F59C99}" presName="hierChild5" presStyleCnt="0"/>
      <dgm:spPr/>
    </dgm:pt>
    <dgm:pt modelId="{E3AB00FC-15DF-40ED-B898-2B31A0D335ED}" type="pres">
      <dgm:prSet presAssocID="{0BCDD009-1AB0-481B-A429-EE782C1C301A}" presName="Name37" presStyleLbl="parChTrans1D3" presStyleIdx="23" presStyleCnt="28"/>
      <dgm:spPr/>
    </dgm:pt>
    <dgm:pt modelId="{138E97C4-E556-4771-8A89-27E02EF637F0}" type="pres">
      <dgm:prSet presAssocID="{D1DC3ED3-8ED3-44D3-9138-4985E99716E8}" presName="hierRoot2" presStyleCnt="0">
        <dgm:presLayoutVars>
          <dgm:hierBranch val="init"/>
        </dgm:presLayoutVars>
      </dgm:prSet>
      <dgm:spPr/>
    </dgm:pt>
    <dgm:pt modelId="{73D520EC-6295-4973-9D09-30EC9F3E1274}" type="pres">
      <dgm:prSet presAssocID="{D1DC3ED3-8ED3-44D3-9138-4985E99716E8}" presName="rootComposite" presStyleCnt="0"/>
      <dgm:spPr/>
    </dgm:pt>
    <dgm:pt modelId="{4A134D97-139F-494E-A526-BC785BD9F7E3}" type="pres">
      <dgm:prSet presAssocID="{D1DC3ED3-8ED3-44D3-9138-4985E99716E8}" presName="rootText" presStyleLbl="node3" presStyleIdx="23" presStyleCnt="28" custLinFactNeighborX="-5211">
        <dgm:presLayoutVars>
          <dgm:chPref val="3"/>
        </dgm:presLayoutVars>
      </dgm:prSet>
      <dgm:spPr/>
    </dgm:pt>
    <dgm:pt modelId="{2427C751-375A-4B37-8809-B45E6BEDC5EE}" type="pres">
      <dgm:prSet presAssocID="{D1DC3ED3-8ED3-44D3-9138-4985E99716E8}" presName="rootConnector" presStyleLbl="node3" presStyleIdx="23" presStyleCnt="28"/>
      <dgm:spPr/>
    </dgm:pt>
    <dgm:pt modelId="{F609AF66-3616-403D-A234-84A763659BDD}" type="pres">
      <dgm:prSet presAssocID="{D1DC3ED3-8ED3-44D3-9138-4985E99716E8}" presName="hierChild4" presStyleCnt="0"/>
      <dgm:spPr/>
    </dgm:pt>
    <dgm:pt modelId="{98DD3B8F-235B-4DE9-855C-9BE17EA6A897}" type="pres">
      <dgm:prSet presAssocID="{D1DC3ED3-8ED3-44D3-9138-4985E99716E8}" presName="hierChild5" presStyleCnt="0"/>
      <dgm:spPr/>
    </dgm:pt>
    <dgm:pt modelId="{89C0C111-C935-4D00-93E7-551978E246B5}" type="pres">
      <dgm:prSet presAssocID="{F36D36C8-CC89-4BE1-AF1E-1B5D3115D904}" presName="Name37" presStyleLbl="parChTrans1D3" presStyleIdx="24" presStyleCnt="28"/>
      <dgm:spPr/>
    </dgm:pt>
    <dgm:pt modelId="{8519B0CD-06A6-49BD-9023-127F75CDDF48}" type="pres">
      <dgm:prSet presAssocID="{738F42A1-40BA-464F-9DB2-EAA83257D84B}" presName="hierRoot2" presStyleCnt="0">
        <dgm:presLayoutVars>
          <dgm:hierBranch val="init"/>
        </dgm:presLayoutVars>
      </dgm:prSet>
      <dgm:spPr/>
    </dgm:pt>
    <dgm:pt modelId="{366EE27D-9088-4971-8596-09F6711C0338}" type="pres">
      <dgm:prSet presAssocID="{738F42A1-40BA-464F-9DB2-EAA83257D84B}" presName="rootComposite" presStyleCnt="0"/>
      <dgm:spPr/>
    </dgm:pt>
    <dgm:pt modelId="{83F2655A-7583-4703-9110-9FF759108B2B}" type="pres">
      <dgm:prSet presAssocID="{738F42A1-40BA-464F-9DB2-EAA83257D84B}" presName="rootText" presStyleLbl="node3" presStyleIdx="24" presStyleCnt="28" custLinFactNeighborX="-6947">
        <dgm:presLayoutVars>
          <dgm:chPref val="3"/>
        </dgm:presLayoutVars>
      </dgm:prSet>
      <dgm:spPr/>
    </dgm:pt>
    <dgm:pt modelId="{69105AA6-0B73-4D39-974A-F9D67B593663}" type="pres">
      <dgm:prSet presAssocID="{738F42A1-40BA-464F-9DB2-EAA83257D84B}" presName="rootConnector" presStyleLbl="node3" presStyleIdx="24" presStyleCnt="28"/>
      <dgm:spPr/>
    </dgm:pt>
    <dgm:pt modelId="{FCE62402-1327-4BD4-8BF9-095184A16952}" type="pres">
      <dgm:prSet presAssocID="{738F42A1-40BA-464F-9DB2-EAA83257D84B}" presName="hierChild4" presStyleCnt="0"/>
      <dgm:spPr/>
    </dgm:pt>
    <dgm:pt modelId="{AF91D875-91E0-4EF4-8879-D179667B5724}" type="pres">
      <dgm:prSet presAssocID="{738F42A1-40BA-464F-9DB2-EAA83257D84B}" presName="hierChild5" presStyleCnt="0"/>
      <dgm:spPr/>
    </dgm:pt>
    <dgm:pt modelId="{4894EB0F-B54F-4FB3-87C2-659EEDB13AEF}" type="pres">
      <dgm:prSet presAssocID="{6374F5A8-51FD-401F-BE6F-95BD4392FEDD}" presName="hierChild5" presStyleCnt="0"/>
      <dgm:spPr/>
    </dgm:pt>
    <dgm:pt modelId="{E440150F-6CF7-4217-B55F-7392373013DB}" type="pres">
      <dgm:prSet presAssocID="{3E5A5D60-7E7C-4390-90E5-C423F0A63A59}" presName="Name37" presStyleLbl="parChTrans1D2" presStyleIdx="11" presStyleCnt="12"/>
      <dgm:spPr/>
    </dgm:pt>
    <dgm:pt modelId="{812A9657-3725-4BE7-BBAC-FD0A2D434D55}" type="pres">
      <dgm:prSet presAssocID="{24C4406A-4AD0-4187-8845-7647AC68BEF0}" presName="hierRoot2" presStyleCnt="0">
        <dgm:presLayoutVars>
          <dgm:hierBranch val="init"/>
        </dgm:presLayoutVars>
      </dgm:prSet>
      <dgm:spPr/>
    </dgm:pt>
    <dgm:pt modelId="{D3BA8011-4822-4CDC-96EC-57A665A3D74C}" type="pres">
      <dgm:prSet presAssocID="{24C4406A-4AD0-4187-8845-7647AC68BEF0}" presName="rootComposite" presStyleCnt="0"/>
      <dgm:spPr/>
    </dgm:pt>
    <dgm:pt modelId="{2617FB2C-2807-4952-B6E1-CD54A222529D}" type="pres">
      <dgm:prSet presAssocID="{24C4406A-4AD0-4187-8845-7647AC68BEF0}" presName="rootText" presStyleLbl="node2" presStyleIdx="11" presStyleCnt="12">
        <dgm:presLayoutVars>
          <dgm:chPref val="3"/>
        </dgm:presLayoutVars>
      </dgm:prSet>
      <dgm:spPr/>
    </dgm:pt>
    <dgm:pt modelId="{152F449A-F1DF-408B-8C8A-A5B3FF313068}" type="pres">
      <dgm:prSet presAssocID="{24C4406A-4AD0-4187-8845-7647AC68BEF0}" presName="rootConnector" presStyleLbl="node2" presStyleIdx="11" presStyleCnt="12"/>
      <dgm:spPr/>
    </dgm:pt>
    <dgm:pt modelId="{220034DF-F93E-4878-81FF-C28A56E3390E}" type="pres">
      <dgm:prSet presAssocID="{24C4406A-4AD0-4187-8845-7647AC68BEF0}" presName="hierChild4" presStyleCnt="0"/>
      <dgm:spPr/>
    </dgm:pt>
    <dgm:pt modelId="{0061BDD1-25F6-420F-8D46-34BDE6051573}" type="pres">
      <dgm:prSet presAssocID="{06E08AC5-48A5-479A-B989-FE80F92BD9BA}" presName="Name37" presStyleLbl="parChTrans1D3" presStyleIdx="25" presStyleCnt="28"/>
      <dgm:spPr/>
    </dgm:pt>
    <dgm:pt modelId="{55380933-E192-42E8-AC13-56400440475F}" type="pres">
      <dgm:prSet presAssocID="{CEF17C2D-FF0B-467E-A7A9-3506ED02C123}" presName="hierRoot2" presStyleCnt="0">
        <dgm:presLayoutVars>
          <dgm:hierBranch val="init"/>
        </dgm:presLayoutVars>
      </dgm:prSet>
      <dgm:spPr/>
    </dgm:pt>
    <dgm:pt modelId="{82D1A22F-6729-4FF7-A522-6B53E8C70CFF}" type="pres">
      <dgm:prSet presAssocID="{CEF17C2D-FF0B-467E-A7A9-3506ED02C123}" presName="rootComposite" presStyleCnt="0"/>
      <dgm:spPr/>
    </dgm:pt>
    <dgm:pt modelId="{8050DB2F-4382-4D21-A6F2-8EF980BAC6C4}" type="pres">
      <dgm:prSet presAssocID="{CEF17C2D-FF0B-467E-A7A9-3506ED02C123}" presName="rootText" presStyleLbl="node3" presStyleIdx="25" presStyleCnt="28">
        <dgm:presLayoutVars>
          <dgm:chPref val="3"/>
        </dgm:presLayoutVars>
      </dgm:prSet>
      <dgm:spPr/>
    </dgm:pt>
    <dgm:pt modelId="{3885509A-477D-4467-965A-9E66F114C389}" type="pres">
      <dgm:prSet presAssocID="{CEF17C2D-FF0B-467E-A7A9-3506ED02C123}" presName="rootConnector" presStyleLbl="node3" presStyleIdx="25" presStyleCnt="28"/>
      <dgm:spPr/>
    </dgm:pt>
    <dgm:pt modelId="{096E1F3E-5AD5-4A45-AD32-2215E71B11C8}" type="pres">
      <dgm:prSet presAssocID="{CEF17C2D-FF0B-467E-A7A9-3506ED02C123}" presName="hierChild4" presStyleCnt="0"/>
      <dgm:spPr/>
    </dgm:pt>
    <dgm:pt modelId="{553951C8-E684-4B11-B02A-58B779146DE7}" type="pres">
      <dgm:prSet presAssocID="{CEF17C2D-FF0B-467E-A7A9-3506ED02C123}" presName="hierChild5" presStyleCnt="0"/>
      <dgm:spPr/>
    </dgm:pt>
    <dgm:pt modelId="{5BB72D7F-75EF-4E2D-81F5-CBFDA1684152}" type="pres">
      <dgm:prSet presAssocID="{6D5F1B97-873B-430A-93F7-E8A8ECB0B164}" presName="Name37" presStyleLbl="parChTrans1D3" presStyleIdx="26" presStyleCnt="28"/>
      <dgm:spPr/>
    </dgm:pt>
    <dgm:pt modelId="{1FBA4E9F-1F4E-4EF5-8E84-8340F6D0BCD1}" type="pres">
      <dgm:prSet presAssocID="{4608322E-2D7E-4951-86CB-B5866E4DF7C9}" presName="hierRoot2" presStyleCnt="0">
        <dgm:presLayoutVars>
          <dgm:hierBranch val="init"/>
        </dgm:presLayoutVars>
      </dgm:prSet>
      <dgm:spPr/>
    </dgm:pt>
    <dgm:pt modelId="{C89B5476-6B56-43E9-BE00-2346744C2A54}" type="pres">
      <dgm:prSet presAssocID="{4608322E-2D7E-4951-86CB-B5866E4DF7C9}" presName="rootComposite" presStyleCnt="0"/>
      <dgm:spPr/>
    </dgm:pt>
    <dgm:pt modelId="{BD748E1C-E3E0-4352-B0F2-506296F3AABA}" type="pres">
      <dgm:prSet presAssocID="{4608322E-2D7E-4951-86CB-B5866E4DF7C9}" presName="rootText" presStyleLbl="node3" presStyleIdx="26" presStyleCnt="28">
        <dgm:presLayoutVars>
          <dgm:chPref val="3"/>
        </dgm:presLayoutVars>
      </dgm:prSet>
      <dgm:spPr/>
    </dgm:pt>
    <dgm:pt modelId="{D20058B8-249E-47A6-80D5-0ADDADEB8542}" type="pres">
      <dgm:prSet presAssocID="{4608322E-2D7E-4951-86CB-B5866E4DF7C9}" presName="rootConnector" presStyleLbl="node3" presStyleIdx="26" presStyleCnt="28"/>
      <dgm:spPr/>
    </dgm:pt>
    <dgm:pt modelId="{C1E6F8A0-E7B3-4746-925A-44674BA9BA45}" type="pres">
      <dgm:prSet presAssocID="{4608322E-2D7E-4951-86CB-B5866E4DF7C9}" presName="hierChild4" presStyleCnt="0"/>
      <dgm:spPr/>
    </dgm:pt>
    <dgm:pt modelId="{F09583A1-B804-4043-B3B8-3D02C9F17FFA}" type="pres">
      <dgm:prSet presAssocID="{4608322E-2D7E-4951-86CB-B5866E4DF7C9}" presName="hierChild5" presStyleCnt="0"/>
      <dgm:spPr/>
    </dgm:pt>
    <dgm:pt modelId="{9D2ED15E-F86B-44A7-9100-05237FF679FE}" type="pres">
      <dgm:prSet presAssocID="{C654A4A2-F0D9-48AD-B88D-8CEB2C2A5DDA}" presName="Name37" presStyleLbl="parChTrans1D3" presStyleIdx="27" presStyleCnt="28"/>
      <dgm:spPr/>
    </dgm:pt>
    <dgm:pt modelId="{FFA46531-0610-497A-922F-31E610E3F6C1}" type="pres">
      <dgm:prSet presAssocID="{39A43FA9-9EB2-4827-8F93-E20A1A29503E}" presName="hierRoot2" presStyleCnt="0">
        <dgm:presLayoutVars>
          <dgm:hierBranch val="init"/>
        </dgm:presLayoutVars>
      </dgm:prSet>
      <dgm:spPr/>
    </dgm:pt>
    <dgm:pt modelId="{F35A1EA4-5C8D-45A3-9112-E4FB65CFF9A5}" type="pres">
      <dgm:prSet presAssocID="{39A43FA9-9EB2-4827-8F93-E20A1A29503E}" presName="rootComposite" presStyleCnt="0"/>
      <dgm:spPr/>
    </dgm:pt>
    <dgm:pt modelId="{00BCF068-1DA6-4CE8-BFA7-49550830E3E1}" type="pres">
      <dgm:prSet presAssocID="{39A43FA9-9EB2-4827-8F93-E20A1A29503E}" presName="rootText" presStyleLbl="node3" presStyleIdx="27" presStyleCnt="28">
        <dgm:presLayoutVars>
          <dgm:chPref val="3"/>
        </dgm:presLayoutVars>
      </dgm:prSet>
      <dgm:spPr/>
    </dgm:pt>
    <dgm:pt modelId="{2B0AA327-A5E9-487E-9623-5DB90FAF56BB}" type="pres">
      <dgm:prSet presAssocID="{39A43FA9-9EB2-4827-8F93-E20A1A29503E}" presName="rootConnector" presStyleLbl="node3" presStyleIdx="27" presStyleCnt="28"/>
      <dgm:spPr/>
    </dgm:pt>
    <dgm:pt modelId="{FD76625E-5466-41AB-A51D-94AD9326B0D4}" type="pres">
      <dgm:prSet presAssocID="{39A43FA9-9EB2-4827-8F93-E20A1A29503E}" presName="hierChild4" presStyleCnt="0"/>
      <dgm:spPr/>
    </dgm:pt>
    <dgm:pt modelId="{09A1C03E-6C55-4DAC-8A76-1C5F98278A08}" type="pres">
      <dgm:prSet presAssocID="{39A43FA9-9EB2-4827-8F93-E20A1A29503E}" presName="hierChild5" presStyleCnt="0"/>
      <dgm:spPr/>
    </dgm:pt>
    <dgm:pt modelId="{AAF019B0-8611-462B-868D-26D353B35847}" type="pres">
      <dgm:prSet presAssocID="{24C4406A-4AD0-4187-8845-7647AC68BEF0}" presName="hierChild5" presStyleCnt="0"/>
      <dgm:spPr/>
    </dgm:pt>
    <dgm:pt modelId="{BC138FD5-4458-48A5-BBEB-283A218CED78}" type="pres">
      <dgm:prSet presAssocID="{5343BDB1-8B4E-4F5C-ABC5-A46D0DB8F94F}" presName="hierChild3" presStyleCnt="0"/>
      <dgm:spPr/>
    </dgm:pt>
  </dgm:ptLst>
  <dgm:cxnLst>
    <dgm:cxn modelId="{1D9FE800-E667-414A-9375-E03BDFE8BE52}" type="presOf" srcId="{ED2A3025-4A05-4506-A8CF-997547413376}" destId="{A88EC0B0-6AD6-4D8E-A0C8-17CB121C5CCB}" srcOrd="1" destOrd="0" presId="urn:microsoft.com/office/officeart/2005/8/layout/orgChart1"/>
    <dgm:cxn modelId="{A47CD804-B691-4B81-9F64-F0F8745A063F}" srcId="{5343BDB1-8B4E-4F5C-ABC5-A46D0DB8F94F}" destId="{9C854C8C-1E2D-464F-86BB-4E010BAEBA33}" srcOrd="8" destOrd="0" parTransId="{583C0011-329C-4674-AF6C-03E761D77E07}" sibTransId="{6C63454C-5F6B-4220-AAD6-1B3C1AB7C5B4}"/>
    <dgm:cxn modelId="{0F46F005-FC33-41FD-B9D5-7672FA00C97A}" srcId="{AA322DAE-4232-4517-AF31-DE32CB05C1D9}" destId="{ED2A3025-4A05-4506-A8CF-997547413376}" srcOrd="0" destOrd="0" parTransId="{BB5F87DC-2B1D-4928-A278-D1C4D20114DA}" sibTransId="{7F7DEC5E-A68B-498D-994F-17D4ED5E3B03}"/>
    <dgm:cxn modelId="{E07C0206-10D3-4B54-A980-F0FE5E4CA797}" type="presOf" srcId="{40D8FB92-1ECD-4A35-BB94-5E76B8770CE8}" destId="{1EF1DF6C-34D0-4AC9-9520-84DBA5A2E952}" srcOrd="1" destOrd="0" presId="urn:microsoft.com/office/officeart/2005/8/layout/orgChart1"/>
    <dgm:cxn modelId="{618D1B0D-0D1A-4976-A94E-482E6BA186FA}" type="presOf" srcId="{8E3DC0FD-E292-4758-A1C1-FC4706EAC40B}" destId="{25D401E0-0754-463D-AC9E-D26E9D225044}" srcOrd="0" destOrd="0" presId="urn:microsoft.com/office/officeart/2005/8/layout/orgChart1"/>
    <dgm:cxn modelId="{7381570D-3483-4182-A0CC-B9ADB56E1570}" type="presOf" srcId="{9709E0C7-5D31-4D1E-B8BA-ECE8A1F59855}" destId="{5BD80BEF-E3C0-48D8-A190-D8D2E19B40AD}" srcOrd="0" destOrd="0" presId="urn:microsoft.com/office/officeart/2005/8/layout/orgChart1"/>
    <dgm:cxn modelId="{515E4410-B33B-40E7-AE49-DC41483288BD}" type="presOf" srcId="{52C7A450-77F9-4D7D-BFCC-33ED765C95C4}" destId="{7759DBF1-CA8D-445B-B3E3-A0F8B270F345}" srcOrd="0" destOrd="0" presId="urn:microsoft.com/office/officeart/2005/8/layout/orgChart1"/>
    <dgm:cxn modelId="{FC9C6711-7D76-413E-8948-26866577B65F}" type="presOf" srcId="{652E831A-192A-4652-92F1-0B5B3792CF2A}" destId="{461B1763-A95E-4FF5-B49C-5DD0F2AE2F4C}" srcOrd="1" destOrd="0" presId="urn:microsoft.com/office/officeart/2005/8/layout/orgChart1"/>
    <dgm:cxn modelId="{7FA08011-89BB-45AC-9B57-58ECF66CC38B}" type="presOf" srcId="{75E31E5E-F9A4-42F7-809D-848BAA91BAD8}" destId="{DB69C98D-5AA3-4474-BBA0-6B486DE489E2}" srcOrd="0" destOrd="0" presId="urn:microsoft.com/office/officeart/2005/8/layout/orgChart1"/>
    <dgm:cxn modelId="{F2F3AB16-C250-4C6A-A56A-35D8D92CB10D}" type="presOf" srcId="{B6134076-5763-419E-BA70-0062A688C5F5}" destId="{91588F07-8875-4ADF-92E3-DC6D8CA3F0D3}" srcOrd="1" destOrd="0" presId="urn:microsoft.com/office/officeart/2005/8/layout/orgChart1"/>
    <dgm:cxn modelId="{57004C19-1E17-4368-A4A1-E921D571323F}" type="presOf" srcId="{4608322E-2D7E-4951-86CB-B5866E4DF7C9}" destId="{BD748E1C-E3E0-4352-B0F2-506296F3AABA}" srcOrd="0" destOrd="0" presId="urn:microsoft.com/office/officeart/2005/8/layout/orgChart1"/>
    <dgm:cxn modelId="{3888ED1A-A4B5-4D52-93CA-94247F6B4234}" type="presOf" srcId="{3E5A5D60-7E7C-4390-90E5-C423F0A63A59}" destId="{E440150F-6CF7-4217-B55F-7392373013DB}" srcOrd="0" destOrd="0" presId="urn:microsoft.com/office/officeart/2005/8/layout/orgChart1"/>
    <dgm:cxn modelId="{E585921C-EBC9-4E03-B7F9-50FDB4FD72D5}" srcId="{6B398EBF-284A-4E32-9871-33F4649DFB30}" destId="{B6134076-5763-419E-BA70-0062A688C5F5}" srcOrd="1" destOrd="0" parTransId="{E3DD2939-C3F4-4EA8-B676-D57918FF6074}" sibTransId="{8E06491B-091F-4B5E-BE5F-431A886D9B87}"/>
    <dgm:cxn modelId="{CB65C11E-E4F6-42C0-A12F-4A666ECE9FFC}" type="presOf" srcId="{24C4406A-4AD0-4187-8845-7647AC68BEF0}" destId="{152F449A-F1DF-408B-8C8A-A5B3FF313068}" srcOrd="1" destOrd="0" presId="urn:microsoft.com/office/officeart/2005/8/layout/orgChart1"/>
    <dgm:cxn modelId="{AB930D1F-82D7-4B75-A84E-35F6F82DC53B}" type="presOf" srcId="{172E364C-7374-49B2-AA7B-FB1A9D5A4774}" destId="{3FC7666C-0EA4-4CF5-B0A8-AFE7038BB7E7}" srcOrd="0" destOrd="0" presId="urn:microsoft.com/office/officeart/2005/8/layout/orgChart1"/>
    <dgm:cxn modelId="{C19A0A21-6651-4B47-9E11-BDB8005CFF96}" srcId="{6B398EBF-284A-4E32-9871-33F4649DFB30}" destId="{EFEDF532-43D8-4EBA-A16E-6D098014209F}" srcOrd="0" destOrd="0" parTransId="{4F245D6B-52FC-44D5-B884-22523853390A}" sibTransId="{88940670-D811-479E-8650-1182351D093F}"/>
    <dgm:cxn modelId="{C633E823-99AB-4A1B-9151-3270DED7319E}" srcId="{5343BDB1-8B4E-4F5C-ABC5-A46D0DB8F94F}" destId="{6374F5A8-51FD-401F-BE6F-95BD4392FEDD}" srcOrd="10" destOrd="0" parTransId="{3ACDB204-D36E-4DEB-8C5B-3B76584A08C6}" sibTransId="{5DC450F8-37C3-4710-8C3D-5640BA57521F}"/>
    <dgm:cxn modelId="{59AF1225-150A-4C60-9ED9-B80C92FB4725}" type="presOf" srcId="{D1DC3ED3-8ED3-44D3-9138-4985E99716E8}" destId="{2427C751-375A-4B37-8809-B45E6BEDC5EE}" srcOrd="1" destOrd="0" presId="urn:microsoft.com/office/officeart/2005/8/layout/orgChart1"/>
    <dgm:cxn modelId="{BBD5CC25-3293-4B68-BEAE-A8DCE246282B}" type="presOf" srcId="{74B4300E-5E3B-4B62-AE84-E9C250F59C99}" destId="{CE2B54D3-9B1A-483B-AD65-141211B50CF7}" srcOrd="1" destOrd="0" presId="urn:microsoft.com/office/officeart/2005/8/layout/orgChart1"/>
    <dgm:cxn modelId="{E3950326-0D92-40D6-B073-5798904B07F1}" type="presOf" srcId="{CEF17C2D-FF0B-467E-A7A9-3506ED02C123}" destId="{3885509A-477D-4467-965A-9E66F114C389}" srcOrd="1" destOrd="0" presId="urn:microsoft.com/office/officeart/2005/8/layout/orgChart1"/>
    <dgm:cxn modelId="{0B077D26-FDF1-4E6D-8835-7D1437A8572E}" srcId="{6374F5A8-51FD-401F-BE6F-95BD4392FEDD}" destId="{738F42A1-40BA-464F-9DB2-EAA83257D84B}" srcOrd="2" destOrd="0" parTransId="{F36D36C8-CC89-4BE1-AF1E-1B5D3115D904}" sibTransId="{F61FAA84-9A38-4BED-8FE0-13342E5C257C}"/>
    <dgm:cxn modelId="{20DE6C27-EC41-466C-B1EA-69EC05676A49}" srcId="{75FBF156-F74C-43C6-8996-32D79014F483}" destId="{C510B9ED-5703-4902-A225-13DE40873462}" srcOrd="0" destOrd="0" parTransId="{9B13E0FB-4055-49BB-A0A2-9EE6E4CB8C2E}" sibTransId="{C7D78A0C-50BD-4E04-8EF3-72C3DD2AA442}"/>
    <dgm:cxn modelId="{CDDD4028-861B-48A2-BBE1-1535F973FA58}" type="presOf" srcId="{284AD7ED-0197-4C73-9870-428EF87E2FEE}" destId="{4E9E5BC0-F258-47EC-BC71-C71C9CF879E6}" srcOrd="1" destOrd="0" presId="urn:microsoft.com/office/officeart/2005/8/layout/orgChart1"/>
    <dgm:cxn modelId="{60D0162B-0477-4CDF-9AC1-B764C0937474}" srcId="{9C854C8C-1E2D-464F-86BB-4E010BAEBA33}" destId="{541471B8-5106-4D7D-BFFC-1B94A1DDC397}" srcOrd="2" destOrd="0" parTransId="{F41B6C3D-2B8B-4EAB-8B18-E8CE6004FAD2}" sibTransId="{A7703512-A0CA-41D8-87A7-38F9D4B6A909}"/>
    <dgm:cxn modelId="{51C8232B-20C2-4FBA-8F32-C8A6A90D1A75}" type="presOf" srcId="{C32AF747-27F5-4042-98FB-04B069E4B9D0}" destId="{44555E9D-E6CA-403A-ADCA-3482BD4D50FE}" srcOrd="0" destOrd="0" presId="urn:microsoft.com/office/officeart/2005/8/layout/orgChart1"/>
    <dgm:cxn modelId="{62EF0A2C-ED35-430E-9841-98ECAA5FA8D5}" srcId="{284AD7ED-0197-4C73-9870-428EF87E2FEE}" destId="{97C485B9-7C52-4B12-B403-583E72D49E34}" srcOrd="2" destOrd="0" parTransId="{334989AC-E09B-47E9-9676-CE80B93F156B}" sibTransId="{C303C9D2-6945-478A-8521-185C1BE56625}"/>
    <dgm:cxn modelId="{07371F2C-A0C4-4610-B96A-11F83BECDA35}" type="presOf" srcId="{D1DC3ED3-8ED3-44D3-9138-4985E99716E8}" destId="{4A134D97-139F-494E-A526-BC785BD9F7E3}" srcOrd="0" destOrd="0" presId="urn:microsoft.com/office/officeart/2005/8/layout/orgChart1"/>
    <dgm:cxn modelId="{934F2530-ED72-4A60-AF63-DE2020E9E075}" srcId="{3D3827CF-78E3-444E-9E3E-4F171F1DDCDB}" destId="{034FC777-2FD0-4DDE-89BE-99BFECF04184}" srcOrd="0" destOrd="0" parTransId="{ED6BB5FE-002E-4734-88FE-69E54EC74437}" sibTransId="{632197B9-0A3E-42F2-8A99-110B748F3906}"/>
    <dgm:cxn modelId="{2AE12F31-B545-462D-9C98-8EE662AA0C63}" srcId="{5343BDB1-8B4E-4F5C-ABC5-A46D0DB8F94F}" destId="{43A2C619-D8A1-47FB-998C-2A57088B95B3}" srcOrd="1" destOrd="0" parTransId="{222C31F7-CB70-4D88-A61F-311410DC54DA}" sibTransId="{CDE545BE-4F60-4761-B0A8-14F1E7DBAAF9}"/>
    <dgm:cxn modelId="{45DEB331-0F79-42AC-842B-55849C702145}" type="presOf" srcId="{4608322E-2D7E-4951-86CB-B5866E4DF7C9}" destId="{D20058B8-249E-47A6-80D5-0ADDADEB8542}" srcOrd="1" destOrd="0" presId="urn:microsoft.com/office/officeart/2005/8/layout/orgChart1"/>
    <dgm:cxn modelId="{B0E72732-6E3C-4C46-B670-FD047A626ED0}" type="presOf" srcId="{CF4B7052-C26B-45D3-A7AE-72A2D471FEE3}" destId="{5180FAD9-198A-4C7C-A0E8-024A2E04658C}" srcOrd="0" destOrd="0" presId="urn:microsoft.com/office/officeart/2005/8/layout/orgChart1"/>
    <dgm:cxn modelId="{C631DF32-3F5F-490F-BFCA-6AD29DE7179F}" type="presOf" srcId="{43A2C619-D8A1-47FB-998C-2A57088B95B3}" destId="{761CF1A2-6B29-413C-BA34-ED09D5479E0F}" srcOrd="0" destOrd="0" presId="urn:microsoft.com/office/officeart/2005/8/layout/orgChart1"/>
    <dgm:cxn modelId="{5A37E735-5775-49DB-B711-FF39CBBC60EA}" srcId="{9C854C8C-1E2D-464F-86BB-4E010BAEBA33}" destId="{2C415E6A-DBD7-49B9-9CD4-3B0335FCC8A9}" srcOrd="0" destOrd="0" parTransId="{A62A40F7-50F3-47D8-A76B-52BAA74CFB08}" sibTransId="{2F813574-4D8F-4099-9709-7A1B9E81BB70}"/>
    <dgm:cxn modelId="{62B82436-8B3C-4431-A0CF-E5E74DED9BAF}" type="presOf" srcId="{E241621C-0438-4999-AA3A-9E8F4964699D}" destId="{20A3215E-5582-4970-A1AE-FD804337BE05}" srcOrd="0" destOrd="0" presId="urn:microsoft.com/office/officeart/2005/8/layout/orgChart1"/>
    <dgm:cxn modelId="{9E0F5837-0835-4404-8138-FA65FD413B0C}" type="presOf" srcId="{0184B2FB-0197-4006-B7B8-3E9002D84260}" destId="{A33A969D-6561-44D6-9431-3C0970B2498A}" srcOrd="0" destOrd="0" presId="urn:microsoft.com/office/officeart/2005/8/layout/orgChart1"/>
    <dgm:cxn modelId="{3A6B2738-C4B9-4386-A5B1-AA04C6055F76}" srcId="{3E9B3E7E-D5EB-4B45-A354-BCBD022F9ABB}" destId="{C9E964D5-0122-45F2-8793-55817577D10C}" srcOrd="1" destOrd="0" parTransId="{BA5E918A-1273-4B1E-84F9-D35B910F8FC6}" sibTransId="{43FBB74B-FD27-4B4C-93C7-B8A8A6A60134}"/>
    <dgm:cxn modelId="{172FAA38-B080-456D-AF15-EB9B4A9D05F6}" type="presOf" srcId="{74B4300E-5E3B-4B62-AE84-E9C250F59C99}" destId="{EBA7F80A-4FDC-4D65-B0DC-B308951EC39B}" srcOrd="0" destOrd="0" presId="urn:microsoft.com/office/officeart/2005/8/layout/orgChart1"/>
    <dgm:cxn modelId="{081C1B3A-FB22-4F8B-8CE3-B77D9E6678D6}" type="presOf" srcId="{541471B8-5106-4D7D-BFFC-1B94A1DDC397}" destId="{6A7BEA0B-8058-4834-A19D-2BC433CB155D}" srcOrd="1" destOrd="0" presId="urn:microsoft.com/office/officeart/2005/8/layout/orgChart1"/>
    <dgm:cxn modelId="{FB8E2A3A-7A93-44D2-9AFB-8901ABB709CF}" srcId="{6374F5A8-51FD-401F-BE6F-95BD4392FEDD}" destId="{D1DC3ED3-8ED3-44D3-9138-4985E99716E8}" srcOrd="1" destOrd="0" parTransId="{0BCDD009-1AB0-481B-A429-EE782C1C301A}" sibTransId="{22F37589-ECC7-4FD2-99BA-1B9F77195A41}"/>
    <dgm:cxn modelId="{BEDB553A-4850-4A86-B6EC-C3EDE1C698F0}" srcId="{40D8FB92-1ECD-4A35-BB94-5E76B8770CE8}" destId="{462721AF-5240-4719-83A0-4428FF23D7A0}" srcOrd="0" destOrd="0" parTransId="{9DBB9D0B-09F1-400F-A319-855A975496FA}" sibTransId="{96924826-16CB-4AAB-ADC1-0162238F5FA2}"/>
    <dgm:cxn modelId="{A5861B3B-0588-461B-B890-55D6F5E8B890}" srcId="{284AD7ED-0197-4C73-9870-428EF87E2FEE}" destId="{CF4B7052-C26B-45D3-A7AE-72A2D471FEE3}" srcOrd="0" destOrd="0" parTransId="{0230E532-4F89-4752-AD79-4DA561964DF4}" sibTransId="{5921DD75-8F0E-40E9-896C-5C688C6ED9F9}"/>
    <dgm:cxn modelId="{89AFF93D-BACF-424D-B6E5-8B82643962C5}" srcId="{5343BDB1-8B4E-4F5C-ABC5-A46D0DB8F94F}" destId="{AA322DAE-4232-4517-AF31-DE32CB05C1D9}" srcOrd="0" destOrd="0" parTransId="{6BB6CAD2-30E8-43DD-9690-B9AABA60B965}" sibTransId="{417C4C9F-7BC8-42BA-9142-A14F8B0D7E0C}"/>
    <dgm:cxn modelId="{7566493E-07BB-426D-9FED-7639E8B74F61}" srcId="{284AD7ED-0197-4C73-9870-428EF87E2FEE}" destId="{75E31E5E-F9A4-42F7-809D-848BAA91BAD8}" srcOrd="3" destOrd="0" parTransId="{AF2D2801-2BE7-4B56-AD4A-3861A98B293B}" sibTransId="{031F6EA2-E0B9-40CC-A6AC-271FCB55C94A}"/>
    <dgm:cxn modelId="{FA98E83E-DF41-4808-87BA-7BB9AC8F4C35}" type="presOf" srcId="{6B398EBF-284A-4E32-9871-33F4649DFB30}" destId="{00357EA5-7C2E-4DDF-8257-937060EF65C3}" srcOrd="0" destOrd="0" presId="urn:microsoft.com/office/officeart/2005/8/layout/orgChart1"/>
    <dgm:cxn modelId="{E1003E3F-9DE9-440E-BDE5-98BFDAFD7AFC}" srcId="{5343BDB1-8B4E-4F5C-ABC5-A46D0DB8F94F}" destId="{284AD7ED-0197-4C73-9870-428EF87E2FEE}" srcOrd="4" destOrd="0" parTransId="{15FE81D7-B28B-4030-9986-BC05106C080C}" sibTransId="{67C552A7-2080-448C-8D33-9EEF156CE8C5}"/>
    <dgm:cxn modelId="{39BC513F-893F-4EFF-A0F6-28145EDC99C1}" type="presOf" srcId="{ED6BB5FE-002E-4734-88FE-69E54EC74437}" destId="{22B32EA2-92BD-4473-B6E8-6C9A4DF82213}" srcOrd="0" destOrd="0" presId="urn:microsoft.com/office/officeart/2005/8/layout/orgChart1"/>
    <dgm:cxn modelId="{DD4A8B60-5DF0-4094-8DE8-1AF2BC444D12}" type="presOf" srcId="{CEDF81DB-BF79-489B-8BD1-ADF2734097B8}" destId="{7CD35C75-54DA-4AC0-B385-3EDDEDC9FBDC}" srcOrd="1" destOrd="0" presId="urn:microsoft.com/office/officeart/2005/8/layout/orgChart1"/>
    <dgm:cxn modelId="{E0922461-CAD8-4B10-8CED-C74FCA9971F9}" type="presOf" srcId="{5343BDB1-8B4E-4F5C-ABC5-A46D0DB8F94F}" destId="{FD8186C5-221F-4633-A4B2-71D5E3409CCC}" srcOrd="1" destOrd="0" presId="urn:microsoft.com/office/officeart/2005/8/layout/orgChart1"/>
    <dgm:cxn modelId="{C9484143-68FC-41D3-86C3-96AC871DC3C7}" srcId="{5343BDB1-8B4E-4F5C-ABC5-A46D0DB8F94F}" destId="{6B398EBF-284A-4E32-9871-33F4649DFB30}" srcOrd="5" destOrd="0" parTransId="{E241621C-0438-4999-AA3A-9E8F4964699D}" sibTransId="{AC388283-0680-494A-93BD-8B2E7350142D}"/>
    <dgm:cxn modelId="{6C803064-318C-49ED-B58F-9F574C71F4E8}" srcId="{43A2C619-D8A1-47FB-998C-2A57088B95B3}" destId="{CEDF81DB-BF79-489B-8BD1-ADF2734097B8}" srcOrd="1" destOrd="0" parTransId="{BD430EA3-6721-4555-9EBD-6545EB74991B}" sibTransId="{FF768CF1-0BA0-49CB-8ED9-9032D0EFE5FC}"/>
    <dgm:cxn modelId="{23574A44-9A86-46A6-B261-97A4354A7AD9}" type="presOf" srcId="{24C4406A-4AD0-4187-8845-7647AC68BEF0}" destId="{2617FB2C-2807-4952-B6E1-CD54A222529D}" srcOrd="0" destOrd="0" presId="urn:microsoft.com/office/officeart/2005/8/layout/orgChart1"/>
    <dgm:cxn modelId="{7E984E44-5BBD-49FA-A1E1-D75120A7D40D}" type="presOf" srcId="{39A43FA9-9EB2-4827-8F93-E20A1A29503E}" destId="{2B0AA327-A5E9-487E-9623-5DB90FAF56BB}" srcOrd="1" destOrd="0" presId="urn:microsoft.com/office/officeart/2005/8/layout/orgChart1"/>
    <dgm:cxn modelId="{02EA6A45-AAEB-41AF-BE34-EAFB998F54B4}" type="presOf" srcId="{CF4B7052-C26B-45D3-A7AE-72A2D471FEE3}" destId="{D3D6343E-8839-4CC0-A98C-EDE02FBC6FA0}" srcOrd="1" destOrd="0" presId="urn:microsoft.com/office/officeart/2005/8/layout/orgChart1"/>
    <dgm:cxn modelId="{7572F746-623F-4D43-B169-6A436AA0BB1A}" type="presOf" srcId="{680FA86F-054F-44AA-802E-900B2D7C9146}" destId="{8EC9D0CA-F75F-4403-A6D6-1BF0A8F5A071}" srcOrd="0" destOrd="0" presId="urn:microsoft.com/office/officeart/2005/8/layout/orgChart1"/>
    <dgm:cxn modelId="{88557547-06A3-4FC5-84F3-BCD8FE3FD093}" type="presOf" srcId="{583C0011-329C-4674-AF6C-03E761D77E07}" destId="{BF126C49-762B-48CA-89A2-7F9469FDAC5D}" srcOrd="0" destOrd="0" presId="urn:microsoft.com/office/officeart/2005/8/layout/orgChart1"/>
    <dgm:cxn modelId="{307BE547-A91A-4250-AFA9-A4CF48E40DB2}" srcId="{43A2C619-D8A1-47FB-998C-2A57088B95B3}" destId="{680FA86F-054F-44AA-802E-900B2D7C9146}" srcOrd="2" destOrd="0" parTransId="{80AB8D64-3B72-4AA4-8E19-AFFCA31CF5C8}" sibTransId="{CBBDB97A-7EC1-4822-A157-4D293F36531D}"/>
    <dgm:cxn modelId="{F4469E68-3265-4A7C-8F53-622A78381C7C}" srcId="{5343BDB1-8B4E-4F5C-ABC5-A46D0DB8F94F}" destId="{3E9B3E7E-D5EB-4B45-A354-BCBD022F9ABB}" srcOrd="9" destOrd="0" parTransId="{F71F2A66-1A8B-49C4-91E4-F7D70F64563A}" sibTransId="{5A456DE4-E828-4234-8220-43A560B61943}"/>
    <dgm:cxn modelId="{B6CD2749-718C-4946-A07F-E8DBEF0FB8CE}" type="presOf" srcId="{2C415E6A-DBD7-49B9-9CD4-3B0335FCC8A9}" destId="{DCEC2498-14AE-414B-8EBE-557DFC3C6DE8}" srcOrd="1" destOrd="0" presId="urn:microsoft.com/office/officeart/2005/8/layout/orgChart1"/>
    <dgm:cxn modelId="{03C30F4A-B362-4ED1-8FBE-C5B6E2CC90F0}" type="presOf" srcId="{6E829B6B-A7DB-4EE1-988A-B3C9D5697750}" destId="{9DD4943C-D970-4B71-89D7-797ED3702AF3}" srcOrd="1" destOrd="0" presId="urn:microsoft.com/office/officeart/2005/8/layout/orgChart1"/>
    <dgm:cxn modelId="{69639F6A-18F6-4F52-92BD-D1B8FFDA13F1}" type="presOf" srcId="{6374F5A8-51FD-401F-BE6F-95BD4392FEDD}" destId="{4C67A70B-8946-4C3B-B894-0CD1B975C186}" srcOrd="1" destOrd="0" presId="urn:microsoft.com/office/officeart/2005/8/layout/orgChart1"/>
    <dgm:cxn modelId="{2B63E64A-74C8-4541-A101-003AC8E157D2}" type="presOf" srcId="{462721AF-5240-4719-83A0-4428FF23D7A0}" destId="{EF63C25E-7012-4AE9-99A6-1F158D19989E}" srcOrd="0" destOrd="0" presId="urn:microsoft.com/office/officeart/2005/8/layout/orgChart1"/>
    <dgm:cxn modelId="{BC9DF84A-C467-436E-81F5-C88C35F02019}" srcId="{9C854C8C-1E2D-464F-86BB-4E010BAEBA33}" destId="{6F22C4C8-AA6A-4875-B346-5BCA48A89D8E}" srcOrd="1" destOrd="0" parTransId="{E1A36750-0B6F-470F-9C82-613F5E1740B5}" sibTransId="{A623EF50-CBCC-4230-98B8-2DD984F925CF}"/>
    <dgm:cxn modelId="{F09B596B-BCF1-44FC-AA2B-B27AEA4E0490}" type="presOf" srcId="{6D5F1B97-873B-430A-93F7-E8A8ECB0B164}" destId="{5BB72D7F-75EF-4E2D-81F5-CBFDA1684152}" srcOrd="0" destOrd="0" presId="urn:microsoft.com/office/officeart/2005/8/layout/orgChart1"/>
    <dgm:cxn modelId="{F757776C-5099-4C14-9CC4-F172002C850C}" type="presOf" srcId="{BA5E918A-1273-4B1E-84F9-D35B910F8FC6}" destId="{0DFC9E0C-0D46-426C-9E78-33239CBBFDDE}" srcOrd="0" destOrd="0" presId="urn:microsoft.com/office/officeart/2005/8/layout/orgChart1"/>
    <dgm:cxn modelId="{D039B66C-E134-42BA-9F0E-5B33448E3316}" type="presOf" srcId="{BD430EA3-6721-4555-9EBD-6545EB74991B}" destId="{89EFDF54-825B-4F2C-8F1E-F472D500FB3C}" srcOrd="0" destOrd="0" presId="urn:microsoft.com/office/officeart/2005/8/layout/orgChart1"/>
    <dgm:cxn modelId="{86F2A86E-ED2A-4D3F-810F-471929B76CA2}" type="presOf" srcId="{541471B8-5106-4D7D-BFFC-1B94A1DDC397}" destId="{AAD3DC0C-75DB-4DD9-8BA6-17882157F286}" srcOrd="0" destOrd="0" presId="urn:microsoft.com/office/officeart/2005/8/layout/orgChart1"/>
    <dgm:cxn modelId="{AB436270-C977-4E90-9166-2941516C9211}" type="presOf" srcId="{C9E964D5-0122-45F2-8793-55817577D10C}" destId="{F31F8BA5-2C37-4CD6-B406-EBBC4458D61D}" srcOrd="1" destOrd="0" presId="urn:microsoft.com/office/officeart/2005/8/layout/orgChart1"/>
    <dgm:cxn modelId="{610B7550-A66C-4FF4-8FB4-1D424738A4E9}" type="presOf" srcId="{EFEDF532-43D8-4EBA-A16E-6D098014209F}" destId="{37FA964D-2626-4931-A651-EE0125ECBEA4}" srcOrd="0" destOrd="0" presId="urn:microsoft.com/office/officeart/2005/8/layout/orgChart1"/>
    <dgm:cxn modelId="{ACED7E50-B383-4DB1-A76E-6B98E0DA17EF}" srcId="{24C4406A-4AD0-4187-8845-7647AC68BEF0}" destId="{CEF17C2D-FF0B-467E-A7A9-3506ED02C123}" srcOrd="0" destOrd="0" parTransId="{06E08AC5-48A5-479A-B989-FE80F92BD9BA}" sibTransId="{867B9AC6-BE42-4865-8463-C6B425672FE2}"/>
    <dgm:cxn modelId="{C2CCE751-AAF8-4024-8B00-BB3FBCCA2325}" type="presOf" srcId="{159A1F24-F5F7-4ADE-B3D4-E14E3A7CCD88}" destId="{3266CE99-6E47-4D70-8837-BE0D1CA106FF}" srcOrd="0" destOrd="0" presId="urn:microsoft.com/office/officeart/2005/8/layout/orgChart1"/>
    <dgm:cxn modelId="{38DFB852-4F5D-462D-8775-88029C2DC7E3}" type="presOf" srcId="{680FA86F-054F-44AA-802E-900B2D7C9146}" destId="{4D0B4771-F81C-4246-9E26-9421916379BE}" srcOrd="1" destOrd="0" presId="urn:microsoft.com/office/officeart/2005/8/layout/orgChart1"/>
    <dgm:cxn modelId="{40C8C552-02BD-45AE-B277-A0A96F05E753}" srcId="{5343BDB1-8B4E-4F5C-ABC5-A46D0DB8F94F}" destId="{40D8FB92-1ECD-4A35-BB94-5E76B8770CE8}" srcOrd="7" destOrd="0" parTransId="{672137DF-B4B8-41C4-BFB5-0E9C2B61220F}" sibTransId="{4BABA3A0-67E9-4655-B624-EE1F94FCF4EA}"/>
    <dgm:cxn modelId="{F0019773-20BB-448A-8820-D16C5979B8B4}" srcId="{8E3DC0FD-E292-4758-A1C1-FC4706EAC40B}" destId="{5343BDB1-8B4E-4F5C-ABC5-A46D0DB8F94F}" srcOrd="0" destOrd="0" parTransId="{B4B61774-B6F8-4380-BF96-680314E0AF5B}" sibTransId="{596D6267-5160-49BB-847A-C27FCB34C6C2}"/>
    <dgm:cxn modelId="{1787DF54-F336-4F21-9E51-0DEA3F76CF51}" type="presOf" srcId="{4F245D6B-52FC-44D5-B884-22523853390A}" destId="{074C5BC2-E405-46F2-9533-CC2A89A54DC7}" srcOrd="0" destOrd="0" presId="urn:microsoft.com/office/officeart/2005/8/layout/orgChart1"/>
    <dgm:cxn modelId="{7DAC2957-6BCB-4DCC-95E4-A0B2DE7E15CC}" type="presOf" srcId="{EF30A705-6C15-412F-81C3-68177AA2885B}" destId="{6806E703-0892-41A7-8313-2E65DEAB105E}" srcOrd="0" destOrd="0" presId="urn:microsoft.com/office/officeart/2005/8/layout/orgChart1"/>
    <dgm:cxn modelId="{51DC1858-838F-4BAD-BFA2-12A199C3BDC2}" type="presOf" srcId="{2C415E6A-DBD7-49B9-9CD4-3B0335FCC8A9}" destId="{90BA314B-8A34-45C3-AFF3-58DFBAE2A707}" srcOrd="0" destOrd="0" presId="urn:microsoft.com/office/officeart/2005/8/layout/orgChart1"/>
    <dgm:cxn modelId="{85F72358-B112-4C50-9B0C-2AD179C9C21B}" srcId="{5343BDB1-8B4E-4F5C-ABC5-A46D0DB8F94F}" destId="{652E831A-192A-4652-92F1-0B5B3792CF2A}" srcOrd="3" destOrd="0" parTransId="{0A5FDB8F-C861-42CD-86EF-16E593A6E84E}" sibTransId="{83A22A2A-502B-424B-9886-46DB10CAD1BF}"/>
    <dgm:cxn modelId="{831F8158-D946-4032-B6DB-DA875C7EBA28}" type="presOf" srcId="{222C31F7-CB70-4D88-A61F-311410DC54DA}" destId="{C73D7C36-8570-4262-B797-2DBF90D86F60}" srcOrd="0" destOrd="0" presId="urn:microsoft.com/office/officeart/2005/8/layout/orgChart1"/>
    <dgm:cxn modelId="{028AA279-8A7E-484A-8267-E7D21B1670EB}" type="presOf" srcId="{3B5DA6F1-CED9-4221-B1AA-F6AE32F868B5}" destId="{001EF13D-40F5-408F-8297-7147451DE0BB}" srcOrd="0" destOrd="0" presId="urn:microsoft.com/office/officeart/2005/8/layout/orgChart1"/>
    <dgm:cxn modelId="{9185E87F-1F1F-4447-B86C-13677E2AFEF3}" type="presOf" srcId="{75E31E5E-F9A4-42F7-809D-848BAA91BAD8}" destId="{449706E4-F71D-45BE-BAA6-536BF6275514}" srcOrd="1" destOrd="0" presId="urn:microsoft.com/office/officeart/2005/8/layout/orgChart1"/>
    <dgm:cxn modelId="{6A0BFF7F-2AF2-4F83-B2A1-0CBE8351D966}" srcId="{43A2C619-D8A1-47FB-998C-2A57088B95B3}" destId="{6E829B6B-A7DB-4EE1-988A-B3C9D5697750}" srcOrd="0" destOrd="0" parTransId="{2AC3144C-6F7A-43C8-84EF-1416E329C270}" sibTransId="{DB890913-F459-4A44-ACFD-887E254A629F}"/>
    <dgm:cxn modelId="{E69BB780-B469-4916-A439-19E6F7F1B4D5}" type="presOf" srcId="{27F857D0-9031-4C41-8632-39C857979967}" destId="{D422B6A4-83D9-4DF6-9E97-E3DB8C263E0C}" srcOrd="1" destOrd="0" presId="urn:microsoft.com/office/officeart/2005/8/layout/orgChart1"/>
    <dgm:cxn modelId="{30BC8584-F7A4-4719-B92B-CCA3E7579736}" type="presOf" srcId="{6F22C4C8-AA6A-4875-B346-5BCA48A89D8E}" destId="{59F17732-1293-4752-98BC-F5952FC57DFD}" srcOrd="1" destOrd="0" presId="urn:microsoft.com/office/officeart/2005/8/layout/orgChart1"/>
    <dgm:cxn modelId="{C806FE85-FFA7-4CAC-934F-F4BAB981E459}" srcId="{652E831A-192A-4652-92F1-0B5B3792CF2A}" destId="{27F857D0-9031-4C41-8632-39C857979967}" srcOrd="0" destOrd="0" parTransId="{EF30A705-6C15-412F-81C3-68177AA2885B}" sibTransId="{0003962B-3AC9-486C-BDCF-3090FCD1DBBE}"/>
    <dgm:cxn modelId="{386B0E88-843B-42F5-A795-DBEA10F098E8}" type="presOf" srcId="{6F22C4C8-AA6A-4875-B346-5BCA48A89D8E}" destId="{4AA797C0-BD0F-4046-8DDE-23CEBB868F51}" srcOrd="0" destOrd="0" presId="urn:microsoft.com/office/officeart/2005/8/layout/orgChart1"/>
    <dgm:cxn modelId="{5C2B0B89-72F3-4269-A757-40D277AAB954}" type="presOf" srcId="{6BB6CAD2-30E8-43DD-9690-B9AABA60B965}" destId="{D338DC3F-9288-4A9A-BEBD-F73CA243D81D}" srcOrd="0" destOrd="0" presId="urn:microsoft.com/office/officeart/2005/8/layout/orgChart1"/>
    <dgm:cxn modelId="{C3711089-D8D1-4BCE-A4B1-2BFFD5195014}" type="presOf" srcId="{9B13E0FB-4055-49BB-A0A2-9EE6E4CB8C2E}" destId="{E61821BE-0D0B-4143-AB4B-179048FE00FC}" srcOrd="0" destOrd="0" presId="urn:microsoft.com/office/officeart/2005/8/layout/orgChart1"/>
    <dgm:cxn modelId="{68623689-ADB1-47D5-B8E9-06DEE7440B2A}" type="presOf" srcId="{AA322DAE-4232-4517-AF31-DE32CB05C1D9}" destId="{93C3A0AA-2638-432A-8B4A-BFAA6AC91316}" srcOrd="0" destOrd="0" presId="urn:microsoft.com/office/officeart/2005/8/layout/orgChart1"/>
    <dgm:cxn modelId="{6035788B-8125-46FA-A149-5E812DD5553B}" type="presOf" srcId="{3B5DA6F1-CED9-4221-B1AA-F6AE32F868B5}" destId="{EAA52020-F44A-48CA-865F-4BE83A8F9779}" srcOrd="1" destOrd="0" presId="urn:microsoft.com/office/officeart/2005/8/layout/orgChart1"/>
    <dgm:cxn modelId="{F6281A8D-731C-4ADF-9AB4-E3DD03B404E2}" type="presOf" srcId="{F36D36C8-CC89-4BE1-AF1E-1B5D3115D904}" destId="{89C0C111-C935-4D00-93E7-551978E246B5}" srcOrd="0" destOrd="0" presId="urn:microsoft.com/office/officeart/2005/8/layout/orgChart1"/>
    <dgm:cxn modelId="{F89D498D-6BD8-4ACA-BEC6-C98ECE847BDD}" type="presOf" srcId="{39A43FA9-9EB2-4827-8F93-E20A1A29503E}" destId="{00BCF068-1DA6-4CE8-BFA7-49550830E3E1}" srcOrd="0" destOrd="0" presId="urn:microsoft.com/office/officeart/2005/8/layout/orgChart1"/>
    <dgm:cxn modelId="{0902468F-E25C-443A-93BD-E33DCC397AF4}" type="presOf" srcId="{EFEDF532-43D8-4EBA-A16E-6D098014209F}" destId="{67BA0A94-66BB-4B79-8BCF-5601DAA7AE84}" srcOrd="1" destOrd="0" presId="urn:microsoft.com/office/officeart/2005/8/layout/orgChart1"/>
    <dgm:cxn modelId="{A799EF8F-9F1E-4B3C-B056-659A747AC2AE}" type="presOf" srcId="{0A5FDB8F-C861-42CD-86EF-16E593A6E84E}" destId="{E49454FD-1DB9-401F-96EB-8493B61A3500}" srcOrd="0" destOrd="0" presId="urn:microsoft.com/office/officeart/2005/8/layout/orgChart1"/>
    <dgm:cxn modelId="{03B56793-F439-42A8-A8C0-1B19C466FD5D}" type="presOf" srcId="{97C485B9-7C52-4B12-B403-583E72D49E34}" destId="{B669933D-EAB4-4AAD-8E95-4D045597F367}" srcOrd="0" destOrd="0" presId="urn:microsoft.com/office/officeart/2005/8/layout/orgChart1"/>
    <dgm:cxn modelId="{FE7C1B94-38A6-4202-B21F-FEB2B39D885F}" srcId="{5343BDB1-8B4E-4F5C-ABC5-A46D0DB8F94F}" destId="{24C4406A-4AD0-4187-8845-7647AC68BEF0}" srcOrd="11" destOrd="0" parTransId="{3E5A5D60-7E7C-4390-90E5-C423F0A63A59}" sibTransId="{32F8F000-D4E1-492A-812A-4875DA9BAE58}"/>
    <dgm:cxn modelId="{FE0A6397-7B7E-4BB4-BE9A-0A5C72C1C469}" type="presOf" srcId="{034FC777-2FD0-4DDE-89BE-99BFECF04184}" destId="{9C9AF66E-0122-48A4-84CE-8C1299FE57C1}" srcOrd="1" destOrd="0" presId="urn:microsoft.com/office/officeart/2005/8/layout/orgChart1"/>
    <dgm:cxn modelId="{3C3F9D98-AB03-4968-98CC-64E6017B11DA}" type="presOf" srcId="{AA322DAE-4232-4517-AF31-DE32CB05C1D9}" destId="{282CC457-9C89-493E-9618-DD5F8705B8EA}" srcOrd="1" destOrd="0" presId="urn:microsoft.com/office/officeart/2005/8/layout/orgChart1"/>
    <dgm:cxn modelId="{6488A198-470A-4901-B0C5-CC5D70174B47}" type="presOf" srcId="{C510B9ED-5703-4902-A225-13DE40873462}" destId="{F45307A5-68C8-4859-B393-C4A88DC23759}" srcOrd="0" destOrd="0" presId="urn:microsoft.com/office/officeart/2005/8/layout/orgChart1"/>
    <dgm:cxn modelId="{D0D36599-581F-4F83-AAC4-6EF3F2A5BADA}" srcId="{5343BDB1-8B4E-4F5C-ABC5-A46D0DB8F94F}" destId="{75FBF156-F74C-43C6-8996-32D79014F483}" srcOrd="2" destOrd="0" parTransId="{6F5315EB-2C98-4A02-A192-9EF90C0AA94F}" sibTransId="{D9D21223-7204-45EF-A9E2-AE3F97274E46}"/>
    <dgm:cxn modelId="{6CF54E9A-EFAF-4D82-A0BB-1FB1FBD6B44B}" type="presOf" srcId="{C654A4A2-F0D9-48AD-B88D-8CEB2C2A5DDA}" destId="{9D2ED15E-F86B-44A7-9100-05237FF679FE}" srcOrd="0" destOrd="0" presId="urn:microsoft.com/office/officeart/2005/8/layout/orgChart1"/>
    <dgm:cxn modelId="{7444A69A-6CC2-475D-99F2-53E46307FC2B}" srcId="{6374F5A8-51FD-401F-BE6F-95BD4392FEDD}" destId="{74B4300E-5E3B-4B62-AE84-E9C250F59C99}" srcOrd="0" destOrd="0" parTransId="{172E364C-7374-49B2-AA7B-FB1A9D5A4774}" sibTransId="{072D37E7-E8FE-44A2-B7AF-BEA8859D3AA4}"/>
    <dgm:cxn modelId="{7F43539C-E10E-4CF1-8000-D5BA0C586B65}" type="presOf" srcId="{3E9B3E7E-D5EB-4B45-A354-BCBD022F9ABB}" destId="{C882ED13-D836-43EC-8E77-0981654ED813}" srcOrd="1" destOrd="0" presId="urn:microsoft.com/office/officeart/2005/8/layout/orgChart1"/>
    <dgm:cxn modelId="{651AB1A0-F497-451B-8AC0-3D0B8F1FB9F3}" type="presOf" srcId="{BB5F87DC-2B1D-4928-A278-D1C4D20114DA}" destId="{26AFFBA4-3071-415D-AA59-4FD860C2B14E}" srcOrd="0" destOrd="0" presId="urn:microsoft.com/office/officeart/2005/8/layout/orgChart1"/>
    <dgm:cxn modelId="{80B713A1-D8F6-4FCA-8188-96211D798620}" type="presOf" srcId="{27F857D0-9031-4C41-8632-39C857979967}" destId="{D3C3592B-A4C6-43AE-9768-A96E2BAE5372}" srcOrd="0" destOrd="0" presId="urn:microsoft.com/office/officeart/2005/8/layout/orgChart1"/>
    <dgm:cxn modelId="{36AC48A2-7F93-4CC0-9C7A-9763B2F9FD4F}" type="presOf" srcId="{EC4308BC-5DE5-468D-BC5B-2D5EC4C29689}" destId="{9F481576-1CAF-411C-A62B-260E6E688130}" srcOrd="0" destOrd="0" presId="urn:microsoft.com/office/officeart/2005/8/layout/orgChart1"/>
    <dgm:cxn modelId="{C844D2A3-971B-4C33-AE77-0320706FF276}" srcId="{5343BDB1-8B4E-4F5C-ABC5-A46D0DB8F94F}" destId="{3D3827CF-78E3-444E-9E3E-4F171F1DDCDB}" srcOrd="6" destOrd="0" parTransId="{52C7A450-77F9-4D7D-BFCC-33ED765C95C4}" sibTransId="{E53232B1-E2FF-494C-B17C-0301EE453DC0}"/>
    <dgm:cxn modelId="{CB4EB9A5-22B0-44ED-A924-29E6E5642AC1}" type="presOf" srcId="{5343BDB1-8B4E-4F5C-ABC5-A46D0DB8F94F}" destId="{396A85E6-8909-4A54-ADAB-873670FE6187}" srcOrd="0" destOrd="0" presId="urn:microsoft.com/office/officeart/2005/8/layout/orgChart1"/>
    <dgm:cxn modelId="{8AB192A7-88D2-4D3A-8091-5BFE1321BD14}" type="presOf" srcId="{9C854C8C-1E2D-464F-86BB-4E010BAEBA33}" destId="{8B27CA07-2D2A-486B-9EE2-273A1AD013F7}" srcOrd="1" destOrd="0" presId="urn:microsoft.com/office/officeart/2005/8/layout/orgChart1"/>
    <dgm:cxn modelId="{8374C3A7-582D-4182-A06E-587634AEFF81}" type="presOf" srcId="{15FE81D7-B28B-4030-9986-BC05106C080C}" destId="{05210775-9A76-49F8-922F-8E9811C45092}" srcOrd="0" destOrd="0" presId="urn:microsoft.com/office/officeart/2005/8/layout/orgChart1"/>
    <dgm:cxn modelId="{E25F40A9-C0EE-4170-A32A-0BE80928488E}" type="presOf" srcId="{40D8FB92-1ECD-4A35-BB94-5E76B8770CE8}" destId="{8379649E-8FF4-446B-852E-5D7315C44AE8}" srcOrd="0" destOrd="0" presId="urn:microsoft.com/office/officeart/2005/8/layout/orgChart1"/>
    <dgm:cxn modelId="{907679A9-36A6-46F3-BE5E-4152B06544F8}" type="presOf" srcId="{6E829B6B-A7DB-4EE1-988A-B3C9D5697750}" destId="{998C268F-422F-4469-8643-CDCAE240659F}" srcOrd="0" destOrd="0" presId="urn:microsoft.com/office/officeart/2005/8/layout/orgChart1"/>
    <dgm:cxn modelId="{1DB95EAB-FE76-4EA8-BD3B-BEBE5DBEABE7}" type="presOf" srcId="{67C40E05-0F8F-4302-BB1A-563DDD9507FF}" destId="{48AE7C8A-8CB0-400F-A2D1-EE053276084B}" srcOrd="0" destOrd="0" presId="urn:microsoft.com/office/officeart/2005/8/layout/orgChart1"/>
    <dgm:cxn modelId="{0615B1AD-35F5-4EC4-BEAB-DEF72AC3E8AC}" type="presOf" srcId="{3E9B3E7E-D5EB-4B45-A354-BCBD022F9ABB}" destId="{3E233A60-74C0-41AF-B400-8B2A28FFEC58}" srcOrd="0" destOrd="0" presId="urn:microsoft.com/office/officeart/2005/8/layout/orgChart1"/>
    <dgm:cxn modelId="{A98E0EAE-AE19-4C70-9CB3-A1708B820C18}" type="presOf" srcId="{652E831A-192A-4652-92F1-0B5B3792CF2A}" destId="{B713A56A-5E2B-4C21-84F7-C699100B74AF}" srcOrd="0" destOrd="0" presId="urn:microsoft.com/office/officeart/2005/8/layout/orgChart1"/>
    <dgm:cxn modelId="{33998AAE-B710-4089-A25C-DF1EBDD6DD76}" type="presOf" srcId="{43A2C619-D8A1-47FB-998C-2A57088B95B3}" destId="{484E95D4-1C16-4081-90DA-CA4C8828B5E0}" srcOrd="1" destOrd="0" presId="urn:microsoft.com/office/officeart/2005/8/layout/orgChart1"/>
    <dgm:cxn modelId="{F3759EAE-1761-4B93-823D-8A0639E8F812}" type="presOf" srcId="{3ACDB204-D36E-4DEB-8C5B-3B76584A08C6}" destId="{E33EF223-DBB3-413B-89F4-6C0808F3D38C}" srcOrd="0" destOrd="0" presId="urn:microsoft.com/office/officeart/2005/8/layout/orgChart1"/>
    <dgm:cxn modelId="{DC2526AF-83DD-4D78-910C-2D42B4B3A1BA}" type="presOf" srcId="{1588ED35-DAB2-45AC-91BE-8BFCE17A19E8}" destId="{7B9F6F04-7519-46E4-9AB6-57AFEB8C3DDA}" srcOrd="1" destOrd="0" presId="urn:microsoft.com/office/officeart/2005/8/layout/orgChart1"/>
    <dgm:cxn modelId="{8A8172AF-06D3-4751-BDFE-4A8E14417EB4}" type="presOf" srcId="{3D3827CF-78E3-444E-9E3E-4F171F1DDCDB}" destId="{96B0EEF9-E567-41F9-A142-B2EE7F82CE07}" srcOrd="0" destOrd="0" presId="urn:microsoft.com/office/officeart/2005/8/layout/orgChart1"/>
    <dgm:cxn modelId="{E34F78B0-4AEF-4781-B516-F922C462BCCE}" srcId="{24C4406A-4AD0-4187-8845-7647AC68BEF0}" destId="{39A43FA9-9EB2-4827-8F93-E20A1A29503E}" srcOrd="2" destOrd="0" parTransId="{C654A4A2-F0D9-48AD-B88D-8CEB2C2A5DDA}" sibTransId="{10949402-F594-400B-ACCD-8CD593733710}"/>
    <dgm:cxn modelId="{2911E6B1-20A9-4E35-9D6C-9DA30894154A}" type="presOf" srcId="{ED2A3025-4A05-4506-A8CF-997547413376}" destId="{56EFC2B8-1DF1-4BA8-97E8-B933082E6478}" srcOrd="0" destOrd="0" presId="urn:microsoft.com/office/officeart/2005/8/layout/orgChart1"/>
    <dgm:cxn modelId="{C6196DB2-D2BE-46C0-A7F5-868A0BD7D16F}" type="presOf" srcId="{2AC3144C-6F7A-43C8-84EF-1416E329C270}" destId="{7D1EBF21-C865-4357-86B0-3C66D7E46934}" srcOrd="0" destOrd="0" presId="urn:microsoft.com/office/officeart/2005/8/layout/orgChart1"/>
    <dgm:cxn modelId="{06B1F8B2-E117-4639-B105-C98D4580D9AC}" type="presOf" srcId="{F71F2A66-1A8B-49C4-91E4-F7D70F64563A}" destId="{9B84DCE1-43DF-4C14-847E-ECB18172F8BD}" srcOrd="0" destOrd="0" presId="urn:microsoft.com/office/officeart/2005/8/layout/orgChart1"/>
    <dgm:cxn modelId="{C1321FB7-A420-4D4E-8399-BFBFD1C5F1D0}" type="presOf" srcId="{1E375590-8E9A-4CB0-9C74-74386E8C1EA8}" destId="{ECDCE975-376F-4BD1-AF13-CF58CFAF4F0C}" srcOrd="1" destOrd="0" presId="urn:microsoft.com/office/officeart/2005/8/layout/orgChart1"/>
    <dgm:cxn modelId="{EBE5D6B8-EB12-4514-B786-DB600CD6D198}" type="presOf" srcId="{672137DF-B4B8-41C4-BFB5-0E9C2B61220F}" destId="{5438E0B7-C9CD-4D05-9144-CC662259CD20}" srcOrd="0" destOrd="0" presId="urn:microsoft.com/office/officeart/2005/8/layout/orgChart1"/>
    <dgm:cxn modelId="{887EFDB8-AF66-423E-9AF7-BE73FE231FA4}" type="presOf" srcId="{6374F5A8-51FD-401F-BE6F-95BD4392FEDD}" destId="{4046BA73-6D89-4E59-8632-447BF37824E4}" srcOrd="0" destOrd="0" presId="urn:microsoft.com/office/officeart/2005/8/layout/orgChart1"/>
    <dgm:cxn modelId="{764A7EB9-E4B0-42EE-9E27-71C1C76F6424}" type="presOf" srcId="{159A1F24-F5F7-4ADE-B3D4-E14E3A7CCD88}" destId="{85B71A80-49AF-4686-A52E-1C680B961CEC}" srcOrd="1" destOrd="0" presId="urn:microsoft.com/office/officeart/2005/8/layout/orgChart1"/>
    <dgm:cxn modelId="{5886C2BA-E807-48A3-9C13-3841AA7E3B7D}" srcId="{AA322DAE-4232-4517-AF31-DE32CB05C1D9}" destId="{1E375590-8E9A-4CB0-9C74-74386E8C1EA8}" srcOrd="1" destOrd="0" parTransId="{EC4308BC-5DE5-468D-BC5B-2D5EC4C29689}" sibTransId="{B782DAF0-D436-487E-8CE3-448985A5540C}"/>
    <dgm:cxn modelId="{E31943BD-2316-440D-89A5-1DA4EE35D926}" type="presOf" srcId="{6B398EBF-284A-4E32-9871-33F4649DFB30}" destId="{FACCC785-2689-4997-93F3-8756E4AE7D0F}" srcOrd="1" destOrd="0" presId="urn:microsoft.com/office/officeart/2005/8/layout/orgChart1"/>
    <dgm:cxn modelId="{E5F3A5BE-625D-48AE-807F-A0B26641BED6}" type="presOf" srcId="{1588ED35-DAB2-45AC-91BE-8BFCE17A19E8}" destId="{CCD2ED6E-5BE3-4E1F-AEDC-A1AE4A27454E}" srcOrd="0" destOrd="0" presId="urn:microsoft.com/office/officeart/2005/8/layout/orgChart1"/>
    <dgm:cxn modelId="{53BAA2C0-5294-436C-896F-8E88C0565252}" type="presOf" srcId="{AF2D2801-2BE7-4B56-AD4A-3861A98B293B}" destId="{292ED26D-91D4-4CD9-88E1-971C627804C1}" srcOrd="0" destOrd="0" presId="urn:microsoft.com/office/officeart/2005/8/layout/orgChart1"/>
    <dgm:cxn modelId="{BD4C0BC6-FE2E-4F4E-A5A8-05739F33A269}" type="presOf" srcId="{6F5315EB-2C98-4A02-A192-9EF90C0AA94F}" destId="{14FBF00E-831C-4B0D-AB29-1A4D27136DF2}" srcOrd="0" destOrd="0" presId="urn:microsoft.com/office/officeart/2005/8/layout/orgChart1"/>
    <dgm:cxn modelId="{ADD617C8-8EB9-4F0E-B7E2-DE5B4C548E0F}" type="presOf" srcId="{B6134076-5763-419E-BA70-0062A688C5F5}" destId="{6AE10762-2C43-4A25-B016-8A619578A9BE}" srcOrd="0" destOrd="0" presId="urn:microsoft.com/office/officeart/2005/8/layout/orgChart1"/>
    <dgm:cxn modelId="{BC078ECC-28BC-475F-8059-885C19FEFF1C}" type="presOf" srcId="{9DBB9D0B-09F1-400F-A319-855A975496FA}" destId="{6D53A2EA-03C1-45FA-886A-A4FDA9ABFCFB}" srcOrd="0" destOrd="0" presId="urn:microsoft.com/office/officeart/2005/8/layout/orgChart1"/>
    <dgm:cxn modelId="{4BECC1CE-33F6-4BA1-A28D-1A63DF27C9A7}" type="presOf" srcId="{0230E532-4F89-4752-AD79-4DA561964DF4}" destId="{31974C6D-A168-4CD6-B254-2C598E81A6E4}" srcOrd="0" destOrd="0" presId="urn:microsoft.com/office/officeart/2005/8/layout/orgChart1"/>
    <dgm:cxn modelId="{F672F4CE-87BD-4D32-A990-29F2489D368A}" type="presOf" srcId="{06E08AC5-48A5-479A-B989-FE80F92BD9BA}" destId="{0061BDD1-25F6-420F-8D46-34BDE6051573}" srcOrd="0" destOrd="0" presId="urn:microsoft.com/office/officeart/2005/8/layout/orgChart1"/>
    <dgm:cxn modelId="{3EF893D1-2F57-4B89-91CD-BB69B32B1D44}" type="presOf" srcId="{0BCDD009-1AB0-481B-A429-EE782C1C301A}" destId="{E3AB00FC-15DF-40ED-B898-2B31A0D335ED}" srcOrd="0" destOrd="0" presId="urn:microsoft.com/office/officeart/2005/8/layout/orgChart1"/>
    <dgm:cxn modelId="{F812D9D3-D13E-49F2-9557-2923AC050314}" type="presOf" srcId="{E1A36750-0B6F-470F-9C82-613F5E1740B5}" destId="{546E8A40-3AA4-4C42-8230-BE2D9A93692C}" srcOrd="0" destOrd="0" presId="urn:microsoft.com/office/officeart/2005/8/layout/orgChart1"/>
    <dgm:cxn modelId="{89D86BD5-87DF-4F7C-BB55-AA621F123FF2}" type="presOf" srcId="{462721AF-5240-4719-83A0-4428FF23D7A0}" destId="{D070F599-8709-48F5-A127-B2FBAA87980D}" srcOrd="1" destOrd="0" presId="urn:microsoft.com/office/officeart/2005/8/layout/orgChart1"/>
    <dgm:cxn modelId="{69A476D8-77E9-4128-B417-0E700337C082}" type="presOf" srcId="{E3DD2939-C3F4-4EA8-B676-D57918FF6074}" destId="{60907F98-1E04-41AB-AC27-4D78CA2F8610}" srcOrd="0" destOrd="0" presId="urn:microsoft.com/office/officeart/2005/8/layout/orgChart1"/>
    <dgm:cxn modelId="{69A105D9-A8A9-41CB-9C53-CB81BAABF312}" type="presOf" srcId="{C510B9ED-5703-4902-A225-13DE40873462}" destId="{9C0EFEB8-D745-4E6B-AC41-3E1625B59E10}" srcOrd="1" destOrd="0" presId="urn:microsoft.com/office/officeart/2005/8/layout/orgChart1"/>
    <dgm:cxn modelId="{A82B6DD9-07A5-4C2C-BE71-AA1B525AFBDE}" srcId="{AA322DAE-4232-4517-AF31-DE32CB05C1D9}" destId="{159A1F24-F5F7-4ADE-B3D4-E14E3A7CCD88}" srcOrd="2" destOrd="0" parTransId="{C32AF747-27F5-4042-98FB-04B069E4B9D0}" sibTransId="{2512A6B6-9DF4-429F-83DF-98B8D1E57EE2}"/>
    <dgm:cxn modelId="{716ABCDA-0DD2-416A-8E46-5BC496B643BF}" type="presOf" srcId="{A62A40F7-50F3-47D8-A76B-52BAA74CFB08}" destId="{675373AE-EEAC-409F-A343-D6212F1E962F}" srcOrd="0" destOrd="0" presId="urn:microsoft.com/office/officeart/2005/8/layout/orgChart1"/>
    <dgm:cxn modelId="{CD8B20DB-EAF8-44EF-9755-AFC4206DD53B}" type="presOf" srcId="{9C854C8C-1E2D-464F-86BB-4E010BAEBA33}" destId="{E28B89CC-53D7-42EF-9BDE-677D173C60EE}" srcOrd="0" destOrd="0" presId="urn:microsoft.com/office/officeart/2005/8/layout/orgChart1"/>
    <dgm:cxn modelId="{29B632DB-928D-4F11-B9C3-B0196C0B5B12}" srcId="{652E831A-192A-4652-92F1-0B5B3792CF2A}" destId="{9709E0C7-5D31-4D1E-B8BA-ECE8A1F59855}" srcOrd="1" destOrd="0" parTransId="{0184B2FB-0197-4006-B7B8-3E9002D84260}" sibTransId="{90D7D8B4-4F6B-4DE5-A9A9-13D1A5553237}"/>
    <dgm:cxn modelId="{63124ADC-F97F-41FC-B6B4-4D16C562FF0B}" type="presOf" srcId="{738F42A1-40BA-464F-9DB2-EAA83257D84B}" destId="{83F2655A-7583-4703-9110-9FF759108B2B}" srcOrd="0" destOrd="0" presId="urn:microsoft.com/office/officeart/2005/8/layout/orgChart1"/>
    <dgm:cxn modelId="{792627DF-5E08-42C9-BD52-5A211222C897}" type="presOf" srcId="{284AD7ED-0197-4C73-9870-428EF87E2FEE}" destId="{C7E81AE2-D55A-48EA-9848-F2758EEE55FA}" srcOrd="0" destOrd="0" presId="urn:microsoft.com/office/officeart/2005/8/layout/orgChart1"/>
    <dgm:cxn modelId="{997295E1-364D-42E3-BDE5-4BB27EA06E37}" srcId="{24C4406A-4AD0-4187-8845-7647AC68BEF0}" destId="{4608322E-2D7E-4951-86CB-B5866E4DF7C9}" srcOrd="1" destOrd="0" parTransId="{6D5F1B97-873B-430A-93F7-E8A8ECB0B164}" sibTransId="{2DCF1A9E-C917-4627-9920-5C7185346842}"/>
    <dgm:cxn modelId="{6F23C6E1-69FC-4FC4-9796-96DA9A21D3DC}" type="presOf" srcId="{738F42A1-40BA-464F-9DB2-EAA83257D84B}" destId="{69105AA6-0B73-4D39-974A-F9D67B593663}" srcOrd="1" destOrd="0" presId="urn:microsoft.com/office/officeart/2005/8/layout/orgChart1"/>
    <dgm:cxn modelId="{722B8FE3-D461-4BD2-AD2F-DD8A015C9EAA}" type="presOf" srcId="{75FBF156-F74C-43C6-8996-32D79014F483}" destId="{FC92D2E2-0825-45B1-96E8-8493B71B242E}" srcOrd="1" destOrd="0" presId="urn:microsoft.com/office/officeart/2005/8/layout/orgChart1"/>
    <dgm:cxn modelId="{73C04FE5-5CCD-4A85-8A1A-E2136173807F}" type="presOf" srcId="{9709E0C7-5D31-4D1E-B8BA-ECE8A1F59855}" destId="{35CA5AEB-7E99-4E89-924F-B78E97F9C835}" srcOrd="1" destOrd="0" presId="urn:microsoft.com/office/officeart/2005/8/layout/orgChart1"/>
    <dgm:cxn modelId="{639AB3E8-FAC7-4650-869B-AA544741A798}" type="presOf" srcId="{034FC777-2FD0-4DDE-89BE-99BFECF04184}" destId="{F54BF782-E0AE-4700-8D81-A57CC63EF5B3}" srcOrd="0" destOrd="0" presId="urn:microsoft.com/office/officeart/2005/8/layout/orgChart1"/>
    <dgm:cxn modelId="{3D31DEE8-0C58-44E6-86B2-EE449E65F6BE}" type="presOf" srcId="{CEDF81DB-BF79-489B-8BD1-ADF2734097B8}" destId="{3C8C60A9-F278-436F-8F3E-E6589B209A36}" srcOrd="0" destOrd="0" presId="urn:microsoft.com/office/officeart/2005/8/layout/orgChart1"/>
    <dgm:cxn modelId="{D199F7E9-0273-4390-98B4-06196457E0A8}" type="presOf" srcId="{C9E964D5-0122-45F2-8793-55817577D10C}" destId="{7BAD551C-94E5-4545-AEDC-EFC675E03A0D}" srcOrd="0" destOrd="0" presId="urn:microsoft.com/office/officeart/2005/8/layout/orgChart1"/>
    <dgm:cxn modelId="{8A6A12EF-2D28-4F70-9181-E3240C7F9589}" type="presOf" srcId="{3D3827CF-78E3-444E-9E3E-4F171F1DDCDB}" destId="{EC63DD2A-E3A0-4B6F-81FE-9EA5C642C867}" srcOrd="1" destOrd="0" presId="urn:microsoft.com/office/officeart/2005/8/layout/orgChart1"/>
    <dgm:cxn modelId="{877E99F4-5BC7-4581-A095-EEA907A580AA}" srcId="{3E9B3E7E-D5EB-4B45-A354-BCBD022F9ABB}" destId="{3B5DA6F1-CED9-4221-B1AA-F6AE32F868B5}" srcOrd="0" destOrd="0" parTransId="{67C40E05-0F8F-4302-BB1A-563DDD9507FF}" sibTransId="{D8288AEB-FF31-46FA-8543-C46D65F91B28}"/>
    <dgm:cxn modelId="{2B18B2F5-B01C-4734-8EB6-F90F08B9479F}" type="presOf" srcId="{80AB8D64-3B72-4AA4-8E19-AFFCA31CF5C8}" destId="{0501323F-039C-4B0B-97C1-E1B25D53B11B}" srcOrd="0" destOrd="0" presId="urn:microsoft.com/office/officeart/2005/8/layout/orgChart1"/>
    <dgm:cxn modelId="{0A011BF9-B4A7-4F54-9DCD-C2DBCE92F399}" type="presOf" srcId="{F41B6C3D-2B8B-4EAB-8B18-E8CE6004FAD2}" destId="{E16EA514-C55B-4E79-A93D-DB889166524E}" srcOrd="0" destOrd="0" presId="urn:microsoft.com/office/officeart/2005/8/layout/orgChart1"/>
    <dgm:cxn modelId="{326E28F9-C178-4D1D-8FAB-F03BC99C9156}" type="presOf" srcId="{97C485B9-7C52-4B12-B403-583E72D49E34}" destId="{1A038FC5-3219-44A2-8720-5999786B4B0E}" srcOrd="1" destOrd="0" presId="urn:microsoft.com/office/officeart/2005/8/layout/orgChart1"/>
    <dgm:cxn modelId="{48AF36F9-4EF4-4EF6-95E5-EAA12509820E}" type="presOf" srcId="{CEF17C2D-FF0B-467E-A7A9-3506ED02C123}" destId="{8050DB2F-4382-4D21-A6F2-8EF980BAC6C4}" srcOrd="0" destOrd="0" presId="urn:microsoft.com/office/officeart/2005/8/layout/orgChart1"/>
    <dgm:cxn modelId="{FEC296FA-8667-45C8-91C5-A2F83D81204F}" type="presOf" srcId="{E0978A17-AB77-4A55-BC68-998D2F06C9DF}" destId="{CE1BC080-5B8D-4074-A904-67D0AA5AD6C7}" srcOrd="0" destOrd="0" presId="urn:microsoft.com/office/officeart/2005/8/layout/orgChart1"/>
    <dgm:cxn modelId="{3A2852FD-5A50-4352-9A36-65E1F8DDF50C}" srcId="{284AD7ED-0197-4C73-9870-428EF87E2FEE}" destId="{1588ED35-DAB2-45AC-91BE-8BFCE17A19E8}" srcOrd="1" destOrd="0" parTransId="{E0978A17-AB77-4A55-BC68-998D2F06C9DF}" sibTransId="{2138AC90-E904-498D-9761-81CA4B0BC941}"/>
    <dgm:cxn modelId="{CE2BAFFD-96A6-4002-8199-36535280E147}" type="presOf" srcId="{75FBF156-F74C-43C6-8996-32D79014F483}" destId="{2C9F8BDA-E910-4A67-BA75-5FA2B3E938DF}" srcOrd="0" destOrd="0" presId="urn:microsoft.com/office/officeart/2005/8/layout/orgChart1"/>
    <dgm:cxn modelId="{39FD35FF-D2EA-44E1-9319-2573811A7CBE}" type="presOf" srcId="{1E375590-8E9A-4CB0-9C74-74386E8C1EA8}" destId="{F066AE1A-08E7-4314-909D-10E0422B30B1}" srcOrd="0" destOrd="0" presId="urn:microsoft.com/office/officeart/2005/8/layout/orgChart1"/>
    <dgm:cxn modelId="{13CC9FFF-CA20-4872-81D4-A027736CD57B}" type="presOf" srcId="{334989AC-E09B-47E9-9676-CE80B93F156B}" destId="{9FD7D6B9-AEFB-4C0E-AB8E-5DCBAB5CD5E0}" srcOrd="0" destOrd="0" presId="urn:microsoft.com/office/officeart/2005/8/layout/orgChart1"/>
    <dgm:cxn modelId="{B7F77FCE-A54E-4CBE-9574-2ED5DF531DBC}" type="presParOf" srcId="{25D401E0-0754-463D-AC9E-D26E9D225044}" destId="{0B9F1412-2E26-4DBE-9111-223A33BB08C9}" srcOrd="0" destOrd="0" presId="urn:microsoft.com/office/officeart/2005/8/layout/orgChart1"/>
    <dgm:cxn modelId="{82CFC980-7FBE-4B09-AA4E-8977F1A51C38}" type="presParOf" srcId="{0B9F1412-2E26-4DBE-9111-223A33BB08C9}" destId="{DADB8B65-2BA8-42BF-A4DC-D4D8CD634282}" srcOrd="0" destOrd="0" presId="urn:microsoft.com/office/officeart/2005/8/layout/orgChart1"/>
    <dgm:cxn modelId="{44A9C217-CC6F-43B6-A3BC-ACA0BA9F85E4}" type="presParOf" srcId="{DADB8B65-2BA8-42BF-A4DC-D4D8CD634282}" destId="{396A85E6-8909-4A54-ADAB-873670FE6187}" srcOrd="0" destOrd="0" presId="urn:microsoft.com/office/officeart/2005/8/layout/orgChart1"/>
    <dgm:cxn modelId="{0CE71777-1570-4D54-A3EB-500AB6F25891}" type="presParOf" srcId="{DADB8B65-2BA8-42BF-A4DC-D4D8CD634282}" destId="{FD8186C5-221F-4633-A4B2-71D5E3409CCC}" srcOrd="1" destOrd="0" presId="urn:microsoft.com/office/officeart/2005/8/layout/orgChart1"/>
    <dgm:cxn modelId="{5833E9D2-3B70-4CEE-973C-BD440DDB37D6}" type="presParOf" srcId="{0B9F1412-2E26-4DBE-9111-223A33BB08C9}" destId="{D6BBF501-D64D-485A-82A1-8228DF6F3200}" srcOrd="1" destOrd="0" presId="urn:microsoft.com/office/officeart/2005/8/layout/orgChart1"/>
    <dgm:cxn modelId="{890D4A01-7E85-4399-B59D-B7BDEBBF3A26}" type="presParOf" srcId="{D6BBF501-D64D-485A-82A1-8228DF6F3200}" destId="{D338DC3F-9288-4A9A-BEBD-F73CA243D81D}" srcOrd="0" destOrd="0" presId="urn:microsoft.com/office/officeart/2005/8/layout/orgChart1"/>
    <dgm:cxn modelId="{8CACCA33-BD63-4B38-8071-5EE2902A869E}" type="presParOf" srcId="{D6BBF501-D64D-485A-82A1-8228DF6F3200}" destId="{ADA83BC7-A906-43B1-A5FA-ECF22460D0AC}" srcOrd="1" destOrd="0" presId="urn:microsoft.com/office/officeart/2005/8/layout/orgChart1"/>
    <dgm:cxn modelId="{59075FB0-C1A1-4915-BF5D-B37E7EC0C0DF}" type="presParOf" srcId="{ADA83BC7-A906-43B1-A5FA-ECF22460D0AC}" destId="{D2ADC10B-CC7C-420D-B56F-F80AC016D58D}" srcOrd="0" destOrd="0" presId="urn:microsoft.com/office/officeart/2005/8/layout/orgChart1"/>
    <dgm:cxn modelId="{14315484-D28B-4B7F-B7C7-C23F8E617F18}" type="presParOf" srcId="{D2ADC10B-CC7C-420D-B56F-F80AC016D58D}" destId="{93C3A0AA-2638-432A-8B4A-BFAA6AC91316}" srcOrd="0" destOrd="0" presId="urn:microsoft.com/office/officeart/2005/8/layout/orgChart1"/>
    <dgm:cxn modelId="{127862F3-BA69-454F-BBF2-0C128D399AED}" type="presParOf" srcId="{D2ADC10B-CC7C-420D-B56F-F80AC016D58D}" destId="{282CC457-9C89-493E-9618-DD5F8705B8EA}" srcOrd="1" destOrd="0" presId="urn:microsoft.com/office/officeart/2005/8/layout/orgChart1"/>
    <dgm:cxn modelId="{50743371-5CEE-4305-9822-7475A32BF034}" type="presParOf" srcId="{ADA83BC7-A906-43B1-A5FA-ECF22460D0AC}" destId="{060CA07A-FD39-4596-85E9-1EF76D58D96C}" srcOrd="1" destOrd="0" presId="urn:microsoft.com/office/officeart/2005/8/layout/orgChart1"/>
    <dgm:cxn modelId="{5B6615B6-E125-414E-84A2-2AF4871CD3FF}" type="presParOf" srcId="{060CA07A-FD39-4596-85E9-1EF76D58D96C}" destId="{26AFFBA4-3071-415D-AA59-4FD860C2B14E}" srcOrd="0" destOrd="0" presId="urn:microsoft.com/office/officeart/2005/8/layout/orgChart1"/>
    <dgm:cxn modelId="{3723F16E-BF17-4638-BC81-8564CC34C96E}" type="presParOf" srcId="{060CA07A-FD39-4596-85E9-1EF76D58D96C}" destId="{6FA43709-49BE-43F5-BD2B-516B76056BEF}" srcOrd="1" destOrd="0" presId="urn:microsoft.com/office/officeart/2005/8/layout/orgChart1"/>
    <dgm:cxn modelId="{B1572C43-B67C-4F4E-A744-9E1408097479}" type="presParOf" srcId="{6FA43709-49BE-43F5-BD2B-516B76056BEF}" destId="{4E50C876-AF5A-421D-AFCF-FD29ACAEB851}" srcOrd="0" destOrd="0" presId="urn:microsoft.com/office/officeart/2005/8/layout/orgChart1"/>
    <dgm:cxn modelId="{BDF60AF5-347B-4C00-A2CA-B6D232F1FCE6}" type="presParOf" srcId="{4E50C876-AF5A-421D-AFCF-FD29ACAEB851}" destId="{56EFC2B8-1DF1-4BA8-97E8-B933082E6478}" srcOrd="0" destOrd="0" presId="urn:microsoft.com/office/officeart/2005/8/layout/orgChart1"/>
    <dgm:cxn modelId="{CF10A73F-C6B0-4F0F-9FF3-B4AEF8AB9979}" type="presParOf" srcId="{4E50C876-AF5A-421D-AFCF-FD29ACAEB851}" destId="{A88EC0B0-6AD6-4D8E-A0C8-17CB121C5CCB}" srcOrd="1" destOrd="0" presId="urn:microsoft.com/office/officeart/2005/8/layout/orgChart1"/>
    <dgm:cxn modelId="{C967F933-CC1C-4980-9510-063E9621DE8E}" type="presParOf" srcId="{6FA43709-49BE-43F5-BD2B-516B76056BEF}" destId="{7AAB18D6-B518-483C-BA7E-B236F7B6094B}" srcOrd="1" destOrd="0" presId="urn:microsoft.com/office/officeart/2005/8/layout/orgChart1"/>
    <dgm:cxn modelId="{3E1D1216-9D41-49C6-8036-46D7B374F704}" type="presParOf" srcId="{6FA43709-49BE-43F5-BD2B-516B76056BEF}" destId="{4955BCB7-514E-4E58-861F-86CB73DED15C}" srcOrd="2" destOrd="0" presId="urn:microsoft.com/office/officeart/2005/8/layout/orgChart1"/>
    <dgm:cxn modelId="{BA9A72F0-715A-433B-ADCE-CE1D7168338A}" type="presParOf" srcId="{060CA07A-FD39-4596-85E9-1EF76D58D96C}" destId="{9F481576-1CAF-411C-A62B-260E6E688130}" srcOrd="2" destOrd="0" presId="urn:microsoft.com/office/officeart/2005/8/layout/orgChart1"/>
    <dgm:cxn modelId="{9E556FF6-E71C-485B-ACE6-E92EDEB7AF35}" type="presParOf" srcId="{060CA07A-FD39-4596-85E9-1EF76D58D96C}" destId="{E364EA30-B273-4E03-8299-9716035086D4}" srcOrd="3" destOrd="0" presId="urn:microsoft.com/office/officeart/2005/8/layout/orgChart1"/>
    <dgm:cxn modelId="{D856B77D-077C-4A56-8D5D-5890824FA24C}" type="presParOf" srcId="{E364EA30-B273-4E03-8299-9716035086D4}" destId="{E5C29626-54FC-45C6-BFB7-6BAE7E11F3DD}" srcOrd="0" destOrd="0" presId="urn:microsoft.com/office/officeart/2005/8/layout/orgChart1"/>
    <dgm:cxn modelId="{30972DED-6C10-45F1-A826-2DB2670C6FEB}" type="presParOf" srcId="{E5C29626-54FC-45C6-BFB7-6BAE7E11F3DD}" destId="{F066AE1A-08E7-4314-909D-10E0422B30B1}" srcOrd="0" destOrd="0" presId="urn:microsoft.com/office/officeart/2005/8/layout/orgChart1"/>
    <dgm:cxn modelId="{2E8BE588-8616-4100-B9CB-BC829F7B4B00}" type="presParOf" srcId="{E5C29626-54FC-45C6-BFB7-6BAE7E11F3DD}" destId="{ECDCE975-376F-4BD1-AF13-CF58CFAF4F0C}" srcOrd="1" destOrd="0" presId="urn:microsoft.com/office/officeart/2005/8/layout/orgChart1"/>
    <dgm:cxn modelId="{169AD1E3-A568-4531-9823-D636EA541608}" type="presParOf" srcId="{E364EA30-B273-4E03-8299-9716035086D4}" destId="{836BEE7B-0330-42BC-B286-15A97586BA43}" srcOrd="1" destOrd="0" presId="urn:microsoft.com/office/officeart/2005/8/layout/orgChart1"/>
    <dgm:cxn modelId="{B63A16D7-A295-41AC-AAA4-E8736A625327}" type="presParOf" srcId="{E364EA30-B273-4E03-8299-9716035086D4}" destId="{4583C1ED-02C6-44BA-AD69-74CF2467DD1F}" srcOrd="2" destOrd="0" presId="urn:microsoft.com/office/officeart/2005/8/layout/orgChart1"/>
    <dgm:cxn modelId="{5EFD52A4-3A54-4CBA-9B02-B9144CCD8B24}" type="presParOf" srcId="{060CA07A-FD39-4596-85E9-1EF76D58D96C}" destId="{44555E9D-E6CA-403A-ADCA-3482BD4D50FE}" srcOrd="4" destOrd="0" presId="urn:microsoft.com/office/officeart/2005/8/layout/orgChart1"/>
    <dgm:cxn modelId="{92F91F3D-2661-4513-86A3-4F625331CFDA}" type="presParOf" srcId="{060CA07A-FD39-4596-85E9-1EF76D58D96C}" destId="{188C9E24-E1AF-4F1F-BC5B-1025E731BA17}" srcOrd="5" destOrd="0" presId="urn:microsoft.com/office/officeart/2005/8/layout/orgChart1"/>
    <dgm:cxn modelId="{389D5078-181C-4648-8A11-8110E70A9091}" type="presParOf" srcId="{188C9E24-E1AF-4F1F-BC5B-1025E731BA17}" destId="{B6854C66-8168-4DD6-82A4-4D8EE4BC906D}" srcOrd="0" destOrd="0" presId="urn:microsoft.com/office/officeart/2005/8/layout/orgChart1"/>
    <dgm:cxn modelId="{44EACC27-A91F-4F77-B363-CE2957547E3B}" type="presParOf" srcId="{B6854C66-8168-4DD6-82A4-4D8EE4BC906D}" destId="{3266CE99-6E47-4D70-8837-BE0D1CA106FF}" srcOrd="0" destOrd="0" presId="urn:microsoft.com/office/officeart/2005/8/layout/orgChart1"/>
    <dgm:cxn modelId="{9AD40749-8819-488E-B75F-BD16229F0A89}" type="presParOf" srcId="{B6854C66-8168-4DD6-82A4-4D8EE4BC906D}" destId="{85B71A80-49AF-4686-A52E-1C680B961CEC}" srcOrd="1" destOrd="0" presId="urn:microsoft.com/office/officeart/2005/8/layout/orgChart1"/>
    <dgm:cxn modelId="{1D47FC84-25F8-4006-950F-E418F86F75D2}" type="presParOf" srcId="{188C9E24-E1AF-4F1F-BC5B-1025E731BA17}" destId="{E29CE766-2906-48F2-B202-87E0294A0FE1}" srcOrd="1" destOrd="0" presId="urn:microsoft.com/office/officeart/2005/8/layout/orgChart1"/>
    <dgm:cxn modelId="{B5D27B2B-B194-46D5-9106-AFFA93A04A6B}" type="presParOf" srcId="{188C9E24-E1AF-4F1F-BC5B-1025E731BA17}" destId="{4F9B04A3-49E7-422F-80B2-738F18966ADE}" srcOrd="2" destOrd="0" presId="urn:microsoft.com/office/officeart/2005/8/layout/orgChart1"/>
    <dgm:cxn modelId="{ED125651-3939-40E3-9913-34EFCBCDA9A5}" type="presParOf" srcId="{ADA83BC7-A906-43B1-A5FA-ECF22460D0AC}" destId="{B54F6E6E-75B2-4C29-9B14-4530DB93F89D}" srcOrd="2" destOrd="0" presId="urn:microsoft.com/office/officeart/2005/8/layout/orgChart1"/>
    <dgm:cxn modelId="{F0CCB4D7-1554-4C05-BDBD-E83931D53648}" type="presParOf" srcId="{D6BBF501-D64D-485A-82A1-8228DF6F3200}" destId="{C73D7C36-8570-4262-B797-2DBF90D86F60}" srcOrd="2" destOrd="0" presId="urn:microsoft.com/office/officeart/2005/8/layout/orgChart1"/>
    <dgm:cxn modelId="{B19EDA1E-7779-49B7-8C14-F22FC572564E}" type="presParOf" srcId="{D6BBF501-D64D-485A-82A1-8228DF6F3200}" destId="{368E057A-0DFB-4761-998C-0EA932456589}" srcOrd="3" destOrd="0" presId="urn:microsoft.com/office/officeart/2005/8/layout/orgChart1"/>
    <dgm:cxn modelId="{A0629146-0C9B-4F83-9AD3-A5DA446CC85D}" type="presParOf" srcId="{368E057A-0DFB-4761-998C-0EA932456589}" destId="{A349E8E7-1E0E-47DC-8F73-F6106D2F2295}" srcOrd="0" destOrd="0" presId="urn:microsoft.com/office/officeart/2005/8/layout/orgChart1"/>
    <dgm:cxn modelId="{E7203266-A32E-4454-BEDB-D7B32827EDA3}" type="presParOf" srcId="{A349E8E7-1E0E-47DC-8F73-F6106D2F2295}" destId="{761CF1A2-6B29-413C-BA34-ED09D5479E0F}" srcOrd="0" destOrd="0" presId="urn:microsoft.com/office/officeart/2005/8/layout/orgChart1"/>
    <dgm:cxn modelId="{F35A67C6-12D1-4211-B76C-D52A88CCD172}" type="presParOf" srcId="{A349E8E7-1E0E-47DC-8F73-F6106D2F2295}" destId="{484E95D4-1C16-4081-90DA-CA4C8828B5E0}" srcOrd="1" destOrd="0" presId="urn:microsoft.com/office/officeart/2005/8/layout/orgChart1"/>
    <dgm:cxn modelId="{B93E611A-2A3C-42D2-87C0-BD792FE040AD}" type="presParOf" srcId="{368E057A-0DFB-4761-998C-0EA932456589}" destId="{D5E93BEE-2C06-4BFA-9C32-5143DF677699}" srcOrd="1" destOrd="0" presId="urn:microsoft.com/office/officeart/2005/8/layout/orgChart1"/>
    <dgm:cxn modelId="{8A540FC1-8016-4853-B0CD-124EB5936A0D}" type="presParOf" srcId="{D5E93BEE-2C06-4BFA-9C32-5143DF677699}" destId="{7D1EBF21-C865-4357-86B0-3C66D7E46934}" srcOrd="0" destOrd="0" presId="urn:microsoft.com/office/officeart/2005/8/layout/orgChart1"/>
    <dgm:cxn modelId="{AE6876FD-8621-4DA8-94C4-C86776F6607F}" type="presParOf" srcId="{D5E93BEE-2C06-4BFA-9C32-5143DF677699}" destId="{E2B4C1FA-E90E-4DDA-A3C2-B88A9537E01D}" srcOrd="1" destOrd="0" presId="urn:microsoft.com/office/officeart/2005/8/layout/orgChart1"/>
    <dgm:cxn modelId="{904DDEB1-4D13-447C-AB23-57DE739160F9}" type="presParOf" srcId="{E2B4C1FA-E90E-4DDA-A3C2-B88A9537E01D}" destId="{E21B18CE-8F9A-4D75-A26B-2EA5FCDD40C2}" srcOrd="0" destOrd="0" presId="urn:microsoft.com/office/officeart/2005/8/layout/orgChart1"/>
    <dgm:cxn modelId="{C0B46978-00D0-4BE4-9A5E-3E59856A49AE}" type="presParOf" srcId="{E21B18CE-8F9A-4D75-A26B-2EA5FCDD40C2}" destId="{998C268F-422F-4469-8643-CDCAE240659F}" srcOrd="0" destOrd="0" presId="urn:microsoft.com/office/officeart/2005/8/layout/orgChart1"/>
    <dgm:cxn modelId="{DABA12B4-3A40-4881-BE9D-57BFA5716F31}" type="presParOf" srcId="{E21B18CE-8F9A-4D75-A26B-2EA5FCDD40C2}" destId="{9DD4943C-D970-4B71-89D7-797ED3702AF3}" srcOrd="1" destOrd="0" presId="urn:microsoft.com/office/officeart/2005/8/layout/orgChart1"/>
    <dgm:cxn modelId="{90E5D49F-2C4B-47BD-87D2-1115729E74BB}" type="presParOf" srcId="{E2B4C1FA-E90E-4DDA-A3C2-B88A9537E01D}" destId="{515A777C-B650-4520-960E-45354609E13C}" srcOrd="1" destOrd="0" presId="urn:microsoft.com/office/officeart/2005/8/layout/orgChart1"/>
    <dgm:cxn modelId="{44A077CC-11E6-4F1F-AD6D-FE882DE3417C}" type="presParOf" srcId="{E2B4C1FA-E90E-4DDA-A3C2-B88A9537E01D}" destId="{863C3A5A-3A34-4F3E-B559-2F5DDDBA1828}" srcOrd="2" destOrd="0" presId="urn:microsoft.com/office/officeart/2005/8/layout/orgChart1"/>
    <dgm:cxn modelId="{91E0B831-85D6-4EA8-8604-E4C0FBD58340}" type="presParOf" srcId="{D5E93BEE-2C06-4BFA-9C32-5143DF677699}" destId="{89EFDF54-825B-4F2C-8F1E-F472D500FB3C}" srcOrd="2" destOrd="0" presId="urn:microsoft.com/office/officeart/2005/8/layout/orgChart1"/>
    <dgm:cxn modelId="{0282CF6C-C940-4C37-A8DB-D06CDC3EDFD3}" type="presParOf" srcId="{D5E93BEE-2C06-4BFA-9C32-5143DF677699}" destId="{A5E13BEC-7F30-46F6-9EED-DFB15EC9737F}" srcOrd="3" destOrd="0" presId="urn:microsoft.com/office/officeart/2005/8/layout/orgChart1"/>
    <dgm:cxn modelId="{5042C76E-79D4-42BC-80B0-C34CF1BE0D76}" type="presParOf" srcId="{A5E13BEC-7F30-46F6-9EED-DFB15EC9737F}" destId="{DEB6DCDF-7157-4D37-B4EB-31930330EF1F}" srcOrd="0" destOrd="0" presId="urn:microsoft.com/office/officeart/2005/8/layout/orgChart1"/>
    <dgm:cxn modelId="{6D5658EF-0CF7-4BC3-870F-A518CE40AC21}" type="presParOf" srcId="{DEB6DCDF-7157-4D37-B4EB-31930330EF1F}" destId="{3C8C60A9-F278-436F-8F3E-E6589B209A36}" srcOrd="0" destOrd="0" presId="urn:microsoft.com/office/officeart/2005/8/layout/orgChart1"/>
    <dgm:cxn modelId="{EC20F59E-2E46-47B0-B15D-829E6D80C933}" type="presParOf" srcId="{DEB6DCDF-7157-4D37-B4EB-31930330EF1F}" destId="{7CD35C75-54DA-4AC0-B385-3EDDEDC9FBDC}" srcOrd="1" destOrd="0" presId="urn:microsoft.com/office/officeart/2005/8/layout/orgChart1"/>
    <dgm:cxn modelId="{62045CDD-507E-41A8-86E2-FF879182C79A}" type="presParOf" srcId="{A5E13BEC-7F30-46F6-9EED-DFB15EC9737F}" destId="{336FBDC6-E61D-412F-9514-00568F894518}" srcOrd="1" destOrd="0" presId="urn:microsoft.com/office/officeart/2005/8/layout/orgChart1"/>
    <dgm:cxn modelId="{22AA1F53-3630-4F92-9C35-872772C677C5}" type="presParOf" srcId="{A5E13BEC-7F30-46F6-9EED-DFB15EC9737F}" destId="{1DFFF764-8E4D-44A1-9046-8D477F39458A}" srcOrd="2" destOrd="0" presId="urn:microsoft.com/office/officeart/2005/8/layout/orgChart1"/>
    <dgm:cxn modelId="{763D1193-2CBB-44EC-853A-D29170D1EBC6}" type="presParOf" srcId="{D5E93BEE-2C06-4BFA-9C32-5143DF677699}" destId="{0501323F-039C-4B0B-97C1-E1B25D53B11B}" srcOrd="4" destOrd="0" presId="urn:microsoft.com/office/officeart/2005/8/layout/orgChart1"/>
    <dgm:cxn modelId="{B98B7E96-8E83-4962-995B-2E0C9DD04723}" type="presParOf" srcId="{D5E93BEE-2C06-4BFA-9C32-5143DF677699}" destId="{1FBD8B78-9EEE-4980-8A64-847455DD5B99}" srcOrd="5" destOrd="0" presId="urn:microsoft.com/office/officeart/2005/8/layout/orgChart1"/>
    <dgm:cxn modelId="{AA5A05CB-A20A-4A4D-A7BD-6F3EEEDFE125}" type="presParOf" srcId="{1FBD8B78-9EEE-4980-8A64-847455DD5B99}" destId="{06EDA805-9ACE-470A-B3B6-4EBC80092FBC}" srcOrd="0" destOrd="0" presId="urn:microsoft.com/office/officeart/2005/8/layout/orgChart1"/>
    <dgm:cxn modelId="{50F6071B-FB27-4F35-ADB4-F1DF74E20DCC}" type="presParOf" srcId="{06EDA805-9ACE-470A-B3B6-4EBC80092FBC}" destId="{8EC9D0CA-F75F-4403-A6D6-1BF0A8F5A071}" srcOrd="0" destOrd="0" presId="urn:microsoft.com/office/officeart/2005/8/layout/orgChart1"/>
    <dgm:cxn modelId="{03D8AD8B-1455-46F7-80B1-FA8149799115}" type="presParOf" srcId="{06EDA805-9ACE-470A-B3B6-4EBC80092FBC}" destId="{4D0B4771-F81C-4246-9E26-9421916379BE}" srcOrd="1" destOrd="0" presId="urn:microsoft.com/office/officeart/2005/8/layout/orgChart1"/>
    <dgm:cxn modelId="{7144B51C-1601-495A-B2E9-00BAD0275F39}" type="presParOf" srcId="{1FBD8B78-9EEE-4980-8A64-847455DD5B99}" destId="{DF773DFB-16C6-49DF-9B7C-25733E6A49CD}" srcOrd="1" destOrd="0" presId="urn:microsoft.com/office/officeart/2005/8/layout/orgChart1"/>
    <dgm:cxn modelId="{FDCA2123-F2CD-4ED8-8F45-E61CB8254F84}" type="presParOf" srcId="{1FBD8B78-9EEE-4980-8A64-847455DD5B99}" destId="{878C430F-C896-4B8E-8F28-27DFDA12DDB2}" srcOrd="2" destOrd="0" presId="urn:microsoft.com/office/officeart/2005/8/layout/orgChart1"/>
    <dgm:cxn modelId="{8C22A629-3C19-4C54-9F87-F6B0F5EEF2F0}" type="presParOf" srcId="{368E057A-0DFB-4761-998C-0EA932456589}" destId="{B3F407FD-260C-4896-BCC3-FCA40F68E50F}" srcOrd="2" destOrd="0" presId="urn:microsoft.com/office/officeart/2005/8/layout/orgChart1"/>
    <dgm:cxn modelId="{3C9CF88E-ADAE-42B0-885E-C0C75CCE3A19}" type="presParOf" srcId="{D6BBF501-D64D-485A-82A1-8228DF6F3200}" destId="{14FBF00E-831C-4B0D-AB29-1A4D27136DF2}" srcOrd="4" destOrd="0" presId="urn:microsoft.com/office/officeart/2005/8/layout/orgChart1"/>
    <dgm:cxn modelId="{A2270BC9-666D-4370-914E-779B0EA01B34}" type="presParOf" srcId="{D6BBF501-D64D-485A-82A1-8228DF6F3200}" destId="{16BFDAA0-4F14-4885-BC76-8384BC5FA20A}" srcOrd="5" destOrd="0" presId="urn:microsoft.com/office/officeart/2005/8/layout/orgChart1"/>
    <dgm:cxn modelId="{8A25D409-631A-45A0-B9A3-7C7C4527FC0D}" type="presParOf" srcId="{16BFDAA0-4F14-4885-BC76-8384BC5FA20A}" destId="{C8CADB5D-AF19-4A83-8C95-8ED090287BFD}" srcOrd="0" destOrd="0" presId="urn:microsoft.com/office/officeart/2005/8/layout/orgChart1"/>
    <dgm:cxn modelId="{2F9C099F-C4BB-460C-B56B-E5A82F1BAD9C}" type="presParOf" srcId="{C8CADB5D-AF19-4A83-8C95-8ED090287BFD}" destId="{2C9F8BDA-E910-4A67-BA75-5FA2B3E938DF}" srcOrd="0" destOrd="0" presId="urn:microsoft.com/office/officeart/2005/8/layout/orgChart1"/>
    <dgm:cxn modelId="{C98652C2-EEB9-48B8-9922-4120A1B5A27D}" type="presParOf" srcId="{C8CADB5D-AF19-4A83-8C95-8ED090287BFD}" destId="{FC92D2E2-0825-45B1-96E8-8493B71B242E}" srcOrd="1" destOrd="0" presId="urn:microsoft.com/office/officeart/2005/8/layout/orgChart1"/>
    <dgm:cxn modelId="{1139BC98-A352-40ED-9CA6-B5E669BB0AA0}" type="presParOf" srcId="{16BFDAA0-4F14-4885-BC76-8384BC5FA20A}" destId="{18F36380-3562-43B5-AF0A-871E9D9BEF5A}" srcOrd="1" destOrd="0" presId="urn:microsoft.com/office/officeart/2005/8/layout/orgChart1"/>
    <dgm:cxn modelId="{4D41CB87-4ECF-487D-8775-BB1BFA60A6A3}" type="presParOf" srcId="{18F36380-3562-43B5-AF0A-871E9D9BEF5A}" destId="{E61821BE-0D0B-4143-AB4B-179048FE00FC}" srcOrd="0" destOrd="0" presId="urn:microsoft.com/office/officeart/2005/8/layout/orgChart1"/>
    <dgm:cxn modelId="{3266D884-2020-4B5B-8675-E7AD2446DF8F}" type="presParOf" srcId="{18F36380-3562-43B5-AF0A-871E9D9BEF5A}" destId="{51A1BA60-1C57-4859-A2F2-0C023AEA8EAE}" srcOrd="1" destOrd="0" presId="urn:microsoft.com/office/officeart/2005/8/layout/orgChart1"/>
    <dgm:cxn modelId="{3F2AB2A8-7BD3-4C95-8401-335469DB39C1}" type="presParOf" srcId="{51A1BA60-1C57-4859-A2F2-0C023AEA8EAE}" destId="{2362D0DE-30F0-48D3-BA67-93E4FEA169B3}" srcOrd="0" destOrd="0" presId="urn:microsoft.com/office/officeart/2005/8/layout/orgChart1"/>
    <dgm:cxn modelId="{EB3997F2-F76E-4BD7-87B2-22809D9F3E7C}" type="presParOf" srcId="{2362D0DE-30F0-48D3-BA67-93E4FEA169B3}" destId="{F45307A5-68C8-4859-B393-C4A88DC23759}" srcOrd="0" destOrd="0" presId="urn:microsoft.com/office/officeart/2005/8/layout/orgChart1"/>
    <dgm:cxn modelId="{A0824943-4499-4179-8166-ED06E50003AA}" type="presParOf" srcId="{2362D0DE-30F0-48D3-BA67-93E4FEA169B3}" destId="{9C0EFEB8-D745-4E6B-AC41-3E1625B59E10}" srcOrd="1" destOrd="0" presId="urn:microsoft.com/office/officeart/2005/8/layout/orgChart1"/>
    <dgm:cxn modelId="{AC004BF6-E363-42E5-9C69-D45D1A94AEFF}" type="presParOf" srcId="{51A1BA60-1C57-4859-A2F2-0C023AEA8EAE}" destId="{9E8A74A5-46A7-481C-800E-A3D7015A5F1A}" srcOrd="1" destOrd="0" presId="urn:microsoft.com/office/officeart/2005/8/layout/orgChart1"/>
    <dgm:cxn modelId="{2606D9AC-679B-4261-AB5C-9B3D1EDAB904}" type="presParOf" srcId="{51A1BA60-1C57-4859-A2F2-0C023AEA8EAE}" destId="{0A7CEA36-3500-4CAE-A4FA-F8DB38EFC5E5}" srcOrd="2" destOrd="0" presId="urn:microsoft.com/office/officeart/2005/8/layout/orgChart1"/>
    <dgm:cxn modelId="{3DCD306D-5319-4335-A31B-E86DF9D91739}" type="presParOf" srcId="{16BFDAA0-4F14-4885-BC76-8384BC5FA20A}" destId="{C52E645E-AF10-4966-9605-A03CC61FE757}" srcOrd="2" destOrd="0" presId="urn:microsoft.com/office/officeart/2005/8/layout/orgChart1"/>
    <dgm:cxn modelId="{02A49C3E-37AB-4F02-BCE5-584A73270678}" type="presParOf" srcId="{D6BBF501-D64D-485A-82A1-8228DF6F3200}" destId="{E49454FD-1DB9-401F-96EB-8493B61A3500}" srcOrd="6" destOrd="0" presId="urn:microsoft.com/office/officeart/2005/8/layout/orgChart1"/>
    <dgm:cxn modelId="{F3E62B47-0505-432F-A6D8-39D48FA1CAF8}" type="presParOf" srcId="{D6BBF501-D64D-485A-82A1-8228DF6F3200}" destId="{CF3FD0CD-FA42-4F1D-B405-BA4CAEC76C0A}" srcOrd="7" destOrd="0" presId="urn:microsoft.com/office/officeart/2005/8/layout/orgChart1"/>
    <dgm:cxn modelId="{ECDC4CCE-BF46-439C-99EF-79DE455E82B8}" type="presParOf" srcId="{CF3FD0CD-FA42-4F1D-B405-BA4CAEC76C0A}" destId="{1D5344F5-008C-4F90-995C-009D23A5A43A}" srcOrd="0" destOrd="0" presId="urn:microsoft.com/office/officeart/2005/8/layout/orgChart1"/>
    <dgm:cxn modelId="{2E431C07-464A-4F05-88A8-14C852FBDAAC}" type="presParOf" srcId="{1D5344F5-008C-4F90-995C-009D23A5A43A}" destId="{B713A56A-5E2B-4C21-84F7-C699100B74AF}" srcOrd="0" destOrd="0" presId="urn:microsoft.com/office/officeart/2005/8/layout/orgChart1"/>
    <dgm:cxn modelId="{7BDBDDF4-0507-40DF-BC1E-75EBF2FFA68D}" type="presParOf" srcId="{1D5344F5-008C-4F90-995C-009D23A5A43A}" destId="{461B1763-A95E-4FF5-B49C-5DD0F2AE2F4C}" srcOrd="1" destOrd="0" presId="urn:microsoft.com/office/officeart/2005/8/layout/orgChart1"/>
    <dgm:cxn modelId="{BB3AAD3C-3464-49A2-BCEA-0524A222BDF1}" type="presParOf" srcId="{CF3FD0CD-FA42-4F1D-B405-BA4CAEC76C0A}" destId="{41E93D31-AAFF-4D01-AE2D-9924B66E581A}" srcOrd="1" destOrd="0" presId="urn:microsoft.com/office/officeart/2005/8/layout/orgChart1"/>
    <dgm:cxn modelId="{9C80D0A4-0373-433F-8A0A-F1D14FD7A06B}" type="presParOf" srcId="{41E93D31-AAFF-4D01-AE2D-9924B66E581A}" destId="{6806E703-0892-41A7-8313-2E65DEAB105E}" srcOrd="0" destOrd="0" presId="urn:microsoft.com/office/officeart/2005/8/layout/orgChart1"/>
    <dgm:cxn modelId="{EEDE052E-4ED9-4380-9D95-BC56FC63ECC3}" type="presParOf" srcId="{41E93D31-AAFF-4D01-AE2D-9924B66E581A}" destId="{071046C4-7ACF-412B-8D65-98FC8BD54FAA}" srcOrd="1" destOrd="0" presId="urn:microsoft.com/office/officeart/2005/8/layout/orgChart1"/>
    <dgm:cxn modelId="{DC2FAD46-81D8-4A2A-8655-C4A4FACD8783}" type="presParOf" srcId="{071046C4-7ACF-412B-8D65-98FC8BD54FAA}" destId="{BF1EF855-7AF4-4429-88BE-4B0A5DBBCB0E}" srcOrd="0" destOrd="0" presId="urn:microsoft.com/office/officeart/2005/8/layout/orgChart1"/>
    <dgm:cxn modelId="{840C4422-FB6D-455F-81C9-8338C9511946}" type="presParOf" srcId="{BF1EF855-7AF4-4429-88BE-4B0A5DBBCB0E}" destId="{D3C3592B-A4C6-43AE-9768-A96E2BAE5372}" srcOrd="0" destOrd="0" presId="urn:microsoft.com/office/officeart/2005/8/layout/orgChart1"/>
    <dgm:cxn modelId="{4EBC12FA-7885-4949-A652-5035C65B2475}" type="presParOf" srcId="{BF1EF855-7AF4-4429-88BE-4B0A5DBBCB0E}" destId="{D422B6A4-83D9-4DF6-9E97-E3DB8C263E0C}" srcOrd="1" destOrd="0" presId="urn:microsoft.com/office/officeart/2005/8/layout/orgChart1"/>
    <dgm:cxn modelId="{EDC17A45-35D0-42FA-AF29-9599E5961BFD}" type="presParOf" srcId="{071046C4-7ACF-412B-8D65-98FC8BD54FAA}" destId="{F24FFB2D-8031-4E03-BA11-E3C68837A892}" srcOrd="1" destOrd="0" presId="urn:microsoft.com/office/officeart/2005/8/layout/orgChart1"/>
    <dgm:cxn modelId="{A17C1E08-0677-4102-8CC5-8D2B1C8FFE58}" type="presParOf" srcId="{071046C4-7ACF-412B-8D65-98FC8BD54FAA}" destId="{1CA4A137-D9BE-4CB5-9922-50818FCF9A95}" srcOrd="2" destOrd="0" presId="urn:microsoft.com/office/officeart/2005/8/layout/orgChart1"/>
    <dgm:cxn modelId="{68EA2A71-CB9D-46B0-9EA6-57920A424657}" type="presParOf" srcId="{41E93D31-AAFF-4D01-AE2D-9924B66E581A}" destId="{A33A969D-6561-44D6-9431-3C0970B2498A}" srcOrd="2" destOrd="0" presId="urn:microsoft.com/office/officeart/2005/8/layout/orgChart1"/>
    <dgm:cxn modelId="{43D27213-4152-4E17-BC66-46F22B04B71E}" type="presParOf" srcId="{41E93D31-AAFF-4D01-AE2D-9924B66E581A}" destId="{CD5ADC3D-6A92-4428-82D5-4EDDE16DF478}" srcOrd="3" destOrd="0" presId="urn:microsoft.com/office/officeart/2005/8/layout/orgChart1"/>
    <dgm:cxn modelId="{3DD78305-CA58-4AAB-BDEE-B6559933138D}" type="presParOf" srcId="{CD5ADC3D-6A92-4428-82D5-4EDDE16DF478}" destId="{E72C942F-4B0F-447B-AB48-7A9830803F5C}" srcOrd="0" destOrd="0" presId="urn:microsoft.com/office/officeart/2005/8/layout/orgChart1"/>
    <dgm:cxn modelId="{8EE314DF-A12D-4317-A612-817D05A1522F}" type="presParOf" srcId="{E72C942F-4B0F-447B-AB48-7A9830803F5C}" destId="{5BD80BEF-E3C0-48D8-A190-D8D2E19B40AD}" srcOrd="0" destOrd="0" presId="urn:microsoft.com/office/officeart/2005/8/layout/orgChart1"/>
    <dgm:cxn modelId="{A64A1B6D-F6B6-4F42-B816-6B770E4ACF34}" type="presParOf" srcId="{E72C942F-4B0F-447B-AB48-7A9830803F5C}" destId="{35CA5AEB-7E99-4E89-924F-B78E97F9C835}" srcOrd="1" destOrd="0" presId="urn:microsoft.com/office/officeart/2005/8/layout/orgChart1"/>
    <dgm:cxn modelId="{67D2A515-EAA7-46F6-A7EC-F91A161A8612}" type="presParOf" srcId="{CD5ADC3D-6A92-4428-82D5-4EDDE16DF478}" destId="{D011D89C-C711-4FF6-9E32-70ADB8176D47}" srcOrd="1" destOrd="0" presId="urn:microsoft.com/office/officeart/2005/8/layout/orgChart1"/>
    <dgm:cxn modelId="{849149D5-60E5-4845-B68C-20759FA54BF5}" type="presParOf" srcId="{CD5ADC3D-6A92-4428-82D5-4EDDE16DF478}" destId="{0FA74A92-52E3-4215-A839-84FA73DC6436}" srcOrd="2" destOrd="0" presId="urn:microsoft.com/office/officeart/2005/8/layout/orgChart1"/>
    <dgm:cxn modelId="{40687E9F-4CF8-45E9-80B5-ADBFFB6DE115}" type="presParOf" srcId="{CF3FD0CD-FA42-4F1D-B405-BA4CAEC76C0A}" destId="{17587B5D-9B70-4D3E-BA7E-DA29F8D776C2}" srcOrd="2" destOrd="0" presId="urn:microsoft.com/office/officeart/2005/8/layout/orgChart1"/>
    <dgm:cxn modelId="{35BAC2BA-FF6C-4EC0-8ACE-8D469DDC36DE}" type="presParOf" srcId="{D6BBF501-D64D-485A-82A1-8228DF6F3200}" destId="{05210775-9A76-49F8-922F-8E9811C45092}" srcOrd="8" destOrd="0" presId="urn:microsoft.com/office/officeart/2005/8/layout/orgChart1"/>
    <dgm:cxn modelId="{C1888277-D307-48F7-86BA-BFFEB1AA412A}" type="presParOf" srcId="{D6BBF501-D64D-485A-82A1-8228DF6F3200}" destId="{580F5BE5-ED03-4E28-A8A8-A81B8395F757}" srcOrd="9" destOrd="0" presId="urn:microsoft.com/office/officeart/2005/8/layout/orgChart1"/>
    <dgm:cxn modelId="{69098EED-8E22-41AA-A170-4CD2268C0E61}" type="presParOf" srcId="{580F5BE5-ED03-4E28-A8A8-A81B8395F757}" destId="{EDD1D90E-0C63-4F61-9AAF-47D03EF5AD4E}" srcOrd="0" destOrd="0" presId="urn:microsoft.com/office/officeart/2005/8/layout/orgChart1"/>
    <dgm:cxn modelId="{59C44EDD-477E-42F7-9BEE-943ACC5E5EF3}" type="presParOf" srcId="{EDD1D90E-0C63-4F61-9AAF-47D03EF5AD4E}" destId="{C7E81AE2-D55A-48EA-9848-F2758EEE55FA}" srcOrd="0" destOrd="0" presId="urn:microsoft.com/office/officeart/2005/8/layout/orgChart1"/>
    <dgm:cxn modelId="{7C293880-8CC4-456F-BC2D-3A5F36F00D00}" type="presParOf" srcId="{EDD1D90E-0C63-4F61-9AAF-47D03EF5AD4E}" destId="{4E9E5BC0-F258-47EC-BC71-C71C9CF879E6}" srcOrd="1" destOrd="0" presId="urn:microsoft.com/office/officeart/2005/8/layout/orgChart1"/>
    <dgm:cxn modelId="{EFC6461F-65DE-44F8-B434-4191C99F9B69}" type="presParOf" srcId="{580F5BE5-ED03-4E28-A8A8-A81B8395F757}" destId="{2B815BA5-40D5-4EE0-B918-F054C579AAC3}" srcOrd="1" destOrd="0" presId="urn:microsoft.com/office/officeart/2005/8/layout/orgChart1"/>
    <dgm:cxn modelId="{07999A3A-E085-48FF-B6AE-9BD6A4694D07}" type="presParOf" srcId="{2B815BA5-40D5-4EE0-B918-F054C579AAC3}" destId="{31974C6D-A168-4CD6-B254-2C598E81A6E4}" srcOrd="0" destOrd="0" presId="urn:microsoft.com/office/officeart/2005/8/layout/orgChart1"/>
    <dgm:cxn modelId="{416291D2-B722-4CF2-A5ED-7920DBE2DBC4}" type="presParOf" srcId="{2B815BA5-40D5-4EE0-B918-F054C579AAC3}" destId="{924C328F-B1E1-441A-A932-29FB6621278E}" srcOrd="1" destOrd="0" presId="urn:microsoft.com/office/officeart/2005/8/layout/orgChart1"/>
    <dgm:cxn modelId="{822EA519-90FE-4F51-8A79-A17A1E962BAC}" type="presParOf" srcId="{924C328F-B1E1-441A-A932-29FB6621278E}" destId="{BE1A6744-DC91-49F4-A928-987D55952338}" srcOrd="0" destOrd="0" presId="urn:microsoft.com/office/officeart/2005/8/layout/orgChart1"/>
    <dgm:cxn modelId="{397497AA-E780-4CF9-B270-0F37966A059B}" type="presParOf" srcId="{BE1A6744-DC91-49F4-A928-987D55952338}" destId="{5180FAD9-198A-4C7C-A0E8-024A2E04658C}" srcOrd="0" destOrd="0" presId="urn:microsoft.com/office/officeart/2005/8/layout/orgChart1"/>
    <dgm:cxn modelId="{6EE07771-1251-4467-BCBB-D8ABE7D79D64}" type="presParOf" srcId="{BE1A6744-DC91-49F4-A928-987D55952338}" destId="{D3D6343E-8839-4CC0-A98C-EDE02FBC6FA0}" srcOrd="1" destOrd="0" presId="urn:microsoft.com/office/officeart/2005/8/layout/orgChart1"/>
    <dgm:cxn modelId="{B179B92A-37F8-440F-A77E-73C08073D6D9}" type="presParOf" srcId="{924C328F-B1E1-441A-A932-29FB6621278E}" destId="{3DF3CF9E-43C4-4013-8001-EEE6A2C54C69}" srcOrd="1" destOrd="0" presId="urn:microsoft.com/office/officeart/2005/8/layout/orgChart1"/>
    <dgm:cxn modelId="{84F8B8CE-D960-4BC4-8661-E6945F5CE368}" type="presParOf" srcId="{924C328F-B1E1-441A-A932-29FB6621278E}" destId="{8102EFFF-B8F0-4012-BE00-A7CD25457570}" srcOrd="2" destOrd="0" presId="urn:microsoft.com/office/officeart/2005/8/layout/orgChart1"/>
    <dgm:cxn modelId="{80B93174-38E2-4339-903F-3696F3857EA9}" type="presParOf" srcId="{2B815BA5-40D5-4EE0-B918-F054C579AAC3}" destId="{CE1BC080-5B8D-4074-A904-67D0AA5AD6C7}" srcOrd="2" destOrd="0" presId="urn:microsoft.com/office/officeart/2005/8/layout/orgChart1"/>
    <dgm:cxn modelId="{7D1D6A75-2246-4674-9A81-EA92546C2C2D}" type="presParOf" srcId="{2B815BA5-40D5-4EE0-B918-F054C579AAC3}" destId="{507E1A1A-BD12-4A55-9C03-9F52CF8182C8}" srcOrd="3" destOrd="0" presId="urn:microsoft.com/office/officeart/2005/8/layout/orgChart1"/>
    <dgm:cxn modelId="{61811D53-34B7-4726-B168-13C027870874}" type="presParOf" srcId="{507E1A1A-BD12-4A55-9C03-9F52CF8182C8}" destId="{C3FE1BEB-2CCF-4149-AA05-958410EA0EBE}" srcOrd="0" destOrd="0" presId="urn:microsoft.com/office/officeart/2005/8/layout/orgChart1"/>
    <dgm:cxn modelId="{C3197BF8-B723-486E-A322-68983B188A65}" type="presParOf" srcId="{C3FE1BEB-2CCF-4149-AA05-958410EA0EBE}" destId="{CCD2ED6E-5BE3-4E1F-AEDC-A1AE4A27454E}" srcOrd="0" destOrd="0" presId="urn:microsoft.com/office/officeart/2005/8/layout/orgChart1"/>
    <dgm:cxn modelId="{21485CF0-1222-4840-83F1-4FF13C2EC367}" type="presParOf" srcId="{C3FE1BEB-2CCF-4149-AA05-958410EA0EBE}" destId="{7B9F6F04-7519-46E4-9AB6-57AFEB8C3DDA}" srcOrd="1" destOrd="0" presId="urn:microsoft.com/office/officeart/2005/8/layout/orgChart1"/>
    <dgm:cxn modelId="{E2F0D0C7-89D4-4E21-BA0F-E460A9FA926A}" type="presParOf" srcId="{507E1A1A-BD12-4A55-9C03-9F52CF8182C8}" destId="{D89A3800-C41A-45B8-885A-19316601B392}" srcOrd="1" destOrd="0" presId="urn:microsoft.com/office/officeart/2005/8/layout/orgChart1"/>
    <dgm:cxn modelId="{A44A3EDF-C73D-4A27-830A-83F625F0B6DE}" type="presParOf" srcId="{507E1A1A-BD12-4A55-9C03-9F52CF8182C8}" destId="{F916F0B8-439B-41EA-86C3-C2F6DE3273FC}" srcOrd="2" destOrd="0" presId="urn:microsoft.com/office/officeart/2005/8/layout/orgChart1"/>
    <dgm:cxn modelId="{44D9ACF6-28AB-48FA-B501-1440925611DF}" type="presParOf" srcId="{2B815BA5-40D5-4EE0-B918-F054C579AAC3}" destId="{9FD7D6B9-AEFB-4C0E-AB8E-5DCBAB5CD5E0}" srcOrd="4" destOrd="0" presId="urn:microsoft.com/office/officeart/2005/8/layout/orgChart1"/>
    <dgm:cxn modelId="{8FC26168-20E3-4BF7-89EA-AFA1BF350B7D}" type="presParOf" srcId="{2B815BA5-40D5-4EE0-B918-F054C579AAC3}" destId="{E662B29D-948C-4D41-95CF-7B41D05F8D4D}" srcOrd="5" destOrd="0" presId="urn:microsoft.com/office/officeart/2005/8/layout/orgChart1"/>
    <dgm:cxn modelId="{A1460F55-BB55-4E35-9B75-95C89973A3FB}" type="presParOf" srcId="{E662B29D-948C-4D41-95CF-7B41D05F8D4D}" destId="{6A8D353C-20CC-4C6A-AD1E-CD2DB2CD3645}" srcOrd="0" destOrd="0" presId="urn:microsoft.com/office/officeart/2005/8/layout/orgChart1"/>
    <dgm:cxn modelId="{7A48289E-F4CF-423E-A157-3737B2EEF503}" type="presParOf" srcId="{6A8D353C-20CC-4C6A-AD1E-CD2DB2CD3645}" destId="{B669933D-EAB4-4AAD-8E95-4D045597F367}" srcOrd="0" destOrd="0" presId="urn:microsoft.com/office/officeart/2005/8/layout/orgChart1"/>
    <dgm:cxn modelId="{E68CDCA8-57DC-44E2-BA06-C35EEBCDA0CD}" type="presParOf" srcId="{6A8D353C-20CC-4C6A-AD1E-CD2DB2CD3645}" destId="{1A038FC5-3219-44A2-8720-5999786B4B0E}" srcOrd="1" destOrd="0" presId="urn:microsoft.com/office/officeart/2005/8/layout/orgChart1"/>
    <dgm:cxn modelId="{48805F4D-9F7D-4A4F-B198-99AEC88F7DE1}" type="presParOf" srcId="{E662B29D-948C-4D41-95CF-7B41D05F8D4D}" destId="{B48FC06E-5C9B-4CBB-93AD-7F879D1DF646}" srcOrd="1" destOrd="0" presId="urn:microsoft.com/office/officeart/2005/8/layout/orgChart1"/>
    <dgm:cxn modelId="{1CACDE28-CCB5-4011-958F-82F7F0293A78}" type="presParOf" srcId="{E662B29D-948C-4D41-95CF-7B41D05F8D4D}" destId="{AF560665-0BB9-4F1D-9AAC-714902C6E818}" srcOrd="2" destOrd="0" presId="urn:microsoft.com/office/officeart/2005/8/layout/orgChart1"/>
    <dgm:cxn modelId="{67F96A21-B77B-4476-ABE4-A182F6CCE9FA}" type="presParOf" srcId="{2B815BA5-40D5-4EE0-B918-F054C579AAC3}" destId="{292ED26D-91D4-4CD9-88E1-971C627804C1}" srcOrd="6" destOrd="0" presId="urn:microsoft.com/office/officeart/2005/8/layout/orgChart1"/>
    <dgm:cxn modelId="{D2DC8467-763F-4033-AE75-C34789B3A5D2}" type="presParOf" srcId="{2B815BA5-40D5-4EE0-B918-F054C579AAC3}" destId="{0DCC9EC4-D479-4D19-AFE7-8252DF20E84E}" srcOrd="7" destOrd="0" presId="urn:microsoft.com/office/officeart/2005/8/layout/orgChart1"/>
    <dgm:cxn modelId="{0DC004EF-658E-4677-9A25-54E92BD80128}" type="presParOf" srcId="{0DCC9EC4-D479-4D19-AFE7-8252DF20E84E}" destId="{D2B9CFF5-4136-4DB3-B2B5-A9C8D61FDDE8}" srcOrd="0" destOrd="0" presId="urn:microsoft.com/office/officeart/2005/8/layout/orgChart1"/>
    <dgm:cxn modelId="{2596205B-5219-4E62-8FD3-BFA9268DA3CB}" type="presParOf" srcId="{D2B9CFF5-4136-4DB3-B2B5-A9C8D61FDDE8}" destId="{DB69C98D-5AA3-4474-BBA0-6B486DE489E2}" srcOrd="0" destOrd="0" presId="urn:microsoft.com/office/officeart/2005/8/layout/orgChart1"/>
    <dgm:cxn modelId="{F1840EFF-E287-4D3F-9367-1E5FB0F18E26}" type="presParOf" srcId="{D2B9CFF5-4136-4DB3-B2B5-A9C8D61FDDE8}" destId="{449706E4-F71D-45BE-BAA6-536BF6275514}" srcOrd="1" destOrd="0" presId="urn:microsoft.com/office/officeart/2005/8/layout/orgChart1"/>
    <dgm:cxn modelId="{BA38AA25-EE04-454B-B59F-A18DFC42120B}" type="presParOf" srcId="{0DCC9EC4-D479-4D19-AFE7-8252DF20E84E}" destId="{5AEA2F41-496D-46DD-8026-457A5EB06C02}" srcOrd="1" destOrd="0" presId="urn:microsoft.com/office/officeart/2005/8/layout/orgChart1"/>
    <dgm:cxn modelId="{478614BA-9857-46F4-A6FD-E64C57E53A54}" type="presParOf" srcId="{0DCC9EC4-D479-4D19-AFE7-8252DF20E84E}" destId="{59F9F4AE-BFF5-4003-A2ED-8587C1CE9577}" srcOrd="2" destOrd="0" presId="urn:microsoft.com/office/officeart/2005/8/layout/orgChart1"/>
    <dgm:cxn modelId="{E50E6BF2-6D5B-411A-97D4-0CFEF13C9CF8}" type="presParOf" srcId="{580F5BE5-ED03-4E28-A8A8-A81B8395F757}" destId="{75CE9CD2-A9AF-49ED-8AAB-0C868388F110}" srcOrd="2" destOrd="0" presId="urn:microsoft.com/office/officeart/2005/8/layout/orgChart1"/>
    <dgm:cxn modelId="{0B7F1C7F-CA6B-4FE6-A479-5EDAAC52F2B8}" type="presParOf" srcId="{D6BBF501-D64D-485A-82A1-8228DF6F3200}" destId="{20A3215E-5582-4970-A1AE-FD804337BE05}" srcOrd="10" destOrd="0" presId="urn:microsoft.com/office/officeart/2005/8/layout/orgChart1"/>
    <dgm:cxn modelId="{C5DC6FED-C48A-4A4F-8500-D00A714B4391}" type="presParOf" srcId="{D6BBF501-D64D-485A-82A1-8228DF6F3200}" destId="{D3AEF562-8D1F-4562-B4BE-05FDAE9E1334}" srcOrd="11" destOrd="0" presId="urn:microsoft.com/office/officeart/2005/8/layout/orgChart1"/>
    <dgm:cxn modelId="{ABAD655E-6882-476F-9E02-F79C120C66B6}" type="presParOf" srcId="{D3AEF562-8D1F-4562-B4BE-05FDAE9E1334}" destId="{A6AD20D4-4EFE-471A-9BA2-3676E275B55B}" srcOrd="0" destOrd="0" presId="urn:microsoft.com/office/officeart/2005/8/layout/orgChart1"/>
    <dgm:cxn modelId="{DFEDE843-06E4-4540-AAD4-694930E25204}" type="presParOf" srcId="{A6AD20D4-4EFE-471A-9BA2-3676E275B55B}" destId="{00357EA5-7C2E-4DDF-8257-937060EF65C3}" srcOrd="0" destOrd="0" presId="urn:microsoft.com/office/officeart/2005/8/layout/orgChart1"/>
    <dgm:cxn modelId="{D8346ACE-81C0-4B59-BA98-A60C9851B2BE}" type="presParOf" srcId="{A6AD20D4-4EFE-471A-9BA2-3676E275B55B}" destId="{FACCC785-2689-4997-93F3-8756E4AE7D0F}" srcOrd="1" destOrd="0" presId="urn:microsoft.com/office/officeart/2005/8/layout/orgChart1"/>
    <dgm:cxn modelId="{1FE5AF79-B3DB-4587-99F5-1183C8020F8A}" type="presParOf" srcId="{D3AEF562-8D1F-4562-B4BE-05FDAE9E1334}" destId="{8039009F-F099-48D4-B2EE-7C469EB7706C}" srcOrd="1" destOrd="0" presId="urn:microsoft.com/office/officeart/2005/8/layout/orgChart1"/>
    <dgm:cxn modelId="{9BF37070-1845-4A4F-9ADB-7A577E70DC00}" type="presParOf" srcId="{8039009F-F099-48D4-B2EE-7C469EB7706C}" destId="{074C5BC2-E405-46F2-9533-CC2A89A54DC7}" srcOrd="0" destOrd="0" presId="urn:microsoft.com/office/officeart/2005/8/layout/orgChart1"/>
    <dgm:cxn modelId="{5C6C750A-8672-489C-B94E-8E91298C53B7}" type="presParOf" srcId="{8039009F-F099-48D4-B2EE-7C469EB7706C}" destId="{316182ED-BA68-47BB-B66C-9F7592D4C283}" srcOrd="1" destOrd="0" presId="urn:microsoft.com/office/officeart/2005/8/layout/orgChart1"/>
    <dgm:cxn modelId="{40BD025E-B573-49F2-BA11-84F6D10C9E02}" type="presParOf" srcId="{316182ED-BA68-47BB-B66C-9F7592D4C283}" destId="{6F57D52E-48C1-4C76-9FD2-FCA8AC4B6AF8}" srcOrd="0" destOrd="0" presId="urn:microsoft.com/office/officeart/2005/8/layout/orgChart1"/>
    <dgm:cxn modelId="{EFB1CD7A-A8DC-462E-BF22-93265D0C1452}" type="presParOf" srcId="{6F57D52E-48C1-4C76-9FD2-FCA8AC4B6AF8}" destId="{37FA964D-2626-4931-A651-EE0125ECBEA4}" srcOrd="0" destOrd="0" presId="urn:microsoft.com/office/officeart/2005/8/layout/orgChart1"/>
    <dgm:cxn modelId="{0AF9EE6E-1200-41EE-B6E9-CC9C12839A53}" type="presParOf" srcId="{6F57D52E-48C1-4C76-9FD2-FCA8AC4B6AF8}" destId="{67BA0A94-66BB-4B79-8BCF-5601DAA7AE84}" srcOrd="1" destOrd="0" presId="urn:microsoft.com/office/officeart/2005/8/layout/orgChart1"/>
    <dgm:cxn modelId="{03EBE01D-157E-4718-9EC6-B4D76AB84AB0}" type="presParOf" srcId="{316182ED-BA68-47BB-B66C-9F7592D4C283}" destId="{A0021659-40AB-4CCC-B8EF-F84EA14085D4}" srcOrd="1" destOrd="0" presId="urn:microsoft.com/office/officeart/2005/8/layout/orgChart1"/>
    <dgm:cxn modelId="{77CB3161-91D1-403C-A26C-E2FA74E17738}" type="presParOf" srcId="{316182ED-BA68-47BB-B66C-9F7592D4C283}" destId="{D9C26B64-754C-4256-82DD-412AB5E39F5E}" srcOrd="2" destOrd="0" presId="urn:microsoft.com/office/officeart/2005/8/layout/orgChart1"/>
    <dgm:cxn modelId="{4422812C-65D6-4C95-9E4F-F5C09A62CB93}" type="presParOf" srcId="{8039009F-F099-48D4-B2EE-7C469EB7706C}" destId="{60907F98-1E04-41AB-AC27-4D78CA2F8610}" srcOrd="2" destOrd="0" presId="urn:microsoft.com/office/officeart/2005/8/layout/orgChart1"/>
    <dgm:cxn modelId="{840B906B-8440-4F7F-8E26-30C1D53B2176}" type="presParOf" srcId="{8039009F-F099-48D4-B2EE-7C469EB7706C}" destId="{A9778375-B255-4184-8B18-79F7AD7FAAAB}" srcOrd="3" destOrd="0" presId="urn:microsoft.com/office/officeart/2005/8/layout/orgChart1"/>
    <dgm:cxn modelId="{DB8B635C-2D80-450A-A0FC-331BCBA12C4A}" type="presParOf" srcId="{A9778375-B255-4184-8B18-79F7AD7FAAAB}" destId="{24ED810F-45A8-4623-AFB3-28A3841AA21B}" srcOrd="0" destOrd="0" presId="urn:microsoft.com/office/officeart/2005/8/layout/orgChart1"/>
    <dgm:cxn modelId="{32994729-16CE-4368-A02B-E7F1F1DF3F3D}" type="presParOf" srcId="{24ED810F-45A8-4623-AFB3-28A3841AA21B}" destId="{6AE10762-2C43-4A25-B016-8A619578A9BE}" srcOrd="0" destOrd="0" presId="urn:microsoft.com/office/officeart/2005/8/layout/orgChart1"/>
    <dgm:cxn modelId="{80E331CD-5F96-4052-9917-A9174F65DBC6}" type="presParOf" srcId="{24ED810F-45A8-4623-AFB3-28A3841AA21B}" destId="{91588F07-8875-4ADF-92E3-DC6D8CA3F0D3}" srcOrd="1" destOrd="0" presId="urn:microsoft.com/office/officeart/2005/8/layout/orgChart1"/>
    <dgm:cxn modelId="{1DD9111A-8617-40E0-BF95-5F6465513684}" type="presParOf" srcId="{A9778375-B255-4184-8B18-79F7AD7FAAAB}" destId="{CE247FE8-327A-437F-BEDA-3CF0EEFA40FD}" srcOrd="1" destOrd="0" presId="urn:microsoft.com/office/officeart/2005/8/layout/orgChart1"/>
    <dgm:cxn modelId="{F2428FC4-0DBB-4745-A7AA-9C750038E5F2}" type="presParOf" srcId="{A9778375-B255-4184-8B18-79F7AD7FAAAB}" destId="{691B64D2-3B31-4DE9-988E-868CB5BA324A}" srcOrd="2" destOrd="0" presId="urn:microsoft.com/office/officeart/2005/8/layout/orgChart1"/>
    <dgm:cxn modelId="{2D3FAE9C-7DDD-4554-AF1F-674317EBAEFF}" type="presParOf" srcId="{D3AEF562-8D1F-4562-B4BE-05FDAE9E1334}" destId="{C0C86F1C-7460-4799-B38C-53FC1645FDB4}" srcOrd="2" destOrd="0" presId="urn:microsoft.com/office/officeart/2005/8/layout/orgChart1"/>
    <dgm:cxn modelId="{212FBBE2-AF39-4198-A741-14ABB4F56487}" type="presParOf" srcId="{D6BBF501-D64D-485A-82A1-8228DF6F3200}" destId="{7759DBF1-CA8D-445B-B3E3-A0F8B270F345}" srcOrd="12" destOrd="0" presId="urn:microsoft.com/office/officeart/2005/8/layout/orgChart1"/>
    <dgm:cxn modelId="{E3B994C0-965E-4B44-9206-25BA8DB718BD}" type="presParOf" srcId="{D6BBF501-D64D-485A-82A1-8228DF6F3200}" destId="{7B8DDAD6-4CFB-426E-90F6-D17BDE2ACFD7}" srcOrd="13" destOrd="0" presId="urn:microsoft.com/office/officeart/2005/8/layout/orgChart1"/>
    <dgm:cxn modelId="{6735E3FC-C3A7-49A2-843A-1DA165D2C51D}" type="presParOf" srcId="{7B8DDAD6-4CFB-426E-90F6-D17BDE2ACFD7}" destId="{2C6B9FE9-A3C8-47FA-B86E-2052DC7B3F00}" srcOrd="0" destOrd="0" presId="urn:microsoft.com/office/officeart/2005/8/layout/orgChart1"/>
    <dgm:cxn modelId="{6EA4AC95-4CDC-4B7E-B7BE-7ADEC32B803B}" type="presParOf" srcId="{2C6B9FE9-A3C8-47FA-B86E-2052DC7B3F00}" destId="{96B0EEF9-E567-41F9-A142-B2EE7F82CE07}" srcOrd="0" destOrd="0" presId="urn:microsoft.com/office/officeart/2005/8/layout/orgChart1"/>
    <dgm:cxn modelId="{45FF9B96-64E5-4833-9DC3-B50DE151F347}" type="presParOf" srcId="{2C6B9FE9-A3C8-47FA-B86E-2052DC7B3F00}" destId="{EC63DD2A-E3A0-4B6F-81FE-9EA5C642C867}" srcOrd="1" destOrd="0" presId="urn:microsoft.com/office/officeart/2005/8/layout/orgChart1"/>
    <dgm:cxn modelId="{DBD4EE49-227D-4818-998B-C1E28185DDEE}" type="presParOf" srcId="{7B8DDAD6-4CFB-426E-90F6-D17BDE2ACFD7}" destId="{F1288098-E8C9-4C80-B136-78B971F087D8}" srcOrd="1" destOrd="0" presId="urn:microsoft.com/office/officeart/2005/8/layout/orgChart1"/>
    <dgm:cxn modelId="{7AC069AF-AEF4-4564-83EE-9FD3A799EF0F}" type="presParOf" srcId="{F1288098-E8C9-4C80-B136-78B971F087D8}" destId="{22B32EA2-92BD-4473-B6E8-6C9A4DF82213}" srcOrd="0" destOrd="0" presId="urn:microsoft.com/office/officeart/2005/8/layout/orgChart1"/>
    <dgm:cxn modelId="{D333B44A-83B4-493F-BF94-8E60B4E720B5}" type="presParOf" srcId="{F1288098-E8C9-4C80-B136-78B971F087D8}" destId="{2468A597-3532-4863-9839-42EB8C42B962}" srcOrd="1" destOrd="0" presId="urn:microsoft.com/office/officeart/2005/8/layout/orgChart1"/>
    <dgm:cxn modelId="{86850E07-5283-4240-BBC0-CB86D90A8DB3}" type="presParOf" srcId="{2468A597-3532-4863-9839-42EB8C42B962}" destId="{B93757ED-988B-450B-A278-7461D10D7A29}" srcOrd="0" destOrd="0" presId="urn:microsoft.com/office/officeart/2005/8/layout/orgChart1"/>
    <dgm:cxn modelId="{BE4DA06D-FC2B-4296-A0D3-C22038054898}" type="presParOf" srcId="{B93757ED-988B-450B-A278-7461D10D7A29}" destId="{F54BF782-E0AE-4700-8D81-A57CC63EF5B3}" srcOrd="0" destOrd="0" presId="urn:microsoft.com/office/officeart/2005/8/layout/orgChart1"/>
    <dgm:cxn modelId="{CAE99903-027F-46A1-BBF7-E865F6CFB070}" type="presParOf" srcId="{B93757ED-988B-450B-A278-7461D10D7A29}" destId="{9C9AF66E-0122-48A4-84CE-8C1299FE57C1}" srcOrd="1" destOrd="0" presId="urn:microsoft.com/office/officeart/2005/8/layout/orgChart1"/>
    <dgm:cxn modelId="{E94026BF-A170-4406-AECD-E1ABD4F5B38B}" type="presParOf" srcId="{2468A597-3532-4863-9839-42EB8C42B962}" destId="{2937A1FD-6BF9-4FBE-9711-93679A507D88}" srcOrd="1" destOrd="0" presId="urn:microsoft.com/office/officeart/2005/8/layout/orgChart1"/>
    <dgm:cxn modelId="{032F4DFF-49D4-4C54-B51F-60491B1DCCA5}" type="presParOf" srcId="{2468A597-3532-4863-9839-42EB8C42B962}" destId="{BEF08BF6-041B-43CD-9F95-49B0A4D6BABA}" srcOrd="2" destOrd="0" presId="urn:microsoft.com/office/officeart/2005/8/layout/orgChart1"/>
    <dgm:cxn modelId="{B8E9D513-D609-4154-817E-3100DF96443C}" type="presParOf" srcId="{7B8DDAD6-4CFB-426E-90F6-D17BDE2ACFD7}" destId="{D55705D2-E62E-4B4E-ABA1-242FB4FBCDC4}" srcOrd="2" destOrd="0" presId="urn:microsoft.com/office/officeart/2005/8/layout/orgChart1"/>
    <dgm:cxn modelId="{094F147F-34F3-40DD-A70C-583F21395867}" type="presParOf" srcId="{D6BBF501-D64D-485A-82A1-8228DF6F3200}" destId="{5438E0B7-C9CD-4D05-9144-CC662259CD20}" srcOrd="14" destOrd="0" presId="urn:microsoft.com/office/officeart/2005/8/layout/orgChart1"/>
    <dgm:cxn modelId="{8FE76B03-EED7-4776-9D5D-E51C0F84346A}" type="presParOf" srcId="{D6BBF501-D64D-485A-82A1-8228DF6F3200}" destId="{7D6AB80D-85FA-4FF9-9183-95231863612B}" srcOrd="15" destOrd="0" presId="urn:microsoft.com/office/officeart/2005/8/layout/orgChart1"/>
    <dgm:cxn modelId="{07FA959C-EBAB-434E-AF72-B28ADAEAC0C1}" type="presParOf" srcId="{7D6AB80D-85FA-4FF9-9183-95231863612B}" destId="{CC027CA7-66F4-4906-907A-1DED23632E3C}" srcOrd="0" destOrd="0" presId="urn:microsoft.com/office/officeart/2005/8/layout/orgChart1"/>
    <dgm:cxn modelId="{682615EF-1590-41A6-AC66-9E399E91E2F1}" type="presParOf" srcId="{CC027CA7-66F4-4906-907A-1DED23632E3C}" destId="{8379649E-8FF4-446B-852E-5D7315C44AE8}" srcOrd="0" destOrd="0" presId="urn:microsoft.com/office/officeart/2005/8/layout/orgChart1"/>
    <dgm:cxn modelId="{3946130D-D71F-4245-B1CB-FE12C0585B5A}" type="presParOf" srcId="{CC027CA7-66F4-4906-907A-1DED23632E3C}" destId="{1EF1DF6C-34D0-4AC9-9520-84DBA5A2E952}" srcOrd="1" destOrd="0" presId="urn:microsoft.com/office/officeart/2005/8/layout/orgChart1"/>
    <dgm:cxn modelId="{FEEAE5C4-CF54-45C8-BD09-69C5F982E921}" type="presParOf" srcId="{7D6AB80D-85FA-4FF9-9183-95231863612B}" destId="{CD586C07-FAC4-48EA-A39B-04ED750B1C48}" srcOrd="1" destOrd="0" presId="urn:microsoft.com/office/officeart/2005/8/layout/orgChart1"/>
    <dgm:cxn modelId="{AB996D97-1976-4B23-92B4-4C957E4CC40E}" type="presParOf" srcId="{CD586C07-FAC4-48EA-A39B-04ED750B1C48}" destId="{6D53A2EA-03C1-45FA-886A-A4FDA9ABFCFB}" srcOrd="0" destOrd="0" presId="urn:microsoft.com/office/officeart/2005/8/layout/orgChart1"/>
    <dgm:cxn modelId="{D61F4D0A-D454-4173-B659-336AE4704DD8}" type="presParOf" srcId="{CD586C07-FAC4-48EA-A39B-04ED750B1C48}" destId="{01578A2A-BBEB-43E3-869F-578DFCA29FE6}" srcOrd="1" destOrd="0" presId="urn:microsoft.com/office/officeart/2005/8/layout/orgChart1"/>
    <dgm:cxn modelId="{E2B3FA75-246A-4336-AE0E-E292C555F199}" type="presParOf" srcId="{01578A2A-BBEB-43E3-869F-578DFCA29FE6}" destId="{39D4A27A-5EC5-4070-9352-BA743788BC70}" srcOrd="0" destOrd="0" presId="urn:microsoft.com/office/officeart/2005/8/layout/orgChart1"/>
    <dgm:cxn modelId="{878C0321-E8A8-490D-A3E0-DB584B7ED97F}" type="presParOf" srcId="{39D4A27A-5EC5-4070-9352-BA743788BC70}" destId="{EF63C25E-7012-4AE9-99A6-1F158D19989E}" srcOrd="0" destOrd="0" presId="urn:microsoft.com/office/officeart/2005/8/layout/orgChart1"/>
    <dgm:cxn modelId="{66138415-4076-4848-88D1-0F04F465743E}" type="presParOf" srcId="{39D4A27A-5EC5-4070-9352-BA743788BC70}" destId="{D070F599-8709-48F5-A127-B2FBAA87980D}" srcOrd="1" destOrd="0" presId="urn:microsoft.com/office/officeart/2005/8/layout/orgChart1"/>
    <dgm:cxn modelId="{F86E3BBE-9950-498B-B555-DEE67D124B34}" type="presParOf" srcId="{01578A2A-BBEB-43E3-869F-578DFCA29FE6}" destId="{D9B87B9D-4B8E-43A0-A1EF-FE636ECB77E1}" srcOrd="1" destOrd="0" presId="urn:microsoft.com/office/officeart/2005/8/layout/orgChart1"/>
    <dgm:cxn modelId="{5945CC8E-39F0-41CB-A5C2-3BC3A73DB234}" type="presParOf" srcId="{01578A2A-BBEB-43E3-869F-578DFCA29FE6}" destId="{ADC26F34-ADCF-40EE-95F9-955F7007C38B}" srcOrd="2" destOrd="0" presId="urn:microsoft.com/office/officeart/2005/8/layout/orgChart1"/>
    <dgm:cxn modelId="{E9626B44-4716-4DF0-8FC6-8B1BEB02A8A8}" type="presParOf" srcId="{7D6AB80D-85FA-4FF9-9183-95231863612B}" destId="{3F31AF8D-C535-4DF9-909C-64E32CBF9806}" srcOrd="2" destOrd="0" presId="urn:microsoft.com/office/officeart/2005/8/layout/orgChart1"/>
    <dgm:cxn modelId="{10237351-C3C6-4DEC-9B2C-6464397B91FA}" type="presParOf" srcId="{D6BBF501-D64D-485A-82A1-8228DF6F3200}" destId="{BF126C49-762B-48CA-89A2-7F9469FDAC5D}" srcOrd="16" destOrd="0" presId="urn:microsoft.com/office/officeart/2005/8/layout/orgChart1"/>
    <dgm:cxn modelId="{F214F8C1-5B0F-46F8-8984-5D3F9995758A}" type="presParOf" srcId="{D6BBF501-D64D-485A-82A1-8228DF6F3200}" destId="{59CB6EE2-DAE4-4508-93D1-AD671A32466A}" srcOrd="17" destOrd="0" presId="urn:microsoft.com/office/officeart/2005/8/layout/orgChart1"/>
    <dgm:cxn modelId="{22FF12FB-9243-46BE-9865-F3CB39AA6F0B}" type="presParOf" srcId="{59CB6EE2-DAE4-4508-93D1-AD671A32466A}" destId="{D313BC06-8C11-4CAC-8345-F974A6EC5A3B}" srcOrd="0" destOrd="0" presId="urn:microsoft.com/office/officeart/2005/8/layout/orgChart1"/>
    <dgm:cxn modelId="{3E72E6E0-D8B6-48F4-AAC1-D1E9C7AE2BF3}" type="presParOf" srcId="{D313BC06-8C11-4CAC-8345-F974A6EC5A3B}" destId="{E28B89CC-53D7-42EF-9BDE-677D173C60EE}" srcOrd="0" destOrd="0" presId="urn:microsoft.com/office/officeart/2005/8/layout/orgChart1"/>
    <dgm:cxn modelId="{A19858D1-C0DC-4E27-B73E-9CB1E17F9F5A}" type="presParOf" srcId="{D313BC06-8C11-4CAC-8345-F974A6EC5A3B}" destId="{8B27CA07-2D2A-486B-9EE2-273A1AD013F7}" srcOrd="1" destOrd="0" presId="urn:microsoft.com/office/officeart/2005/8/layout/orgChart1"/>
    <dgm:cxn modelId="{7E0D6849-DBB4-4DC6-BAAA-1CDECC681FF3}" type="presParOf" srcId="{59CB6EE2-DAE4-4508-93D1-AD671A32466A}" destId="{EEEC72E0-6E67-4AC3-A632-2ED5605BF3BC}" srcOrd="1" destOrd="0" presId="urn:microsoft.com/office/officeart/2005/8/layout/orgChart1"/>
    <dgm:cxn modelId="{BA3EB47D-70DD-4A5F-9697-8D508286D0BE}" type="presParOf" srcId="{EEEC72E0-6E67-4AC3-A632-2ED5605BF3BC}" destId="{675373AE-EEAC-409F-A343-D6212F1E962F}" srcOrd="0" destOrd="0" presId="urn:microsoft.com/office/officeart/2005/8/layout/orgChart1"/>
    <dgm:cxn modelId="{39B37A9A-B98C-408B-8079-CFF6C662E55B}" type="presParOf" srcId="{EEEC72E0-6E67-4AC3-A632-2ED5605BF3BC}" destId="{14CFA5E5-AF91-4149-9D2A-DB684ADE3A2F}" srcOrd="1" destOrd="0" presId="urn:microsoft.com/office/officeart/2005/8/layout/orgChart1"/>
    <dgm:cxn modelId="{71A8949C-D5C8-47EF-9B91-88B5FF2F3121}" type="presParOf" srcId="{14CFA5E5-AF91-4149-9D2A-DB684ADE3A2F}" destId="{32E3904A-3E6B-415B-A6B5-1985076C2E16}" srcOrd="0" destOrd="0" presId="urn:microsoft.com/office/officeart/2005/8/layout/orgChart1"/>
    <dgm:cxn modelId="{12B0566A-74FC-4C2B-952A-70FC22CF15A8}" type="presParOf" srcId="{32E3904A-3E6B-415B-A6B5-1985076C2E16}" destId="{90BA314B-8A34-45C3-AFF3-58DFBAE2A707}" srcOrd="0" destOrd="0" presId="urn:microsoft.com/office/officeart/2005/8/layout/orgChart1"/>
    <dgm:cxn modelId="{600253CD-C70C-4EBA-85C9-6CDCAE7D3D3E}" type="presParOf" srcId="{32E3904A-3E6B-415B-A6B5-1985076C2E16}" destId="{DCEC2498-14AE-414B-8EBE-557DFC3C6DE8}" srcOrd="1" destOrd="0" presId="urn:microsoft.com/office/officeart/2005/8/layout/orgChart1"/>
    <dgm:cxn modelId="{2FEF6C81-1283-485C-9957-8AE031715217}" type="presParOf" srcId="{14CFA5E5-AF91-4149-9D2A-DB684ADE3A2F}" destId="{49EEAC48-B398-4ED2-ADEC-424FED6F7940}" srcOrd="1" destOrd="0" presId="urn:microsoft.com/office/officeart/2005/8/layout/orgChart1"/>
    <dgm:cxn modelId="{1D25C0BC-86ED-4D8E-B3BB-F48824F919A0}" type="presParOf" srcId="{14CFA5E5-AF91-4149-9D2A-DB684ADE3A2F}" destId="{BBDBDF33-6107-454B-9049-234B152371F9}" srcOrd="2" destOrd="0" presId="urn:microsoft.com/office/officeart/2005/8/layout/orgChart1"/>
    <dgm:cxn modelId="{C6255B28-43DE-4E1C-BCC5-E0D7711FF808}" type="presParOf" srcId="{EEEC72E0-6E67-4AC3-A632-2ED5605BF3BC}" destId="{546E8A40-3AA4-4C42-8230-BE2D9A93692C}" srcOrd="2" destOrd="0" presId="urn:microsoft.com/office/officeart/2005/8/layout/orgChart1"/>
    <dgm:cxn modelId="{9B6916FF-3F71-4488-9E2C-1CD7DF1D7780}" type="presParOf" srcId="{EEEC72E0-6E67-4AC3-A632-2ED5605BF3BC}" destId="{E23FDBF4-E42A-489B-B5A1-346B6CB8DA9D}" srcOrd="3" destOrd="0" presId="urn:microsoft.com/office/officeart/2005/8/layout/orgChart1"/>
    <dgm:cxn modelId="{3174377D-D59A-45F1-A511-F368967B1BBA}" type="presParOf" srcId="{E23FDBF4-E42A-489B-B5A1-346B6CB8DA9D}" destId="{618A45A6-4CEE-4C19-B8FD-2473237044ED}" srcOrd="0" destOrd="0" presId="urn:microsoft.com/office/officeart/2005/8/layout/orgChart1"/>
    <dgm:cxn modelId="{6345AD69-A92B-43C2-AD04-86D707F2EBBB}" type="presParOf" srcId="{618A45A6-4CEE-4C19-B8FD-2473237044ED}" destId="{4AA797C0-BD0F-4046-8DDE-23CEBB868F51}" srcOrd="0" destOrd="0" presId="urn:microsoft.com/office/officeart/2005/8/layout/orgChart1"/>
    <dgm:cxn modelId="{77FCBD3C-1205-4D04-8345-1F8DCB1C8BAC}" type="presParOf" srcId="{618A45A6-4CEE-4C19-B8FD-2473237044ED}" destId="{59F17732-1293-4752-98BC-F5952FC57DFD}" srcOrd="1" destOrd="0" presId="urn:microsoft.com/office/officeart/2005/8/layout/orgChart1"/>
    <dgm:cxn modelId="{3989846C-1048-471D-822F-CA50026515A1}" type="presParOf" srcId="{E23FDBF4-E42A-489B-B5A1-346B6CB8DA9D}" destId="{33568DE3-537B-48D5-88AC-D7C536E2C272}" srcOrd="1" destOrd="0" presId="urn:microsoft.com/office/officeart/2005/8/layout/orgChart1"/>
    <dgm:cxn modelId="{00B38F50-33C7-463E-BC0D-2E61895B445A}" type="presParOf" srcId="{E23FDBF4-E42A-489B-B5A1-346B6CB8DA9D}" destId="{50D02652-F1C6-4224-A428-75B7F1182C3B}" srcOrd="2" destOrd="0" presId="urn:microsoft.com/office/officeart/2005/8/layout/orgChart1"/>
    <dgm:cxn modelId="{4C8CEF5E-171F-4683-BE1C-ABC8E202C7E2}" type="presParOf" srcId="{EEEC72E0-6E67-4AC3-A632-2ED5605BF3BC}" destId="{E16EA514-C55B-4E79-A93D-DB889166524E}" srcOrd="4" destOrd="0" presId="urn:microsoft.com/office/officeart/2005/8/layout/orgChart1"/>
    <dgm:cxn modelId="{77F8EAE9-869C-47E8-9A57-9CB12917A680}" type="presParOf" srcId="{EEEC72E0-6E67-4AC3-A632-2ED5605BF3BC}" destId="{ECDC04B3-E652-42A6-8B88-B9385ECCED1E}" srcOrd="5" destOrd="0" presId="urn:microsoft.com/office/officeart/2005/8/layout/orgChart1"/>
    <dgm:cxn modelId="{404A52DE-0D39-493B-B592-6F95D62189F6}" type="presParOf" srcId="{ECDC04B3-E652-42A6-8B88-B9385ECCED1E}" destId="{50EBCA3C-47A7-423F-9259-B70CF60A080B}" srcOrd="0" destOrd="0" presId="urn:microsoft.com/office/officeart/2005/8/layout/orgChart1"/>
    <dgm:cxn modelId="{FA78925C-CDE7-4950-B3D3-88F845908AD4}" type="presParOf" srcId="{50EBCA3C-47A7-423F-9259-B70CF60A080B}" destId="{AAD3DC0C-75DB-4DD9-8BA6-17882157F286}" srcOrd="0" destOrd="0" presId="urn:microsoft.com/office/officeart/2005/8/layout/orgChart1"/>
    <dgm:cxn modelId="{8EF7FC88-1863-4349-BDE6-EFE5A37E35A4}" type="presParOf" srcId="{50EBCA3C-47A7-423F-9259-B70CF60A080B}" destId="{6A7BEA0B-8058-4834-A19D-2BC433CB155D}" srcOrd="1" destOrd="0" presId="urn:microsoft.com/office/officeart/2005/8/layout/orgChart1"/>
    <dgm:cxn modelId="{03C4FA37-BB0E-4A1C-9FDB-00C6DD813357}" type="presParOf" srcId="{ECDC04B3-E652-42A6-8B88-B9385ECCED1E}" destId="{0B14AC80-6632-4502-9054-5DAE8300B589}" srcOrd="1" destOrd="0" presId="urn:microsoft.com/office/officeart/2005/8/layout/orgChart1"/>
    <dgm:cxn modelId="{79A498F4-C9A7-47F2-8D6D-2EDD829E0A87}" type="presParOf" srcId="{ECDC04B3-E652-42A6-8B88-B9385ECCED1E}" destId="{4F2B9664-A202-489D-8B99-12A6230A81F1}" srcOrd="2" destOrd="0" presId="urn:microsoft.com/office/officeart/2005/8/layout/orgChart1"/>
    <dgm:cxn modelId="{A16EEEC4-99D3-4C2F-8D25-31A413B61D26}" type="presParOf" srcId="{59CB6EE2-DAE4-4508-93D1-AD671A32466A}" destId="{F664C0ED-CD67-492F-BE1B-C6B86FF0F782}" srcOrd="2" destOrd="0" presId="urn:microsoft.com/office/officeart/2005/8/layout/orgChart1"/>
    <dgm:cxn modelId="{953809D2-8D57-4A99-81A8-BF2FC2C53A01}" type="presParOf" srcId="{D6BBF501-D64D-485A-82A1-8228DF6F3200}" destId="{9B84DCE1-43DF-4C14-847E-ECB18172F8BD}" srcOrd="18" destOrd="0" presId="urn:microsoft.com/office/officeart/2005/8/layout/orgChart1"/>
    <dgm:cxn modelId="{8D6C44AC-2092-447B-AD43-0C185C9D8600}" type="presParOf" srcId="{D6BBF501-D64D-485A-82A1-8228DF6F3200}" destId="{C8076471-C65B-47AD-BB0C-38CC318B8ED6}" srcOrd="19" destOrd="0" presId="urn:microsoft.com/office/officeart/2005/8/layout/orgChart1"/>
    <dgm:cxn modelId="{BE69FE11-F6C7-42A8-95B0-26E1223E4897}" type="presParOf" srcId="{C8076471-C65B-47AD-BB0C-38CC318B8ED6}" destId="{E08F8B0E-B769-4780-A1CB-626806CAF1B6}" srcOrd="0" destOrd="0" presId="urn:microsoft.com/office/officeart/2005/8/layout/orgChart1"/>
    <dgm:cxn modelId="{A1C340EF-DE1C-4F5D-8357-915470E02208}" type="presParOf" srcId="{E08F8B0E-B769-4780-A1CB-626806CAF1B6}" destId="{3E233A60-74C0-41AF-B400-8B2A28FFEC58}" srcOrd="0" destOrd="0" presId="urn:microsoft.com/office/officeart/2005/8/layout/orgChart1"/>
    <dgm:cxn modelId="{6D82A126-06FE-4EFA-9D7F-58A8B17C5C1F}" type="presParOf" srcId="{E08F8B0E-B769-4780-A1CB-626806CAF1B6}" destId="{C882ED13-D836-43EC-8E77-0981654ED813}" srcOrd="1" destOrd="0" presId="urn:microsoft.com/office/officeart/2005/8/layout/orgChart1"/>
    <dgm:cxn modelId="{99D47BEC-E687-47B2-A2B3-DE5B62CF8B71}" type="presParOf" srcId="{C8076471-C65B-47AD-BB0C-38CC318B8ED6}" destId="{F3714457-FFC8-4092-945E-139CA5EE4841}" srcOrd="1" destOrd="0" presId="urn:microsoft.com/office/officeart/2005/8/layout/orgChart1"/>
    <dgm:cxn modelId="{FA2DBE8E-4BF2-42B9-B0EE-13BBF1D74C7C}" type="presParOf" srcId="{F3714457-FFC8-4092-945E-139CA5EE4841}" destId="{48AE7C8A-8CB0-400F-A2D1-EE053276084B}" srcOrd="0" destOrd="0" presId="urn:microsoft.com/office/officeart/2005/8/layout/orgChart1"/>
    <dgm:cxn modelId="{04DBB02D-25D1-49E1-8F9B-4145E2D6DBC1}" type="presParOf" srcId="{F3714457-FFC8-4092-945E-139CA5EE4841}" destId="{6EA09571-FFBD-4430-A439-A679B0D6CA24}" srcOrd="1" destOrd="0" presId="urn:microsoft.com/office/officeart/2005/8/layout/orgChart1"/>
    <dgm:cxn modelId="{0CCF68B7-4087-4FBB-B02C-B85213D54364}" type="presParOf" srcId="{6EA09571-FFBD-4430-A439-A679B0D6CA24}" destId="{D32F025A-53D7-4F06-8491-49C27632B575}" srcOrd="0" destOrd="0" presId="urn:microsoft.com/office/officeart/2005/8/layout/orgChart1"/>
    <dgm:cxn modelId="{053E1050-5A67-4EFC-8C97-276F5F1532B1}" type="presParOf" srcId="{D32F025A-53D7-4F06-8491-49C27632B575}" destId="{001EF13D-40F5-408F-8297-7147451DE0BB}" srcOrd="0" destOrd="0" presId="urn:microsoft.com/office/officeart/2005/8/layout/orgChart1"/>
    <dgm:cxn modelId="{4FE56F8D-FA36-424D-93AA-04BFE900421B}" type="presParOf" srcId="{D32F025A-53D7-4F06-8491-49C27632B575}" destId="{EAA52020-F44A-48CA-865F-4BE83A8F9779}" srcOrd="1" destOrd="0" presId="urn:microsoft.com/office/officeart/2005/8/layout/orgChart1"/>
    <dgm:cxn modelId="{365B59C9-0D21-4789-98D1-D31A89716B0B}" type="presParOf" srcId="{6EA09571-FFBD-4430-A439-A679B0D6CA24}" destId="{4FE609A0-D852-4941-9EB4-C7823B725C8E}" srcOrd="1" destOrd="0" presId="urn:microsoft.com/office/officeart/2005/8/layout/orgChart1"/>
    <dgm:cxn modelId="{AF53C296-758E-46C2-B201-F9221A4B3CD5}" type="presParOf" srcId="{6EA09571-FFBD-4430-A439-A679B0D6CA24}" destId="{02F8C5A1-4FF0-4800-BF64-829637ED5C79}" srcOrd="2" destOrd="0" presId="urn:microsoft.com/office/officeart/2005/8/layout/orgChart1"/>
    <dgm:cxn modelId="{0EF42400-A5CA-4342-9C05-868E396CEEE9}" type="presParOf" srcId="{F3714457-FFC8-4092-945E-139CA5EE4841}" destId="{0DFC9E0C-0D46-426C-9E78-33239CBBFDDE}" srcOrd="2" destOrd="0" presId="urn:microsoft.com/office/officeart/2005/8/layout/orgChart1"/>
    <dgm:cxn modelId="{0B795AF3-B901-4E1E-87E0-A804799A3284}" type="presParOf" srcId="{F3714457-FFC8-4092-945E-139CA5EE4841}" destId="{C69B7048-525E-4282-82BD-119D9FF29DDA}" srcOrd="3" destOrd="0" presId="urn:microsoft.com/office/officeart/2005/8/layout/orgChart1"/>
    <dgm:cxn modelId="{6C45BE30-8B2A-4D43-A906-CE7DA84D0A88}" type="presParOf" srcId="{C69B7048-525E-4282-82BD-119D9FF29DDA}" destId="{577F8AB2-8E25-402A-9B46-481B3B1FD8BE}" srcOrd="0" destOrd="0" presId="urn:microsoft.com/office/officeart/2005/8/layout/orgChart1"/>
    <dgm:cxn modelId="{6F3EBF58-E64E-4BE4-9163-385CAF58D519}" type="presParOf" srcId="{577F8AB2-8E25-402A-9B46-481B3B1FD8BE}" destId="{7BAD551C-94E5-4545-AEDC-EFC675E03A0D}" srcOrd="0" destOrd="0" presId="urn:microsoft.com/office/officeart/2005/8/layout/orgChart1"/>
    <dgm:cxn modelId="{020CA0B6-9E9D-4074-B02A-6878776B4164}" type="presParOf" srcId="{577F8AB2-8E25-402A-9B46-481B3B1FD8BE}" destId="{F31F8BA5-2C37-4CD6-B406-EBBC4458D61D}" srcOrd="1" destOrd="0" presId="urn:microsoft.com/office/officeart/2005/8/layout/orgChart1"/>
    <dgm:cxn modelId="{01E97435-2364-4BD4-B222-DF86FAC8AEAC}" type="presParOf" srcId="{C69B7048-525E-4282-82BD-119D9FF29DDA}" destId="{00C8DD26-14DD-43F0-B03B-D87B970655A6}" srcOrd="1" destOrd="0" presId="urn:microsoft.com/office/officeart/2005/8/layout/orgChart1"/>
    <dgm:cxn modelId="{447DE4EF-E944-4247-A73A-13003A094874}" type="presParOf" srcId="{C69B7048-525E-4282-82BD-119D9FF29DDA}" destId="{D5519050-A588-4521-958A-71489286D60D}" srcOrd="2" destOrd="0" presId="urn:microsoft.com/office/officeart/2005/8/layout/orgChart1"/>
    <dgm:cxn modelId="{9E4F4C6F-E55C-4896-BF48-F46BBECDBD8A}" type="presParOf" srcId="{C8076471-C65B-47AD-BB0C-38CC318B8ED6}" destId="{A34E6747-7D77-454B-9106-E81A9B51AD8D}" srcOrd="2" destOrd="0" presId="urn:microsoft.com/office/officeart/2005/8/layout/orgChart1"/>
    <dgm:cxn modelId="{DFB9FE24-7C22-424A-B4D6-5BDCDF3EEB5C}" type="presParOf" srcId="{D6BBF501-D64D-485A-82A1-8228DF6F3200}" destId="{E33EF223-DBB3-413B-89F4-6C0808F3D38C}" srcOrd="20" destOrd="0" presId="urn:microsoft.com/office/officeart/2005/8/layout/orgChart1"/>
    <dgm:cxn modelId="{D2A7FB83-3CB9-4C31-AE1B-9932CEB90EF7}" type="presParOf" srcId="{D6BBF501-D64D-485A-82A1-8228DF6F3200}" destId="{D819F91E-6CDF-4281-87B0-BCBE3EA33778}" srcOrd="21" destOrd="0" presId="urn:microsoft.com/office/officeart/2005/8/layout/orgChart1"/>
    <dgm:cxn modelId="{97F279FA-3147-408F-98C2-0DC297F1AA30}" type="presParOf" srcId="{D819F91E-6CDF-4281-87B0-BCBE3EA33778}" destId="{A38F9FA3-8923-4464-BDD9-56AD363C8145}" srcOrd="0" destOrd="0" presId="urn:microsoft.com/office/officeart/2005/8/layout/orgChart1"/>
    <dgm:cxn modelId="{9B3504D7-5D4D-4729-A2C1-A8D05C3E150F}" type="presParOf" srcId="{A38F9FA3-8923-4464-BDD9-56AD363C8145}" destId="{4046BA73-6D89-4E59-8632-447BF37824E4}" srcOrd="0" destOrd="0" presId="urn:microsoft.com/office/officeart/2005/8/layout/orgChart1"/>
    <dgm:cxn modelId="{3E069248-59A7-40A7-9539-D07A4377EA96}" type="presParOf" srcId="{A38F9FA3-8923-4464-BDD9-56AD363C8145}" destId="{4C67A70B-8946-4C3B-B894-0CD1B975C186}" srcOrd="1" destOrd="0" presId="urn:microsoft.com/office/officeart/2005/8/layout/orgChart1"/>
    <dgm:cxn modelId="{7A0E5C64-5534-4320-B1A0-B3DD19C09FB5}" type="presParOf" srcId="{D819F91E-6CDF-4281-87B0-BCBE3EA33778}" destId="{6826D5CC-36EF-45C6-9088-B20836908AA3}" srcOrd="1" destOrd="0" presId="urn:microsoft.com/office/officeart/2005/8/layout/orgChart1"/>
    <dgm:cxn modelId="{1497D9EA-BDFE-4E97-9ABC-384266419FA3}" type="presParOf" srcId="{6826D5CC-36EF-45C6-9088-B20836908AA3}" destId="{3FC7666C-0EA4-4CF5-B0A8-AFE7038BB7E7}" srcOrd="0" destOrd="0" presId="urn:microsoft.com/office/officeart/2005/8/layout/orgChart1"/>
    <dgm:cxn modelId="{83316BD8-7CFA-4B0F-8350-864B74751484}" type="presParOf" srcId="{6826D5CC-36EF-45C6-9088-B20836908AA3}" destId="{D9926AFB-EB17-4324-B584-FF4554C8C938}" srcOrd="1" destOrd="0" presId="urn:microsoft.com/office/officeart/2005/8/layout/orgChart1"/>
    <dgm:cxn modelId="{B6EEE066-7A0C-4A9C-B706-33A6EBBDECDF}" type="presParOf" srcId="{D9926AFB-EB17-4324-B584-FF4554C8C938}" destId="{0CDC7124-C5A3-4AAE-909C-339A45CAA85A}" srcOrd="0" destOrd="0" presId="urn:microsoft.com/office/officeart/2005/8/layout/orgChart1"/>
    <dgm:cxn modelId="{EC7F2A51-52F2-44EF-87A8-753AFD3F30D1}" type="presParOf" srcId="{0CDC7124-C5A3-4AAE-909C-339A45CAA85A}" destId="{EBA7F80A-4FDC-4D65-B0DC-B308951EC39B}" srcOrd="0" destOrd="0" presId="urn:microsoft.com/office/officeart/2005/8/layout/orgChart1"/>
    <dgm:cxn modelId="{9FC3BC35-390C-4964-9CFC-0DF0BD28E2EA}" type="presParOf" srcId="{0CDC7124-C5A3-4AAE-909C-339A45CAA85A}" destId="{CE2B54D3-9B1A-483B-AD65-141211B50CF7}" srcOrd="1" destOrd="0" presId="urn:microsoft.com/office/officeart/2005/8/layout/orgChart1"/>
    <dgm:cxn modelId="{D08734D9-252D-46EC-B756-196AB9194AA6}" type="presParOf" srcId="{D9926AFB-EB17-4324-B584-FF4554C8C938}" destId="{E316B437-B7C7-43F3-8AA2-EAC5D16E2B1D}" srcOrd="1" destOrd="0" presId="urn:microsoft.com/office/officeart/2005/8/layout/orgChart1"/>
    <dgm:cxn modelId="{F1075CFD-FB58-4327-89E6-7056D0E479C9}" type="presParOf" srcId="{D9926AFB-EB17-4324-B584-FF4554C8C938}" destId="{48004AD2-5D85-4888-AA8E-98DA79608B3A}" srcOrd="2" destOrd="0" presId="urn:microsoft.com/office/officeart/2005/8/layout/orgChart1"/>
    <dgm:cxn modelId="{84BF1C3D-0B2D-4678-8FC4-0AE4608603C4}" type="presParOf" srcId="{6826D5CC-36EF-45C6-9088-B20836908AA3}" destId="{E3AB00FC-15DF-40ED-B898-2B31A0D335ED}" srcOrd="2" destOrd="0" presId="urn:microsoft.com/office/officeart/2005/8/layout/orgChart1"/>
    <dgm:cxn modelId="{05E6715C-034F-4703-9DDE-662F0D67F445}" type="presParOf" srcId="{6826D5CC-36EF-45C6-9088-B20836908AA3}" destId="{138E97C4-E556-4771-8A89-27E02EF637F0}" srcOrd="3" destOrd="0" presId="urn:microsoft.com/office/officeart/2005/8/layout/orgChart1"/>
    <dgm:cxn modelId="{A08AFCC0-1B0B-4A4A-AF3D-7D3119E5C0BE}" type="presParOf" srcId="{138E97C4-E556-4771-8A89-27E02EF637F0}" destId="{73D520EC-6295-4973-9D09-30EC9F3E1274}" srcOrd="0" destOrd="0" presId="urn:microsoft.com/office/officeart/2005/8/layout/orgChart1"/>
    <dgm:cxn modelId="{88198350-C22B-4EC4-A2CF-D5821297CBED}" type="presParOf" srcId="{73D520EC-6295-4973-9D09-30EC9F3E1274}" destId="{4A134D97-139F-494E-A526-BC785BD9F7E3}" srcOrd="0" destOrd="0" presId="urn:microsoft.com/office/officeart/2005/8/layout/orgChart1"/>
    <dgm:cxn modelId="{11840655-BB59-44B7-BD06-EA0CADC16EF1}" type="presParOf" srcId="{73D520EC-6295-4973-9D09-30EC9F3E1274}" destId="{2427C751-375A-4B37-8809-B45E6BEDC5EE}" srcOrd="1" destOrd="0" presId="urn:microsoft.com/office/officeart/2005/8/layout/orgChart1"/>
    <dgm:cxn modelId="{BF009802-4525-4FA4-9F0D-A0011DE5B83B}" type="presParOf" srcId="{138E97C4-E556-4771-8A89-27E02EF637F0}" destId="{F609AF66-3616-403D-A234-84A763659BDD}" srcOrd="1" destOrd="0" presId="urn:microsoft.com/office/officeart/2005/8/layout/orgChart1"/>
    <dgm:cxn modelId="{CD3DFA0F-0977-44B9-B753-5D4A3CBCF8E2}" type="presParOf" srcId="{138E97C4-E556-4771-8A89-27E02EF637F0}" destId="{98DD3B8F-235B-4DE9-855C-9BE17EA6A897}" srcOrd="2" destOrd="0" presId="urn:microsoft.com/office/officeart/2005/8/layout/orgChart1"/>
    <dgm:cxn modelId="{173BF900-DB87-4B6F-8037-F1DAB016459F}" type="presParOf" srcId="{6826D5CC-36EF-45C6-9088-B20836908AA3}" destId="{89C0C111-C935-4D00-93E7-551978E246B5}" srcOrd="4" destOrd="0" presId="urn:microsoft.com/office/officeart/2005/8/layout/orgChart1"/>
    <dgm:cxn modelId="{07824206-FA11-42E3-B5CC-477C87545590}" type="presParOf" srcId="{6826D5CC-36EF-45C6-9088-B20836908AA3}" destId="{8519B0CD-06A6-49BD-9023-127F75CDDF48}" srcOrd="5" destOrd="0" presId="urn:microsoft.com/office/officeart/2005/8/layout/orgChart1"/>
    <dgm:cxn modelId="{711A248E-885C-432B-BDE4-59B5202D8F3D}" type="presParOf" srcId="{8519B0CD-06A6-49BD-9023-127F75CDDF48}" destId="{366EE27D-9088-4971-8596-09F6711C0338}" srcOrd="0" destOrd="0" presId="urn:microsoft.com/office/officeart/2005/8/layout/orgChart1"/>
    <dgm:cxn modelId="{FD59EB9B-398C-4056-B38C-29DBF35C949E}" type="presParOf" srcId="{366EE27D-9088-4971-8596-09F6711C0338}" destId="{83F2655A-7583-4703-9110-9FF759108B2B}" srcOrd="0" destOrd="0" presId="urn:microsoft.com/office/officeart/2005/8/layout/orgChart1"/>
    <dgm:cxn modelId="{930AB90F-FAA9-4623-84B7-69337AEC614A}" type="presParOf" srcId="{366EE27D-9088-4971-8596-09F6711C0338}" destId="{69105AA6-0B73-4D39-974A-F9D67B593663}" srcOrd="1" destOrd="0" presId="urn:microsoft.com/office/officeart/2005/8/layout/orgChart1"/>
    <dgm:cxn modelId="{14FE2D86-CF03-4E54-809A-18CB402E2D8C}" type="presParOf" srcId="{8519B0CD-06A6-49BD-9023-127F75CDDF48}" destId="{FCE62402-1327-4BD4-8BF9-095184A16952}" srcOrd="1" destOrd="0" presId="urn:microsoft.com/office/officeart/2005/8/layout/orgChart1"/>
    <dgm:cxn modelId="{11F4016C-ECED-4B59-8F00-DFB80D28A8A0}" type="presParOf" srcId="{8519B0CD-06A6-49BD-9023-127F75CDDF48}" destId="{AF91D875-91E0-4EF4-8879-D179667B5724}" srcOrd="2" destOrd="0" presId="urn:microsoft.com/office/officeart/2005/8/layout/orgChart1"/>
    <dgm:cxn modelId="{FC79CA3D-C7B3-4AFB-B974-98143D4CC9AD}" type="presParOf" srcId="{D819F91E-6CDF-4281-87B0-BCBE3EA33778}" destId="{4894EB0F-B54F-4FB3-87C2-659EEDB13AEF}" srcOrd="2" destOrd="0" presId="urn:microsoft.com/office/officeart/2005/8/layout/orgChart1"/>
    <dgm:cxn modelId="{C05D5DF4-80AE-451F-9B3E-9A3614390167}" type="presParOf" srcId="{D6BBF501-D64D-485A-82A1-8228DF6F3200}" destId="{E440150F-6CF7-4217-B55F-7392373013DB}" srcOrd="22" destOrd="0" presId="urn:microsoft.com/office/officeart/2005/8/layout/orgChart1"/>
    <dgm:cxn modelId="{BD1511FD-9B56-431D-A63B-6423D23B9F99}" type="presParOf" srcId="{D6BBF501-D64D-485A-82A1-8228DF6F3200}" destId="{812A9657-3725-4BE7-BBAC-FD0A2D434D55}" srcOrd="23" destOrd="0" presId="urn:microsoft.com/office/officeart/2005/8/layout/orgChart1"/>
    <dgm:cxn modelId="{4BBC43FE-C8D1-4C82-AC71-E233EC4D863C}" type="presParOf" srcId="{812A9657-3725-4BE7-BBAC-FD0A2D434D55}" destId="{D3BA8011-4822-4CDC-96EC-57A665A3D74C}" srcOrd="0" destOrd="0" presId="urn:microsoft.com/office/officeart/2005/8/layout/orgChart1"/>
    <dgm:cxn modelId="{842B8091-05FE-4CB1-B9FC-7DB619C6E90D}" type="presParOf" srcId="{D3BA8011-4822-4CDC-96EC-57A665A3D74C}" destId="{2617FB2C-2807-4952-B6E1-CD54A222529D}" srcOrd="0" destOrd="0" presId="urn:microsoft.com/office/officeart/2005/8/layout/orgChart1"/>
    <dgm:cxn modelId="{70409AD1-3C6C-4F0F-B379-71977712FB76}" type="presParOf" srcId="{D3BA8011-4822-4CDC-96EC-57A665A3D74C}" destId="{152F449A-F1DF-408B-8C8A-A5B3FF313068}" srcOrd="1" destOrd="0" presId="urn:microsoft.com/office/officeart/2005/8/layout/orgChart1"/>
    <dgm:cxn modelId="{93657529-F85D-4A65-8AA9-EC8EC9CF1D08}" type="presParOf" srcId="{812A9657-3725-4BE7-BBAC-FD0A2D434D55}" destId="{220034DF-F93E-4878-81FF-C28A56E3390E}" srcOrd="1" destOrd="0" presId="urn:microsoft.com/office/officeart/2005/8/layout/orgChart1"/>
    <dgm:cxn modelId="{E338A1F8-122B-45DC-95E4-E9E904AAFCD2}" type="presParOf" srcId="{220034DF-F93E-4878-81FF-C28A56E3390E}" destId="{0061BDD1-25F6-420F-8D46-34BDE6051573}" srcOrd="0" destOrd="0" presId="urn:microsoft.com/office/officeart/2005/8/layout/orgChart1"/>
    <dgm:cxn modelId="{D16F8FA2-79C0-4BAF-931C-97C2248803A7}" type="presParOf" srcId="{220034DF-F93E-4878-81FF-C28A56E3390E}" destId="{55380933-E192-42E8-AC13-56400440475F}" srcOrd="1" destOrd="0" presId="urn:microsoft.com/office/officeart/2005/8/layout/orgChart1"/>
    <dgm:cxn modelId="{EFD10D63-D057-45E0-A715-625663B89A7A}" type="presParOf" srcId="{55380933-E192-42E8-AC13-56400440475F}" destId="{82D1A22F-6729-4FF7-A522-6B53E8C70CFF}" srcOrd="0" destOrd="0" presId="urn:microsoft.com/office/officeart/2005/8/layout/orgChart1"/>
    <dgm:cxn modelId="{ADF15094-3B8F-4C55-ADF3-D8C258BE7071}" type="presParOf" srcId="{82D1A22F-6729-4FF7-A522-6B53E8C70CFF}" destId="{8050DB2F-4382-4D21-A6F2-8EF980BAC6C4}" srcOrd="0" destOrd="0" presId="urn:microsoft.com/office/officeart/2005/8/layout/orgChart1"/>
    <dgm:cxn modelId="{EC42DCA7-457E-426C-B122-9D8C98870703}" type="presParOf" srcId="{82D1A22F-6729-4FF7-A522-6B53E8C70CFF}" destId="{3885509A-477D-4467-965A-9E66F114C389}" srcOrd="1" destOrd="0" presId="urn:microsoft.com/office/officeart/2005/8/layout/orgChart1"/>
    <dgm:cxn modelId="{8691FCAA-7D0E-4BCF-9F0E-C39D7D59C46E}" type="presParOf" srcId="{55380933-E192-42E8-AC13-56400440475F}" destId="{096E1F3E-5AD5-4A45-AD32-2215E71B11C8}" srcOrd="1" destOrd="0" presId="urn:microsoft.com/office/officeart/2005/8/layout/orgChart1"/>
    <dgm:cxn modelId="{232E58DF-130C-4926-BA54-1CDDD3282AE8}" type="presParOf" srcId="{55380933-E192-42E8-AC13-56400440475F}" destId="{553951C8-E684-4B11-B02A-58B779146DE7}" srcOrd="2" destOrd="0" presId="urn:microsoft.com/office/officeart/2005/8/layout/orgChart1"/>
    <dgm:cxn modelId="{51F9DD7D-C07D-4385-A7CE-024287AD4FEC}" type="presParOf" srcId="{220034DF-F93E-4878-81FF-C28A56E3390E}" destId="{5BB72D7F-75EF-4E2D-81F5-CBFDA1684152}" srcOrd="2" destOrd="0" presId="urn:microsoft.com/office/officeart/2005/8/layout/orgChart1"/>
    <dgm:cxn modelId="{845320CC-1A79-4BAE-8D40-E8E1FA82FAE7}" type="presParOf" srcId="{220034DF-F93E-4878-81FF-C28A56E3390E}" destId="{1FBA4E9F-1F4E-4EF5-8E84-8340F6D0BCD1}" srcOrd="3" destOrd="0" presId="urn:microsoft.com/office/officeart/2005/8/layout/orgChart1"/>
    <dgm:cxn modelId="{A58753FC-6C72-43E3-8829-0003493BE5A1}" type="presParOf" srcId="{1FBA4E9F-1F4E-4EF5-8E84-8340F6D0BCD1}" destId="{C89B5476-6B56-43E9-BE00-2346744C2A54}" srcOrd="0" destOrd="0" presId="urn:microsoft.com/office/officeart/2005/8/layout/orgChart1"/>
    <dgm:cxn modelId="{A20331DA-0EA5-4DE8-8DB3-714C866542E4}" type="presParOf" srcId="{C89B5476-6B56-43E9-BE00-2346744C2A54}" destId="{BD748E1C-E3E0-4352-B0F2-506296F3AABA}" srcOrd="0" destOrd="0" presId="urn:microsoft.com/office/officeart/2005/8/layout/orgChart1"/>
    <dgm:cxn modelId="{47DBD742-2ECC-4A1C-ADE3-2621AA78DC73}" type="presParOf" srcId="{C89B5476-6B56-43E9-BE00-2346744C2A54}" destId="{D20058B8-249E-47A6-80D5-0ADDADEB8542}" srcOrd="1" destOrd="0" presId="urn:microsoft.com/office/officeart/2005/8/layout/orgChart1"/>
    <dgm:cxn modelId="{2A16DA6E-A10D-4B2C-A8F8-67B89EAB8427}" type="presParOf" srcId="{1FBA4E9F-1F4E-4EF5-8E84-8340F6D0BCD1}" destId="{C1E6F8A0-E7B3-4746-925A-44674BA9BA45}" srcOrd="1" destOrd="0" presId="urn:microsoft.com/office/officeart/2005/8/layout/orgChart1"/>
    <dgm:cxn modelId="{03963225-C0D7-4BCF-96EA-0F5E71441BB5}" type="presParOf" srcId="{1FBA4E9F-1F4E-4EF5-8E84-8340F6D0BCD1}" destId="{F09583A1-B804-4043-B3B8-3D02C9F17FFA}" srcOrd="2" destOrd="0" presId="urn:microsoft.com/office/officeart/2005/8/layout/orgChart1"/>
    <dgm:cxn modelId="{A3C2EB15-22E6-49AB-A7B3-E46556AD1CF6}" type="presParOf" srcId="{220034DF-F93E-4878-81FF-C28A56E3390E}" destId="{9D2ED15E-F86B-44A7-9100-05237FF679FE}" srcOrd="4" destOrd="0" presId="urn:microsoft.com/office/officeart/2005/8/layout/orgChart1"/>
    <dgm:cxn modelId="{439B31F3-2902-48C4-88EC-051B4E0D049D}" type="presParOf" srcId="{220034DF-F93E-4878-81FF-C28A56E3390E}" destId="{FFA46531-0610-497A-922F-31E610E3F6C1}" srcOrd="5" destOrd="0" presId="urn:microsoft.com/office/officeart/2005/8/layout/orgChart1"/>
    <dgm:cxn modelId="{769653B5-3ACD-4F1B-AE45-12F3BD46430A}" type="presParOf" srcId="{FFA46531-0610-497A-922F-31E610E3F6C1}" destId="{F35A1EA4-5C8D-45A3-9112-E4FB65CFF9A5}" srcOrd="0" destOrd="0" presId="urn:microsoft.com/office/officeart/2005/8/layout/orgChart1"/>
    <dgm:cxn modelId="{364C6242-ECD4-4CAA-8573-4D956318C5B0}" type="presParOf" srcId="{F35A1EA4-5C8D-45A3-9112-E4FB65CFF9A5}" destId="{00BCF068-1DA6-4CE8-BFA7-49550830E3E1}" srcOrd="0" destOrd="0" presId="urn:microsoft.com/office/officeart/2005/8/layout/orgChart1"/>
    <dgm:cxn modelId="{84E6CB70-BE2F-4FF3-A5A4-15C7383E015D}" type="presParOf" srcId="{F35A1EA4-5C8D-45A3-9112-E4FB65CFF9A5}" destId="{2B0AA327-A5E9-487E-9623-5DB90FAF56BB}" srcOrd="1" destOrd="0" presId="urn:microsoft.com/office/officeart/2005/8/layout/orgChart1"/>
    <dgm:cxn modelId="{4142F933-068F-4CBF-A0D6-753B4E252D5A}" type="presParOf" srcId="{FFA46531-0610-497A-922F-31E610E3F6C1}" destId="{FD76625E-5466-41AB-A51D-94AD9326B0D4}" srcOrd="1" destOrd="0" presId="urn:microsoft.com/office/officeart/2005/8/layout/orgChart1"/>
    <dgm:cxn modelId="{55C83AFC-49E2-445C-90FD-644676897C15}" type="presParOf" srcId="{FFA46531-0610-497A-922F-31E610E3F6C1}" destId="{09A1C03E-6C55-4DAC-8A76-1C5F98278A08}" srcOrd="2" destOrd="0" presId="urn:microsoft.com/office/officeart/2005/8/layout/orgChart1"/>
    <dgm:cxn modelId="{AB05C784-8886-4529-B38D-FCDFB7BAA808}" type="presParOf" srcId="{812A9657-3725-4BE7-BBAC-FD0A2D434D55}" destId="{AAF019B0-8611-462B-868D-26D353B35847}" srcOrd="2" destOrd="0" presId="urn:microsoft.com/office/officeart/2005/8/layout/orgChart1"/>
    <dgm:cxn modelId="{D2228F6A-52FB-4ED2-A555-6BB6B47DC4E8}" type="presParOf" srcId="{0B9F1412-2E26-4DBE-9111-223A33BB08C9}" destId="{BC138FD5-4458-48A5-BBEB-283A218CED7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FBF907-B07D-4A33-9279-8509FCA12A9D}">
      <dsp:nvSpPr>
        <dsp:cNvPr id="0" name=""/>
        <dsp:cNvSpPr/>
      </dsp:nvSpPr>
      <dsp:spPr>
        <a:xfrm>
          <a:off x="5403791" y="2383485"/>
          <a:ext cx="328301" cy="13234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3401"/>
              </a:lnTo>
              <a:lnTo>
                <a:pt x="328301" y="132340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F93A3A-12F6-4CAB-AD99-19E2F1EE4213}">
      <dsp:nvSpPr>
        <dsp:cNvPr id="0" name=""/>
        <dsp:cNvSpPr/>
      </dsp:nvSpPr>
      <dsp:spPr>
        <a:xfrm>
          <a:off x="4564670" y="1202275"/>
          <a:ext cx="2349661" cy="4612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321"/>
              </a:lnTo>
              <a:lnTo>
                <a:pt x="2349661" y="311321"/>
              </a:lnTo>
              <a:lnTo>
                <a:pt x="2349661" y="46121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832097-9ED0-4339-AF4B-E55DA2D0C723}">
      <dsp:nvSpPr>
        <dsp:cNvPr id="0" name=""/>
        <dsp:cNvSpPr/>
      </dsp:nvSpPr>
      <dsp:spPr>
        <a:xfrm>
          <a:off x="433810" y="2390337"/>
          <a:ext cx="271148" cy="12572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7207"/>
              </a:lnTo>
              <a:lnTo>
                <a:pt x="271148" y="125720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9E88EF-8656-42BA-8F44-B67EF5D7485C}">
      <dsp:nvSpPr>
        <dsp:cNvPr id="0" name=""/>
        <dsp:cNvSpPr/>
      </dsp:nvSpPr>
      <dsp:spPr>
        <a:xfrm>
          <a:off x="2137294" y="1202275"/>
          <a:ext cx="2427375" cy="468062"/>
        </a:xfrm>
        <a:custGeom>
          <a:avLst/>
          <a:gdLst/>
          <a:ahLst/>
          <a:cxnLst/>
          <a:rect l="0" t="0" r="0" b="0"/>
          <a:pathLst>
            <a:path>
              <a:moveTo>
                <a:pt x="2427375" y="0"/>
              </a:moveTo>
              <a:lnTo>
                <a:pt x="2427375" y="318173"/>
              </a:lnTo>
              <a:lnTo>
                <a:pt x="0" y="318173"/>
              </a:lnTo>
              <a:lnTo>
                <a:pt x="0" y="46806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3BFCB9-B3B7-442E-A40F-5F579A4E9EE4}">
      <dsp:nvSpPr>
        <dsp:cNvPr id="0" name=""/>
        <dsp:cNvSpPr/>
      </dsp:nvSpPr>
      <dsp:spPr>
        <a:xfrm>
          <a:off x="366272" y="195529"/>
          <a:ext cx="8396797" cy="100674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UR3:</a:t>
          </a:r>
          <a:r>
            <a:rPr lang="en-US" sz="1800" b="0" kern="1200" dirty="0"/>
            <a:t> </a:t>
          </a:r>
          <a:r>
            <a:rPr lang="en-US" sz="1800" i="1" kern="1200" dirty="0"/>
            <a:t>The NES should have intrinsic features and implement extrinsic measures </a:t>
          </a:r>
          <a:br>
            <a:rPr lang="en-US" sz="1800" i="1" kern="1200" dirty="0"/>
          </a:br>
          <a:r>
            <a:rPr lang="en-US" sz="1800" i="1" kern="1200" dirty="0"/>
            <a:t>that readily facilitate IAEA safeguards.</a:t>
          </a:r>
          <a:endParaRPr lang="en-GB" sz="1800" kern="1200" dirty="0"/>
        </a:p>
      </dsp:txBody>
      <dsp:txXfrm>
        <a:off x="366272" y="195529"/>
        <a:ext cx="8396797" cy="1006745"/>
      </dsp:txXfrm>
    </dsp:sp>
    <dsp:sp modelId="{A5507E65-5784-4683-A0BA-945E1DBBDEE1}">
      <dsp:nvSpPr>
        <dsp:cNvPr id="0" name=""/>
        <dsp:cNvSpPr/>
      </dsp:nvSpPr>
      <dsp:spPr>
        <a:xfrm>
          <a:off x="7939" y="1670338"/>
          <a:ext cx="4258711" cy="719999"/>
        </a:xfrm>
        <a:prstGeom prst="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CR3.1: </a:t>
          </a:r>
          <a:r>
            <a:rPr lang="en-US" sz="2000" kern="1200" dirty="0"/>
            <a:t>Effective safeguards</a:t>
          </a:r>
          <a:endParaRPr lang="en-GB" sz="2000" kern="1200" dirty="0"/>
        </a:p>
      </dsp:txBody>
      <dsp:txXfrm>
        <a:off x="7939" y="1670338"/>
        <a:ext cx="4258711" cy="719999"/>
      </dsp:txXfrm>
    </dsp:sp>
    <dsp:sp modelId="{E9003233-25BE-4397-9959-8A99B3C8F3BA}">
      <dsp:nvSpPr>
        <dsp:cNvPr id="0" name=""/>
        <dsp:cNvSpPr/>
      </dsp:nvSpPr>
      <dsp:spPr>
        <a:xfrm>
          <a:off x="704958" y="2621546"/>
          <a:ext cx="4359380" cy="205199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360000" lvl="0" indent="-28800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IN3.1: </a:t>
          </a:r>
          <a:r>
            <a:rPr lang="en-US" sz="2000" kern="1200" dirty="0"/>
            <a:t>Detectable diversion of nuclear material and misuse of facilities</a:t>
          </a:r>
        </a:p>
        <a:p>
          <a:pPr marL="360000" lvl="0" indent="-28800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AL3.1: </a:t>
          </a:r>
          <a:r>
            <a:rPr lang="en-US" sz="2000" kern="1200" dirty="0"/>
            <a:t>The IAEA can readily achieve technical objectives for safeguards</a:t>
          </a:r>
          <a:endParaRPr lang="en-GB" sz="2000" kern="1200" dirty="0"/>
        </a:p>
      </dsp:txBody>
      <dsp:txXfrm>
        <a:off x="704958" y="2621546"/>
        <a:ext cx="4359380" cy="2051998"/>
      </dsp:txXfrm>
    </dsp:sp>
    <dsp:sp modelId="{4CFF6D51-E766-4D72-8DC2-54E4ACDA87F6}">
      <dsp:nvSpPr>
        <dsp:cNvPr id="0" name=""/>
        <dsp:cNvSpPr/>
      </dsp:nvSpPr>
      <dsp:spPr>
        <a:xfrm>
          <a:off x="5026156" y="1663486"/>
          <a:ext cx="3776351" cy="719999"/>
        </a:xfrm>
        <a:prstGeom prst="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CR3.2: </a:t>
          </a:r>
          <a:r>
            <a:rPr lang="en-US" sz="2000" kern="1200" dirty="0"/>
            <a:t>Efficient safeguards</a:t>
          </a:r>
          <a:endParaRPr lang="en-GB" sz="2000" kern="1200" dirty="0"/>
        </a:p>
      </dsp:txBody>
      <dsp:txXfrm>
        <a:off x="5026156" y="1663486"/>
        <a:ext cx="3776351" cy="719999"/>
      </dsp:txXfrm>
    </dsp:sp>
    <dsp:sp modelId="{282C52CA-D1F7-4998-B3DD-A54829582C57}">
      <dsp:nvSpPr>
        <dsp:cNvPr id="0" name=""/>
        <dsp:cNvSpPr/>
      </dsp:nvSpPr>
      <dsp:spPr>
        <a:xfrm>
          <a:off x="5732093" y="2680888"/>
          <a:ext cx="4779599" cy="205199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360000" lvl="0" indent="-28800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IN3.2: </a:t>
          </a:r>
          <a:r>
            <a:rPr lang="en-US" sz="2000" kern="1200" dirty="0"/>
            <a:t>Efficient execution of safeguards activities</a:t>
          </a:r>
        </a:p>
        <a:p>
          <a:pPr marL="360000" lvl="0" indent="-28800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AL3.2: </a:t>
          </a:r>
          <a:r>
            <a:rPr lang="en-US" sz="2000" kern="1200" dirty="0"/>
            <a:t>The IAEA can thoroughly implement and execute without undue delay all foreseen safeguards activities</a:t>
          </a:r>
          <a:endParaRPr lang="en-GB" sz="2000" kern="1200" dirty="0"/>
        </a:p>
      </dsp:txBody>
      <dsp:txXfrm>
        <a:off x="5732093" y="2680888"/>
        <a:ext cx="4779599" cy="20519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297FD2-27D4-4624-99CD-C942B793A9D4}">
      <dsp:nvSpPr>
        <dsp:cNvPr id="0" name=""/>
        <dsp:cNvSpPr/>
      </dsp:nvSpPr>
      <dsp:spPr>
        <a:xfrm>
          <a:off x="8375871" y="3087041"/>
          <a:ext cx="187763" cy="1434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4280"/>
              </a:lnTo>
              <a:lnTo>
                <a:pt x="187763" y="1434280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C8B166-EDA7-49CB-8440-CF8726052AD0}">
      <dsp:nvSpPr>
        <dsp:cNvPr id="0" name=""/>
        <dsp:cNvSpPr/>
      </dsp:nvSpPr>
      <dsp:spPr>
        <a:xfrm>
          <a:off x="5451263" y="1752941"/>
          <a:ext cx="4074711" cy="375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797"/>
              </a:lnTo>
              <a:lnTo>
                <a:pt x="4074711" y="261797"/>
              </a:lnTo>
              <a:lnTo>
                <a:pt x="4074711" y="375978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5F0F09-9C51-48BE-9DF5-A1D643DAD424}">
      <dsp:nvSpPr>
        <dsp:cNvPr id="0" name=""/>
        <dsp:cNvSpPr/>
      </dsp:nvSpPr>
      <dsp:spPr>
        <a:xfrm>
          <a:off x="4407303" y="3106392"/>
          <a:ext cx="167486" cy="1403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3348"/>
              </a:lnTo>
              <a:lnTo>
                <a:pt x="167486" y="1403348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8BF915-5B06-4BF7-B8A4-21C5854EB7CE}">
      <dsp:nvSpPr>
        <dsp:cNvPr id="0" name=""/>
        <dsp:cNvSpPr/>
      </dsp:nvSpPr>
      <dsp:spPr>
        <a:xfrm>
          <a:off x="5451263" y="1752941"/>
          <a:ext cx="219442" cy="395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148"/>
              </a:lnTo>
              <a:lnTo>
                <a:pt x="219442" y="281148"/>
              </a:lnTo>
              <a:lnTo>
                <a:pt x="219442" y="395329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832097-9ED0-4339-AF4B-E55DA2D0C723}">
      <dsp:nvSpPr>
        <dsp:cNvPr id="0" name=""/>
        <dsp:cNvSpPr/>
      </dsp:nvSpPr>
      <dsp:spPr>
        <a:xfrm>
          <a:off x="315850" y="3087041"/>
          <a:ext cx="202647" cy="14448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4856"/>
              </a:lnTo>
              <a:lnTo>
                <a:pt x="202647" y="1444856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9E88EF-8656-42BA-8F44-B67EF5D7485C}">
      <dsp:nvSpPr>
        <dsp:cNvPr id="0" name=""/>
        <dsp:cNvSpPr/>
      </dsp:nvSpPr>
      <dsp:spPr>
        <a:xfrm>
          <a:off x="1579253" y="1752941"/>
          <a:ext cx="3872010" cy="375978"/>
        </a:xfrm>
        <a:custGeom>
          <a:avLst/>
          <a:gdLst/>
          <a:ahLst/>
          <a:cxnLst/>
          <a:rect l="0" t="0" r="0" b="0"/>
          <a:pathLst>
            <a:path>
              <a:moveTo>
                <a:pt x="3872010" y="0"/>
              </a:moveTo>
              <a:lnTo>
                <a:pt x="3872010" y="261797"/>
              </a:lnTo>
              <a:lnTo>
                <a:pt x="0" y="261797"/>
              </a:lnTo>
              <a:lnTo>
                <a:pt x="0" y="375978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3BFCB9-B3B7-442E-A40F-5F579A4E9EE4}">
      <dsp:nvSpPr>
        <dsp:cNvPr id="0" name=""/>
        <dsp:cNvSpPr/>
      </dsp:nvSpPr>
      <dsp:spPr>
        <a:xfrm>
          <a:off x="2726" y="168940"/>
          <a:ext cx="10897074" cy="1584000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2"/>
              </a:solidFill>
            </a:rPr>
            <a:t>UR5:</a:t>
          </a:r>
          <a:r>
            <a:rPr lang="en-US" sz="2000" b="0" kern="1200" dirty="0">
              <a:solidFill>
                <a:schemeClr val="tx2"/>
              </a:solidFill>
            </a:rPr>
            <a:t> </a:t>
          </a:r>
          <a:r>
            <a:rPr lang="en-US" sz="2000" i="1" kern="1200" dirty="0"/>
            <a:t>The combination of intrinsic features and extrinsic measures, </a:t>
          </a:r>
          <a:br>
            <a:rPr lang="en-US" sz="2000" i="1" kern="1200" dirty="0"/>
          </a:br>
          <a:r>
            <a:rPr lang="en-US" sz="2000" i="1" kern="1200" dirty="0"/>
            <a:t>compatible with other design considerations, </a:t>
          </a:r>
          <a:br>
            <a:rPr lang="en-US" sz="2000" i="1" kern="1200" dirty="0"/>
          </a:br>
          <a:r>
            <a:rPr lang="en-US" sz="2000" i="1" kern="1200" dirty="0"/>
            <a:t>should be </a:t>
          </a:r>
          <a:r>
            <a:rPr lang="en-US" sz="2000" b="1" i="1" kern="1200" dirty="0">
              <a:solidFill>
                <a:schemeClr val="accent2">
                  <a:lumMod val="75000"/>
                </a:schemeClr>
              </a:solidFill>
            </a:rPr>
            <a:t>optimized</a:t>
          </a:r>
          <a:r>
            <a:rPr lang="en-US" sz="2000" i="1" kern="1200" dirty="0"/>
            <a:t> (in the design/engineering phases) </a:t>
          </a:r>
          <a:br>
            <a:rPr lang="en-US" sz="2000" i="1" kern="1200" dirty="0"/>
          </a:br>
          <a:r>
            <a:rPr lang="en-US" sz="2000" b="0" i="1" kern="1200" dirty="0"/>
            <a:t>to</a:t>
          </a:r>
          <a:r>
            <a:rPr lang="en-US" sz="2000" b="1" i="1" kern="1200" dirty="0"/>
            <a:t> </a:t>
          </a:r>
          <a:r>
            <a:rPr lang="en-US" sz="2000" b="1" i="1" kern="1200" dirty="0">
              <a:solidFill>
                <a:schemeClr val="accent2">
                  <a:lumMod val="75000"/>
                </a:schemeClr>
              </a:solidFill>
            </a:rPr>
            <a:t>provide effective and efficient proliferation resistance</a:t>
          </a:r>
          <a:r>
            <a:rPr lang="en-US" sz="2000" i="1" kern="1200" dirty="0"/>
            <a:t>, </a:t>
          </a:r>
          <a:br>
            <a:rPr lang="en-US" sz="2000" i="1" kern="1200" dirty="0"/>
          </a:br>
          <a:r>
            <a:rPr lang="en-US" sz="2000" i="1" kern="1200" dirty="0"/>
            <a:t>which is </a:t>
          </a:r>
          <a:r>
            <a:rPr lang="en-US" sz="2000" b="1" i="1" kern="1200" dirty="0">
              <a:solidFill>
                <a:schemeClr val="accent2">
                  <a:lumMod val="75000"/>
                </a:schemeClr>
              </a:solidFill>
            </a:rPr>
            <a:t>acceptable to the operator and approved by the State</a:t>
          </a:r>
          <a:r>
            <a:rPr lang="en-US" sz="2000" b="1" i="1" kern="1200" dirty="0"/>
            <a:t>.</a:t>
          </a:r>
          <a:endParaRPr lang="en-GB" sz="2000" b="1" kern="1200" dirty="0">
            <a:solidFill>
              <a:schemeClr val="bg1"/>
            </a:solidFill>
          </a:endParaRPr>
        </a:p>
      </dsp:txBody>
      <dsp:txXfrm>
        <a:off x="2726" y="168940"/>
        <a:ext cx="10897074" cy="1584000"/>
      </dsp:txXfrm>
    </dsp:sp>
    <dsp:sp modelId="{A5507E65-5784-4683-A0BA-945E1DBBDEE1}">
      <dsp:nvSpPr>
        <dsp:cNvPr id="0" name=""/>
        <dsp:cNvSpPr/>
      </dsp:nvSpPr>
      <dsp:spPr>
        <a:xfrm>
          <a:off x="0" y="2128920"/>
          <a:ext cx="3158507" cy="958121"/>
        </a:xfrm>
        <a:prstGeom prst="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1">
                  <a:lumMod val="50000"/>
                </a:schemeClr>
              </a:solidFill>
            </a:rPr>
            <a:t>CR5.1: </a:t>
          </a:r>
          <a:br>
            <a:rPr lang="en-US" sz="2000" b="1" kern="1200" dirty="0">
              <a:solidFill>
                <a:schemeClr val="accent1">
                  <a:lumMod val="50000"/>
                </a:schemeClr>
              </a:solidFill>
            </a:rPr>
          </a:br>
          <a:r>
            <a:rPr lang="en-US" sz="2000" b="0" kern="1200" dirty="0">
              <a:solidFill>
                <a:schemeClr val="accent1">
                  <a:lumMod val="50000"/>
                </a:schemeClr>
              </a:solidFill>
            </a:rPr>
            <a:t>Inclusion of </a:t>
          </a:r>
          <a:r>
            <a:rPr lang="en-US" sz="2000" b="1" kern="1200" dirty="0">
              <a:solidFill>
                <a:schemeClr val="accent2">
                  <a:lumMod val="75000"/>
                </a:schemeClr>
              </a:solidFill>
            </a:rPr>
            <a:t>PR in all </a:t>
          </a:r>
          <a:br>
            <a:rPr lang="en-US" sz="2000" b="1" kern="1200" dirty="0">
              <a:solidFill>
                <a:schemeClr val="accent2">
                  <a:lumMod val="75000"/>
                </a:schemeClr>
              </a:solidFill>
            </a:rPr>
          </a:br>
          <a:r>
            <a:rPr lang="en-US" sz="2000" b="1" kern="1200" dirty="0">
              <a:solidFill>
                <a:schemeClr val="accent2">
                  <a:lumMod val="75000"/>
                </a:schemeClr>
              </a:solidFill>
            </a:rPr>
            <a:t>NES design phases</a:t>
          </a:r>
          <a:endParaRPr lang="en-GB" sz="20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0" y="2128920"/>
        <a:ext cx="3158507" cy="958121"/>
      </dsp:txXfrm>
    </dsp:sp>
    <dsp:sp modelId="{E9003233-25BE-4397-9959-8A99B3C8F3BA}">
      <dsp:nvSpPr>
        <dsp:cNvPr id="0" name=""/>
        <dsp:cNvSpPr/>
      </dsp:nvSpPr>
      <dsp:spPr>
        <a:xfrm>
          <a:off x="518498" y="3649897"/>
          <a:ext cx="3578717" cy="1763999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216000" lvl="0" indent="-18000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800" b="1" kern="1200" dirty="0">
              <a:solidFill>
                <a:schemeClr val="accent1">
                  <a:lumMod val="50000"/>
                </a:schemeClr>
              </a:solidFill>
            </a:rPr>
            <a:t>IN5.1: </a:t>
          </a:r>
          <a:r>
            <a:rPr lang="en-US" sz="1800" kern="1200" dirty="0">
              <a:solidFill>
                <a:schemeClr val="accent1">
                  <a:lumMod val="50000"/>
                </a:schemeClr>
              </a:solidFill>
            </a:rPr>
            <a:t>Incorporation</a:t>
          </a:r>
          <a:r>
            <a:rPr lang="en-US" sz="1800" b="1" kern="1200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sz="1800" kern="1200" dirty="0">
              <a:solidFill>
                <a:schemeClr val="accent1">
                  <a:lumMod val="50000"/>
                </a:schemeClr>
              </a:solidFill>
            </a:rPr>
            <a:t>PR in design and life cycle of NES</a:t>
          </a:r>
        </a:p>
        <a:p>
          <a:pPr marL="216000" lvl="0" indent="-18000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800" b="1" kern="1200" dirty="0">
              <a:solidFill>
                <a:schemeClr val="accent1">
                  <a:lumMod val="50000"/>
                </a:schemeClr>
              </a:solidFill>
            </a:rPr>
            <a:t>AL5.1: </a:t>
          </a:r>
          <a:r>
            <a:rPr lang="en-US" sz="1800" kern="1200" dirty="0">
              <a:solidFill>
                <a:schemeClr val="accent1">
                  <a:lumMod val="50000"/>
                </a:schemeClr>
              </a:solidFill>
            </a:rPr>
            <a:t>Designer/operator included PR in all design phases, and it covers the life cycle of the NES</a:t>
          </a:r>
          <a:endParaRPr lang="en-GB" sz="18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518498" y="3649897"/>
        <a:ext cx="3578717" cy="1763999"/>
      </dsp:txXfrm>
    </dsp:sp>
    <dsp:sp modelId="{15F4B921-BC6D-40F4-AFB7-C099FA38E881}">
      <dsp:nvSpPr>
        <dsp:cNvPr id="0" name=""/>
        <dsp:cNvSpPr/>
      </dsp:nvSpPr>
      <dsp:spPr>
        <a:xfrm>
          <a:off x="4091452" y="2148271"/>
          <a:ext cx="3158507" cy="958121"/>
        </a:xfrm>
        <a:prstGeom prst="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1">
                  <a:lumMod val="50000"/>
                </a:schemeClr>
              </a:solidFill>
            </a:rPr>
            <a:t>CR5.2</a:t>
          </a:r>
          <a:r>
            <a:rPr lang="en-US" sz="2000" b="0" kern="1200" dirty="0">
              <a:solidFill>
                <a:schemeClr val="accent1">
                  <a:lumMod val="50000"/>
                </a:schemeClr>
              </a:solidFill>
            </a:rPr>
            <a:t>: </a:t>
          </a:r>
          <a:br>
            <a:rPr lang="en-US" sz="2000" b="0" kern="1200" dirty="0">
              <a:solidFill>
                <a:schemeClr val="accent1">
                  <a:lumMod val="50000"/>
                </a:schemeClr>
              </a:solidFill>
            </a:rPr>
          </a:br>
          <a:r>
            <a:rPr lang="en-US" sz="2000" b="0" kern="1200" dirty="0">
              <a:solidFill>
                <a:schemeClr val="accent1">
                  <a:lumMod val="50000"/>
                </a:schemeClr>
              </a:solidFill>
            </a:rPr>
            <a:t>PR is </a:t>
          </a:r>
          <a:r>
            <a:rPr lang="en-US" sz="2000" b="1" kern="1200" dirty="0">
              <a:solidFill>
                <a:schemeClr val="accent2">
                  <a:lumMod val="75000"/>
                </a:schemeClr>
              </a:solidFill>
            </a:rPr>
            <a:t>effective and efficient for operator</a:t>
          </a:r>
          <a:endParaRPr lang="en-GB" sz="20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4091452" y="2148271"/>
        <a:ext cx="3158507" cy="958121"/>
      </dsp:txXfrm>
    </dsp:sp>
    <dsp:sp modelId="{92E59676-88EB-4050-9037-FC290225629D}">
      <dsp:nvSpPr>
        <dsp:cNvPr id="0" name=""/>
        <dsp:cNvSpPr/>
      </dsp:nvSpPr>
      <dsp:spPr>
        <a:xfrm>
          <a:off x="4574789" y="3627740"/>
          <a:ext cx="3543093" cy="1763999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216000" lvl="0" indent="-18000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800" b="1" kern="1200" dirty="0">
              <a:solidFill>
                <a:schemeClr val="accent1">
                  <a:lumMod val="50000"/>
                </a:schemeClr>
              </a:solidFill>
            </a:rPr>
            <a:t>IN5.2: </a:t>
          </a:r>
          <a:r>
            <a:rPr lang="en-US" sz="1800" kern="1200" dirty="0">
              <a:solidFill>
                <a:schemeClr val="accent1">
                  <a:lumMod val="50000"/>
                </a:schemeClr>
              </a:solidFill>
            </a:rPr>
            <a:t>Proliferation resistance of NES for operator</a:t>
          </a:r>
        </a:p>
        <a:p>
          <a:pPr marL="216000" lvl="0" indent="-18000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800" b="1" kern="1200" dirty="0">
              <a:solidFill>
                <a:schemeClr val="accent1">
                  <a:lumMod val="50000"/>
                </a:schemeClr>
              </a:solidFill>
            </a:rPr>
            <a:t>AL5.2</a:t>
          </a:r>
          <a:r>
            <a:rPr lang="en-GB" sz="1800" b="1" kern="1200" dirty="0">
              <a:solidFill>
                <a:sysClr val="windowText" lastClr="000000"/>
              </a:solidFill>
            </a:rPr>
            <a:t>: </a:t>
          </a:r>
          <a:r>
            <a:rPr lang="en-GB" sz="1800" kern="1200" dirty="0">
              <a:solidFill>
                <a:sysClr val="windowText" lastClr="000000"/>
              </a:solidFill>
            </a:rPr>
            <a:t>Implementation of PR intrinsic features and extrinsic measures is effective and efficient for the operator</a:t>
          </a:r>
          <a:endParaRPr lang="en-GB" sz="1800" b="1" kern="1200" dirty="0">
            <a:solidFill>
              <a:sysClr val="windowText" lastClr="000000"/>
            </a:solidFill>
          </a:endParaRPr>
        </a:p>
      </dsp:txBody>
      <dsp:txXfrm>
        <a:off x="4574789" y="3627740"/>
        <a:ext cx="3543093" cy="1763999"/>
      </dsp:txXfrm>
    </dsp:sp>
    <dsp:sp modelId="{AA41B0C0-F50E-4B9E-A624-2E9571EFA1FD}">
      <dsp:nvSpPr>
        <dsp:cNvPr id="0" name=""/>
        <dsp:cNvSpPr/>
      </dsp:nvSpPr>
      <dsp:spPr>
        <a:xfrm>
          <a:off x="8088345" y="2128920"/>
          <a:ext cx="2875260" cy="958121"/>
        </a:xfrm>
        <a:prstGeom prst="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accent1">
                  <a:lumMod val="50000"/>
                </a:schemeClr>
              </a:solidFill>
            </a:rPr>
            <a:t>CR5.3:</a:t>
          </a:r>
          <a:r>
            <a:rPr lang="en-GB" sz="2000" kern="1200" dirty="0">
              <a:solidFill>
                <a:schemeClr val="accent1">
                  <a:lumMod val="50000"/>
                </a:schemeClr>
              </a:solidFill>
            </a:rPr>
            <a:t> </a:t>
          </a:r>
          <a:br>
            <a:rPr lang="en-GB" sz="2000" kern="1200" dirty="0">
              <a:solidFill>
                <a:schemeClr val="accent1">
                  <a:lumMod val="50000"/>
                </a:schemeClr>
              </a:solidFill>
            </a:rPr>
          </a:br>
          <a:r>
            <a:rPr lang="en-GB" sz="2000" b="1" kern="1200" dirty="0">
              <a:solidFill>
                <a:schemeClr val="accent2">
                  <a:lumMod val="75000"/>
                </a:schemeClr>
              </a:solidFill>
            </a:rPr>
            <a:t>State approves </a:t>
          </a:r>
          <a:br>
            <a:rPr lang="en-GB" sz="2000" b="1" kern="1200" dirty="0">
              <a:solidFill>
                <a:schemeClr val="accent2">
                  <a:lumMod val="75000"/>
                </a:schemeClr>
              </a:solidFill>
            </a:rPr>
          </a:br>
          <a:r>
            <a:rPr lang="en-GB" sz="2000" b="1" kern="1200" dirty="0">
              <a:solidFill>
                <a:schemeClr val="accent2">
                  <a:lumMod val="75000"/>
                </a:schemeClr>
              </a:solidFill>
            </a:rPr>
            <a:t>PR measures</a:t>
          </a:r>
        </a:p>
      </dsp:txBody>
      <dsp:txXfrm>
        <a:off x="8088345" y="2128920"/>
        <a:ext cx="2875260" cy="958121"/>
      </dsp:txXfrm>
    </dsp:sp>
    <dsp:sp modelId="{04D4BBE4-8329-4F99-870C-19D56530C2AE}">
      <dsp:nvSpPr>
        <dsp:cNvPr id="0" name=""/>
        <dsp:cNvSpPr/>
      </dsp:nvSpPr>
      <dsp:spPr>
        <a:xfrm>
          <a:off x="8563635" y="3639322"/>
          <a:ext cx="3196567" cy="1763999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216000" lvl="0" indent="-18000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800" b="1" kern="1200" dirty="0">
              <a:solidFill>
                <a:schemeClr val="accent1">
                  <a:lumMod val="50000"/>
                </a:schemeClr>
              </a:solidFill>
            </a:rPr>
            <a:t>IN5.3: </a:t>
          </a:r>
          <a:r>
            <a:rPr lang="en-US" sz="1800" kern="1200" dirty="0">
              <a:solidFill>
                <a:schemeClr val="accent1">
                  <a:lumMod val="50000"/>
                </a:schemeClr>
              </a:solidFill>
            </a:rPr>
            <a:t>Proliferation resistance of NES for State</a:t>
          </a:r>
        </a:p>
        <a:p>
          <a:pPr marL="216000" lvl="0" indent="-18000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800" b="1" kern="1200" dirty="0">
              <a:solidFill>
                <a:schemeClr val="accent1">
                  <a:lumMod val="50000"/>
                </a:schemeClr>
              </a:solidFill>
            </a:rPr>
            <a:t>AL5.3: </a:t>
          </a:r>
          <a:r>
            <a:rPr lang="en-GB" sz="1800" kern="1200" dirty="0">
              <a:solidFill>
                <a:sysClr val="windowText" lastClr="000000"/>
              </a:solidFill>
            </a:rPr>
            <a:t>State approves the implementation of  PR in the NES, and it meets requirements</a:t>
          </a:r>
        </a:p>
      </dsp:txBody>
      <dsp:txXfrm>
        <a:off x="8563635" y="3639322"/>
        <a:ext cx="3196567" cy="17639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2F1018-E3E6-4047-9F3A-6786240EEB29}">
      <dsp:nvSpPr>
        <dsp:cNvPr id="0" name=""/>
        <dsp:cNvSpPr/>
      </dsp:nvSpPr>
      <dsp:spPr>
        <a:xfrm>
          <a:off x="1114943" y="1502195"/>
          <a:ext cx="402793" cy="3413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3859"/>
              </a:lnTo>
              <a:lnTo>
                <a:pt x="402793" y="3413859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DED248-F9DE-4F1A-8A98-31CB4604FD68}">
      <dsp:nvSpPr>
        <dsp:cNvPr id="0" name=""/>
        <dsp:cNvSpPr/>
      </dsp:nvSpPr>
      <dsp:spPr>
        <a:xfrm>
          <a:off x="1114943" y="1502195"/>
          <a:ext cx="412400" cy="24123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2399"/>
              </a:lnTo>
              <a:lnTo>
                <a:pt x="412400" y="2412399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5B517D-1E0B-417D-ACA6-27E46B82278D}">
      <dsp:nvSpPr>
        <dsp:cNvPr id="0" name=""/>
        <dsp:cNvSpPr/>
      </dsp:nvSpPr>
      <dsp:spPr>
        <a:xfrm>
          <a:off x="1114943" y="1502195"/>
          <a:ext cx="424016" cy="15479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7994"/>
              </a:lnTo>
              <a:lnTo>
                <a:pt x="424016" y="1547994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B424D-06CB-4553-8C45-DC8703E7B039}">
      <dsp:nvSpPr>
        <dsp:cNvPr id="0" name=""/>
        <dsp:cNvSpPr/>
      </dsp:nvSpPr>
      <dsp:spPr>
        <a:xfrm>
          <a:off x="1114943" y="1502195"/>
          <a:ext cx="441984" cy="5367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6784"/>
              </a:lnTo>
              <a:lnTo>
                <a:pt x="441984" y="536784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99E12F-F8A4-408B-8DEC-A2AC36F15392}">
      <dsp:nvSpPr>
        <dsp:cNvPr id="0" name=""/>
        <dsp:cNvSpPr/>
      </dsp:nvSpPr>
      <dsp:spPr>
        <a:xfrm>
          <a:off x="574416" y="796335"/>
          <a:ext cx="50002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00246" y="45720"/>
              </a:lnTo>
              <a:lnTo>
                <a:pt x="5000246" y="56411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832966-E103-4719-8E9A-63B5803D68BC}">
      <dsp:nvSpPr>
        <dsp:cNvPr id="0" name=""/>
        <dsp:cNvSpPr/>
      </dsp:nvSpPr>
      <dsp:spPr>
        <a:xfrm rot="10800000" flipV="1">
          <a:off x="20183" y="497192"/>
          <a:ext cx="1108467" cy="344862"/>
        </a:xfrm>
        <a:prstGeom prst="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accent2">
                  <a:lumMod val="75000"/>
                </a:schemeClr>
              </a:solidFill>
            </a:rPr>
            <a:t>CR5.2</a:t>
          </a:r>
          <a:endParaRPr lang="en-GB" sz="1400" b="1" kern="1200" dirty="0">
            <a:solidFill>
              <a:schemeClr val="accent2">
                <a:lumMod val="75000"/>
              </a:schemeClr>
            </a:solidFill>
          </a:endParaRPr>
        </a:p>
      </dsp:txBody>
      <dsp:txXfrm rot="-10800000">
        <a:off x="20183" y="497192"/>
        <a:ext cx="1108467" cy="344862"/>
      </dsp:txXfrm>
    </dsp:sp>
    <dsp:sp modelId="{F6AC5DA3-CFA0-4B5F-A272-51B05B3B1E57}">
      <dsp:nvSpPr>
        <dsp:cNvPr id="0" name=""/>
        <dsp:cNvSpPr/>
      </dsp:nvSpPr>
      <dsp:spPr>
        <a:xfrm rot="10800000" flipV="1">
          <a:off x="13" y="852746"/>
          <a:ext cx="11149299" cy="649448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accent1">
                  <a:lumMod val="50000"/>
                </a:schemeClr>
              </a:solidFill>
            </a:rPr>
            <a:t>IN5.2: </a:t>
          </a:r>
          <a:r>
            <a:rPr lang="en-GB" sz="1800" kern="1200" dirty="0"/>
            <a:t>Proliferation resistance of NES for operator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AL5.2: </a:t>
          </a:r>
          <a:r>
            <a:rPr lang="en-GB" sz="1800" kern="1200" dirty="0"/>
            <a:t>Implementation of PR intrinsic features and extrinsic measures is effective and efficient for the operator</a:t>
          </a:r>
          <a:endParaRPr lang="en-GB" sz="1800" b="1" kern="1200" dirty="0">
            <a:solidFill>
              <a:schemeClr val="accent2">
                <a:lumMod val="75000"/>
              </a:schemeClr>
            </a:solidFill>
          </a:endParaRPr>
        </a:p>
      </dsp:txBody>
      <dsp:txXfrm rot="-10800000">
        <a:off x="13" y="852746"/>
        <a:ext cx="11149299" cy="649448"/>
      </dsp:txXfrm>
    </dsp:sp>
    <dsp:sp modelId="{B48A7DB0-963D-4660-AA63-192ED15AE317}">
      <dsp:nvSpPr>
        <dsp:cNvPr id="0" name=""/>
        <dsp:cNvSpPr/>
      </dsp:nvSpPr>
      <dsp:spPr>
        <a:xfrm>
          <a:off x="1556927" y="1712045"/>
          <a:ext cx="7848247" cy="653869"/>
        </a:xfrm>
        <a:prstGeom prst="rect">
          <a:avLst/>
        </a:prstGeom>
        <a:solidFill>
          <a:srgbClr val="C59EE2"/>
        </a:soli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357188" lvl="0" indent="-269875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accent1">
                  <a:lumMod val="50000"/>
                </a:schemeClr>
              </a:solidFill>
            </a:rPr>
            <a:t>5.2.1:</a:t>
          </a:r>
          <a:r>
            <a:rPr lang="en-GB" sz="1800" kern="1200" dirty="0">
              <a:solidFill>
                <a:schemeClr val="accent1">
                  <a:lumMod val="50000"/>
                </a:schemeClr>
              </a:solidFill>
            </a:rPr>
            <a:t> Operator approves the effectiveness of PR in the NES</a:t>
          </a:r>
        </a:p>
      </dsp:txBody>
      <dsp:txXfrm>
        <a:off x="1556927" y="1712045"/>
        <a:ext cx="7848247" cy="653869"/>
      </dsp:txXfrm>
    </dsp:sp>
    <dsp:sp modelId="{8FB040FA-8035-431B-BAB2-957A1F483945}">
      <dsp:nvSpPr>
        <dsp:cNvPr id="0" name=""/>
        <dsp:cNvSpPr/>
      </dsp:nvSpPr>
      <dsp:spPr>
        <a:xfrm>
          <a:off x="1538960" y="2723255"/>
          <a:ext cx="7848247" cy="653869"/>
        </a:xfrm>
        <a:prstGeom prst="rect">
          <a:avLst/>
        </a:prstGeom>
        <a:solidFill>
          <a:srgbClr val="C59EE2"/>
        </a:soli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357188" lvl="0" indent="-269875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accent1">
                  <a:lumMod val="50000"/>
                </a:schemeClr>
              </a:solidFill>
            </a:rPr>
            <a:t>5.2.2: </a:t>
          </a:r>
          <a:r>
            <a:rPr lang="en-GB" sz="1800" b="0" kern="1200" dirty="0">
              <a:solidFill>
                <a:schemeClr val="accent1">
                  <a:lumMod val="50000"/>
                </a:schemeClr>
              </a:solidFill>
            </a:rPr>
            <a:t>Nuclear material accounting system meets SSAC requirements</a:t>
          </a:r>
          <a:endParaRPr lang="en-GB" sz="18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538960" y="2723255"/>
        <a:ext cx="7848247" cy="653869"/>
      </dsp:txXfrm>
    </dsp:sp>
    <dsp:sp modelId="{F541F800-2EF7-4A8B-AE5F-2270C87A34B9}">
      <dsp:nvSpPr>
        <dsp:cNvPr id="0" name=""/>
        <dsp:cNvSpPr/>
      </dsp:nvSpPr>
      <dsp:spPr>
        <a:xfrm>
          <a:off x="1527343" y="3587660"/>
          <a:ext cx="7848247" cy="653869"/>
        </a:xfrm>
        <a:prstGeom prst="rect">
          <a:avLst/>
        </a:prstGeom>
        <a:solidFill>
          <a:srgbClr val="C59EE2"/>
        </a:soli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357188" lvl="0" indent="-269875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accent1">
                  <a:lumMod val="50000"/>
                </a:schemeClr>
              </a:solidFill>
            </a:rPr>
            <a:t>5.2.3: </a:t>
          </a:r>
          <a:r>
            <a:rPr lang="en-GB" sz="1800" b="0" kern="1200" dirty="0">
              <a:solidFill>
                <a:schemeClr val="accent1">
                  <a:lumMod val="50000"/>
                </a:schemeClr>
              </a:solidFill>
            </a:rPr>
            <a:t>PIT meets SSAC requirements without undue burden</a:t>
          </a:r>
          <a:endParaRPr lang="en-GB" sz="18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527343" y="3587660"/>
        <a:ext cx="7848247" cy="653869"/>
      </dsp:txXfrm>
    </dsp:sp>
    <dsp:sp modelId="{59041516-331A-4DD2-B071-777B89A850F0}">
      <dsp:nvSpPr>
        <dsp:cNvPr id="0" name=""/>
        <dsp:cNvSpPr/>
      </dsp:nvSpPr>
      <dsp:spPr>
        <a:xfrm>
          <a:off x="1517737" y="4589120"/>
          <a:ext cx="7848247" cy="653869"/>
        </a:xfrm>
        <a:prstGeom prst="rect">
          <a:avLst/>
        </a:prstGeom>
        <a:solidFill>
          <a:srgbClr val="C59EE2"/>
        </a:soli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357188" lvl="0" indent="-269875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accent1">
                  <a:lumMod val="50000"/>
                </a:schemeClr>
              </a:solidFill>
            </a:rPr>
            <a:t>5.2.4: </a:t>
          </a:r>
          <a:r>
            <a:rPr lang="en-GB" sz="1800" b="0" kern="1200" dirty="0">
              <a:solidFill>
                <a:schemeClr val="accent1">
                  <a:lumMod val="50000"/>
                </a:schemeClr>
              </a:solidFill>
            </a:rPr>
            <a:t>O</a:t>
          </a:r>
          <a:r>
            <a:rPr lang="en-GB" sz="1800" kern="1200" dirty="0">
              <a:solidFill>
                <a:schemeClr val="accent1">
                  <a:lumMod val="50000"/>
                </a:schemeClr>
              </a:solidFill>
            </a:rPr>
            <a:t>perator approves the efficiency for incorporating PR</a:t>
          </a:r>
        </a:p>
      </dsp:txBody>
      <dsp:txXfrm>
        <a:off x="1517737" y="4589120"/>
        <a:ext cx="7848247" cy="6538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059544-0EAF-42D4-A2EC-B9BCDCEBD3A1}">
      <dsp:nvSpPr>
        <dsp:cNvPr id="0" name=""/>
        <dsp:cNvSpPr/>
      </dsp:nvSpPr>
      <dsp:spPr>
        <a:xfrm>
          <a:off x="5669752" y="1637337"/>
          <a:ext cx="4774184" cy="7363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2929"/>
              </a:lnTo>
              <a:lnTo>
                <a:pt x="4774184" y="612929"/>
              </a:lnTo>
              <a:lnTo>
                <a:pt x="4774184" y="73639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CA1EB3-DDD4-402D-AA87-7FBB6532EEC2}">
      <dsp:nvSpPr>
        <dsp:cNvPr id="0" name=""/>
        <dsp:cNvSpPr/>
      </dsp:nvSpPr>
      <dsp:spPr>
        <a:xfrm>
          <a:off x="5669752" y="1637337"/>
          <a:ext cx="2972009" cy="7363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2929"/>
              </a:lnTo>
              <a:lnTo>
                <a:pt x="2972009" y="612929"/>
              </a:lnTo>
              <a:lnTo>
                <a:pt x="2972009" y="73639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CE79B5-75BA-4251-8272-914E88B7E5E5}">
      <dsp:nvSpPr>
        <dsp:cNvPr id="0" name=""/>
        <dsp:cNvSpPr/>
      </dsp:nvSpPr>
      <dsp:spPr>
        <a:xfrm>
          <a:off x="5669752" y="1637337"/>
          <a:ext cx="1298044" cy="7363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2929"/>
              </a:lnTo>
              <a:lnTo>
                <a:pt x="1298044" y="612929"/>
              </a:lnTo>
              <a:lnTo>
                <a:pt x="1298044" y="73639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0A7454-1FA1-410A-8617-6A3FC3FF37A5}">
      <dsp:nvSpPr>
        <dsp:cNvPr id="0" name=""/>
        <dsp:cNvSpPr/>
      </dsp:nvSpPr>
      <dsp:spPr>
        <a:xfrm>
          <a:off x="5089799" y="1637337"/>
          <a:ext cx="579953" cy="736399"/>
        </a:xfrm>
        <a:custGeom>
          <a:avLst/>
          <a:gdLst/>
          <a:ahLst/>
          <a:cxnLst/>
          <a:rect l="0" t="0" r="0" b="0"/>
          <a:pathLst>
            <a:path>
              <a:moveTo>
                <a:pt x="579953" y="0"/>
              </a:moveTo>
              <a:lnTo>
                <a:pt x="579953" y="612929"/>
              </a:lnTo>
              <a:lnTo>
                <a:pt x="0" y="612929"/>
              </a:lnTo>
              <a:lnTo>
                <a:pt x="0" y="73639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D0B940-17DB-43A0-953C-2F3128501847}">
      <dsp:nvSpPr>
        <dsp:cNvPr id="0" name=""/>
        <dsp:cNvSpPr/>
      </dsp:nvSpPr>
      <dsp:spPr>
        <a:xfrm>
          <a:off x="2959046" y="1637337"/>
          <a:ext cx="2710705" cy="736399"/>
        </a:xfrm>
        <a:custGeom>
          <a:avLst/>
          <a:gdLst/>
          <a:ahLst/>
          <a:cxnLst/>
          <a:rect l="0" t="0" r="0" b="0"/>
          <a:pathLst>
            <a:path>
              <a:moveTo>
                <a:pt x="2710705" y="0"/>
              </a:moveTo>
              <a:lnTo>
                <a:pt x="2710705" y="612929"/>
              </a:lnTo>
              <a:lnTo>
                <a:pt x="0" y="612929"/>
              </a:lnTo>
              <a:lnTo>
                <a:pt x="0" y="73639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2B0066-5E75-4D1F-886B-399679AB1A99}">
      <dsp:nvSpPr>
        <dsp:cNvPr id="0" name=""/>
        <dsp:cNvSpPr/>
      </dsp:nvSpPr>
      <dsp:spPr>
        <a:xfrm>
          <a:off x="852811" y="1637337"/>
          <a:ext cx="4816941" cy="736399"/>
        </a:xfrm>
        <a:custGeom>
          <a:avLst/>
          <a:gdLst/>
          <a:ahLst/>
          <a:cxnLst/>
          <a:rect l="0" t="0" r="0" b="0"/>
          <a:pathLst>
            <a:path>
              <a:moveTo>
                <a:pt x="4816941" y="0"/>
              </a:moveTo>
              <a:lnTo>
                <a:pt x="4816941" y="612929"/>
              </a:lnTo>
              <a:lnTo>
                <a:pt x="0" y="612929"/>
              </a:lnTo>
              <a:lnTo>
                <a:pt x="0" y="73639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2A6CCF-2A93-48D9-8571-36AD4A02D0D7}">
      <dsp:nvSpPr>
        <dsp:cNvPr id="0" name=""/>
        <dsp:cNvSpPr/>
      </dsp:nvSpPr>
      <dsp:spPr>
        <a:xfrm>
          <a:off x="567117" y="629336"/>
          <a:ext cx="10205269" cy="1008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BA0EBE-05B5-47B9-85A3-05A6F31A6308}">
      <dsp:nvSpPr>
        <dsp:cNvPr id="0" name=""/>
        <dsp:cNvSpPr/>
      </dsp:nvSpPr>
      <dsp:spPr>
        <a:xfrm>
          <a:off x="715207" y="770021"/>
          <a:ext cx="10205269" cy="1008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906463" lvl="0" indent="-1363663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i="0" kern="1200" dirty="0">
              <a:solidFill>
                <a:schemeClr val="tx2"/>
              </a:solidFill>
            </a:rPr>
            <a:t>Physical Protection BP: </a:t>
          </a:r>
          <a:r>
            <a:rPr lang="en-CA" sz="2000" i="1" kern="1200" dirty="0">
              <a:solidFill>
                <a:schemeClr val="tx1"/>
              </a:solidFill>
            </a:rPr>
            <a:t>A physical protection regime shall be effectively and efficiently implemented for the full lifecycle of an NES. </a:t>
          </a:r>
          <a:endParaRPr lang="en-GB" sz="2000" i="1" kern="1200" dirty="0"/>
        </a:p>
      </dsp:txBody>
      <dsp:txXfrm>
        <a:off x="744730" y="799544"/>
        <a:ext cx="10146223" cy="948954"/>
      </dsp:txXfrm>
    </dsp:sp>
    <dsp:sp modelId="{1500E4BF-DA0F-4FA2-BC16-B66E2D291B7A}">
      <dsp:nvSpPr>
        <dsp:cNvPr id="0" name=""/>
        <dsp:cNvSpPr/>
      </dsp:nvSpPr>
      <dsp:spPr>
        <a:xfrm>
          <a:off x="10055" y="2373736"/>
          <a:ext cx="1685511" cy="13320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900288-4126-4215-86C7-9F8B99AD7C95}">
      <dsp:nvSpPr>
        <dsp:cNvPr id="0" name=""/>
        <dsp:cNvSpPr/>
      </dsp:nvSpPr>
      <dsp:spPr>
        <a:xfrm>
          <a:off x="158145" y="2514422"/>
          <a:ext cx="1685511" cy="1332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UR1:</a:t>
          </a:r>
          <a:r>
            <a:rPr lang="en-US" sz="1600" b="1" kern="1200" dirty="0"/>
            <a:t> </a:t>
          </a:r>
          <a:br>
            <a:rPr lang="en-US" sz="1600" b="1" kern="1200" dirty="0"/>
          </a:br>
          <a:r>
            <a:rPr lang="en-US" sz="1600" kern="1200" dirty="0"/>
            <a:t>Legislative and Regulatory Framework</a:t>
          </a:r>
          <a:endParaRPr lang="en-GB" sz="1600" kern="1200" dirty="0"/>
        </a:p>
      </dsp:txBody>
      <dsp:txXfrm>
        <a:off x="197158" y="2553435"/>
        <a:ext cx="1607485" cy="1253976"/>
      </dsp:txXfrm>
    </dsp:sp>
    <dsp:sp modelId="{CDDD2C0D-4E6B-4BAD-AC5D-0B2AB71F6DDC}">
      <dsp:nvSpPr>
        <dsp:cNvPr id="0" name=""/>
        <dsp:cNvSpPr/>
      </dsp:nvSpPr>
      <dsp:spPr>
        <a:xfrm>
          <a:off x="1991746" y="2373736"/>
          <a:ext cx="1934599" cy="13320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842D7D-1259-4A6F-B6CF-A444F26707A8}">
      <dsp:nvSpPr>
        <dsp:cNvPr id="0" name=""/>
        <dsp:cNvSpPr/>
      </dsp:nvSpPr>
      <dsp:spPr>
        <a:xfrm>
          <a:off x="2139836" y="2514422"/>
          <a:ext cx="1934599" cy="1332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UR2: </a:t>
          </a:r>
          <a:br>
            <a:rPr lang="en-US" sz="1800" b="1" kern="1200" dirty="0"/>
          </a:br>
          <a:r>
            <a:rPr lang="en-US" sz="1600" kern="1200" dirty="0"/>
            <a:t>Integration of PP throughout INPRO areas</a:t>
          </a:r>
          <a:endParaRPr lang="en-GB" sz="1800" kern="1200" dirty="0"/>
        </a:p>
      </dsp:txBody>
      <dsp:txXfrm>
        <a:off x="2178849" y="2553435"/>
        <a:ext cx="1856573" cy="1253976"/>
      </dsp:txXfrm>
    </dsp:sp>
    <dsp:sp modelId="{2B84EE56-BB83-406F-8196-1DC55CA13AA2}">
      <dsp:nvSpPr>
        <dsp:cNvPr id="0" name=""/>
        <dsp:cNvSpPr/>
      </dsp:nvSpPr>
      <dsp:spPr>
        <a:xfrm>
          <a:off x="4222526" y="2373736"/>
          <a:ext cx="1734545" cy="13320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2A60E7-7AC7-4C3A-A5A0-B4E7298CA959}">
      <dsp:nvSpPr>
        <dsp:cNvPr id="0" name=""/>
        <dsp:cNvSpPr/>
      </dsp:nvSpPr>
      <dsp:spPr>
        <a:xfrm>
          <a:off x="4370616" y="2514422"/>
          <a:ext cx="1734545" cy="1332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UR3</a:t>
          </a:r>
          <a:r>
            <a:rPr lang="en-US" sz="1800" kern="1200" dirty="0"/>
            <a:t>: </a:t>
          </a:r>
          <a:br>
            <a:rPr lang="en-US" sz="1800" kern="1200" dirty="0"/>
          </a:br>
          <a:r>
            <a:rPr lang="en-US" sz="1600" kern="1200" dirty="0"/>
            <a:t>Trust-worthiness</a:t>
          </a:r>
          <a:endParaRPr lang="en-GB" sz="1800" kern="1200" dirty="0"/>
        </a:p>
      </dsp:txBody>
      <dsp:txXfrm>
        <a:off x="4409629" y="2553435"/>
        <a:ext cx="1656519" cy="1253976"/>
      </dsp:txXfrm>
    </dsp:sp>
    <dsp:sp modelId="{AF18E4CD-D77C-4875-8CC4-69401BE96F31}">
      <dsp:nvSpPr>
        <dsp:cNvPr id="0" name=""/>
        <dsp:cNvSpPr/>
      </dsp:nvSpPr>
      <dsp:spPr>
        <a:xfrm>
          <a:off x="6253251" y="2373736"/>
          <a:ext cx="1429091" cy="13320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A5CB86-DF3F-4AE9-94B2-3B033898122D}">
      <dsp:nvSpPr>
        <dsp:cNvPr id="0" name=""/>
        <dsp:cNvSpPr/>
      </dsp:nvSpPr>
      <dsp:spPr>
        <a:xfrm>
          <a:off x="6401341" y="2514422"/>
          <a:ext cx="1429091" cy="1332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UR4:</a:t>
          </a:r>
          <a:r>
            <a:rPr lang="en-US" sz="1800" kern="1200" dirty="0"/>
            <a:t> </a:t>
          </a:r>
          <a:br>
            <a:rPr lang="en-US" sz="1800" kern="1200" dirty="0"/>
          </a:br>
          <a:r>
            <a:rPr lang="en-US" sz="1600" kern="1200" dirty="0" err="1"/>
            <a:t>Confi-dentiality</a:t>
          </a:r>
          <a:endParaRPr lang="en-US" sz="1800" kern="1200" dirty="0"/>
        </a:p>
      </dsp:txBody>
      <dsp:txXfrm>
        <a:off x="6440354" y="2553435"/>
        <a:ext cx="1351065" cy="1253976"/>
      </dsp:txXfrm>
    </dsp:sp>
    <dsp:sp modelId="{F1E087D0-E4D7-41B3-B3A5-2DEF2DB59A2F}">
      <dsp:nvSpPr>
        <dsp:cNvPr id="0" name=""/>
        <dsp:cNvSpPr/>
      </dsp:nvSpPr>
      <dsp:spPr>
        <a:xfrm>
          <a:off x="7978523" y="2373736"/>
          <a:ext cx="1326478" cy="13320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15C4BE-D637-42D7-A925-93557A0264BA}">
      <dsp:nvSpPr>
        <dsp:cNvPr id="0" name=""/>
        <dsp:cNvSpPr/>
      </dsp:nvSpPr>
      <dsp:spPr>
        <a:xfrm>
          <a:off x="8126613" y="2514422"/>
          <a:ext cx="1326478" cy="1332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UR5:</a:t>
          </a:r>
          <a:br>
            <a:rPr lang="en-US" sz="1800" kern="1200" dirty="0"/>
          </a:br>
          <a:r>
            <a:rPr lang="en-US" sz="1600" kern="1200" dirty="0"/>
            <a:t>Threat</a:t>
          </a:r>
          <a:endParaRPr lang="en-US" sz="1800" kern="1200" dirty="0"/>
        </a:p>
      </dsp:txBody>
      <dsp:txXfrm>
        <a:off x="8165464" y="2553273"/>
        <a:ext cx="1248776" cy="1254300"/>
      </dsp:txXfrm>
    </dsp:sp>
    <dsp:sp modelId="{1966514B-AF1C-4832-B8C8-FCB5B3EB9FD8}">
      <dsp:nvSpPr>
        <dsp:cNvPr id="0" name=""/>
        <dsp:cNvSpPr/>
      </dsp:nvSpPr>
      <dsp:spPr>
        <a:xfrm>
          <a:off x="9601182" y="2373736"/>
          <a:ext cx="1685511" cy="13320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A0D364-41D4-4764-ADF2-5CB348E2D0B9}">
      <dsp:nvSpPr>
        <dsp:cNvPr id="0" name=""/>
        <dsp:cNvSpPr/>
      </dsp:nvSpPr>
      <dsp:spPr>
        <a:xfrm>
          <a:off x="9749272" y="2514422"/>
          <a:ext cx="1685511" cy="1332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UR6: </a:t>
          </a:r>
          <a:br>
            <a:rPr lang="en-US" sz="1800" kern="1200" dirty="0"/>
          </a:br>
          <a:r>
            <a:rPr lang="en-US" sz="1600" kern="1200" dirty="0"/>
            <a:t>Graded Approach</a:t>
          </a:r>
          <a:endParaRPr lang="en-US" sz="1800" kern="1200" dirty="0"/>
        </a:p>
      </dsp:txBody>
      <dsp:txXfrm>
        <a:off x="9788285" y="2553435"/>
        <a:ext cx="1607485" cy="12539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2ED15E-F86B-44A7-9100-05237FF679FE}">
      <dsp:nvSpPr>
        <dsp:cNvPr id="0" name=""/>
        <dsp:cNvSpPr/>
      </dsp:nvSpPr>
      <dsp:spPr>
        <a:xfrm>
          <a:off x="10822511" y="1997526"/>
          <a:ext cx="121041" cy="15170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7048"/>
              </a:lnTo>
              <a:lnTo>
                <a:pt x="121041" y="1517048"/>
              </a:lnTo>
            </a:path>
          </a:pathLst>
        </a:custGeom>
        <a:noFill/>
        <a:ln w="1270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B72D7F-75EF-4E2D-81F5-CBFDA1684152}">
      <dsp:nvSpPr>
        <dsp:cNvPr id="0" name=""/>
        <dsp:cNvSpPr/>
      </dsp:nvSpPr>
      <dsp:spPr>
        <a:xfrm>
          <a:off x="10822511" y="1997526"/>
          <a:ext cx="121041" cy="944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4120"/>
              </a:lnTo>
              <a:lnTo>
                <a:pt x="121041" y="944120"/>
              </a:lnTo>
            </a:path>
          </a:pathLst>
        </a:custGeom>
        <a:noFill/>
        <a:ln w="1270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61BDD1-25F6-420F-8D46-34BDE6051573}">
      <dsp:nvSpPr>
        <dsp:cNvPr id="0" name=""/>
        <dsp:cNvSpPr/>
      </dsp:nvSpPr>
      <dsp:spPr>
        <a:xfrm>
          <a:off x="10822511" y="1997526"/>
          <a:ext cx="121041" cy="3711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1192"/>
              </a:lnTo>
              <a:lnTo>
                <a:pt x="121041" y="371192"/>
              </a:lnTo>
            </a:path>
          </a:pathLst>
        </a:custGeom>
        <a:noFill/>
        <a:ln w="1270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40150F-6CF7-4217-B55F-7392373013DB}">
      <dsp:nvSpPr>
        <dsp:cNvPr id="0" name=""/>
        <dsp:cNvSpPr/>
      </dsp:nvSpPr>
      <dsp:spPr>
        <a:xfrm>
          <a:off x="5659477" y="1245029"/>
          <a:ext cx="5485809" cy="349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297"/>
              </a:lnTo>
              <a:lnTo>
                <a:pt x="5485809" y="264297"/>
              </a:lnTo>
              <a:lnTo>
                <a:pt x="5485809" y="349026"/>
              </a:lnTo>
            </a:path>
          </a:pathLst>
        </a:custGeom>
        <a:noFill/>
        <a:ln w="1270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C0C111-C935-4D00-93E7-551978E246B5}">
      <dsp:nvSpPr>
        <dsp:cNvPr id="0" name=""/>
        <dsp:cNvSpPr/>
      </dsp:nvSpPr>
      <dsp:spPr>
        <a:xfrm>
          <a:off x="9800393" y="1997526"/>
          <a:ext cx="91440" cy="15170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17048"/>
              </a:lnTo>
              <a:lnTo>
                <a:pt x="110702" y="1517048"/>
              </a:lnTo>
            </a:path>
          </a:pathLst>
        </a:custGeom>
        <a:noFill/>
        <a:ln w="1270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AB00FC-15DF-40ED-B898-2B31A0D335ED}">
      <dsp:nvSpPr>
        <dsp:cNvPr id="0" name=""/>
        <dsp:cNvSpPr/>
      </dsp:nvSpPr>
      <dsp:spPr>
        <a:xfrm>
          <a:off x="9800393" y="1997526"/>
          <a:ext cx="91440" cy="9441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44120"/>
              </a:lnTo>
              <a:lnTo>
                <a:pt x="124711" y="944120"/>
              </a:lnTo>
            </a:path>
          </a:pathLst>
        </a:custGeom>
        <a:noFill/>
        <a:ln w="1270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C7666C-0EA4-4CF5-B0A8-AFE7038BB7E7}">
      <dsp:nvSpPr>
        <dsp:cNvPr id="0" name=""/>
        <dsp:cNvSpPr/>
      </dsp:nvSpPr>
      <dsp:spPr>
        <a:xfrm>
          <a:off x="9846113" y="1997526"/>
          <a:ext cx="107024" cy="4025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2582"/>
              </a:lnTo>
              <a:lnTo>
                <a:pt x="107024" y="402582"/>
              </a:lnTo>
            </a:path>
          </a:pathLst>
        </a:custGeom>
        <a:noFill/>
        <a:ln w="1270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3EF223-DBB3-413B-89F4-6C0808F3D38C}">
      <dsp:nvSpPr>
        <dsp:cNvPr id="0" name=""/>
        <dsp:cNvSpPr/>
      </dsp:nvSpPr>
      <dsp:spPr>
        <a:xfrm>
          <a:off x="5659477" y="1245029"/>
          <a:ext cx="4509411" cy="349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297"/>
              </a:lnTo>
              <a:lnTo>
                <a:pt x="4509411" y="264297"/>
              </a:lnTo>
              <a:lnTo>
                <a:pt x="4509411" y="349026"/>
              </a:lnTo>
            </a:path>
          </a:pathLst>
        </a:custGeom>
        <a:noFill/>
        <a:ln w="1270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FC9E0C-0D46-426C-9E78-33239CBBFDDE}">
      <dsp:nvSpPr>
        <dsp:cNvPr id="0" name=""/>
        <dsp:cNvSpPr/>
      </dsp:nvSpPr>
      <dsp:spPr>
        <a:xfrm>
          <a:off x="8823994" y="1997526"/>
          <a:ext cx="91440" cy="9441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44120"/>
              </a:lnTo>
              <a:lnTo>
                <a:pt x="110702" y="944120"/>
              </a:lnTo>
            </a:path>
          </a:pathLst>
        </a:custGeom>
        <a:noFill/>
        <a:ln w="1270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AE7C8A-8CB0-400F-A2D1-EE053276084B}">
      <dsp:nvSpPr>
        <dsp:cNvPr id="0" name=""/>
        <dsp:cNvSpPr/>
      </dsp:nvSpPr>
      <dsp:spPr>
        <a:xfrm>
          <a:off x="8869714" y="1997526"/>
          <a:ext cx="107024" cy="4025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2582"/>
              </a:lnTo>
              <a:lnTo>
                <a:pt x="107024" y="402582"/>
              </a:lnTo>
            </a:path>
          </a:pathLst>
        </a:custGeom>
        <a:noFill/>
        <a:ln w="1270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84DCE1-43DF-4C14-847E-ECB18172F8BD}">
      <dsp:nvSpPr>
        <dsp:cNvPr id="0" name=""/>
        <dsp:cNvSpPr/>
      </dsp:nvSpPr>
      <dsp:spPr>
        <a:xfrm>
          <a:off x="5659477" y="1245029"/>
          <a:ext cx="3533013" cy="349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297"/>
              </a:lnTo>
              <a:lnTo>
                <a:pt x="3533013" y="264297"/>
              </a:lnTo>
              <a:lnTo>
                <a:pt x="3533013" y="349026"/>
              </a:lnTo>
            </a:path>
          </a:pathLst>
        </a:custGeom>
        <a:noFill/>
        <a:ln w="1270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6EA514-C55B-4E79-A93D-DB889166524E}">
      <dsp:nvSpPr>
        <dsp:cNvPr id="0" name=""/>
        <dsp:cNvSpPr/>
      </dsp:nvSpPr>
      <dsp:spPr>
        <a:xfrm>
          <a:off x="7847596" y="1997526"/>
          <a:ext cx="91440" cy="15170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17048"/>
              </a:lnTo>
              <a:lnTo>
                <a:pt x="124711" y="1517048"/>
              </a:lnTo>
            </a:path>
          </a:pathLst>
        </a:custGeom>
        <a:noFill/>
        <a:ln w="1270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6E8A40-3AA4-4C42-8230-BE2D9A93692C}">
      <dsp:nvSpPr>
        <dsp:cNvPr id="0" name=""/>
        <dsp:cNvSpPr/>
      </dsp:nvSpPr>
      <dsp:spPr>
        <a:xfrm>
          <a:off x="7847596" y="1997526"/>
          <a:ext cx="91440" cy="9441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44120"/>
              </a:lnTo>
              <a:lnTo>
                <a:pt x="110702" y="944120"/>
              </a:lnTo>
            </a:path>
          </a:pathLst>
        </a:custGeom>
        <a:noFill/>
        <a:ln w="1270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5373AE-EEAC-409F-A343-D6212F1E962F}">
      <dsp:nvSpPr>
        <dsp:cNvPr id="0" name=""/>
        <dsp:cNvSpPr/>
      </dsp:nvSpPr>
      <dsp:spPr>
        <a:xfrm>
          <a:off x="7847596" y="1997526"/>
          <a:ext cx="91440" cy="4025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2582"/>
              </a:lnTo>
              <a:lnTo>
                <a:pt x="110702" y="402582"/>
              </a:lnTo>
            </a:path>
          </a:pathLst>
        </a:custGeom>
        <a:noFill/>
        <a:ln w="1270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126C49-762B-48CA-89A2-7F9469FDAC5D}">
      <dsp:nvSpPr>
        <dsp:cNvPr id="0" name=""/>
        <dsp:cNvSpPr/>
      </dsp:nvSpPr>
      <dsp:spPr>
        <a:xfrm>
          <a:off x="5659477" y="1245029"/>
          <a:ext cx="2556614" cy="349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297"/>
              </a:lnTo>
              <a:lnTo>
                <a:pt x="2556614" y="264297"/>
              </a:lnTo>
              <a:lnTo>
                <a:pt x="2556614" y="349026"/>
              </a:lnTo>
            </a:path>
          </a:pathLst>
        </a:custGeom>
        <a:noFill/>
        <a:ln w="1270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53A2EA-03C1-45FA-886A-A4FDA9ABFCFB}">
      <dsp:nvSpPr>
        <dsp:cNvPr id="0" name=""/>
        <dsp:cNvSpPr/>
      </dsp:nvSpPr>
      <dsp:spPr>
        <a:xfrm>
          <a:off x="6871197" y="1997526"/>
          <a:ext cx="91440" cy="4025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2582"/>
              </a:lnTo>
              <a:lnTo>
                <a:pt x="110702" y="402582"/>
              </a:lnTo>
            </a:path>
          </a:pathLst>
        </a:custGeom>
        <a:noFill/>
        <a:ln w="1270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38E0B7-C9CD-4D05-9144-CC662259CD20}">
      <dsp:nvSpPr>
        <dsp:cNvPr id="0" name=""/>
        <dsp:cNvSpPr/>
      </dsp:nvSpPr>
      <dsp:spPr>
        <a:xfrm>
          <a:off x="5659477" y="1245029"/>
          <a:ext cx="1580216" cy="349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297"/>
              </a:lnTo>
              <a:lnTo>
                <a:pt x="1580216" y="264297"/>
              </a:lnTo>
              <a:lnTo>
                <a:pt x="1580216" y="349026"/>
              </a:lnTo>
            </a:path>
          </a:pathLst>
        </a:custGeom>
        <a:noFill/>
        <a:ln w="1270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B32EA2-92BD-4473-B6E8-6C9A4DF82213}">
      <dsp:nvSpPr>
        <dsp:cNvPr id="0" name=""/>
        <dsp:cNvSpPr/>
      </dsp:nvSpPr>
      <dsp:spPr>
        <a:xfrm>
          <a:off x="5940519" y="1997526"/>
          <a:ext cx="121041" cy="3711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1192"/>
              </a:lnTo>
              <a:lnTo>
                <a:pt x="121041" y="371192"/>
              </a:lnTo>
            </a:path>
          </a:pathLst>
        </a:custGeom>
        <a:noFill/>
        <a:ln w="1270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59DBF1-CA8D-445B-B3E3-A0F8B270F345}">
      <dsp:nvSpPr>
        <dsp:cNvPr id="0" name=""/>
        <dsp:cNvSpPr/>
      </dsp:nvSpPr>
      <dsp:spPr>
        <a:xfrm>
          <a:off x="5659477" y="1245029"/>
          <a:ext cx="603817" cy="349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297"/>
              </a:lnTo>
              <a:lnTo>
                <a:pt x="603817" y="264297"/>
              </a:lnTo>
              <a:lnTo>
                <a:pt x="603817" y="349026"/>
              </a:lnTo>
            </a:path>
          </a:pathLst>
        </a:custGeom>
        <a:noFill/>
        <a:ln w="1270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907F98-1E04-41AB-AC27-4D78CA2F8610}">
      <dsp:nvSpPr>
        <dsp:cNvPr id="0" name=""/>
        <dsp:cNvSpPr/>
      </dsp:nvSpPr>
      <dsp:spPr>
        <a:xfrm>
          <a:off x="4964120" y="1997526"/>
          <a:ext cx="121041" cy="944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4120"/>
              </a:lnTo>
              <a:lnTo>
                <a:pt x="121041" y="944120"/>
              </a:lnTo>
            </a:path>
          </a:pathLst>
        </a:custGeom>
        <a:noFill/>
        <a:ln w="1270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4C5BC2-E405-46F2-9533-CC2A89A54DC7}">
      <dsp:nvSpPr>
        <dsp:cNvPr id="0" name=""/>
        <dsp:cNvSpPr/>
      </dsp:nvSpPr>
      <dsp:spPr>
        <a:xfrm>
          <a:off x="4964120" y="1997526"/>
          <a:ext cx="121041" cy="3711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1192"/>
              </a:lnTo>
              <a:lnTo>
                <a:pt x="121041" y="371192"/>
              </a:lnTo>
            </a:path>
          </a:pathLst>
        </a:custGeom>
        <a:noFill/>
        <a:ln w="1270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A3215E-5582-4970-A1AE-FD804337BE05}">
      <dsp:nvSpPr>
        <dsp:cNvPr id="0" name=""/>
        <dsp:cNvSpPr/>
      </dsp:nvSpPr>
      <dsp:spPr>
        <a:xfrm>
          <a:off x="5286897" y="1245029"/>
          <a:ext cx="372580" cy="349026"/>
        </a:xfrm>
        <a:custGeom>
          <a:avLst/>
          <a:gdLst/>
          <a:ahLst/>
          <a:cxnLst/>
          <a:rect l="0" t="0" r="0" b="0"/>
          <a:pathLst>
            <a:path>
              <a:moveTo>
                <a:pt x="372580" y="0"/>
              </a:moveTo>
              <a:lnTo>
                <a:pt x="372580" y="264297"/>
              </a:lnTo>
              <a:lnTo>
                <a:pt x="0" y="264297"/>
              </a:lnTo>
              <a:lnTo>
                <a:pt x="0" y="3490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2ED26D-91D4-4CD9-88E1-971C627804C1}">
      <dsp:nvSpPr>
        <dsp:cNvPr id="0" name=""/>
        <dsp:cNvSpPr/>
      </dsp:nvSpPr>
      <dsp:spPr>
        <a:xfrm>
          <a:off x="3942002" y="1997526"/>
          <a:ext cx="91440" cy="20899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89976"/>
              </a:lnTo>
              <a:lnTo>
                <a:pt x="124711" y="2089976"/>
              </a:lnTo>
            </a:path>
          </a:pathLst>
        </a:custGeom>
        <a:noFill/>
        <a:ln w="1270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D7D6B9-AEFB-4C0E-AB8E-5DCBAB5CD5E0}">
      <dsp:nvSpPr>
        <dsp:cNvPr id="0" name=""/>
        <dsp:cNvSpPr/>
      </dsp:nvSpPr>
      <dsp:spPr>
        <a:xfrm>
          <a:off x="3942002" y="1997526"/>
          <a:ext cx="91440" cy="15310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31065"/>
              </a:lnTo>
              <a:lnTo>
                <a:pt x="124711" y="1531065"/>
              </a:lnTo>
            </a:path>
          </a:pathLst>
        </a:custGeom>
        <a:noFill/>
        <a:ln w="1270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1BC080-5B8D-4074-A904-67D0AA5AD6C7}">
      <dsp:nvSpPr>
        <dsp:cNvPr id="0" name=""/>
        <dsp:cNvSpPr/>
      </dsp:nvSpPr>
      <dsp:spPr>
        <a:xfrm>
          <a:off x="3987722" y="1997526"/>
          <a:ext cx="93008" cy="944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4120"/>
              </a:lnTo>
              <a:lnTo>
                <a:pt x="93008" y="944120"/>
              </a:lnTo>
            </a:path>
          </a:pathLst>
        </a:custGeom>
        <a:noFill/>
        <a:ln w="1270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974C6D-A168-4CD6-B254-2C598E81A6E4}">
      <dsp:nvSpPr>
        <dsp:cNvPr id="0" name=""/>
        <dsp:cNvSpPr/>
      </dsp:nvSpPr>
      <dsp:spPr>
        <a:xfrm>
          <a:off x="3942002" y="1997526"/>
          <a:ext cx="91440" cy="4025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2582"/>
              </a:lnTo>
              <a:lnTo>
                <a:pt x="124719" y="402582"/>
              </a:lnTo>
            </a:path>
          </a:pathLst>
        </a:custGeom>
        <a:noFill/>
        <a:ln w="1270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210775-9A76-49F8-922F-8E9811C45092}">
      <dsp:nvSpPr>
        <dsp:cNvPr id="0" name=""/>
        <dsp:cNvSpPr/>
      </dsp:nvSpPr>
      <dsp:spPr>
        <a:xfrm>
          <a:off x="4310498" y="1245029"/>
          <a:ext cx="1348979" cy="349026"/>
        </a:xfrm>
        <a:custGeom>
          <a:avLst/>
          <a:gdLst/>
          <a:ahLst/>
          <a:cxnLst/>
          <a:rect l="0" t="0" r="0" b="0"/>
          <a:pathLst>
            <a:path>
              <a:moveTo>
                <a:pt x="1348979" y="0"/>
              </a:moveTo>
              <a:lnTo>
                <a:pt x="1348979" y="264297"/>
              </a:lnTo>
              <a:lnTo>
                <a:pt x="0" y="264297"/>
              </a:lnTo>
              <a:lnTo>
                <a:pt x="0" y="3490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3A969D-6561-44D6-9431-3C0970B2498A}">
      <dsp:nvSpPr>
        <dsp:cNvPr id="0" name=""/>
        <dsp:cNvSpPr/>
      </dsp:nvSpPr>
      <dsp:spPr>
        <a:xfrm>
          <a:off x="2965603" y="1997526"/>
          <a:ext cx="91440" cy="9581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58137"/>
              </a:lnTo>
              <a:lnTo>
                <a:pt x="110694" y="958137"/>
              </a:lnTo>
            </a:path>
          </a:pathLst>
        </a:custGeom>
        <a:noFill/>
        <a:ln w="1270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06E703-0892-41A7-8313-2E65DEAB105E}">
      <dsp:nvSpPr>
        <dsp:cNvPr id="0" name=""/>
        <dsp:cNvSpPr/>
      </dsp:nvSpPr>
      <dsp:spPr>
        <a:xfrm>
          <a:off x="2965603" y="1997526"/>
          <a:ext cx="91440" cy="4025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2582"/>
              </a:lnTo>
              <a:lnTo>
                <a:pt x="110702" y="402582"/>
              </a:lnTo>
            </a:path>
          </a:pathLst>
        </a:custGeom>
        <a:noFill/>
        <a:ln w="1270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9454FD-1DB9-401F-96EB-8493B61A3500}">
      <dsp:nvSpPr>
        <dsp:cNvPr id="0" name=""/>
        <dsp:cNvSpPr/>
      </dsp:nvSpPr>
      <dsp:spPr>
        <a:xfrm>
          <a:off x="3334100" y="1245029"/>
          <a:ext cx="2325377" cy="349026"/>
        </a:xfrm>
        <a:custGeom>
          <a:avLst/>
          <a:gdLst/>
          <a:ahLst/>
          <a:cxnLst/>
          <a:rect l="0" t="0" r="0" b="0"/>
          <a:pathLst>
            <a:path>
              <a:moveTo>
                <a:pt x="2325377" y="0"/>
              </a:moveTo>
              <a:lnTo>
                <a:pt x="2325377" y="264297"/>
              </a:lnTo>
              <a:lnTo>
                <a:pt x="0" y="264297"/>
              </a:lnTo>
              <a:lnTo>
                <a:pt x="0" y="3490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1821BE-0D0B-4143-AB4B-179048FE00FC}">
      <dsp:nvSpPr>
        <dsp:cNvPr id="0" name=""/>
        <dsp:cNvSpPr/>
      </dsp:nvSpPr>
      <dsp:spPr>
        <a:xfrm>
          <a:off x="2059280" y="2011542"/>
          <a:ext cx="91440" cy="3885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8566"/>
              </a:lnTo>
              <a:lnTo>
                <a:pt x="113293" y="388566"/>
              </a:lnTo>
            </a:path>
          </a:pathLst>
        </a:custGeom>
        <a:noFill/>
        <a:ln w="1270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FBF00E-831C-4B0D-AB29-1A4D27136DF2}">
      <dsp:nvSpPr>
        <dsp:cNvPr id="0" name=""/>
        <dsp:cNvSpPr/>
      </dsp:nvSpPr>
      <dsp:spPr>
        <a:xfrm>
          <a:off x="2427776" y="1245029"/>
          <a:ext cx="3231701" cy="363042"/>
        </a:xfrm>
        <a:custGeom>
          <a:avLst/>
          <a:gdLst/>
          <a:ahLst/>
          <a:cxnLst/>
          <a:rect l="0" t="0" r="0" b="0"/>
          <a:pathLst>
            <a:path>
              <a:moveTo>
                <a:pt x="3231701" y="0"/>
              </a:moveTo>
              <a:lnTo>
                <a:pt x="3231701" y="278313"/>
              </a:lnTo>
              <a:lnTo>
                <a:pt x="0" y="278313"/>
              </a:lnTo>
              <a:lnTo>
                <a:pt x="0" y="3630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01323F-039C-4B0B-97C1-E1B25D53B11B}">
      <dsp:nvSpPr>
        <dsp:cNvPr id="0" name=""/>
        <dsp:cNvSpPr/>
      </dsp:nvSpPr>
      <dsp:spPr>
        <a:xfrm>
          <a:off x="1058527" y="1997526"/>
          <a:ext cx="109614" cy="15329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2909"/>
              </a:lnTo>
              <a:lnTo>
                <a:pt x="109614" y="1532909"/>
              </a:lnTo>
            </a:path>
          </a:pathLst>
        </a:custGeom>
        <a:noFill/>
        <a:ln w="1270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EFDF54-825B-4F2C-8F1E-F472D500FB3C}">
      <dsp:nvSpPr>
        <dsp:cNvPr id="0" name=""/>
        <dsp:cNvSpPr/>
      </dsp:nvSpPr>
      <dsp:spPr>
        <a:xfrm>
          <a:off x="1058527" y="1997526"/>
          <a:ext cx="109606" cy="9739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3997"/>
              </a:lnTo>
              <a:lnTo>
                <a:pt x="109606" y="973997"/>
              </a:lnTo>
            </a:path>
          </a:pathLst>
        </a:custGeom>
        <a:noFill/>
        <a:ln w="1270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1EBF21-C865-4357-86B0-3C66D7E46934}">
      <dsp:nvSpPr>
        <dsp:cNvPr id="0" name=""/>
        <dsp:cNvSpPr/>
      </dsp:nvSpPr>
      <dsp:spPr>
        <a:xfrm>
          <a:off x="1058527" y="1997526"/>
          <a:ext cx="109614" cy="4025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2582"/>
              </a:lnTo>
              <a:lnTo>
                <a:pt x="109614" y="402582"/>
              </a:lnTo>
            </a:path>
          </a:pathLst>
        </a:custGeom>
        <a:noFill/>
        <a:ln w="1270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3D7C36-8570-4262-B797-2DBF90D86F60}">
      <dsp:nvSpPr>
        <dsp:cNvPr id="0" name=""/>
        <dsp:cNvSpPr/>
      </dsp:nvSpPr>
      <dsp:spPr>
        <a:xfrm>
          <a:off x="1381303" y="1245029"/>
          <a:ext cx="4278174" cy="349026"/>
        </a:xfrm>
        <a:custGeom>
          <a:avLst/>
          <a:gdLst/>
          <a:ahLst/>
          <a:cxnLst/>
          <a:rect l="0" t="0" r="0" b="0"/>
          <a:pathLst>
            <a:path>
              <a:moveTo>
                <a:pt x="4278174" y="0"/>
              </a:moveTo>
              <a:lnTo>
                <a:pt x="4278174" y="264297"/>
              </a:lnTo>
              <a:lnTo>
                <a:pt x="0" y="264297"/>
              </a:lnTo>
              <a:lnTo>
                <a:pt x="0" y="3490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555E9D-E6CA-403A-ADCA-3482BD4D50FE}">
      <dsp:nvSpPr>
        <dsp:cNvPr id="0" name=""/>
        <dsp:cNvSpPr/>
      </dsp:nvSpPr>
      <dsp:spPr>
        <a:xfrm>
          <a:off x="82128" y="1997526"/>
          <a:ext cx="95598" cy="1560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0942"/>
              </a:lnTo>
              <a:lnTo>
                <a:pt x="95598" y="1560942"/>
              </a:lnTo>
            </a:path>
          </a:pathLst>
        </a:custGeom>
        <a:noFill/>
        <a:ln w="1270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481576-1CAF-411C-A62B-260E6E688130}">
      <dsp:nvSpPr>
        <dsp:cNvPr id="0" name=""/>
        <dsp:cNvSpPr/>
      </dsp:nvSpPr>
      <dsp:spPr>
        <a:xfrm>
          <a:off x="82128" y="1997526"/>
          <a:ext cx="109614" cy="9880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8010"/>
              </a:lnTo>
              <a:lnTo>
                <a:pt x="109614" y="988010"/>
              </a:lnTo>
            </a:path>
          </a:pathLst>
        </a:custGeom>
        <a:noFill/>
        <a:ln w="1270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AFFBA4-3071-415D-AA59-4FD860C2B14E}">
      <dsp:nvSpPr>
        <dsp:cNvPr id="0" name=""/>
        <dsp:cNvSpPr/>
      </dsp:nvSpPr>
      <dsp:spPr>
        <a:xfrm>
          <a:off x="82128" y="1997526"/>
          <a:ext cx="95598" cy="4025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2582"/>
              </a:lnTo>
              <a:lnTo>
                <a:pt x="95598" y="402582"/>
              </a:lnTo>
            </a:path>
          </a:pathLst>
        </a:custGeom>
        <a:noFill/>
        <a:ln w="1270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38DC3F-9288-4A9A-BEBD-F73CA243D81D}">
      <dsp:nvSpPr>
        <dsp:cNvPr id="0" name=""/>
        <dsp:cNvSpPr/>
      </dsp:nvSpPr>
      <dsp:spPr>
        <a:xfrm>
          <a:off x="404904" y="1245029"/>
          <a:ext cx="5254572" cy="349026"/>
        </a:xfrm>
        <a:custGeom>
          <a:avLst/>
          <a:gdLst/>
          <a:ahLst/>
          <a:cxnLst/>
          <a:rect l="0" t="0" r="0" b="0"/>
          <a:pathLst>
            <a:path>
              <a:moveTo>
                <a:pt x="5254572" y="0"/>
              </a:moveTo>
              <a:lnTo>
                <a:pt x="5254572" y="264297"/>
              </a:lnTo>
              <a:lnTo>
                <a:pt x="0" y="264297"/>
              </a:lnTo>
              <a:lnTo>
                <a:pt x="0" y="349026"/>
              </a:lnTo>
            </a:path>
          </a:pathLst>
        </a:custGeom>
        <a:noFill/>
        <a:ln w="1905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6A85E6-8909-4A54-ADAB-873670FE6187}">
      <dsp:nvSpPr>
        <dsp:cNvPr id="0" name=""/>
        <dsp:cNvSpPr/>
      </dsp:nvSpPr>
      <dsp:spPr>
        <a:xfrm>
          <a:off x="3962400" y="727897"/>
          <a:ext cx="3394154" cy="517132"/>
        </a:xfrm>
        <a:prstGeom prst="rect">
          <a:avLst/>
        </a:prstGeom>
        <a:solidFill>
          <a:srgbClr val="FF99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accent4">
                  <a:lumMod val="75000"/>
                </a:schemeClr>
              </a:solidFill>
            </a:rPr>
            <a:t>Basic Principle (BP)</a:t>
          </a:r>
          <a:endParaRPr lang="en-GB" sz="1200" b="1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3962400" y="727897"/>
        <a:ext cx="3394154" cy="517132"/>
      </dsp:txXfrm>
    </dsp:sp>
    <dsp:sp modelId="{93C3A0AA-2638-432A-8B4A-BFAA6AC91316}">
      <dsp:nvSpPr>
        <dsp:cNvPr id="0" name=""/>
        <dsp:cNvSpPr/>
      </dsp:nvSpPr>
      <dsp:spPr>
        <a:xfrm>
          <a:off x="1434" y="1594055"/>
          <a:ext cx="806940" cy="403470"/>
        </a:xfrm>
        <a:prstGeom prst="rect">
          <a:avLst/>
        </a:prstGeom>
        <a:solidFill>
          <a:srgbClr val="FFFF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>
                  <a:lumMod val="10000"/>
                </a:schemeClr>
              </a:solidFill>
            </a:rPr>
            <a:t>UR1</a:t>
          </a:r>
          <a:endParaRPr lang="en-GB" sz="1200" b="1" kern="1200" dirty="0">
            <a:solidFill>
              <a:schemeClr val="tx1">
                <a:lumMod val="10000"/>
              </a:schemeClr>
            </a:solidFill>
          </a:endParaRPr>
        </a:p>
      </dsp:txBody>
      <dsp:txXfrm>
        <a:off x="1434" y="1594055"/>
        <a:ext cx="806940" cy="403470"/>
      </dsp:txXfrm>
    </dsp:sp>
    <dsp:sp modelId="{56EFC2B8-1DF1-4BA8-97E8-B933082E6478}">
      <dsp:nvSpPr>
        <dsp:cNvPr id="0" name=""/>
        <dsp:cNvSpPr/>
      </dsp:nvSpPr>
      <dsp:spPr>
        <a:xfrm>
          <a:off x="177726" y="2198373"/>
          <a:ext cx="806940" cy="4034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>
                  <a:lumMod val="10000"/>
                </a:schemeClr>
              </a:solidFill>
            </a:rPr>
            <a:t>CR1.1</a:t>
          </a:r>
          <a:endParaRPr lang="en-GB" sz="1200" b="1" kern="1200" dirty="0">
            <a:solidFill>
              <a:schemeClr val="tx1">
                <a:lumMod val="10000"/>
              </a:schemeClr>
            </a:solidFill>
          </a:endParaRPr>
        </a:p>
      </dsp:txBody>
      <dsp:txXfrm>
        <a:off x="177726" y="2198373"/>
        <a:ext cx="806940" cy="403470"/>
      </dsp:txXfrm>
    </dsp:sp>
    <dsp:sp modelId="{F066AE1A-08E7-4314-909D-10E0422B30B1}">
      <dsp:nvSpPr>
        <dsp:cNvPr id="0" name=""/>
        <dsp:cNvSpPr/>
      </dsp:nvSpPr>
      <dsp:spPr>
        <a:xfrm>
          <a:off x="191743" y="2783801"/>
          <a:ext cx="772718" cy="4034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>
                  <a:lumMod val="10000"/>
                </a:schemeClr>
              </a:solidFill>
            </a:rPr>
            <a:t>CR1.2</a:t>
          </a:r>
          <a:endParaRPr lang="en-GB" sz="1200" b="1" kern="1200" dirty="0">
            <a:solidFill>
              <a:schemeClr val="tx1">
                <a:lumMod val="10000"/>
              </a:schemeClr>
            </a:solidFill>
          </a:endParaRPr>
        </a:p>
      </dsp:txBody>
      <dsp:txXfrm>
        <a:off x="191743" y="2783801"/>
        <a:ext cx="772718" cy="403470"/>
      </dsp:txXfrm>
    </dsp:sp>
    <dsp:sp modelId="{3266CE99-6E47-4D70-8837-BE0D1CA106FF}">
      <dsp:nvSpPr>
        <dsp:cNvPr id="0" name=""/>
        <dsp:cNvSpPr/>
      </dsp:nvSpPr>
      <dsp:spPr>
        <a:xfrm>
          <a:off x="177726" y="3356733"/>
          <a:ext cx="806940" cy="4034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>
                  <a:lumMod val="10000"/>
                </a:schemeClr>
              </a:solidFill>
            </a:rPr>
            <a:t>CR1.3</a:t>
          </a:r>
          <a:endParaRPr lang="en-GB" sz="1200" b="1" kern="1200" dirty="0">
            <a:solidFill>
              <a:schemeClr val="tx1">
                <a:lumMod val="10000"/>
              </a:schemeClr>
            </a:solidFill>
          </a:endParaRPr>
        </a:p>
      </dsp:txBody>
      <dsp:txXfrm>
        <a:off x="177726" y="3356733"/>
        <a:ext cx="806940" cy="403470"/>
      </dsp:txXfrm>
    </dsp:sp>
    <dsp:sp modelId="{761CF1A2-6B29-413C-BA34-ED09D5479E0F}">
      <dsp:nvSpPr>
        <dsp:cNvPr id="0" name=""/>
        <dsp:cNvSpPr/>
      </dsp:nvSpPr>
      <dsp:spPr>
        <a:xfrm>
          <a:off x="977832" y="1594055"/>
          <a:ext cx="806940" cy="403470"/>
        </a:xfrm>
        <a:prstGeom prst="rect">
          <a:avLst/>
        </a:prstGeom>
        <a:solidFill>
          <a:srgbClr val="FFFF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>
                  <a:lumMod val="10000"/>
                </a:schemeClr>
              </a:solidFill>
            </a:rPr>
            <a:t>UR2</a:t>
          </a:r>
          <a:endParaRPr lang="en-GB" sz="1200" b="1" kern="1200" dirty="0">
            <a:solidFill>
              <a:schemeClr val="tx1">
                <a:lumMod val="10000"/>
              </a:schemeClr>
            </a:solidFill>
          </a:endParaRPr>
        </a:p>
      </dsp:txBody>
      <dsp:txXfrm>
        <a:off x="977832" y="1594055"/>
        <a:ext cx="806940" cy="403470"/>
      </dsp:txXfrm>
    </dsp:sp>
    <dsp:sp modelId="{998C268F-422F-4469-8643-CDCAE240659F}">
      <dsp:nvSpPr>
        <dsp:cNvPr id="0" name=""/>
        <dsp:cNvSpPr/>
      </dsp:nvSpPr>
      <dsp:spPr>
        <a:xfrm>
          <a:off x="1168141" y="2198373"/>
          <a:ext cx="806940" cy="4034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>
                  <a:lumMod val="10000"/>
                </a:schemeClr>
              </a:solidFill>
            </a:rPr>
            <a:t>CR2.1</a:t>
          </a:r>
          <a:endParaRPr lang="en-GB" sz="1200" b="1" kern="1200" dirty="0">
            <a:solidFill>
              <a:schemeClr val="tx1">
                <a:lumMod val="10000"/>
              </a:schemeClr>
            </a:solidFill>
          </a:endParaRPr>
        </a:p>
      </dsp:txBody>
      <dsp:txXfrm>
        <a:off x="1168141" y="2198373"/>
        <a:ext cx="806940" cy="403470"/>
      </dsp:txXfrm>
    </dsp:sp>
    <dsp:sp modelId="{3C8C60A9-F278-436F-8F3E-E6589B209A36}">
      <dsp:nvSpPr>
        <dsp:cNvPr id="0" name=""/>
        <dsp:cNvSpPr/>
      </dsp:nvSpPr>
      <dsp:spPr>
        <a:xfrm>
          <a:off x="1168133" y="2769788"/>
          <a:ext cx="806940" cy="4034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>
                  <a:lumMod val="10000"/>
                </a:schemeClr>
              </a:solidFill>
            </a:rPr>
            <a:t>CR2.2</a:t>
          </a:r>
          <a:endParaRPr lang="en-GB" sz="1200" b="1" kern="1200" dirty="0">
            <a:solidFill>
              <a:schemeClr val="tx1">
                <a:lumMod val="10000"/>
              </a:schemeClr>
            </a:solidFill>
          </a:endParaRPr>
        </a:p>
      </dsp:txBody>
      <dsp:txXfrm>
        <a:off x="1168133" y="2769788"/>
        <a:ext cx="806940" cy="403470"/>
      </dsp:txXfrm>
    </dsp:sp>
    <dsp:sp modelId="{8EC9D0CA-F75F-4403-A6D6-1BF0A8F5A071}">
      <dsp:nvSpPr>
        <dsp:cNvPr id="0" name=""/>
        <dsp:cNvSpPr/>
      </dsp:nvSpPr>
      <dsp:spPr>
        <a:xfrm>
          <a:off x="1168141" y="3328700"/>
          <a:ext cx="806940" cy="4034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>
                  <a:lumMod val="10000"/>
                </a:schemeClr>
              </a:solidFill>
            </a:rPr>
            <a:t>CR2.3</a:t>
          </a:r>
          <a:endParaRPr lang="en-GB" sz="1200" b="1" kern="1200" dirty="0">
            <a:solidFill>
              <a:schemeClr val="tx1">
                <a:lumMod val="10000"/>
              </a:schemeClr>
            </a:solidFill>
          </a:endParaRPr>
        </a:p>
      </dsp:txBody>
      <dsp:txXfrm>
        <a:off x="1168141" y="3328700"/>
        <a:ext cx="806940" cy="403470"/>
      </dsp:txXfrm>
    </dsp:sp>
    <dsp:sp modelId="{2C9F8BDA-E910-4A67-BA75-5FA2B3E938DF}">
      <dsp:nvSpPr>
        <dsp:cNvPr id="0" name=""/>
        <dsp:cNvSpPr/>
      </dsp:nvSpPr>
      <dsp:spPr>
        <a:xfrm>
          <a:off x="2024306" y="1608072"/>
          <a:ext cx="806940" cy="403470"/>
        </a:xfrm>
        <a:prstGeom prst="rect">
          <a:avLst/>
        </a:prstGeom>
        <a:solidFill>
          <a:srgbClr val="FFFF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>
                  <a:lumMod val="10000"/>
                </a:schemeClr>
              </a:solidFill>
            </a:rPr>
            <a:t>UR3</a:t>
          </a:r>
          <a:endParaRPr lang="en-GB" sz="1200" b="1" kern="1200" dirty="0">
            <a:solidFill>
              <a:schemeClr val="tx1">
                <a:lumMod val="10000"/>
              </a:schemeClr>
            </a:solidFill>
          </a:endParaRPr>
        </a:p>
      </dsp:txBody>
      <dsp:txXfrm>
        <a:off x="2024306" y="1608072"/>
        <a:ext cx="806940" cy="403470"/>
      </dsp:txXfrm>
    </dsp:sp>
    <dsp:sp modelId="{F45307A5-68C8-4859-B393-C4A88DC23759}">
      <dsp:nvSpPr>
        <dsp:cNvPr id="0" name=""/>
        <dsp:cNvSpPr/>
      </dsp:nvSpPr>
      <dsp:spPr>
        <a:xfrm>
          <a:off x="2172573" y="2198373"/>
          <a:ext cx="778907" cy="4034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>
                  <a:lumMod val="10000"/>
                </a:schemeClr>
              </a:solidFill>
            </a:rPr>
            <a:t>CR3.1</a:t>
          </a:r>
          <a:endParaRPr lang="en-GB" sz="1200" b="1" kern="1200" dirty="0">
            <a:solidFill>
              <a:schemeClr val="tx1">
                <a:lumMod val="10000"/>
              </a:schemeClr>
            </a:solidFill>
          </a:endParaRPr>
        </a:p>
      </dsp:txBody>
      <dsp:txXfrm>
        <a:off x="2172573" y="2198373"/>
        <a:ext cx="778907" cy="403470"/>
      </dsp:txXfrm>
    </dsp:sp>
    <dsp:sp modelId="{B713A56A-5E2B-4C21-84F7-C699100B74AF}">
      <dsp:nvSpPr>
        <dsp:cNvPr id="0" name=""/>
        <dsp:cNvSpPr/>
      </dsp:nvSpPr>
      <dsp:spPr>
        <a:xfrm>
          <a:off x="2930629" y="1594055"/>
          <a:ext cx="806940" cy="403470"/>
        </a:xfrm>
        <a:prstGeom prst="rect">
          <a:avLst/>
        </a:prstGeom>
        <a:solidFill>
          <a:srgbClr val="FFFF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>
                  <a:lumMod val="10000"/>
                </a:schemeClr>
              </a:solidFill>
            </a:rPr>
            <a:t>UR4</a:t>
          </a:r>
          <a:endParaRPr lang="en-GB" sz="1200" b="1" kern="1200" dirty="0">
            <a:solidFill>
              <a:schemeClr val="tx1">
                <a:lumMod val="10000"/>
              </a:schemeClr>
            </a:solidFill>
          </a:endParaRPr>
        </a:p>
      </dsp:txBody>
      <dsp:txXfrm>
        <a:off x="2930629" y="1594055"/>
        <a:ext cx="806940" cy="403470"/>
      </dsp:txXfrm>
    </dsp:sp>
    <dsp:sp modelId="{D3C3592B-A4C6-43AE-9768-A96E2BAE5372}">
      <dsp:nvSpPr>
        <dsp:cNvPr id="0" name=""/>
        <dsp:cNvSpPr/>
      </dsp:nvSpPr>
      <dsp:spPr>
        <a:xfrm>
          <a:off x="3076306" y="2198373"/>
          <a:ext cx="806940" cy="4034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>
                  <a:lumMod val="10000"/>
                </a:schemeClr>
              </a:solidFill>
            </a:rPr>
            <a:t>CR4.1</a:t>
          </a:r>
          <a:endParaRPr lang="en-GB" sz="1200" b="1" kern="1200" dirty="0">
            <a:solidFill>
              <a:schemeClr val="tx1">
                <a:lumMod val="10000"/>
              </a:schemeClr>
            </a:solidFill>
          </a:endParaRPr>
        </a:p>
      </dsp:txBody>
      <dsp:txXfrm>
        <a:off x="3076306" y="2198373"/>
        <a:ext cx="806940" cy="403470"/>
      </dsp:txXfrm>
    </dsp:sp>
    <dsp:sp modelId="{5BD80BEF-E3C0-48D8-A190-D8D2E19B40AD}">
      <dsp:nvSpPr>
        <dsp:cNvPr id="0" name=""/>
        <dsp:cNvSpPr/>
      </dsp:nvSpPr>
      <dsp:spPr>
        <a:xfrm>
          <a:off x="3076298" y="2753928"/>
          <a:ext cx="806940" cy="4034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>
                  <a:lumMod val="10000"/>
                </a:schemeClr>
              </a:solidFill>
            </a:rPr>
            <a:t>CR4.2</a:t>
          </a:r>
          <a:endParaRPr lang="en-GB" sz="1200" b="1" kern="1200" dirty="0">
            <a:solidFill>
              <a:schemeClr val="tx1">
                <a:lumMod val="10000"/>
              </a:schemeClr>
            </a:solidFill>
          </a:endParaRPr>
        </a:p>
      </dsp:txBody>
      <dsp:txXfrm>
        <a:off x="3076298" y="2753928"/>
        <a:ext cx="806940" cy="403470"/>
      </dsp:txXfrm>
    </dsp:sp>
    <dsp:sp modelId="{C7E81AE2-D55A-48EA-9848-F2758EEE55FA}">
      <dsp:nvSpPr>
        <dsp:cNvPr id="0" name=""/>
        <dsp:cNvSpPr/>
      </dsp:nvSpPr>
      <dsp:spPr>
        <a:xfrm>
          <a:off x="3907028" y="1594055"/>
          <a:ext cx="806940" cy="403470"/>
        </a:xfrm>
        <a:prstGeom prst="rect">
          <a:avLst/>
        </a:prstGeom>
        <a:solidFill>
          <a:srgbClr val="FFFF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>
                  <a:lumMod val="10000"/>
                </a:schemeClr>
              </a:solidFill>
            </a:rPr>
            <a:t>UR5</a:t>
          </a:r>
          <a:endParaRPr lang="en-GB" sz="1200" b="1" kern="1200" dirty="0">
            <a:solidFill>
              <a:schemeClr val="tx1">
                <a:lumMod val="10000"/>
              </a:schemeClr>
            </a:solidFill>
          </a:endParaRPr>
        </a:p>
      </dsp:txBody>
      <dsp:txXfrm>
        <a:off x="3907028" y="1594055"/>
        <a:ext cx="806940" cy="403470"/>
      </dsp:txXfrm>
    </dsp:sp>
    <dsp:sp modelId="{5180FAD9-198A-4C7C-A0E8-024A2E04658C}">
      <dsp:nvSpPr>
        <dsp:cNvPr id="0" name=""/>
        <dsp:cNvSpPr/>
      </dsp:nvSpPr>
      <dsp:spPr>
        <a:xfrm>
          <a:off x="4066721" y="2198373"/>
          <a:ext cx="806940" cy="4034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>
                  <a:lumMod val="10000"/>
                </a:schemeClr>
              </a:solidFill>
            </a:rPr>
            <a:t>CR5.1</a:t>
          </a:r>
          <a:endParaRPr lang="en-GB" sz="1200" b="1" kern="1200" dirty="0">
            <a:solidFill>
              <a:schemeClr val="tx1">
                <a:lumMod val="10000"/>
              </a:schemeClr>
            </a:solidFill>
          </a:endParaRPr>
        </a:p>
      </dsp:txBody>
      <dsp:txXfrm>
        <a:off x="4066721" y="2198373"/>
        <a:ext cx="806940" cy="403470"/>
      </dsp:txXfrm>
    </dsp:sp>
    <dsp:sp modelId="{CCD2ED6E-5BE3-4E1F-AEDC-A1AE4A27454E}">
      <dsp:nvSpPr>
        <dsp:cNvPr id="0" name=""/>
        <dsp:cNvSpPr/>
      </dsp:nvSpPr>
      <dsp:spPr>
        <a:xfrm>
          <a:off x="4080730" y="2739911"/>
          <a:ext cx="806940" cy="4034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>
                  <a:lumMod val="10000"/>
                </a:schemeClr>
              </a:solidFill>
            </a:rPr>
            <a:t>CR5.2</a:t>
          </a:r>
          <a:endParaRPr lang="en-GB" sz="1200" b="1" kern="1200" dirty="0">
            <a:solidFill>
              <a:schemeClr val="tx1">
                <a:lumMod val="10000"/>
              </a:schemeClr>
            </a:solidFill>
          </a:endParaRPr>
        </a:p>
      </dsp:txBody>
      <dsp:txXfrm>
        <a:off x="4080730" y="2739911"/>
        <a:ext cx="806940" cy="403470"/>
      </dsp:txXfrm>
    </dsp:sp>
    <dsp:sp modelId="{B669933D-EAB4-4AAD-8E95-4D045597F367}">
      <dsp:nvSpPr>
        <dsp:cNvPr id="0" name=""/>
        <dsp:cNvSpPr/>
      </dsp:nvSpPr>
      <dsp:spPr>
        <a:xfrm>
          <a:off x="4066713" y="3326856"/>
          <a:ext cx="806940" cy="4034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>
                  <a:lumMod val="10000"/>
                </a:schemeClr>
              </a:solidFill>
            </a:rPr>
            <a:t>CR5.3</a:t>
          </a:r>
          <a:endParaRPr lang="en-GB" sz="1200" b="1" kern="1200" dirty="0">
            <a:solidFill>
              <a:schemeClr val="tx1">
                <a:lumMod val="10000"/>
              </a:schemeClr>
            </a:solidFill>
          </a:endParaRPr>
        </a:p>
      </dsp:txBody>
      <dsp:txXfrm>
        <a:off x="4066713" y="3326856"/>
        <a:ext cx="806940" cy="403470"/>
      </dsp:txXfrm>
    </dsp:sp>
    <dsp:sp modelId="{DB69C98D-5AA3-4474-BBA0-6B486DE489E2}">
      <dsp:nvSpPr>
        <dsp:cNvPr id="0" name=""/>
        <dsp:cNvSpPr/>
      </dsp:nvSpPr>
      <dsp:spPr>
        <a:xfrm>
          <a:off x="4066713" y="3885767"/>
          <a:ext cx="806940" cy="4034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>
                  <a:lumMod val="10000"/>
                </a:schemeClr>
              </a:solidFill>
            </a:rPr>
            <a:t>CR5.4</a:t>
          </a:r>
          <a:endParaRPr lang="en-GB" sz="1200" b="1" kern="1200" dirty="0">
            <a:solidFill>
              <a:schemeClr val="tx1">
                <a:lumMod val="10000"/>
              </a:schemeClr>
            </a:solidFill>
          </a:endParaRPr>
        </a:p>
      </dsp:txBody>
      <dsp:txXfrm>
        <a:off x="4066713" y="3885767"/>
        <a:ext cx="806940" cy="403470"/>
      </dsp:txXfrm>
    </dsp:sp>
    <dsp:sp modelId="{00357EA5-7C2E-4DDF-8257-937060EF65C3}">
      <dsp:nvSpPr>
        <dsp:cNvPr id="0" name=""/>
        <dsp:cNvSpPr/>
      </dsp:nvSpPr>
      <dsp:spPr>
        <a:xfrm>
          <a:off x="4883426" y="1594055"/>
          <a:ext cx="806940" cy="403470"/>
        </a:xfrm>
        <a:prstGeom prst="rect">
          <a:avLst/>
        </a:prstGeom>
        <a:solidFill>
          <a:srgbClr val="FFFF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>
                  <a:lumMod val="10000"/>
                </a:schemeClr>
              </a:solidFill>
            </a:rPr>
            <a:t>UR6</a:t>
          </a:r>
          <a:endParaRPr lang="en-GB" sz="1200" b="1" kern="1200" dirty="0">
            <a:solidFill>
              <a:schemeClr val="tx1">
                <a:lumMod val="10000"/>
              </a:schemeClr>
            </a:solidFill>
          </a:endParaRPr>
        </a:p>
      </dsp:txBody>
      <dsp:txXfrm>
        <a:off x="4883426" y="1594055"/>
        <a:ext cx="806940" cy="403470"/>
      </dsp:txXfrm>
    </dsp:sp>
    <dsp:sp modelId="{37FA964D-2626-4931-A651-EE0125ECBEA4}">
      <dsp:nvSpPr>
        <dsp:cNvPr id="0" name=""/>
        <dsp:cNvSpPr/>
      </dsp:nvSpPr>
      <dsp:spPr>
        <a:xfrm>
          <a:off x="5085161" y="2166983"/>
          <a:ext cx="806940" cy="4034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>
                  <a:lumMod val="10000"/>
                </a:schemeClr>
              </a:solidFill>
            </a:rPr>
            <a:t>CR6.1</a:t>
          </a:r>
          <a:endParaRPr lang="en-GB" sz="1200" b="1" kern="1200" dirty="0">
            <a:solidFill>
              <a:schemeClr val="tx1">
                <a:lumMod val="10000"/>
              </a:schemeClr>
            </a:solidFill>
          </a:endParaRPr>
        </a:p>
      </dsp:txBody>
      <dsp:txXfrm>
        <a:off x="5085161" y="2166983"/>
        <a:ext cx="806940" cy="403470"/>
      </dsp:txXfrm>
    </dsp:sp>
    <dsp:sp modelId="{6AE10762-2C43-4A25-B016-8A619578A9BE}">
      <dsp:nvSpPr>
        <dsp:cNvPr id="0" name=""/>
        <dsp:cNvSpPr/>
      </dsp:nvSpPr>
      <dsp:spPr>
        <a:xfrm>
          <a:off x="5085161" y="2739911"/>
          <a:ext cx="806940" cy="4034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>
                  <a:lumMod val="10000"/>
                </a:schemeClr>
              </a:solidFill>
            </a:rPr>
            <a:t>CR6.2</a:t>
          </a:r>
          <a:endParaRPr lang="en-GB" sz="1200" b="1" kern="1200" dirty="0">
            <a:solidFill>
              <a:schemeClr val="tx1">
                <a:lumMod val="10000"/>
              </a:schemeClr>
            </a:solidFill>
          </a:endParaRPr>
        </a:p>
      </dsp:txBody>
      <dsp:txXfrm>
        <a:off x="5085161" y="2739911"/>
        <a:ext cx="806940" cy="403470"/>
      </dsp:txXfrm>
    </dsp:sp>
    <dsp:sp modelId="{96B0EEF9-E567-41F9-A142-B2EE7F82CE07}">
      <dsp:nvSpPr>
        <dsp:cNvPr id="0" name=""/>
        <dsp:cNvSpPr/>
      </dsp:nvSpPr>
      <dsp:spPr>
        <a:xfrm>
          <a:off x="5859825" y="1594055"/>
          <a:ext cx="806940" cy="403470"/>
        </a:xfrm>
        <a:prstGeom prst="rect">
          <a:avLst/>
        </a:prstGeom>
        <a:solidFill>
          <a:srgbClr val="FFFF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>
                  <a:lumMod val="10000"/>
                </a:schemeClr>
              </a:solidFill>
            </a:rPr>
            <a:t>UR7</a:t>
          </a:r>
          <a:endParaRPr lang="en-GB" sz="1200" b="1" kern="1200" dirty="0">
            <a:solidFill>
              <a:schemeClr val="tx1">
                <a:lumMod val="10000"/>
              </a:schemeClr>
            </a:solidFill>
          </a:endParaRPr>
        </a:p>
      </dsp:txBody>
      <dsp:txXfrm>
        <a:off x="5859825" y="1594055"/>
        <a:ext cx="806940" cy="403470"/>
      </dsp:txXfrm>
    </dsp:sp>
    <dsp:sp modelId="{F54BF782-E0AE-4700-8D81-A57CC63EF5B3}">
      <dsp:nvSpPr>
        <dsp:cNvPr id="0" name=""/>
        <dsp:cNvSpPr/>
      </dsp:nvSpPr>
      <dsp:spPr>
        <a:xfrm>
          <a:off x="6061560" y="2166983"/>
          <a:ext cx="806940" cy="4034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>
                  <a:lumMod val="10000"/>
                </a:schemeClr>
              </a:solidFill>
            </a:rPr>
            <a:t>CR7.1</a:t>
          </a:r>
          <a:endParaRPr lang="en-GB" sz="1200" b="1" kern="1200" dirty="0">
            <a:solidFill>
              <a:schemeClr val="tx1">
                <a:lumMod val="10000"/>
              </a:schemeClr>
            </a:solidFill>
          </a:endParaRPr>
        </a:p>
      </dsp:txBody>
      <dsp:txXfrm>
        <a:off x="6061560" y="2166983"/>
        <a:ext cx="806940" cy="403470"/>
      </dsp:txXfrm>
    </dsp:sp>
    <dsp:sp modelId="{8379649E-8FF4-446B-852E-5D7315C44AE8}">
      <dsp:nvSpPr>
        <dsp:cNvPr id="0" name=""/>
        <dsp:cNvSpPr/>
      </dsp:nvSpPr>
      <dsp:spPr>
        <a:xfrm>
          <a:off x="6836223" y="1594055"/>
          <a:ext cx="806940" cy="403470"/>
        </a:xfrm>
        <a:prstGeom prst="rect">
          <a:avLst/>
        </a:prstGeom>
        <a:solidFill>
          <a:srgbClr val="FFFF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>
                  <a:lumMod val="10000"/>
                </a:schemeClr>
              </a:solidFill>
            </a:rPr>
            <a:t>UR8</a:t>
          </a:r>
          <a:endParaRPr lang="en-GB" sz="1200" b="1" kern="1200" dirty="0">
            <a:solidFill>
              <a:schemeClr val="tx1">
                <a:lumMod val="10000"/>
              </a:schemeClr>
            </a:solidFill>
          </a:endParaRPr>
        </a:p>
      </dsp:txBody>
      <dsp:txXfrm>
        <a:off x="6836223" y="1594055"/>
        <a:ext cx="806940" cy="403470"/>
      </dsp:txXfrm>
    </dsp:sp>
    <dsp:sp modelId="{EF63C25E-7012-4AE9-99A6-1F158D19989E}">
      <dsp:nvSpPr>
        <dsp:cNvPr id="0" name=""/>
        <dsp:cNvSpPr/>
      </dsp:nvSpPr>
      <dsp:spPr>
        <a:xfrm>
          <a:off x="6981900" y="2198373"/>
          <a:ext cx="806940" cy="4034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>
                  <a:lumMod val="10000"/>
                </a:schemeClr>
              </a:solidFill>
            </a:rPr>
            <a:t>CR8.1</a:t>
          </a:r>
          <a:endParaRPr lang="en-GB" sz="1200" b="1" kern="1200" dirty="0">
            <a:solidFill>
              <a:schemeClr val="tx1">
                <a:lumMod val="10000"/>
              </a:schemeClr>
            </a:solidFill>
          </a:endParaRPr>
        </a:p>
      </dsp:txBody>
      <dsp:txXfrm>
        <a:off x="6981900" y="2198373"/>
        <a:ext cx="806940" cy="403470"/>
      </dsp:txXfrm>
    </dsp:sp>
    <dsp:sp modelId="{E28B89CC-53D7-42EF-9BDE-677D173C60EE}">
      <dsp:nvSpPr>
        <dsp:cNvPr id="0" name=""/>
        <dsp:cNvSpPr/>
      </dsp:nvSpPr>
      <dsp:spPr>
        <a:xfrm>
          <a:off x="7812622" y="1594055"/>
          <a:ext cx="806940" cy="403470"/>
        </a:xfrm>
        <a:prstGeom prst="rect">
          <a:avLst/>
        </a:prstGeom>
        <a:solidFill>
          <a:srgbClr val="FFFF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>
                  <a:lumMod val="10000"/>
                </a:schemeClr>
              </a:solidFill>
            </a:rPr>
            <a:t>UR9</a:t>
          </a:r>
          <a:endParaRPr lang="en-GB" sz="1200" b="1" kern="1200" dirty="0">
            <a:solidFill>
              <a:schemeClr val="tx1">
                <a:lumMod val="10000"/>
              </a:schemeClr>
            </a:solidFill>
          </a:endParaRPr>
        </a:p>
      </dsp:txBody>
      <dsp:txXfrm>
        <a:off x="7812622" y="1594055"/>
        <a:ext cx="806940" cy="403470"/>
      </dsp:txXfrm>
    </dsp:sp>
    <dsp:sp modelId="{90BA314B-8A34-45C3-AFF3-58DFBAE2A707}">
      <dsp:nvSpPr>
        <dsp:cNvPr id="0" name=""/>
        <dsp:cNvSpPr/>
      </dsp:nvSpPr>
      <dsp:spPr>
        <a:xfrm>
          <a:off x="7958299" y="2198373"/>
          <a:ext cx="806940" cy="4034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>
                  <a:lumMod val="10000"/>
                </a:schemeClr>
              </a:solidFill>
            </a:rPr>
            <a:t>CR9.1</a:t>
          </a:r>
          <a:endParaRPr lang="en-GB" sz="1200" b="1" kern="1200" dirty="0">
            <a:solidFill>
              <a:schemeClr val="tx1">
                <a:lumMod val="10000"/>
              </a:schemeClr>
            </a:solidFill>
          </a:endParaRPr>
        </a:p>
      </dsp:txBody>
      <dsp:txXfrm>
        <a:off x="7958299" y="2198373"/>
        <a:ext cx="806940" cy="403470"/>
      </dsp:txXfrm>
    </dsp:sp>
    <dsp:sp modelId="{4AA797C0-BD0F-4046-8DDE-23CEBB868F51}">
      <dsp:nvSpPr>
        <dsp:cNvPr id="0" name=""/>
        <dsp:cNvSpPr/>
      </dsp:nvSpPr>
      <dsp:spPr>
        <a:xfrm>
          <a:off x="7958299" y="2739911"/>
          <a:ext cx="806940" cy="4034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>
                  <a:lumMod val="10000"/>
                </a:schemeClr>
              </a:solidFill>
            </a:rPr>
            <a:t>CR9.2</a:t>
          </a:r>
          <a:endParaRPr lang="en-GB" sz="1200" b="1" kern="1200" dirty="0">
            <a:solidFill>
              <a:schemeClr val="tx1">
                <a:lumMod val="10000"/>
              </a:schemeClr>
            </a:solidFill>
          </a:endParaRPr>
        </a:p>
      </dsp:txBody>
      <dsp:txXfrm>
        <a:off x="7958299" y="2739911"/>
        <a:ext cx="806940" cy="403470"/>
      </dsp:txXfrm>
    </dsp:sp>
    <dsp:sp modelId="{AAD3DC0C-75DB-4DD9-8BA6-17882157F286}">
      <dsp:nvSpPr>
        <dsp:cNvPr id="0" name=""/>
        <dsp:cNvSpPr/>
      </dsp:nvSpPr>
      <dsp:spPr>
        <a:xfrm>
          <a:off x="7972307" y="3312839"/>
          <a:ext cx="806940" cy="4034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>
                  <a:lumMod val="10000"/>
                </a:schemeClr>
              </a:solidFill>
            </a:rPr>
            <a:t>CR9.3</a:t>
          </a:r>
          <a:endParaRPr lang="en-GB" sz="1200" b="1" kern="1200" dirty="0">
            <a:solidFill>
              <a:schemeClr val="tx1">
                <a:lumMod val="10000"/>
              </a:schemeClr>
            </a:solidFill>
          </a:endParaRPr>
        </a:p>
      </dsp:txBody>
      <dsp:txXfrm>
        <a:off x="7972307" y="3312839"/>
        <a:ext cx="806940" cy="403470"/>
      </dsp:txXfrm>
    </dsp:sp>
    <dsp:sp modelId="{3E233A60-74C0-41AF-B400-8B2A28FFEC58}">
      <dsp:nvSpPr>
        <dsp:cNvPr id="0" name=""/>
        <dsp:cNvSpPr/>
      </dsp:nvSpPr>
      <dsp:spPr>
        <a:xfrm>
          <a:off x="8789020" y="1594055"/>
          <a:ext cx="806940" cy="403470"/>
        </a:xfrm>
        <a:prstGeom prst="rect">
          <a:avLst/>
        </a:prstGeom>
        <a:solidFill>
          <a:srgbClr val="FFFF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>
                  <a:lumMod val="10000"/>
                </a:schemeClr>
              </a:solidFill>
            </a:rPr>
            <a:t>UR10</a:t>
          </a:r>
          <a:endParaRPr lang="en-GB" sz="1200" b="1" kern="1200" dirty="0">
            <a:solidFill>
              <a:schemeClr val="tx1">
                <a:lumMod val="10000"/>
              </a:schemeClr>
            </a:solidFill>
          </a:endParaRPr>
        </a:p>
      </dsp:txBody>
      <dsp:txXfrm>
        <a:off x="8789020" y="1594055"/>
        <a:ext cx="806940" cy="403470"/>
      </dsp:txXfrm>
    </dsp:sp>
    <dsp:sp modelId="{001EF13D-40F5-408F-8297-7147451DE0BB}">
      <dsp:nvSpPr>
        <dsp:cNvPr id="0" name=""/>
        <dsp:cNvSpPr/>
      </dsp:nvSpPr>
      <dsp:spPr>
        <a:xfrm>
          <a:off x="8976739" y="2198373"/>
          <a:ext cx="806940" cy="4034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>
                  <a:lumMod val="10000"/>
                </a:schemeClr>
              </a:solidFill>
            </a:rPr>
            <a:t>CR10.1</a:t>
          </a:r>
          <a:endParaRPr lang="en-GB" sz="1200" b="1" kern="1200" dirty="0">
            <a:solidFill>
              <a:schemeClr val="tx1">
                <a:lumMod val="10000"/>
              </a:schemeClr>
            </a:solidFill>
          </a:endParaRPr>
        </a:p>
      </dsp:txBody>
      <dsp:txXfrm>
        <a:off x="8976739" y="2198373"/>
        <a:ext cx="806940" cy="403470"/>
      </dsp:txXfrm>
    </dsp:sp>
    <dsp:sp modelId="{7BAD551C-94E5-4545-AEDC-EFC675E03A0D}">
      <dsp:nvSpPr>
        <dsp:cNvPr id="0" name=""/>
        <dsp:cNvSpPr/>
      </dsp:nvSpPr>
      <dsp:spPr>
        <a:xfrm>
          <a:off x="8934697" y="2739911"/>
          <a:ext cx="806940" cy="4034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>
                  <a:lumMod val="10000"/>
                </a:schemeClr>
              </a:solidFill>
            </a:rPr>
            <a:t>CR10.2</a:t>
          </a:r>
          <a:endParaRPr lang="en-GB" sz="1200" b="1" kern="1200" dirty="0">
            <a:solidFill>
              <a:schemeClr val="tx1">
                <a:lumMod val="10000"/>
              </a:schemeClr>
            </a:solidFill>
          </a:endParaRPr>
        </a:p>
      </dsp:txBody>
      <dsp:txXfrm>
        <a:off x="8934697" y="2739911"/>
        <a:ext cx="806940" cy="403470"/>
      </dsp:txXfrm>
    </dsp:sp>
    <dsp:sp modelId="{4046BA73-6D89-4E59-8632-447BF37824E4}">
      <dsp:nvSpPr>
        <dsp:cNvPr id="0" name=""/>
        <dsp:cNvSpPr/>
      </dsp:nvSpPr>
      <dsp:spPr>
        <a:xfrm>
          <a:off x="9765418" y="1594055"/>
          <a:ext cx="806940" cy="403470"/>
        </a:xfrm>
        <a:prstGeom prst="rect">
          <a:avLst/>
        </a:prstGeom>
        <a:solidFill>
          <a:srgbClr val="FFFF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>
                  <a:lumMod val="10000"/>
                </a:schemeClr>
              </a:solidFill>
            </a:rPr>
            <a:t>UR11</a:t>
          </a:r>
          <a:endParaRPr lang="en-GB" sz="1200" b="1" kern="1200" dirty="0">
            <a:solidFill>
              <a:schemeClr val="tx1">
                <a:lumMod val="10000"/>
              </a:schemeClr>
            </a:solidFill>
          </a:endParaRPr>
        </a:p>
      </dsp:txBody>
      <dsp:txXfrm>
        <a:off x="9765418" y="1594055"/>
        <a:ext cx="806940" cy="403470"/>
      </dsp:txXfrm>
    </dsp:sp>
    <dsp:sp modelId="{EBA7F80A-4FDC-4D65-B0DC-B308951EC39B}">
      <dsp:nvSpPr>
        <dsp:cNvPr id="0" name=""/>
        <dsp:cNvSpPr/>
      </dsp:nvSpPr>
      <dsp:spPr>
        <a:xfrm>
          <a:off x="9953137" y="2198373"/>
          <a:ext cx="806940" cy="4034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>
                  <a:lumMod val="10000"/>
                </a:schemeClr>
              </a:solidFill>
            </a:rPr>
            <a:t>CR11.1</a:t>
          </a:r>
          <a:endParaRPr lang="en-GB" sz="1200" b="1" kern="1200" dirty="0">
            <a:solidFill>
              <a:schemeClr val="tx1">
                <a:lumMod val="10000"/>
              </a:schemeClr>
            </a:solidFill>
          </a:endParaRPr>
        </a:p>
      </dsp:txBody>
      <dsp:txXfrm>
        <a:off x="9953137" y="2198373"/>
        <a:ext cx="806940" cy="403470"/>
      </dsp:txXfrm>
    </dsp:sp>
    <dsp:sp modelId="{4A134D97-139F-494E-A526-BC785BD9F7E3}">
      <dsp:nvSpPr>
        <dsp:cNvPr id="0" name=""/>
        <dsp:cNvSpPr/>
      </dsp:nvSpPr>
      <dsp:spPr>
        <a:xfrm>
          <a:off x="9925104" y="2739911"/>
          <a:ext cx="806940" cy="4034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>
                  <a:lumMod val="10000"/>
                </a:schemeClr>
              </a:solidFill>
            </a:rPr>
            <a:t>CR11.2</a:t>
          </a:r>
          <a:endParaRPr lang="en-GB" sz="1200" b="1" kern="1200" dirty="0">
            <a:solidFill>
              <a:schemeClr val="tx1">
                <a:lumMod val="10000"/>
              </a:schemeClr>
            </a:solidFill>
          </a:endParaRPr>
        </a:p>
      </dsp:txBody>
      <dsp:txXfrm>
        <a:off x="9925104" y="2739911"/>
        <a:ext cx="806940" cy="403470"/>
      </dsp:txXfrm>
    </dsp:sp>
    <dsp:sp modelId="{83F2655A-7583-4703-9110-9FF759108B2B}">
      <dsp:nvSpPr>
        <dsp:cNvPr id="0" name=""/>
        <dsp:cNvSpPr/>
      </dsp:nvSpPr>
      <dsp:spPr>
        <a:xfrm>
          <a:off x="9911095" y="3312839"/>
          <a:ext cx="806940" cy="4034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>
                  <a:lumMod val="10000"/>
                </a:schemeClr>
              </a:solidFill>
            </a:rPr>
            <a:t>CR11.3</a:t>
          </a:r>
          <a:endParaRPr lang="en-GB" sz="1200" b="1" kern="1200" dirty="0">
            <a:solidFill>
              <a:schemeClr val="tx1">
                <a:lumMod val="10000"/>
              </a:schemeClr>
            </a:solidFill>
          </a:endParaRPr>
        </a:p>
      </dsp:txBody>
      <dsp:txXfrm>
        <a:off x="9911095" y="3312839"/>
        <a:ext cx="806940" cy="403470"/>
      </dsp:txXfrm>
    </dsp:sp>
    <dsp:sp modelId="{2617FB2C-2807-4952-B6E1-CD54A222529D}">
      <dsp:nvSpPr>
        <dsp:cNvPr id="0" name=""/>
        <dsp:cNvSpPr/>
      </dsp:nvSpPr>
      <dsp:spPr>
        <a:xfrm>
          <a:off x="10741817" y="1594055"/>
          <a:ext cx="806940" cy="403470"/>
        </a:xfrm>
        <a:prstGeom prst="rect">
          <a:avLst/>
        </a:prstGeom>
        <a:solidFill>
          <a:srgbClr val="FFFF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>
                  <a:lumMod val="10000"/>
                </a:schemeClr>
              </a:solidFill>
            </a:rPr>
            <a:t>UR12</a:t>
          </a:r>
          <a:endParaRPr lang="en-GB" sz="1200" b="1" kern="1200" dirty="0">
            <a:solidFill>
              <a:schemeClr val="tx1">
                <a:lumMod val="10000"/>
              </a:schemeClr>
            </a:solidFill>
          </a:endParaRPr>
        </a:p>
      </dsp:txBody>
      <dsp:txXfrm>
        <a:off x="10741817" y="1594055"/>
        <a:ext cx="806940" cy="403470"/>
      </dsp:txXfrm>
    </dsp:sp>
    <dsp:sp modelId="{8050DB2F-4382-4D21-A6F2-8EF980BAC6C4}">
      <dsp:nvSpPr>
        <dsp:cNvPr id="0" name=""/>
        <dsp:cNvSpPr/>
      </dsp:nvSpPr>
      <dsp:spPr>
        <a:xfrm>
          <a:off x="10943552" y="2166983"/>
          <a:ext cx="806940" cy="4034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>
                  <a:lumMod val="10000"/>
                </a:schemeClr>
              </a:solidFill>
            </a:rPr>
            <a:t>CR12.1</a:t>
          </a:r>
          <a:endParaRPr lang="en-GB" sz="1200" b="1" kern="1200" dirty="0">
            <a:solidFill>
              <a:schemeClr val="tx1">
                <a:lumMod val="10000"/>
              </a:schemeClr>
            </a:solidFill>
          </a:endParaRPr>
        </a:p>
      </dsp:txBody>
      <dsp:txXfrm>
        <a:off x="10943552" y="2166983"/>
        <a:ext cx="806940" cy="403470"/>
      </dsp:txXfrm>
    </dsp:sp>
    <dsp:sp modelId="{BD748E1C-E3E0-4352-B0F2-506296F3AABA}">
      <dsp:nvSpPr>
        <dsp:cNvPr id="0" name=""/>
        <dsp:cNvSpPr/>
      </dsp:nvSpPr>
      <dsp:spPr>
        <a:xfrm>
          <a:off x="10943552" y="2739911"/>
          <a:ext cx="806940" cy="4034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>
                  <a:lumMod val="10000"/>
                </a:schemeClr>
              </a:solidFill>
            </a:rPr>
            <a:t>CR12.2</a:t>
          </a:r>
          <a:endParaRPr lang="en-GB" sz="1200" b="1" kern="1200" dirty="0">
            <a:solidFill>
              <a:schemeClr val="tx1">
                <a:lumMod val="10000"/>
              </a:schemeClr>
            </a:solidFill>
          </a:endParaRPr>
        </a:p>
      </dsp:txBody>
      <dsp:txXfrm>
        <a:off x="10943552" y="2739911"/>
        <a:ext cx="806940" cy="403470"/>
      </dsp:txXfrm>
    </dsp:sp>
    <dsp:sp modelId="{00BCF068-1DA6-4CE8-BFA7-49550830E3E1}">
      <dsp:nvSpPr>
        <dsp:cNvPr id="0" name=""/>
        <dsp:cNvSpPr/>
      </dsp:nvSpPr>
      <dsp:spPr>
        <a:xfrm>
          <a:off x="10943552" y="3312839"/>
          <a:ext cx="806940" cy="4034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>
                  <a:lumMod val="10000"/>
                </a:schemeClr>
              </a:solidFill>
            </a:rPr>
            <a:t>CR12.3</a:t>
          </a:r>
          <a:endParaRPr lang="en-GB" sz="1200" b="1" kern="1200" dirty="0">
            <a:solidFill>
              <a:schemeClr val="tx1">
                <a:lumMod val="10000"/>
              </a:schemeClr>
            </a:solidFill>
          </a:endParaRPr>
        </a:p>
      </dsp:txBody>
      <dsp:txXfrm>
        <a:off x="10943552" y="3312839"/>
        <a:ext cx="806940" cy="4034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r">
              <a:defRPr sz="1200"/>
            </a:lvl1pPr>
          </a:lstStyle>
          <a:p>
            <a:fld id="{82700A84-01F2-4E24-8DDB-8C1E6A1B2E8D}" type="datetimeFigureOut">
              <a:t>10/18/2024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29" tIns="47414" rIns="94829" bIns="474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4829" tIns="47414" rIns="94829" bIns="474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r">
              <a:defRPr sz="1200"/>
            </a:lvl1pPr>
          </a:lstStyle>
          <a:p>
            <a:fld id="{953B50A1-20BB-4064-BEE2-2B258F9A1D6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23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3B50A1-20BB-4064-BEE2-2B258F9A1D6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135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69875" indent="-269875"/>
            <a:r>
              <a:rPr lang="en-US" sz="1200" dirty="0">
                <a:latin typeface="Times New Roman"/>
                <a:cs typeface="Times New Roman"/>
              </a:rPr>
              <a:t>Infrastructure Manual</a:t>
            </a:r>
          </a:p>
          <a:p>
            <a:pPr marL="269875" indent="-269875"/>
            <a:r>
              <a:rPr lang="en-US" sz="1200" dirty="0">
                <a:latin typeface="Times New Roman"/>
                <a:cs typeface="Times New Roman"/>
              </a:rPr>
              <a:t>legally binding areas of physical protection (PP) are the Convention on the Physical Protection of Nuclear Material (CPPNM) and the Amendment to the CPPNM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3B50A1-20BB-4064-BEE2-2B258F9A1D6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743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22F73-D059-D843-9C15-869AB0056DDE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1735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 2003 INPRO published its initial methodology</a:t>
            </a:r>
            <a:r>
              <a:rPr lang="en-US" u="sng"/>
              <a:t>,</a:t>
            </a:r>
            <a:r>
              <a:rPr lang="en-US"/>
              <a:t> providing guidance for the evaluation of innovative nuclear reactors and fuel cycles. The methodology is hierarchical and consists of a basic principle (BP), user requirement (UR) and criterion (CR). The criterion consists of Indicators and Acceptance Limits. Figure 1 shows the hierarchy of the methodology along with a description of each of the elements . </a:t>
            </a:r>
          </a:p>
          <a:p>
            <a:endParaRPr lang="en-US"/>
          </a:p>
          <a:p>
            <a:r>
              <a:rPr lang="en-US"/>
              <a:t>An assessment covers the sustainability of the nuclear energy system (NES) over their lifetime, from conceptual design through decommissioning. The NES encompasses the range of nuclear facilities and associated institutional measures </a:t>
            </a:r>
          </a:p>
          <a:p>
            <a:br>
              <a:rPr lang="en-US"/>
            </a:br>
            <a:br>
              <a:rPr lang="en-US"/>
            </a:br>
            <a:endParaRPr lang="en-US"/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3B50A1-20BB-4064-BEE2-2B258F9A1D65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18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44696">
              <a:defRPr/>
            </a:pPr>
            <a:r>
              <a:rPr lang="en-US" sz="1500" dirty="0"/>
              <a:t>Support documents in each NESA area. Also on line or e-learning course available</a:t>
            </a:r>
            <a:endParaRPr lang="en-GB" sz="15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486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396">
              <a:defRPr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UR3</a:t>
            </a:r>
            <a:r>
              <a:rPr lang="en-US" sz="1600" b="1" dirty="0">
                <a:solidFill>
                  <a:schemeClr val="tx1">
                    <a:lumMod val="75000"/>
                  </a:schemeClr>
                </a:solidFill>
              </a:rPr>
              <a:t>: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i="1" dirty="0">
                <a:solidFill>
                  <a:schemeClr val="tx1">
                    <a:lumMod val="75000"/>
                  </a:schemeClr>
                </a:solidFill>
              </a:rPr>
              <a:t>The NES should have intrinsic features and implement extrinsic measures that readily facilitate IAEA safeguards.</a:t>
            </a:r>
            <a:endParaRPr lang="en-GB" sz="1600" dirty="0">
              <a:solidFill>
                <a:schemeClr val="tx1">
                  <a:lumMod val="75000"/>
                </a:schemeClr>
              </a:solidFill>
            </a:endParaRPr>
          </a:p>
          <a:p>
            <a:endParaRPr lang="en-GB" sz="1600" dirty="0"/>
          </a:p>
          <a:p>
            <a:r>
              <a:rPr lang="en-GB" sz="1600" dirty="0"/>
              <a:t>CR3.1: Effective safeguards</a:t>
            </a:r>
          </a:p>
          <a:p>
            <a:r>
              <a:rPr lang="en-GB" sz="1600" dirty="0"/>
              <a:t>IN3.1: Detectable diversion</a:t>
            </a:r>
          </a:p>
          <a:p>
            <a:r>
              <a:rPr lang="en-GB" sz="1600" b="1" dirty="0"/>
              <a:t>AL3.1: The IAEA can readily achieve technical objectives for safeguards</a:t>
            </a:r>
          </a:p>
          <a:p>
            <a:endParaRPr lang="en-GB" sz="1600" dirty="0"/>
          </a:p>
          <a:p>
            <a:r>
              <a:rPr lang="en-GB" sz="1600" dirty="0"/>
              <a:t>CR3.2: Efficient safeguards</a:t>
            </a:r>
          </a:p>
          <a:p>
            <a:r>
              <a:rPr lang="en-GB" sz="1600" dirty="0"/>
              <a:t>IN3.2: Efficient execution of SG</a:t>
            </a:r>
          </a:p>
          <a:p>
            <a:r>
              <a:rPr lang="en-GB" sz="1600" b="1" dirty="0"/>
              <a:t>AL3.2: The IAEA can thoroughly implement and execute without undue delay all foreseen safeguards activities</a:t>
            </a:r>
          </a:p>
          <a:p>
            <a:endParaRPr lang="en-GB" sz="1600" b="1" dirty="0"/>
          </a:p>
          <a:p>
            <a:r>
              <a:rPr lang="en-GB" sz="1600" dirty="0"/>
              <a:t>Addresses </a:t>
            </a:r>
            <a:r>
              <a:rPr lang="en-GB" sz="1600" b="1" dirty="0"/>
              <a:t>safeguardability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18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2550" y="4717217"/>
            <a:ext cx="5543640" cy="4467939"/>
          </a:xfrm>
        </p:spPr>
        <p:txBody>
          <a:bodyPr/>
          <a:lstStyle/>
          <a:p>
            <a:pPr defTabSz="921396">
              <a:defRPr/>
            </a:pP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</a:rPr>
              <a:t>IN5.1: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Incorporation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PR in design and life cycle of NES</a:t>
            </a:r>
            <a:br>
              <a:rPr lang="en-US" sz="1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</a:rPr>
              <a:t>AL5.1: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Designer/operator included PR in all design phases, and it covers the life cycle of the NES	</a:t>
            </a:r>
          </a:p>
          <a:p>
            <a:pPr defTabSz="921396">
              <a:defRPr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	from design through decommissioning</a:t>
            </a:r>
            <a:endParaRPr lang="en-GB" sz="1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1600" dirty="0"/>
          </a:p>
          <a:p>
            <a:pPr defTabSz="921396">
              <a:defRPr/>
            </a:pP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</a:rPr>
              <a:t>IN5.2: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Proliferation resistance of NES for operator</a:t>
            </a:r>
            <a:br>
              <a:rPr lang="en-GB" sz="1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</a:rPr>
              <a:t>AL5.2</a:t>
            </a:r>
            <a:r>
              <a:rPr lang="en-GB" sz="1600" b="1" dirty="0">
                <a:solidFill>
                  <a:sysClr val="windowText" lastClr="000000"/>
                </a:solidFill>
              </a:rPr>
              <a:t>: </a:t>
            </a:r>
            <a:r>
              <a:rPr lang="en-GB" sz="1600" dirty="0">
                <a:solidFill>
                  <a:sysClr val="windowText" lastClr="000000"/>
                </a:solidFill>
              </a:rPr>
              <a:t>Implementation of PR intrinsic features and extrinsic measures is effective and efficient for the operator</a:t>
            </a:r>
            <a:endParaRPr lang="en-GB" sz="1600" b="1" dirty="0">
              <a:solidFill>
                <a:sysClr val="windowText" lastClr="000000"/>
              </a:solidFill>
            </a:endParaRPr>
          </a:p>
          <a:p>
            <a:endParaRPr lang="en-GB" sz="1600" dirty="0"/>
          </a:p>
          <a:p>
            <a:pPr defTabSz="921396">
              <a:defRPr/>
            </a:pP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</a:rPr>
              <a:t>IN5.3: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Proliferation resistance of NES for State</a:t>
            </a:r>
            <a:br>
              <a:rPr lang="en-US" sz="1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</a:rPr>
              <a:t>AL5.3: </a:t>
            </a:r>
            <a:r>
              <a:rPr lang="en-GB" sz="1600" dirty="0">
                <a:solidFill>
                  <a:sysClr val="windowText" lastClr="000000"/>
                </a:solidFill>
              </a:rPr>
              <a:t>State approves the implementation of  PR in the NES, and it meets requirements</a:t>
            </a:r>
          </a:p>
          <a:p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983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2550" y="4717217"/>
            <a:ext cx="5543640" cy="4467939"/>
          </a:xfrm>
        </p:spPr>
        <p:txBody>
          <a:bodyPr/>
          <a:lstStyle/>
          <a:p>
            <a:pPr defTabSz="921396">
              <a:defRPr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CR/AL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</a:rPr>
              <a:t>5.1: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Evaluation parameters look at covering PR in</a:t>
            </a:r>
          </a:p>
          <a:p>
            <a:pPr marL="298411" indent="-298411" defTabSz="921396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All design phases</a:t>
            </a:r>
          </a:p>
          <a:p>
            <a:pPr marL="298411" indent="-298411" defTabSz="921396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Throughout the lifecycle of NES</a:t>
            </a:r>
            <a:endParaRPr lang="en-GB" sz="1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1600" dirty="0"/>
          </a:p>
          <a:p>
            <a:pPr defTabSz="921396">
              <a:defRPr/>
            </a:pP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</a:rPr>
              <a:t>IN5.2/AL5.2</a:t>
            </a:r>
            <a:r>
              <a:rPr lang="en-GB" sz="1600" b="1" dirty="0">
                <a:solidFill>
                  <a:sysClr val="windowText" lastClr="000000"/>
                </a:solidFill>
              </a:rPr>
              <a:t>: PR effective and efficient for the operator</a:t>
            </a:r>
            <a:r>
              <a:rPr lang="en-GB" sz="1600" dirty="0">
                <a:solidFill>
                  <a:sysClr val="windowText" lastClr="000000"/>
                </a:solidFill>
              </a:rPr>
              <a:t> / Similar to U3, but for operator</a:t>
            </a:r>
          </a:p>
          <a:p>
            <a:pPr marL="298411" indent="-298411" defTabSz="921396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ysClr val="windowText" lastClr="000000"/>
                </a:solidFill>
              </a:rPr>
              <a:t>PR measures are effective for operator</a:t>
            </a:r>
          </a:p>
          <a:p>
            <a:pPr marL="298411" indent="-298411" defTabSz="921396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ysClr val="windowText" lastClr="000000"/>
                </a:solidFill>
              </a:rPr>
              <a:t>NM accounting meets States Sys Accounting &amp; Control</a:t>
            </a:r>
          </a:p>
          <a:p>
            <a:pPr marL="298411" indent="-298411" defTabSz="921396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ysClr val="windowText" lastClr="000000"/>
                </a:solidFill>
              </a:rPr>
              <a:t>NMAC does not have undue burden on operator</a:t>
            </a:r>
          </a:p>
          <a:p>
            <a:pPr marL="298411" indent="-298411" defTabSz="921396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ysClr val="windowText" lastClr="000000"/>
                </a:solidFill>
              </a:rPr>
              <a:t>Operator finds incorporating PR efficient</a:t>
            </a:r>
          </a:p>
          <a:p>
            <a:endParaRPr lang="en-GB" sz="1600" dirty="0"/>
          </a:p>
          <a:p>
            <a:pPr defTabSz="921396">
              <a:defRPr/>
            </a:pP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</a:rPr>
              <a:t>IN5.3/AL5.3: EP: </a:t>
            </a:r>
            <a:r>
              <a:rPr lang="en-GB" sz="1600" dirty="0">
                <a:solidFill>
                  <a:sysClr val="windowText" lastClr="000000"/>
                </a:solidFill>
              </a:rPr>
              <a:t>State approves the PR measures in the NES</a:t>
            </a:r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316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74502" y="4602104"/>
            <a:ext cx="5976664" cy="4923310"/>
          </a:xfrm>
        </p:spPr>
        <p:txBody>
          <a:bodyPr/>
          <a:lstStyle/>
          <a:p>
            <a:r>
              <a:rPr lang="en-US" sz="1600" dirty="0"/>
              <a:t>This BP has 12 UR. A country </a:t>
            </a:r>
            <a:r>
              <a:rPr lang="en-GB" sz="1600" dirty="0"/>
              <a:t>should be able to ensure an adequate pp Regime for the full lifecycle of the NES.</a:t>
            </a:r>
          </a:p>
          <a:p>
            <a:pPr eaLnBrk="1" hangingPunct="1"/>
            <a:r>
              <a:rPr lang="en-GB" sz="1600" i="1" dirty="0"/>
              <a:t>BP States: A physical protection regime shall be effectively and efficiently implemented for the full lifecycle of the NES</a:t>
            </a:r>
          </a:p>
          <a:p>
            <a:pPr eaLnBrk="1" hangingPunct="1"/>
            <a:endParaRPr lang="en-GB" sz="1600" i="1" dirty="0"/>
          </a:p>
          <a:p>
            <a:pPr eaLnBrk="1" hangingPunct="1"/>
            <a:r>
              <a:rPr lang="en-GB" sz="1600" i="1" dirty="0"/>
              <a:t>Manual uses old acronym for NES INS (innovative nuclear system)</a:t>
            </a:r>
          </a:p>
          <a:p>
            <a:pPr eaLnBrk="1" hangingPunct="1"/>
            <a:endParaRPr lang="en-GB" sz="1600" i="1" dirty="0"/>
          </a:p>
          <a:p>
            <a:pPr eaLnBrk="1" hangingPunct="1"/>
            <a:r>
              <a:rPr lang="en-GB" sz="1600" i="1" dirty="0"/>
              <a:t>Go over quickly first 6 UR</a:t>
            </a:r>
          </a:p>
          <a:p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73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updated manuals worked to streamline the assessment. Fewer UR and CR; better organized</a:t>
            </a:r>
          </a:p>
          <a:p>
            <a:r>
              <a:rPr lang="en-US" dirty="0"/>
              <a:t>This assessment structure is a little overwhelming.</a:t>
            </a:r>
          </a:p>
          <a:p>
            <a:r>
              <a:rPr lang="en-US" dirty="0"/>
              <a:t>We have it divided into 5 key areas for reviewing the assessment concepts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8173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582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247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759FE-B453-423D-8A3E-DBE4C176F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E082A-8926-41AB-A442-E74D00F4F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48BDA-51CA-4CEA-A280-C6361F5F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919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1B8BB-2B32-4C3B-AE7E-001194DFD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056"/>
            <a:ext cx="10515600" cy="458590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4D69A-33C5-486D-BF72-5D6613E0B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86119-F657-4B77-BC2B-1F51CFBB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83F7A-9B91-4CA6-8A2A-C74D3EE0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DC51232-3849-4FF5-B284-73C697C97A62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i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863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B71DE-9ADE-4FDA-914B-50ADFEFD7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6AFF7-5422-464D-9640-A343B2C65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A1CEB-4E9D-40A0-9676-277BC606A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E6A1F-11CE-4450-9164-57F6EFD4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D11E9-3210-4333-BE6C-2CC3AF9B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220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6AC1B-8870-45FB-996F-B7052614F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6B249-818E-40C2-894A-72424F47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D5D8C-512C-42CB-AF28-79A4CF2D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6C41C-9F54-4018-B6ED-D71C059E2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CABD5-560E-442B-B16E-885272B0D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0271F8C-0430-4817-9691-A9152CDA6335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i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105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BCFA9-8C0B-4953-A523-605D10509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7BEC5-4045-45D8-9042-38CAAB45A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B778C-F4A7-4281-B1E3-535B244FB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D156FA-5233-43BF-9D0C-0684E87C4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357067-4C60-4A3C-8D0C-E6ECBBF6A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E961C6-2BC2-4800-993C-24C4F6EF3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BD1F74-C816-4B43-8762-C03471C3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DB35753-45F7-4205-8B26-196B0355869B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621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7257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EBE28C-D55D-458D-A65A-6A7DEF3D6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F28E1-7A4D-47A1-B72D-4744884C3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9372E-DC35-4589-A5D0-F116D3B6C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178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5">
            <a:extLst>
              <a:ext uri="{FF2B5EF4-FFF2-40B4-BE49-F238E27FC236}">
                <a16:creationId xmlns:a16="http://schemas.microsoft.com/office/drawing/2014/main" id="{8FF5DAE1-C78C-F1A5-89B5-4AEB6A33D5F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390256"/>
            <a:ext cx="304800" cy="7064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" name="Title 29">
            <a:extLst>
              <a:ext uri="{FF2B5EF4-FFF2-40B4-BE49-F238E27FC236}">
                <a16:creationId xmlns:a16="http://schemas.microsoft.com/office/drawing/2014/main" id="{32B3E05E-4415-0F2A-10EE-FB44E47C75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838987" y="267991"/>
            <a:ext cx="10508952" cy="997196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3600" b="1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Title Here</a:t>
            </a:r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49119A3F-83F1-EAC9-7C72-72FB5DAAC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9518" y="1588624"/>
            <a:ext cx="10548395" cy="4252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2800" b="1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spcBef>
                <a:spcPts val="8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spcBef>
                <a:spcPts val="8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spcBef>
                <a:spcPts val="8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spcBef>
                <a:spcPts val="8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spcBef>
                <a:spcPts val="8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>
              <a:spcBef>
                <a:spcPts val="8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spcBef>
                <a:spcPts val="8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spcBef>
                <a:spcPts val="800"/>
              </a:spcBef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A28177DD-0DB1-2A38-0380-7D483B4DE80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9518" y="2220685"/>
            <a:ext cx="10548395" cy="389708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 </a:t>
            </a:r>
            <a:r>
              <a:rPr lang="en-GB" noProof="0" dirty="0" err="1"/>
              <a:t>tempor</a:t>
            </a:r>
            <a:r>
              <a:rPr lang="en-GB" noProof="0" dirty="0"/>
              <a:t> </a:t>
            </a:r>
            <a:r>
              <a:rPr lang="en-GB" noProof="0" dirty="0" err="1"/>
              <a:t>incididunt</a:t>
            </a:r>
            <a:r>
              <a:rPr lang="en-GB" noProof="0" dirty="0"/>
              <a:t> </a:t>
            </a:r>
            <a:r>
              <a:rPr lang="en-GB" noProof="0" dirty="0" err="1"/>
              <a:t>ut</a:t>
            </a:r>
            <a:r>
              <a:rPr lang="en-GB" noProof="0" dirty="0"/>
              <a:t> labore et dolore magna </a:t>
            </a:r>
            <a:r>
              <a:rPr lang="en-GB" noProof="0" dirty="0" err="1"/>
              <a:t>aliqua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/>
              <a:t>Ut </a:t>
            </a:r>
            <a:r>
              <a:rPr lang="en-GB" noProof="0" dirty="0" err="1"/>
              <a:t>enim</a:t>
            </a:r>
            <a:r>
              <a:rPr lang="en-GB" noProof="0" dirty="0"/>
              <a:t> ad minim </a:t>
            </a:r>
            <a:r>
              <a:rPr lang="en-GB" noProof="0" dirty="0" err="1"/>
              <a:t>veniam</a:t>
            </a:r>
            <a:r>
              <a:rPr lang="en-GB" noProof="0" dirty="0"/>
              <a:t>, </a:t>
            </a:r>
            <a:r>
              <a:rPr lang="en-GB" noProof="0" dirty="0" err="1"/>
              <a:t>quis</a:t>
            </a:r>
            <a:r>
              <a:rPr lang="en-GB" noProof="0" dirty="0"/>
              <a:t> </a:t>
            </a:r>
            <a:r>
              <a:rPr lang="en-GB" noProof="0" dirty="0" err="1"/>
              <a:t>nostrud</a:t>
            </a:r>
            <a:r>
              <a:rPr lang="en-GB" noProof="0" dirty="0"/>
              <a:t> exercitation </a:t>
            </a:r>
            <a:r>
              <a:rPr lang="en-GB" noProof="0" dirty="0" err="1"/>
              <a:t>ullamco</a:t>
            </a:r>
            <a:r>
              <a:rPr lang="en-GB" noProof="0" dirty="0"/>
              <a:t> </a:t>
            </a:r>
            <a:r>
              <a:rPr lang="en-GB" noProof="0" dirty="0" err="1"/>
              <a:t>laboris</a:t>
            </a:r>
            <a:r>
              <a:rPr lang="en-GB" noProof="0" dirty="0"/>
              <a:t> nisi </a:t>
            </a:r>
            <a:r>
              <a:rPr lang="en-GB" noProof="0" dirty="0" err="1"/>
              <a:t>ut</a:t>
            </a:r>
            <a:r>
              <a:rPr lang="en-GB" noProof="0" dirty="0"/>
              <a:t> </a:t>
            </a:r>
            <a:r>
              <a:rPr lang="en-GB" noProof="0" dirty="0" err="1"/>
              <a:t>aliquip</a:t>
            </a:r>
            <a:r>
              <a:rPr lang="en-GB" noProof="0" dirty="0"/>
              <a:t> ex </a:t>
            </a:r>
            <a:r>
              <a:rPr lang="en-GB" noProof="0" dirty="0" err="1"/>
              <a:t>ea</a:t>
            </a:r>
            <a:r>
              <a:rPr lang="en-GB" noProof="0" dirty="0"/>
              <a:t> </a:t>
            </a:r>
            <a:r>
              <a:rPr lang="en-GB" noProof="0" dirty="0" err="1"/>
              <a:t>commodo</a:t>
            </a:r>
            <a:r>
              <a:rPr lang="en-GB" noProof="0" dirty="0"/>
              <a:t> </a:t>
            </a:r>
            <a:r>
              <a:rPr lang="en-GB" noProof="0" dirty="0" err="1"/>
              <a:t>consequat</a:t>
            </a:r>
            <a:r>
              <a:rPr lang="en-GB" noProof="0" dirty="0"/>
              <a:t>. Duis </a:t>
            </a:r>
            <a:r>
              <a:rPr lang="en-GB" noProof="0" dirty="0" err="1"/>
              <a:t>aute</a:t>
            </a:r>
            <a:r>
              <a:rPr lang="en-GB" noProof="0" dirty="0"/>
              <a:t> </a:t>
            </a:r>
            <a:r>
              <a:rPr lang="en-GB" noProof="0" dirty="0" err="1"/>
              <a:t>irure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 in </a:t>
            </a:r>
            <a:r>
              <a:rPr lang="en-GB" noProof="0" dirty="0" err="1"/>
              <a:t>reprehenderit</a:t>
            </a:r>
            <a:r>
              <a:rPr lang="en-GB" noProof="0" dirty="0"/>
              <a:t> in </a:t>
            </a:r>
            <a:r>
              <a:rPr lang="en-GB" noProof="0" dirty="0" err="1"/>
              <a:t>voluptate</a:t>
            </a:r>
            <a:r>
              <a:rPr lang="en-GB" noProof="0" dirty="0"/>
              <a:t> </a:t>
            </a:r>
            <a:r>
              <a:rPr lang="en-GB" noProof="0" dirty="0" err="1"/>
              <a:t>velit</a:t>
            </a:r>
            <a:r>
              <a:rPr lang="en-GB" noProof="0" dirty="0"/>
              <a:t> </a:t>
            </a:r>
            <a:r>
              <a:rPr lang="en-GB" noProof="0" dirty="0" err="1"/>
              <a:t>esse</a:t>
            </a:r>
            <a:r>
              <a:rPr lang="en-GB" noProof="0" dirty="0"/>
              <a:t> </a:t>
            </a:r>
            <a:r>
              <a:rPr lang="en-GB" noProof="0" dirty="0" err="1"/>
              <a:t>cillum</a:t>
            </a:r>
            <a:r>
              <a:rPr lang="en-GB" noProof="0" dirty="0"/>
              <a:t> dolore </a:t>
            </a:r>
            <a:r>
              <a:rPr lang="en-GB" noProof="0" dirty="0" err="1"/>
              <a:t>eu</a:t>
            </a:r>
            <a:r>
              <a:rPr lang="en-GB" noProof="0" dirty="0"/>
              <a:t> </a:t>
            </a:r>
            <a:r>
              <a:rPr lang="en-GB" noProof="0" dirty="0" err="1"/>
              <a:t>fugiat</a:t>
            </a:r>
            <a:r>
              <a:rPr lang="en-GB" noProof="0" dirty="0"/>
              <a:t> </a:t>
            </a:r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pariatur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 err="1"/>
              <a:t>Excepteur</a:t>
            </a:r>
            <a:r>
              <a:rPr lang="en-GB" noProof="0" dirty="0"/>
              <a:t> </a:t>
            </a:r>
            <a:r>
              <a:rPr lang="en-GB" noProof="0" dirty="0" err="1"/>
              <a:t>sint</a:t>
            </a:r>
            <a:r>
              <a:rPr lang="en-GB" noProof="0" dirty="0"/>
              <a:t> </a:t>
            </a:r>
            <a:r>
              <a:rPr lang="en-GB" noProof="0" dirty="0" err="1"/>
              <a:t>occaecat</a:t>
            </a:r>
            <a:r>
              <a:rPr lang="en-GB" noProof="0" dirty="0"/>
              <a:t> </a:t>
            </a:r>
            <a:r>
              <a:rPr lang="en-GB" noProof="0" dirty="0" err="1"/>
              <a:t>cupidatat</a:t>
            </a:r>
            <a:r>
              <a:rPr lang="en-GB" noProof="0" dirty="0"/>
              <a:t> non </a:t>
            </a:r>
            <a:r>
              <a:rPr lang="en-GB" noProof="0" dirty="0" err="1"/>
              <a:t>proident</a:t>
            </a:r>
            <a:r>
              <a:rPr lang="en-GB" noProof="0" dirty="0"/>
              <a:t>, sunt in culpa qui </a:t>
            </a:r>
            <a:r>
              <a:rPr lang="en-GB" noProof="0" dirty="0" err="1"/>
              <a:t>officia</a:t>
            </a:r>
            <a:r>
              <a:rPr lang="en-GB" noProof="0" dirty="0"/>
              <a:t> </a:t>
            </a:r>
            <a:r>
              <a:rPr lang="en-GB" noProof="0" dirty="0" err="1"/>
              <a:t>deserunt</a:t>
            </a:r>
            <a:r>
              <a:rPr lang="en-GB" noProof="0" dirty="0"/>
              <a:t> </a:t>
            </a:r>
            <a:r>
              <a:rPr lang="en-GB" noProof="0" dirty="0" err="1"/>
              <a:t>mollit</a:t>
            </a:r>
            <a:r>
              <a:rPr lang="en-GB" noProof="0" dirty="0"/>
              <a:t> </a:t>
            </a:r>
            <a:r>
              <a:rPr lang="en-GB" noProof="0" dirty="0" err="1"/>
              <a:t>anim</a:t>
            </a:r>
            <a:r>
              <a:rPr lang="en-GB" noProof="0" dirty="0"/>
              <a:t> id </a:t>
            </a:r>
            <a:r>
              <a:rPr lang="en-GB" noProof="0" dirty="0" err="1"/>
              <a:t>est</a:t>
            </a:r>
            <a:r>
              <a:rPr lang="en-GB" noProof="0" dirty="0"/>
              <a:t> </a:t>
            </a:r>
            <a:r>
              <a:rPr lang="en-GB" noProof="0" dirty="0" err="1"/>
              <a:t>laborum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07484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116632"/>
            <a:ext cx="9409045" cy="8640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7138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759FE-B453-423D-8A3E-DBE4C176F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E082A-8926-41AB-A442-E74D00F4F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48BDA-51CA-4CEA-A280-C6361F5F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354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759FE-B453-423D-8A3E-DBE4C176F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E082A-8926-41AB-A442-E74D00F4F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48BDA-51CA-4CEA-A280-C6361F5F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0404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EB9B2-A5AD-426B-A36E-14CA2DFAC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1B8BB-2B32-4C3B-AE7E-001194DFD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4D69A-33C5-486D-BF72-5D6613E0B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86119-F657-4B77-BC2B-1F51CFBB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83F7A-9B91-4CA6-8A2A-C74D3EE0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544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B71DE-9ADE-4FDA-914B-50ADFEFD7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6AFF7-5422-464D-9640-A343B2C65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A1CEB-4E9D-40A0-9676-277BC606A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E6A1F-11CE-4450-9164-57F6EFD4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D11E9-3210-4333-BE6C-2CC3AF9B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4874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8ABD7-C77C-46B5-8E32-90A2168AA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6AC1B-8870-45FB-996F-B7052614F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6B249-818E-40C2-894A-72424F47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D5D8C-512C-42CB-AF28-79A4CF2D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6C41C-9F54-4018-B6ED-D71C059E2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CABD5-560E-442B-B16E-885272B0D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5534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B32F5-3031-47F0-9B45-6741134A9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BCFA9-8C0B-4953-A523-605D10509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7BEC5-4045-45D8-9042-38CAAB45A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B778C-F4A7-4281-B1E3-535B244FB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D156FA-5233-43BF-9D0C-0684E87C4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357067-4C60-4A3C-8D0C-E6ECBBF6A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E961C6-2BC2-4800-993C-24C4F6EF3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BD1F74-C816-4B43-8762-C03471C3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1024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698E3-73A1-47DF-BE6D-AC36FE94C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D3C976-B07D-4478-AA37-DEF2D410F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F66520-0B13-46B6-A3D1-2B712CB1F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BB3A0B-6EDF-463C-8982-24B539CA8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6623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EBE28C-D55D-458D-A65A-6A7DEF3D6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F28E1-7A4D-47A1-B72D-4744884C3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9372E-DC35-4589-A5D0-F116D3B6C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944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EB9B2-A5AD-426B-A36E-14CA2DFAC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1B8BB-2B32-4C3B-AE7E-001194DFD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4D69A-33C5-486D-BF72-5D6613E0B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86119-F657-4B77-BC2B-1F51CFBB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83F7A-9B91-4CA6-8A2A-C74D3EE0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558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B71DE-9ADE-4FDA-914B-50ADFEFD7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6AFF7-5422-464D-9640-A343B2C65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A1CEB-4E9D-40A0-9676-277BC606A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E6A1F-11CE-4450-9164-57F6EFD4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D11E9-3210-4333-BE6C-2CC3AF9B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81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8ABD7-C77C-46B5-8E32-90A2168AA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6AC1B-8870-45FB-996F-B7052614F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6B249-818E-40C2-894A-72424F47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D5D8C-512C-42CB-AF28-79A4CF2D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6C41C-9F54-4018-B6ED-D71C059E2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CABD5-560E-442B-B16E-885272B0D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917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B32F5-3031-47F0-9B45-6741134A9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BCFA9-8C0B-4953-A523-605D10509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7BEC5-4045-45D8-9042-38CAAB45A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B778C-F4A7-4281-B1E3-535B244FB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D156FA-5233-43BF-9D0C-0684E87C4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357067-4C60-4A3C-8D0C-E6ECBBF6A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E961C6-2BC2-4800-993C-24C4F6EF3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BD1F74-C816-4B43-8762-C03471C3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883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698E3-73A1-47DF-BE6D-AC36FE94C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D3C976-B07D-4478-AA37-DEF2D410F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F66520-0B13-46B6-A3D1-2B712CB1F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BB3A0B-6EDF-463C-8982-24B539CA8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904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EBE28C-D55D-458D-A65A-6A7DEF3D6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F28E1-7A4D-47A1-B72D-4744884C3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9372E-DC35-4589-A5D0-F116D3B6C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860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5">
            <a:extLst>
              <a:ext uri="{FF2B5EF4-FFF2-40B4-BE49-F238E27FC236}">
                <a16:creationId xmlns:a16="http://schemas.microsoft.com/office/drawing/2014/main" id="{8FF5DAE1-C78C-F1A5-89B5-4AEB6A33D5F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390256"/>
            <a:ext cx="304800" cy="7064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" name="Title 29">
            <a:extLst>
              <a:ext uri="{FF2B5EF4-FFF2-40B4-BE49-F238E27FC236}">
                <a16:creationId xmlns:a16="http://schemas.microsoft.com/office/drawing/2014/main" id="{32B3E05E-4415-0F2A-10EE-FB44E47C75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838987" y="267991"/>
            <a:ext cx="10508952" cy="997196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3600" b="1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Title Here</a:t>
            </a:r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49119A3F-83F1-EAC9-7C72-72FB5DAAC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9518" y="1588624"/>
            <a:ext cx="10548395" cy="4252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2800" b="1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spcBef>
                <a:spcPts val="8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spcBef>
                <a:spcPts val="8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spcBef>
                <a:spcPts val="8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spcBef>
                <a:spcPts val="8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spcBef>
                <a:spcPts val="8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>
              <a:spcBef>
                <a:spcPts val="8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spcBef>
                <a:spcPts val="8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spcBef>
                <a:spcPts val="800"/>
              </a:spcBef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A28177DD-0DB1-2A38-0380-7D483B4DE80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9518" y="2220685"/>
            <a:ext cx="10548395" cy="389708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 </a:t>
            </a:r>
            <a:r>
              <a:rPr lang="en-GB" noProof="0" dirty="0" err="1"/>
              <a:t>tempor</a:t>
            </a:r>
            <a:r>
              <a:rPr lang="en-GB" noProof="0" dirty="0"/>
              <a:t> </a:t>
            </a:r>
            <a:r>
              <a:rPr lang="en-GB" noProof="0" dirty="0" err="1"/>
              <a:t>incididunt</a:t>
            </a:r>
            <a:r>
              <a:rPr lang="en-GB" noProof="0" dirty="0"/>
              <a:t> </a:t>
            </a:r>
            <a:r>
              <a:rPr lang="en-GB" noProof="0" dirty="0" err="1"/>
              <a:t>ut</a:t>
            </a:r>
            <a:r>
              <a:rPr lang="en-GB" noProof="0" dirty="0"/>
              <a:t> labore et dolore magna </a:t>
            </a:r>
            <a:r>
              <a:rPr lang="en-GB" noProof="0" dirty="0" err="1"/>
              <a:t>aliqua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/>
              <a:t>Ut </a:t>
            </a:r>
            <a:r>
              <a:rPr lang="en-GB" noProof="0" dirty="0" err="1"/>
              <a:t>enim</a:t>
            </a:r>
            <a:r>
              <a:rPr lang="en-GB" noProof="0" dirty="0"/>
              <a:t> ad minim </a:t>
            </a:r>
            <a:r>
              <a:rPr lang="en-GB" noProof="0" dirty="0" err="1"/>
              <a:t>veniam</a:t>
            </a:r>
            <a:r>
              <a:rPr lang="en-GB" noProof="0" dirty="0"/>
              <a:t>, </a:t>
            </a:r>
            <a:r>
              <a:rPr lang="en-GB" noProof="0" dirty="0" err="1"/>
              <a:t>quis</a:t>
            </a:r>
            <a:r>
              <a:rPr lang="en-GB" noProof="0" dirty="0"/>
              <a:t> </a:t>
            </a:r>
            <a:r>
              <a:rPr lang="en-GB" noProof="0" dirty="0" err="1"/>
              <a:t>nostrud</a:t>
            </a:r>
            <a:r>
              <a:rPr lang="en-GB" noProof="0" dirty="0"/>
              <a:t> exercitation </a:t>
            </a:r>
            <a:r>
              <a:rPr lang="en-GB" noProof="0" dirty="0" err="1"/>
              <a:t>ullamco</a:t>
            </a:r>
            <a:r>
              <a:rPr lang="en-GB" noProof="0" dirty="0"/>
              <a:t> </a:t>
            </a:r>
            <a:r>
              <a:rPr lang="en-GB" noProof="0" dirty="0" err="1"/>
              <a:t>laboris</a:t>
            </a:r>
            <a:r>
              <a:rPr lang="en-GB" noProof="0" dirty="0"/>
              <a:t> nisi </a:t>
            </a:r>
            <a:r>
              <a:rPr lang="en-GB" noProof="0" dirty="0" err="1"/>
              <a:t>ut</a:t>
            </a:r>
            <a:r>
              <a:rPr lang="en-GB" noProof="0" dirty="0"/>
              <a:t> </a:t>
            </a:r>
            <a:r>
              <a:rPr lang="en-GB" noProof="0" dirty="0" err="1"/>
              <a:t>aliquip</a:t>
            </a:r>
            <a:r>
              <a:rPr lang="en-GB" noProof="0" dirty="0"/>
              <a:t> ex </a:t>
            </a:r>
            <a:r>
              <a:rPr lang="en-GB" noProof="0" dirty="0" err="1"/>
              <a:t>ea</a:t>
            </a:r>
            <a:r>
              <a:rPr lang="en-GB" noProof="0" dirty="0"/>
              <a:t> </a:t>
            </a:r>
            <a:r>
              <a:rPr lang="en-GB" noProof="0" dirty="0" err="1"/>
              <a:t>commodo</a:t>
            </a:r>
            <a:r>
              <a:rPr lang="en-GB" noProof="0" dirty="0"/>
              <a:t> </a:t>
            </a:r>
            <a:r>
              <a:rPr lang="en-GB" noProof="0" dirty="0" err="1"/>
              <a:t>consequat</a:t>
            </a:r>
            <a:r>
              <a:rPr lang="en-GB" noProof="0" dirty="0"/>
              <a:t>. Duis </a:t>
            </a:r>
            <a:r>
              <a:rPr lang="en-GB" noProof="0" dirty="0" err="1"/>
              <a:t>aute</a:t>
            </a:r>
            <a:r>
              <a:rPr lang="en-GB" noProof="0" dirty="0"/>
              <a:t> </a:t>
            </a:r>
            <a:r>
              <a:rPr lang="en-GB" noProof="0" dirty="0" err="1"/>
              <a:t>irure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 in </a:t>
            </a:r>
            <a:r>
              <a:rPr lang="en-GB" noProof="0" dirty="0" err="1"/>
              <a:t>reprehenderit</a:t>
            </a:r>
            <a:r>
              <a:rPr lang="en-GB" noProof="0" dirty="0"/>
              <a:t> in </a:t>
            </a:r>
            <a:r>
              <a:rPr lang="en-GB" noProof="0" dirty="0" err="1"/>
              <a:t>voluptate</a:t>
            </a:r>
            <a:r>
              <a:rPr lang="en-GB" noProof="0" dirty="0"/>
              <a:t> </a:t>
            </a:r>
            <a:r>
              <a:rPr lang="en-GB" noProof="0" dirty="0" err="1"/>
              <a:t>velit</a:t>
            </a:r>
            <a:r>
              <a:rPr lang="en-GB" noProof="0" dirty="0"/>
              <a:t> </a:t>
            </a:r>
            <a:r>
              <a:rPr lang="en-GB" noProof="0" dirty="0" err="1"/>
              <a:t>esse</a:t>
            </a:r>
            <a:r>
              <a:rPr lang="en-GB" noProof="0" dirty="0"/>
              <a:t> </a:t>
            </a:r>
            <a:r>
              <a:rPr lang="en-GB" noProof="0" dirty="0" err="1"/>
              <a:t>cillum</a:t>
            </a:r>
            <a:r>
              <a:rPr lang="en-GB" noProof="0" dirty="0"/>
              <a:t> dolore </a:t>
            </a:r>
            <a:r>
              <a:rPr lang="en-GB" noProof="0" dirty="0" err="1"/>
              <a:t>eu</a:t>
            </a:r>
            <a:r>
              <a:rPr lang="en-GB" noProof="0" dirty="0"/>
              <a:t> </a:t>
            </a:r>
            <a:r>
              <a:rPr lang="en-GB" noProof="0" dirty="0" err="1"/>
              <a:t>fugiat</a:t>
            </a:r>
            <a:r>
              <a:rPr lang="en-GB" noProof="0" dirty="0"/>
              <a:t> </a:t>
            </a:r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pariatur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 err="1"/>
              <a:t>Excepteur</a:t>
            </a:r>
            <a:r>
              <a:rPr lang="en-GB" noProof="0" dirty="0"/>
              <a:t> </a:t>
            </a:r>
            <a:r>
              <a:rPr lang="en-GB" noProof="0" dirty="0" err="1"/>
              <a:t>sint</a:t>
            </a:r>
            <a:r>
              <a:rPr lang="en-GB" noProof="0" dirty="0"/>
              <a:t> </a:t>
            </a:r>
            <a:r>
              <a:rPr lang="en-GB" noProof="0" dirty="0" err="1"/>
              <a:t>occaecat</a:t>
            </a:r>
            <a:r>
              <a:rPr lang="en-GB" noProof="0" dirty="0"/>
              <a:t> </a:t>
            </a:r>
            <a:r>
              <a:rPr lang="en-GB" noProof="0" dirty="0" err="1"/>
              <a:t>cupidatat</a:t>
            </a:r>
            <a:r>
              <a:rPr lang="en-GB" noProof="0" dirty="0"/>
              <a:t> non </a:t>
            </a:r>
            <a:r>
              <a:rPr lang="en-GB" noProof="0" dirty="0" err="1"/>
              <a:t>proident</a:t>
            </a:r>
            <a:r>
              <a:rPr lang="en-GB" noProof="0" dirty="0"/>
              <a:t>, sunt in culpa qui </a:t>
            </a:r>
            <a:r>
              <a:rPr lang="en-GB" noProof="0" dirty="0" err="1"/>
              <a:t>officia</a:t>
            </a:r>
            <a:r>
              <a:rPr lang="en-GB" noProof="0" dirty="0"/>
              <a:t> </a:t>
            </a:r>
            <a:r>
              <a:rPr lang="en-GB" noProof="0" dirty="0" err="1"/>
              <a:t>deserunt</a:t>
            </a:r>
            <a:r>
              <a:rPr lang="en-GB" noProof="0" dirty="0"/>
              <a:t> </a:t>
            </a:r>
            <a:r>
              <a:rPr lang="en-GB" noProof="0" dirty="0" err="1"/>
              <a:t>mollit</a:t>
            </a:r>
            <a:r>
              <a:rPr lang="en-GB" noProof="0" dirty="0"/>
              <a:t> </a:t>
            </a:r>
            <a:r>
              <a:rPr lang="en-GB" noProof="0" dirty="0" err="1"/>
              <a:t>anim</a:t>
            </a:r>
            <a:r>
              <a:rPr lang="en-GB" noProof="0" dirty="0"/>
              <a:t> id </a:t>
            </a:r>
            <a:r>
              <a:rPr lang="en-GB" noProof="0" dirty="0" err="1"/>
              <a:t>est</a:t>
            </a:r>
            <a:r>
              <a:rPr lang="en-GB" noProof="0" dirty="0"/>
              <a:t> </a:t>
            </a:r>
            <a:r>
              <a:rPr lang="en-GB" noProof="0" dirty="0" err="1"/>
              <a:t>laborum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0650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00521-38F5-47E8-A68C-45F41C6028C1}" type="datetimeFigureOut">
              <a:rPr lang="en-GB" smtClean="0"/>
              <a:t>2024-10-18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12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00521-38F5-47E8-A68C-45F41C6028C1}" type="datetimeFigureOut">
              <a:rPr lang="en-GB" smtClean="0"/>
              <a:t>2024-10-18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3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9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00521-38F5-47E8-A68C-45F41C6028C1}" type="datetimeFigureOut">
              <a:rPr lang="en-GB" smtClean="0"/>
              <a:t>2024-10-18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9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93" r:id="rId9"/>
    <p:sldLayoutId id="214748369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00521-38F5-47E8-A68C-45F41C6028C1}" type="datetimeFigureOut">
              <a:rPr lang="en-GB" smtClean="0"/>
              <a:t>2024-10-18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6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notesSlide" Target="../notesSlides/notesSlide9.xml"/><Relationship Id="rId7" Type="http://schemas.openxmlformats.org/officeDocument/2006/relationships/diagramColors" Target="../diagrams/colors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c.scherer@iaea.org" TargetMode="Externa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141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7860F49-2932-BDC4-F4D5-2E07B1D17A5C}"/>
              </a:ext>
            </a:extLst>
          </p:cNvPr>
          <p:cNvSpPr/>
          <p:nvPr/>
        </p:nvSpPr>
        <p:spPr>
          <a:xfrm>
            <a:off x="0" y="1268035"/>
            <a:ext cx="12139797" cy="554702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458061-798E-CDFD-6CDB-850539E7D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657" y="1553564"/>
            <a:ext cx="10826099" cy="47057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319B07-F59E-67DC-10E3-CF721705DFDE}"/>
              </a:ext>
            </a:extLst>
          </p:cNvPr>
          <p:cNvSpPr txBox="1"/>
          <p:nvPr/>
        </p:nvSpPr>
        <p:spPr>
          <a:xfrm>
            <a:off x="162046" y="219918"/>
            <a:ext cx="1066346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b="1" dirty="0">
                <a:solidFill>
                  <a:srgbClr val="FFFFFF"/>
                </a:solidFill>
                <a:latin typeface="Arial"/>
              </a:rPr>
              <a:t>UR1-5 Map to Safety Defence in Depth</a:t>
            </a:r>
          </a:p>
        </p:txBody>
      </p:sp>
    </p:spTree>
    <p:extLst>
      <p:ext uri="{BB962C8B-B14F-4D97-AF65-F5344CB8AC3E}">
        <p14:creationId xmlns:p14="http://schemas.microsoft.com/office/powerpoint/2010/main" val="2720407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830EE4-9222-935C-C482-6E9562CDC69E}"/>
              </a:ext>
            </a:extLst>
          </p:cNvPr>
          <p:cNvSpPr txBox="1"/>
          <p:nvPr/>
        </p:nvSpPr>
        <p:spPr>
          <a:xfrm>
            <a:off x="162046" y="219918"/>
            <a:ext cx="1066346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b="1" dirty="0">
                <a:solidFill>
                  <a:srgbClr val="FFFFFF"/>
                </a:solidFill>
                <a:latin typeface="Arial"/>
              </a:rPr>
              <a:t>INPRO Proliferation Resistance Assessment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921D1E2-AACB-A7BE-942B-E26D58DC3B74}"/>
              </a:ext>
            </a:extLst>
          </p:cNvPr>
          <p:cNvGrpSpPr/>
          <p:nvPr/>
        </p:nvGrpSpPr>
        <p:grpSpPr>
          <a:xfrm>
            <a:off x="530295" y="1290922"/>
            <a:ext cx="10770309" cy="3516867"/>
            <a:chOff x="1088072" y="2120900"/>
            <a:chExt cx="9672847" cy="296766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1509CEF-B854-EDA2-AD57-5EA11A72F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8072" y="2120900"/>
              <a:ext cx="9672847" cy="2908300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73AEA5F-FF38-D187-FD95-296D2665913D}"/>
                </a:ext>
              </a:extLst>
            </p:cNvPr>
            <p:cNvSpPr/>
            <p:nvPr/>
          </p:nvSpPr>
          <p:spPr>
            <a:xfrm>
              <a:off x="6532152" y="3628551"/>
              <a:ext cx="1460007" cy="146001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B6E0B65-F164-FFFA-EEA8-E32CE31403A3}"/>
                </a:ext>
              </a:extLst>
            </p:cNvPr>
            <p:cNvSpPr/>
            <p:nvPr/>
          </p:nvSpPr>
          <p:spPr>
            <a:xfrm>
              <a:off x="8730585" y="3628551"/>
              <a:ext cx="1460007" cy="146001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>
                  <a:solidFill>
                    <a:srgbClr val="FF0000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3036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A9D2611-96FE-4C10-B47F-49A99CD7F2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4293215"/>
              </p:ext>
            </p:extLst>
          </p:nvPr>
        </p:nvGraphicFramePr>
        <p:xfrm>
          <a:off x="960904" y="1281626"/>
          <a:ext cx="10511693" cy="5261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3B9A3C12-DC18-2C4F-72C7-535A3BAD8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16632"/>
            <a:ext cx="11640741" cy="864096"/>
          </a:xfrm>
        </p:spPr>
        <p:txBody>
          <a:bodyPr>
            <a:normAutofit/>
          </a:bodyPr>
          <a:lstStyle/>
          <a:p>
            <a:r>
              <a:rPr lang="en-US" sz="4267" dirty="0">
                <a:solidFill>
                  <a:schemeClr val="bg1"/>
                </a:solidFill>
              </a:rPr>
              <a:t>UR3: Facilitation of IAEA Safeguards</a:t>
            </a:r>
            <a:endParaRPr lang="en-GB" sz="4267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50BC50-45C1-49A1-7253-70DD4943A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35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768"/>
    </mc:Choice>
    <mc:Fallback xmlns="">
      <p:transition spd="slow" advTm="35768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1FF6654-DD64-4B8E-A973-F7475381FB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1375613"/>
              </p:ext>
            </p:extLst>
          </p:nvPr>
        </p:nvGraphicFramePr>
        <p:xfrm>
          <a:off x="215899" y="1105899"/>
          <a:ext cx="11760203" cy="5938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AC04CC4B-DF08-1400-2E88-A72D89800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16632"/>
            <a:ext cx="11640741" cy="1008112"/>
          </a:xfrm>
        </p:spPr>
        <p:txBody>
          <a:bodyPr>
            <a:normAutofit/>
          </a:bodyPr>
          <a:lstStyle/>
          <a:p>
            <a:r>
              <a:rPr lang="en-US" sz="4267" dirty="0">
                <a:solidFill>
                  <a:schemeClr val="bg1"/>
                </a:solidFill>
              </a:rPr>
              <a:t>UR5: </a:t>
            </a:r>
            <a:r>
              <a:rPr lang="en-US" sz="4267" dirty="0" err="1">
                <a:solidFill>
                  <a:schemeClr val="bg1"/>
                </a:solidFill>
              </a:rPr>
              <a:t>Optimisation</a:t>
            </a:r>
            <a:r>
              <a:rPr lang="en-US" sz="4267" dirty="0">
                <a:solidFill>
                  <a:schemeClr val="bg1"/>
                </a:solidFill>
              </a:rPr>
              <a:t> of PR in the NES</a:t>
            </a:r>
            <a:endParaRPr lang="en-GB" sz="4267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090436-B124-9B2B-9537-55C479852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4B5DEA-7B5F-EDC6-1B76-852ABECCC6A0}"/>
              </a:ext>
            </a:extLst>
          </p:cNvPr>
          <p:cNvSpPr/>
          <p:nvPr/>
        </p:nvSpPr>
        <p:spPr>
          <a:xfrm>
            <a:off x="4370716" y="2978990"/>
            <a:ext cx="4239883" cy="3762378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823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48"/>
    </mc:Choice>
    <mc:Fallback xmlns="">
      <p:transition spd="slow" advTm="90048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1FF6654-DD64-4B8E-A973-F7475381FB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4522217"/>
              </p:ext>
            </p:extLst>
          </p:nvPr>
        </p:nvGraphicFramePr>
        <p:xfrm>
          <a:off x="438691" y="699200"/>
          <a:ext cx="11160688" cy="7584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5CEAFFA9-49C2-1D5A-6E10-80B12B4F0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UR5: Evaluation Parameters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090436-B124-9B2B-9537-55C479852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A406219-ED44-800F-9FEC-7CFED81E6D22}"/>
              </a:ext>
            </a:extLst>
          </p:cNvPr>
          <p:cNvSpPr/>
          <p:nvPr/>
        </p:nvSpPr>
        <p:spPr>
          <a:xfrm>
            <a:off x="1706923" y="3246385"/>
            <a:ext cx="8322721" cy="187912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GB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982E94EB-B215-AECE-05EC-A4EB1F73E2A9}"/>
              </a:ext>
            </a:extLst>
          </p:cNvPr>
          <p:cNvSpPr txBox="1">
            <a:spLocks/>
          </p:cNvSpPr>
          <p:nvPr/>
        </p:nvSpPr>
        <p:spPr>
          <a:xfrm>
            <a:off x="335360" y="116632"/>
            <a:ext cx="11640741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67" dirty="0">
                <a:solidFill>
                  <a:schemeClr val="bg1"/>
                </a:solidFill>
              </a:rPr>
              <a:t>CR5.2: PR is Effective and Efficient for Operator</a:t>
            </a:r>
            <a:endParaRPr lang="en-GB" sz="4267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91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48"/>
    </mc:Choice>
    <mc:Fallback xmlns="">
      <p:transition spd="slow" advTm="90048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12486C-5762-4ECE-8A1C-FB960D8B4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100B564-5F7C-4ACD-81A0-49786B266A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0770105"/>
              </p:ext>
            </p:extLst>
          </p:nvPr>
        </p:nvGraphicFramePr>
        <p:xfrm>
          <a:off x="475938" y="810262"/>
          <a:ext cx="11444839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4D68C199-65CA-0D93-CCD2-5A611FA4AA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7" y="4635282"/>
            <a:ext cx="12192000" cy="199292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363AEF24-2C7B-1068-33C1-EF5E51355E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73" y="13542"/>
            <a:ext cx="12186453" cy="1188255"/>
          </a:xfrm>
          <a:prstGeom prst="rect">
            <a:avLst/>
          </a:prstGeom>
        </p:spPr>
      </p:pic>
      <p:sp>
        <p:nvSpPr>
          <p:cNvPr id="178" name="TextBox 177">
            <a:extLst>
              <a:ext uri="{FF2B5EF4-FFF2-40B4-BE49-F238E27FC236}">
                <a16:creationId xmlns:a16="http://schemas.microsoft.com/office/drawing/2014/main" id="{DFCEB735-CB06-25A1-8BEE-788AC8487580}"/>
              </a:ext>
            </a:extLst>
          </p:cNvPr>
          <p:cNvSpPr txBox="1"/>
          <p:nvPr/>
        </p:nvSpPr>
        <p:spPr>
          <a:xfrm>
            <a:off x="4550" y="163773"/>
            <a:ext cx="11554846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400" b="1" dirty="0">
                <a:solidFill>
                  <a:srgbClr val="FFFFFF"/>
                </a:solidFill>
                <a:latin typeface="Arial"/>
              </a:rPr>
              <a:t>INPRO Manual: Physical Protection 2008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364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C2AB83-8B13-C12A-09E6-DD551A832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6652" y="6462067"/>
            <a:ext cx="679449" cy="293688"/>
          </a:xfrm>
        </p:spPr>
        <p:txBody>
          <a:bodyPr/>
          <a:lstStyle/>
          <a:p>
            <a:fld id="{23A0628E-C12F-4F8C-9895-BCD5E30100D3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6E19440-A621-FFA5-FA44-54BBF0DF08C5}"/>
              </a:ext>
            </a:extLst>
          </p:cNvPr>
          <p:cNvGraphicFramePr/>
          <p:nvPr>
            <p:custDataLst>
              <p:tags r:id="rId1"/>
            </p:custDataLst>
          </p:nvPr>
        </p:nvGraphicFramePr>
        <p:xfrm>
          <a:off x="304800" y="746897"/>
          <a:ext cx="11751928" cy="519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object 24">
            <a:extLst>
              <a:ext uri="{FF2B5EF4-FFF2-40B4-BE49-F238E27FC236}">
                <a16:creationId xmlns:a16="http://schemas.microsoft.com/office/drawing/2014/main" id="{2D48C974-E670-D0BF-24C4-21A543982174}"/>
              </a:ext>
            </a:extLst>
          </p:cNvPr>
          <p:cNvSpPr txBox="1"/>
          <p:nvPr/>
        </p:nvSpPr>
        <p:spPr>
          <a:xfrm>
            <a:off x="915128" y="1369928"/>
            <a:ext cx="1378923" cy="67356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133" b="1" spc="-27" dirty="0">
                <a:latin typeface="Arial"/>
                <a:cs typeface="Arial"/>
              </a:rPr>
              <a:t>UR</a:t>
            </a:r>
            <a:r>
              <a:rPr lang="en-US" sz="2133" b="1" spc="93" dirty="0">
                <a:latin typeface="Arial"/>
                <a:cs typeface="Arial"/>
              </a:rPr>
              <a:t>:</a:t>
            </a:r>
            <a:r>
              <a:rPr sz="2133" b="1" spc="20" dirty="0">
                <a:latin typeface="Arial"/>
                <a:cs typeface="Arial"/>
              </a:rPr>
              <a:t> </a:t>
            </a:r>
            <a:r>
              <a:rPr lang="en-US" sz="2133" b="1" spc="-13" dirty="0">
                <a:latin typeface="Arial"/>
                <a:cs typeface="Arial"/>
              </a:rPr>
              <a:t>12</a:t>
            </a:r>
            <a:br>
              <a:rPr lang="en-US" sz="2133" b="1" spc="-13" dirty="0">
                <a:latin typeface="Arial"/>
                <a:cs typeface="Arial"/>
              </a:rPr>
            </a:br>
            <a:r>
              <a:rPr sz="2133" b="1" spc="-27" dirty="0">
                <a:latin typeface="Arial"/>
                <a:cs typeface="Arial"/>
              </a:rPr>
              <a:t>CR</a:t>
            </a:r>
            <a:r>
              <a:rPr lang="en-US" sz="2133" b="1" spc="-13" dirty="0">
                <a:latin typeface="Arial"/>
                <a:cs typeface="Arial"/>
              </a:rPr>
              <a:t>:</a:t>
            </a:r>
            <a:r>
              <a:rPr lang="en-US" sz="2133" b="1" dirty="0">
                <a:latin typeface="Arial"/>
                <a:cs typeface="Arial"/>
              </a:rPr>
              <a:t> 28</a:t>
            </a:r>
            <a:endParaRPr sz="2133" dirty="0"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D4DE03-6608-B957-54AE-56BC23508AA9}"/>
              </a:ext>
            </a:extLst>
          </p:cNvPr>
          <p:cNvSpPr txBox="1"/>
          <p:nvPr/>
        </p:nvSpPr>
        <p:spPr>
          <a:xfrm>
            <a:off x="445472" y="4485118"/>
            <a:ext cx="946005" cy="37965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67" dirty="0"/>
              <a:t>Area 1</a:t>
            </a:r>
            <a:endParaRPr lang="en-GB" sz="1867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1B65F7-835D-9886-F137-32E905E73DE2}"/>
              </a:ext>
            </a:extLst>
          </p:cNvPr>
          <p:cNvSpPr txBox="1"/>
          <p:nvPr/>
        </p:nvSpPr>
        <p:spPr>
          <a:xfrm>
            <a:off x="1454313" y="4965171"/>
            <a:ext cx="960000" cy="379656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67" dirty="0"/>
              <a:t>Area 2</a:t>
            </a:r>
            <a:endParaRPr lang="en-GB" sz="1867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92768F-AFB0-1018-DE40-89D534EF9F62}"/>
              </a:ext>
            </a:extLst>
          </p:cNvPr>
          <p:cNvSpPr txBox="1"/>
          <p:nvPr/>
        </p:nvSpPr>
        <p:spPr>
          <a:xfrm>
            <a:off x="2447595" y="5354374"/>
            <a:ext cx="960000" cy="379656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67" dirty="0"/>
              <a:t>Area 3</a:t>
            </a:r>
            <a:endParaRPr lang="en-GB" sz="1867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6D9AAD-120E-4705-0856-96DB2D183E22}"/>
              </a:ext>
            </a:extLst>
          </p:cNvPr>
          <p:cNvSpPr txBox="1"/>
          <p:nvPr/>
        </p:nvSpPr>
        <p:spPr>
          <a:xfrm>
            <a:off x="8208235" y="4965171"/>
            <a:ext cx="960000" cy="379656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67" dirty="0"/>
              <a:t>Area 2</a:t>
            </a:r>
            <a:endParaRPr lang="en-GB" sz="1867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DE6918-E959-A414-9FC2-DAF955871A11}"/>
              </a:ext>
            </a:extLst>
          </p:cNvPr>
          <p:cNvSpPr txBox="1"/>
          <p:nvPr/>
        </p:nvSpPr>
        <p:spPr>
          <a:xfrm>
            <a:off x="9222851" y="4965171"/>
            <a:ext cx="960000" cy="379656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67" dirty="0"/>
              <a:t>Area 2</a:t>
            </a:r>
            <a:endParaRPr lang="en-GB" sz="1867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DF7E6F-A75A-6EFB-55C0-9657851BA1F7}"/>
              </a:ext>
            </a:extLst>
          </p:cNvPr>
          <p:cNvSpPr txBox="1"/>
          <p:nvPr/>
        </p:nvSpPr>
        <p:spPr>
          <a:xfrm>
            <a:off x="7214953" y="5350405"/>
            <a:ext cx="960000" cy="379656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67" dirty="0"/>
              <a:t>Area 3</a:t>
            </a:r>
            <a:endParaRPr lang="en-GB" sz="1867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A4BC1D-80E7-B10E-E20A-4F19E5C9B3FE}"/>
              </a:ext>
            </a:extLst>
          </p:cNvPr>
          <p:cNvSpPr txBox="1"/>
          <p:nvPr/>
        </p:nvSpPr>
        <p:spPr>
          <a:xfrm>
            <a:off x="10237467" y="5350403"/>
            <a:ext cx="960000" cy="379656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67" dirty="0"/>
              <a:t>Area 3</a:t>
            </a:r>
            <a:endParaRPr lang="en-GB" sz="1867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21AFEC-4123-50A7-5F43-E77C181CFBD9}"/>
              </a:ext>
            </a:extLst>
          </p:cNvPr>
          <p:cNvSpPr txBox="1"/>
          <p:nvPr/>
        </p:nvSpPr>
        <p:spPr>
          <a:xfrm>
            <a:off x="11163374" y="5802941"/>
            <a:ext cx="946005" cy="37965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67" dirty="0"/>
              <a:t>Area 4</a:t>
            </a:r>
            <a:endParaRPr lang="en-GB" sz="1867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3ACA7B-BD78-A4FE-336B-CF3467A4A016}"/>
              </a:ext>
            </a:extLst>
          </p:cNvPr>
          <p:cNvSpPr txBox="1"/>
          <p:nvPr/>
        </p:nvSpPr>
        <p:spPr>
          <a:xfrm>
            <a:off x="3407595" y="5994962"/>
            <a:ext cx="960000" cy="37965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67" dirty="0"/>
              <a:t>Area 5</a:t>
            </a:r>
            <a:endParaRPr lang="en-GB" sz="1867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FC44168-28B7-EBD2-E2E4-A0BC067470FF}"/>
              </a:ext>
            </a:extLst>
          </p:cNvPr>
          <p:cNvSpPr txBox="1"/>
          <p:nvPr/>
        </p:nvSpPr>
        <p:spPr>
          <a:xfrm>
            <a:off x="4353017" y="5968743"/>
            <a:ext cx="960000" cy="37965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67" dirty="0"/>
              <a:t>Area 5</a:t>
            </a:r>
            <a:endParaRPr lang="en-GB" sz="1867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16AED3-B1D9-C9C6-CD64-07D188CD4B21}"/>
              </a:ext>
            </a:extLst>
          </p:cNvPr>
          <p:cNvSpPr txBox="1"/>
          <p:nvPr/>
        </p:nvSpPr>
        <p:spPr>
          <a:xfrm>
            <a:off x="5293147" y="5968743"/>
            <a:ext cx="960000" cy="37965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67" dirty="0"/>
              <a:t>Area 5</a:t>
            </a:r>
            <a:endParaRPr lang="en-GB" sz="1867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F4673BB-982C-D71C-C8A2-27B71D706D12}"/>
              </a:ext>
            </a:extLst>
          </p:cNvPr>
          <p:cNvSpPr txBox="1"/>
          <p:nvPr/>
        </p:nvSpPr>
        <p:spPr>
          <a:xfrm>
            <a:off x="6253147" y="5956173"/>
            <a:ext cx="960000" cy="37965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67" dirty="0"/>
              <a:t>Area 5</a:t>
            </a:r>
            <a:endParaRPr lang="en-GB" sz="1867" dirty="0"/>
          </a:p>
        </p:txBody>
      </p:sp>
      <p:pic>
        <p:nvPicPr>
          <p:cNvPr id="265" name="Picture 264">
            <a:extLst>
              <a:ext uri="{FF2B5EF4-FFF2-40B4-BE49-F238E27FC236}">
                <a16:creationId xmlns:a16="http://schemas.microsoft.com/office/drawing/2014/main" id="{6D1F8747-0DEF-2FAD-6C78-B63EAC0173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73" y="2170"/>
            <a:ext cx="12186453" cy="1211001"/>
          </a:xfrm>
          <a:prstGeom prst="rect">
            <a:avLst/>
          </a:prstGeom>
        </p:spPr>
      </p:pic>
      <p:sp>
        <p:nvSpPr>
          <p:cNvPr id="348" name="TextBox 347">
            <a:extLst>
              <a:ext uri="{FF2B5EF4-FFF2-40B4-BE49-F238E27FC236}">
                <a16:creationId xmlns:a16="http://schemas.microsoft.com/office/drawing/2014/main" id="{69E3B094-50E1-35F0-F91D-CCB010689315}"/>
              </a:ext>
            </a:extLst>
          </p:cNvPr>
          <p:cNvSpPr txBox="1"/>
          <p:nvPr/>
        </p:nvSpPr>
        <p:spPr>
          <a:xfrm>
            <a:off x="277504" y="288877"/>
            <a:ext cx="894155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FFFFFF"/>
                </a:solidFill>
                <a:latin typeface="Arial"/>
                <a:cs typeface="Segoe UI"/>
              </a:rPr>
              <a:t>Physical Protection Structure</a:t>
            </a:r>
            <a:r>
              <a:rPr lang="en-US" sz="3200">
                <a:latin typeface="Arial"/>
                <a:cs typeface="Segoe UI"/>
              </a:rPr>
              <a:t>​</a:t>
            </a:r>
          </a:p>
          <a:p>
            <a:r>
              <a:rPr lang="en-US" sz="3200">
                <a:latin typeface="Arial"/>
                <a:cs typeface="Segoe UI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151392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42EA4-4591-6668-EF0C-2F797E03F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/>
              <a:cs typeface="Arial"/>
            </a:endParaRPr>
          </a:p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7A33E-3933-9912-80B9-DB17CC6E6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597" y="1433950"/>
            <a:ext cx="7458649" cy="4728058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b="1" dirty="0">
                <a:solidFill>
                  <a:schemeClr val="accent1"/>
                </a:solidFill>
              </a:rPr>
              <a:t>INPRO Manuals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/>
              <a:t>Infrastructure Manual – requires States to have a Regulatory Authority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/>
              <a:t>Physical Protection Manual [Old] – 12 UR and 28 CR 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/>
              <a:t>Proliferation Resistance – in UR5 NMAC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914822-6929-D758-9B4F-97B8289C3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" y="2170"/>
            <a:ext cx="12186453" cy="1211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DBBC04-6B44-A791-E341-74758FCCC3A8}"/>
              </a:ext>
            </a:extLst>
          </p:cNvPr>
          <p:cNvSpPr txBox="1"/>
          <p:nvPr/>
        </p:nvSpPr>
        <p:spPr>
          <a:xfrm>
            <a:off x="252597" y="222949"/>
            <a:ext cx="1193940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rial"/>
                <a:cs typeface="Arial"/>
              </a:rPr>
              <a:t>  Mapping </a:t>
            </a:r>
            <a:r>
              <a:rPr lang="en-US" sz="4400" b="1" dirty="0">
                <a:solidFill>
                  <a:schemeClr val="bg1"/>
                </a:solidFill>
                <a:latin typeface="Arial"/>
              </a:rPr>
              <a:t>INPRO UR to Security</a:t>
            </a:r>
            <a:endParaRPr lang="en-US" sz="4400" dirty="0">
              <a:solidFill>
                <a:schemeClr val="bg1"/>
              </a:solidFill>
              <a:latin typeface="Arial"/>
              <a:ea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977FB4-0B14-8E56-E9A7-6F7EB109CF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43"/>
          <a:stretch/>
        </p:blipFill>
        <p:spPr>
          <a:xfrm>
            <a:off x="8045935" y="1355346"/>
            <a:ext cx="1800000" cy="25726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9D4731-D190-EF73-0195-25583E5FC1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3948" y="2897676"/>
            <a:ext cx="1800000" cy="2568591"/>
          </a:xfrm>
          <a:prstGeom prst="rect">
            <a:avLst/>
          </a:prstGeom>
          <a:ln>
            <a:solidFill>
              <a:schemeClr val="tx2"/>
            </a:solidFill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44ADCAB-8056-AE7B-AA64-7830083A47BD}"/>
              </a:ext>
            </a:extLst>
          </p:cNvPr>
          <p:cNvGrpSpPr>
            <a:grpSpLocks noChangeAspect="1"/>
          </p:cNvGrpSpPr>
          <p:nvPr/>
        </p:nvGrpSpPr>
        <p:grpSpPr>
          <a:xfrm>
            <a:off x="8045935" y="4357788"/>
            <a:ext cx="1800000" cy="2550370"/>
            <a:chOff x="1168490" y="5501541"/>
            <a:chExt cx="2540806" cy="3600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E0122E9-8C2B-C23C-861D-BB880ED032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68490" y="5501541"/>
              <a:ext cx="2540806" cy="36000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7A8C494-FF4E-721E-76DA-41BF61AB95B5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158316" y="7443334"/>
              <a:ext cx="1490210" cy="84638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solidFill>
                    <a:srgbClr val="C00000"/>
                  </a:solidFill>
                </a:rPr>
                <a:t>Proliferation Resistance</a:t>
              </a:r>
              <a:br>
                <a:rPr lang="en-US" sz="900" b="1" dirty="0">
                  <a:solidFill>
                    <a:srgbClr val="C00000"/>
                  </a:solidFill>
                </a:rPr>
              </a:br>
              <a:r>
                <a:rPr lang="en-US" sz="900" b="1" dirty="0">
                  <a:solidFill>
                    <a:srgbClr val="C00000"/>
                  </a:solidFill>
                </a:rPr>
                <a:t>INPRO Manual</a:t>
              </a:r>
              <a:endParaRPr lang="en-GB" sz="900" b="1" dirty="0">
                <a:solidFill>
                  <a:srgbClr val="C00000"/>
                </a:solidFill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9CFDE70-DDC5-9B1E-2F71-0157B2F23B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05921" y="6371059"/>
              <a:ext cx="1890546" cy="32404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>
                  <a:solidFill>
                    <a:srgbClr val="C00000"/>
                  </a:solidFill>
                </a:rPr>
                <a:t>New</a:t>
              </a:r>
              <a:r>
                <a:rPr lang="en-GB" sz="1100" dirty="0">
                  <a:solidFill>
                    <a:srgbClr val="C00000"/>
                  </a:solidFill>
                </a:rPr>
                <a:t>: NG-T-3.26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9745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0D3EA6-0B61-A39F-B2B4-3F71F2FE4E2E}"/>
              </a:ext>
            </a:extLst>
          </p:cNvPr>
          <p:cNvSpPr/>
          <p:nvPr/>
        </p:nvSpPr>
        <p:spPr>
          <a:xfrm>
            <a:off x="0" y="1268035"/>
            <a:ext cx="12139797" cy="554702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641271-80ED-1A97-EDCB-9DDB794B30F6}"/>
              </a:ext>
            </a:extLst>
          </p:cNvPr>
          <p:cNvSpPr txBox="1"/>
          <p:nvPr/>
        </p:nvSpPr>
        <p:spPr>
          <a:xfrm>
            <a:off x="451855" y="320125"/>
            <a:ext cx="1066532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i="1" dirty="0">
                <a:solidFill>
                  <a:schemeClr val="bg1"/>
                </a:solidFill>
                <a:latin typeface="Arial"/>
              </a:rPr>
              <a:t>Mapping INPRO Methodology to Nuclear Security</a:t>
            </a:r>
            <a:r>
              <a:rPr lang="en-US" sz="3600" dirty="0">
                <a:solidFill>
                  <a:schemeClr val="bg1"/>
                </a:solidFill>
                <a:latin typeface="Arial"/>
              </a:rPr>
              <a:t> </a:t>
            </a:r>
          </a:p>
        </p:txBody>
      </p:sp>
      <p:pic>
        <p:nvPicPr>
          <p:cNvPr id="8" name="Picture 7" descr="A diagram of information security&#10;&#10;Description automatically generated">
            <a:extLst>
              <a:ext uri="{FF2B5EF4-FFF2-40B4-BE49-F238E27FC236}">
                <a16:creationId xmlns:a16="http://schemas.microsoft.com/office/drawing/2014/main" id="{9FF517A1-CC1C-CB3E-8E49-DEAF07BAC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366" y="1684729"/>
            <a:ext cx="11390931" cy="476483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443AA5-6E52-F014-4AF1-BFC06848788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8361" r="-79" b="-800"/>
          <a:stretch/>
        </p:blipFill>
        <p:spPr>
          <a:xfrm>
            <a:off x="10767229" y="2170"/>
            <a:ext cx="1428033" cy="122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014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EA192C9-389A-40CF-65A1-8823A23917EF}"/>
              </a:ext>
            </a:extLst>
          </p:cNvPr>
          <p:cNvPicPr/>
          <p:nvPr/>
        </p:nvPicPr>
        <p:blipFill rotWithShape="1">
          <a:blip r:embed="rId2"/>
          <a:srcRect l="3682" t="4357"/>
          <a:stretch/>
        </p:blipFill>
        <p:spPr bwMode="auto">
          <a:xfrm>
            <a:off x="6596826" y="1215760"/>
            <a:ext cx="5566353" cy="55047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F470D7-7727-0CCD-7E43-594F090F6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901" y="0"/>
            <a:ext cx="7428713" cy="128423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Nuclear Energy System Assessment (NESA)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96403456-1539-84FB-10C2-2670B1903C21}"/>
              </a:ext>
            </a:extLst>
          </p:cNvPr>
          <p:cNvSpPr txBox="1">
            <a:spLocks/>
          </p:cNvSpPr>
          <p:nvPr/>
        </p:nvSpPr>
        <p:spPr>
          <a:xfrm>
            <a:off x="994912" y="1237724"/>
            <a:ext cx="5888967" cy="50678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5731" indent="-135731"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Criteria Fulfilled?</a:t>
            </a:r>
          </a:p>
          <a:p>
            <a:pPr marL="135731" indent="-135731">
              <a:lnSpc>
                <a:spcPct val="110000"/>
              </a:lnSpc>
              <a:spcBef>
                <a:spcPts val="600"/>
              </a:spcBef>
            </a:pPr>
            <a:r>
              <a:rPr lang="en-US" dirty="0">
                <a:solidFill>
                  <a:srgbClr val="00B050"/>
                </a:solidFill>
              </a:rPr>
              <a:t>Yes - sustainable</a:t>
            </a:r>
          </a:p>
          <a:p>
            <a:pPr marL="135731" indent="-135731">
              <a:lnSpc>
                <a:spcPct val="110000"/>
              </a:lnSpc>
              <a:spcBef>
                <a:spcPts val="600"/>
              </a:spcBef>
            </a:pPr>
            <a:r>
              <a:rPr lang="en-US" dirty="0">
                <a:solidFill>
                  <a:schemeClr val="accent2"/>
                </a:solidFill>
              </a:rPr>
              <a:t>No </a:t>
            </a:r>
          </a:p>
          <a:p>
            <a:pPr marL="717550" lvl="1" indent="-257175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2"/>
                </a:solidFill>
              </a:rPr>
              <a:t>Identifies </a:t>
            </a:r>
            <a:r>
              <a:rPr lang="en-US" b="1" dirty="0">
                <a:solidFill>
                  <a:schemeClr val="accent2"/>
                </a:solidFill>
              </a:rPr>
              <a:t>gaps</a:t>
            </a:r>
            <a:r>
              <a:rPr lang="en-US" dirty="0">
                <a:solidFill>
                  <a:schemeClr val="accent2"/>
                </a:solidFill>
              </a:rPr>
              <a:t> and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b="1" dirty="0">
                <a:solidFill>
                  <a:schemeClr val="accent2"/>
                </a:solidFill>
              </a:rPr>
              <a:t>improvement areas</a:t>
            </a:r>
            <a:endParaRPr lang="en-US" dirty="0">
              <a:solidFill>
                <a:schemeClr val="accent2"/>
              </a:solidFill>
            </a:endParaRPr>
          </a:p>
          <a:p>
            <a:pPr marL="717550" lvl="1" indent="-257175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2"/>
                </a:solidFill>
              </a:rPr>
              <a:t>Modify design OR</a:t>
            </a:r>
          </a:p>
          <a:p>
            <a:pPr marL="717550" lvl="1" indent="-257175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2"/>
                </a:solidFill>
              </a:rPr>
              <a:t>Define areas for R&amp;D</a:t>
            </a:r>
          </a:p>
          <a:p>
            <a:pPr marL="133350" indent="-133350">
              <a:lnSpc>
                <a:spcPct val="110000"/>
              </a:lnSpc>
              <a:spcBef>
                <a:spcPts val="600"/>
              </a:spcBef>
            </a:pPr>
            <a:r>
              <a:rPr lang="en-US" dirty="0">
                <a:solidFill>
                  <a:schemeClr val="accent2"/>
                </a:solidFill>
              </a:rPr>
              <a:t>Reassess</a:t>
            </a:r>
          </a:p>
          <a:p>
            <a:pPr marL="133350" indent="-133350">
              <a:lnSpc>
                <a:spcPct val="110000"/>
              </a:lnSpc>
              <a:spcBef>
                <a:spcPts val="600"/>
              </a:spcBef>
            </a:pPr>
            <a:r>
              <a:rPr lang="en-US" dirty="0">
                <a:solidFill>
                  <a:srgbClr val="00B050"/>
                </a:solidFill>
              </a:rPr>
              <a:t>Confirmation of NES Sustainability</a:t>
            </a:r>
            <a:endParaRPr lang="en-GB" dirty="0">
              <a:solidFill>
                <a:srgbClr val="00B050"/>
              </a:solidFill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49318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Rectangle 1045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42CE29D-9084-F8EF-EDDC-4A27FF40EBB6}"/>
              </a:ext>
            </a:extLst>
          </p:cNvPr>
          <p:cNvSpPr txBox="1">
            <a:spLocks/>
          </p:cNvSpPr>
          <p:nvPr/>
        </p:nvSpPr>
        <p:spPr>
          <a:xfrm>
            <a:off x="130638" y="1104096"/>
            <a:ext cx="5238615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Implementation of 3S by Design in INPRO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[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International Project on Innovative Nuclear Reactors and Fuel Cycles]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 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A4119C7D-40D3-85A5-4EDA-D1C3738095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978" y="3838783"/>
            <a:ext cx="7378873" cy="270000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/>
              </a:rPr>
              <a:t>   </a:t>
            </a:r>
          </a:p>
          <a:p>
            <a:r>
              <a:rPr lang="en-US"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/>
              </a:rPr>
              <a:t>Presenter: Ms Carolynn P. Scherer</a:t>
            </a:r>
          </a:p>
          <a:p>
            <a:r>
              <a:rPr lang="en-US"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/>
              </a:rPr>
              <a:t>Co-author: Ms Nilormi Das</a:t>
            </a:r>
          </a:p>
          <a:p>
            <a:endParaRPr lang="en-US" sz="200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  <a:p>
            <a:r>
              <a:rPr lang="en-US"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 International Project on Innovative Nuclear Reactors and Fuel Cycles (INPRO)</a:t>
            </a:r>
            <a:endParaRPr lang="en-US" sz="200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/>
              </a:rPr>
              <a:t> International Atomic Energy Agency (IAEA)</a:t>
            </a:r>
          </a:p>
        </p:txBody>
      </p:sp>
      <p:sp>
        <p:nvSpPr>
          <p:cNvPr id="1047" name="Freeform: Shape 1046">
            <a:extLst>
              <a:ext uri="{FF2B5EF4-FFF2-40B4-BE49-F238E27FC236}">
                <a16:creationId xmlns:a16="http://schemas.microsoft.com/office/drawing/2014/main" id="{0277405F-0B4F-4418-B773-1B3881412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30421" y="226893"/>
            <a:ext cx="5968658" cy="6085007"/>
          </a:xfrm>
          <a:custGeom>
            <a:avLst/>
            <a:gdLst>
              <a:gd name="connsiteX0" fmla="*/ 0 w 5968658"/>
              <a:gd name="connsiteY0" fmla="*/ 0 h 6085007"/>
              <a:gd name="connsiteX1" fmla="*/ 3557919 w 5968658"/>
              <a:gd name="connsiteY1" fmla="*/ 0 h 6085007"/>
              <a:gd name="connsiteX2" fmla="*/ 3557919 w 5968658"/>
              <a:gd name="connsiteY2" fmla="*/ 2195749 h 6085007"/>
              <a:gd name="connsiteX3" fmla="*/ 5968658 w 5968658"/>
              <a:gd name="connsiteY3" fmla="*/ 2195749 h 6085007"/>
              <a:gd name="connsiteX4" fmla="*/ 5968658 w 5968658"/>
              <a:gd name="connsiteY4" fmla="*/ 6085007 h 6085007"/>
              <a:gd name="connsiteX5" fmla="*/ 2058230 w 5968658"/>
              <a:gd name="connsiteY5" fmla="*/ 6085007 h 6085007"/>
              <a:gd name="connsiteX6" fmla="*/ 2058230 w 5968658"/>
              <a:gd name="connsiteY6" fmla="*/ 3538657 h 6085007"/>
              <a:gd name="connsiteX7" fmla="*/ 0 w 5968658"/>
              <a:gd name="connsiteY7" fmla="*/ 3538657 h 608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8658" h="6085007">
                <a:moveTo>
                  <a:pt x="0" y="0"/>
                </a:moveTo>
                <a:lnTo>
                  <a:pt x="3557919" y="0"/>
                </a:lnTo>
                <a:lnTo>
                  <a:pt x="3557919" y="2195749"/>
                </a:lnTo>
                <a:lnTo>
                  <a:pt x="5968658" y="2195749"/>
                </a:lnTo>
                <a:lnTo>
                  <a:pt x="5968658" y="6085007"/>
                </a:lnTo>
                <a:lnTo>
                  <a:pt x="2058230" y="6085007"/>
                </a:lnTo>
                <a:lnTo>
                  <a:pt x="2058230" y="3538657"/>
                </a:lnTo>
                <a:lnTo>
                  <a:pt x="0" y="3538657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International Conference on Small Modular Reactors and their Applications">
            <a:extLst>
              <a:ext uri="{FF2B5EF4-FFF2-40B4-BE49-F238E27FC236}">
                <a16:creationId xmlns:a16="http://schemas.microsoft.com/office/drawing/2014/main" id="{F0391FB7-C863-CE2F-E1AE-BB49C910C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8543189" y="3720664"/>
            <a:ext cx="3408121" cy="89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black and yellow sign with blue text&#10;&#10;Description automatically generated">
            <a:extLst>
              <a:ext uri="{FF2B5EF4-FFF2-40B4-BE49-F238E27FC236}">
                <a16:creationId xmlns:a16="http://schemas.microsoft.com/office/drawing/2014/main" id="{2349AF14-BAB7-0C4F-E949-19283C980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3455" y="496673"/>
            <a:ext cx="3091851" cy="299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739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856F38-AAFD-693C-7329-C0152491A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" y="2170"/>
            <a:ext cx="12186453" cy="12110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2A3597-5C90-77CC-D4FE-63696A70F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602" y="1708748"/>
            <a:ext cx="10552586" cy="33431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218CEE-94B4-44C8-4428-68B099535781}"/>
              </a:ext>
            </a:extLst>
          </p:cNvPr>
          <p:cNvSpPr txBox="1"/>
          <p:nvPr/>
        </p:nvSpPr>
        <p:spPr>
          <a:xfrm>
            <a:off x="1083513" y="320125"/>
            <a:ext cx="746952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i="1" dirty="0">
                <a:solidFill>
                  <a:schemeClr val="bg1"/>
                </a:solidFill>
                <a:latin typeface="Arial"/>
              </a:rPr>
              <a:t>INPRO Application of 3S by Design</a:t>
            </a:r>
            <a:endParaRPr lang="en-US" sz="3200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15667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Rectangle 1045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42CE29D-9084-F8EF-EDDC-4A27FF40EBB6}"/>
              </a:ext>
            </a:extLst>
          </p:cNvPr>
          <p:cNvSpPr txBox="1">
            <a:spLocks/>
          </p:cNvSpPr>
          <p:nvPr/>
        </p:nvSpPr>
        <p:spPr>
          <a:xfrm>
            <a:off x="294613" y="1036577"/>
            <a:ext cx="5238615" cy="20686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  <a:defRPr/>
            </a:pPr>
            <a:r>
              <a:rPr lang="en-US" sz="4800" b="1" i="1" dirty="0">
                <a:solidFill>
                  <a:prstClr val="white"/>
                </a:solidFill>
                <a:latin typeface="Palatino Linotype" panose="02040502050505030304" pitchFamily="18" charset="0"/>
                <a:ea typeface="Roboto"/>
                <a:cs typeface="Arial"/>
              </a:rPr>
              <a:t>Thank You</a:t>
            </a:r>
            <a:endParaRPr lang="en-US" sz="5400" i="1" dirty="0">
              <a:latin typeface="Palatino Linotype" panose="02040502050505030304" pitchFamily="18" charset="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A4119C7D-40D3-85A5-4EDA-D1C3738095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644434" y="3474805"/>
            <a:ext cx="7378873" cy="270000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Roboto"/>
                <a:ea typeface="Roboto"/>
                <a:cs typeface="Times New Roman"/>
              </a:rPr>
              <a:t>   </a:t>
            </a:r>
          </a:p>
          <a:p>
            <a:r>
              <a:rPr lang="en-US" dirty="0">
                <a:solidFill>
                  <a:schemeClr val="bg1"/>
                </a:solidFill>
                <a:latin typeface="Roboto"/>
                <a:ea typeface="Roboto"/>
                <a:cs typeface="Arial"/>
              </a:rPr>
              <a:t> </a:t>
            </a:r>
            <a:r>
              <a:rPr lang="en-US" dirty="0">
                <a:solidFill>
                  <a:schemeClr val="bg1"/>
                </a:solidFill>
                <a:latin typeface="Roboto"/>
                <a:ea typeface="Roboto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c.scherer@iaea.org</a:t>
            </a:r>
            <a:endParaRPr lang="en-US" dirty="0">
              <a:solidFill>
                <a:schemeClr val="bg1"/>
              </a:solidFill>
              <a:latin typeface="Roboto"/>
              <a:ea typeface="Roboto"/>
              <a:cs typeface="Times New Roman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dirty="0">
              <a:solidFill>
                <a:schemeClr val="bg1"/>
              </a:solidFill>
              <a:latin typeface="Roboto"/>
              <a:ea typeface="Roboto"/>
              <a:cs typeface="Arial"/>
            </a:endParaRPr>
          </a:p>
          <a:p>
            <a:r>
              <a:rPr lang="en-US" dirty="0">
                <a:solidFill>
                  <a:schemeClr val="bg1"/>
                </a:solidFill>
                <a:latin typeface="Roboto"/>
                <a:ea typeface="Roboto"/>
                <a:cs typeface="Arial"/>
              </a:rPr>
              <a:t>Contact INPRO:</a:t>
            </a:r>
            <a:endParaRPr lang="en-US" dirty="0">
              <a:solidFill>
                <a:schemeClr val="bg1"/>
              </a:solidFill>
              <a:latin typeface="Roboto"/>
              <a:ea typeface="Roboto"/>
              <a:cs typeface="Times New Roman"/>
            </a:endParaRPr>
          </a:p>
          <a:p>
            <a:r>
              <a:rPr lang="en-US" dirty="0">
                <a:solidFill>
                  <a:schemeClr val="bg1"/>
                </a:solidFill>
                <a:latin typeface="Arial"/>
                <a:ea typeface="Roboto"/>
                <a:cs typeface="Arial"/>
              </a:rPr>
              <a:t>INPRO.Contact-Point@iaea.org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  <a:latin typeface="Roboto"/>
              <a:ea typeface="Roboto"/>
              <a:cs typeface="Arial"/>
            </a:endParaRPr>
          </a:p>
        </p:txBody>
      </p:sp>
      <p:sp>
        <p:nvSpPr>
          <p:cNvPr id="1047" name="Freeform: Shape 1046">
            <a:extLst>
              <a:ext uri="{FF2B5EF4-FFF2-40B4-BE49-F238E27FC236}">
                <a16:creationId xmlns:a16="http://schemas.microsoft.com/office/drawing/2014/main" id="{0277405F-0B4F-4418-B773-1B3881412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30421" y="226893"/>
            <a:ext cx="5968658" cy="6085007"/>
          </a:xfrm>
          <a:custGeom>
            <a:avLst/>
            <a:gdLst>
              <a:gd name="connsiteX0" fmla="*/ 0 w 5968658"/>
              <a:gd name="connsiteY0" fmla="*/ 0 h 6085007"/>
              <a:gd name="connsiteX1" fmla="*/ 3557919 w 5968658"/>
              <a:gd name="connsiteY1" fmla="*/ 0 h 6085007"/>
              <a:gd name="connsiteX2" fmla="*/ 3557919 w 5968658"/>
              <a:gd name="connsiteY2" fmla="*/ 2195749 h 6085007"/>
              <a:gd name="connsiteX3" fmla="*/ 5968658 w 5968658"/>
              <a:gd name="connsiteY3" fmla="*/ 2195749 h 6085007"/>
              <a:gd name="connsiteX4" fmla="*/ 5968658 w 5968658"/>
              <a:gd name="connsiteY4" fmla="*/ 6085007 h 6085007"/>
              <a:gd name="connsiteX5" fmla="*/ 2058230 w 5968658"/>
              <a:gd name="connsiteY5" fmla="*/ 6085007 h 6085007"/>
              <a:gd name="connsiteX6" fmla="*/ 2058230 w 5968658"/>
              <a:gd name="connsiteY6" fmla="*/ 3538657 h 6085007"/>
              <a:gd name="connsiteX7" fmla="*/ 0 w 5968658"/>
              <a:gd name="connsiteY7" fmla="*/ 3538657 h 608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8658" h="6085007">
                <a:moveTo>
                  <a:pt x="0" y="0"/>
                </a:moveTo>
                <a:lnTo>
                  <a:pt x="3557919" y="0"/>
                </a:lnTo>
                <a:lnTo>
                  <a:pt x="3557919" y="2195749"/>
                </a:lnTo>
                <a:lnTo>
                  <a:pt x="5968658" y="2195749"/>
                </a:lnTo>
                <a:lnTo>
                  <a:pt x="5968658" y="6085007"/>
                </a:lnTo>
                <a:lnTo>
                  <a:pt x="2058230" y="6085007"/>
                </a:lnTo>
                <a:lnTo>
                  <a:pt x="2058230" y="3538657"/>
                </a:lnTo>
                <a:lnTo>
                  <a:pt x="0" y="3538657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International Conference on Small Modular Reactors and their Applications">
            <a:extLst>
              <a:ext uri="{FF2B5EF4-FFF2-40B4-BE49-F238E27FC236}">
                <a16:creationId xmlns:a16="http://schemas.microsoft.com/office/drawing/2014/main" id="{F0391FB7-C863-CE2F-E1AE-BB49C910C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8533543" y="3865348"/>
            <a:ext cx="3408121" cy="89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nternational Conference on Small Modular Reactors and their Applications">
            <a:extLst>
              <a:ext uri="{FF2B5EF4-FFF2-40B4-BE49-F238E27FC236}">
                <a16:creationId xmlns:a16="http://schemas.microsoft.com/office/drawing/2014/main" id="{10F6EF0E-9746-67B3-C7A2-92C7F4276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73"/>
          <a:stretch/>
        </p:blipFill>
        <p:spPr bwMode="auto">
          <a:xfrm rot="5400000">
            <a:off x="5951622" y="827227"/>
            <a:ext cx="2546431" cy="200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qr code with a few squares&#10;&#10;Description automatically generated">
            <a:extLst>
              <a:ext uri="{FF2B5EF4-FFF2-40B4-BE49-F238E27FC236}">
                <a16:creationId xmlns:a16="http://schemas.microsoft.com/office/drawing/2014/main" id="{142F431E-DBC8-5A9D-8067-2CBF5A6874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5717672" y="4109012"/>
            <a:ext cx="1504711" cy="153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19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6185F7-72AB-1B7D-3F5F-06ECBE3EC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" y="2170"/>
            <a:ext cx="12186453" cy="1211001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681A11CF-B993-79B5-950B-728AEBFECA8F}"/>
              </a:ext>
            </a:extLst>
          </p:cNvPr>
          <p:cNvSpPr txBox="1">
            <a:spLocks/>
          </p:cNvSpPr>
          <p:nvPr/>
        </p:nvSpPr>
        <p:spPr>
          <a:xfrm>
            <a:off x="161081" y="-997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Overview</a:t>
            </a:r>
            <a:endParaRPr lang="en-GB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C0DE79-67D6-48FC-4D91-3F975CC84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61" y="1602886"/>
            <a:ext cx="11740662" cy="4351338"/>
          </a:xfrm>
        </p:spPr>
        <p:txBody>
          <a:bodyPr/>
          <a:lstStyle/>
          <a:p>
            <a:r>
              <a:rPr lang="en-US" dirty="0"/>
              <a:t>INPRO concept of sustainable development</a:t>
            </a:r>
          </a:p>
          <a:p>
            <a:r>
              <a:rPr lang="en-US" dirty="0"/>
              <a:t>INPRO methodology</a:t>
            </a:r>
          </a:p>
          <a:p>
            <a:r>
              <a:rPr lang="en-US" dirty="0"/>
              <a:t>Overlay of INPRO on concept of 3S</a:t>
            </a:r>
          </a:p>
          <a:p>
            <a:pPr lvl="1"/>
            <a:r>
              <a:rPr lang="en-US" sz="2800" dirty="0"/>
              <a:t>Safety </a:t>
            </a:r>
          </a:p>
          <a:p>
            <a:pPr lvl="1"/>
            <a:r>
              <a:rPr lang="en-US" sz="2800" dirty="0"/>
              <a:t>Safeguards – Proliferation Resistance</a:t>
            </a:r>
          </a:p>
          <a:p>
            <a:pPr lvl="1"/>
            <a:r>
              <a:rPr lang="en-US" sz="2800" dirty="0"/>
              <a:t>Security – Infrastructure, Physical Protection, Proliferation Resistance</a:t>
            </a:r>
          </a:p>
          <a:p>
            <a:r>
              <a:rPr lang="en-US" dirty="0"/>
              <a:t>Summary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0440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6185F7-72AB-1B7D-3F5F-06ECBE3EC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" y="2170"/>
            <a:ext cx="12186453" cy="1211001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681A11CF-B993-79B5-950B-728AEBFECA8F}"/>
              </a:ext>
            </a:extLst>
          </p:cNvPr>
          <p:cNvSpPr txBox="1">
            <a:spLocks/>
          </p:cNvSpPr>
          <p:nvPr/>
        </p:nvSpPr>
        <p:spPr>
          <a:xfrm>
            <a:off x="1974405" y="189575"/>
            <a:ext cx="87119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GOALS OF 3S</a:t>
            </a:r>
            <a:endParaRPr lang="en-US" b="0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70380EF-ED5C-B16B-FB61-0E69A05DD1E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88983" y="1540782"/>
            <a:ext cx="8755062" cy="4351338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en-US" dirty="0"/>
              <a:t>Harmonize 3S interfaces</a:t>
            </a:r>
          </a:p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en-US" dirty="0"/>
              <a:t>Applying 3S to innovative reactors and nuclear energy systems</a:t>
            </a:r>
          </a:p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en-US" dirty="0"/>
              <a:t>Proposing INPRO methodology to support 3S in early design phases, especially for innovative systems</a:t>
            </a:r>
          </a:p>
        </p:txBody>
      </p:sp>
      <p:pic>
        <p:nvPicPr>
          <p:cNvPr id="2" name="Picture 4" descr="International Conference on Small Modular Reactors and their Applications">
            <a:extLst>
              <a:ext uri="{FF2B5EF4-FFF2-40B4-BE49-F238E27FC236}">
                <a16:creationId xmlns:a16="http://schemas.microsoft.com/office/drawing/2014/main" id="{E1D9BB70-6958-3028-59C9-657889936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370959" y="2826255"/>
            <a:ext cx="6406582" cy="168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63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5CE68A0-585F-F168-A61A-82910FD87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288"/>
            <a:ext cx="10509250" cy="99695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accent5"/>
                </a:solidFill>
                <a:latin typeface="+mn-lt"/>
              </a:rPr>
              <a:t>UN Concept of Sustainable Development</a:t>
            </a:r>
            <a:endParaRPr lang="en-US" sz="400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EEBE9BD-FE45-B56F-AED5-DB44C9DF7457}"/>
              </a:ext>
            </a:extLst>
          </p:cNvPr>
          <p:cNvSpPr/>
          <p:nvPr/>
        </p:nvSpPr>
        <p:spPr>
          <a:xfrm>
            <a:off x="838200" y="1279125"/>
            <a:ext cx="10314039" cy="1643033"/>
          </a:xfrm>
          <a:prstGeom prst="roundRect">
            <a:avLst>
              <a:gd name="adj" fmla="val 10000"/>
            </a:avLst>
          </a:prstGeom>
          <a:solidFill>
            <a:srgbClr val="32A14C">
              <a:lumMod val="20000"/>
              <a:lumOff val="80000"/>
              <a:alpha val="90000"/>
            </a:srgbClr>
          </a:solidFill>
          <a:ln w="25400" cap="flat" cmpd="sng" algn="ctr">
            <a:solidFill>
              <a:srgbClr val="6699CC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7" name="Rectangle: Rounded Corners 26" descr="Coins with solid fill">
            <a:extLst>
              <a:ext uri="{FF2B5EF4-FFF2-40B4-BE49-F238E27FC236}">
                <a16:creationId xmlns:a16="http://schemas.microsoft.com/office/drawing/2014/main" id="{3F7915F4-FFC3-1E9A-80D9-6066E62FEF6B}"/>
              </a:ext>
            </a:extLst>
          </p:cNvPr>
          <p:cNvSpPr/>
          <p:nvPr/>
        </p:nvSpPr>
        <p:spPr>
          <a:xfrm>
            <a:off x="1954487" y="1536205"/>
            <a:ext cx="1903758" cy="1266748"/>
          </a:xfrm>
          <a:prstGeom prst="roundRect">
            <a:avLst>
              <a:gd name="adj" fmla="val 10000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t="-56000" b="-56000"/>
            </a:stretch>
          </a:blip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A994085-C988-0A34-04D4-8D8F6329892B}"/>
              </a:ext>
            </a:extLst>
          </p:cNvPr>
          <p:cNvGrpSpPr/>
          <p:nvPr/>
        </p:nvGrpSpPr>
        <p:grpSpPr>
          <a:xfrm>
            <a:off x="2002919" y="2988321"/>
            <a:ext cx="1903758" cy="1295456"/>
            <a:chOff x="263813" y="1665512"/>
            <a:chExt cx="1903758" cy="1295456"/>
          </a:xfrm>
        </p:grpSpPr>
        <p:sp>
          <p:nvSpPr>
            <p:cNvPr id="41" name="Rectangle: Top Corners Rounded 40">
              <a:extLst>
                <a:ext uri="{FF2B5EF4-FFF2-40B4-BE49-F238E27FC236}">
                  <a16:creationId xmlns:a16="http://schemas.microsoft.com/office/drawing/2014/main" id="{26B4D98E-FE90-8225-7EFC-7248BBDBE4D1}"/>
                </a:ext>
              </a:extLst>
            </p:cNvPr>
            <p:cNvSpPr/>
            <p:nvPr/>
          </p:nvSpPr>
          <p:spPr>
            <a:xfrm rot="10800000">
              <a:off x="263813" y="1665512"/>
              <a:ext cx="1903758" cy="1295456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rgbClr val="32A14C">
                <a:lumMod val="60000"/>
                <a:lumOff val="4000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Rectangle: Top Corners Rounded 6">
              <a:extLst>
                <a:ext uri="{FF2B5EF4-FFF2-40B4-BE49-F238E27FC236}">
                  <a16:creationId xmlns:a16="http://schemas.microsoft.com/office/drawing/2014/main" id="{44D32BBE-200E-1F22-9965-B48084BE8EFE}"/>
                </a:ext>
              </a:extLst>
            </p:cNvPr>
            <p:cNvSpPr txBox="1"/>
            <p:nvPr/>
          </p:nvSpPr>
          <p:spPr>
            <a:xfrm rot="21600000">
              <a:off x="303653" y="1665512"/>
              <a:ext cx="1824078" cy="125561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35128" tIns="135128" rIns="135128" bIns="135128" numCol="1" spcCol="1270" anchor="t" anchorCtr="0">
              <a:noAutofit/>
            </a:bodyPr>
            <a:lstStyle/>
            <a:p>
              <a:pPr marL="0" marR="0" lvl="0" indent="0" algn="ctr" defTabSz="8445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Economical</a:t>
              </a:r>
              <a:endParaRPr kumimoji="0" lang="en-GB" sz="19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9" name="Rectangle: Rounded Corners 28" descr="Hill scene with solid fill">
            <a:extLst>
              <a:ext uri="{FF2B5EF4-FFF2-40B4-BE49-F238E27FC236}">
                <a16:creationId xmlns:a16="http://schemas.microsoft.com/office/drawing/2014/main" id="{695E3DDF-982C-6FC1-A384-16415CAFB9A6}"/>
              </a:ext>
            </a:extLst>
          </p:cNvPr>
          <p:cNvSpPr/>
          <p:nvPr/>
        </p:nvSpPr>
        <p:spPr>
          <a:xfrm>
            <a:off x="4093246" y="1553731"/>
            <a:ext cx="1903758" cy="1254551"/>
          </a:xfrm>
          <a:prstGeom prst="roundRect">
            <a:avLst>
              <a:gd name="adj" fmla="val 10000"/>
            </a:avLst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 t="-29000" b="-29000"/>
            </a:stretch>
          </a:blip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36CD0B2-C4B0-7C36-4FF0-D6A716708996}"/>
              </a:ext>
            </a:extLst>
          </p:cNvPr>
          <p:cNvGrpSpPr/>
          <p:nvPr/>
        </p:nvGrpSpPr>
        <p:grpSpPr>
          <a:xfrm>
            <a:off x="4097053" y="2996876"/>
            <a:ext cx="1903758" cy="1284049"/>
            <a:chOff x="2357947" y="1674067"/>
            <a:chExt cx="1903758" cy="1284049"/>
          </a:xfrm>
        </p:grpSpPr>
        <p:sp>
          <p:nvSpPr>
            <p:cNvPr id="39" name="Rectangle: Top Corners Rounded 38">
              <a:extLst>
                <a:ext uri="{FF2B5EF4-FFF2-40B4-BE49-F238E27FC236}">
                  <a16:creationId xmlns:a16="http://schemas.microsoft.com/office/drawing/2014/main" id="{36BC457F-3B4F-6AF9-D6D6-2C0BC3F54B0A}"/>
                </a:ext>
              </a:extLst>
            </p:cNvPr>
            <p:cNvSpPr/>
            <p:nvPr/>
          </p:nvSpPr>
          <p:spPr>
            <a:xfrm rot="10800000">
              <a:off x="2357947" y="1674067"/>
              <a:ext cx="1903758" cy="1284049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rgbClr val="32A14C">
                <a:lumMod val="60000"/>
                <a:lumOff val="4000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Rectangle: Top Corners Rounded 9">
              <a:extLst>
                <a:ext uri="{FF2B5EF4-FFF2-40B4-BE49-F238E27FC236}">
                  <a16:creationId xmlns:a16="http://schemas.microsoft.com/office/drawing/2014/main" id="{DFC012CE-C357-724B-AFC8-A675C16EEB0E}"/>
                </a:ext>
              </a:extLst>
            </p:cNvPr>
            <p:cNvSpPr txBox="1"/>
            <p:nvPr/>
          </p:nvSpPr>
          <p:spPr>
            <a:xfrm rot="21600000">
              <a:off x="2397436" y="1674067"/>
              <a:ext cx="1824780" cy="124456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35128" tIns="135128" rIns="135128" bIns="135128" numCol="1" spcCol="1270" anchor="t" anchorCtr="0">
              <a:noAutofit/>
            </a:bodyPr>
            <a:lstStyle/>
            <a:p>
              <a:pPr marL="0" marR="0" lvl="0" indent="0" algn="ctr" defTabSz="8445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Environmental</a:t>
              </a:r>
              <a:endParaRPr kumimoji="0" lang="en-GB" sz="19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1" name="Rectangle: Rounded Corners 30" descr="Group of people with solid fill">
            <a:extLst>
              <a:ext uri="{FF2B5EF4-FFF2-40B4-BE49-F238E27FC236}">
                <a16:creationId xmlns:a16="http://schemas.microsoft.com/office/drawing/2014/main" id="{685E42CC-054C-58D6-5CAC-F281B4EBCE25}"/>
              </a:ext>
            </a:extLst>
          </p:cNvPr>
          <p:cNvSpPr/>
          <p:nvPr/>
        </p:nvSpPr>
        <p:spPr>
          <a:xfrm>
            <a:off x="6212928" y="1553731"/>
            <a:ext cx="1903758" cy="1254551"/>
          </a:xfrm>
          <a:prstGeom prst="roundRect">
            <a:avLst>
              <a:gd name="adj" fmla="val 10000"/>
            </a:avLst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 t="-29000" b="-29000"/>
            </a:stretch>
          </a:blip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0A57204-44D7-4127-1902-9CCBEE9B2620}"/>
              </a:ext>
            </a:extLst>
          </p:cNvPr>
          <p:cNvGrpSpPr/>
          <p:nvPr/>
        </p:nvGrpSpPr>
        <p:grpSpPr>
          <a:xfrm>
            <a:off x="6191187" y="2996876"/>
            <a:ext cx="1903758" cy="1284049"/>
            <a:chOff x="4452081" y="1674067"/>
            <a:chExt cx="1903758" cy="1284049"/>
          </a:xfrm>
        </p:grpSpPr>
        <p:sp>
          <p:nvSpPr>
            <p:cNvPr id="37" name="Rectangle: Top Corners Rounded 36">
              <a:extLst>
                <a:ext uri="{FF2B5EF4-FFF2-40B4-BE49-F238E27FC236}">
                  <a16:creationId xmlns:a16="http://schemas.microsoft.com/office/drawing/2014/main" id="{542562CB-F974-A0D2-21D7-9CA47FAC6F49}"/>
                </a:ext>
              </a:extLst>
            </p:cNvPr>
            <p:cNvSpPr/>
            <p:nvPr/>
          </p:nvSpPr>
          <p:spPr>
            <a:xfrm rot="10800000">
              <a:off x="4452081" y="1674067"/>
              <a:ext cx="1903758" cy="1284049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rgbClr val="32A14C">
                <a:lumMod val="60000"/>
                <a:lumOff val="4000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Rectangle: Top Corners Rounded 12">
              <a:extLst>
                <a:ext uri="{FF2B5EF4-FFF2-40B4-BE49-F238E27FC236}">
                  <a16:creationId xmlns:a16="http://schemas.microsoft.com/office/drawing/2014/main" id="{197EDAC3-41F0-A121-117B-18D236DEE58A}"/>
                </a:ext>
              </a:extLst>
            </p:cNvPr>
            <p:cNvSpPr txBox="1"/>
            <p:nvPr/>
          </p:nvSpPr>
          <p:spPr>
            <a:xfrm rot="21600000">
              <a:off x="4491570" y="1674067"/>
              <a:ext cx="1824780" cy="124456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35128" tIns="135128" rIns="135128" bIns="135128" numCol="1" spcCol="1270" anchor="t" anchorCtr="0">
              <a:noAutofit/>
            </a:bodyPr>
            <a:lstStyle/>
            <a:p>
              <a:pPr marL="0" marR="0" lvl="0" indent="0" algn="ctr" defTabSz="8445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Societal</a:t>
              </a:r>
              <a:endParaRPr kumimoji="0" lang="en-GB" sz="19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3" name="Rectangle: Rounded Corners 32" descr="Court with solid fill">
            <a:extLst>
              <a:ext uri="{FF2B5EF4-FFF2-40B4-BE49-F238E27FC236}">
                <a16:creationId xmlns:a16="http://schemas.microsoft.com/office/drawing/2014/main" id="{29C60402-C230-4B3A-0CC4-FA058D4E884D}"/>
              </a:ext>
            </a:extLst>
          </p:cNvPr>
          <p:cNvSpPr/>
          <p:nvPr/>
        </p:nvSpPr>
        <p:spPr>
          <a:xfrm>
            <a:off x="8311803" y="1538243"/>
            <a:ext cx="1903758" cy="1262676"/>
          </a:xfrm>
          <a:prstGeom prst="roundRect">
            <a:avLst>
              <a:gd name="adj" fmla="val 10000"/>
            </a:avLst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 t="-29000" b="-29000"/>
            </a:stretch>
          </a:blip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/>
          <a:lstStyle/>
          <a:p>
            <a:endParaRPr lang="en-GB">
              <a:solidFill>
                <a:schemeClr val="tx2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7210B7B-F573-2D89-97A7-F8845CBE2AC6}"/>
              </a:ext>
            </a:extLst>
          </p:cNvPr>
          <p:cNvGrpSpPr/>
          <p:nvPr/>
        </p:nvGrpSpPr>
        <p:grpSpPr>
          <a:xfrm>
            <a:off x="8285321" y="2996876"/>
            <a:ext cx="1930239" cy="1284049"/>
            <a:chOff x="6546216" y="1674067"/>
            <a:chExt cx="1903758" cy="1284049"/>
          </a:xfrm>
        </p:grpSpPr>
        <p:sp>
          <p:nvSpPr>
            <p:cNvPr id="35" name="Rectangle: Top Corners Rounded 34">
              <a:extLst>
                <a:ext uri="{FF2B5EF4-FFF2-40B4-BE49-F238E27FC236}">
                  <a16:creationId xmlns:a16="http://schemas.microsoft.com/office/drawing/2014/main" id="{8F6F2587-18A5-0502-8733-7588C2FE4D63}"/>
                </a:ext>
              </a:extLst>
            </p:cNvPr>
            <p:cNvSpPr/>
            <p:nvPr/>
          </p:nvSpPr>
          <p:spPr>
            <a:xfrm rot="10800000">
              <a:off x="6546216" y="1674067"/>
              <a:ext cx="1903758" cy="1284049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rgbClr val="32A14C">
                <a:lumMod val="60000"/>
                <a:lumOff val="4000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Rectangle: Top Corners Rounded 15">
              <a:extLst>
                <a:ext uri="{FF2B5EF4-FFF2-40B4-BE49-F238E27FC236}">
                  <a16:creationId xmlns:a16="http://schemas.microsoft.com/office/drawing/2014/main" id="{B27A42D6-157F-69CC-AB69-C4E862C75652}"/>
                </a:ext>
              </a:extLst>
            </p:cNvPr>
            <p:cNvSpPr txBox="1"/>
            <p:nvPr/>
          </p:nvSpPr>
          <p:spPr>
            <a:xfrm rot="21600000">
              <a:off x="6585705" y="1674067"/>
              <a:ext cx="1824780" cy="124456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35128" tIns="135128" rIns="135128" bIns="135128" numCol="1" spcCol="1270" anchor="t" anchorCtr="0">
              <a:noAutofit/>
            </a:bodyPr>
            <a:lstStyle/>
            <a:p>
              <a:pPr marL="0" marR="0" lvl="0" indent="0" algn="ctr" defTabSz="8445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Political/ Institutional </a:t>
              </a:r>
              <a:endParaRPr kumimoji="0" lang="en-GB" sz="19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43" name="Immagine 11">
            <a:extLst>
              <a:ext uri="{FF2B5EF4-FFF2-40B4-BE49-F238E27FC236}">
                <a16:creationId xmlns:a16="http://schemas.microsoft.com/office/drawing/2014/main" id="{13E6C766-DEA2-A1CC-BEC8-640F24C3D23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8675244" y="1581141"/>
            <a:ext cx="1176876" cy="1176876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267141B6-A640-063A-DB6B-64A92DD9B47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625263" y="1661225"/>
            <a:ext cx="1132390" cy="1132390"/>
          </a:xfrm>
          <a:prstGeom prst="rect">
            <a:avLst/>
          </a:prstGeom>
        </p:spPr>
      </p:pic>
      <p:pic>
        <p:nvPicPr>
          <p:cNvPr id="45" name="Graphic 44" descr="Agriculture with solid fill">
            <a:extLst>
              <a:ext uri="{FF2B5EF4-FFF2-40B4-BE49-F238E27FC236}">
                <a16:creationId xmlns:a16="http://schemas.microsoft.com/office/drawing/2014/main" id="{87FE6EEC-5A5E-47E9-C83A-5579D665558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441205" y="1487568"/>
            <a:ext cx="1294701" cy="129470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8C86251-CF13-A66A-887E-45C7BCCBA60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85327" y="1439228"/>
            <a:ext cx="1460699" cy="146069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BDA0330-1CEF-9250-68F2-C42E4CA95738}"/>
              </a:ext>
            </a:extLst>
          </p:cNvPr>
          <p:cNvSpPr txBox="1">
            <a:spLocks/>
          </p:cNvSpPr>
          <p:nvPr/>
        </p:nvSpPr>
        <p:spPr>
          <a:xfrm>
            <a:off x="876160" y="5426233"/>
            <a:ext cx="10238117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 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008E40"/>
                </a:solidFill>
                <a:latin typeface="+mn-lt"/>
              </a:rPr>
              <a:t>INPRO Sustainable Nuclear Energy</a:t>
            </a:r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id="{9B3613DA-CBEC-1BFE-5F41-BC3D9AEA1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8204" y="4166201"/>
            <a:ext cx="2196000" cy="972000"/>
          </a:xfrm>
          <a:prstGeom prst="ellipse">
            <a:avLst/>
          </a:prstGeom>
          <a:gradFill rotWithShape="0">
            <a:gsLst>
              <a:gs pos="0">
                <a:srgbClr val="CCECFF"/>
              </a:gs>
              <a:gs pos="100000">
                <a:srgbClr val="94ABB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>
              <a:lnSpc>
                <a:spcPct val="80000"/>
              </a:lnSpc>
            </a:pPr>
            <a:r>
              <a:rPr lang="en-GB" sz="1600"/>
              <a:t>Economics</a:t>
            </a:r>
            <a:endParaRPr lang="en-US" sz="16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34D58D2-46C2-AE85-EDD0-A71DBD3CC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2684" y="3526532"/>
            <a:ext cx="2196000" cy="972000"/>
          </a:xfrm>
          <a:prstGeom prst="ellipse">
            <a:avLst/>
          </a:prstGeom>
          <a:gradFill rotWithShape="0">
            <a:gsLst>
              <a:gs pos="0">
                <a:srgbClr val="CCECFF"/>
              </a:gs>
              <a:gs pos="100000">
                <a:srgbClr val="94ABB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>
              <a:lnSpc>
                <a:spcPct val="80000"/>
              </a:lnSpc>
            </a:pPr>
            <a:r>
              <a:rPr lang="en-US" sz="1600"/>
              <a:t>Environmental Impact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121E5B5-84DC-6C09-95A3-DAE9BF9B7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6556" y="4255919"/>
            <a:ext cx="2196000" cy="972000"/>
          </a:xfrm>
          <a:prstGeom prst="ellipse">
            <a:avLst/>
          </a:prstGeom>
          <a:gradFill rotWithShape="0">
            <a:gsLst>
              <a:gs pos="0">
                <a:srgbClr val="CCECFF"/>
              </a:gs>
              <a:gs pos="100000">
                <a:srgbClr val="94ABB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>
              <a:lnSpc>
                <a:spcPct val="80000"/>
              </a:lnSpc>
            </a:pPr>
            <a:r>
              <a:rPr lang="en-GB" sz="1600"/>
              <a:t>Waste Management</a:t>
            </a:r>
            <a:endParaRPr lang="en-US" sz="1600"/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26C1F654-37C6-1575-56EC-D2AC3867A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3629" y="3454524"/>
            <a:ext cx="2160000" cy="972000"/>
          </a:xfrm>
          <a:prstGeom prst="ellipse">
            <a:avLst/>
          </a:prstGeom>
          <a:gradFill rotWithShape="0">
            <a:gsLst>
              <a:gs pos="0">
                <a:srgbClr val="CCECFF"/>
              </a:gs>
              <a:gs pos="100000">
                <a:srgbClr val="94ABB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>
              <a:lnSpc>
                <a:spcPct val="80000"/>
              </a:lnSpc>
            </a:pPr>
            <a:r>
              <a:rPr lang="en-GB" sz="1400"/>
              <a:t>Safety</a:t>
            </a:r>
            <a:endParaRPr lang="en-US" sz="1400"/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3036F447-FD5A-32FB-423A-7266550DD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0812" y="3814564"/>
            <a:ext cx="2160000" cy="972000"/>
          </a:xfrm>
          <a:prstGeom prst="ellipse">
            <a:avLst/>
          </a:prstGeom>
          <a:gradFill rotWithShape="0">
            <a:gsLst>
              <a:gs pos="0">
                <a:srgbClr val="CCECFF"/>
              </a:gs>
              <a:gs pos="100000">
                <a:srgbClr val="94ABB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>
              <a:lnSpc>
                <a:spcPct val="80000"/>
              </a:lnSpc>
            </a:pPr>
            <a:r>
              <a:rPr lang="en-GB" sz="1400"/>
              <a:t>Proliferation Resistance</a:t>
            </a:r>
            <a:endParaRPr lang="en-US" sz="14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F67E5E6-09A1-4598-3B06-C49B801C5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0337" y="4229087"/>
            <a:ext cx="2160000" cy="972000"/>
          </a:xfrm>
          <a:prstGeom prst="ellipse">
            <a:avLst/>
          </a:prstGeom>
          <a:gradFill rotWithShape="0">
            <a:gsLst>
              <a:gs pos="0">
                <a:srgbClr val="CCECFF"/>
              </a:gs>
              <a:gs pos="100000">
                <a:srgbClr val="94ABB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>
              <a:lnSpc>
                <a:spcPct val="80000"/>
              </a:lnSpc>
            </a:pPr>
            <a:r>
              <a:rPr lang="en-GB" sz="1400"/>
              <a:t>Infrastructure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83152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C5D30C7-2BFC-0C0F-6FB0-FB198A3B2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791" y="1396560"/>
            <a:ext cx="11266602" cy="44232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AC7054-0436-B63A-C0FB-761C23BD0AB1}"/>
              </a:ext>
            </a:extLst>
          </p:cNvPr>
          <p:cNvSpPr txBox="1"/>
          <p:nvPr/>
        </p:nvSpPr>
        <p:spPr>
          <a:xfrm>
            <a:off x="306729" y="133109"/>
            <a:ext cx="976411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>
                <a:solidFill>
                  <a:srgbClr val="FFFFFF"/>
                </a:solidFill>
                <a:latin typeface="Arial"/>
              </a:rPr>
              <a:t>INPRO Methodology Hierarchy</a:t>
            </a:r>
            <a:r>
              <a:rPr lang="en-US" sz="4400">
                <a:latin typeface="Arial"/>
                <a:cs typeface="Arial"/>
              </a:rPr>
              <a:t>​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249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9F55A-EBA6-45CF-832E-FBDFB6D76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16632"/>
            <a:ext cx="10369152" cy="864096"/>
          </a:xfrm>
        </p:spPr>
        <p:txBody>
          <a:bodyPr>
            <a:normAutofit/>
          </a:bodyPr>
          <a:lstStyle/>
          <a:p>
            <a:r>
              <a:rPr lang="en-GB" sz="4267" b="1" dirty="0">
                <a:solidFill>
                  <a:schemeClr val="bg1"/>
                </a:solidFill>
              </a:rPr>
              <a:t>INPRO NESA Manuals for 3S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21D90B-EFAE-40C8-9203-4CB9C23733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222"/>
          <a:stretch/>
        </p:blipFill>
        <p:spPr>
          <a:xfrm>
            <a:off x="1404788" y="1239190"/>
            <a:ext cx="1679200" cy="2400000"/>
          </a:xfrm>
          <a:prstGeom prst="rect">
            <a:avLst/>
          </a:prstGeom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4C4F4B6-2366-4DF9-94EC-CAAC3B01CBAA}"/>
              </a:ext>
            </a:extLst>
          </p:cNvPr>
          <p:cNvSpPr txBox="1">
            <a:spLocks/>
          </p:cNvSpPr>
          <p:nvPr/>
        </p:nvSpPr>
        <p:spPr bwMode="white">
          <a:xfrm>
            <a:off x="11296653" y="6482725"/>
            <a:ext cx="679449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A0628E-C12F-4F8C-9895-BCD5E30100D3}" type="slidenum">
              <a:rPr lang="en-US" sz="1333"/>
              <a:pPr/>
              <a:t>7</a:t>
            </a:fld>
            <a:endParaRPr lang="en-US" sz="1333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55491F9-A954-4B43-8C8D-308E54F313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143"/>
          <a:stretch/>
        </p:blipFill>
        <p:spPr>
          <a:xfrm>
            <a:off x="67927" y="1644743"/>
            <a:ext cx="1679200" cy="240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B6E85E-14EB-4E66-90B5-3C71506F65E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15" r="-1"/>
          <a:stretch/>
        </p:blipFill>
        <p:spPr>
          <a:xfrm>
            <a:off x="1434016" y="2852036"/>
            <a:ext cx="1679200" cy="240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D0CD93-DE64-4A0B-A120-EFF2A1309EB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104" r="696"/>
          <a:stretch/>
        </p:blipFill>
        <p:spPr>
          <a:xfrm>
            <a:off x="78685" y="3398546"/>
            <a:ext cx="1712505" cy="2400000"/>
          </a:xfrm>
          <a:prstGeom prst="rect">
            <a:avLst/>
          </a:prstGeom>
        </p:spPr>
      </p:pic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8A4C7BC4-05BE-46D3-8A2C-23FA005078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123" y="856074"/>
            <a:ext cx="1570987" cy="226800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9B82AD-A981-456D-9945-9B9E27CDD5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32446" y="2162679"/>
            <a:ext cx="1592253" cy="226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B1DCE2B-4E10-4764-A6A8-E6450855CEC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332" r="1441"/>
          <a:stretch/>
        </p:blipFill>
        <p:spPr>
          <a:xfrm>
            <a:off x="10507591" y="3393743"/>
            <a:ext cx="1592253" cy="226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ED62FB-ABE9-5EB7-F061-DEA2B3C387A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23674" y="4802539"/>
            <a:ext cx="1412759" cy="201600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AEE81C5A-D011-4826-9640-3CE607915548}"/>
              </a:ext>
            </a:extLst>
          </p:cNvPr>
          <p:cNvSpPr txBox="1">
            <a:spLocks/>
          </p:cNvSpPr>
          <p:nvPr/>
        </p:nvSpPr>
        <p:spPr>
          <a:xfrm>
            <a:off x="3085668" y="1210864"/>
            <a:ext cx="7442711" cy="52547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2667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IAEA Nuclear Energy Series</a:t>
            </a:r>
          </a:p>
          <a:p>
            <a:pPr marL="357188" lvl="1" indent="-357188">
              <a:spcBef>
                <a:spcPts val="0"/>
              </a:spcBef>
              <a:buFont typeface="+mj-lt"/>
              <a:buAutoNum type="arabicPeriod"/>
            </a:pPr>
            <a:r>
              <a:rPr lang="en-GB" sz="2400" b="1" dirty="0"/>
              <a:t>Economics:</a:t>
            </a:r>
            <a:r>
              <a:rPr lang="en-GB" sz="2400" dirty="0"/>
              <a:t> NG-T-4.4 (2014)</a:t>
            </a:r>
          </a:p>
          <a:p>
            <a:pPr marL="357188" lvl="1" indent="-357188">
              <a:spcBef>
                <a:spcPts val="0"/>
              </a:spcBef>
              <a:buFont typeface="+mj-lt"/>
              <a:buAutoNum type="arabicPeriod"/>
            </a:pPr>
            <a:r>
              <a:rPr lang="en-GB" sz="2400" b="1" dirty="0">
                <a:highlight>
                  <a:srgbClr val="FFFF00"/>
                </a:highlight>
              </a:rPr>
              <a:t>Infrastructure</a:t>
            </a:r>
            <a:r>
              <a:rPr lang="en-GB" sz="2400" b="1" dirty="0"/>
              <a:t>:</a:t>
            </a:r>
            <a:r>
              <a:rPr lang="en-GB" sz="2400" dirty="0"/>
              <a:t> NG-T-3.12 (2014)</a:t>
            </a:r>
          </a:p>
          <a:p>
            <a:pPr marL="357188" lvl="1" indent="-357188">
              <a:spcBef>
                <a:spcPts val="0"/>
              </a:spcBef>
              <a:buFont typeface="+mj-lt"/>
              <a:buAutoNum type="arabicPeriod"/>
            </a:pPr>
            <a:r>
              <a:rPr lang="en-GB" sz="2400" b="1" dirty="0"/>
              <a:t>Environmental Impact </a:t>
            </a:r>
            <a:r>
              <a:rPr lang="en-GB" sz="2400" dirty="0"/>
              <a:t>(2015, 2016)</a:t>
            </a:r>
            <a:br>
              <a:rPr lang="en-GB" sz="2400" dirty="0"/>
            </a:br>
            <a:r>
              <a:rPr lang="en-GB" sz="2400" b="1" dirty="0"/>
              <a:t>from Depletion of Resources:</a:t>
            </a:r>
            <a:r>
              <a:rPr lang="en-GB" sz="2400" dirty="0"/>
              <a:t> NG-T-3.13 </a:t>
            </a:r>
            <a:br>
              <a:rPr lang="en-GB" sz="2400" dirty="0"/>
            </a:br>
            <a:r>
              <a:rPr lang="en-GB" sz="2400" b="1" dirty="0"/>
              <a:t>of Stressors: </a:t>
            </a:r>
            <a:r>
              <a:rPr lang="en-GB" sz="2400" dirty="0"/>
              <a:t>NG-T-3.13 </a:t>
            </a:r>
          </a:p>
          <a:p>
            <a:pPr marL="357188" lvl="1" indent="-357188">
              <a:spcBef>
                <a:spcPts val="0"/>
              </a:spcBef>
              <a:buFont typeface="+mj-lt"/>
              <a:buAutoNum type="arabicPeriod"/>
            </a:pPr>
            <a:r>
              <a:rPr lang="en-GB" sz="2400" b="1" dirty="0">
                <a:highlight>
                  <a:srgbClr val="FFFF00"/>
                </a:highlight>
              </a:rPr>
              <a:t>Proliferation Resistance: </a:t>
            </a:r>
            <a:r>
              <a:rPr lang="en-GB" sz="2400" dirty="0"/>
              <a:t>NG-T-3.26 (</a:t>
            </a:r>
            <a:r>
              <a:rPr lang="en-GB" sz="2400" dirty="0">
                <a:solidFill>
                  <a:schemeClr val="accent2"/>
                </a:solidFill>
              </a:rPr>
              <a:t>new)</a:t>
            </a:r>
            <a:endParaRPr lang="en-GB" sz="2400" dirty="0"/>
          </a:p>
          <a:p>
            <a:pPr marL="0" indent="0">
              <a:spcBef>
                <a:spcPts val="0"/>
              </a:spcBef>
              <a:buNone/>
            </a:pPr>
            <a:r>
              <a:rPr lang="en-GB" sz="2667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IAEA TECDOC Series</a:t>
            </a:r>
          </a:p>
          <a:p>
            <a:pPr marL="357188" lvl="1" indent="-357188">
              <a:spcBef>
                <a:spcPts val="0"/>
              </a:spcBef>
              <a:buFont typeface="+mj-lt"/>
              <a:buAutoNum type="arabicPeriod" startAt="5"/>
            </a:pPr>
            <a:r>
              <a:rPr lang="en-GB" sz="2400" b="1" dirty="0"/>
              <a:t>Waste Management</a:t>
            </a:r>
            <a:r>
              <a:rPr lang="en-GB" sz="2400" dirty="0"/>
              <a:t>: 1901 (2020)</a:t>
            </a:r>
          </a:p>
          <a:p>
            <a:pPr marL="357188" lvl="1" indent="-357188">
              <a:spcBef>
                <a:spcPts val="0"/>
              </a:spcBef>
              <a:buFont typeface="+mj-lt"/>
              <a:buAutoNum type="arabicPeriod" startAt="5"/>
            </a:pPr>
            <a:r>
              <a:rPr lang="en-GB" sz="2400" b="1" dirty="0">
                <a:highlight>
                  <a:srgbClr val="FFFF00"/>
                </a:highlight>
              </a:rPr>
              <a:t>Safety:</a:t>
            </a:r>
            <a:r>
              <a:rPr lang="en-GB" sz="2400" b="1" dirty="0"/>
              <a:t> of Nuclear Reactors</a:t>
            </a:r>
            <a:r>
              <a:rPr lang="en-GB" sz="2400" dirty="0"/>
              <a:t>: 1902 (2020)</a:t>
            </a:r>
            <a:br>
              <a:rPr lang="en-GB" sz="2400" dirty="0"/>
            </a:br>
            <a:r>
              <a:rPr lang="en-GB" sz="2400" b="1" dirty="0"/>
              <a:t>of Nuclear Fuel Cycle Facilities</a:t>
            </a:r>
            <a:r>
              <a:rPr lang="en-GB" sz="2400" dirty="0"/>
              <a:t>: 1903 (2020)</a:t>
            </a:r>
          </a:p>
          <a:p>
            <a:pPr marL="357188" lvl="1" indent="0">
              <a:spcBef>
                <a:spcPts val="1800"/>
              </a:spcBef>
              <a:buNone/>
            </a:pPr>
            <a:r>
              <a:rPr lang="en-GB" sz="2400" b="1" dirty="0">
                <a:highlight>
                  <a:srgbClr val="FFFF00"/>
                </a:highlight>
              </a:rPr>
              <a:t>Physical Protection</a:t>
            </a:r>
            <a:r>
              <a:rPr lang="en-GB" sz="2400" b="1" dirty="0"/>
              <a:t>: </a:t>
            </a:r>
            <a:r>
              <a:rPr lang="en-GB" sz="2400" dirty="0"/>
              <a:t>1575 Vol. 6 (2008, </a:t>
            </a:r>
            <a:r>
              <a:rPr lang="en-GB" sz="2400" dirty="0">
                <a:solidFill>
                  <a:schemeClr val="accent2"/>
                </a:solidFill>
              </a:rPr>
              <a:t>retired</a:t>
            </a:r>
            <a:r>
              <a:rPr lang="en-GB" sz="2400" dirty="0"/>
              <a:t>)</a:t>
            </a:r>
          </a:p>
          <a:p>
            <a:pPr lvl="1"/>
            <a:endParaRPr lang="en-GB" sz="2667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135928-43B7-585F-60DB-E0C0E5AAE65F}"/>
              </a:ext>
            </a:extLst>
          </p:cNvPr>
          <p:cNvSpPr txBox="1"/>
          <p:nvPr/>
        </p:nvSpPr>
        <p:spPr>
          <a:xfrm>
            <a:off x="465909" y="1644743"/>
            <a:ext cx="1028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Security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133091-B390-523F-2355-05F97E1C587B}"/>
              </a:ext>
            </a:extLst>
          </p:cNvPr>
          <p:cNvSpPr txBox="1"/>
          <p:nvPr/>
        </p:nvSpPr>
        <p:spPr>
          <a:xfrm>
            <a:off x="10146233" y="2501415"/>
            <a:ext cx="1028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Safety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16D15C-5ABB-2447-2804-9E7F420894DC}"/>
              </a:ext>
            </a:extLst>
          </p:cNvPr>
          <p:cNvSpPr txBox="1"/>
          <p:nvPr/>
        </p:nvSpPr>
        <p:spPr>
          <a:xfrm>
            <a:off x="10101726" y="5025979"/>
            <a:ext cx="1028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Security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70AEB5-08B6-F49B-82FF-797FA965AB1F}"/>
              </a:ext>
            </a:extLst>
          </p:cNvPr>
          <p:cNvSpPr txBox="1"/>
          <p:nvPr/>
        </p:nvSpPr>
        <p:spPr>
          <a:xfrm>
            <a:off x="10751558" y="3729293"/>
            <a:ext cx="1028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Safety</a:t>
            </a:r>
            <a:endParaRPr lang="en-GB" b="1" dirty="0">
              <a:solidFill>
                <a:schemeClr val="accent2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6C918E7-8DE4-D498-6E6F-CF7E216BF59A}"/>
              </a:ext>
            </a:extLst>
          </p:cNvPr>
          <p:cNvGrpSpPr>
            <a:grpSpLocks noChangeAspect="1"/>
          </p:cNvGrpSpPr>
          <p:nvPr/>
        </p:nvGrpSpPr>
        <p:grpSpPr>
          <a:xfrm>
            <a:off x="1642598" y="4658539"/>
            <a:ext cx="1524485" cy="2160000"/>
            <a:chOff x="1168490" y="5501541"/>
            <a:chExt cx="2540806" cy="360000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0CF9CAD-3541-CCE3-AA91-C1BF2C9366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68490" y="5501541"/>
              <a:ext cx="2540806" cy="360000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2FC49BD-6C95-9C82-CCBE-E86F5AA90B81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158316" y="7443334"/>
              <a:ext cx="1490210" cy="84638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solidFill>
                    <a:srgbClr val="C00000"/>
                  </a:solidFill>
                </a:rPr>
                <a:t>Proliferation Resistance</a:t>
              </a:r>
              <a:br>
                <a:rPr lang="en-US" sz="900" b="1" dirty="0">
                  <a:solidFill>
                    <a:srgbClr val="C00000"/>
                  </a:solidFill>
                </a:rPr>
              </a:br>
              <a:r>
                <a:rPr lang="en-US" sz="900" b="1" dirty="0">
                  <a:solidFill>
                    <a:srgbClr val="C00000"/>
                  </a:solidFill>
                </a:rPr>
                <a:t>INPRO Manual</a:t>
              </a:r>
              <a:endParaRPr lang="en-GB" sz="900" b="1" dirty="0">
                <a:solidFill>
                  <a:srgbClr val="C00000"/>
                </a:solidFill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D19BA2F1-E226-F067-5B05-D088F5F4F2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05921" y="6371059"/>
              <a:ext cx="1890546" cy="32404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>
                  <a:solidFill>
                    <a:srgbClr val="C00000"/>
                  </a:solidFill>
                </a:rPr>
                <a:t>New</a:t>
              </a:r>
              <a:r>
                <a:rPr lang="en-GB" sz="1100" dirty="0">
                  <a:solidFill>
                    <a:srgbClr val="C00000"/>
                  </a:solidFill>
                </a:rPr>
                <a:t>: NG-T-3.26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FA54F76-C826-C8E4-43BF-386C76F6109A}"/>
              </a:ext>
            </a:extLst>
          </p:cNvPr>
          <p:cNvSpPr txBox="1"/>
          <p:nvPr/>
        </p:nvSpPr>
        <p:spPr>
          <a:xfrm>
            <a:off x="1729218" y="4702934"/>
            <a:ext cx="1397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Safeguards</a:t>
            </a:r>
            <a:endParaRPr lang="en-GB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95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B30F5C-10BD-5E5F-0D48-B74845C4A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937" y="1473101"/>
            <a:ext cx="8614570" cy="48581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F87E56-9D42-DE32-A0F1-DD2B291AD312}"/>
              </a:ext>
            </a:extLst>
          </p:cNvPr>
          <p:cNvSpPr txBox="1"/>
          <p:nvPr/>
        </p:nvSpPr>
        <p:spPr>
          <a:xfrm>
            <a:off x="125404" y="257976"/>
            <a:ext cx="12790023" cy="126188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4400" b="1" dirty="0">
                <a:solidFill>
                  <a:srgbClr val="FFFFFF"/>
                </a:solidFill>
                <a:latin typeface="Arial"/>
              </a:rPr>
              <a:t>Alignment of 3s Concept and INPRO </a:t>
            </a:r>
          </a:p>
          <a:p>
            <a:endParaRPr lang="en-GB" sz="3200" dirty="0">
              <a:solidFill>
                <a:schemeClr val="bg1"/>
              </a:solidFill>
              <a:latin typeface="Arial"/>
              <a:cs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403D98-7A81-AFCB-6BCB-FEED1B8392FF}"/>
              </a:ext>
            </a:extLst>
          </p:cNvPr>
          <p:cNvSpPr txBox="1"/>
          <p:nvPr/>
        </p:nvSpPr>
        <p:spPr>
          <a:xfrm>
            <a:off x="8765427" y="4228372"/>
            <a:ext cx="3110125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Times New Roman"/>
              </a:rPr>
              <a:t>CHOI, J., “Success Through Safety, Security and Safeguards by Design (3SBD); From Concept to Application", University of New Mexico (2013).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550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2B9352-2B9C-971E-8ECD-1E0A71CE4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95" y="1289105"/>
            <a:ext cx="10103640" cy="3657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5AB445-872B-D24C-29ED-863225EF98D2}"/>
              </a:ext>
            </a:extLst>
          </p:cNvPr>
          <p:cNvSpPr txBox="1"/>
          <p:nvPr/>
        </p:nvSpPr>
        <p:spPr>
          <a:xfrm>
            <a:off x="104173" y="210274"/>
            <a:ext cx="10864767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INPRO Safety Assessment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47D136-531D-082B-82B5-F45A6FAD0CF7}"/>
              </a:ext>
            </a:extLst>
          </p:cNvPr>
          <p:cNvSpPr txBox="1"/>
          <p:nvPr/>
        </p:nvSpPr>
        <p:spPr>
          <a:xfrm>
            <a:off x="3426549" y="5093823"/>
            <a:ext cx="6103962" cy="16412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60045" indent="-360045">
              <a:lnSpc>
                <a:spcPct val="114000"/>
              </a:lnSpc>
              <a:buFont typeface="+mj-lt"/>
              <a:buAutoNum type="romanLcPeriod"/>
            </a:pPr>
            <a:r>
              <a:rPr lang="en-US" sz="3000"/>
              <a:t>Reduce frequency of accidents</a:t>
            </a:r>
            <a:endParaRPr lang="en-US" sz="3000">
              <a:ea typeface="Calibri"/>
              <a:cs typeface="Calibri"/>
            </a:endParaRPr>
          </a:p>
          <a:p>
            <a:pPr marL="360045" indent="-360045">
              <a:lnSpc>
                <a:spcPct val="114000"/>
              </a:lnSpc>
              <a:buFont typeface="+mj-lt"/>
              <a:buAutoNum type="romanLcPeriod"/>
            </a:pPr>
            <a:r>
              <a:rPr lang="en-US" sz="3000"/>
              <a:t>Mitigate release of radionuclides</a:t>
            </a:r>
            <a:endParaRPr lang="en-US" sz="3000">
              <a:ea typeface="Calibri"/>
              <a:cs typeface="Calibri"/>
            </a:endParaRPr>
          </a:p>
          <a:p>
            <a:pPr marL="360045" indent="-360045">
              <a:lnSpc>
                <a:spcPct val="114000"/>
              </a:lnSpc>
              <a:buFont typeface="+mj-lt"/>
              <a:buAutoNum type="romanLcPeriod"/>
            </a:pPr>
            <a:r>
              <a:rPr lang="en-US" sz="3000"/>
              <a:t>Prevent need for public evacuation</a:t>
            </a:r>
            <a:endParaRPr lang="en-GB" sz="300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C3FBB6-6BC3-3BE7-D816-A9E9996549EA}"/>
              </a:ext>
            </a:extLst>
          </p:cNvPr>
          <p:cNvSpPr txBox="1"/>
          <p:nvPr/>
        </p:nvSpPr>
        <p:spPr>
          <a:xfrm>
            <a:off x="10436638" y="3091854"/>
            <a:ext cx="2602832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dirty="0"/>
              <a:t>7 UR</a:t>
            </a:r>
            <a:endParaRPr lang="en-US" sz="3200" dirty="0">
              <a:ea typeface="Calibri"/>
              <a:cs typeface="Calibri"/>
            </a:endParaRPr>
          </a:p>
          <a:p>
            <a:r>
              <a:rPr lang="en-US" sz="3200" dirty="0"/>
              <a:t>28 CR    (criteria)</a:t>
            </a:r>
            <a:endParaRPr lang="en-GB" sz="32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1CA4EC0-03BF-212B-2A61-1A8C079FE497}"/>
              </a:ext>
            </a:extLst>
          </p:cNvPr>
          <p:cNvSpPr/>
          <p:nvPr/>
        </p:nvSpPr>
        <p:spPr>
          <a:xfrm>
            <a:off x="3047434" y="3023695"/>
            <a:ext cx="5108874" cy="1844479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GB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D8C850F-A887-E64E-0219-509629527F3D}"/>
              </a:ext>
            </a:extLst>
          </p:cNvPr>
          <p:cNvSpPr/>
          <p:nvPr/>
        </p:nvSpPr>
        <p:spPr>
          <a:xfrm>
            <a:off x="10489721" y="1443487"/>
            <a:ext cx="1460739" cy="1207698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C000"/>
                </a:solidFill>
              </a:rPr>
              <a:t>Not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a Safety Analysis</a:t>
            </a:r>
            <a:endParaRPr lang="en-GB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0995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B2A3B9E-D885-4CCF-8A88-143E3274D684}&quot;/&gt;&lt;filename val=&quot;L:\NPTD-Nuclear Power Technology\INPRO\NESA ITC\Phisycal Protection\INPRO Methodology in the area of Physical Protection\data\asimages\{5B2A3B9E-D885-4CCF-8A88-143E3274D684}.png&quot;/&gt;&lt;hasEffects val=&quot;1&quot;/&gt;&lt;left val=&quot;6.72&quot;/&gt;&lt;top val=&quot;84&quot;/&gt;&lt;width val=&quot;707.64&quot;/&gt;&lt;height val=&quot;396.36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e7d003-c409-4367-9244-673684b8df6c">
      <Terms xmlns="http://schemas.microsoft.com/office/infopath/2007/PartnerControls"/>
    </lcf76f155ced4ddcb4097134ff3c332f>
    <TaxCatchAll xmlns="df667308-65fd-43b0-9abe-b62121297249" xsi:nil="true"/>
    <ScientificSecretaries xmlns="cce7d003-c409-4367-9244-673684b8df6c">
      <UserInfo>
        <DisplayName/>
        <AccountId xsi:nil="true"/>
        <AccountType/>
      </UserInfo>
    </ScientificSecretaries>
    <Task xmlns="cce7d003-c409-4367-9244-673684b8df6c" xsi:nil="true"/>
    <oa1fd47373174495921f267ccb7bbda3 xmlns="cce7d003-c409-4367-9244-673684b8df6c">
      <Terms xmlns="http://schemas.microsoft.com/office/infopath/2007/PartnerControls"/>
    </oa1fd47373174495921f267ccb7bbda3>
    <EventType xmlns="cce7d003-c409-4367-9244-673684b8df6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88F4BEA3A37A45B9BD7C008D5D6548" ma:contentTypeVersion="24" ma:contentTypeDescription="Create a new document." ma:contentTypeScope="" ma:versionID="1c482741b56d163d474191dc8559479a">
  <xsd:schema xmlns:xsd="http://www.w3.org/2001/XMLSchema" xmlns:xs="http://www.w3.org/2001/XMLSchema" xmlns:p="http://schemas.microsoft.com/office/2006/metadata/properties" xmlns:ns2="cce7d003-c409-4367-9244-673684b8df6c" xmlns:ns3="df667308-65fd-43b0-9abe-b62121297249" targetNamespace="http://schemas.microsoft.com/office/2006/metadata/properties" ma:root="true" ma:fieldsID="e051875f38e68a0c96e495611c547038" ns2:_="" ns3:_="">
    <xsd:import namespace="cce7d003-c409-4367-9244-673684b8df6c"/>
    <xsd:import namespace="df667308-65fd-43b0-9abe-b621212972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ScientificSecretaries" minOccurs="0"/>
                <xsd:element ref="ns2:oa1fd47373174495921f267ccb7bbda3" minOccurs="0"/>
                <xsd:element ref="ns2:EventType" minOccurs="0"/>
                <xsd:element ref="ns2:Task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e7d003-c409-4367-9244-673684b8df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38c7bd71-0de2-450a-8d3d-78c5334383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ScientificSecretaries" ma:index="21" nillable="true" ma:displayName="Scientific Secretaries" ma:format="Dropdown" ma:list="UserInfo" ma:SharePointGroup="0" ma:internalName="ScientificSecretarie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a1fd47373174495921f267ccb7bbda3" ma:index="23" nillable="true" ma:taxonomy="true" ma:internalName="oa1fd47373174495921f267ccb7bbda3" ma:taxonomyFieldName="Project" ma:displayName="Project" ma:default="" ma:fieldId="{8a1fd473-7317-4495-921f-267ccb7bbda3}" ma:taxonomyMulti="true" ma:sspId="38c7bd71-0de2-450a-8d3d-78c5334383f5" ma:termSetId="26db551a-e565-4076-9bcf-06902ee3c6e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ventType" ma:index="24" nillable="true" ma:displayName="Event" ma:description="Event type" ma:format="Dropdown" ma:internalName="EventType">
      <xsd:simpleType>
        <xsd:restriction base="dms:Choice">
          <xsd:enumeration value="TM"/>
          <xsd:enumeration value="TR"/>
          <xsd:enumeration value="CS"/>
          <xsd:enumeration value="MI"/>
          <xsd:enumeration value="OE"/>
          <xsd:enumeration value="TC"/>
        </xsd:restriction>
      </xsd:simpleType>
    </xsd:element>
    <xsd:element name="Task" ma:index="25" nillable="true" ma:displayName="Task" ma:format="Dropdown" ma:internalName="Task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ask 1"/>
                    <xsd:enumeration value="Task 2"/>
                    <xsd:enumeration value="Task 3"/>
                    <xsd:enumeration value="Task 4"/>
                    <xsd:enumeration value="INPRO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667308-65fd-43b0-9abe-b62121297249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5c501db6-54fd-4957-b6c9-bb892e2380c7}" ma:internalName="TaxCatchAll" ma:showField="CatchAllData" ma:web="df667308-65fd-43b0-9abe-b621212972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F5A183-8DB8-4E33-A3B8-B56576635C6B}">
  <ds:schemaRefs>
    <ds:schemaRef ds:uri="http://schemas.microsoft.com/office/2006/documentManagement/types"/>
    <ds:schemaRef ds:uri="http://schemas.openxmlformats.org/package/2006/metadata/core-properties"/>
    <ds:schemaRef ds:uri="http://purl.org/dc/terms/"/>
    <ds:schemaRef ds:uri="df667308-65fd-43b0-9abe-b62121297249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metadata/properties"/>
    <ds:schemaRef ds:uri="cce7d003-c409-4367-9244-673684b8df6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803D3D1-F39D-490F-A4CD-77C72E40E0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4B4986-EA3B-40F4-BEA7-C5303EDA2238}">
  <ds:schemaRefs>
    <ds:schemaRef ds:uri="cce7d003-c409-4367-9244-673684b8df6c"/>
    <ds:schemaRef ds:uri="df667308-65fd-43b0-9abe-b6212129724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4697</TotalTime>
  <Words>1401</Words>
  <Application>Microsoft Office PowerPoint</Application>
  <PresentationFormat>Widescreen</PresentationFormat>
  <Paragraphs>240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Calibri</vt:lpstr>
      <vt:lpstr>Calibri Light</vt:lpstr>
      <vt:lpstr>Palatino Linotype</vt:lpstr>
      <vt:lpstr>Roboto</vt:lpstr>
      <vt:lpstr>Times New Roman</vt:lpstr>
      <vt:lpstr>Wingdings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UN Concept of Sustainable Development</vt:lpstr>
      <vt:lpstr>PowerPoint Presentation</vt:lpstr>
      <vt:lpstr>INPRO NESA Manuals for 3S</vt:lpstr>
      <vt:lpstr>PowerPoint Presentation</vt:lpstr>
      <vt:lpstr>PowerPoint Presentation</vt:lpstr>
      <vt:lpstr>PowerPoint Presentation</vt:lpstr>
      <vt:lpstr>PowerPoint Presentation</vt:lpstr>
      <vt:lpstr>UR3: Facilitation of IAEA Safeguards</vt:lpstr>
      <vt:lpstr>UR5: Optimisation of PR in the NES</vt:lpstr>
      <vt:lpstr>UR5: Evaluation Parameters</vt:lpstr>
      <vt:lpstr>PowerPoint Presentation</vt:lpstr>
      <vt:lpstr>PowerPoint Presentation</vt:lpstr>
      <vt:lpstr> </vt:lpstr>
      <vt:lpstr>PowerPoint Presentation</vt:lpstr>
      <vt:lpstr>Nuclear Energy System Assessment (NESA)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PARKER, Gregory</dc:creator>
  <cp:lastModifiedBy>CONSTANTIN, Alina</cp:lastModifiedBy>
  <cp:revision>69</cp:revision>
  <dcterms:created xsi:type="dcterms:W3CDTF">2019-10-29T08:33:20Z</dcterms:created>
  <dcterms:modified xsi:type="dcterms:W3CDTF">2024-10-18T08:47:42Z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0x0101003488F4BEA3A37A45B9BD7C008D5D6548</vt:lpwstr>
  </property>
  <property fmtid="{D5CDD505-2E9C-101B-9397-08002B2CF9AE}" pid="3" name="MediaServiceImageTags">
    <vt:lpwstr/>
  </property>
  <property fmtid="{D5CDD505-2E9C-101B-9397-08002B2CF9AE}" pid="4" name="Project">
    <vt:lpwstr/>
  </property>
</Properties>
</file>