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</p:sldMasterIdLst>
  <p:notesMasterIdLst>
    <p:notesMasterId r:id="rId20"/>
  </p:notesMasterIdLst>
  <p:sldIdLst>
    <p:sldId id="256" r:id="rId7"/>
    <p:sldId id="257" r:id="rId8"/>
    <p:sldId id="260" r:id="rId9"/>
    <p:sldId id="277" r:id="rId10"/>
    <p:sldId id="262" r:id="rId11"/>
    <p:sldId id="264" r:id="rId12"/>
    <p:sldId id="263" r:id="rId13"/>
    <p:sldId id="266" r:id="rId14"/>
    <p:sldId id="275" r:id="rId15"/>
    <p:sldId id="268" r:id="rId16"/>
    <p:sldId id="269" r:id="rId17"/>
    <p:sldId id="261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D1E60A-E91D-4133-BB2C-661244190895}" v="3" dt="2024-07-15T11:49:10.8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7" autoAdjust="0"/>
    <p:restoredTop sz="94660"/>
  </p:normalViewPr>
  <p:slideViewPr>
    <p:cSldViewPr snapToGrid="0">
      <p:cViewPr varScale="1">
        <p:scale>
          <a:sx n="62" d="100"/>
          <a:sy n="62" d="100"/>
        </p:scale>
        <p:origin x="6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EDEF2F-6A9F-4295-AD34-A75A00DEC5E3}" type="doc">
      <dgm:prSet loTypeId="urn:microsoft.com/office/officeart/2005/8/layout/lProcess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5CBDE72-665A-4568-851F-81FCD85BD4C1}">
      <dgm:prSet phldrT="[Text]" custT="1"/>
      <dgm:spPr/>
      <dgm:t>
        <a:bodyPr/>
        <a:lstStyle/>
        <a:p>
          <a:r>
            <a:rPr lang="en-US" sz="2000" b="1" dirty="0"/>
            <a:t>Session I:        </a:t>
          </a:r>
          <a:r>
            <a:rPr lang="en-GB" sz="2000" b="1" dirty="0"/>
            <a:t>Safety/Security</a:t>
          </a:r>
          <a:endParaRPr lang="en-US" sz="2000" b="1" dirty="0"/>
        </a:p>
      </dgm:t>
    </dgm:pt>
    <dgm:pt modelId="{0C7EAF1B-B7A7-4EE3-AC22-A4DD7A06DFBA}" type="parTrans" cxnId="{FF753136-6CDA-4B64-BC51-289774129E00}">
      <dgm:prSet/>
      <dgm:spPr/>
      <dgm:t>
        <a:bodyPr/>
        <a:lstStyle/>
        <a:p>
          <a:endParaRPr lang="en-US"/>
        </a:p>
      </dgm:t>
    </dgm:pt>
    <dgm:pt modelId="{82E1A266-3233-4207-85C1-8CAD96EA7DB6}" type="sibTrans" cxnId="{FF753136-6CDA-4B64-BC51-289774129E00}">
      <dgm:prSet/>
      <dgm:spPr/>
      <dgm:t>
        <a:bodyPr/>
        <a:lstStyle/>
        <a:p>
          <a:endParaRPr lang="en-US"/>
        </a:p>
      </dgm:t>
    </dgm:pt>
    <dgm:pt modelId="{4D61BE77-313D-4482-8A93-CB40B46C5A8F}">
      <dgm:prSet phldrT="[Text]"/>
      <dgm:spPr/>
      <dgm:t>
        <a:bodyPr/>
        <a:lstStyle/>
        <a:p>
          <a:r>
            <a:rPr lang="en-US" dirty="0"/>
            <a:t>Orgs: Sandia, UNM, Enercon</a:t>
          </a:r>
        </a:p>
      </dgm:t>
    </dgm:pt>
    <dgm:pt modelId="{87719D20-3792-409F-BF8F-1023F3922188}" type="parTrans" cxnId="{1D18A524-7E90-4F3D-898F-617D6084B72B}">
      <dgm:prSet/>
      <dgm:spPr/>
      <dgm:t>
        <a:bodyPr/>
        <a:lstStyle/>
        <a:p>
          <a:endParaRPr lang="en-US"/>
        </a:p>
      </dgm:t>
    </dgm:pt>
    <dgm:pt modelId="{B5EA68DB-E289-42DF-9331-0ABB4102AEE0}" type="sibTrans" cxnId="{1D18A524-7E90-4F3D-898F-617D6084B72B}">
      <dgm:prSet/>
      <dgm:spPr/>
      <dgm:t>
        <a:bodyPr/>
        <a:lstStyle/>
        <a:p>
          <a:endParaRPr lang="en-US"/>
        </a:p>
      </dgm:t>
    </dgm:pt>
    <dgm:pt modelId="{C6382EFA-C12C-4D25-BBDE-C832F3F88F1F}">
      <dgm:prSet phldrT="[Text]" custT="1"/>
      <dgm:spPr/>
      <dgm:t>
        <a:bodyPr/>
        <a:lstStyle/>
        <a:p>
          <a:r>
            <a:rPr lang="en-US" sz="2000" b="1" dirty="0"/>
            <a:t>Session II: Security/Safeguards</a:t>
          </a:r>
        </a:p>
      </dgm:t>
    </dgm:pt>
    <dgm:pt modelId="{EC1C6620-A384-44B6-8193-ABA16ED8C638}" type="parTrans" cxnId="{E8C2F218-6919-42A5-A792-2955D07271E8}">
      <dgm:prSet/>
      <dgm:spPr/>
      <dgm:t>
        <a:bodyPr/>
        <a:lstStyle/>
        <a:p>
          <a:endParaRPr lang="en-US"/>
        </a:p>
      </dgm:t>
    </dgm:pt>
    <dgm:pt modelId="{F33483AC-ECD8-4AC4-8D37-B628689E9BCD}" type="sibTrans" cxnId="{E8C2F218-6919-42A5-A792-2955D07271E8}">
      <dgm:prSet/>
      <dgm:spPr/>
      <dgm:t>
        <a:bodyPr/>
        <a:lstStyle/>
        <a:p>
          <a:endParaRPr lang="en-US"/>
        </a:p>
      </dgm:t>
    </dgm:pt>
    <dgm:pt modelId="{1E2682FB-71DE-4176-AFE2-08C8A0548EED}">
      <dgm:prSet phldrT="[Text]"/>
      <dgm:spPr/>
      <dgm:t>
        <a:bodyPr/>
        <a:lstStyle/>
        <a:p>
          <a:r>
            <a:rPr lang="en-US" dirty="0"/>
            <a:t>Keynote: DOE/NA211</a:t>
          </a:r>
        </a:p>
      </dgm:t>
    </dgm:pt>
    <dgm:pt modelId="{FF059DAE-AEF9-4331-8414-8736C821C549}" type="parTrans" cxnId="{6991E691-0068-4CAB-974C-6BA389A98FAB}">
      <dgm:prSet/>
      <dgm:spPr/>
      <dgm:t>
        <a:bodyPr/>
        <a:lstStyle/>
        <a:p>
          <a:endParaRPr lang="en-US"/>
        </a:p>
      </dgm:t>
    </dgm:pt>
    <dgm:pt modelId="{90CE3F38-4853-4E74-877B-FAAA7FAC639E}" type="sibTrans" cxnId="{6991E691-0068-4CAB-974C-6BA389A98FAB}">
      <dgm:prSet/>
      <dgm:spPr/>
      <dgm:t>
        <a:bodyPr/>
        <a:lstStyle/>
        <a:p>
          <a:endParaRPr lang="en-US"/>
        </a:p>
      </dgm:t>
    </dgm:pt>
    <dgm:pt modelId="{DF1701A2-A804-4539-AF3C-A54654CBAC82}">
      <dgm:prSet phldrT="[Text]"/>
      <dgm:spPr/>
      <dgm:t>
        <a:bodyPr/>
        <a:lstStyle/>
        <a:p>
          <a:r>
            <a:rPr lang="en-US" dirty="0"/>
            <a:t>Orgs: Sandia, </a:t>
          </a:r>
          <a:r>
            <a:rPr lang="en-US" dirty="0" err="1"/>
            <a:t>Rhinocorps</a:t>
          </a:r>
          <a:r>
            <a:rPr lang="en-US" dirty="0"/>
            <a:t>, Los Alamos</a:t>
          </a:r>
        </a:p>
      </dgm:t>
    </dgm:pt>
    <dgm:pt modelId="{EB7FD48D-9B9B-4A69-BDFC-6D351C19CFBC}" type="parTrans" cxnId="{1438FF2A-81EE-4255-A76E-6472F077A8C1}">
      <dgm:prSet/>
      <dgm:spPr/>
      <dgm:t>
        <a:bodyPr/>
        <a:lstStyle/>
        <a:p>
          <a:endParaRPr lang="en-US"/>
        </a:p>
      </dgm:t>
    </dgm:pt>
    <dgm:pt modelId="{C847DC18-1BA7-4796-8824-34D0D913A441}" type="sibTrans" cxnId="{1438FF2A-81EE-4255-A76E-6472F077A8C1}">
      <dgm:prSet/>
      <dgm:spPr/>
      <dgm:t>
        <a:bodyPr/>
        <a:lstStyle/>
        <a:p>
          <a:endParaRPr lang="en-US"/>
        </a:p>
      </dgm:t>
    </dgm:pt>
    <dgm:pt modelId="{C8353A5C-082C-4351-A6FC-D36957A0C94D}">
      <dgm:prSet phldrT="[Text]" custT="1"/>
      <dgm:spPr/>
      <dgm:t>
        <a:bodyPr/>
        <a:lstStyle/>
        <a:p>
          <a:r>
            <a:rPr lang="en-US" sz="2000" b="1" dirty="0"/>
            <a:t>Session III: Safeguards/Safety</a:t>
          </a:r>
        </a:p>
      </dgm:t>
    </dgm:pt>
    <dgm:pt modelId="{20987890-B302-4D7E-BF92-638515846945}" type="parTrans" cxnId="{1697EF63-1953-453B-8CEA-6222FD62D0A3}">
      <dgm:prSet/>
      <dgm:spPr/>
      <dgm:t>
        <a:bodyPr/>
        <a:lstStyle/>
        <a:p>
          <a:endParaRPr lang="en-US"/>
        </a:p>
      </dgm:t>
    </dgm:pt>
    <dgm:pt modelId="{C428D0C3-E609-4C12-9F07-766EA773C2BA}" type="sibTrans" cxnId="{1697EF63-1953-453B-8CEA-6222FD62D0A3}">
      <dgm:prSet/>
      <dgm:spPr/>
      <dgm:t>
        <a:bodyPr/>
        <a:lstStyle/>
        <a:p>
          <a:endParaRPr lang="en-US"/>
        </a:p>
      </dgm:t>
    </dgm:pt>
    <dgm:pt modelId="{945456D1-0F83-4F9F-B1AA-689B1FAE9415}">
      <dgm:prSet phldrT="[Text]"/>
      <dgm:spPr/>
      <dgm:t>
        <a:bodyPr/>
        <a:lstStyle/>
        <a:p>
          <a:r>
            <a:rPr lang="en-US" dirty="0"/>
            <a:t>Keynote: DOE/NA241</a:t>
          </a:r>
        </a:p>
      </dgm:t>
    </dgm:pt>
    <dgm:pt modelId="{47A3E9A3-718D-4914-843D-0C1F88520E02}" type="parTrans" cxnId="{21F28E49-43DC-4208-81F8-0EDECD8EBD79}">
      <dgm:prSet/>
      <dgm:spPr/>
      <dgm:t>
        <a:bodyPr/>
        <a:lstStyle/>
        <a:p>
          <a:endParaRPr lang="en-US"/>
        </a:p>
      </dgm:t>
    </dgm:pt>
    <dgm:pt modelId="{74DFAFD6-723B-4DD3-9217-0DC83B1910A0}" type="sibTrans" cxnId="{21F28E49-43DC-4208-81F8-0EDECD8EBD79}">
      <dgm:prSet/>
      <dgm:spPr/>
      <dgm:t>
        <a:bodyPr/>
        <a:lstStyle/>
        <a:p>
          <a:endParaRPr lang="en-US"/>
        </a:p>
      </dgm:t>
    </dgm:pt>
    <dgm:pt modelId="{83E85ED7-6C7D-4883-8846-5801E6FBB8DC}">
      <dgm:prSet phldrT="[Text]"/>
      <dgm:spPr/>
      <dgm:t>
        <a:bodyPr/>
        <a:lstStyle/>
        <a:p>
          <a:r>
            <a:rPr lang="en-US" dirty="0"/>
            <a:t>Orgs: Sandia, Oak Ridge</a:t>
          </a:r>
        </a:p>
      </dgm:t>
    </dgm:pt>
    <dgm:pt modelId="{D40753CB-EDBE-4BDE-960D-C15B7CB2050A}" type="parTrans" cxnId="{83FEC159-6783-4E2B-8E48-1B5E3988B991}">
      <dgm:prSet/>
      <dgm:spPr/>
      <dgm:t>
        <a:bodyPr/>
        <a:lstStyle/>
        <a:p>
          <a:endParaRPr lang="en-US"/>
        </a:p>
      </dgm:t>
    </dgm:pt>
    <dgm:pt modelId="{D3A37F67-1E8D-4715-91DA-388F460CFC30}" type="sibTrans" cxnId="{83FEC159-6783-4E2B-8E48-1B5E3988B991}">
      <dgm:prSet/>
      <dgm:spPr/>
      <dgm:t>
        <a:bodyPr/>
        <a:lstStyle/>
        <a:p>
          <a:endParaRPr lang="en-US"/>
        </a:p>
      </dgm:t>
    </dgm:pt>
    <dgm:pt modelId="{48DEBD03-8367-4C37-83E1-216DF7D01FD4}">
      <dgm:prSet/>
      <dgm:spPr/>
      <dgm:t>
        <a:bodyPr/>
        <a:lstStyle/>
        <a:p>
          <a:r>
            <a:rPr lang="en-US" dirty="0"/>
            <a:t>Keynote: DOE/NE</a:t>
          </a:r>
        </a:p>
      </dgm:t>
    </dgm:pt>
    <dgm:pt modelId="{55E77015-4398-423C-8C0A-23F312F04E98}" type="parTrans" cxnId="{0746B390-EB96-4B6A-86A0-A82DC76F8975}">
      <dgm:prSet/>
      <dgm:spPr/>
      <dgm:t>
        <a:bodyPr/>
        <a:lstStyle/>
        <a:p>
          <a:endParaRPr lang="en-US"/>
        </a:p>
      </dgm:t>
    </dgm:pt>
    <dgm:pt modelId="{490D5911-C4CE-47C9-8E49-B700C657830A}" type="sibTrans" cxnId="{0746B390-EB96-4B6A-86A0-A82DC76F8975}">
      <dgm:prSet/>
      <dgm:spPr/>
      <dgm:t>
        <a:bodyPr/>
        <a:lstStyle/>
        <a:p>
          <a:endParaRPr lang="en-US"/>
        </a:p>
      </dgm:t>
    </dgm:pt>
    <dgm:pt modelId="{9DDB5093-420B-458B-AC45-4EE6D7CB40BB}">
      <dgm:prSet phldrT="[Text]" custT="1"/>
      <dgm:spPr/>
      <dgm:t>
        <a:bodyPr/>
        <a:lstStyle/>
        <a:p>
          <a:r>
            <a:rPr lang="en-US" sz="2000" b="1" dirty="0"/>
            <a:t>Session IV:                      3S Integration</a:t>
          </a:r>
        </a:p>
      </dgm:t>
    </dgm:pt>
    <dgm:pt modelId="{7508BC7E-FB31-4040-8A84-CB8DA745CBEB}" type="parTrans" cxnId="{E2A64438-8EA1-4C97-B48C-EE99F7D9753B}">
      <dgm:prSet/>
      <dgm:spPr/>
      <dgm:t>
        <a:bodyPr/>
        <a:lstStyle/>
        <a:p>
          <a:endParaRPr lang="en-US"/>
        </a:p>
      </dgm:t>
    </dgm:pt>
    <dgm:pt modelId="{A00F7100-2DB1-4A5A-A9C7-75C83E170E68}" type="sibTrans" cxnId="{E2A64438-8EA1-4C97-B48C-EE99F7D9753B}">
      <dgm:prSet/>
      <dgm:spPr/>
      <dgm:t>
        <a:bodyPr/>
        <a:lstStyle/>
        <a:p>
          <a:endParaRPr lang="en-US"/>
        </a:p>
      </dgm:t>
    </dgm:pt>
    <dgm:pt modelId="{0E35C18F-F914-4793-AD58-70CC792492DD}">
      <dgm:prSet phldrT="[Text]"/>
      <dgm:spPr/>
      <dgm:t>
        <a:bodyPr/>
        <a:lstStyle/>
        <a:p>
          <a:r>
            <a:rPr lang="en-US" dirty="0"/>
            <a:t>Keynote: USG ANSWER</a:t>
          </a:r>
        </a:p>
      </dgm:t>
    </dgm:pt>
    <dgm:pt modelId="{C0069EE8-E4CC-4FD7-9079-E494E001EC4A}" type="parTrans" cxnId="{B4C7B3E6-89FE-451F-BCF2-80D3C11B53E7}">
      <dgm:prSet/>
      <dgm:spPr/>
      <dgm:t>
        <a:bodyPr/>
        <a:lstStyle/>
        <a:p>
          <a:endParaRPr lang="en-US"/>
        </a:p>
      </dgm:t>
    </dgm:pt>
    <dgm:pt modelId="{B2CBB606-2B87-4531-A0B2-D0CB437CD58F}" type="sibTrans" cxnId="{B4C7B3E6-89FE-451F-BCF2-80D3C11B53E7}">
      <dgm:prSet/>
      <dgm:spPr/>
      <dgm:t>
        <a:bodyPr/>
        <a:lstStyle/>
        <a:p>
          <a:endParaRPr lang="en-US"/>
        </a:p>
      </dgm:t>
    </dgm:pt>
    <dgm:pt modelId="{6FBF4D4B-ACFA-43E4-A468-EF935D0612DA}">
      <dgm:prSet phldrT="[Text]"/>
      <dgm:spPr/>
      <dgm:t>
        <a:bodyPr/>
        <a:lstStyle/>
        <a:p>
          <a:r>
            <a:rPr lang="en-US" dirty="0"/>
            <a:t>Orgs: Sandia, IAEA, Idaho, ACU</a:t>
          </a:r>
        </a:p>
      </dgm:t>
    </dgm:pt>
    <dgm:pt modelId="{B056EAE6-3A22-4985-B309-FC6C45984BE1}" type="parTrans" cxnId="{785433BC-0BED-45C2-829B-717485906682}">
      <dgm:prSet/>
      <dgm:spPr/>
      <dgm:t>
        <a:bodyPr/>
        <a:lstStyle/>
        <a:p>
          <a:endParaRPr lang="en-US"/>
        </a:p>
      </dgm:t>
    </dgm:pt>
    <dgm:pt modelId="{5C4CA2A9-583E-4CA3-AB81-9D3D828ED01F}" type="sibTrans" cxnId="{785433BC-0BED-45C2-829B-717485906682}">
      <dgm:prSet/>
      <dgm:spPr/>
      <dgm:t>
        <a:bodyPr/>
        <a:lstStyle/>
        <a:p>
          <a:endParaRPr lang="en-US"/>
        </a:p>
      </dgm:t>
    </dgm:pt>
    <dgm:pt modelId="{FD081DFD-EA29-4295-ACEE-6C64DF79902C}" type="pres">
      <dgm:prSet presAssocID="{C9EDEF2F-6A9F-4295-AD34-A75A00DEC5E3}" presName="theList" presStyleCnt="0">
        <dgm:presLayoutVars>
          <dgm:dir/>
          <dgm:animLvl val="lvl"/>
          <dgm:resizeHandles val="exact"/>
        </dgm:presLayoutVars>
      </dgm:prSet>
      <dgm:spPr/>
    </dgm:pt>
    <dgm:pt modelId="{C464463A-75E7-485D-A167-2329D1DBCC85}" type="pres">
      <dgm:prSet presAssocID="{F5CBDE72-665A-4568-851F-81FCD85BD4C1}" presName="compNode" presStyleCnt="0"/>
      <dgm:spPr/>
    </dgm:pt>
    <dgm:pt modelId="{195948C6-668E-458B-AA95-267379FF5142}" type="pres">
      <dgm:prSet presAssocID="{F5CBDE72-665A-4568-851F-81FCD85BD4C1}" presName="aNode" presStyleLbl="bgShp" presStyleIdx="0" presStyleCnt="4"/>
      <dgm:spPr/>
    </dgm:pt>
    <dgm:pt modelId="{B3BFB7CB-296F-4850-9738-B65F201F11AB}" type="pres">
      <dgm:prSet presAssocID="{F5CBDE72-665A-4568-851F-81FCD85BD4C1}" presName="textNode" presStyleLbl="bgShp" presStyleIdx="0" presStyleCnt="4"/>
      <dgm:spPr/>
    </dgm:pt>
    <dgm:pt modelId="{68F1D8EE-61E1-4ABC-9AE8-A0239320F7E2}" type="pres">
      <dgm:prSet presAssocID="{F5CBDE72-665A-4568-851F-81FCD85BD4C1}" presName="compChildNode" presStyleCnt="0"/>
      <dgm:spPr/>
    </dgm:pt>
    <dgm:pt modelId="{C05D5765-928D-4CEC-BEC0-4E27D6335BFB}" type="pres">
      <dgm:prSet presAssocID="{F5CBDE72-665A-4568-851F-81FCD85BD4C1}" presName="theInnerList" presStyleCnt="0"/>
      <dgm:spPr/>
    </dgm:pt>
    <dgm:pt modelId="{4AEE0167-5AA0-4EFE-925A-D12E25785C7C}" type="pres">
      <dgm:prSet presAssocID="{48DEBD03-8367-4C37-83E1-216DF7D01FD4}" presName="childNode" presStyleLbl="node1" presStyleIdx="0" presStyleCnt="8">
        <dgm:presLayoutVars>
          <dgm:bulletEnabled val="1"/>
        </dgm:presLayoutVars>
      </dgm:prSet>
      <dgm:spPr/>
    </dgm:pt>
    <dgm:pt modelId="{26878295-F76B-4BC3-B5C4-BC6CB71ACC8C}" type="pres">
      <dgm:prSet presAssocID="{48DEBD03-8367-4C37-83E1-216DF7D01FD4}" presName="aSpace2" presStyleCnt="0"/>
      <dgm:spPr/>
    </dgm:pt>
    <dgm:pt modelId="{EEB9CCA2-F589-42CE-B829-3C1E2B129A53}" type="pres">
      <dgm:prSet presAssocID="{4D61BE77-313D-4482-8A93-CB40B46C5A8F}" presName="childNode" presStyleLbl="node1" presStyleIdx="1" presStyleCnt="8">
        <dgm:presLayoutVars>
          <dgm:bulletEnabled val="1"/>
        </dgm:presLayoutVars>
      </dgm:prSet>
      <dgm:spPr/>
    </dgm:pt>
    <dgm:pt modelId="{9847B24B-8DF7-4D6E-A458-B6575B72C2C0}" type="pres">
      <dgm:prSet presAssocID="{F5CBDE72-665A-4568-851F-81FCD85BD4C1}" presName="aSpace" presStyleCnt="0"/>
      <dgm:spPr/>
    </dgm:pt>
    <dgm:pt modelId="{8433BDD9-A25F-4696-8977-F1BEB97BD5DA}" type="pres">
      <dgm:prSet presAssocID="{C6382EFA-C12C-4D25-BBDE-C832F3F88F1F}" presName="compNode" presStyleCnt="0"/>
      <dgm:spPr/>
    </dgm:pt>
    <dgm:pt modelId="{988BC6F9-A76C-4331-9DFD-77A835027061}" type="pres">
      <dgm:prSet presAssocID="{C6382EFA-C12C-4D25-BBDE-C832F3F88F1F}" presName="aNode" presStyleLbl="bgShp" presStyleIdx="1" presStyleCnt="4"/>
      <dgm:spPr/>
    </dgm:pt>
    <dgm:pt modelId="{FD4D2C59-E75B-4F84-BD3C-093B767E807E}" type="pres">
      <dgm:prSet presAssocID="{C6382EFA-C12C-4D25-BBDE-C832F3F88F1F}" presName="textNode" presStyleLbl="bgShp" presStyleIdx="1" presStyleCnt="4"/>
      <dgm:spPr/>
    </dgm:pt>
    <dgm:pt modelId="{7C25A698-6062-4F1B-929C-D6B39AA39075}" type="pres">
      <dgm:prSet presAssocID="{C6382EFA-C12C-4D25-BBDE-C832F3F88F1F}" presName="compChildNode" presStyleCnt="0"/>
      <dgm:spPr/>
    </dgm:pt>
    <dgm:pt modelId="{0538884F-0850-47D2-9D0D-EA3531E200E3}" type="pres">
      <dgm:prSet presAssocID="{C6382EFA-C12C-4D25-BBDE-C832F3F88F1F}" presName="theInnerList" presStyleCnt="0"/>
      <dgm:spPr/>
    </dgm:pt>
    <dgm:pt modelId="{D5255E9A-8987-404B-8B7D-DF2BE75270E1}" type="pres">
      <dgm:prSet presAssocID="{1E2682FB-71DE-4176-AFE2-08C8A0548EED}" presName="childNode" presStyleLbl="node1" presStyleIdx="2" presStyleCnt="8">
        <dgm:presLayoutVars>
          <dgm:bulletEnabled val="1"/>
        </dgm:presLayoutVars>
      </dgm:prSet>
      <dgm:spPr/>
    </dgm:pt>
    <dgm:pt modelId="{73FCD3AD-8ACA-4D74-A4CF-EF8C87D9079E}" type="pres">
      <dgm:prSet presAssocID="{1E2682FB-71DE-4176-AFE2-08C8A0548EED}" presName="aSpace2" presStyleCnt="0"/>
      <dgm:spPr/>
    </dgm:pt>
    <dgm:pt modelId="{E8242D05-CC6B-4276-9E61-8787DD862F3E}" type="pres">
      <dgm:prSet presAssocID="{DF1701A2-A804-4539-AF3C-A54654CBAC82}" presName="childNode" presStyleLbl="node1" presStyleIdx="3" presStyleCnt="8">
        <dgm:presLayoutVars>
          <dgm:bulletEnabled val="1"/>
        </dgm:presLayoutVars>
      </dgm:prSet>
      <dgm:spPr/>
    </dgm:pt>
    <dgm:pt modelId="{D73B2AA4-A504-45DD-AB11-F91685E1A852}" type="pres">
      <dgm:prSet presAssocID="{C6382EFA-C12C-4D25-BBDE-C832F3F88F1F}" presName="aSpace" presStyleCnt="0"/>
      <dgm:spPr/>
    </dgm:pt>
    <dgm:pt modelId="{5FF759AC-9B39-40D2-8F56-462EF2587743}" type="pres">
      <dgm:prSet presAssocID="{C8353A5C-082C-4351-A6FC-D36957A0C94D}" presName="compNode" presStyleCnt="0"/>
      <dgm:spPr/>
    </dgm:pt>
    <dgm:pt modelId="{7D1DDA13-64AF-4E30-A8D6-048DDFC938FB}" type="pres">
      <dgm:prSet presAssocID="{C8353A5C-082C-4351-A6FC-D36957A0C94D}" presName="aNode" presStyleLbl="bgShp" presStyleIdx="2" presStyleCnt="4"/>
      <dgm:spPr/>
    </dgm:pt>
    <dgm:pt modelId="{6E680114-138A-4748-B5BB-A699DDEDE9B6}" type="pres">
      <dgm:prSet presAssocID="{C8353A5C-082C-4351-A6FC-D36957A0C94D}" presName="textNode" presStyleLbl="bgShp" presStyleIdx="2" presStyleCnt="4"/>
      <dgm:spPr/>
    </dgm:pt>
    <dgm:pt modelId="{100C6DF3-0301-48A8-92FC-368044A96947}" type="pres">
      <dgm:prSet presAssocID="{C8353A5C-082C-4351-A6FC-D36957A0C94D}" presName="compChildNode" presStyleCnt="0"/>
      <dgm:spPr/>
    </dgm:pt>
    <dgm:pt modelId="{82137AEB-A9C6-44B0-ABB6-C883CBF8D4B5}" type="pres">
      <dgm:prSet presAssocID="{C8353A5C-082C-4351-A6FC-D36957A0C94D}" presName="theInnerList" presStyleCnt="0"/>
      <dgm:spPr/>
    </dgm:pt>
    <dgm:pt modelId="{4D4CA8C5-C18C-4CB0-975B-3645BB341508}" type="pres">
      <dgm:prSet presAssocID="{945456D1-0F83-4F9F-B1AA-689B1FAE9415}" presName="childNode" presStyleLbl="node1" presStyleIdx="4" presStyleCnt="8">
        <dgm:presLayoutVars>
          <dgm:bulletEnabled val="1"/>
        </dgm:presLayoutVars>
      </dgm:prSet>
      <dgm:spPr/>
    </dgm:pt>
    <dgm:pt modelId="{08E2980C-1496-436B-A872-691E5295B3AE}" type="pres">
      <dgm:prSet presAssocID="{945456D1-0F83-4F9F-B1AA-689B1FAE9415}" presName="aSpace2" presStyleCnt="0"/>
      <dgm:spPr/>
    </dgm:pt>
    <dgm:pt modelId="{995B7DB3-3D34-46E7-8296-EFE352F85E25}" type="pres">
      <dgm:prSet presAssocID="{83E85ED7-6C7D-4883-8846-5801E6FBB8DC}" presName="childNode" presStyleLbl="node1" presStyleIdx="5" presStyleCnt="8" custLinFactNeighborY="14239">
        <dgm:presLayoutVars>
          <dgm:bulletEnabled val="1"/>
        </dgm:presLayoutVars>
      </dgm:prSet>
      <dgm:spPr/>
    </dgm:pt>
    <dgm:pt modelId="{6E94BEC0-C0A8-43A0-AF15-822C1D44AF3E}" type="pres">
      <dgm:prSet presAssocID="{C8353A5C-082C-4351-A6FC-D36957A0C94D}" presName="aSpace" presStyleCnt="0"/>
      <dgm:spPr/>
    </dgm:pt>
    <dgm:pt modelId="{0DC21A37-E422-47C2-828D-AAF6EC0C4BF3}" type="pres">
      <dgm:prSet presAssocID="{9DDB5093-420B-458B-AC45-4EE6D7CB40BB}" presName="compNode" presStyleCnt="0"/>
      <dgm:spPr/>
    </dgm:pt>
    <dgm:pt modelId="{B412B3D8-4461-455E-9EA0-566344F9854B}" type="pres">
      <dgm:prSet presAssocID="{9DDB5093-420B-458B-AC45-4EE6D7CB40BB}" presName="aNode" presStyleLbl="bgShp" presStyleIdx="3" presStyleCnt="4"/>
      <dgm:spPr/>
    </dgm:pt>
    <dgm:pt modelId="{A2D577BF-54BB-499C-B1A1-DC4B20A590BA}" type="pres">
      <dgm:prSet presAssocID="{9DDB5093-420B-458B-AC45-4EE6D7CB40BB}" presName="textNode" presStyleLbl="bgShp" presStyleIdx="3" presStyleCnt="4"/>
      <dgm:spPr/>
    </dgm:pt>
    <dgm:pt modelId="{1CFF7FE8-2BDB-4FC9-8014-78594CFC82DE}" type="pres">
      <dgm:prSet presAssocID="{9DDB5093-420B-458B-AC45-4EE6D7CB40BB}" presName="compChildNode" presStyleCnt="0"/>
      <dgm:spPr/>
    </dgm:pt>
    <dgm:pt modelId="{00ABA05A-CC82-4193-8B2A-D30F4D4FE1AD}" type="pres">
      <dgm:prSet presAssocID="{9DDB5093-420B-458B-AC45-4EE6D7CB40BB}" presName="theInnerList" presStyleCnt="0"/>
      <dgm:spPr/>
    </dgm:pt>
    <dgm:pt modelId="{72B80321-C3C2-4FBA-B407-7803174CEBB8}" type="pres">
      <dgm:prSet presAssocID="{0E35C18F-F914-4793-AD58-70CC792492DD}" presName="childNode" presStyleLbl="node1" presStyleIdx="6" presStyleCnt="8">
        <dgm:presLayoutVars>
          <dgm:bulletEnabled val="1"/>
        </dgm:presLayoutVars>
      </dgm:prSet>
      <dgm:spPr/>
    </dgm:pt>
    <dgm:pt modelId="{79FB18C8-8F27-44E4-8A32-EEAB6287360D}" type="pres">
      <dgm:prSet presAssocID="{0E35C18F-F914-4793-AD58-70CC792492DD}" presName="aSpace2" presStyleCnt="0"/>
      <dgm:spPr/>
    </dgm:pt>
    <dgm:pt modelId="{6F4A96FB-5F26-4B4A-AB75-18DB5919B7BF}" type="pres">
      <dgm:prSet presAssocID="{6FBF4D4B-ACFA-43E4-A468-EF935D0612DA}" presName="childNode" presStyleLbl="node1" presStyleIdx="7" presStyleCnt="8">
        <dgm:presLayoutVars>
          <dgm:bulletEnabled val="1"/>
        </dgm:presLayoutVars>
      </dgm:prSet>
      <dgm:spPr/>
    </dgm:pt>
  </dgm:ptLst>
  <dgm:cxnLst>
    <dgm:cxn modelId="{E8C2F218-6919-42A5-A792-2955D07271E8}" srcId="{C9EDEF2F-6A9F-4295-AD34-A75A00DEC5E3}" destId="{C6382EFA-C12C-4D25-BBDE-C832F3F88F1F}" srcOrd="1" destOrd="0" parTransId="{EC1C6620-A384-44B6-8193-ABA16ED8C638}" sibTransId="{F33483AC-ECD8-4AC4-8D37-B628689E9BCD}"/>
    <dgm:cxn modelId="{1D18A524-7E90-4F3D-898F-617D6084B72B}" srcId="{F5CBDE72-665A-4568-851F-81FCD85BD4C1}" destId="{4D61BE77-313D-4482-8A93-CB40B46C5A8F}" srcOrd="1" destOrd="0" parTransId="{87719D20-3792-409F-BF8F-1023F3922188}" sibTransId="{B5EA68DB-E289-42DF-9331-0ABB4102AEE0}"/>
    <dgm:cxn modelId="{1438FF2A-81EE-4255-A76E-6472F077A8C1}" srcId="{C6382EFA-C12C-4D25-BBDE-C832F3F88F1F}" destId="{DF1701A2-A804-4539-AF3C-A54654CBAC82}" srcOrd="1" destOrd="0" parTransId="{EB7FD48D-9B9B-4A69-BDFC-6D351C19CFBC}" sibTransId="{C847DC18-1BA7-4796-8824-34D0D913A441}"/>
    <dgm:cxn modelId="{FF753136-6CDA-4B64-BC51-289774129E00}" srcId="{C9EDEF2F-6A9F-4295-AD34-A75A00DEC5E3}" destId="{F5CBDE72-665A-4568-851F-81FCD85BD4C1}" srcOrd="0" destOrd="0" parTransId="{0C7EAF1B-B7A7-4EE3-AC22-A4DD7A06DFBA}" sibTransId="{82E1A266-3233-4207-85C1-8CAD96EA7DB6}"/>
    <dgm:cxn modelId="{4DDB5336-CFA1-4F8C-A931-6290D9B4859D}" type="presOf" srcId="{9DDB5093-420B-458B-AC45-4EE6D7CB40BB}" destId="{A2D577BF-54BB-499C-B1A1-DC4B20A590BA}" srcOrd="1" destOrd="0" presId="urn:microsoft.com/office/officeart/2005/8/layout/lProcess2"/>
    <dgm:cxn modelId="{E2A64438-8EA1-4C97-B48C-EE99F7D9753B}" srcId="{C9EDEF2F-6A9F-4295-AD34-A75A00DEC5E3}" destId="{9DDB5093-420B-458B-AC45-4EE6D7CB40BB}" srcOrd="3" destOrd="0" parTransId="{7508BC7E-FB31-4040-8A84-CB8DA745CBEB}" sibTransId="{A00F7100-2DB1-4A5A-A9C7-75C83E170E68}"/>
    <dgm:cxn modelId="{DBA4C941-0BA7-4EEF-BAAD-5214B5A9889B}" type="presOf" srcId="{C6382EFA-C12C-4D25-BBDE-C832F3F88F1F}" destId="{FD4D2C59-E75B-4F84-BD3C-093B767E807E}" srcOrd="1" destOrd="0" presId="urn:microsoft.com/office/officeart/2005/8/layout/lProcess2"/>
    <dgm:cxn modelId="{1697EF63-1953-453B-8CEA-6222FD62D0A3}" srcId="{C9EDEF2F-6A9F-4295-AD34-A75A00DEC5E3}" destId="{C8353A5C-082C-4351-A6FC-D36957A0C94D}" srcOrd="2" destOrd="0" parTransId="{20987890-B302-4D7E-BF92-638515846945}" sibTransId="{C428D0C3-E609-4C12-9F07-766EA773C2BA}"/>
    <dgm:cxn modelId="{21F28E49-43DC-4208-81F8-0EDECD8EBD79}" srcId="{C8353A5C-082C-4351-A6FC-D36957A0C94D}" destId="{945456D1-0F83-4F9F-B1AA-689B1FAE9415}" srcOrd="0" destOrd="0" parTransId="{47A3E9A3-718D-4914-843D-0C1F88520E02}" sibTransId="{74DFAFD6-723B-4DD3-9217-0DC83B1910A0}"/>
    <dgm:cxn modelId="{8A82FC52-9B93-4A2D-A2B0-CF64222F4109}" type="presOf" srcId="{0E35C18F-F914-4793-AD58-70CC792492DD}" destId="{72B80321-C3C2-4FBA-B407-7803174CEBB8}" srcOrd="0" destOrd="0" presId="urn:microsoft.com/office/officeart/2005/8/layout/lProcess2"/>
    <dgm:cxn modelId="{B8B77954-FCFB-44B8-9A81-96167C201078}" type="presOf" srcId="{9DDB5093-420B-458B-AC45-4EE6D7CB40BB}" destId="{B412B3D8-4461-455E-9EA0-566344F9854B}" srcOrd="0" destOrd="0" presId="urn:microsoft.com/office/officeart/2005/8/layout/lProcess2"/>
    <dgm:cxn modelId="{83FEC159-6783-4E2B-8E48-1B5E3988B991}" srcId="{C8353A5C-082C-4351-A6FC-D36957A0C94D}" destId="{83E85ED7-6C7D-4883-8846-5801E6FBB8DC}" srcOrd="1" destOrd="0" parTransId="{D40753CB-EDBE-4BDE-960D-C15B7CB2050A}" sibTransId="{D3A37F67-1E8D-4715-91DA-388F460CFC30}"/>
    <dgm:cxn modelId="{BED9287E-9116-433D-B748-2173E280198C}" type="presOf" srcId="{C9EDEF2F-6A9F-4295-AD34-A75A00DEC5E3}" destId="{FD081DFD-EA29-4295-ACEE-6C64DF79902C}" srcOrd="0" destOrd="0" presId="urn:microsoft.com/office/officeart/2005/8/layout/lProcess2"/>
    <dgm:cxn modelId="{6DDECD7E-5B94-431C-B4B4-B64A2F5F67EC}" type="presOf" srcId="{DF1701A2-A804-4539-AF3C-A54654CBAC82}" destId="{E8242D05-CC6B-4276-9E61-8787DD862F3E}" srcOrd="0" destOrd="0" presId="urn:microsoft.com/office/officeart/2005/8/layout/lProcess2"/>
    <dgm:cxn modelId="{846E5990-32C2-455F-90C2-3B90E71EAC8F}" type="presOf" srcId="{4D61BE77-313D-4482-8A93-CB40B46C5A8F}" destId="{EEB9CCA2-F589-42CE-B829-3C1E2B129A53}" srcOrd="0" destOrd="0" presId="urn:microsoft.com/office/officeart/2005/8/layout/lProcess2"/>
    <dgm:cxn modelId="{0746B390-EB96-4B6A-86A0-A82DC76F8975}" srcId="{F5CBDE72-665A-4568-851F-81FCD85BD4C1}" destId="{48DEBD03-8367-4C37-83E1-216DF7D01FD4}" srcOrd="0" destOrd="0" parTransId="{55E77015-4398-423C-8C0A-23F312F04E98}" sibTransId="{490D5911-C4CE-47C9-8E49-B700C657830A}"/>
    <dgm:cxn modelId="{6991E691-0068-4CAB-974C-6BA389A98FAB}" srcId="{C6382EFA-C12C-4D25-BBDE-C832F3F88F1F}" destId="{1E2682FB-71DE-4176-AFE2-08C8A0548EED}" srcOrd="0" destOrd="0" parTransId="{FF059DAE-AEF9-4331-8414-8736C821C549}" sibTransId="{90CE3F38-4853-4E74-877B-FAAA7FAC639E}"/>
    <dgm:cxn modelId="{C28B05B5-64B3-4E42-84B2-75E798B3AD68}" type="presOf" srcId="{F5CBDE72-665A-4568-851F-81FCD85BD4C1}" destId="{B3BFB7CB-296F-4850-9738-B65F201F11AB}" srcOrd="1" destOrd="0" presId="urn:microsoft.com/office/officeart/2005/8/layout/lProcess2"/>
    <dgm:cxn modelId="{785433BC-0BED-45C2-829B-717485906682}" srcId="{9DDB5093-420B-458B-AC45-4EE6D7CB40BB}" destId="{6FBF4D4B-ACFA-43E4-A468-EF935D0612DA}" srcOrd="1" destOrd="0" parTransId="{B056EAE6-3A22-4985-B309-FC6C45984BE1}" sibTransId="{5C4CA2A9-583E-4CA3-AB81-9D3D828ED01F}"/>
    <dgm:cxn modelId="{AFA127C4-EF92-45F3-9B3A-F132DBEFA73D}" type="presOf" srcId="{6FBF4D4B-ACFA-43E4-A468-EF935D0612DA}" destId="{6F4A96FB-5F26-4B4A-AB75-18DB5919B7BF}" srcOrd="0" destOrd="0" presId="urn:microsoft.com/office/officeart/2005/8/layout/lProcess2"/>
    <dgm:cxn modelId="{EE4046C6-BF6D-404C-96C8-D1416C2F2958}" type="presOf" srcId="{C8353A5C-082C-4351-A6FC-D36957A0C94D}" destId="{7D1DDA13-64AF-4E30-A8D6-048DDFC938FB}" srcOrd="0" destOrd="0" presId="urn:microsoft.com/office/officeart/2005/8/layout/lProcess2"/>
    <dgm:cxn modelId="{9595AED1-3562-4249-BC60-078CB5AF0560}" type="presOf" srcId="{1E2682FB-71DE-4176-AFE2-08C8A0548EED}" destId="{D5255E9A-8987-404B-8B7D-DF2BE75270E1}" srcOrd="0" destOrd="0" presId="urn:microsoft.com/office/officeart/2005/8/layout/lProcess2"/>
    <dgm:cxn modelId="{9554BAD8-E010-4225-A618-A6047AA4BCE9}" type="presOf" srcId="{C8353A5C-082C-4351-A6FC-D36957A0C94D}" destId="{6E680114-138A-4748-B5BB-A699DDEDE9B6}" srcOrd="1" destOrd="0" presId="urn:microsoft.com/office/officeart/2005/8/layout/lProcess2"/>
    <dgm:cxn modelId="{7E66D2DA-C998-40D8-A009-1462AFCFA507}" type="presOf" srcId="{48DEBD03-8367-4C37-83E1-216DF7D01FD4}" destId="{4AEE0167-5AA0-4EFE-925A-D12E25785C7C}" srcOrd="0" destOrd="0" presId="urn:microsoft.com/office/officeart/2005/8/layout/lProcess2"/>
    <dgm:cxn modelId="{F5C2EFE0-E8A9-49F7-8647-ABE634FB29F4}" type="presOf" srcId="{C6382EFA-C12C-4D25-BBDE-C832F3F88F1F}" destId="{988BC6F9-A76C-4331-9DFD-77A835027061}" srcOrd="0" destOrd="0" presId="urn:microsoft.com/office/officeart/2005/8/layout/lProcess2"/>
    <dgm:cxn modelId="{B4C7B3E6-89FE-451F-BCF2-80D3C11B53E7}" srcId="{9DDB5093-420B-458B-AC45-4EE6D7CB40BB}" destId="{0E35C18F-F914-4793-AD58-70CC792492DD}" srcOrd="0" destOrd="0" parTransId="{C0069EE8-E4CC-4FD7-9079-E494E001EC4A}" sibTransId="{B2CBB606-2B87-4531-A0B2-D0CB437CD58F}"/>
    <dgm:cxn modelId="{C735B6EB-42AC-4FE0-AEC5-3221BDE5B073}" type="presOf" srcId="{945456D1-0F83-4F9F-B1AA-689B1FAE9415}" destId="{4D4CA8C5-C18C-4CB0-975B-3645BB341508}" srcOrd="0" destOrd="0" presId="urn:microsoft.com/office/officeart/2005/8/layout/lProcess2"/>
    <dgm:cxn modelId="{C8CFCAF5-0229-4595-8A94-0DD05B0511B3}" type="presOf" srcId="{83E85ED7-6C7D-4883-8846-5801E6FBB8DC}" destId="{995B7DB3-3D34-46E7-8296-EFE352F85E25}" srcOrd="0" destOrd="0" presId="urn:microsoft.com/office/officeart/2005/8/layout/lProcess2"/>
    <dgm:cxn modelId="{ABE4F9F7-AF92-4017-845B-3A88014223F5}" type="presOf" srcId="{F5CBDE72-665A-4568-851F-81FCD85BD4C1}" destId="{195948C6-668E-458B-AA95-267379FF5142}" srcOrd="0" destOrd="0" presId="urn:microsoft.com/office/officeart/2005/8/layout/lProcess2"/>
    <dgm:cxn modelId="{0CAA085F-74BD-49A9-8A38-F40D5247A843}" type="presParOf" srcId="{FD081DFD-EA29-4295-ACEE-6C64DF79902C}" destId="{C464463A-75E7-485D-A167-2329D1DBCC85}" srcOrd="0" destOrd="0" presId="urn:microsoft.com/office/officeart/2005/8/layout/lProcess2"/>
    <dgm:cxn modelId="{D3403183-C24D-4062-BA84-A7DED8BF756F}" type="presParOf" srcId="{C464463A-75E7-485D-A167-2329D1DBCC85}" destId="{195948C6-668E-458B-AA95-267379FF5142}" srcOrd="0" destOrd="0" presId="urn:microsoft.com/office/officeart/2005/8/layout/lProcess2"/>
    <dgm:cxn modelId="{A4CA882F-730F-491C-BE7C-77B1C668DB8E}" type="presParOf" srcId="{C464463A-75E7-485D-A167-2329D1DBCC85}" destId="{B3BFB7CB-296F-4850-9738-B65F201F11AB}" srcOrd="1" destOrd="0" presId="urn:microsoft.com/office/officeart/2005/8/layout/lProcess2"/>
    <dgm:cxn modelId="{B3C9C982-06B3-4D59-8FEC-5A902A0B78D5}" type="presParOf" srcId="{C464463A-75E7-485D-A167-2329D1DBCC85}" destId="{68F1D8EE-61E1-4ABC-9AE8-A0239320F7E2}" srcOrd="2" destOrd="0" presId="urn:microsoft.com/office/officeart/2005/8/layout/lProcess2"/>
    <dgm:cxn modelId="{FF9668DC-F6FB-47BD-A3F9-F2E8750D9FD2}" type="presParOf" srcId="{68F1D8EE-61E1-4ABC-9AE8-A0239320F7E2}" destId="{C05D5765-928D-4CEC-BEC0-4E27D6335BFB}" srcOrd="0" destOrd="0" presId="urn:microsoft.com/office/officeart/2005/8/layout/lProcess2"/>
    <dgm:cxn modelId="{3DA5EE6B-796D-43D5-9386-C90408B332AE}" type="presParOf" srcId="{C05D5765-928D-4CEC-BEC0-4E27D6335BFB}" destId="{4AEE0167-5AA0-4EFE-925A-D12E25785C7C}" srcOrd="0" destOrd="0" presId="urn:microsoft.com/office/officeart/2005/8/layout/lProcess2"/>
    <dgm:cxn modelId="{35D72D65-B22D-4938-A300-811DB8205DCD}" type="presParOf" srcId="{C05D5765-928D-4CEC-BEC0-4E27D6335BFB}" destId="{26878295-F76B-4BC3-B5C4-BC6CB71ACC8C}" srcOrd="1" destOrd="0" presId="urn:microsoft.com/office/officeart/2005/8/layout/lProcess2"/>
    <dgm:cxn modelId="{2572FFA8-0E45-4662-B380-C2B81AE15ECA}" type="presParOf" srcId="{C05D5765-928D-4CEC-BEC0-4E27D6335BFB}" destId="{EEB9CCA2-F589-42CE-B829-3C1E2B129A53}" srcOrd="2" destOrd="0" presId="urn:microsoft.com/office/officeart/2005/8/layout/lProcess2"/>
    <dgm:cxn modelId="{07F2E042-29F3-464F-B97C-446FBE0C159A}" type="presParOf" srcId="{FD081DFD-EA29-4295-ACEE-6C64DF79902C}" destId="{9847B24B-8DF7-4D6E-A458-B6575B72C2C0}" srcOrd="1" destOrd="0" presId="urn:microsoft.com/office/officeart/2005/8/layout/lProcess2"/>
    <dgm:cxn modelId="{917D525F-9163-45B1-BF22-EB032C13E334}" type="presParOf" srcId="{FD081DFD-EA29-4295-ACEE-6C64DF79902C}" destId="{8433BDD9-A25F-4696-8977-F1BEB97BD5DA}" srcOrd="2" destOrd="0" presId="urn:microsoft.com/office/officeart/2005/8/layout/lProcess2"/>
    <dgm:cxn modelId="{6C367F76-69AE-48CC-93E4-8711296DFF62}" type="presParOf" srcId="{8433BDD9-A25F-4696-8977-F1BEB97BD5DA}" destId="{988BC6F9-A76C-4331-9DFD-77A835027061}" srcOrd="0" destOrd="0" presId="urn:microsoft.com/office/officeart/2005/8/layout/lProcess2"/>
    <dgm:cxn modelId="{806E56C7-FAF0-4D25-BCFF-8F0107F1485E}" type="presParOf" srcId="{8433BDD9-A25F-4696-8977-F1BEB97BD5DA}" destId="{FD4D2C59-E75B-4F84-BD3C-093B767E807E}" srcOrd="1" destOrd="0" presId="urn:microsoft.com/office/officeart/2005/8/layout/lProcess2"/>
    <dgm:cxn modelId="{155D45CA-5E6A-4629-BB65-3A7BFC242842}" type="presParOf" srcId="{8433BDD9-A25F-4696-8977-F1BEB97BD5DA}" destId="{7C25A698-6062-4F1B-929C-D6B39AA39075}" srcOrd="2" destOrd="0" presId="urn:microsoft.com/office/officeart/2005/8/layout/lProcess2"/>
    <dgm:cxn modelId="{E595344A-3C54-4F08-9ECE-C60AB07EE259}" type="presParOf" srcId="{7C25A698-6062-4F1B-929C-D6B39AA39075}" destId="{0538884F-0850-47D2-9D0D-EA3531E200E3}" srcOrd="0" destOrd="0" presId="urn:microsoft.com/office/officeart/2005/8/layout/lProcess2"/>
    <dgm:cxn modelId="{BF7A1F97-5F89-4A1D-A68C-9FA4D8DAA7F0}" type="presParOf" srcId="{0538884F-0850-47D2-9D0D-EA3531E200E3}" destId="{D5255E9A-8987-404B-8B7D-DF2BE75270E1}" srcOrd="0" destOrd="0" presId="urn:microsoft.com/office/officeart/2005/8/layout/lProcess2"/>
    <dgm:cxn modelId="{E37528EC-BEEA-4A87-BAD1-47DF7A547655}" type="presParOf" srcId="{0538884F-0850-47D2-9D0D-EA3531E200E3}" destId="{73FCD3AD-8ACA-4D74-A4CF-EF8C87D9079E}" srcOrd="1" destOrd="0" presId="urn:microsoft.com/office/officeart/2005/8/layout/lProcess2"/>
    <dgm:cxn modelId="{3B8F03B0-DBB8-4559-9356-AE4DC3951947}" type="presParOf" srcId="{0538884F-0850-47D2-9D0D-EA3531E200E3}" destId="{E8242D05-CC6B-4276-9E61-8787DD862F3E}" srcOrd="2" destOrd="0" presId="urn:microsoft.com/office/officeart/2005/8/layout/lProcess2"/>
    <dgm:cxn modelId="{AEB93EE7-8F59-49FB-977C-2081B80E8884}" type="presParOf" srcId="{FD081DFD-EA29-4295-ACEE-6C64DF79902C}" destId="{D73B2AA4-A504-45DD-AB11-F91685E1A852}" srcOrd="3" destOrd="0" presId="urn:microsoft.com/office/officeart/2005/8/layout/lProcess2"/>
    <dgm:cxn modelId="{708383C0-C58C-4649-86DC-C04C2AE4409E}" type="presParOf" srcId="{FD081DFD-EA29-4295-ACEE-6C64DF79902C}" destId="{5FF759AC-9B39-40D2-8F56-462EF2587743}" srcOrd="4" destOrd="0" presId="urn:microsoft.com/office/officeart/2005/8/layout/lProcess2"/>
    <dgm:cxn modelId="{091848BA-2FE1-4D49-9CAD-D9625EDA1AE5}" type="presParOf" srcId="{5FF759AC-9B39-40D2-8F56-462EF2587743}" destId="{7D1DDA13-64AF-4E30-A8D6-048DDFC938FB}" srcOrd="0" destOrd="0" presId="urn:microsoft.com/office/officeart/2005/8/layout/lProcess2"/>
    <dgm:cxn modelId="{C6B41233-5956-493C-B690-0F5D42666064}" type="presParOf" srcId="{5FF759AC-9B39-40D2-8F56-462EF2587743}" destId="{6E680114-138A-4748-B5BB-A699DDEDE9B6}" srcOrd="1" destOrd="0" presId="urn:microsoft.com/office/officeart/2005/8/layout/lProcess2"/>
    <dgm:cxn modelId="{5283DE11-97B0-4D08-9206-5CD6BE720CD7}" type="presParOf" srcId="{5FF759AC-9B39-40D2-8F56-462EF2587743}" destId="{100C6DF3-0301-48A8-92FC-368044A96947}" srcOrd="2" destOrd="0" presId="urn:microsoft.com/office/officeart/2005/8/layout/lProcess2"/>
    <dgm:cxn modelId="{87AB7A59-A3CB-4601-B3A8-DB8B4039E179}" type="presParOf" srcId="{100C6DF3-0301-48A8-92FC-368044A96947}" destId="{82137AEB-A9C6-44B0-ABB6-C883CBF8D4B5}" srcOrd="0" destOrd="0" presId="urn:microsoft.com/office/officeart/2005/8/layout/lProcess2"/>
    <dgm:cxn modelId="{EC3A7EA1-4EE0-43D6-B622-D63A93361636}" type="presParOf" srcId="{82137AEB-A9C6-44B0-ABB6-C883CBF8D4B5}" destId="{4D4CA8C5-C18C-4CB0-975B-3645BB341508}" srcOrd="0" destOrd="0" presId="urn:microsoft.com/office/officeart/2005/8/layout/lProcess2"/>
    <dgm:cxn modelId="{FE1153C9-7797-4509-8B78-F385D7FE8D6F}" type="presParOf" srcId="{82137AEB-A9C6-44B0-ABB6-C883CBF8D4B5}" destId="{08E2980C-1496-436B-A872-691E5295B3AE}" srcOrd="1" destOrd="0" presId="urn:microsoft.com/office/officeart/2005/8/layout/lProcess2"/>
    <dgm:cxn modelId="{512FF2E9-0D24-4E95-AFC1-E12D809D9771}" type="presParOf" srcId="{82137AEB-A9C6-44B0-ABB6-C883CBF8D4B5}" destId="{995B7DB3-3D34-46E7-8296-EFE352F85E25}" srcOrd="2" destOrd="0" presId="urn:microsoft.com/office/officeart/2005/8/layout/lProcess2"/>
    <dgm:cxn modelId="{F40B9646-9B2A-4534-A7F4-76A50FA5AE0F}" type="presParOf" srcId="{FD081DFD-EA29-4295-ACEE-6C64DF79902C}" destId="{6E94BEC0-C0A8-43A0-AF15-822C1D44AF3E}" srcOrd="5" destOrd="0" presId="urn:microsoft.com/office/officeart/2005/8/layout/lProcess2"/>
    <dgm:cxn modelId="{1A865E94-F3CD-4C90-B289-91A781C631D0}" type="presParOf" srcId="{FD081DFD-EA29-4295-ACEE-6C64DF79902C}" destId="{0DC21A37-E422-47C2-828D-AAF6EC0C4BF3}" srcOrd="6" destOrd="0" presId="urn:microsoft.com/office/officeart/2005/8/layout/lProcess2"/>
    <dgm:cxn modelId="{352A5BBE-FEA5-4678-B728-2A2ED914BA36}" type="presParOf" srcId="{0DC21A37-E422-47C2-828D-AAF6EC0C4BF3}" destId="{B412B3D8-4461-455E-9EA0-566344F9854B}" srcOrd="0" destOrd="0" presId="urn:microsoft.com/office/officeart/2005/8/layout/lProcess2"/>
    <dgm:cxn modelId="{17169113-2D54-49DF-B09A-34D5CE22A494}" type="presParOf" srcId="{0DC21A37-E422-47C2-828D-AAF6EC0C4BF3}" destId="{A2D577BF-54BB-499C-B1A1-DC4B20A590BA}" srcOrd="1" destOrd="0" presId="urn:microsoft.com/office/officeart/2005/8/layout/lProcess2"/>
    <dgm:cxn modelId="{309A22BF-978F-4C23-B4D1-58E1FA9AFCB8}" type="presParOf" srcId="{0DC21A37-E422-47C2-828D-AAF6EC0C4BF3}" destId="{1CFF7FE8-2BDB-4FC9-8014-78594CFC82DE}" srcOrd="2" destOrd="0" presId="urn:microsoft.com/office/officeart/2005/8/layout/lProcess2"/>
    <dgm:cxn modelId="{1871ED8E-339E-44AA-B08C-5C28F215786C}" type="presParOf" srcId="{1CFF7FE8-2BDB-4FC9-8014-78594CFC82DE}" destId="{00ABA05A-CC82-4193-8B2A-D30F4D4FE1AD}" srcOrd="0" destOrd="0" presId="urn:microsoft.com/office/officeart/2005/8/layout/lProcess2"/>
    <dgm:cxn modelId="{5F3376CA-0E22-405A-9020-A8F9C07BB0D5}" type="presParOf" srcId="{00ABA05A-CC82-4193-8B2A-D30F4D4FE1AD}" destId="{72B80321-C3C2-4FBA-B407-7803174CEBB8}" srcOrd="0" destOrd="0" presId="urn:microsoft.com/office/officeart/2005/8/layout/lProcess2"/>
    <dgm:cxn modelId="{2163821F-4915-4AE5-AEDE-2D5349AAD664}" type="presParOf" srcId="{00ABA05A-CC82-4193-8B2A-D30F4D4FE1AD}" destId="{79FB18C8-8F27-44E4-8A32-EEAB6287360D}" srcOrd="1" destOrd="0" presId="urn:microsoft.com/office/officeart/2005/8/layout/lProcess2"/>
    <dgm:cxn modelId="{95231377-553D-4C42-A4F8-6D8FA0990766}" type="presParOf" srcId="{00ABA05A-CC82-4193-8B2A-D30F4D4FE1AD}" destId="{6F4A96FB-5F26-4B4A-AB75-18DB5919B7BF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22B538-6FDB-4CDD-B137-971F77E5A15E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8F7DA9D-1F3A-4656-9963-E596F0E1D24A}">
      <dgm:prSet phldrT="[Text]" custT="1"/>
      <dgm:spPr/>
      <dgm:t>
        <a:bodyPr/>
        <a:lstStyle/>
        <a:p>
          <a:r>
            <a:rPr lang="en-US" sz="2400" b="1" dirty="0"/>
            <a:t>NNSA/ INSTAR</a:t>
          </a:r>
        </a:p>
      </dgm:t>
    </dgm:pt>
    <dgm:pt modelId="{F291FCDE-DF1F-4CAA-9B4B-A227520DE84F}" type="parTrans" cxnId="{D0FC7376-64D0-4392-B15B-1107CF4F7A7C}">
      <dgm:prSet/>
      <dgm:spPr/>
      <dgm:t>
        <a:bodyPr/>
        <a:lstStyle/>
        <a:p>
          <a:endParaRPr lang="en-US" sz="3200" b="1"/>
        </a:p>
      </dgm:t>
    </dgm:pt>
    <dgm:pt modelId="{21DE1460-3D56-44AC-905E-1DC5A72294D6}" type="sibTrans" cxnId="{D0FC7376-64D0-4392-B15B-1107CF4F7A7C}">
      <dgm:prSet/>
      <dgm:spPr>
        <a:blipFill dpi="0" rotWithShape="1">
          <a:blip xmlns:r="http://schemas.openxmlformats.org/officeDocument/2006/relationships" r:embed="rId1"/>
          <a:srcRect/>
          <a:stretch>
            <a:fillRect l="7832" t="31627" r="8862" b="31834"/>
          </a:stretch>
        </a:blipFill>
        <a:ln>
          <a:noFill/>
        </a:ln>
      </dgm:spPr>
      <dgm:t>
        <a:bodyPr/>
        <a:lstStyle/>
        <a:p>
          <a:endParaRPr lang="en-US" sz="3200" b="1"/>
        </a:p>
      </dgm:t>
    </dgm:pt>
    <dgm:pt modelId="{060A8522-3417-45FC-9E1B-5008C59A6BD9}">
      <dgm:prSet phldrT="[Text]" custT="1"/>
      <dgm:spPr>
        <a:ln>
          <a:noFill/>
        </a:ln>
      </dgm:spPr>
      <dgm:t>
        <a:bodyPr/>
        <a:lstStyle/>
        <a:p>
          <a:r>
            <a:rPr lang="en-US" sz="2400" b="1" dirty="0"/>
            <a:t>NNSA/ PRO-AR &amp; FC</a:t>
          </a:r>
        </a:p>
      </dgm:t>
    </dgm:pt>
    <dgm:pt modelId="{B55D73BF-5A95-42DC-A837-B5E5C7A922C1}" type="parTrans" cxnId="{C9E96DFF-3088-45FC-B288-7FB7CD7575B4}">
      <dgm:prSet/>
      <dgm:spPr/>
      <dgm:t>
        <a:bodyPr/>
        <a:lstStyle/>
        <a:p>
          <a:endParaRPr lang="en-US" sz="3200" b="1"/>
        </a:p>
      </dgm:t>
    </dgm:pt>
    <dgm:pt modelId="{F11D0C02-D50F-4784-B168-7A3574F020C1}" type="sibTrans" cxnId="{C9E96DFF-3088-45FC-B288-7FB7CD7575B4}">
      <dgm:prSet/>
      <dgm:spPr>
        <a:blipFill dpi="0" rotWithShape="1">
          <a:blip xmlns:r="http://schemas.openxmlformats.org/officeDocument/2006/relationships" r:embed="rId2"/>
          <a:srcRect/>
          <a:stretch>
            <a:fillRect l="-22780" t="-3394" r="-1220" b="3394"/>
          </a:stretch>
        </a:blipFill>
        <a:ln>
          <a:noFill/>
        </a:ln>
      </dgm:spPr>
      <dgm:t>
        <a:bodyPr/>
        <a:lstStyle/>
        <a:p>
          <a:endParaRPr lang="en-US" sz="3200" b="1"/>
        </a:p>
      </dgm:t>
    </dgm:pt>
    <dgm:pt modelId="{752FAB99-6841-4F11-894D-1EEDE376F42B}">
      <dgm:prSet phldrT="[Text]" custT="1"/>
      <dgm:spPr/>
      <dgm:t>
        <a:bodyPr/>
        <a:lstStyle/>
        <a:p>
          <a:r>
            <a:rPr lang="en-US" sz="2400" b="1" dirty="0"/>
            <a:t>NNSA/ ARISE</a:t>
          </a:r>
        </a:p>
      </dgm:t>
    </dgm:pt>
    <dgm:pt modelId="{A2DD7E28-D7DC-4E33-9468-1AD31ED167F0}" type="parTrans" cxnId="{C769AE82-B9FD-4AF0-8958-FA4A07C0067C}">
      <dgm:prSet/>
      <dgm:spPr/>
      <dgm:t>
        <a:bodyPr/>
        <a:lstStyle/>
        <a:p>
          <a:endParaRPr lang="en-US" sz="3200" b="1"/>
        </a:p>
      </dgm:t>
    </dgm:pt>
    <dgm:pt modelId="{BE4CBF36-8F13-4687-9A0B-40FAC1732E11}" type="sibTrans" cxnId="{C769AE82-B9FD-4AF0-8958-FA4A07C0067C}">
      <dgm:prSet/>
      <dgm:spPr>
        <a:blipFill>
          <a:blip xmlns:r="http://schemas.openxmlformats.org/officeDocument/2006/relationships" r:embed="rId3"/>
          <a:stretch>
            <a:fillRect l="5242" t="31803" r="3663" b="33426"/>
          </a:stretch>
        </a:blipFill>
        <a:ln>
          <a:noFill/>
        </a:ln>
      </dgm:spPr>
      <dgm:t>
        <a:bodyPr/>
        <a:lstStyle/>
        <a:p>
          <a:endParaRPr lang="en-US" sz="3200" b="1"/>
        </a:p>
      </dgm:t>
    </dgm:pt>
    <dgm:pt modelId="{380B3E0B-BE5B-46C3-AC35-DE333AF6D8AA}">
      <dgm:prSet phldrT="[Text]" custT="1"/>
      <dgm:spPr/>
      <dgm:t>
        <a:bodyPr/>
        <a:lstStyle/>
        <a:p>
          <a:r>
            <a:rPr lang="en-US" sz="2400" b="1" dirty="0"/>
            <a:t>DOE/ ARSS</a:t>
          </a:r>
        </a:p>
      </dgm:t>
    </dgm:pt>
    <dgm:pt modelId="{9DCBA814-1BA3-4249-BFA6-C9BBE95F47D8}" type="parTrans" cxnId="{59429A06-77B2-4903-9B9E-EFE690392714}">
      <dgm:prSet/>
      <dgm:spPr/>
      <dgm:t>
        <a:bodyPr/>
        <a:lstStyle/>
        <a:p>
          <a:endParaRPr lang="en-US" sz="3200" b="1"/>
        </a:p>
      </dgm:t>
    </dgm:pt>
    <dgm:pt modelId="{44EF7A27-B360-49B8-9084-3397B31BF0D9}" type="sibTrans" cxnId="{59429A06-77B2-4903-9B9E-EFE690392714}">
      <dgm:prSet/>
      <dgm:spPr>
        <a:blipFill rotWithShape="1">
          <a:blip xmlns:r="http://schemas.openxmlformats.org/officeDocument/2006/relationships" r:embed="rId4"/>
          <a:srcRect/>
          <a:stretch>
            <a:fillRect l="-7000" r="-7000"/>
          </a:stretch>
        </a:blipFill>
        <a:ln>
          <a:noFill/>
        </a:ln>
      </dgm:spPr>
      <dgm:t>
        <a:bodyPr/>
        <a:lstStyle/>
        <a:p>
          <a:endParaRPr lang="en-US" sz="3200" b="1"/>
        </a:p>
      </dgm:t>
    </dgm:pt>
    <dgm:pt modelId="{1DDDF6EF-151B-47ED-A65F-3F5E51B43A96}">
      <dgm:prSet phldrT="[Text]" custT="1"/>
      <dgm:spPr/>
      <dgm:t>
        <a:bodyPr/>
        <a:lstStyle/>
        <a:p>
          <a:r>
            <a:rPr lang="en-US" sz="2400" b="1" dirty="0"/>
            <a:t>NRC/ DANU</a:t>
          </a:r>
        </a:p>
      </dgm:t>
    </dgm:pt>
    <dgm:pt modelId="{A43E16AC-23AF-4E7A-90A8-FF51F9DB1BFD}" type="parTrans" cxnId="{EADE21A7-42A8-4FE2-97C0-AE641993AD2C}">
      <dgm:prSet/>
      <dgm:spPr/>
      <dgm:t>
        <a:bodyPr/>
        <a:lstStyle/>
        <a:p>
          <a:endParaRPr lang="en-US" sz="3200" b="1"/>
        </a:p>
      </dgm:t>
    </dgm:pt>
    <dgm:pt modelId="{34C469DF-6837-4162-BC3C-B433980F43F9}" type="sibTrans" cxnId="{EADE21A7-42A8-4FE2-97C0-AE641993AD2C}">
      <dgm:prSet/>
      <dgm:spPr>
        <a:blipFill rotWithShape="1">
          <a:blip xmlns:r="http://schemas.openxmlformats.org/officeDocument/2006/relationships" r:embed="rId5"/>
          <a:srcRect/>
          <a:stretch>
            <a:fillRect t="-8000" b="-8000"/>
          </a:stretch>
        </a:blipFill>
        <a:ln>
          <a:noFill/>
        </a:ln>
      </dgm:spPr>
      <dgm:t>
        <a:bodyPr/>
        <a:lstStyle/>
        <a:p>
          <a:endParaRPr lang="en-US" sz="3200" b="1"/>
        </a:p>
      </dgm:t>
    </dgm:pt>
    <dgm:pt modelId="{905A4435-1606-49EF-8970-31C86634D797}">
      <dgm:prSet phldrT="[Text]" custT="1"/>
      <dgm:spPr/>
      <dgm:t>
        <a:bodyPr/>
        <a:lstStyle/>
        <a:p>
          <a:r>
            <a:rPr lang="en-US" sz="2400" b="1" dirty="0"/>
            <a:t>DOS/ FIRST</a:t>
          </a:r>
        </a:p>
      </dgm:t>
    </dgm:pt>
    <dgm:pt modelId="{CF24D62B-81A5-4CBE-92A5-4F8AD2C00CEE}" type="parTrans" cxnId="{122E3348-828E-44B1-B3B9-E82B4465C51B}">
      <dgm:prSet/>
      <dgm:spPr/>
      <dgm:t>
        <a:bodyPr/>
        <a:lstStyle/>
        <a:p>
          <a:endParaRPr lang="en-US" sz="3200" b="1"/>
        </a:p>
      </dgm:t>
    </dgm:pt>
    <dgm:pt modelId="{CC5CCDCE-4AFC-4928-9440-43B25257CAC5}" type="sibTrans" cxnId="{122E3348-828E-44B1-B3B9-E82B4465C51B}">
      <dgm:prSet/>
      <dgm:spPr>
        <a:blipFill rotWithShape="1">
          <a:blip xmlns:r="http://schemas.openxmlformats.org/officeDocument/2006/relationships" r:embed="rId6"/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US" sz="3200" b="1"/>
        </a:p>
      </dgm:t>
    </dgm:pt>
    <dgm:pt modelId="{07D050DC-1409-4D53-A2C8-00E283BD1E6F}" type="pres">
      <dgm:prSet presAssocID="{8922B538-6FDB-4CDD-B137-971F77E5A15E}" presName="Name0" presStyleCnt="0">
        <dgm:presLayoutVars>
          <dgm:chMax val="21"/>
          <dgm:chPref val="21"/>
        </dgm:presLayoutVars>
      </dgm:prSet>
      <dgm:spPr/>
    </dgm:pt>
    <dgm:pt modelId="{896E62DE-A619-45CE-B34D-A6501DCAA1B0}" type="pres">
      <dgm:prSet presAssocID="{F8F7DA9D-1F3A-4656-9963-E596F0E1D24A}" presName="text1" presStyleCnt="0"/>
      <dgm:spPr/>
    </dgm:pt>
    <dgm:pt modelId="{0C2CB15B-0381-44C6-8BBC-A2FF03A1F413}" type="pres">
      <dgm:prSet presAssocID="{F8F7DA9D-1F3A-4656-9963-E596F0E1D24A}" presName="textRepeatNode" presStyleLbl="alignNode1" presStyleIdx="0" presStyleCnt="6">
        <dgm:presLayoutVars>
          <dgm:chMax val="0"/>
          <dgm:chPref val="0"/>
          <dgm:bulletEnabled val="1"/>
        </dgm:presLayoutVars>
      </dgm:prSet>
      <dgm:spPr/>
    </dgm:pt>
    <dgm:pt modelId="{E7F7F02F-820B-44AE-A0DD-55268A588D07}" type="pres">
      <dgm:prSet presAssocID="{F8F7DA9D-1F3A-4656-9963-E596F0E1D24A}" presName="textaccent1" presStyleCnt="0"/>
      <dgm:spPr/>
    </dgm:pt>
    <dgm:pt modelId="{77A33359-D8DE-46EB-9270-34C578762CAC}" type="pres">
      <dgm:prSet presAssocID="{F8F7DA9D-1F3A-4656-9963-E596F0E1D24A}" presName="accentRepeatNode" presStyleLbl="solidAlignAcc1" presStyleIdx="0" presStyleCnt="12"/>
      <dgm:spPr/>
    </dgm:pt>
    <dgm:pt modelId="{C8EE393E-6D37-4B4D-8EF6-8CD3032DA1C8}" type="pres">
      <dgm:prSet presAssocID="{21DE1460-3D56-44AC-905E-1DC5A72294D6}" presName="image1" presStyleCnt="0"/>
      <dgm:spPr/>
    </dgm:pt>
    <dgm:pt modelId="{5B2C8292-34A5-4EE1-ADC6-F69ACC263EB6}" type="pres">
      <dgm:prSet presAssocID="{21DE1460-3D56-44AC-905E-1DC5A72294D6}" presName="imageRepeatNode" presStyleLbl="alignAcc1" presStyleIdx="0" presStyleCnt="6"/>
      <dgm:spPr/>
    </dgm:pt>
    <dgm:pt modelId="{31D7BAF7-EB23-4352-9B30-C38AEB435C88}" type="pres">
      <dgm:prSet presAssocID="{21DE1460-3D56-44AC-905E-1DC5A72294D6}" presName="imageaccent1" presStyleCnt="0"/>
      <dgm:spPr/>
    </dgm:pt>
    <dgm:pt modelId="{68FCE370-2D4B-43EC-8206-A2A9C7A2079D}" type="pres">
      <dgm:prSet presAssocID="{21DE1460-3D56-44AC-905E-1DC5A72294D6}" presName="accentRepeatNode" presStyleLbl="solidAlignAcc1" presStyleIdx="1" presStyleCnt="12"/>
      <dgm:spPr/>
    </dgm:pt>
    <dgm:pt modelId="{8595450C-9881-46E6-A2DC-957B2AAA3E04}" type="pres">
      <dgm:prSet presAssocID="{060A8522-3417-45FC-9E1B-5008C59A6BD9}" presName="text2" presStyleCnt="0"/>
      <dgm:spPr/>
    </dgm:pt>
    <dgm:pt modelId="{170FA3E6-A396-481B-A1F2-2AE0ABC3C9A6}" type="pres">
      <dgm:prSet presAssocID="{060A8522-3417-45FC-9E1B-5008C59A6BD9}" presName="textRepeatNode" presStyleLbl="alignNode1" presStyleIdx="1" presStyleCnt="6">
        <dgm:presLayoutVars>
          <dgm:chMax val="0"/>
          <dgm:chPref val="0"/>
          <dgm:bulletEnabled val="1"/>
        </dgm:presLayoutVars>
      </dgm:prSet>
      <dgm:spPr/>
    </dgm:pt>
    <dgm:pt modelId="{D6286ECF-AF3A-4911-B508-D3F649B72A50}" type="pres">
      <dgm:prSet presAssocID="{060A8522-3417-45FC-9E1B-5008C59A6BD9}" presName="textaccent2" presStyleCnt="0"/>
      <dgm:spPr/>
    </dgm:pt>
    <dgm:pt modelId="{5DA2DD34-AB71-43B6-8F2C-36B68DA7D065}" type="pres">
      <dgm:prSet presAssocID="{060A8522-3417-45FC-9E1B-5008C59A6BD9}" presName="accentRepeatNode" presStyleLbl="solidAlignAcc1" presStyleIdx="2" presStyleCnt="12"/>
      <dgm:spPr/>
    </dgm:pt>
    <dgm:pt modelId="{7D034E22-C843-4B05-B4DE-681F81BD906D}" type="pres">
      <dgm:prSet presAssocID="{F11D0C02-D50F-4784-B168-7A3574F020C1}" presName="image2" presStyleCnt="0"/>
      <dgm:spPr/>
    </dgm:pt>
    <dgm:pt modelId="{1D6D62F6-2C89-4F8C-BBBB-6B34B1ED3383}" type="pres">
      <dgm:prSet presAssocID="{F11D0C02-D50F-4784-B168-7A3574F020C1}" presName="imageRepeatNode" presStyleLbl="alignAcc1" presStyleIdx="1" presStyleCnt="6"/>
      <dgm:spPr/>
    </dgm:pt>
    <dgm:pt modelId="{FAF7CC61-D7C2-408C-A1F4-B4BEAB5C1733}" type="pres">
      <dgm:prSet presAssocID="{F11D0C02-D50F-4784-B168-7A3574F020C1}" presName="imageaccent2" presStyleCnt="0"/>
      <dgm:spPr/>
    </dgm:pt>
    <dgm:pt modelId="{959612B9-8220-4B82-9BAD-2DF5DD634F0B}" type="pres">
      <dgm:prSet presAssocID="{F11D0C02-D50F-4784-B168-7A3574F020C1}" presName="accentRepeatNode" presStyleLbl="solidAlignAcc1" presStyleIdx="3" presStyleCnt="12"/>
      <dgm:spPr/>
    </dgm:pt>
    <dgm:pt modelId="{456AED69-25BC-4E46-97FD-D1C90AF8202B}" type="pres">
      <dgm:prSet presAssocID="{752FAB99-6841-4F11-894D-1EEDE376F42B}" presName="text3" presStyleCnt="0"/>
      <dgm:spPr/>
    </dgm:pt>
    <dgm:pt modelId="{49FBCE60-0693-4378-9F3B-71B1BE3E4E11}" type="pres">
      <dgm:prSet presAssocID="{752FAB99-6841-4F11-894D-1EEDE376F42B}" presName="textRepeatNode" presStyleLbl="alignNode1" presStyleIdx="2" presStyleCnt="6">
        <dgm:presLayoutVars>
          <dgm:chMax val="0"/>
          <dgm:chPref val="0"/>
          <dgm:bulletEnabled val="1"/>
        </dgm:presLayoutVars>
      </dgm:prSet>
      <dgm:spPr/>
    </dgm:pt>
    <dgm:pt modelId="{ED6D28FD-7AEC-4C0E-8993-98E654B73219}" type="pres">
      <dgm:prSet presAssocID="{752FAB99-6841-4F11-894D-1EEDE376F42B}" presName="textaccent3" presStyleCnt="0"/>
      <dgm:spPr/>
    </dgm:pt>
    <dgm:pt modelId="{606D2932-2DB0-4386-B1E1-A20EBE764BC7}" type="pres">
      <dgm:prSet presAssocID="{752FAB99-6841-4F11-894D-1EEDE376F42B}" presName="accentRepeatNode" presStyleLbl="solidAlignAcc1" presStyleIdx="4" presStyleCnt="12"/>
      <dgm:spPr/>
    </dgm:pt>
    <dgm:pt modelId="{164F9360-A3EB-45D8-98C8-D5D9D7F34D1E}" type="pres">
      <dgm:prSet presAssocID="{BE4CBF36-8F13-4687-9A0B-40FAC1732E11}" presName="image3" presStyleCnt="0"/>
      <dgm:spPr/>
    </dgm:pt>
    <dgm:pt modelId="{EE1C9425-D424-4BF0-8DFE-3071B4A67989}" type="pres">
      <dgm:prSet presAssocID="{BE4CBF36-8F13-4687-9A0B-40FAC1732E11}" presName="imageRepeatNode" presStyleLbl="alignAcc1" presStyleIdx="2" presStyleCnt="6"/>
      <dgm:spPr/>
    </dgm:pt>
    <dgm:pt modelId="{E1C4D3CE-C4FA-4D60-8115-CF3EF8689989}" type="pres">
      <dgm:prSet presAssocID="{BE4CBF36-8F13-4687-9A0B-40FAC1732E11}" presName="imageaccent3" presStyleCnt="0"/>
      <dgm:spPr/>
    </dgm:pt>
    <dgm:pt modelId="{BDB86008-46D4-4130-BF2A-908E52550FAD}" type="pres">
      <dgm:prSet presAssocID="{BE4CBF36-8F13-4687-9A0B-40FAC1732E11}" presName="accentRepeatNode" presStyleLbl="solidAlignAcc1" presStyleIdx="5" presStyleCnt="12"/>
      <dgm:spPr/>
    </dgm:pt>
    <dgm:pt modelId="{844E4BED-57F8-4ECC-93A7-CC8F1E00497D}" type="pres">
      <dgm:prSet presAssocID="{380B3E0B-BE5B-46C3-AC35-DE333AF6D8AA}" presName="text4" presStyleCnt="0"/>
      <dgm:spPr/>
    </dgm:pt>
    <dgm:pt modelId="{D9EDC8DC-7ABD-4CDE-83A6-A6AA2889F58A}" type="pres">
      <dgm:prSet presAssocID="{380B3E0B-BE5B-46C3-AC35-DE333AF6D8AA}" presName="textRepeatNode" presStyleLbl="alignNode1" presStyleIdx="3" presStyleCnt="6">
        <dgm:presLayoutVars>
          <dgm:chMax val="0"/>
          <dgm:chPref val="0"/>
          <dgm:bulletEnabled val="1"/>
        </dgm:presLayoutVars>
      </dgm:prSet>
      <dgm:spPr/>
    </dgm:pt>
    <dgm:pt modelId="{4D4FF2AF-F910-4B4F-BFBF-7FB5503AC12C}" type="pres">
      <dgm:prSet presAssocID="{380B3E0B-BE5B-46C3-AC35-DE333AF6D8AA}" presName="textaccent4" presStyleCnt="0"/>
      <dgm:spPr/>
    </dgm:pt>
    <dgm:pt modelId="{799F2495-BDBB-4121-8A78-05FF5A1D5355}" type="pres">
      <dgm:prSet presAssocID="{380B3E0B-BE5B-46C3-AC35-DE333AF6D8AA}" presName="accentRepeatNode" presStyleLbl="solidAlignAcc1" presStyleIdx="6" presStyleCnt="12"/>
      <dgm:spPr/>
    </dgm:pt>
    <dgm:pt modelId="{8E2ED40E-79ED-4506-AFA8-0E4EE3BAD95A}" type="pres">
      <dgm:prSet presAssocID="{44EF7A27-B360-49B8-9084-3397B31BF0D9}" presName="image4" presStyleCnt="0"/>
      <dgm:spPr/>
    </dgm:pt>
    <dgm:pt modelId="{E82AC581-C43A-4202-BB98-06460A367300}" type="pres">
      <dgm:prSet presAssocID="{44EF7A27-B360-49B8-9084-3397B31BF0D9}" presName="imageRepeatNode" presStyleLbl="alignAcc1" presStyleIdx="3" presStyleCnt="6"/>
      <dgm:spPr/>
    </dgm:pt>
    <dgm:pt modelId="{33626F8B-DDBD-46BE-97D4-19B2EEBFC844}" type="pres">
      <dgm:prSet presAssocID="{44EF7A27-B360-49B8-9084-3397B31BF0D9}" presName="imageaccent4" presStyleCnt="0"/>
      <dgm:spPr/>
    </dgm:pt>
    <dgm:pt modelId="{13083FA9-306E-4558-B27C-2BA4F07373A0}" type="pres">
      <dgm:prSet presAssocID="{44EF7A27-B360-49B8-9084-3397B31BF0D9}" presName="accentRepeatNode" presStyleLbl="solidAlignAcc1" presStyleIdx="7" presStyleCnt="12"/>
      <dgm:spPr/>
    </dgm:pt>
    <dgm:pt modelId="{64207273-7194-44A9-88EE-743D60780B32}" type="pres">
      <dgm:prSet presAssocID="{1DDDF6EF-151B-47ED-A65F-3F5E51B43A96}" presName="text5" presStyleCnt="0"/>
      <dgm:spPr/>
    </dgm:pt>
    <dgm:pt modelId="{2E5C0154-82A7-426D-A7FD-03D28E1888B8}" type="pres">
      <dgm:prSet presAssocID="{1DDDF6EF-151B-47ED-A65F-3F5E51B43A96}" presName="textRepeatNode" presStyleLbl="alignNode1" presStyleIdx="4" presStyleCnt="6">
        <dgm:presLayoutVars>
          <dgm:chMax val="0"/>
          <dgm:chPref val="0"/>
          <dgm:bulletEnabled val="1"/>
        </dgm:presLayoutVars>
      </dgm:prSet>
      <dgm:spPr/>
    </dgm:pt>
    <dgm:pt modelId="{D5EF2D8C-9029-4B98-BAC9-95452F192C4D}" type="pres">
      <dgm:prSet presAssocID="{1DDDF6EF-151B-47ED-A65F-3F5E51B43A96}" presName="textaccent5" presStyleCnt="0"/>
      <dgm:spPr/>
    </dgm:pt>
    <dgm:pt modelId="{A04F484C-19F9-4B66-8FA0-0BD997CF75D9}" type="pres">
      <dgm:prSet presAssocID="{1DDDF6EF-151B-47ED-A65F-3F5E51B43A96}" presName="accentRepeatNode" presStyleLbl="solidAlignAcc1" presStyleIdx="8" presStyleCnt="12"/>
      <dgm:spPr/>
    </dgm:pt>
    <dgm:pt modelId="{D2259781-895E-470D-B631-FD60EC0585F5}" type="pres">
      <dgm:prSet presAssocID="{34C469DF-6837-4162-BC3C-B433980F43F9}" presName="image5" presStyleCnt="0"/>
      <dgm:spPr/>
    </dgm:pt>
    <dgm:pt modelId="{BECF1EF9-CDA5-4317-9A94-2E5470B254CD}" type="pres">
      <dgm:prSet presAssocID="{34C469DF-6837-4162-BC3C-B433980F43F9}" presName="imageRepeatNode" presStyleLbl="alignAcc1" presStyleIdx="4" presStyleCnt="6"/>
      <dgm:spPr/>
    </dgm:pt>
    <dgm:pt modelId="{AC213C24-2818-4D4D-A759-02FE79BBB968}" type="pres">
      <dgm:prSet presAssocID="{34C469DF-6837-4162-BC3C-B433980F43F9}" presName="imageaccent5" presStyleCnt="0"/>
      <dgm:spPr/>
    </dgm:pt>
    <dgm:pt modelId="{D841718D-DDC9-4B5E-8B67-63DBB15FB501}" type="pres">
      <dgm:prSet presAssocID="{34C469DF-6837-4162-BC3C-B433980F43F9}" presName="accentRepeatNode" presStyleLbl="solidAlignAcc1" presStyleIdx="9" presStyleCnt="12"/>
      <dgm:spPr/>
    </dgm:pt>
    <dgm:pt modelId="{B4099E6F-2ED0-4008-9C7A-FD7C0223797F}" type="pres">
      <dgm:prSet presAssocID="{905A4435-1606-49EF-8970-31C86634D797}" presName="text6" presStyleCnt="0"/>
      <dgm:spPr/>
    </dgm:pt>
    <dgm:pt modelId="{6A2E170F-E26D-4CC3-9D85-4659EF4A1978}" type="pres">
      <dgm:prSet presAssocID="{905A4435-1606-49EF-8970-31C86634D797}" presName="textRepeatNode" presStyleLbl="alignNode1" presStyleIdx="5" presStyleCnt="6">
        <dgm:presLayoutVars>
          <dgm:chMax val="0"/>
          <dgm:chPref val="0"/>
          <dgm:bulletEnabled val="1"/>
        </dgm:presLayoutVars>
      </dgm:prSet>
      <dgm:spPr/>
    </dgm:pt>
    <dgm:pt modelId="{0C869ADE-B5F7-45F4-BFE2-6D4F19FA9759}" type="pres">
      <dgm:prSet presAssocID="{905A4435-1606-49EF-8970-31C86634D797}" presName="textaccent6" presStyleCnt="0"/>
      <dgm:spPr/>
    </dgm:pt>
    <dgm:pt modelId="{8A2A91BB-4DF6-465E-B223-40EF9614D2FF}" type="pres">
      <dgm:prSet presAssocID="{905A4435-1606-49EF-8970-31C86634D797}" presName="accentRepeatNode" presStyleLbl="solidAlignAcc1" presStyleIdx="10" presStyleCnt="12"/>
      <dgm:spPr/>
    </dgm:pt>
    <dgm:pt modelId="{06050C3D-AB7F-4BFA-9D5F-FD99C5DD755D}" type="pres">
      <dgm:prSet presAssocID="{CC5CCDCE-4AFC-4928-9440-43B25257CAC5}" presName="image6" presStyleCnt="0"/>
      <dgm:spPr/>
    </dgm:pt>
    <dgm:pt modelId="{6FA8B081-334B-4F5A-A7DC-721AAE9FD867}" type="pres">
      <dgm:prSet presAssocID="{CC5CCDCE-4AFC-4928-9440-43B25257CAC5}" presName="imageRepeatNode" presStyleLbl="alignAcc1" presStyleIdx="5" presStyleCnt="6"/>
      <dgm:spPr/>
    </dgm:pt>
    <dgm:pt modelId="{699EF358-FB58-4C46-9316-E6BC6E3B71EB}" type="pres">
      <dgm:prSet presAssocID="{CC5CCDCE-4AFC-4928-9440-43B25257CAC5}" presName="imageaccent6" presStyleCnt="0"/>
      <dgm:spPr/>
    </dgm:pt>
    <dgm:pt modelId="{15448239-F381-44DC-94CD-E34B62E5AB86}" type="pres">
      <dgm:prSet presAssocID="{CC5CCDCE-4AFC-4928-9440-43B25257CAC5}" presName="accentRepeatNode" presStyleLbl="solidAlignAcc1" presStyleIdx="11" presStyleCnt="12"/>
      <dgm:spPr/>
    </dgm:pt>
  </dgm:ptLst>
  <dgm:cxnLst>
    <dgm:cxn modelId="{A8EE2A06-E1CA-485F-A876-FC9D7C7B2849}" type="presOf" srcId="{21DE1460-3D56-44AC-905E-1DC5A72294D6}" destId="{5B2C8292-34A5-4EE1-ADC6-F69ACC263EB6}" srcOrd="0" destOrd="0" presId="urn:microsoft.com/office/officeart/2008/layout/HexagonCluster"/>
    <dgm:cxn modelId="{59429A06-77B2-4903-9B9E-EFE690392714}" srcId="{8922B538-6FDB-4CDD-B137-971F77E5A15E}" destId="{380B3E0B-BE5B-46C3-AC35-DE333AF6D8AA}" srcOrd="3" destOrd="0" parTransId="{9DCBA814-1BA3-4249-BFA6-C9BBE95F47D8}" sibTransId="{44EF7A27-B360-49B8-9084-3397B31BF0D9}"/>
    <dgm:cxn modelId="{0612DD31-ADB6-4F98-99D9-D151D3B63BEF}" type="presOf" srcId="{8922B538-6FDB-4CDD-B137-971F77E5A15E}" destId="{07D050DC-1409-4D53-A2C8-00E283BD1E6F}" srcOrd="0" destOrd="0" presId="urn:microsoft.com/office/officeart/2008/layout/HexagonCluster"/>
    <dgm:cxn modelId="{FC6E0C5C-1F2E-4877-86D1-19AAD91AE1E4}" type="presOf" srcId="{F11D0C02-D50F-4784-B168-7A3574F020C1}" destId="{1D6D62F6-2C89-4F8C-BBBB-6B34B1ED3383}" srcOrd="0" destOrd="0" presId="urn:microsoft.com/office/officeart/2008/layout/HexagonCluster"/>
    <dgm:cxn modelId="{37DB4845-7A49-4C0F-9DDB-BF9CD2B83711}" type="presOf" srcId="{905A4435-1606-49EF-8970-31C86634D797}" destId="{6A2E170F-E26D-4CC3-9D85-4659EF4A1978}" srcOrd="0" destOrd="0" presId="urn:microsoft.com/office/officeart/2008/layout/HexagonCluster"/>
    <dgm:cxn modelId="{122E3348-828E-44B1-B3B9-E82B4465C51B}" srcId="{8922B538-6FDB-4CDD-B137-971F77E5A15E}" destId="{905A4435-1606-49EF-8970-31C86634D797}" srcOrd="5" destOrd="0" parTransId="{CF24D62B-81A5-4CBE-92A5-4F8AD2C00CEE}" sibTransId="{CC5CCDCE-4AFC-4928-9440-43B25257CAC5}"/>
    <dgm:cxn modelId="{7720C74B-B12C-4EA0-9868-A5248F0CBBB9}" type="presOf" srcId="{44EF7A27-B360-49B8-9084-3397B31BF0D9}" destId="{E82AC581-C43A-4202-BB98-06460A367300}" srcOrd="0" destOrd="0" presId="urn:microsoft.com/office/officeart/2008/layout/HexagonCluster"/>
    <dgm:cxn modelId="{D0FC7376-64D0-4392-B15B-1107CF4F7A7C}" srcId="{8922B538-6FDB-4CDD-B137-971F77E5A15E}" destId="{F8F7DA9D-1F3A-4656-9963-E596F0E1D24A}" srcOrd="0" destOrd="0" parTransId="{F291FCDE-DF1F-4CAA-9B4B-A227520DE84F}" sibTransId="{21DE1460-3D56-44AC-905E-1DC5A72294D6}"/>
    <dgm:cxn modelId="{C769AE82-B9FD-4AF0-8958-FA4A07C0067C}" srcId="{8922B538-6FDB-4CDD-B137-971F77E5A15E}" destId="{752FAB99-6841-4F11-894D-1EEDE376F42B}" srcOrd="2" destOrd="0" parTransId="{A2DD7E28-D7DC-4E33-9468-1AD31ED167F0}" sibTransId="{BE4CBF36-8F13-4687-9A0B-40FAC1732E11}"/>
    <dgm:cxn modelId="{7FAFD69B-C187-48DC-B164-25FF7254D7F9}" type="presOf" srcId="{752FAB99-6841-4F11-894D-1EEDE376F42B}" destId="{49FBCE60-0693-4378-9F3B-71B1BE3E4E11}" srcOrd="0" destOrd="0" presId="urn:microsoft.com/office/officeart/2008/layout/HexagonCluster"/>
    <dgm:cxn modelId="{7C14139F-1021-4F09-8018-68003034CC50}" type="presOf" srcId="{380B3E0B-BE5B-46C3-AC35-DE333AF6D8AA}" destId="{D9EDC8DC-7ABD-4CDE-83A6-A6AA2889F58A}" srcOrd="0" destOrd="0" presId="urn:microsoft.com/office/officeart/2008/layout/HexagonCluster"/>
    <dgm:cxn modelId="{205D16A5-DC1C-4D5B-AD87-2776DA2C6021}" type="presOf" srcId="{060A8522-3417-45FC-9E1B-5008C59A6BD9}" destId="{170FA3E6-A396-481B-A1F2-2AE0ABC3C9A6}" srcOrd="0" destOrd="0" presId="urn:microsoft.com/office/officeart/2008/layout/HexagonCluster"/>
    <dgm:cxn modelId="{EADE21A7-42A8-4FE2-97C0-AE641993AD2C}" srcId="{8922B538-6FDB-4CDD-B137-971F77E5A15E}" destId="{1DDDF6EF-151B-47ED-A65F-3F5E51B43A96}" srcOrd="4" destOrd="0" parTransId="{A43E16AC-23AF-4E7A-90A8-FF51F9DB1BFD}" sibTransId="{34C469DF-6837-4162-BC3C-B433980F43F9}"/>
    <dgm:cxn modelId="{4673BDB0-772B-4A2C-A043-8661F7EE2C98}" type="presOf" srcId="{F8F7DA9D-1F3A-4656-9963-E596F0E1D24A}" destId="{0C2CB15B-0381-44C6-8BBC-A2FF03A1F413}" srcOrd="0" destOrd="0" presId="urn:microsoft.com/office/officeart/2008/layout/HexagonCluster"/>
    <dgm:cxn modelId="{7E3951BD-9943-4EE9-998E-CFE1F02EB22A}" type="presOf" srcId="{BE4CBF36-8F13-4687-9A0B-40FAC1732E11}" destId="{EE1C9425-D424-4BF0-8DFE-3071B4A67989}" srcOrd="0" destOrd="0" presId="urn:microsoft.com/office/officeart/2008/layout/HexagonCluster"/>
    <dgm:cxn modelId="{44F6C6BE-EB47-4D1C-AA30-952D831FB297}" type="presOf" srcId="{1DDDF6EF-151B-47ED-A65F-3F5E51B43A96}" destId="{2E5C0154-82A7-426D-A7FD-03D28E1888B8}" srcOrd="0" destOrd="0" presId="urn:microsoft.com/office/officeart/2008/layout/HexagonCluster"/>
    <dgm:cxn modelId="{9DD144CB-E533-40FD-9AAE-72E7A4C23156}" type="presOf" srcId="{34C469DF-6837-4162-BC3C-B433980F43F9}" destId="{BECF1EF9-CDA5-4317-9A94-2E5470B254CD}" srcOrd="0" destOrd="0" presId="urn:microsoft.com/office/officeart/2008/layout/HexagonCluster"/>
    <dgm:cxn modelId="{C9E96DFF-3088-45FC-B288-7FB7CD7575B4}" srcId="{8922B538-6FDB-4CDD-B137-971F77E5A15E}" destId="{060A8522-3417-45FC-9E1B-5008C59A6BD9}" srcOrd="1" destOrd="0" parTransId="{B55D73BF-5A95-42DC-A837-B5E5C7A922C1}" sibTransId="{F11D0C02-D50F-4784-B168-7A3574F020C1}"/>
    <dgm:cxn modelId="{2A7C71FF-DEEC-4CE8-A45A-EF045C03C77D}" type="presOf" srcId="{CC5CCDCE-4AFC-4928-9440-43B25257CAC5}" destId="{6FA8B081-334B-4F5A-A7DC-721AAE9FD867}" srcOrd="0" destOrd="0" presId="urn:microsoft.com/office/officeart/2008/layout/HexagonCluster"/>
    <dgm:cxn modelId="{46E66DB6-100F-4673-AE7C-5E14A244448E}" type="presParOf" srcId="{07D050DC-1409-4D53-A2C8-00E283BD1E6F}" destId="{896E62DE-A619-45CE-B34D-A6501DCAA1B0}" srcOrd="0" destOrd="0" presId="urn:microsoft.com/office/officeart/2008/layout/HexagonCluster"/>
    <dgm:cxn modelId="{BCB73453-70B4-4E55-BB87-2C5FA10E1C83}" type="presParOf" srcId="{896E62DE-A619-45CE-B34D-A6501DCAA1B0}" destId="{0C2CB15B-0381-44C6-8BBC-A2FF03A1F413}" srcOrd="0" destOrd="0" presId="urn:microsoft.com/office/officeart/2008/layout/HexagonCluster"/>
    <dgm:cxn modelId="{109D1922-DEF3-4DED-A66C-CF5265867A0C}" type="presParOf" srcId="{07D050DC-1409-4D53-A2C8-00E283BD1E6F}" destId="{E7F7F02F-820B-44AE-A0DD-55268A588D07}" srcOrd="1" destOrd="0" presId="urn:microsoft.com/office/officeart/2008/layout/HexagonCluster"/>
    <dgm:cxn modelId="{15B84514-4E03-4FF2-9754-3346844CC5B0}" type="presParOf" srcId="{E7F7F02F-820B-44AE-A0DD-55268A588D07}" destId="{77A33359-D8DE-46EB-9270-34C578762CAC}" srcOrd="0" destOrd="0" presId="urn:microsoft.com/office/officeart/2008/layout/HexagonCluster"/>
    <dgm:cxn modelId="{F9BBAC0C-3B6E-4811-A869-71635D0FE79A}" type="presParOf" srcId="{07D050DC-1409-4D53-A2C8-00E283BD1E6F}" destId="{C8EE393E-6D37-4B4D-8EF6-8CD3032DA1C8}" srcOrd="2" destOrd="0" presId="urn:microsoft.com/office/officeart/2008/layout/HexagonCluster"/>
    <dgm:cxn modelId="{BD1E6FB3-68D1-4AF4-8911-648FCA66D4E1}" type="presParOf" srcId="{C8EE393E-6D37-4B4D-8EF6-8CD3032DA1C8}" destId="{5B2C8292-34A5-4EE1-ADC6-F69ACC263EB6}" srcOrd="0" destOrd="0" presId="urn:microsoft.com/office/officeart/2008/layout/HexagonCluster"/>
    <dgm:cxn modelId="{60099028-3E6B-4FB1-A705-3F1A6237CED1}" type="presParOf" srcId="{07D050DC-1409-4D53-A2C8-00E283BD1E6F}" destId="{31D7BAF7-EB23-4352-9B30-C38AEB435C88}" srcOrd="3" destOrd="0" presId="urn:microsoft.com/office/officeart/2008/layout/HexagonCluster"/>
    <dgm:cxn modelId="{401722DB-CFF0-4826-B6C8-A83B7567D6C7}" type="presParOf" srcId="{31D7BAF7-EB23-4352-9B30-C38AEB435C88}" destId="{68FCE370-2D4B-43EC-8206-A2A9C7A2079D}" srcOrd="0" destOrd="0" presId="urn:microsoft.com/office/officeart/2008/layout/HexagonCluster"/>
    <dgm:cxn modelId="{CB1530D7-1981-439B-9E6B-D389924F20CC}" type="presParOf" srcId="{07D050DC-1409-4D53-A2C8-00E283BD1E6F}" destId="{8595450C-9881-46E6-A2DC-957B2AAA3E04}" srcOrd="4" destOrd="0" presId="urn:microsoft.com/office/officeart/2008/layout/HexagonCluster"/>
    <dgm:cxn modelId="{6771F71D-AF2D-4DA3-84F2-5667D365377B}" type="presParOf" srcId="{8595450C-9881-46E6-A2DC-957B2AAA3E04}" destId="{170FA3E6-A396-481B-A1F2-2AE0ABC3C9A6}" srcOrd="0" destOrd="0" presId="urn:microsoft.com/office/officeart/2008/layout/HexagonCluster"/>
    <dgm:cxn modelId="{D4B6D08D-D56C-4A1D-BF7D-FB1FA85134A1}" type="presParOf" srcId="{07D050DC-1409-4D53-A2C8-00E283BD1E6F}" destId="{D6286ECF-AF3A-4911-B508-D3F649B72A50}" srcOrd="5" destOrd="0" presId="urn:microsoft.com/office/officeart/2008/layout/HexagonCluster"/>
    <dgm:cxn modelId="{8846D22E-7A18-4E07-99B0-D74D93D2D6DB}" type="presParOf" srcId="{D6286ECF-AF3A-4911-B508-D3F649B72A50}" destId="{5DA2DD34-AB71-43B6-8F2C-36B68DA7D065}" srcOrd="0" destOrd="0" presId="urn:microsoft.com/office/officeart/2008/layout/HexagonCluster"/>
    <dgm:cxn modelId="{D8DE87FF-EF32-4C57-A9DD-C805F0659D6B}" type="presParOf" srcId="{07D050DC-1409-4D53-A2C8-00E283BD1E6F}" destId="{7D034E22-C843-4B05-B4DE-681F81BD906D}" srcOrd="6" destOrd="0" presId="urn:microsoft.com/office/officeart/2008/layout/HexagonCluster"/>
    <dgm:cxn modelId="{A958174F-D1A4-43DE-AD80-C36E829B0973}" type="presParOf" srcId="{7D034E22-C843-4B05-B4DE-681F81BD906D}" destId="{1D6D62F6-2C89-4F8C-BBBB-6B34B1ED3383}" srcOrd="0" destOrd="0" presId="urn:microsoft.com/office/officeart/2008/layout/HexagonCluster"/>
    <dgm:cxn modelId="{12C12158-3608-4E97-9810-0DFB9C6957AB}" type="presParOf" srcId="{07D050DC-1409-4D53-A2C8-00E283BD1E6F}" destId="{FAF7CC61-D7C2-408C-A1F4-B4BEAB5C1733}" srcOrd="7" destOrd="0" presId="urn:microsoft.com/office/officeart/2008/layout/HexagonCluster"/>
    <dgm:cxn modelId="{59C3C688-8868-4670-947C-EF22C4E8E057}" type="presParOf" srcId="{FAF7CC61-D7C2-408C-A1F4-B4BEAB5C1733}" destId="{959612B9-8220-4B82-9BAD-2DF5DD634F0B}" srcOrd="0" destOrd="0" presId="urn:microsoft.com/office/officeart/2008/layout/HexagonCluster"/>
    <dgm:cxn modelId="{59FD1BB3-8294-4F07-AF01-5B11257115BA}" type="presParOf" srcId="{07D050DC-1409-4D53-A2C8-00E283BD1E6F}" destId="{456AED69-25BC-4E46-97FD-D1C90AF8202B}" srcOrd="8" destOrd="0" presId="urn:microsoft.com/office/officeart/2008/layout/HexagonCluster"/>
    <dgm:cxn modelId="{95452BDC-5716-45A9-B0E9-0CB4A2BA30E5}" type="presParOf" srcId="{456AED69-25BC-4E46-97FD-D1C90AF8202B}" destId="{49FBCE60-0693-4378-9F3B-71B1BE3E4E11}" srcOrd="0" destOrd="0" presId="urn:microsoft.com/office/officeart/2008/layout/HexagonCluster"/>
    <dgm:cxn modelId="{17336D77-4F28-4654-8738-B11B44D63316}" type="presParOf" srcId="{07D050DC-1409-4D53-A2C8-00E283BD1E6F}" destId="{ED6D28FD-7AEC-4C0E-8993-98E654B73219}" srcOrd="9" destOrd="0" presId="urn:microsoft.com/office/officeart/2008/layout/HexagonCluster"/>
    <dgm:cxn modelId="{93F1527A-9C6D-46F4-A86C-998A513CAD07}" type="presParOf" srcId="{ED6D28FD-7AEC-4C0E-8993-98E654B73219}" destId="{606D2932-2DB0-4386-B1E1-A20EBE764BC7}" srcOrd="0" destOrd="0" presId="urn:microsoft.com/office/officeart/2008/layout/HexagonCluster"/>
    <dgm:cxn modelId="{FED9B9C2-DA9B-456B-A700-6AA4B77F8729}" type="presParOf" srcId="{07D050DC-1409-4D53-A2C8-00E283BD1E6F}" destId="{164F9360-A3EB-45D8-98C8-D5D9D7F34D1E}" srcOrd="10" destOrd="0" presId="urn:microsoft.com/office/officeart/2008/layout/HexagonCluster"/>
    <dgm:cxn modelId="{7C0F5A25-D9DF-42CC-9B58-708285E5E159}" type="presParOf" srcId="{164F9360-A3EB-45D8-98C8-D5D9D7F34D1E}" destId="{EE1C9425-D424-4BF0-8DFE-3071B4A67989}" srcOrd="0" destOrd="0" presId="urn:microsoft.com/office/officeart/2008/layout/HexagonCluster"/>
    <dgm:cxn modelId="{0026AF82-CA47-4B30-9EE2-7EEABA595D7F}" type="presParOf" srcId="{07D050DC-1409-4D53-A2C8-00E283BD1E6F}" destId="{E1C4D3CE-C4FA-4D60-8115-CF3EF8689989}" srcOrd="11" destOrd="0" presId="urn:microsoft.com/office/officeart/2008/layout/HexagonCluster"/>
    <dgm:cxn modelId="{63BC6849-AA4B-4EF2-8C1F-111050E2A022}" type="presParOf" srcId="{E1C4D3CE-C4FA-4D60-8115-CF3EF8689989}" destId="{BDB86008-46D4-4130-BF2A-908E52550FAD}" srcOrd="0" destOrd="0" presId="urn:microsoft.com/office/officeart/2008/layout/HexagonCluster"/>
    <dgm:cxn modelId="{EEDE4E7D-74E6-43D8-8FFF-1E9B0983CD4E}" type="presParOf" srcId="{07D050DC-1409-4D53-A2C8-00E283BD1E6F}" destId="{844E4BED-57F8-4ECC-93A7-CC8F1E00497D}" srcOrd="12" destOrd="0" presId="urn:microsoft.com/office/officeart/2008/layout/HexagonCluster"/>
    <dgm:cxn modelId="{AE884DA2-F6DE-41F1-9A89-9D4243FF1F7A}" type="presParOf" srcId="{844E4BED-57F8-4ECC-93A7-CC8F1E00497D}" destId="{D9EDC8DC-7ABD-4CDE-83A6-A6AA2889F58A}" srcOrd="0" destOrd="0" presId="urn:microsoft.com/office/officeart/2008/layout/HexagonCluster"/>
    <dgm:cxn modelId="{03F3ADF5-6973-40D5-A215-2E157948D5F4}" type="presParOf" srcId="{07D050DC-1409-4D53-A2C8-00E283BD1E6F}" destId="{4D4FF2AF-F910-4B4F-BFBF-7FB5503AC12C}" srcOrd="13" destOrd="0" presId="urn:microsoft.com/office/officeart/2008/layout/HexagonCluster"/>
    <dgm:cxn modelId="{77CD2150-D653-4618-A477-66DF83395459}" type="presParOf" srcId="{4D4FF2AF-F910-4B4F-BFBF-7FB5503AC12C}" destId="{799F2495-BDBB-4121-8A78-05FF5A1D5355}" srcOrd="0" destOrd="0" presId="urn:microsoft.com/office/officeart/2008/layout/HexagonCluster"/>
    <dgm:cxn modelId="{F28F3DB6-EE95-48A1-87E2-1E755EA33D71}" type="presParOf" srcId="{07D050DC-1409-4D53-A2C8-00E283BD1E6F}" destId="{8E2ED40E-79ED-4506-AFA8-0E4EE3BAD95A}" srcOrd="14" destOrd="0" presId="urn:microsoft.com/office/officeart/2008/layout/HexagonCluster"/>
    <dgm:cxn modelId="{3879C0E0-A814-449D-8BB0-A535C577647F}" type="presParOf" srcId="{8E2ED40E-79ED-4506-AFA8-0E4EE3BAD95A}" destId="{E82AC581-C43A-4202-BB98-06460A367300}" srcOrd="0" destOrd="0" presId="urn:microsoft.com/office/officeart/2008/layout/HexagonCluster"/>
    <dgm:cxn modelId="{4E48F5FF-0348-4ED7-B59B-F77D7218D46B}" type="presParOf" srcId="{07D050DC-1409-4D53-A2C8-00E283BD1E6F}" destId="{33626F8B-DDBD-46BE-97D4-19B2EEBFC844}" srcOrd="15" destOrd="0" presId="urn:microsoft.com/office/officeart/2008/layout/HexagonCluster"/>
    <dgm:cxn modelId="{4E2F5802-66BD-4C9F-96C1-B407A3C3F663}" type="presParOf" srcId="{33626F8B-DDBD-46BE-97D4-19B2EEBFC844}" destId="{13083FA9-306E-4558-B27C-2BA4F07373A0}" srcOrd="0" destOrd="0" presId="urn:microsoft.com/office/officeart/2008/layout/HexagonCluster"/>
    <dgm:cxn modelId="{A6198BF5-4BD7-42C3-8216-60CBF28EF0F2}" type="presParOf" srcId="{07D050DC-1409-4D53-A2C8-00E283BD1E6F}" destId="{64207273-7194-44A9-88EE-743D60780B32}" srcOrd="16" destOrd="0" presId="urn:microsoft.com/office/officeart/2008/layout/HexagonCluster"/>
    <dgm:cxn modelId="{BB10986C-FEE2-4522-8F7F-54EEF503DB67}" type="presParOf" srcId="{64207273-7194-44A9-88EE-743D60780B32}" destId="{2E5C0154-82A7-426D-A7FD-03D28E1888B8}" srcOrd="0" destOrd="0" presId="urn:microsoft.com/office/officeart/2008/layout/HexagonCluster"/>
    <dgm:cxn modelId="{A37DDE07-BDC6-4439-82CF-BF3A317C8B2D}" type="presParOf" srcId="{07D050DC-1409-4D53-A2C8-00E283BD1E6F}" destId="{D5EF2D8C-9029-4B98-BAC9-95452F192C4D}" srcOrd="17" destOrd="0" presId="urn:microsoft.com/office/officeart/2008/layout/HexagonCluster"/>
    <dgm:cxn modelId="{39136BE3-7503-4B58-8A8D-34A36CEFB665}" type="presParOf" srcId="{D5EF2D8C-9029-4B98-BAC9-95452F192C4D}" destId="{A04F484C-19F9-4B66-8FA0-0BD997CF75D9}" srcOrd="0" destOrd="0" presId="urn:microsoft.com/office/officeart/2008/layout/HexagonCluster"/>
    <dgm:cxn modelId="{FFF92C5A-D5E2-45D3-A5D9-140D7576E1C7}" type="presParOf" srcId="{07D050DC-1409-4D53-A2C8-00E283BD1E6F}" destId="{D2259781-895E-470D-B631-FD60EC0585F5}" srcOrd="18" destOrd="0" presId="urn:microsoft.com/office/officeart/2008/layout/HexagonCluster"/>
    <dgm:cxn modelId="{1C6984A2-78C2-4CB3-A319-41746632FB10}" type="presParOf" srcId="{D2259781-895E-470D-B631-FD60EC0585F5}" destId="{BECF1EF9-CDA5-4317-9A94-2E5470B254CD}" srcOrd="0" destOrd="0" presId="urn:microsoft.com/office/officeart/2008/layout/HexagonCluster"/>
    <dgm:cxn modelId="{283AD16C-FB79-41E4-BB25-04B5908F30EC}" type="presParOf" srcId="{07D050DC-1409-4D53-A2C8-00E283BD1E6F}" destId="{AC213C24-2818-4D4D-A759-02FE79BBB968}" srcOrd="19" destOrd="0" presId="urn:microsoft.com/office/officeart/2008/layout/HexagonCluster"/>
    <dgm:cxn modelId="{A6EE47BF-DE0A-45F9-AA32-70650FD4F3A7}" type="presParOf" srcId="{AC213C24-2818-4D4D-A759-02FE79BBB968}" destId="{D841718D-DDC9-4B5E-8B67-63DBB15FB501}" srcOrd="0" destOrd="0" presId="urn:microsoft.com/office/officeart/2008/layout/HexagonCluster"/>
    <dgm:cxn modelId="{E9198A85-4860-40BE-999A-19B206B38DB8}" type="presParOf" srcId="{07D050DC-1409-4D53-A2C8-00E283BD1E6F}" destId="{B4099E6F-2ED0-4008-9C7A-FD7C0223797F}" srcOrd="20" destOrd="0" presId="urn:microsoft.com/office/officeart/2008/layout/HexagonCluster"/>
    <dgm:cxn modelId="{94D10F40-F02F-44BA-ADDC-58BC7DF73DCB}" type="presParOf" srcId="{B4099E6F-2ED0-4008-9C7A-FD7C0223797F}" destId="{6A2E170F-E26D-4CC3-9D85-4659EF4A1978}" srcOrd="0" destOrd="0" presId="urn:microsoft.com/office/officeart/2008/layout/HexagonCluster"/>
    <dgm:cxn modelId="{B5CC2F95-98F5-4503-9760-60818160F2B9}" type="presParOf" srcId="{07D050DC-1409-4D53-A2C8-00E283BD1E6F}" destId="{0C869ADE-B5F7-45F4-BFE2-6D4F19FA9759}" srcOrd="21" destOrd="0" presId="urn:microsoft.com/office/officeart/2008/layout/HexagonCluster"/>
    <dgm:cxn modelId="{9709AD04-1F62-403A-AAA9-BBB3B41C5442}" type="presParOf" srcId="{0C869ADE-B5F7-45F4-BFE2-6D4F19FA9759}" destId="{8A2A91BB-4DF6-465E-B223-40EF9614D2FF}" srcOrd="0" destOrd="0" presId="urn:microsoft.com/office/officeart/2008/layout/HexagonCluster"/>
    <dgm:cxn modelId="{814A6C97-0BDD-4AAD-95BC-3D572327DE12}" type="presParOf" srcId="{07D050DC-1409-4D53-A2C8-00E283BD1E6F}" destId="{06050C3D-AB7F-4BFA-9D5F-FD99C5DD755D}" srcOrd="22" destOrd="0" presId="urn:microsoft.com/office/officeart/2008/layout/HexagonCluster"/>
    <dgm:cxn modelId="{8BAF6A96-EB2D-46EC-B019-7DE470229F8A}" type="presParOf" srcId="{06050C3D-AB7F-4BFA-9D5F-FD99C5DD755D}" destId="{6FA8B081-334B-4F5A-A7DC-721AAE9FD867}" srcOrd="0" destOrd="0" presId="urn:microsoft.com/office/officeart/2008/layout/HexagonCluster"/>
    <dgm:cxn modelId="{83611D89-390F-4914-907E-7DA5DFEEBD56}" type="presParOf" srcId="{07D050DC-1409-4D53-A2C8-00E283BD1E6F}" destId="{699EF358-FB58-4C46-9316-E6BC6E3B71EB}" srcOrd="23" destOrd="0" presId="urn:microsoft.com/office/officeart/2008/layout/HexagonCluster"/>
    <dgm:cxn modelId="{EB235CF0-9A5B-4C74-9E40-D75344D891C6}" type="presParOf" srcId="{699EF358-FB58-4C46-9316-E6BC6E3B71EB}" destId="{15448239-F381-44DC-94CD-E34B62E5AB86}" srcOrd="0" destOrd="0" presId="urn:microsoft.com/office/officeart/2008/layout/HexagonCluster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7E5892-9EC5-4DC9-B70E-3E9386D6CB14}" type="doc">
      <dgm:prSet loTypeId="urn:microsoft.com/office/officeart/2009/layout/ReverseList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301D103-D022-45B0-88C7-EF83E44FB2EC}">
      <dgm:prSet phldrT="[Text]" custT="1"/>
      <dgm:spPr/>
      <dgm:t>
        <a:bodyPr/>
        <a:lstStyle/>
        <a:p>
          <a:r>
            <a:rPr lang="en-US" sz="3200" b="1" dirty="0"/>
            <a:t>INMM</a:t>
          </a:r>
          <a:r>
            <a:rPr lang="en-US" sz="2000" dirty="0"/>
            <a:t> </a:t>
          </a:r>
          <a:r>
            <a:rPr lang="en-US" sz="2000" dirty="0">
              <a:sym typeface="Wingdings" panose="05000000000000000000" pitchFamily="2" charset="2"/>
            </a:rPr>
            <a:t> </a:t>
          </a:r>
          <a:r>
            <a:rPr lang="en-US" sz="2000" dirty="0"/>
            <a:t>“</a:t>
          </a:r>
          <a:r>
            <a:rPr lang="en-US" sz="2000" b="1" dirty="0">
              <a:solidFill>
                <a:schemeClr val="accent2">
                  <a:lumMod val="75000"/>
                </a:schemeClr>
              </a:solidFill>
            </a:rPr>
            <a:t>safe</a:t>
          </a:r>
          <a:r>
            <a:rPr lang="en-US" sz="2000" dirty="0"/>
            <a:t>, </a:t>
          </a:r>
          <a:r>
            <a:rPr lang="en-US" sz="2000" b="1" dirty="0">
              <a:solidFill>
                <a:schemeClr val="accent2">
                  <a:lumMod val="75000"/>
                </a:schemeClr>
              </a:solidFill>
            </a:rPr>
            <a:t>secure</a:t>
          </a:r>
          <a:r>
            <a:rPr lang="en-US" sz="2000" dirty="0"/>
            <a:t> and </a:t>
          </a:r>
          <a:r>
            <a:rPr lang="en-US" sz="2000" b="1" dirty="0">
              <a:solidFill>
                <a:schemeClr val="accent2">
                  <a:lumMod val="75000"/>
                </a:schemeClr>
              </a:solidFill>
            </a:rPr>
            <a:t>effective</a:t>
          </a:r>
          <a:r>
            <a:rPr lang="en-US" sz="2000" dirty="0"/>
            <a:t> </a:t>
          </a:r>
          <a:r>
            <a:rPr lang="en-US" sz="2000" b="1" dirty="0">
              <a:solidFill>
                <a:schemeClr val="accent2">
                  <a:lumMod val="75000"/>
                </a:schemeClr>
              </a:solidFill>
            </a:rPr>
            <a:t>stewardship</a:t>
          </a:r>
          <a:r>
            <a:rPr lang="en-US" sz="2000" dirty="0"/>
            <a:t> of nuclear and other radioactive materials and related technologies”</a:t>
          </a:r>
        </a:p>
      </dgm:t>
    </dgm:pt>
    <dgm:pt modelId="{F50C52F0-8493-41A8-B55A-21653CF564BA}" type="parTrans" cxnId="{3A052C96-3435-4CD3-B70E-6E54CD2D45D5}">
      <dgm:prSet/>
      <dgm:spPr/>
      <dgm:t>
        <a:bodyPr/>
        <a:lstStyle/>
        <a:p>
          <a:endParaRPr lang="en-US" sz="1400"/>
        </a:p>
      </dgm:t>
    </dgm:pt>
    <dgm:pt modelId="{B2FD864F-6B76-4791-A9A5-C783418D0AFC}" type="sibTrans" cxnId="{3A052C96-3435-4CD3-B70E-6E54CD2D45D5}">
      <dgm:prSet/>
      <dgm:spPr/>
      <dgm:t>
        <a:bodyPr/>
        <a:lstStyle/>
        <a:p>
          <a:endParaRPr lang="en-US" sz="1400"/>
        </a:p>
      </dgm:t>
    </dgm:pt>
    <dgm:pt modelId="{D94EF02A-4C1E-48B1-86FC-6DA6E0211C99}">
      <dgm:prSet phldrT="[Text]" custT="1"/>
      <dgm:spPr/>
      <dgm:t>
        <a:bodyPr/>
        <a:lstStyle/>
        <a:p>
          <a:r>
            <a:rPr lang="en-US" sz="2800" b="1" dirty="0"/>
            <a:t>IAEA</a:t>
          </a:r>
          <a:r>
            <a:rPr lang="en-US" sz="2000" dirty="0"/>
            <a:t> </a:t>
          </a:r>
          <a:r>
            <a:rPr lang="en-US" sz="2000" dirty="0">
              <a:sym typeface="Wingdings" panose="05000000000000000000" pitchFamily="2" charset="2"/>
            </a:rPr>
            <a:t> </a:t>
          </a:r>
          <a:r>
            <a:rPr lang="en-US" sz="2000" dirty="0"/>
            <a:t>“</a:t>
          </a:r>
          <a:r>
            <a:rPr lang="en-US" sz="2000" b="1" dirty="0">
              <a:solidFill>
                <a:schemeClr val="accent2">
                  <a:lumMod val="75000"/>
                </a:schemeClr>
              </a:solidFill>
            </a:rPr>
            <a:t>planning for and using </a:t>
          </a:r>
          <a:r>
            <a:rPr lang="en-US" sz="2000" dirty="0"/>
            <a:t>nuclear science and technology for various </a:t>
          </a:r>
          <a:r>
            <a:rPr lang="en-US" sz="2000" b="1" dirty="0">
              <a:solidFill>
                <a:schemeClr val="accent2">
                  <a:lumMod val="75000"/>
                </a:schemeClr>
              </a:solidFill>
            </a:rPr>
            <a:t>peaceful purposes</a:t>
          </a:r>
          <a:r>
            <a:rPr lang="en-US" sz="2000" dirty="0"/>
            <a:t>” </a:t>
          </a:r>
        </a:p>
      </dgm:t>
    </dgm:pt>
    <dgm:pt modelId="{C311BE07-C56C-4171-8E89-59D3AE21E730}" type="parTrans" cxnId="{B937EC39-B1CE-4F14-95F6-E15B8F7E1F99}">
      <dgm:prSet/>
      <dgm:spPr/>
      <dgm:t>
        <a:bodyPr/>
        <a:lstStyle/>
        <a:p>
          <a:endParaRPr lang="en-US" sz="1400"/>
        </a:p>
      </dgm:t>
    </dgm:pt>
    <dgm:pt modelId="{D26ECBD9-AEAE-451A-896D-F5EC05E34038}" type="sibTrans" cxnId="{B937EC39-B1CE-4F14-95F6-E15B8F7E1F99}">
      <dgm:prSet/>
      <dgm:spPr/>
      <dgm:t>
        <a:bodyPr/>
        <a:lstStyle/>
        <a:p>
          <a:endParaRPr lang="en-US" sz="1400"/>
        </a:p>
      </dgm:t>
    </dgm:pt>
    <dgm:pt modelId="{A2394DF8-2568-4EE8-890E-4B587574A3CA}" type="pres">
      <dgm:prSet presAssocID="{1D7E5892-9EC5-4DC9-B70E-3E9386D6CB14}" presName="Name0" presStyleCnt="0">
        <dgm:presLayoutVars>
          <dgm:chMax val="2"/>
          <dgm:chPref val="2"/>
          <dgm:animLvl val="lvl"/>
        </dgm:presLayoutVars>
      </dgm:prSet>
      <dgm:spPr/>
    </dgm:pt>
    <dgm:pt modelId="{6D1C4331-F385-4BCE-BB9D-DAAD73AFBEF4}" type="pres">
      <dgm:prSet presAssocID="{1D7E5892-9EC5-4DC9-B70E-3E9386D6CB14}" presName="LeftText" presStyleLbl="revTx" presStyleIdx="0" presStyleCnt="0">
        <dgm:presLayoutVars>
          <dgm:bulletEnabled val="1"/>
        </dgm:presLayoutVars>
      </dgm:prSet>
      <dgm:spPr/>
    </dgm:pt>
    <dgm:pt modelId="{175FC859-A5E6-4B3D-B426-A240CEC50D3B}" type="pres">
      <dgm:prSet presAssocID="{1D7E5892-9EC5-4DC9-B70E-3E9386D6CB14}" presName="LeftNode" presStyleLbl="bgImgPlace1" presStyleIdx="0" presStyleCnt="2">
        <dgm:presLayoutVars>
          <dgm:chMax val="2"/>
          <dgm:chPref val="2"/>
        </dgm:presLayoutVars>
      </dgm:prSet>
      <dgm:spPr/>
    </dgm:pt>
    <dgm:pt modelId="{6BFEDE0C-DB93-4DAB-9571-FD1EE69D00F7}" type="pres">
      <dgm:prSet presAssocID="{1D7E5892-9EC5-4DC9-B70E-3E9386D6CB14}" presName="RightText" presStyleLbl="revTx" presStyleIdx="0" presStyleCnt="0">
        <dgm:presLayoutVars>
          <dgm:bulletEnabled val="1"/>
        </dgm:presLayoutVars>
      </dgm:prSet>
      <dgm:spPr/>
    </dgm:pt>
    <dgm:pt modelId="{2741E08F-33E3-4AC6-84EA-D3EADEC797B1}" type="pres">
      <dgm:prSet presAssocID="{1D7E5892-9EC5-4DC9-B70E-3E9386D6CB14}" presName="RightNode" presStyleLbl="bgImgPlace1" presStyleIdx="1" presStyleCnt="2">
        <dgm:presLayoutVars>
          <dgm:chMax val="0"/>
          <dgm:chPref val="0"/>
        </dgm:presLayoutVars>
      </dgm:prSet>
      <dgm:spPr/>
    </dgm:pt>
    <dgm:pt modelId="{5F2B62D6-3240-4AC0-A299-B33ED0F301CE}" type="pres">
      <dgm:prSet presAssocID="{1D7E5892-9EC5-4DC9-B70E-3E9386D6CB14}" presName="TopArrow" presStyleLbl="node1" presStyleIdx="0" presStyleCnt="2"/>
      <dgm:spPr/>
    </dgm:pt>
    <dgm:pt modelId="{35D3EA71-18CD-4890-8D58-2CCBFFE68233}" type="pres">
      <dgm:prSet presAssocID="{1D7E5892-9EC5-4DC9-B70E-3E9386D6CB14}" presName="BottomArrow" presStyleLbl="node1" presStyleIdx="1" presStyleCnt="2"/>
      <dgm:spPr/>
    </dgm:pt>
  </dgm:ptLst>
  <dgm:cxnLst>
    <dgm:cxn modelId="{B937EC39-B1CE-4F14-95F6-E15B8F7E1F99}" srcId="{1D7E5892-9EC5-4DC9-B70E-3E9386D6CB14}" destId="{D94EF02A-4C1E-48B1-86FC-6DA6E0211C99}" srcOrd="1" destOrd="0" parTransId="{C311BE07-C56C-4171-8E89-59D3AE21E730}" sibTransId="{D26ECBD9-AEAE-451A-896D-F5EC05E34038}"/>
    <dgm:cxn modelId="{FFD93667-6E7D-45D6-96DC-F4D822ED36B1}" type="presOf" srcId="{1D7E5892-9EC5-4DC9-B70E-3E9386D6CB14}" destId="{A2394DF8-2568-4EE8-890E-4B587574A3CA}" srcOrd="0" destOrd="0" presId="urn:microsoft.com/office/officeart/2009/layout/ReverseList"/>
    <dgm:cxn modelId="{5476DC6A-FE91-446E-8FB9-0F389B912CC2}" type="presOf" srcId="{7301D103-D022-45B0-88C7-EF83E44FB2EC}" destId="{6D1C4331-F385-4BCE-BB9D-DAAD73AFBEF4}" srcOrd="0" destOrd="0" presId="urn:microsoft.com/office/officeart/2009/layout/ReverseList"/>
    <dgm:cxn modelId="{05EBD487-8DF2-4516-8B25-22953AE0DD59}" type="presOf" srcId="{D94EF02A-4C1E-48B1-86FC-6DA6E0211C99}" destId="{6BFEDE0C-DB93-4DAB-9571-FD1EE69D00F7}" srcOrd="0" destOrd="0" presId="urn:microsoft.com/office/officeart/2009/layout/ReverseList"/>
    <dgm:cxn modelId="{3A052C96-3435-4CD3-B70E-6E54CD2D45D5}" srcId="{1D7E5892-9EC5-4DC9-B70E-3E9386D6CB14}" destId="{7301D103-D022-45B0-88C7-EF83E44FB2EC}" srcOrd="0" destOrd="0" parTransId="{F50C52F0-8493-41A8-B55A-21653CF564BA}" sibTransId="{B2FD864F-6B76-4791-A9A5-C783418D0AFC}"/>
    <dgm:cxn modelId="{96A4B49F-BE16-4FCE-90B9-3C407DA5BE2E}" type="presOf" srcId="{D94EF02A-4C1E-48B1-86FC-6DA6E0211C99}" destId="{2741E08F-33E3-4AC6-84EA-D3EADEC797B1}" srcOrd="1" destOrd="0" presId="urn:microsoft.com/office/officeart/2009/layout/ReverseList"/>
    <dgm:cxn modelId="{82553DF9-86BC-4593-96DE-198DE3103D82}" type="presOf" srcId="{7301D103-D022-45B0-88C7-EF83E44FB2EC}" destId="{175FC859-A5E6-4B3D-B426-A240CEC50D3B}" srcOrd="1" destOrd="0" presId="urn:microsoft.com/office/officeart/2009/layout/ReverseList"/>
    <dgm:cxn modelId="{BD5A7824-53CD-4121-957A-D05933848BF9}" type="presParOf" srcId="{A2394DF8-2568-4EE8-890E-4B587574A3CA}" destId="{6D1C4331-F385-4BCE-BB9D-DAAD73AFBEF4}" srcOrd="0" destOrd="0" presId="urn:microsoft.com/office/officeart/2009/layout/ReverseList"/>
    <dgm:cxn modelId="{450A4FC1-3491-4582-B260-301E8E1DBF2F}" type="presParOf" srcId="{A2394DF8-2568-4EE8-890E-4B587574A3CA}" destId="{175FC859-A5E6-4B3D-B426-A240CEC50D3B}" srcOrd="1" destOrd="0" presId="urn:microsoft.com/office/officeart/2009/layout/ReverseList"/>
    <dgm:cxn modelId="{B6E5B4DE-9869-4E68-8C9E-E161907901A6}" type="presParOf" srcId="{A2394DF8-2568-4EE8-890E-4B587574A3CA}" destId="{6BFEDE0C-DB93-4DAB-9571-FD1EE69D00F7}" srcOrd="2" destOrd="0" presId="urn:microsoft.com/office/officeart/2009/layout/ReverseList"/>
    <dgm:cxn modelId="{60E1D2FD-E453-411D-BC3A-FFA4A12B3BEE}" type="presParOf" srcId="{A2394DF8-2568-4EE8-890E-4B587574A3CA}" destId="{2741E08F-33E3-4AC6-84EA-D3EADEC797B1}" srcOrd="3" destOrd="0" presId="urn:microsoft.com/office/officeart/2009/layout/ReverseList"/>
    <dgm:cxn modelId="{6D57F477-9257-4D7A-AD75-D6B1C9832B51}" type="presParOf" srcId="{A2394DF8-2568-4EE8-890E-4B587574A3CA}" destId="{5F2B62D6-3240-4AC0-A299-B33ED0F301CE}" srcOrd="4" destOrd="0" presId="urn:microsoft.com/office/officeart/2009/layout/ReverseList"/>
    <dgm:cxn modelId="{3F0DF113-0173-4097-B3EB-598155FAD7FE}" type="presParOf" srcId="{A2394DF8-2568-4EE8-890E-4B587574A3CA}" destId="{35D3EA71-18CD-4890-8D58-2CCBFFE68233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948C6-668E-458B-AA95-267379FF5142}">
      <dsp:nvSpPr>
        <dsp:cNvPr id="0" name=""/>
        <dsp:cNvSpPr/>
      </dsp:nvSpPr>
      <dsp:spPr>
        <a:xfrm>
          <a:off x="2824" y="0"/>
          <a:ext cx="2772001" cy="500380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Session I:        </a:t>
          </a:r>
          <a:r>
            <a:rPr lang="en-GB" sz="2000" b="1" kern="1200" dirty="0"/>
            <a:t>Safety/Security</a:t>
          </a:r>
          <a:endParaRPr lang="en-US" sz="2000" b="1" kern="1200" dirty="0"/>
        </a:p>
      </dsp:txBody>
      <dsp:txXfrm>
        <a:off x="2824" y="0"/>
        <a:ext cx="2772001" cy="1501141"/>
      </dsp:txXfrm>
    </dsp:sp>
    <dsp:sp modelId="{4AEE0167-5AA0-4EFE-925A-D12E25785C7C}">
      <dsp:nvSpPr>
        <dsp:cNvPr id="0" name=""/>
        <dsp:cNvSpPr/>
      </dsp:nvSpPr>
      <dsp:spPr>
        <a:xfrm>
          <a:off x="280025" y="1502607"/>
          <a:ext cx="2217601" cy="150871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Keynote: DOE/NE</a:t>
          </a:r>
        </a:p>
      </dsp:txBody>
      <dsp:txXfrm>
        <a:off x="324214" y="1546796"/>
        <a:ext cx="2129223" cy="1420337"/>
      </dsp:txXfrm>
    </dsp:sp>
    <dsp:sp modelId="{EEB9CCA2-F589-42CE-B829-3C1E2B129A53}">
      <dsp:nvSpPr>
        <dsp:cNvPr id="0" name=""/>
        <dsp:cNvSpPr/>
      </dsp:nvSpPr>
      <dsp:spPr>
        <a:xfrm>
          <a:off x="280025" y="3243433"/>
          <a:ext cx="2217601" cy="1508715"/>
        </a:xfrm>
        <a:prstGeom prst="roundRect">
          <a:avLst>
            <a:gd name="adj" fmla="val 10000"/>
          </a:avLst>
        </a:prstGeom>
        <a:solidFill>
          <a:schemeClr val="accent5">
            <a:hueOff val="-965506"/>
            <a:satOff val="-2488"/>
            <a:lumOff val="-16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Orgs: Sandia, UNM, Enercon</a:t>
          </a:r>
        </a:p>
      </dsp:txBody>
      <dsp:txXfrm>
        <a:off x="324214" y="3287622"/>
        <a:ext cx="2129223" cy="1420337"/>
      </dsp:txXfrm>
    </dsp:sp>
    <dsp:sp modelId="{988BC6F9-A76C-4331-9DFD-77A835027061}">
      <dsp:nvSpPr>
        <dsp:cNvPr id="0" name=""/>
        <dsp:cNvSpPr/>
      </dsp:nvSpPr>
      <dsp:spPr>
        <a:xfrm>
          <a:off x="2982726" y="0"/>
          <a:ext cx="2772001" cy="500380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Session II: Security/Safeguards</a:t>
          </a:r>
        </a:p>
      </dsp:txBody>
      <dsp:txXfrm>
        <a:off x="2982726" y="0"/>
        <a:ext cx="2772001" cy="1501141"/>
      </dsp:txXfrm>
    </dsp:sp>
    <dsp:sp modelId="{D5255E9A-8987-404B-8B7D-DF2BE75270E1}">
      <dsp:nvSpPr>
        <dsp:cNvPr id="0" name=""/>
        <dsp:cNvSpPr/>
      </dsp:nvSpPr>
      <dsp:spPr>
        <a:xfrm>
          <a:off x="3259926" y="1502607"/>
          <a:ext cx="2217601" cy="1508715"/>
        </a:xfrm>
        <a:prstGeom prst="roundRect">
          <a:avLst>
            <a:gd name="adj" fmla="val 10000"/>
          </a:avLst>
        </a:prstGeom>
        <a:solidFill>
          <a:schemeClr val="accent5">
            <a:hueOff val="-1931012"/>
            <a:satOff val="-4977"/>
            <a:lumOff val="-33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Keynote: DOE/NA211</a:t>
          </a:r>
        </a:p>
      </dsp:txBody>
      <dsp:txXfrm>
        <a:off x="3304115" y="1546796"/>
        <a:ext cx="2129223" cy="1420337"/>
      </dsp:txXfrm>
    </dsp:sp>
    <dsp:sp modelId="{E8242D05-CC6B-4276-9E61-8787DD862F3E}">
      <dsp:nvSpPr>
        <dsp:cNvPr id="0" name=""/>
        <dsp:cNvSpPr/>
      </dsp:nvSpPr>
      <dsp:spPr>
        <a:xfrm>
          <a:off x="3259926" y="3243433"/>
          <a:ext cx="2217601" cy="1508715"/>
        </a:xfrm>
        <a:prstGeom prst="roundRect">
          <a:avLst>
            <a:gd name="adj" fmla="val 10000"/>
          </a:avLst>
        </a:prstGeom>
        <a:solidFill>
          <a:schemeClr val="accent5">
            <a:hueOff val="-2896518"/>
            <a:satOff val="-7465"/>
            <a:lumOff val="-50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Orgs: Sandia, </a:t>
          </a:r>
          <a:r>
            <a:rPr lang="en-US" sz="2900" kern="1200" dirty="0" err="1"/>
            <a:t>Rhinocorps</a:t>
          </a:r>
          <a:r>
            <a:rPr lang="en-US" sz="2900" kern="1200" dirty="0"/>
            <a:t>, Los Alamos</a:t>
          </a:r>
        </a:p>
      </dsp:txBody>
      <dsp:txXfrm>
        <a:off x="3304115" y="3287622"/>
        <a:ext cx="2129223" cy="1420337"/>
      </dsp:txXfrm>
    </dsp:sp>
    <dsp:sp modelId="{7D1DDA13-64AF-4E30-A8D6-048DDFC938FB}">
      <dsp:nvSpPr>
        <dsp:cNvPr id="0" name=""/>
        <dsp:cNvSpPr/>
      </dsp:nvSpPr>
      <dsp:spPr>
        <a:xfrm>
          <a:off x="5962628" y="0"/>
          <a:ext cx="2772001" cy="500380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Session III: Safeguards/Safety</a:t>
          </a:r>
        </a:p>
      </dsp:txBody>
      <dsp:txXfrm>
        <a:off x="5962628" y="0"/>
        <a:ext cx="2772001" cy="1501141"/>
      </dsp:txXfrm>
    </dsp:sp>
    <dsp:sp modelId="{4D4CA8C5-C18C-4CB0-975B-3645BB341508}">
      <dsp:nvSpPr>
        <dsp:cNvPr id="0" name=""/>
        <dsp:cNvSpPr/>
      </dsp:nvSpPr>
      <dsp:spPr>
        <a:xfrm>
          <a:off x="6239828" y="1502607"/>
          <a:ext cx="2217601" cy="1508715"/>
        </a:xfrm>
        <a:prstGeom prst="roundRect">
          <a:avLst>
            <a:gd name="adj" fmla="val 10000"/>
          </a:avLst>
        </a:prstGeom>
        <a:solidFill>
          <a:schemeClr val="accent5">
            <a:hueOff val="-3862025"/>
            <a:satOff val="-9954"/>
            <a:lumOff val="-6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Keynote: DOE/NA241</a:t>
          </a:r>
        </a:p>
      </dsp:txBody>
      <dsp:txXfrm>
        <a:off x="6284017" y="1546796"/>
        <a:ext cx="2129223" cy="1420337"/>
      </dsp:txXfrm>
    </dsp:sp>
    <dsp:sp modelId="{995B7DB3-3D34-46E7-8296-EFE352F85E25}">
      <dsp:nvSpPr>
        <dsp:cNvPr id="0" name=""/>
        <dsp:cNvSpPr/>
      </dsp:nvSpPr>
      <dsp:spPr>
        <a:xfrm>
          <a:off x="6239828" y="3276483"/>
          <a:ext cx="2217601" cy="1508715"/>
        </a:xfrm>
        <a:prstGeom prst="roundRect">
          <a:avLst>
            <a:gd name="adj" fmla="val 10000"/>
          </a:avLst>
        </a:prstGeom>
        <a:solidFill>
          <a:schemeClr val="accent5">
            <a:hueOff val="-4827531"/>
            <a:satOff val="-12442"/>
            <a:lumOff val="-84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Orgs: Sandia, Oak Ridge</a:t>
          </a:r>
        </a:p>
      </dsp:txBody>
      <dsp:txXfrm>
        <a:off x="6284017" y="3320672"/>
        <a:ext cx="2129223" cy="1420337"/>
      </dsp:txXfrm>
    </dsp:sp>
    <dsp:sp modelId="{B412B3D8-4461-455E-9EA0-566344F9854B}">
      <dsp:nvSpPr>
        <dsp:cNvPr id="0" name=""/>
        <dsp:cNvSpPr/>
      </dsp:nvSpPr>
      <dsp:spPr>
        <a:xfrm>
          <a:off x="8942530" y="0"/>
          <a:ext cx="2772001" cy="500380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Session IV:                      3S Integration</a:t>
          </a:r>
        </a:p>
      </dsp:txBody>
      <dsp:txXfrm>
        <a:off x="8942530" y="0"/>
        <a:ext cx="2772001" cy="1501141"/>
      </dsp:txXfrm>
    </dsp:sp>
    <dsp:sp modelId="{72B80321-C3C2-4FBA-B407-7803174CEBB8}">
      <dsp:nvSpPr>
        <dsp:cNvPr id="0" name=""/>
        <dsp:cNvSpPr/>
      </dsp:nvSpPr>
      <dsp:spPr>
        <a:xfrm>
          <a:off x="9219730" y="1502607"/>
          <a:ext cx="2217601" cy="1508715"/>
        </a:xfrm>
        <a:prstGeom prst="roundRect">
          <a:avLst>
            <a:gd name="adj" fmla="val 10000"/>
          </a:avLst>
        </a:prstGeom>
        <a:solidFill>
          <a:schemeClr val="accent5">
            <a:hueOff val="-5793037"/>
            <a:satOff val="-14931"/>
            <a:lumOff val="-100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Keynote: USG ANSWER</a:t>
          </a:r>
        </a:p>
      </dsp:txBody>
      <dsp:txXfrm>
        <a:off x="9263919" y="1546796"/>
        <a:ext cx="2129223" cy="1420337"/>
      </dsp:txXfrm>
    </dsp:sp>
    <dsp:sp modelId="{6F4A96FB-5F26-4B4A-AB75-18DB5919B7BF}">
      <dsp:nvSpPr>
        <dsp:cNvPr id="0" name=""/>
        <dsp:cNvSpPr/>
      </dsp:nvSpPr>
      <dsp:spPr>
        <a:xfrm>
          <a:off x="9219730" y="3243433"/>
          <a:ext cx="2217601" cy="1508715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Orgs: Sandia, IAEA, Idaho, ACU</a:t>
          </a:r>
        </a:p>
      </dsp:txBody>
      <dsp:txXfrm>
        <a:off x="9263919" y="3287622"/>
        <a:ext cx="2129223" cy="14203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2CB15B-0381-44C6-8BBC-A2FF03A1F413}">
      <dsp:nvSpPr>
        <dsp:cNvPr id="0" name=""/>
        <dsp:cNvSpPr/>
      </dsp:nvSpPr>
      <dsp:spPr>
        <a:xfrm>
          <a:off x="2356378" y="2831594"/>
          <a:ext cx="1984947" cy="170444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NNSA/ INSTAR</a:t>
          </a:r>
        </a:p>
      </dsp:txBody>
      <dsp:txXfrm>
        <a:off x="2663827" y="3095596"/>
        <a:ext cx="1370049" cy="1176440"/>
      </dsp:txXfrm>
    </dsp:sp>
    <dsp:sp modelId="{77A33359-D8DE-46EB-9270-34C578762CAC}">
      <dsp:nvSpPr>
        <dsp:cNvPr id="0" name=""/>
        <dsp:cNvSpPr/>
      </dsp:nvSpPr>
      <dsp:spPr>
        <a:xfrm>
          <a:off x="2403739" y="3593820"/>
          <a:ext cx="231542" cy="19974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2C8292-34A5-4EE1-ADC6-F69ACC263EB6}">
      <dsp:nvSpPr>
        <dsp:cNvPr id="0" name=""/>
        <dsp:cNvSpPr/>
      </dsp:nvSpPr>
      <dsp:spPr>
        <a:xfrm>
          <a:off x="648228" y="1889375"/>
          <a:ext cx="1984947" cy="1704444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1"/>
          <a:srcRect/>
          <a:stretch>
            <a:fillRect l="7832" t="31627" r="8862" b="31834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FCE370-2D4B-43EC-8206-A2A9C7A2079D}">
      <dsp:nvSpPr>
        <dsp:cNvPr id="0" name=""/>
        <dsp:cNvSpPr/>
      </dsp:nvSpPr>
      <dsp:spPr>
        <a:xfrm>
          <a:off x="2008012" y="3367731"/>
          <a:ext cx="231542" cy="19974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4413"/>
              <a:satOff val="-1584"/>
              <a:lumOff val="-10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FA3E6-A396-481B-A1F2-2AE0ABC3C9A6}">
      <dsp:nvSpPr>
        <dsp:cNvPr id="0" name=""/>
        <dsp:cNvSpPr/>
      </dsp:nvSpPr>
      <dsp:spPr>
        <a:xfrm>
          <a:off x="4064527" y="1884437"/>
          <a:ext cx="1984947" cy="170444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NNSA/ PRO-AR &amp; FC</a:t>
          </a:r>
        </a:p>
      </dsp:txBody>
      <dsp:txXfrm>
        <a:off x="4371976" y="2148439"/>
        <a:ext cx="1370049" cy="1176440"/>
      </dsp:txXfrm>
    </dsp:sp>
    <dsp:sp modelId="{5DA2DD34-AB71-43B6-8F2C-36B68DA7D065}">
      <dsp:nvSpPr>
        <dsp:cNvPr id="0" name=""/>
        <dsp:cNvSpPr/>
      </dsp:nvSpPr>
      <dsp:spPr>
        <a:xfrm>
          <a:off x="5430625" y="3358402"/>
          <a:ext cx="231542" cy="19974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8826"/>
              <a:satOff val="-3167"/>
              <a:lumOff val="-21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6D62F6-2C89-4F8C-BBBB-6B34B1ED3383}">
      <dsp:nvSpPr>
        <dsp:cNvPr id="0" name=""/>
        <dsp:cNvSpPr/>
      </dsp:nvSpPr>
      <dsp:spPr>
        <a:xfrm>
          <a:off x="5771624" y="2828301"/>
          <a:ext cx="1984947" cy="1704444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2"/>
          <a:srcRect/>
          <a:stretch>
            <a:fillRect l="-22780" t="-3394" r="-1220" b="3394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9612B9-8220-4B82-9BAD-2DF5DD634F0B}">
      <dsp:nvSpPr>
        <dsp:cNvPr id="0" name=""/>
        <dsp:cNvSpPr/>
      </dsp:nvSpPr>
      <dsp:spPr>
        <a:xfrm>
          <a:off x="5820037" y="3586686"/>
          <a:ext cx="231542" cy="19974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43239"/>
              <a:satOff val="-4751"/>
              <a:lumOff val="-32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FBCE60-0693-4378-9F3B-71B1BE3E4E11}">
      <dsp:nvSpPr>
        <dsp:cNvPr id="0" name=""/>
        <dsp:cNvSpPr/>
      </dsp:nvSpPr>
      <dsp:spPr>
        <a:xfrm>
          <a:off x="2356378" y="947706"/>
          <a:ext cx="1984947" cy="170444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NNSA/ ARISE</a:t>
          </a:r>
        </a:p>
      </dsp:txBody>
      <dsp:txXfrm>
        <a:off x="2663827" y="1211708"/>
        <a:ext cx="1370049" cy="1176440"/>
      </dsp:txXfrm>
    </dsp:sp>
    <dsp:sp modelId="{606D2932-2DB0-4386-B1E1-A20EBE764BC7}">
      <dsp:nvSpPr>
        <dsp:cNvPr id="0" name=""/>
        <dsp:cNvSpPr/>
      </dsp:nvSpPr>
      <dsp:spPr>
        <a:xfrm>
          <a:off x="3716161" y="980082"/>
          <a:ext cx="231542" cy="19974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57652"/>
              <a:satOff val="-6334"/>
              <a:lumOff val="-42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1C9425-D424-4BF0-8DFE-3071B4A67989}">
      <dsp:nvSpPr>
        <dsp:cNvPr id="0" name=""/>
        <dsp:cNvSpPr/>
      </dsp:nvSpPr>
      <dsp:spPr>
        <a:xfrm>
          <a:off x="4064527" y="0"/>
          <a:ext cx="1984947" cy="170444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/>
          <a:stretch>
            <a:fillRect l="5242" t="31803" r="3663" b="33426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B86008-46D4-4130-BF2A-908E52550FAD}">
      <dsp:nvSpPr>
        <dsp:cNvPr id="0" name=""/>
        <dsp:cNvSpPr/>
      </dsp:nvSpPr>
      <dsp:spPr>
        <a:xfrm>
          <a:off x="4120308" y="755091"/>
          <a:ext cx="231542" cy="19974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072065"/>
              <a:satOff val="-7918"/>
              <a:lumOff val="-53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EDC8DC-7ABD-4CDE-83A6-A6AA2889F58A}">
      <dsp:nvSpPr>
        <dsp:cNvPr id="0" name=""/>
        <dsp:cNvSpPr/>
      </dsp:nvSpPr>
      <dsp:spPr>
        <a:xfrm>
          <a:off x="5771624" y="943864"/>
          <a:ext cx="1984947" cy="170444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DOE/ ARSS</a:t>
          </a:r>
        </a:p>
      </dsp:txBody>
      <dsp:txXfrm>
        <a:off x="6079073" y="1207866"/>
        <a:ext cx="1370049" cy="1176440"/>
      </dsp:txXfrm>
    </dsp:sp>
    <dsp:sp modelId="{799F2495-BDBB-4121-8A78-05FF5A1D5355}">
      <dsp:nvSpPr>
        <dsp:cNvPr id="0" name=""/>
        <dsp:cNvSpPr/>
      </dsp:nvSpPr>
      <dsp:spPr>
        <a:xfrm>
          <a:off x="7489245" y="1698956"/>
          <a:ext cx="231542" cy="19974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86478"/>
              <a:satOff val="-9501"/>
              <a:lumOff val="-64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2AC581-C43A-4202-BB98-06460A367300}">
      <dsp:nvSpPr>
        <dsp:cNvPr id="0" name=""/>
        <dsp:cNvSpPr/>
      </dsp:nvSpPr>
      <dsp:spPr>
        <a:xfrm>
          <a:off x="7479773" y="1901997"/>
          <a:ext cx="1984947" cy="1704444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4"/>
          <a:srcRect/>
          <a:stretch>
            <a:fillRect l="-7000" r="-7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083FA9-306E-4558-B27C-2BA4F07373A0}">
      <dsp:nvSpPr>
        <dsp:cNvPr id="0" name=""/>
        <dsp:cNvSpPr/>
      </dsp:nvSpPr>
      <dsp:spPr>
        <a:xfrm>
          <a:off x="7867080" y="1932727"/>
          <a:ext cx="231542" cy="19974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300891"/>
              <a:satOff val="-11085"/>
              <a:lumOff val="-748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5C0154-82A7-426D-A7FD-03D28E1888B8}">
      <dsp:nvSpPr>
        <dsp:cNvPr id="0" name=""/>
        <dsp:cNvSpPr/>
      </dsp:nvSpPr>
      <dsp:spPr>
        <a:xfrm>
          <a:off x="7479773" y="18109"/>
          <a:ext cx="1984947" cy="170444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NRC/ DANU</a:t>
          </a:r>
        </a:p>
      </dsp:txBody>
      <dsp:txXfrm>
        <a:off x="7787222" y="282111"/>
        <a:ext cx="1370049" cy="1176440"/>
      </dsp:txXfrm>
    </dsp:sp>
    <dsp:sp modelId="{A04F484C-19F9-4B66-8FA0-0BD997CF75D9}">
      <dsp:nvSpPr>
        <dsp:cNvPr id="0" name=""/>
        <dsp:cNvSpPr/>
      </dsp:nvSpPr>
      <dsp:spPr>
        <a:xfrm>
          <a:off x="9197394" y="781981"/>
          <a:ext cx="231542" cy="19974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15304"/>
              <a:satOff val="-12668"/>
              <a:lumOff val="-85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CF1EF9-CDA5-4317-9A94-2E5470B254CD}">
      <dsp:nvSpPr>
        <dsp:cNvPr id="0" name=""/>
        <dsp:cNvSpPr/>
      </dsp:nvSpPr>
      <dsp:spPr>
        <a:xfrm>
          <a:off x="9187922" y="969107"/>
          <a:ext cx="1984947" cy="1704444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5"/>
          <a:srcRect/>
          <a:stretch>
            <a:fillRect t="-8000" b="-8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41718D-DDC9-4B5E-8B67-63DBB15FB501}">
      <dsp:nvSpPr>
        <dsp:cNvPr id="0" name=""/>
        <dsp:cNvSpPr/>
      </dsp:nvSpPr>
      <dsp:spPr>
        <a:xfrm>
          <a:off x="9583649" y="1006972"/>
          <a:ext cx="231542" cy="19974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529717"/>
              <a:satOff val="-14252"/>
              <a:lumOff val="-96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2E170F-E26D-4CC3-9D85-4659EF4A1978}">
      <dsp:nvSpPr>
        <dsp:cNvPr id="0" name=""/>
        <dsp:cNvSpPr/>
      </dsp:nvSpPr>
      <dsp:spPr>
        <a:xfrm>
          <a:off x="9187922" y="2850252"/>
          <a:ext cx="1984947" cy="170444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DOS/ FIRST</a:t>
          </a:r>
        </a:p>
      </dsp:txBody>
      <dsp:txXfrm>
        <a:off x="9495371" y="3114254"/>
        <a:ext cx="1370049" cy="1176440"/>
      </dsp:txXfrm>
    </dsp:sp>
    <dsp:sp modelId="{8A2A91BB-4DF6-465E-B223-40EF9614D2FF}">
      <dsp:nvSpPr>
        <dsp:cNvPr id="0" name=""/>
        <dsp:cNvSpPr/>
      </dsp:nvSpPr>
      <dsp:spPr>
        <a:xfrm>
          <a:off x="9581544" y="4342875"/>
          <a:ext cx="231542" cy="19974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44130"/>
              <a:satOff val="-15835"/>
              <a:lumOff val="-106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A8B081-334B-4F5A-A7DC-721AAE9FD867}">
      <dsp:nvSpPr>
        <dsp:cNvPr id="0" name=""/>
        <dsp:cNvSpPr/>
      </dsp:nvSpPr>
      <dsp:spPr>
        <a:xfrm>
          <a:off x="7479773" y="3783141"/>
          <a:ext cx="1984947" cy="1704444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6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448239-F381-44DC-94CD-E34B62E5AB86}">
      <dsp:nvSpPr>
        <dsp:cNvPr id="0" name=""/>
        <dsp:cNvSpPr/>
      </dsp:nvSpPr>
      <dsp:spPr>
        <a:xfrm>
          <a:off x="9213181" y="4531099"/>
          <a:ext cx="231542" cy="19974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5FC859-A5E6-4B3D-B426-A240CEC50D3B}">
      <dsp:nvSpPr>
        <dsp:cNvPr id="0" name=""/>
        <dsp:cNvSpPr/>
      </dsp:nvSpPr>
      <dsp:spPr>
        <a:xfrm rot="16200000">
          <a:off x="-640907" y="2384697"/>
          <a:ext cx="3296052" cy="2014237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203200" rIns="182880" bIns="20320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INMM</a:t>
          </a:r>
          <a:r>
            <a:rPr lang="en-US" sz="2000" kern="1200" dirty="0"/>
            <a:t> </a:t>
          </a:r>
          <a:r>
            <a:rPr lang="en-US" sz="2000" kern="1200" dirty="0">
              <a:sym typeface="Wingdings" panose="05000000000000000000" pitchFamily="2" charset="2"/>
            </a:rPr>
            <a:t> </a:t>
          </a:r>
          <a:r>
            <a:rPr lang="en-US" sz="2000" kern="1200" dirty="0"/>
            <a:t>“</a:t>
          </a:r>
          <a:r>
            <a:rPr lang="en-US" sz="2000" b="1" kern="1200" dirty="0">
              <a:solidFill>
                <a:schemeClr val="accent2">
                  <a:lumMod val="75000"/>
                </a:schemeClr>
              </a:solidFill>
            </a:rPr>
            <a:t>safe</a:t>
          </a:r>
          <a:r>
            <a:rPr lang="en-US" sz="2000" kern="1200" dirty="0"/>
            <a:t>, </a:t>
          </a:r>
          <a:r>
            <a:rPr lang="en-US" sz="2000" b="1" kern="1200" dirty="0">
              <a:solidFill>
                <a:schemeClr val="accent2">
                  <a:lumMod val="75000"/>
                </a:schemeClr>
              </a:solidFill>
            </a:rPr>
            <a:t>secure</a:t>
          </a:r>
          <a:r>
            <a:rPr lang="en-US" sz="2000" kern="1200" dirty="0"/>
            <a:t> and </a:t>
          </a:r>
          <a:r>
            <a:rPr lang="en-US" sz="2000" b="1" kern="1200" dirty="0">
              <a:solidFill>
                <a:schemeClr val="accent2">
                  <a:lumMod val="75000"/>
                </a:schemeClr>
              </a:solidFill>
            </a:rPr>
            <a:t>effective</a:t>
          </a:r>
          <a:r>
            <a:rPr lang="en-US" sz="2000" kern="1200" dirty="0"/>
            <a:t> </a:t>
          </a:r>
          <a:r>
            <a:rPr lang="en-US" sz="2000" b="1" kern="1200" dirty="0">
              <a:solidFill>
                <a:schemeClr val="accent2">
                  <a:lumMod val="75000"/>
                </a:schemeClr>
              </a:solidFill>
            </a:rPr>
            <a:t>stewardship</a:t>
          </a:r>
          <a:r>
            <a:rPr lang="en-US" sz="2000" kern="1200" dirty="0"/>
            <a:t> of nuclear and other radioactive materials and related technologies”</a:t>
          </a:r>
        </a:p>
      </dsp:txBody>
      <dsp:txXfrm rot="5400000">
        <a:off x="98345" y="1842135"/>
        <a:ext cx="1915892" cy="3099362"/>
      </dsp:txXfrm>
    </dsp:sp>
    <dsp:sp modelId="{2741E08F-33E3-4AC6-84EA-D3EADEC797B1}">
      <dsp:nvSpPr>
        <dsp:cNvPr id="0" name=""/>
        <dsp:cNvSpPr/>
      </dsp:nvSpPr>
      <dsp:spPr>
        <a:xfrm rot="5400000">
          <a:off x="1464792" y="2384697"/>
          <a:ext cx="3296052" cy="2014237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tint val="50000"/>
            <a:hueOff val="-880662"/>
            <a:satOff val="-76170"/>
            <a:lumOff val="87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77800" rIns="106680" bIns="17780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IAEA</a:t>
          </a:r>
          <a:r>
            <a:rPr lang="en-US" sz="2000" kern="1200" dirty="0"/>
            <a:t> </a:t>
          </a:r>
          <a:r>
            <a:rPr lang="en-US" sz="2000" kern="1200" dirty="0">
              <a:sym typeface="Wingdings" panose="05000000000000000000" pitchFamily="2" charset="2"/>
            </a:rPr>
            <a:t> </a:t>
          </a:r>
          <a:r>
            <a:rPr lang="en-US" sz="2000" kern="1200" dirty="0"/>
            <a:t>“</a:t>
          </a:r>
          <a:r>
            <a:rPr lang="en-US" sz="2000" b="1" kern="1200" dirty="0">
              <a:solidFill>
                <a:schemeClr val="accent2">
                  <a:lumMod val="75000"/>
                </a:schemeClr>
              </a:solidFill>
            </a:rPr>
            <a:t>planning for and using </a:t>
          </a:r>
          <a:r>
            <a:rPr lang="en-US" sz="2000" kern="1200" dirty="0"/>
            <a:t>nuclear science and technology for various </a:t>
          </a:r>
          <a:r>
            <a:rPr lang="en-US" sz="2000" b="1" kern="1200" dirty="0">
              <a:solidFill>
                <a:schemeClr val="accent2">
                  <a:lumMod val="75000"/>
                </a:schemeClr>
              </a:solidFill>
            </a:rPr>
            <a:t>peaceful purposes</a:t>
          </a:r>
          <a:r>
            <a:rPr lang="en-US" sz="2000" kern="1200" dirty="0"/>
            <a:t>” </a:t>
          </a:r>
        </a:p>
      </dsp:txBody>
      <dsp:txXfrm rot="-5400000">
        <a:off x="2105700" y="1842135"/>
        <a:ext cx="1915892" cy="3099362"/>
      </dsp:txXfrm>
    </dsp:sp>
    <dsp:sp modelId="{5F2B62D6-3240-4AC0-A299-B33ED0F301CE}">
      <dsp:nvSpPr>
        <dsp:cNvPr id="0" name=""/>
        <dsp:cNvSpPr/>
      </dsp:nvSpPr>
      <dsp:spPr>
        <a:xfrm>
          <a:off x="1006912" y="828134"/>
          <a:ext cx="2105699" cy="2105597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D3EA71-18CD-4890-8D58-2CCBFFE68233}">
      <dsp:nvSpPr>
        <dsp:cNvPr id="0" name=""/>
        <dsp:cNvSpPr/>
      </dsp:nvSpPr>
      <dsp:spPr>
        <a:xfrm rot="10800000">
          <a:off x="1006912" y="3849387"/>
          <a:ext cx="2105699" cy="2105597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85DEB-9223-4E40-8830-FAD76714C7E0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F40C3-D31E-4864-8B13-62BFE45CA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7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582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759FE-B453-423D-8A3E-DBE4C176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2FA45-C8FB-4F5F-9E72-F09A7966A075}" type="datetime1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E082A-8926-41AB-A442-E74D00F4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48BDA-51CA-4CEA-A280-C6361F5F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919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1B8BB-2B32-4C3B-AE7E-001194DFD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056"/>
            <a:ext cx="10515600" cy="458590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4D69A-33C5-486D-BF72-5D6613E0B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0F75-CCE4-45AA-8079-9131211B7B94}" type="datetime1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86119-F657-4B77-BC2B-1F51CFBB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83F7A-9B91-4CA6-8A2A-C74D3EE0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DC51232-3849-4FF5-B284-73C697C97A62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863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71DE-9ADE-4FDA-914B-50ADFEFD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6AFF7-5422-464D-9640-A343B2C65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A1CEB-4E9D-40A0-9676-277BC606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6AB6-45C6-4BB3-BAB0-D2BB857F201E}" type="datetime1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E6A1F-11CE-4450-9164-57F6EFD4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D11E9-3210-4333-BE6C-2CC3AF9B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220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6AC1B-8870-45FB-996F-B7052614F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6B249-818E-40C2-894A-72424F47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D5D8C-512C-42CB-AF28-79A4CF2D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806E-2CD3-4C41-8AED-6177971890DC}" type="datetime1">
              <a:rPr lang="en-GB" smtClean="0"/>
              <a:t>10/10/2024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6C41C-9F54-4018-B6ED-D71C059E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CABD5-560E-442B-B16E-885272B0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0271F8C-0430-4817-9691-A9152CDA6335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105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BCFA9-8C0B-4953-A523-605D10509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7BEC5-4045-45D8-9042-38CAAB45A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B778C-F4A7-4281-B1E3-535B244FB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156FA-5233-43BF-9D0C-0684E87C4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57067-4C60-4A3C-8D0C-E6ECBBF6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3038-F24B-4A5C-B296-756CC19EDD6A}" type="datetime1">
              <a:rPr lang="en-GB" smtClean="0"/>
              <a:t>10/10/2024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E961C6-2BC2-4800-993C-24C4F6EF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D1F74-C816-4B43-8762-C03471C3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DB35753-45F7-4205-8B26-196B0355869B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621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7257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BE28C-D55D-458D-A65A-6A7DEF3D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9A94A-6F08-4832-B9C7-BA79B569CAE9}" type="datetime1">
              <a:rPr lang="en-GB" smtClean="0"/>
              <a:t>10/10/2024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F28E1-7A4D-47A1-B72D-4744884C3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9372E-DC35-4589-A5D0-F116D3B6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178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759FE-B453-423D-8A3E-DBE4C176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0922-E540-4C71-B9FD-E25CC5A19C97}" type="datetime1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E082A-8926-41AB-A442-E74D00F4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48BDA-51CA-4CEA-A280-C6361F5F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354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EB9B2-A5AD-426B-A36E-14CA2DFAC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1B8BB-2B32-4C3B-AE7E-001194DFD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4D69A-33C5-486D-BF72-5D6613E0B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98888-0597-4242-B4F8-57295AC1527F}" type="datetime1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86119-F657-4B77-BC2B-1F51CFBB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83F7A-9B91-4CA6-8A2A-C74D3EE0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558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71DE-9ADE-4FDA-914B-50ADFEFD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6AFF7-5422-464D-9640-A343B2C65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A1CEB-4E9D-40A0-9676-277BC606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E0748-0509-432C-B0E5-81349593B114}" type="datetime1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E6A1F-11CE-4450-9164-57F6EFD4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D11E9-3210-4333-BE6C-2CC3AF9B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81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8ABD7-C77C-46B5-8E32-90A2168AA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6AC1B-8870-45FB-996F-B7052614F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6B249-818E-40C2-894A-72424F47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D5D8C-512C-42CB-AF28-79A4CF2D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8F30-2D39-46DD-BEAA-D40F3E32781E}" type="datetime1">
              <a:rPr lang="en-GB" smtClean="0"/>
              <a:t>10/10/2024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6C41C-9F54-4018-B6ED-D71C059E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CABD5-560E-442B-B16E-885272B0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917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B32F5-3031-47F0-9B45-6741134A9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BCFA9-8C0B-4953-A523-605D10509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7BEC5-4045-45D8-9042-38CAAB45A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B778C-F4A7-4281-B1E3-535B244FB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156FA-5233-43BF-9D0C-0684E87C4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57067-4C60-4A3C-8D0C-E6ECBBF6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0758-6143-46A1-859F-0AE380A6E42C}" type="datetime1">
              <a:rPr lang="en-GB" smtClean="0"/>
              <a:t>10/10/2024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E961C6-2BC2-4800-993C-24C4F6EF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D1F74-C816-4B43-8762-C03471C3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883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698E3-73A1-47DF-BE6D-AC36FE94C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D3C976-B07D-4478-AA37-DEF2D410F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91632-266B-409F-B205-3DDC00591996}" type="datetime1">
              <a:rPr lang="en-GB" smtClean="0"/>
              <a:t>10/10/2024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F66520-0B13-46B6-A3D1-2B712CB1F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BB3A0B-6EDF-463C-8982-24B539CA8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904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BE28C-D55D-458D-A65A-6A7DEF3D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5FFCC-409D-46BD-9588-26A7B6E32AE7}" type="datetime1">
              <a:rPr lang="en-GB" smtClean="0"/>
              <a:t>10/10/2024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F28E1-7A4D-47A1-B72D-4744884C3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9372E-DC35-4589-A5D0-F116D3B6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860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24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79B1D-09C6-4236-9FD4-DA358483CE5B}" type="datetime1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1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6ABEE-E895-4209-9941-2F022C9A5280}" type="datetime1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3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43C75-EB8E-4149-B66E-DBACA1B42AC5}" type="datetime1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9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adwilli@sandia.gov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14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3D010-FC88-C76C-6A5B-5636A9B58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3S Path Forward for INMM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0034A-C635-EB41-D090-98ACBDFFE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64306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FE7FA6-5026-06A1-EFBE-A3A0101F3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10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19B83B-A85E-EA1E-75F4-FD2EA71317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38" r="15241"/>
          <a:stretch/>
        </p:blipFill>
        <p:spPr>
          <a:xfrm>
            <a:off x="688675" y="136525"/>
            <a:ext cx="9883402" cy="672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26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exagon 6">
            <a:extLst>
              <a:ext uri="{FF2B5EF4-FFF2-40B4-BE49-F238E27FC236}">
                <a16:creationId xmlns:a16="http://schemas.microsoft.com/office/drawing/2014/main" id="{F8B911F8-4C9D-1207-0BBC-35B71E9539F2}"/>
              </a:ext>
            </a:extLst>
          </p:cNvPr>
          <p:cNvSpPr/>
          <p:nvPr/>
        </p:nvSpPr>
        <p:spPr>
          <a:xfrm>
            <a:off x="775082" y="3134893"/>
            <a:ext cx="1983036" cy="1685580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95000">
                <a:schemeClr val="accent5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6141C181-7E0A-12B0-6ED7-B3ACAAACB064}"/>
              </a:ext>
            </a:extLst>
          </p:cNvPr>
          <p:cNvSpPr/>
          <p:nvPr/>
        </p:nvSpPr>
        <p:spPr>
          <a:xfrm>
            <a:off x="4219460" y="1233890"/>
            <a:ext cx="1983036" cy="168558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D3D010-FC88-C76C-6A5B-5636A9B58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3S Path Forward for INMM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AC9A4-BE02-E7E8-69A8-591CA74B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11</a:t>
            </a:fld>
            <a:endParaRPr lang="en-GB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9162468-CF4D-5AB7-37EA-96C5195FBC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0155788"/>
              </p:ext>
            </p:extLst>
          </p:nvPr>
        </p:nvGraphicFramePr>
        <p:xfrm>
          <a:off x="132201" y="1233890"/>
          <a:ext cx="11821099" cy="548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394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30ABE2F-6933-F231-9CED-23DD976B0F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0049573"/>
              </p:ext>
            </p:extLst>
          </p:nvPr>
        </p:nvGraphicFramePr>
        <p:xfrm>
          <a:off x="7921375" y="37440"/>
          <a:ext cx="4119937" cy="6783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B2B82A4-BAC4-06BF-6CD4-A04D26970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Radical 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A8E3B-3B7B-FAB5-C39D-6E23B48BA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853" y="1825624"/>
            <a:ext cx="7664522" cy="493477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Mutual participation in 3S-related events </a:t>
            </a:r>
          </a:p>
          <a:p>
            <a:pPr lvl="1"/>
            <a:r>
              <a:rPr lang="en-US" i="1" dirty="0"/>
              <a:t>Ex: Continued participation in each other’s webinars, workshops, or meetings</a:t>
            </a:r>
          </a:p>
          <a:p>
            <a:endParaRPr lang="en-US" dirty="0"/>
          </a:p>
          <a:p>
            <a:r>
              <a:rPr lang="en-US" dirty="0"/>
              <a:t>Informal dialogues on 2S or 3S interface issues </a:t>
            </a:r>
          </a:p>
          <a:p>
            <a:pPr lvl="1"/>
            <a:r>
              <a:rPr lang="en-US" i="1" dirty="0"/>
              <a:t>Ex: Focused discussions by experts toward meaningful steps forward</a:t>
            </a:r>
          </a:p>
          <a:p>
            <a:endParaRPr lang="en-US" dirty="0"/>
          </a:p>
          <a:p>
            <a:r>
              <a:rPr lang="en-US" dirty="0"/>
              <a:t>IAEA shares global 3S perspective with INMM</a:t>
            </a:r>
          </a:p>
          <a:p>
            <a:pPr lvl="1"/>
            <a:r>
              <a:rPr lang="en-US" i="1" dirty="0"/>
              <a:t>Ex: Keynote speakers at INMM events</a:t>
            </a:r>
          </a:p>
          <a:p>
            <a:pPr lvl="1"/>
            <a:endParaRPr lang="en-US" dirty="0"/>
          </a:p>
          <a:p>
            <a:r>
              <a:rPr lang="en-US" dirty="0"/>
              <a:t>INMM host workshops on IAEA 3S recommendations</a:t>
            </a:r>
          </a:p>
          <a:p>
            <a:pPr lvl="1"/>
            <a:r>
              <a:rPr lang="en-US" i="1" dirty="0"/>
              <a:t>Ex: INMM events as structured brainstorming on interface implementation issues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F84A9F-BCFD-9988-D0EC-0748A0B34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27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3A711D-36F0-4F1A-5C32-28C2C3E1E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QUESTIONS???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30F78A-CFEC-B50C-2E48-90F36A0C42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Adam Williams | Chair, Security &amp; Protection Division | INMM</a:t>
            </a:r>
          </a:p>
          <a:p>
            <a:r>
              <a:rPr lang="en-US" dirty="0">
                <a:hlinkClick r:id="rId2"/>
              </a:rPr>
              <a:t>adwilli@sandia.gov</a:t>
            </a:r>
            <a:r>
              <a:rPr lang="en-US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4F246-59F4-B0CD-6192-0AA03DD93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93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39F9C1-811F-4FE5-A656-1616D6F16D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 PATH TOWARD LEVERAGING THE </a:t>
            </a:r>
            <a:br>
              <a:rPr lang="en-US" sz="3600" dirty="0"/>
            </a:br>
            <a:r>
              <a:rPr lang="en-US" sz="3600" dirty="0"/>
              <a:t>BENEFITS OF SAFETY, SECURITY, AND </a:t>
            </a:r>
            <a:br>
              <a:rPr lang="en-US" sz="3600" dirty="0"/>
            </a:br>
            <a:r>
              <a:rPr lang="en-US" sz="3600" dirty="0"/>
              <a:t>(INTERNATIONAL) SAFEGUARDS (3S) </a:t>
            </a:r>
            <a:br>
              <a:rPr lang="en-US" sz="3600" dirty="0"/>
            </a:br>
            <a:r>
              <a:rPr lang="en-US" sz="3600" dirty="0"/>
              <a:t>FOR ADVANCED &amp; SMALL MODULAR </a:t>
            </a:r>
            <a:br>
              <a:rPr lang="en-US" sz="3600" dirty="0"/>
            </a:br>
            <a:r>
              <a:rPr lang="en-US" sz="3600" dirty="0"/>
              <a:t>REACTORS(A/SMRS): </a:t>
            </a:r>
            <a:endParaRPr lang="en-GB" sz="36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31E5A99-86B7-4696-9D98-C28D48D148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3014519"/>
          </a:xfrm>
        </p:spPr>
        <p:txBody>
          <a:bodyPr>
            <a:normAutofit/>
          </a:bodyPr>
          <a:lstStyle/>
          <a:p>
            <a:r>
              <a:rPr lang="en-US" dirty="0"/>
              <a:t>Summary of the Institute of Nuclear Materials Management’s Workshop on Advanced Reactor 3S</a:t>
            </a:r>
          </a:p>
          <a:p>
            <a:endParaRPr lang="en-US" dirty="0"/>
          </a:p>
          <a:p>
            <a:r>
              <a:rPr lang="en-US" dirty="0"/>
              <a:t>Paper 215 | Session 10.2 | 23 October 2024</a:t>
            </a:r>
          </a:p>
          <a:p>
            <a:endParaRPr lang="en-US" dirty="0"/>
          </a:p>
          <a:p>
            <a:r>
              <a:rPr lang="en-US" sz="2000" b="1" dirty="0"/>
              <a:t>A.D. WILLIAMS</a:t>
            </a:r>
            <a:r>
              <a:rPr lang="en-US" sz="2000" dirty="0"/>
              <a:t>, K. LAWRENCE, M. SCHANFEIN, T. HERNANDEZ</a:t>
            </a:r>
          </a:p>
          <a:p>
            <a:r>
              <a:rPr lang="en-US" sz="2000" dirty="0"/>
              <a:t>Institute of Nuclear Materials Management</a:t>
            </a:r>
          </a:p>
          <a:p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9789AD5-C3B4-5699-0FD3-147697756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85519"/>
            <a:ext cx="5029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FontTx/>
              <a:buNone/>
            </a:pPr>
            <a:r>
              <a:rPr lang="en-US" altLang="en-US" sz="500" dirty="0">
                <a:cs typeface="Arial" panose="020B0604020202020204" pitchFamily="34" charset="0"/>
              </a:rPr>
              <a:t>*</a:t>
            </a:r>
            <a:r>
              <a:rPr lang="en-US" altLang="en-US" sz="500" b="1" dirty="0">
                <a:cs typeface="Arial" panose="020B0604020202020204" pitchFamily="34" charset="0"/>
              </a:rPr>
              <a:t>SAND2024-07671C</a:t>
            </a:r>
            <a:r>
              <a:rPr lang="en-US" altLang="en-US" sz="500" dirty="0">
                <a:cs typeface="Arial" panose="020B0604020202020204" pitchFamily="34" charset="0"/>
              </a:rPr>
              <a:t>. Sandia National Laboratories is a </a:t>
            </a:r>
            <a:r>
              <a:rPr lang="en-US" altLang="en-US" sz="500" dirty="0" err="1">
                <a:cs typeface="Arial" panose="020B0604020202020204" pitchFamily="34" charset="0"/>
              </a:rPr>
              <a:t>multimission</a:t>
            </a:r>
            <a:r>
              <a:rPr lang="en-US" altLang="en-US" sz="500" dirty="0">
                <a:cs typeface="Arial" panose="020B0604020202020204" pitchFamily="34" charset="0"/>
              </a:rPr>
              <a:t> laboratory managed and operated by National Technology and Engineering Solutions of Sandia, LLC., a wholly owned subsidiary of Honeywell International, Inc., for the U.S. Department of Energy’s National Nuclear Security Administration under contract DE-NA-0003525. </a:t>
            </a:r>
            <a:r>
              <a:rPr lang="fr-FR" altLang="en-US" sz="500" dirty="0">
                <a:cs typeface="Arial" panose="020B0604020202020204" pitchFamily="34" charset="0"/>
              </a:rPr>
              <a:t> </a:t>
            </a:r>
            <a:endParaRPr lang="en-GB" altLang="en-US" sz="500" dirty="0"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831002-2161-DBEF-0BEE-A182D07E1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76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E1B33D-0C93-2B6F-A574-8843BBE52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34D80B-53AA-8EBC-95B7-F8EC78C1D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Introduction</a:t>
            </a:r>
          </a:p>
          <a:p>
            <a:endParaRPr lang="en-US" dirty="0"/>
          </a:p>
          <a:p>
            <a:r>
              <a:rPr lang="en-US" dirty="0"/>
              <a:t>3S Workshop Logistics &amp; Data Collection</a:t>
            </a:r>
          </a:p>
          <a:p>
            <a:endParaRPr lang="en-US" dirty="0"/>
          </a:p>
          <a:p>
            <a:r>
              <a:rPr lang="en-US" dirty="0"/>
              <a:t>3S Workshop Data Analysis</a:t>
            </a:r>
          </a:p>
          <a:p>
            <a:endParaRPr lang="en-US" dirty="0"/>
          </a:p>
          <a:p>
            <a:r>
              <a:rPr lang="en-US" dirty="0"/>
              <a:t>A 3S Path Forward for INMM</a:t>
            </a:r>
          </a:p>
          <a:p>
            <a:endParaRPr lang="en-US" dirty="0"/>
          </a:p>
          <a:p>
            <a:r>
              <a:rPr lang="en-US" dirty="0"/>
              <a:t>Insights for Radical Collaboration between INMM &amp; IAEA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55CA91-1EC4-27F7-0F72-2DE7A4240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98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4B261-91AE-A4B4-1350-4DEBE8E2D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INMM?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0CAAB-F168-6F9A-6D11-D154B1BBB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4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682504-090E-528F-07A0-68EA27E25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592" y="2700035"/>
            <a:ext cx="4880472" cy="1810071"/>
          </a:xfrm>
          <a:prstGeom prst="rect">
            <a:avLst/>
          </a:prstGeom>
        </p:spPr>
      </p:pic>
      <p:sp>
        <p:nvSpPr>
          <p:cNvPr id="9" name="Hexagon 8">
            <a:extLst>
              <a:ext uri="{FF2B5EF4-FFF2-40B4-BE49-F238E27FC236}">
                <a16:creationId xmlns:a16="http://schemas.microsoft.com/office/drawing/2014/main" id="{16DEED78-9A51-806D-A905-5FE37F3B4484}"/>
              </a:ext>
            </a:extLst>
          </p:cNvPr>
          <p:cNvSpPr/>
          <p:nvPr/>
        </p:nvSpPr>
        <p:spPr>
          <a:xfrm>
            <a:off x="4884145" y="792360"/>
            <a:ext cx="1906315" cy="1643375"/>
          </a:xfrm>
          <a:prstGeom prst="hexagon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95000">
                <a:schemeClr val="accent5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AF99F2FF-63AD-1BCC-A16A-C5E973C57F8D}"/>
              </a:ext>
            </a:extLst>
          </p:cNvPr>
          <p:cNvSpPr/>
          <p:nvPr/>
        </p:nvSpPr>
        <p:spPr>
          <a:xfrm>
            <a:off x="4884145" y="2777098"/>
            <a:ext cx="1906315" cy="1643375"/>
          </a:xfrm>
          <a:prstGeom prst="hexagon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95000">
                <a:schemeClr val="accent5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endParaRPr lang="en-US" sz="2000" dirty="0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8B7D0479-9ED7-BB46-B8FB-BFD3E1FD109E}"/>
              </a:ext>
            </a:extLst>
          </p:cNvPr>
          <p:cNvSpPr/>
          <p:nvPr/>
        </p:nvSpPr>
        <p:spPr>
          <a:xfrm>
            <a:off x="4902507" y="4756095"/>
            <a:ext cx="1906315" cy="1643375"/>
          </a:xfrm>
          <a:prstGeom prst="hexagon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95000">
                <a:schemeClr val="accent5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Divisions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8A3768-BAD0-706F-8A1A-7FA5B9950BD3}"/>
              </a:ext>
            </a:extLst>
          </p:cNvPr>
          <p:cNvSpPr txBox="1"/>
          <p:nvPr/>
        </p:nvSpPr>
        <p:spPr>
          <a:xfrm>
            <a:off x="6790459" y="803710"/>
            <a:ext cx="54015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Global peace, security, and prosperity through the responsible stewardship of nuclear and other radioactive materials and related technologies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5B3512-F0A8-32C3-3E64-54B0F1E179B9}"/>
              </a:ext>
            </a:extLst>
          </p:cNvPr>
          <p:cNvSpPr txBox="1"/>
          <p:nvPr/>
        </p:nvSpPr>
        <p:spPr>
          <a:xfrm>
            <a:off x="6808822" y="2756481"/>
            <a:ext cx="54015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INMM advances scientific knowledge, technical skills, policies and best practices related to the responsible stewardship of nuclear and other radioactive materials and related technologies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A96C3B-166E-92C1-7234-512B449DB669}"/>
              </a:ext>
            </a:extLst>
          </p:cNvPr>
          <p:cNvSpPr txBox="1"/>
          <p:nvPr/>
        </p:nvSpPr>
        <p:spPr>
          <a:xfrm>
            <a:off x="6808821" y="4692543"/>
            <a:ext cx="54015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Facility Operations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International Safeguards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Materials Control and Accountability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Nonproliferation and Arms Control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Security &amp; Protection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Packaging, Transportation and Disposition </a:t>
            </a:r>
          </a:p>
        </p:txBody>
      </p:sp>
    </p:spTree>
    <p:extLst>
      <p:ext uri="{BB962C8B-B14F-4D97-AF65-F5344CB8AC3E}">
        <p14:creationId xmlns:p14="http://schemas.microsoft.com/office/powerpoint/2010/main" val="261234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0E328-66DC-8D39-4E6B-A99FAA404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69524608-EE59-0759-49CE-96E5FF7724B4}"/>
              </a:ext>
            </a:extLst>
          </p:cNvPr>
          <p:cNvSpPr/>
          <p:nvPr/>
        </p:nvSpPr>
        <p:spPr>
          <a:xfrm>
            <a:off x="109053" y="1470348"/>
            <a:ext cx="5586667" cy="3487241"/>
          </a:xfrm>
          <a:prstGeom prst="wedgeRoundRectCallout">
            <a:avLst>
              <a:gd name="adj1" fmla="val 465"/>
              <a:gd name="adj2" fmla="val 73873"/>
              <a:gd name="adj3" fmla="val 16667"/>
            </a:avLst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 many SMRs still being in an early design stage, there is a </a:t>
            </a:r>
            <a:r>
              <a:rPr lang="en-GB" sz="24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unique opportunity to comprehensively integrate all three elements of safety, security and safeguards </a:t>
            </a:r>
            <a: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the so-called 3S concept – in the design of innovative reactors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600B190-7528-82D3-3A96-5903364CED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967968"/>
              </p:ext>
            </p:extLst>
          </p:nvPr>
        </p:nvGraphicFramePr>
        <p:xfrm>
          <a:off x="6124919" y="502920"/>
          <a:ext cx="5802216" cy="5852160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399142">
                  <a:extLst>
                    <a:ext uri="{9D8B030D-6E8A-4147-A177-3AD203B41FA5}">
                      <a16:colId xmlns:a16="http://schemas.microsoft.com/office/drawing/2014/main" val="79388036"/>
                    </a:ext>
                  </a:extLst>
                </a:gridCol>
                <a:gridCol w="3434162">
                  <a:extLst>
                    <a:ext uri="{9D8B030D-6E8A-4147-A177-3AD203B41FA5}">
                      <a16:colId xmlns:a16="http://schemas.microsoft.com/office/drawing/2014/main" val="468956806"/>
                    </a:ext>
                  </a:extLst>
                </a:gridCol>
                <a:gridCol w="968912">
                  <a:extLst>
                    <a:ext uri="{9D8B030D-6E8A-4147-A177-3AD203B41FA5}">
                      <a16:colId xmlns:a16="http://schemas.microsoft.com/office/drawing/2014/main" val="2929032768"/>
                    </a:ext>
                  </a:extLst>
                </a:gridCol>
              </a:tblGrid>
              <a:tr h="59468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 Dates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 Name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Host Org.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96528872"/>
                  </a:ext>
                </a:extLst>
              </a:tr>
              <a:tr h="118936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Oct. 2024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International Conference on Small Modular Reactors &amp; their Applications (Group C)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IAEA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5412291"/>
                  </a:ext>
                </a:extLst>
              </a:tr>
              <a:tr h="89202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Feb. 2024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Advanced Reactor 3S (Safety, Security, and Safeguards) </a:t>
                      </a:r>
                      <a:r>
                        <a:rPr lang="en-GB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Workshop</a:t>
                      </a:r>
                      <a:r>
                        <a:rPr lang="en-GB" sz="2400" baseline="30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GB" sz="2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INMM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5674262"/>
                  </a:ext>
                </a:extLst>
              </a:tr>
              <a:tr h="89202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Dec. 2023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3S Workshop: Advanced Reactors and Fuel Fabrication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NRC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23566922"/>
                  </a:ext>
                </a:extLst>
              </a:tr>
              <a:tr h="89202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Sep. 2023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Interregional Workshop on 3S by Design in Small Modular Reactors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IAEA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3577898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073B86B-01BF-80E7-F449-91F142137545}"/>
              </a:ext>
            </a:extLst>
          </p:cNvPr>
          <p:cNvSpPr txBox="1"/>
          <p:nvPr/>
        </p:nvSpPr>
        <p:spPr>
          <a:xfrm>
            <a:off x="610090" y="5623355"/>
            <a:ext cx="53002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Lydie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Evrard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IAEA Deputy Director General and Head of the Department for Nuclear Safety and Security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5913710-4A52-78D9-DCA0-0F28C74FD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7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3EFB5-B6E1-E6DE-3637-88EC84DB4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3S Workshop Logistics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F45BD7FE-81C6-8C96-084B-2C4F57E4E8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7031686"/>
              </p:ext>
            </p:extLst>
          </p:nvPr>
        </p:nvGraphicFramePr>
        <p:xfrm>
          <a:off x="237321" y="1486921"/>
          <a:ext cx="11717357" cy="5003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F82BD3E-E61D-42F4-5DAF-F3735862901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10" t="80153" r="1918" b="694"/>
          <a:stretch/>
        </p:blipFill>
        <p:spPr>
          <a:xfrm>
            <a:off x="7306322" y="100717"/>
            <a:ext cx="4774367" cy="12301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4581E77-EF29-6E91-68EB-46F8A0EA1A53}"/>
              </a:ext>
            </a:extLst>
          </p:cNvPr>
          <p:cNvSpPr txBox="1"/>
          <p:nvPr/>
        </p:nvSpPr>
        <p:spPr>
          <a:xfrm>
            <a:off x="1727812" y="6456829"/>
            <a:ext cx="873637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stats: 2 days, 75+ participants, 4 keynote speakers, 20 expert presenters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E60ABC-FA16-03A9-BF36-77F0BE3A6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83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0FD8B-49AD-7DE1-D93D-19D52A7F9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3S Data Collection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2200F08-4096-DF4F-BF4B-81C100FEC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870385"/>
              </p:ext>
            </p:extLst>
          </p:nvPr>
        </p:nvGraphicFramePr>
        <p:xfrm>
          <a:off x="146892" y="1384453"/>
          <a:ext cx="11898216" cy="5370564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538689">
                  <a:extLst>
                    <a:ext uri="{9D8B030D-6E8A-4147-A177-3AD203B41FA5}">
                      <a16:colId xmlns:a16="http://schemas.microsoft.com/office/drawing/2014/main" val="418186854"/>
                    </a:ext>
                  </a:extLst>
                </a:gridCol>
                <a:gridCol w="4919663">
                  <a:extLst>
                    <a:ext uri="{9D8B030D-6E8A-4147-A177-3AD203B41FA5}">
                      <a16:colId xmlns:a16="http://schemas.microsoft.com/office/drawing/2014/main" val="1943066496"/>
                    </a:ext>
                  </a:extLst>
                </a:gridCol>
                <a:gridCol w="5439864">
                  <a:extLst>
                    <a:ext uri="{9D8B030D-6E8A-4147-A177-3AD203B41FA5}">
                      <a16:colId xmlns:a16="http://schemas.microsoft.com/office/drawing/2014/main" val="17015091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Session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[Interfaces]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799" marR="60799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Representative Data Set 1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799" marR="60799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Representative Data Set 2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(raw count/total session responses)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799" marR="60799" marT="0" marB="0" anchor="ctr"/>
                </a:tc>
                <a:extLst>
                  <a:ext uri="{0D108BD9-81ED-4DB2-BD59-A6C34878D82A}">
                    <a16:rowId xmlns:a16="http://schemas.microsoft.com/office/drawing/2014/main" val="885134753"/>
                  </a:ext>
                </a:extLst>
              </a:tr>
              <a:tr h="1032251"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[Safety/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Security]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799" marR="60799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“Risk-informed applications have improved safety…by focusing on what matters most”</a:t>
                      </a:r>
                    </a:p>
                  </a:txBody>
                  <a:tcPr marL="60799" marR="60799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Potential Advantage</a:t>
                      </a: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reduced costs (4/22)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799" marR="60799" marT="0" marB="0" anchor="ctr"/>
                </a:tc>
                <a:extLst>
                  <a:ext uri="{0D108BD9-81ED-4DB2-BD59-A6C34878D82A}">
                    <a16:rowId xmlns:a16="http://schemas.microsoft.com/office/drawing/2014/main" val="2120084232"/>
                  </a:ext>
                </a:extLst>
              </a:tr>
              <a:tr h="1175619"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[Security/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Safeguards]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799" marR="60799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“[we need] deep and early conversations on interactions…more than a one hour talk”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99" marR="60799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Likely Opportunities</a:t>
                      </a: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by-design options (3/13)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799" marR="60799" marT="0" marB="0" anchor="ctr"/>
                </a:tc>
                <a:extLst>
                  <a:ext uri="{0D108BD9-81ED-4DB2-BD59-A6C34878D82A}">
                    <a16:rowId xmlns:a16="http://schemas.microsoft.com/office/drawing/2014/main" val="4113099047"/>
                  </a:ext>
                </a:extLst>
              </a:tr>
              <a:tr h="1032251"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[Safeguards/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Safety]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799" marR="60799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“[3S] is all tradeoffs… things will be missed by prioritizing individual perspectives”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99" marR="60799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Interesting Opportunities</a:t>
                      </a: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new data types (2/4)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799" marR="60799" marT="0" marB="0" anchor="ctr"/>
                </a:tc>
                <a:extLst>
                  <a:ext uri="{0D108BD9-81ED-4DB2-BD59-A6C34878D82A}">
                    <a16:rowId xmlns:a16="http://schemas.microsoft.com/office/drawing/2014/main" val="385624439"/>
                  </a:ext>
                </a:extLst>
              </a:tr>
              <a:tr h="1290313"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[Safety/ Security/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Safeguards]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799" marR="60799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“if we do each ‘2S’ well, we will get 3S as a by-product</a:t>
                      </a:r>
                    </a:p>
                  </a:txBody>
                  <a:tcPr marL="60799" marR="60799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Obstacles</a:t>
                      </a: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(lack of) regulations (4/11)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799" marR="60799" marT="0" marB="0" anchor="ctr"/>
                </a:tc>
                <a:extLst>
                  <a:ext uri="{0D108BD9-81ED-4DB2-BD59-A6C34878D82A}">
                    <a16:rowId xmlns:a16="http://schemas.microsoft.com/office/drawing/2014/main" val="326528955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63CD8F9-0344-6CE5-96BC-6738EAA991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0" t="80153" r="1918" b="694"/>
          <a:stretch/>
        </p:blipFill>
        <p:spPr>
          <a:xfrm>
            <a:off x="7306322" y="100717"/>
            <a:ext cx="4774367" cy="123017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805A1-56C6-C306-E31E-36922D12F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24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83F3A-5E79-7BE8-0F99-F219FC32B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3S Data Analysis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3339DC-951B-5496-D92E-1934C2155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0051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Focus </a:t>
            </a:r>
            <a:r>
              <a:rPr lang="en-US" dirty="0">
                <a:sym typeface="Wingdings" panose="05000000000000000000" pitchFamily="2" charset="2"/>
              </a:rPr>
              <a:t> realistic, objective, &amp; empirical opportunities 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Goal  foundational, practical, &amp; regulatory 3S solutions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Data Set I: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Need for mutually congruent metrics of 2S or 3S performance &amp; operations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“by-design” efforts to bring 2S/3S from concept to practice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“if we do each ‘2S’ well, we will get 3S as a by-product” 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Data Set II: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Biggest obstacle: lack of interface regulations [8/22; 4/11]</a:t>
            </a:r>
          </a:p>
          <a:p>
            <a:pPr lvl="1"/>
            <a:r>
              <a:rPr lang="en-US" dirty="0"/>
              <a:t>Biggest opportunity: incorporate 2S/3S earlier [3/22, 3/13, 3/11]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F627CD-C791-13AF-E8C4-C66D30FEE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8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252152-61B8-B72B-2C82-EB174AF7CD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0" t="80153" r="1918" b="694"/>
          <a:stretch/>
        </p:blipFill>
        <p:spPr>
          <a:xfrm>
            <a:off x="7306322" y="100717"/>
            <a:ext cx="4774367" cy="123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96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252152-61B8-B72B-2C82-EB174AF7CD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1810" t="80153" r="1918" b="694"/>
          <a:stretch/>
        </p:blipFill>
        <p:spPr>
          <a:xfrm>
            <a:off x="7306322" y="100717"/>
            <a:ext cx="4774367" cy="12301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683F3A-5E79-7BE8-0F99-F219FC32B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3S Path Forward for INMM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3339DC-951B-5496-D92E-1934C2155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739" y="1825625"/>
            <a:ext cx="7602877" cy="4895850"/>
          </a:xfrm>
        </p:spPr>
        <p:txBody>
          <a:bodyPr>
            <a:normAutofit/>
          </a:bodyPr>
          <a:lstStyle/>
          <a:p>
            <a:r>
              <a:rPr lang="en-US" sz="3200" dirty="0"/>
              <a:t>Key insights:</a:t>
            </a:r>
          </a:p>
          <a:p>
            <a:pPr lvl="1"/>
            <a:r>
              <a:rPr lang="en-US" sz="2800" dirty="0"/>
              <a:t>Interfaces = key roles for A/SMRs</a:t>
            </a:r>
          </a:p>
          <a:p>
            <a:pPr lvl="1"/>
            <a:r>
              <a:rPr lang="en-US" sz="2800" dirty="0"/>
              <a:t>Emphasize &amp; understand tradeoffs</a:t>
            </a:r>
          </a:p>
          <a:p>
            <a:pPr lvl="1"/>
            <a:r>
              <a:rPr lang="en-US" sz="2800" dirty="0"/>
              <a:t>2S success </a:t>
            </a:r>
            <a:r>
              <a:rPr lang="en-US" sz="2800" dirty="0">
                <a:sym typeface="Wingdings" panose="05000000000000000000" pitchFamily="2" charset="2"/>
              </a:rPr>
              <a:t> 3S success (?)</a:t>
            </a:r>
            <a:endParaRPr lang="en-US" sz="2800" dirty="0"/>
          </a:p>
          <a:p>
            <a:pPr lvl="1"/>
            <a:endParaRPr lang="en-US" sz="2800" dirty="0"/>
          </a:p>
          <a:p>
            <a:r>
              <a:rPr lang="en-US" sz="3200" dirty="0"/>
              <a:t>Key Questions:</a:t>
            </a:r>
          </a:p>
          <a:p>
            <a:pPr lvl="1"/>
            <a:r>
              <a:rPr lang="en-US" sz="2800" dirty="0"/>
              <a:t>Interface impacts on risk?</a:t>
            </a:r>
          </a:p>
          <a:p>
            <a:pPr lvl="1"/>
            <a:r>
              <a:rPr lang="en-US" sz="2800" dirty="0"/>
              <a:t>Regulatory synergy for interfaces?</a:t>
            </a:r>
          </a:p>
          <a:p>
            <a:pPr lvl="1"/>
            <a:r>
              <a:rPr lang="en-US" sz="2800" dirty="0"/>
              <a:t>Overcome lack of 2S/3S-relevant data?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F627CD-C791-13AF-E8C4-C66D30FEE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9</a:t>
            </a:fld>
            <a:endParaRPr lang="en-GB"/>
          </a:p>
        </p:txBody>
      </p:sp>
      <p:sp>
        <p:nvSpPr>
          <p:cNvPr id="3" name="Arrow: Striped Right 2">
            <a:extLst>
              <a:ext uri="{FF2B5EF4-FFF2-40B4-BE49-F238E27FC236}">
                <a16:creationId xmlns:a16="http://schemas.microsoft.com/office/drawing/2014/main" id="{3090A218-1508-AECD-2737-06856C047046}"/>
              </a:ext>
            </a:extLst>
          </p:cNvPr>
          <p:cNvSpPr/>
          <p:nvPr/>
        </p:nvSpPr>
        <p:spPr>
          <a:xfrm>
            <a:off x="6144376" y="3042845"/>
            <a:ext cx="1342488" cy="1779175"/>
          </a:xfrm>
          <a:prstGeom prst="striped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B349582-9807-25DB-918D-FA47DBCB1B92}"/>
              </a:ext>
            </a:extLst>
          </p:cNvPr>
          <p:cNvSpPr/>
          <p:nvPr/>
        </p:nvSpPr>
        <p:spPr>
          <a:xfrm>
            <a:off x="7705617" y="1729023"/>
            <a:ext cx="4383641" cy="458899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Elements of a new framework:</a:t>
            </a:r>
          </a:p>
          <a:p>
            <a:pPr marL="339725" lvl="1" indent="-277813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“connected concepts”</a:t>
            </a:r>
          </a:p>
          <a:p>
            <a:pPr marL="339725" lvl="1" indent="-277813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9725" lvl="1" indent="-277813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“bring balance” to interfaces</a:t>
            </a:r>
          </a:p>
          <a:p>
            <a:pPr marL="339725" lvl="1" indent="-277813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9725" lvl="1" indent="-277813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“radical collaboration</a:t>
            </a:r>
          </a:p>
        </p:txBody>
      </p:sp>
    </p:spTree>
    <p:extLst>
      <p:ext uri="{BB962C8B-B14F-4D97-AF65-F5344CB8AC3E}">
        <p14:creationId xmlns:p14="http://schemas.microsoft.com/office/powerpoint/2010/main" val="203491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1572403A950A449F03D309DCDCB39C" ma:contentTypeVersion="18" ma:contentTypeDescription="Create a new document." ma:contentTypeScope="" ma:versionID="c3ff5bd11e6bfd98406c8a4dae36b260">
  <xsd:schema xmlns:xsd="http://www.w3.org/2001/XMLSchema" xmlns:xs="http://www.w3.org/2001/XMLSchema" xmlns:p="http://schemas.microsoft.com/office/2006/metadata/properties" xmlns:ns2="94bacced-d3e9-4230-8110-5185e6b8723a" xmlns:ns3="89039979-132d-4e33-b8d6-8b0f084d9471" xmlns:ns4="0311a6d6-6c49-40aa-926b-e98182ea64d2" targetNamespace="http://schemas.microsoft.com/office/2006/metadata/properties" ma:root="true" ma:fieldsID="12ff1ac6586bb3cc493a838c4adcd485" ns2:_="" ns3:_="" ns4:_="">
    <xsd:import namespace="94bacced-d3e9-4230-8110-5185e6b8723a"/>
    <xsd:import namespace="89039979-132d-4e33-b8d6-8b0f084d9471"/>
    <xsd:import namespace="0311a6d6-6c49-40aa-926b-e98182ea64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Open_x0020_with_x0020_Seclor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bacced-d3e9-4230-8110-5185e6b872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Open_x0020_with_x0020_Seclore" ma:index="14" nillable="true" ma:displayName="Open with Seclore" ma:hidden="true" ma:internalName="Open_x0020_with_x0020_Seclor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8c7bd71-0de2-450a-8d3d-78c5334383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039979-132d-4e33-b8d6-8b0f084d947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11a6d6-6c49-40aa-926b-e98182ea64d2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bec759ce-e5e5-4926-916d-bee7019b82dd}" ma:internalName="TaxCatchAll" ma:showField="CatchAllData" ma:web="0311a6d6-6c49-40aa-926b-e98182ea64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4bacced-d3e9-4230-8110-5185e6b8723a">
      <Terms xmlns="http://schemas.microsoft.com/office/infopath/2007/PartnerControls"/>
    </lcf76f155ced4ddcb4097134ff3c332f>
    <TaxCatchAll xmlns="0311a6d6-6c49-40aa-926b-e98182ea64d2" xsi:nil="true"/>
    <Open_x0020_with_x0020_Seclore xmlns="94bacced-d3e9-4230-8110-5185e6b8723a" xsi:nil="true"/>
  </documentManagement>
</p:properties>
</file>

<file path=customXml/itemProps1.xml><?xml version="1.0" encoding="utf-8"?>
<ds:datastoreItem xmlns:ds="http://schemas.openxmlformats.org/officeDocument/2006/customXml" ds:itemID="{D803D3D1-F39D-490F-A4CD-77C72E40E0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F7C2D9-DCD9-4091-AC19-AF672454B1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bacced-d3e9-4230-8110-5185e6b8723a"/>
    <ds:schemaRef ds:uri="89039979-132d-4e33-b8d6-8b0f084d9471"/>
    <ds:schemaRef ds:uri="0311a6d6-6c49-40aa-926b-e98182ea64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EF5A183-8DB8-4E33-A3B8-B56576635C6B}">
  <ds:schemaRefs>
    <ds:schemaRef ds:uri="http://schemas.microsoft.com/office/2006/metadata/properties"/>
    <ds:schemaRef ds:uri="http://schemas.microsoft.com/office/infopath/2007/PartnerControls"/>
    <ds:schemaRef ds:uri="2d1b3375-85a6-4ec3-9d45-85c3f7ff19cc"/>
    <ds:schemaRef ds:uri="a8853164-03d1-4052-89d1-ac895618168d"/>
    <ds:schemaRef ds:uri="28c46709-a72c-47b6-8a9d-476190a8ab3f"/>
    <ds:schemaRef ds:uri="94bacced-d3e9-4230-8110-5185e6b8723a"/>
    <ds:schemaRef ds:uri="0311a6d6-6c49-40aa-926b-e98182ea64d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925</Words>
  <Application>Microsoft Office PowerPoint</Application>
  <PresentationFormat>Widescreen</PresentationFormat>
  <Paragraphs>157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Wingdings</vt:lpstr>
      <vt:lpstr>Office Theme</vt:lpstr>
      <vt:lpstr>1_Office Theme</vt:lpstr>
      <vt:lpstr>2_Office Theme</vt:lpstr>
      <vt:lpstr>PowerPoint Presentation</vt:lpstr>
      <vt:lpstr>A PATH TOWARD LEVERAGING THE  BENEFITS OF SAFETY, SECURITY, AND  (INTERNATIONAL) SAFEGUARDS (3S)  FOR ADVANCED &amp; SMALL MODULAR  REACTORS(A/SMRS): </vt:lpstr>
      <vt:lpstr>Roadmap</vt:lpstr>
      <vt:lpstr>What is INMM?</vt:lpstr>
      <vt:lpstr>Introduction </vt:lpstr>
      <vt:lpstr>3S Workshop Logistics</vt:lpstr>
      <vt:lpstr>3S Data Collection</vt:lpstr>
      <vt:lpstr>3S Data Analysis</vt:lpstr>
      <vt:lpstr>3S Path Forward for INMM</vt:lpstr>
      <vt:lpstr>3S Path Forward for INMM</vt:lpstr>
      <vt:lpstr>3S Path Forward for INMM</vt:lpstr>
      <vt:lpstr>Radical Collaboration</vt:lpstr>
      <vt:lpstr>QUESTIONS???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PARKER, Gregory</dc:creator>
  <cp:lastModifiedBy>Williams, Adam David</cp:lastModifiedBy>
  <cp:revision>20</cp:revision>
  <dcterms:created xsi:type="dcterms:W3CDTF">2019-10-29T08:33:20Z</dcterms:created>
  <dcterms:modified xsi:type="dcterms:W3CDTF">2024-10-10T15:37:00Z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0x010100DB1572403A950A449F03D309DCDCB39C</vt:lpwstr>
  </property>
  <property fmtid="{D5CDD505-2E9C-101B-9397-08002B2CF9AE}" pid="3" name="MediaServiceImageTags">
    <vt:lpwstr/>
  </property>
</Properties>
</file>