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8"/>
  </p:notesMasterIdLst>
  <p:sldIdLst>
    <p:sldId id="257" r:id="rId7"/>
    <p:sldId id="628" r:id="rId8"/>
    <p:sldId id="658" r:id="rId9"/>
    <p:sldId id="262" r:id="rId10"/>
    <p:sldId id="432" r:id="rId11"/>
    <p:sldId id="433" r:id="rId12"/>
    <p:sldId id="641" r:id="rId13"/>
    <p:sldId id="647" r:id="rId14"/>
    <p:sldId id="553" r:id="rId15"/>
    <p:sldId id="599" r:id="rId16"/>
    <p:sldId id="662" r:id="rId17"/>
    <p:sldId id="659" r:id="rId18"/>
    <p:sldId id="610" r:id="rId19"/>
    <p:sldId id="642" r:id="rId20"/>
    <p:sldId id="629" r:id="rId21"/>
    <p:sldId id="638" r:id="rId22"/>
    <p:sldId id="660" r:id="rId23"/>
    <p:sldId id="545" r:id="rId24"/>
    <p:sldId id="546" r:id="rId25"/>
    <p:sldId id="624" r:id="rId26"/>
    <p:sldId id="3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A828"/>
    <a:srgbClr val="E69400"/>
    <a:srgbClr val="ED49ED"/>
    <a:srgbClr val="D6E6ED"/>
    <a:srgbClr val="122438"/>
    <a:srgbClr val="7099B8"/>
    <a:srgbClr val="ED5B54"/>
    <a:srgbClr val="AAD85B"/>
    <a:srgbClr val="F7AE46"/>
    <a:srgbClr val="1D8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2" autoAdjust="0"/>
    <p:restoredTop sz="60679" autoAdjust="0"/>
  </p:normalViewPr>
  <p:slideViewPr>
    <p:cSldViewPr snapToGrid="0">
      <p:cViewPr varScale="1">
        <p:scale>
          <a:sx n="56" d="100"/>
          <a:sy n="56" d="100"/>
        </p:scale>
        <p:origin x="1302" y="36"/>
      </p:cViewPr>
      <p:guideLst>
        <p:guide orient="horz" pos="2160"/>
        <p:guide pos="52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D7D5A-A008-6A40-95AE-CB4BDA843477}" type="doc">
      <dgm:prSet loTypeId="urn:microsoft.com/office/officeart/2005/8/layout/pyramid1" loCatId="" qsTypeId="urn:microsoft.com/office/officeart/2005/8/quickstyle/3D5" qsCatId="3D" csTypeId="urn:microsoft.com/office/officeart/2005/8/colors/accent1_2" csCatId="accent1" phldr="1"/>
      <dgm:spPr/>
    </dgm:pt>
    <dgm:pt modelId="{241EDCB4-B9C0-E14C-9716-A0B34BEBABB5}">
      <dgm:prSet phldrT="[Text]" custT="1"/>
      <dgm:spPr>
        <a:solidFill>
          <a:srgbClr val="00CC66"/>
        </a:solidFill>
        <a:effectLst>
          <a:outerShdw blurRad="50800" dist="38100" dir="2700000" sx="101000" sy="101000" algn="tl" rotWithShape="0">
            <a:srgbClr val="000000">
              <a:alpha val="46000"/>
            </a:srgbClr>
          </a:outerShdw>
        </a:effectLst>
      </dgm:spPr>
      <dgm:t>
        <a:bodyPr/>
        <a:lstStyle/>
        <a:p>
          <a:r>
            <a:rPr lang="en-US" sz="1800" b="1" i="0" dirty="0">
              <a:latin typeface="+mn-lt"/>
              <a:cs typeface="Helvetica Neue Light"/>
            </a:rPr>
            <a:t>Act</a:t>
          </a:r>
        </a:p>
      </dgm:t>
    </dgm:pt>
    <dgm:pt modelId="{FE0B9E89-A28F-FA42-9491-89D9B6D7079D}" type="parTrans" cxnId="{261250D7-DDDA-5F44-9E05-9217A4D0124D}">
      <dgm:prSet/>
      <dgm:spPr/>
      <dgm:t>
        <a:bodyPr/>
        <a:lstStyle/>
        <a:p>
          <a:endParaRPr lang="en-US" sz="2400" b="1">
            <a:solidFill>
              <a:schemeClr val="tx1"/>
            </a:solidFill>
          </a:endParaRPr>
        </a:p>
      </dgm:t>
    </dgm:pt>
    <dgm:pt modelId="{6E57BBE0-DCDB-E446-A211-50468AE928DD}" type="sibTrans" cxnId="{261250D7-DDDA-5F44-9E05-9217A4D0124D}">
      <dgm:prSet/>
      <dgm:spPr/>
      <dgm:t>
        <a:bodyPr/>
        <a:lstStyle/>
        <a:p>
          <a:endParaRPr lang="en-US" sz="2400" b="1">
            <a:solidFill>
              <a:schemeClr val="tx1"/>
            </a:solidFill>
          </a:endParaRPr>
        </a:p>
      </dgm:t>
    </dgm:pt>
    <dgm:pt modelId="{6ADCB65F-EE9C-C94E-8777-BF1E4BD066EB}">
      <dgm:prSet phldrT="[Text]" custT="1"/>
      <dgm:spPr>
        <a:solidFill>
          <a:srgbClr val="33CCCC"/>
        </a:solidFill>
        <a:effectLst>
          <a:outerShdw blurRad="50800" dist="38100" dir="2700000" sx="101000" sy="101000" algn="tl" rotWithShape="0">
            <a:srgbClr val="000000">
              <a:alpha val="46000"/>
            </a:srgbClr>
          </a:outerShdw>
        </a:effectLst>
      </dgm:spPr>
      <dgm:t>
        <a:bodyPr/>
        <a:lstStyle/>
        <a:p>
          <a:r>
            <a:rPr lang="en-US" sz="1800" b="1" i="0" dirty="0">
              <a:latin typeface="+mn-lt"/>
              <a:cs typeface="Helvetica Neue Light"/>
            </a:rPr>
            <a:t>Regulations</a:t>
          </a:r>
        </a:p>
      </dgm:t>
    </dgm:pt>
    <dgm:pt modelId="{D40F1191-D3FC-7F48-9D95-4C707F61531B}" type="parTrans" cxnId="{7D89413C-3D2A-EC47-9A77-B429BDA7C8B0}">
      <dgm:prSet/>
      <dgm:spPr/>
      <dgm:t>
        <a:bodyPr/>
        <a:lstStyle/>
        <a:p>
          <a:endParaRPr lang="en-US" sz="2400" b="1">
            <a:solidFill>
              <a:schemeClr val="tx1"/>
            </a:solidFill>
          </a:endParaRPr>
        </a:p>
      </dgm:t>
    </dgm:pt>
    <dgm:pt modelId="{E36EED08-FC01-7C45-9F06-F35E8AA6FE90}" type="sibTrans" cxnId="{7D89413C-3D2A-EC47-9A77-B429BDA7C8B0}">
      <dgm:prSet/>
      <dgm:spPr/>
      <dgm:t>
        <a:bodyPr/>
        <a:lstStyle/>
        <a:p>
          <a:endParaRPr lang="en-US" sz="2400" b="1">
            <a:solidFill>
              <a:schemeClr val="tx1"/>
            </a:solidFill>
          </a:endParaRPr>
        </a:p>
      </dgm:t>
    </dgm:pt>
    <dgm:pt modelId="{79C5C9BD-D705-624B-8432-EBA3F19711DC}">
      <dgm:prSet phldrT="[Text]" custT="1"/>
      <dgm:spPr>
        <a:solidFill>
          <a:srgbClr val="FF9640"/>
        </a:solidFill>
        <a:effectLst>
          <a:outerShdw blurRad="50800" dist="38100" dir="2700000" sx="101000" sy="101000" algn="tl" rotWithShape="0">
            <a:srgbClr val="000000">
              <a:alpha val="46000"/>
            </a:srgbClr>
          </a:outerShdw>
        </a:effectLst>
      </dgm:spPr>
      <dgm:t>
        <a:bodyPr/>
        <a:lstStyle/>
        <a:p>
          <a:r>
            <a:rPr lang="en-US" sz="1800" b="1" i="0" dirty="0">
              <a:latin typeface="+mn-lt"/>
              <a:cs typeface="Helvetica Neue Light"/>
            </a:rPr>
            <a:t>Licences and certificates</a:t>
          </a:r>
        </a:p>
      </dgm:t>
    </dgm:pt>
    <dgm:pt modelId="{629689C4-4658-E447-AC7C-70BFDA293331}" type="parTrans" cxnId="{6CC226D3-3EA7-394D-B063-A15C1AB2D41B}">
      <dgm:prSet/>
      <dgm:spPr/>
      <dgm:t>
        <a:bodyPr/>
        <a:lstStyle/>
        <a:p>
          <a:endParaRPr lang="en-US" sz="2400" b="1">
            <a:solidFill>
              <a:schemeClr val="tx1"/>
            </a:solidFill>
          </a:endParaRPr>
        </a:p>
      </dgm:t>
    </dgm:pt>
    <dgm:pt modelId="{D0D5939A-C81C-7A41-8B2E-50C135191A5F}" type="sibTrans" cxnId="{6CC226D3-3EA7-394D-B063-A15C1AB2D41B}">
      <dgm:prSet/>
      <dgm:spPr/>
      <dgm:t>
        <a:bodyPr/>
        <a:lstStyle/>
        <a:p>
          <a:endParaRPr lang="en-US" sz="2400" b="1">
            <a:solidFill>
              <a:schemeClr val="tx1"/>
            </a:solidFill>
          </a:endParaRPr>
        </a:p>
      </dgm:t>
    </dgm:pt>
    <dgm:pt modelId="{60F6C798-B2EC-9541-A9C6-DC610F52B318}">
      <dgm:prSet phldrT="[Text]" custT="1"/>
      <dgm:spPr>
        <a:solidFill>
          <a:srgbClr val="FF4040"/>
        </a:solidFill>
        <a:effectLst>
          <a:outerShdw blurRad="50800" dist="38100" dir="2700000" sx="101000" sy="101000" algn="tl" rotWithShape="0">
            <a:srgbClr val="000000">
              <a:alpha val="46000"/>
            </a:srgbClr>
          </a:outerShdw>
        </a:effectLst>
      </dgm:spPr>
      <dgm:t>
        <a:bodyPr/>
        <a:lstStyle/>
        <a:p>
          <a:r>
            <a:rPr lang="en-US" sz="1800" b="1" i="0" dirty="0">
              <a:latin typeface="+mn-lt"/>
              <a:cs typeface="Helvetica Neue Light"/>
            </a:rPr>
            <a:t>Regulatory documents</a:t>
          </a:r>
        </a:p>
      </dgm:t>
    </dgm:pt>
    <dgm:pt modelId="{8B2C12F9-4F5A-EC45-9F51-BD76399E4DC9}" type="parTrans" cxnId="{FC6776E8-1B92-1D45-9FA2-3D2EF8D61955}">
      <dgm:prSet/>
      <dgm:spPr/>
      <dgm:t>
        <a:bodyPr/>
        <a:lstStyle/>
        <a:p>
          <a:endParaRPr lang="en-US" sz="2400" b="1">
            <a:solidFill>
              <a:schemeClr val="tx1"/>
            </a:solidFill>
          </a:endParaRPr>
        </a:p>
      </dgm:t>
    </dgm:pt>
    <dgm:pt modelId="{678BD107-9DA3-694C-9037-20208A5811E4}" type="sibTrans" cxnId="{FC6776E8-1B92-1D45-9FA2-3D2EF8D61955}">
      <dgm:prSet/>
      <dgm:spPr/>
      <dgm:t>
        <a:bodyPr/>
        <a:lstStyle/>
        <a:p>
          <a:endParaRPr lang="en-US" sz="2400" b="1">
            <a:solidFill>
              <a:schemeClr val="tx1"/>
            </a:solidFill>
          </a:endParaRPr>
        </a:p>
      </dgm:t>
    </dgm:pt>
    <dgm:pt modelId="{654B79AC-48CF-8D4D-81CB-CEDF9567EBEA}" type="pres">
      <dgm:prSet presAssocID="{86DD7D5A-A008-6A40-95AE-CB4BDA843477}" presName="Name0" presStyleCnt="0">
        <dgm:presLayoutVars>
          <dgm:dir/>
          <dgm:animLvl val="lvl"/>
          <dgm:resizeHandles val="exact"/>
        </dgm:presLayoutVars>
      </dgm:prSet>
      <dgm:spPr/>
    </dgm:pt>
    <dgm:pt modelId="{2B9E2B7F-DF44-434E-8428-3B379AA49414}" type="pres">
      <dgm:prSet presAssocID="{241EDCB4-B9C0-E14C-9716-A0B34BEBABB5}" presName="Name8" presStyleCnt="0"/>
      <dgm:spPr/>
    </dgm:pt>
    <dgm:pt modelId="{16B727C2-630B-A741-8D63-97B8B8F4E6A4}" type="pres">
      <dgm:prSet presAssocID="{241EDCB4-B9C0-E14C-9716-A0B34BEBABB5}" presName="level" presStyleLbl="node1" presStyleIdx="0" presStyleCnt="4">
        <dgm:presLayoutVars>
          <dgm:chMax val="1"/>
          <dgm:bulletEnabled val="1"/>
        </dgm:presLayoutVars>
      </dgm:prSet>
      <dgm:spPr/>
    </dgm:pt>
    <dgm:pt modelId="{C00820D5-0B9A-084A-8A3C-CA5D9D61BBD1}" type="pres">
      <dgm:prSet presAssocID="{241EDCB4-B9C0-E14C-9716-A0B34BEBABB5}" presName="levelTx" presStyleLbl="revTx" presStyleIdx="0" presStyleCnt="0">
        <dgm:presLayoutVars>
          <dgm:chMax val="1"/>
          <dgm:bulletEnabled val="1"/>
        </dgm:presLayoutVars>
      </dgm:prSet>
      <dgm:spPr/>
    </dgm:pt>
    <dgm:pt modelId="{F6CB83E8-960A-CA46-ADDF-541CDD1C7A7D}" type="pres">
      <dgm:prSet presAssocID="{6ADCB65F-EE9C-C94E-8777-BF1E4BD066EB}" presName="Name8" presStyleCnt="0"/>
      <dgm:spPr/>
    </dgm:pt>
    <dgm:pt modelId="{0A97892A-AE04-2242-9124-C4DA81DCD876}" type="pres">
      <dgm:prSet presAssocID="{6ADCB65F-EE9C-C94E-8777-BF1E4BD066EB}" presName="level" presStyleLbl="node1" presStyleIdx="1" presStyleCnt="4">
        <dgm:presLayoutVars>
          <dgm:chMax val="1"/>
          <dgm:bulletEnabled val="1"/>
        </dgm:presLayoutVars>
      </dgm:prSet>
      <dgm:spPr/>
    </dgm:pt>
    <dgm:pt modelId="{6AF80B51-F391-DD44-912C-E7A0168A8A05}" type="pres">
      <dgm:prSet presAssocID="{6ADCB65F-EE9C-C94E-8777-BF1E4BD066EB}" presName="levelTx" presStyleLbl="revTx" presStyleIdx="0" presStyleCnt="0">
        <dgm:presLayoutVars>
          <dgm:chMax val="1"/>
          <dgm:bulletEnabled val="1"/>
        </dgm:presLayoutVars>
      </dgm:prSet>
      <dgm:spPr/>
    </dgm:pt>
    <dgm:pt modelId="{DBA9826C-E123-EF48-AA02-387CAC11246F}" type="pres">
      <dgm:prSet presAssocID="{79C5C9BD-D705-624B-8432-EBA3F19711DC}" presName="Name8" presStyleCnt="0"/>
      <dgm:spPr/>
    </dgm:pt>
    <dgm:pt modelId="{14670C52-6824-DC42-81AF-B4BDE91C6D33}" type="pres">
      <dgm:prSet presAssocID="{79C5C9BD-D705-624B-8432-EBA3F19711DC}" presName="level" presStyleLbl="node1" presStyleIdx="2" presStyleCnt="4">
        <dgm:presLayoutVars>
          <dgm:chMax val="1"/>
          <dgm:bulletEnabled val="1"/>
        </dgm:presLayoutVars>
      </dgm:prSet>
      <dgm:spPr/>
    </dgm:pt>
    <dgm:pt modelId="{D0AC82A0-6771-054E-9739-9F9B9CE0410C}" type="pres">
      <dgm:prSet presAssocID="{79C5C9BD-D705-624B-8432-EBA3F19711DC}" presName="levelTx" presStyleLbl="revTx" presStyleIdx="0" presStyleCnt="0">
        <dgm:presLayoutVars>
          <dgm:chMax val="1"/>
          <dgm:bulletEnabled val="1"/>
        </dgm:presLayoutVars>
      </dgm:prSet>
      <dgm:spPr/>
    </dgm:pt>
    <dgm:pt modelId="{1BE3C881-3B55-B845-9AA1-411623753E9C}" type="pres">
      <dgm:prSet presAssocID="{60F6C798-B2EC-9541-A9C6-DC610F52B318}" presName="Name8" presStyleCnt="0"/>
      <dgm:spPr/>
    </dgm:pt>
    <dgm:pt modelId="{C9AFFB5E-286E-3C4A-BF87-9A1A026C2000}" type="pres">
      <dgm:prSet presAssocID="{60F6C798-B2EC-9541-A9C6-DC610F52B318}" presName="level" presStyleLbl="node1" presStyleIdx="3" presStyleCnt="4">
        <dgm:presLayoutVars>
          <dgm:chMax val="1"/>
          <dgm:bulletEnabled val="1"/>
        </dgm:presLayoutVars>
      </dgm:prSet>
      <dgm:spPr/>
    </dgm:pt>
    <dgm:pt modelId="{507FEE17-ED91-FB45-85AC-4447F59FFE3A}" type="pres">
      <dgm:prSet presAssocID="{60F6C798-B2EC-9541-A9C6-DC610F52B318}" presName="levelTx" presStyleLbl="revTx" presStyleIdx="0" presStyleCnt="0">
        <dgm:presLayoutVars>
          <dgm:chMax val="1"/>
          <dgm:bulletEnabled val="1"/>
        </dgm:presLayoutVars>
      </dgm:prSet>
      <dgm:spPr/>
    </dgm:pt>
  </dgm:ptLst>
  <dgm:cxnLst>
    <dgm:cxn modelId="{9FE31E02-EC15-4C06-90C1-65F9C1B0C903}" type="presOf" srcId="{79C5C9BD-D705-624B-8432-EBA3F19711DC}" destId="{14670C52-6824-DC42-81AF-B4BDE91C6D33}" srcOrd="0" destOrd="0" presId="urn:microsoft.com/office/officeart/2005/8/layout/pyramid1"/>
    <dgm:cxn modelId="{3A57D10B-240B-4DF0-A8D8-D6E5ACC8CA23}" type="presOf" srcId="{60F6C798-B2EC-9541-A9C6-DC610F52B318}" destId="{C9AFFB5E-286E-3C4A-BF87-9A1A026C2000}" srcOrd="0" destOrd="0" presId="urn:microsoft.com/office/officeart/2005/8/layout/pyramid1"/>
    <dgm:cxn modelId="{D7D3E41A-58BA-401B-9066-C72D74724153}" type="presOf" srcId="{241EDCB4-B9C0-E14C-9716-A0B34BEBABB5}" destId="{16B727C2-630B-A741-8D63-97B8B8F4E6A4}" srcOrd="0" destOrd="0" presId="urn:microsoft.com/office/officeart/2005/8/layout/pyramid1"/>
    <dgm:cxn modelId="{7D89413C-3D2A-EC47-9A77-B429BDA7C8B0}" srcId="{86DD7D5A-A008-6A40-95AE-CB4BDA843477}" destId="{6ADCB65F-EE9C-C94E-8777-BF1E4BD066EB}" srcOrd="1" destOrd="0" parTransId="{D40F1191-D3FC-7F48-9D95-4C707F61531B}" sibTransId="{E36EED08-FC01-7C45-9F06-F35E8AA6FE90}"/>
    <dgm:cxn modelId="{901D0F65-7EEB-421B-8930-95E1725188EF}" type="presOf" srcId="{60F6C798-B2EC-9541-A9C6-DC610F52B318}" destId="{507FEE17-ED91-FB45-85AC-4447F59FFE3A}" srcOrd="1" destOrd="0" presId="urn:microsoft.com/office/officeart/2005/8/layout/pyramid1"/>
    <dgm:cxn modelId="{D511EB53-98A4-4693-992E-BE420E8D4B61}" type="presOf" srcId="{79C5C9BD-D705-624B-8432-EBA3F19711DC}" destId="{D0AC82A0-6771-054E-9739-9F9B9CE0410C}" srcOrd="1" destOrd="0" presId="urn:microsoft.com/office/officeart/2005/8/layout/pyramid1"/>
    <dgm:cxn modelId="{72E5C88F-B8B5-4937-BDB5-AEA621A5E581}" type="presOf" srcId="{6ADCB65F-EE9C-C94E-8777-BF1E4BD066EB}" destId="{0A97892A-AE04-2242-9124-C4DA81DCD876}" srcOrd="0" destOrd="0" presId="urn:microsoft.com/office/officeart/2005/8/layout/pyramid1"/>
    <dgm:cxn modelId="{D737D9AD-DA39-44F0-90BD-13F7F31C0028}" type="presOf" srcId="{6ADCB65F-EE9C-C94E-8777-BF1E4BD066EB}" destId="{6AF80B51-F391-DD44-912C-E7A0168A8A05}" srcOrd="1" destOrd="0" presId="urn:microsoft.com/office/officeart/2005/8/layout/pyramid1"/>
    <dgm:cxn modelId="{8081C3C4-51BE-4B12-8DCC-B463A417D875}" type="presOf" srcId="{241EDCB4-B9C0-E14C-9716-A0B34BEBABB5}" destId="{C00820D5-0B9A-084A-8A3C-CA5D9D61BBD1}" srcOrd="1" destOrd="0" presId="urn:microsoft.com/office/officeart/2005/8/layout/pyramid1"/>
    <dgm:cxn modelId="{6CC226D3-3EA7-394D-B063-A15C1AB2D41B}" srcId="{86DD7D5A-A008-6A40-95AE-CB4BDA843477}" destId="{79C5C9BD-D705-624B-8432-EBA3F19711DC}" srcOrd="2" destOrd="0" parTransId="{629689C4-4658-E447-AC7C-70BFDA293331}" sibTransId="{D0D5939A-C81C-7A41-8B2E-50C135191A5F}"/>
    <dgm:cxn modelId="{261250D7-DDDA-5F44-9E05-9217A4D0124D}" srcId="{86DD7D5A-A008-6A40-95AE-CB4BDA843477}" destId="{241EDCB4-B9C0-E14C-9716-A0B34BEBABB5}" srcOrd="0" destOrd="0" parTransId="{FE0B9E89-A28F-FA42-9491-89D9B6D7079D}" sibTransId="{6E57BBE0-DCDB-E446-A211-50468AE928DD}"/>
    <dgm:cxn modelId="{362155E5-6175-4DB8-A69B-CAC69199A917}" type="presOf" srcId="{86DD7D5A-A008-6A40-95AE-CB4BDA843477}" destId="{654B79AC-48CF-8D4D-81CB-CEDF9567EBEA}" srcOrd="0" destOrd="0" presId="urn:microsoft.com/office/officeart/2005/8/layout/pyramid1"/>
    <dgm:cxn modelId="{FC6776E8-1B92-1D45-9FA2-3D2EF8D61955}" srcId="{86DD7D5A-A008-6A40-95AE-CB4BDA843477}" destId="{60F6C798-B2EC-9541-A9C6-DC610F52B318}" srcOrd="3" destOrd="0" parTransId="{8B2C12F9-4F5A-EC45-9F51-BD76399E4DC9}" sibTransId="{678BD107-9DA3-694C-9037-20208A5811E4}"/>
    <dgm:cxn modelId="{B54A3B87-7919-4C30-A7D5-D3132AFA8059}" type="presParOf" srcId="{654B79AC-48CF-8D4D-81CB-CEDF9567EBEA}" destId="{2B9E2B7F-DF44-434E-8428-3B379AA49414}" srcOrd="0" destOrd="0" presId="urn:microsoft.com/office/officeart/2005/8/layout/pyramid1"/>
    <dgm:cxn modelId="{B5F1C96B-1958-484B-B05C-E77CA96FD5DB}" type="presParOf" srcId="{2B9E2B7F-DF44-434E-8428-3B379AA49414}" destId="{16B727C2-630B-A741-8D63-97B8B8F4E6A4}" srcOrd="0" destOrd="0" presId="urn:microsoft.com/office/officeart/2005/8/layout/pyramid1"/>
    <dgm:cxn modelId="{588A2D63-16FD-4653-BD35-59C32072B21D}" type="presParOf" srcId="{2B9E2B7F-DF44-434E-8428-3B379AA49414}" destId="{C00820D5-0B9A-084A-8A3C-CA5D9D61BBD1}" srcOrd="1" destOrd="0" presId="urn:microsoft.com/office/officeart/2005/8/layout/pyramid1"/>
    <dgm:cxn modelId="{57D59C00-3A3D-4FB9-81B7-11244D1AA839}" type="presParOf" srcId="{654B79AC-48CF-8D4D-81CB-CEDF9567EBEA}" destId="{F6CB83E8-960A-CA46-ADDF-541CDD1C7A7D}" srcOrd="1" destOrd="0" presId="urn:microsoft.com/office/officeart/2005/8/layout/pyramid1"/>
    <dgm:cxn modelId="{FF7684BF-3688-4FBF-AABB-0DAE96DDCC0F}" type="presParOf" srcId="{F6CB83E8-960A-CA46-ADDF-541CDD1C7A7D}" destId="{0A97892A-AE04-2242-9124-C4DA81DCD876}" srcOrd="0" destOrd="0" presId="urn:microsoft.com/office/officeart/2005/8/layout/pyramid1"/>
    <dgm:cxn modelId="{6DAA116F-FBA0-49E9-866F-C0E79D4793CC}" type="presParOf" srcId="{F6CB83E8-960A-CA46-ADDF-541CDD1C7A7D}" destId="{6AF80B51-F391-DD44-912C-E7A0168A8A05}" srcOrd="1" destOrd="0" presId="urn:microsoft.com/office/officeart/2005/8/layout/pyramid1"/>
    <dgm:cxn modelId="{2559CB9C-2161-4D7E-9966-4163092C3108}" type="presParOf" srcId="{654B79AC-48CF-8D4D-81CB-CEDF9567EBEA}" destId="{DBA9826C-E123-EF48-AA02-387CAC11246F}" srcOrd="2" destOrd="0" presId="urn:microsoft.com/office/officeart/2005/8/layout/pyramid1"/>
    <dgm:cxn modelId="{1CC56221-7777-4F1A-BB3C-F1E27B24721E}" type="presParOf" srcId="{DBA9826C-E123-EF48-AA02-387CAC11246F}" destId="{14670C52-6824-DC42-81AF-B4BDE91C6D33}" srcOrd="0" destOrd="0" presId="urn:microsoft.com/office/officeart/2005/8/layout/pyramid1"/>
    <dgm:cxn modelId="{546071FF-C32A-4586-B882-6913304AC0D3}" type="presParOf" srcId="{DBA9826C-E123-EF48-AA02-387CAC11246F}" destId="{D0AC82A0-6771-054E-9739-9F9B9CE0410C}" srcOrd="1" destOrd="0" presId="urn:microsoft.com/office/officeart/2005/8/layout/pyramid1"/>
    <dgm:cxn modelId="{41867F89-BCB1-4365-B40D-319B9F5A2095}" type="presParOf" srcId="{654B79AC-48CF-8D4D-81CB-CEDF9567EBEA}" destId="{1BE3C881-3B55-B845-9AA1-411623753E9C}" srcOrd="3" destOrd="0" presId="urn:microsoft.com/office/officeart/2005/8/layout/pyramid1"/>
    <dgm:cxn modelId="{3F66BC3A-BE6B-4329-A205-050E95261A50}" type="presParOf" srcId="{1BE3C881-3B55-B845-9AA1-411623753E9C}" destId="{C9AFFB5E-286E-3C4A-BF87-9A1A026C2000}" srcOrd="0" destOrd="0" presId="urn:microsoft.com/office/officeart/2005/8/layout/pyramid1"/>
    <dgm:cxn modelId="{DE54F973-BB2B-4ACC-B67A-81DC9A0DD03B}" type="presParOf" srcId="{1BE3C881-3B55-B845-9AA1-411623753E9C}" destId="{507FEE17-ED91-FB45-85AC-4447F59FFE3A}" srcOrd="1" destOrd="0" presId="urn:microsoft.com/office/officeart/2005/8/layout/pyramid1"/>
  </dgm:cxnLst>
  <dgm:bg>
    <a:effectLst>
      <a:outerShdw blurRad="50800" dist="38100" dir="2700000" sx="126000" sy="126000" algn="tl" rotWithShape="0">
        <a:srgbClr val="000000">
          <a:alpha val="43000"/>
        </a:srgbClr>
      </a:outerShdw>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727C2-630B-A741-8D63-97B8B8F4E6A4}">
      <dsp:nvSpPr>
        <dsp:cNvPr id="0" name=""/>
        <dsp:cNvSpPr/>
      </dsp:nvSpPr>
      <dsp:spPr>
        <a:xfrm>
          <a:off x="1710928" y="0"/>
          <a:ext cx="1140618" cy="994382"/>
        </a:xfrm>
        <a:prstGeom prst="trapezoid">
          <a:avLst>
            <a:gd name="adj" fmla="val 57353"/>
          </a:avLst>
        </a:prstGeom>
        <a:solidFill>
          <a:srgbClr val="00CC66"/>
        </a:solidFill>
        <a:ln>
          <a:noFill/>
        </a:ln>
        <a:effectLst>
          <a:outerShdw blurRad="50800" dist="38100" dir="2700000" sx="101000" sy="101000" algn="tl" rotWithShape="0">
            <a:srgbClr val="000000">
              <a:alpha val="46000"/>
            </a:srgb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mn-lt"/>
              <a:cs typeface="Helvetica Neue Light"/>
            </a:rPr>
            <a:t>Act</a:t>
          </a:r>
        </a:p>
      </dsp:txBody>
      <dsp:txXfrm>
        <a:off x="1710928" y="0"/>
        <a:ext cx="1140618" cy="994382"/>
      </dsp:txXfrm>
    </dsp:sp>
    <dsp:sp modelId="{0A97892A-AE04-2242-9124-C4DA81DCD876}">
      <dsp:nvSpPr>
        <dsp:cNvPr id="0" name=""/>
        <dsp:cNvSpPr/>
      </dsp:nvSpPr>
      <dsp:spPr>
        <a:xfrm>
          <a:off x="1140618" y="994382"/>
          <a:ext cx="2281237" cy="994382"/>
        </a:xfrm>
        <a:prstGeom prst="trapezoid">
          <a:avLst>
            <a:gd name="adj" fmla="val 57353"/>
          </a:avLst>
        </a:prstGeom>
        <a:solidFill>
          <a:srgbClr val="33CCCC"/>
        </a:solidFill>
        <a:ln>
          <a:noFill/>
        </a:ln>
        <a:effectLst>
          <a:outerShdw blurRad="50800" dist="38100" dir="2700000" sx="101000" sy="101000" algn="tl" rotWithShape="0">
            <a:srgbClr val="000000">
              <a:alpha val="46000"/>
            </a:srgb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mn-lt"/>
              <a:cs typeface="Helvetica Neue Light"/>
            </a:rPr>
            <a:t>Regulations</a:t>
          </a:r>
        </a:p>
      </dsp:txBody>
      <dsp:txXfrm>
        <a:off x="1539835" y="994382"/>
        <a:ext cx="1482804" cy="994382"/>
      </dsp:txXfrm>
    </dsp:sp>
    <dsp:sp modelId="{14670C52-6824-DC42-81AF-B4BDE91C6D33}">
      <dsp:nvSpPr>
        <dsp:cNvPr id="0" name=""/>
        <dsp:cNvSpPr/>
      </dsp:nvSpPr>
      <dsp:spPr>
        <a:xfrm>
          <a:off x="570309" y="1988764"/>
          <a:ext cx="3421856" cy="994382"/>
        </a:xfrm>
        <a:prstGeom prst="trapezoid">
          <a:avLst>
            <a:gd name="adj" fmla="val 57353"/>
          </a:avLst>
        </a:prstGeom>
        <a:solidFill>
          <a:srgbClr val="FF9640"/>
        </a:solidFill>
        <a:ln>
          <a:noFill/>
        </a:ln>
        <a:effectLst>
          <a:outerShdw blurRad="50800" dist="38100" dir="2700000" sx="101000" sy="101000" algn="tl" rotWithShape="0">
            <a:srgbClr val="000000">
              <a:alpha val="46000"/>
            </a:srgb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mn-lt"/>
              <a:cs typeface="Helvetica Neue Light"/>
            </a:rPr>
            <a:t>Licences and certificates</a:t>
          </a:r>
        </a:p>
      </dsp:txBody>
      <dsp:txXfrm>
        <a:off x="1169134" y="1988764"/>
        <a:ext cx="2224206" cy="994382"/>
      </dsp:txXfrm>
    </dsp:sp>
    <dsp:sp modelId="{C9AFFB5E-286E-3C4A-BF87-9A1A026C2000}">
      <dsp:nvSpPr>
        <dsp:cNvPr id="0" name=""/>
        <dsp:cNvSpPr/>
      </dsp:nvSpPr>
      <dsp:spPr>
        <a:xfrm>
          <a:off x="0" y="2983146"/>
          <a:ext cx="4562475" cy="994382"/>
        </a:xfrm>
        <a:prstGeom prst="trapezoid">
          <a:avLst>
            <a:gd name="adj" fmla="val 57353"/>
          </a:avLst>
        </a:prstGeom>
        <a:solidFill>
          <a:srgbClr val="FF4040"/>
        </a:solidFill>
        <a:ln>
          <a:noFill/>
        </a:ln>
        <a:effectLst>
          <a:outerShdw blurRad="50800" dist="38100" dir="2700000" sx="101000" sy="101000" algn="tl" rotWithShape="0">
            <a:srgbClr val="000000">
              <a:alpha val="46000"/>
            </a:srgb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mn-lt"/>
              <a:cs typeface="Helvetica Neue Light"/>
            </a:rPr>
            <a:t>Regulatory documents</a:t>
          </a:r>
        </a:p>
      </dsp:txBody>
      <dsp:txXfrm>
        <a:off x="798433" y="2983146"/>
        <a:ext cx="2965608" cy="9943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60709-6E45-4525-8A30-AFA42F798990}" type="datetimeFigureOut">
              <a:rPr lang="en-CA" smtClean="0"/>
              <a:t>2024-10-07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5A72E-70E1-444A-BF6E-AD7CCF9DF41D}" type="slidenum">
              <a:rPr lang="en-CA" smtClean="0"/>
              <a:t>‹#›</a:t>
            </a:fld>
            <a:endParaRPr lang="en-CA"/>
          </a:p>
        </p:txBody>
      </p:sp>
    </p:spTree>
    <p:extLst>
      <p:ext uri="{BB962C8B-B14F-4D97-AF65-F5344CB8AC3E}">
        <p14:creationId xmlns:p14="http://schemas.microsoft.com/office/powerpoint/2010/main" val="29208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4B5A72E-70E1-444A-BF6E-AD7CCF9DF41D}" type="slidenum">
              <a:rPr lang="en-CA" smtClean="0"/>
              <a:t>1</a:t>
            </a:fld>
            <a:endParaRPr lang="en-CA"/>
          </a:p>
        </p:txBody>
      </p:sp>
    </p:spTree>
    <p:extLst>
      <p:ext uri="{BB962C8B-B14F-4D97-AF65-F5344CB8AC3E}">
        <p14:creationId xmlns:p14="http://schemas.microsoft.com/office/powerpoint/2010/main" val="411877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2266F39-3439-7B40-3308-0132B3F56A3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AC3FA91-F538-687E-4ED8-9EC3BF9FB6C8}"/>
              </a:ext>
            </a:extLst>
          </p:cNvPr>
          <p:cNvSpPr>
            <a:spLocks noGrp="1"/>
          </p:cNvSpPr>
          <p:nvPr>
            <p:ph type="body" idx="1"/>
          </p:nvPr>
        </p:nvSpPr>
        <p:spPr>
          <a:xfrm>
            <a:off x="412750" y="2235200"/>
            <a:ext cx="8358188" cy="4249738"/>
          </a:xfrm>
        </p:spPr>
        <p:txBody>
          <a:bodyPr/>
          <a:lstStyle/>
          <a:p>
            <a:pPr defTabSz="1316651" eaLnBrk="1" fontAlgn="auto" hangingPunct="1">
              <a:spcAft>
                <a:spcPts val="600"/>
              </a:spcAft>
              <a:buFont typeface="Arial" panose="020B0604020202020204" pitchFamily="34" charset="0"/>
              <a:buNone/>
              <a:defRPr/>
            </a:pPr>
            <a:endParaRPr lang="en-US" sz="1200" dirty="0">
              <a:ea typeface="ＭＳ Ｐゴシック" charset="-128"/>
            </a:endParaRPr>
          </a:p>
        </p:txBody>
      </p:sp>
      <p:sp>
        <p:nvSpPr>
          <p:cNvPr id="108548" name="Slide Number Placeholder 3">
            <a:extLst>
              <a:ext uri="{FF2B5EF4-FFF2-40B4-BE49-F238E27FC236}">
                <a16:creationId xmlns:a16="http://schemas.microsoft.com/office/drawing/2014/main" id="{54C6C943-2588-BB53-D598-4C237CDCC72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2950" indent="-285750"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53E7F8A3-0D89-4CE5-B3B5-07DF6A8E78D2}"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8B282D92-1ECD-8312-77FB-A7B4F9EBCDFC}"/>
              </a:ext>
            </a:extLst>
          </p:cNvPr>
          <p:cNvSpPr>
            <a:spLocks noGrp="1" noRot="1" noChangeAspect="1" noTextEdit="1"/>
          </p:cNvSpPr>
          <p:nvPr>
            <p:ph type="sldImg"/>
          </p:nvPr>
        </p:nvSpPr>
        <p:spPr>
          <a:xfrm>
            <a:off x="2501900" y="523875"/>
            <a:ext cx="4240213" cy="2386013"/>
          </a:xfrm>
          <a:ln/>
        </p:spPr>
      </p:sp>
      <p:sp>
        <p:nvSpPr>
          <p:cNvPr id="123907" name="Notes Placeholder 2">
            <a:extLst>
              <a:ext uri="{FF2B5EF4-FFF2-40B4-BE49-F238E27FC236}">
                <a16:creationId xmlns:a16="http://schemas.microsoft.com/office/drawing/2014/main" id="{99DD7004-5800-BD86-BCF8-ECA263B665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a:extLst>
              <a:ext uri="{FF2B5EF4-FFF2-40B4-BE49-F238E27FC236}">
                <a16:creationId xmlns:a16="http://schemas.microsoft.com/office/drawing/2014/main" id="{7B46947D-D8F7-7E68-3628-FC3B560EF0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E365344-267C-4D7B-918E-52315D65DC73}" type="slidenum">
              <a:rPr lang="en-CA" altLang="en-US" smtClean="0"/>
              <a:pPr>
                <a:spcBef>
                  <a:spcPct val="0"/>
                </a:spcBef>
              </a:pPr>
              <a:t>13</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381AD7F4-D88E-A9FF-4FC9-F242209661E3}"/>
              </a:ext>
            </a:extLst>
          </p:cNvPr>
          <p:cNvSpPr>
            <a:spLocks noGrp="1" noRot="1" noChangeAspect="1" noTextEdit="1"/>
          </p:cNvSpPr>
          <p:nvPr>
            <p:ph type="sldImg"/>
          </p:nvPr>
        </p:nvSpPr>
        <p:spPr>
          <a:xfrm>
            <a:off x="2501900" y="523875"/>
            <a:ext cx="4240213" cy="2386013"/>
          </a:xfrm>
          <a:ln/>
        </p:spPr>
      </p:sp>
      <p:sp>
        <p:nvSpPr>
          <p:cNvPr id="125955" name="Notes Placeholder 2">
            <a:extLst>
              <a:ext uri="{FF2B5EF4-FFF2-40B4-BE49-F238E27FC236}">
                <a16:creationId xmlns:a16="http://schemas.microsoft.com/office/drawing/2014/main" id="{72D36CCD-1BCD-5A12-29D9-96A006CADA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5956" name="Slide Number Placeholder 3">
            <a:extLst>
              <a:ext uri="{FF2B5EF4-FFF2-40B4-BE49-F238E27FC236}">
                <a16:creationId xmlns:a16="http://schemas.microsoft.com/office/drawing/2014/main" id="{EEBAA446-DD53-B5DB-9C59-60617774AC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4F9B2C6D-1E29-4254-85B2-ABD8DB6D79A3}" type="slidenum">
              <a:rPr lang="en-CA" altLang="en-US" smtClean="0"/>
              <a:pPr>
                <a:spcBef>
                  <a:spcPct val="0"/>
                </a:spcBef>
              </a:pPr>
              <a:t>14</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DFFE9F18-F999-E87F-2CB0-0D7448D9C65E}"/>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446B8950-D49C-E091-7781-6F81BD8D63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dirty="0"/>
          </a:p>
        </p:txBody>
      </p:sp>
      <p:sp>
        <p:nvSpPr>
          <p:cNvPr id="128004" name="Slide Number Placeholder 3">
            <a:extLst>
              <a:ext uri="{FF2B5EF4-FFF2-40B4-BE49-F238E27FC236}">
                <a16:creationId xmlns:a16="http://schemas.microsoft.com/office/drawing/2014/main" id="{8E193013-301F-73EF-7ABF-21AF1E784B8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3BC324-6C9F-4599-B659-8916F6C71643}" type="slidenum">
              <a:rPr lang="en-US" altLang="en-US" smtClean="0"/>
              <a:pPr>
                <a:spcBef>
                  <a:spcPct val="0"/>
                </a:spcBef>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B9A10948-A4F1-80CA-6820-526BED23EF5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1704157-3880-D370-AF10-BE038E69B15A}"/>
              </a:ext>
            </a:extLst>
          </p:cNvPr>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130052" name="Slide Number Placeholder 3">
            <a:extLst>
              <a:ext uri="{FF2B5EF4-FFF2-40B4-BE49-F238E27FC236}">
                <a16:creationId xmlns:a16="http://schemas.microsoft.com/office/drawing/2014/main" id="{AB592AF8-7875-CEBB-1424-93E080FA0E3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56F9788F-3AE1-477D-910E-05CCA031557B}" type="slidenum">
              <a:rPr lang="en-US" altLang="en-US" smtClean="0"/>
              <a:pPr>
                <a:spcBef>
                  <a:spcPct val="0"/>
                </a:spcBef>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1EFE18D-277C-DB4D-5249-1D437DCAB6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2950" indent="-285750"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F9DB11D-35F9-4206-A87F-FB2215DAB786}" type="slidenum">
              <a:rPr lang="fr-CA" altLang="en-US" smtClean="0"/>
              <a:pPr>
                <a:spcBef>
                  <a:spcPct val="0"/>
                </a:spcBef>
              </a:pPr>
              <a:t>20</a:t>
            </a:fld>
            <a:endParaRPr lang="fr-CA" altLang="en-US"/>
          </a:p>
        </p:txBody>
      </p:sp>
      <p:sp>
        <p:nvSpPr>
          <p:cNvPr id="132099" name="Rectangle 2">
            <a:extLst>
              <a:ext uri="{FF2B5EF4-FFF2-40B4-BE49-F238E27FC236}">
                <a16:creationId xmlns:a16="http://schemas.microsoft.com/office/drawing/2014/main" id="{A4A859B4-8940-FD45-8D08-8BE0E9C458F9}"/>
              </a:ext>
            </a:extLst>
          </p:cNvPr>
          <p:cNvSpPr>
            <a:spLocks noGrp="1" noRot="1" noChangeAspect="1" noTextEdit="1"/>
          </p:cNvSpPr>
          <p:nvPr>
            <p:ph type="sldImg"/>
          </p:nvPr>
        </p:nvSpPr>
        <p:spPr>
          <a:ln/>
        </p:spPr>
      </p:sp>
      <p:sp>
        <p:nvSpPr>
          <p:cNvPr id="132100" name="Rectangle 3">
            <a:extLst>
              <a:ext uri="{FF2B5EF4-FFF2-40B4-BE49-F238E27FC236}">
                <a16:creationId xmlns:a16="http://schemas.microsoft.com/office/drawing/2014/main" id="{715C9B94-7CC3-5A3E-66A1-C2961DA86B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316038"/>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5A72E-70E1-444A-BF6E-AD7CCF9DF41D}" type="slidenum">
              <a:rPr lang="en-CA" smtClean="0"/>
              <a:t>21</a:t>
            </a:fld>
            <a:endParaRPr lang="en-CA"/>
          </a:p>
        </p:txBody>
      </p:sp>
    </p:spTree>
    <p:extLst>
      <p:ext uri="{BB962C8B-B14F-4D97-AF65-F5344CB8AC3E}">
        <p14:creationId xmlns:p14="http://schemas.microsoft.com/office/powerpoint/2010/main" val="207749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43811CA-35A1-D34F-8A61-3DEC685F6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FC2AD9D-CF45-8355-7D21-E2C30FF4B1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600" b="1" dirty="0"/>
          </a:p>
        </p:txBody>
      </p:sp>
      <p:sp>
        <p:nvSpPr>
          <p:cNvPr id="54276" name="Slide Number Placeholder 3">
            <a:extLst>
              <a:ext uri="{FF2B5EF4-FFF2-40B4-BE49-F238E27FC236}">
                <a16:creationId xmlns:a16="http://schemas.microsoft.com/office/drawing/2014/main" id="{A681CFB4-2C22-3C6C-1DC8-A533FC8CE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9BB64BF-6292-4563-AE39-C6358A067F5E}"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CA"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4B5A72E-70E1-444A-BF6E-AD7CCF9DF41D}" type="slidenum">
              <a:rPr lang="en-CA" smtClean="0"/>
              <a:t>3</a:t>
            </a:fld>
            <a:endParaRPr lang="en-CA"/>
          </a:p>
        </p:txBody>
      </p:sp>
    </p:spTree>
    <p:extLst>
      <p:ext uri="{BB962C8B-B14F-4D97-AF65-F5344CB8AC3E}">
        <p14:creationId xmlns:p14="http://schemas.microsoft.com/office/powerpoint/2010/main" val="323667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92E1329-0865-7DE1-11D9-1887DB68DD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26A894E-45CE-C03D-BFF7-7F13360721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latin typeface="Times New Roman" panose="02020603050405020304" pitchFamily="18" charset="0"/>
              <a:cs typeface="Times New Roman" panose="02020603050405020304" pitchFamily="18" charset="0"/>
            </a:endParaRPr>
          </a:p>
        </p:txBody>
      </p:sp>
      <p:sp>
        <p:nvSpPr>
          <p:cNvPr id="46084" name="Slide Number Placeholder 3">
            <a:extLst>
              <a:ext uri="{FF2B5EF4-FFF2-40B4-BE49-F238E27FC236}">
                <a16:creationId xmlns:a16="http://schemas.microsoft.com/office/drawing/2014/main" id="{D7D1CDB1-0CB7-C097-611C-7B4BBCCCC2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Calibri" panose="020F0502020204030204" pitchFamily="34" charset="0"/>
              </a:defRPr>
            </a:lvl1pPr>
            <a:lvl2pPr marL="750888" indent="-287338" defTabSz="925513" eaLnBrk="0" hangingPunct="0">
              <a:spcBef>
                <a:spcPct val="30000"/>
              </a:spcBef>
              <a:defRPr sz="1200">
                <a:solidFill>
                  <a:schemeClr val="tx1"/>
                </a:solidFill>
                <a:latin typeface="Calibri" panose="020F0502020204030204" pitchFamily="34" charset="0"/>
              </a:defRPr>
            </a:lvl2pPr>
            <a:lvl3pPr marL="1157288" indent="-230188" defTabSz="925513" eaLnBrk="0" hangingPunct="0">
              <a:spcBef>
                <a:spcPct val="30000"/>
              </a:spcBef>
              <a:defRPr sz="1200">
                <a:solidFill>
                  <a:schemeClr val="tx1"/>
                </a:solidFill>
                <a:latin typeface="Calibri" panose="020F0502020204030204" pitchFamily="34" charset="0"/>
              </a:defRPr>
            </a:lvl3pPr>
            <a:lvl4pPr marL="1620838" indent="-230188" defTabSz="925513" eaLnBrk="0" hangingPunct="0">
              <a:spcBef>
                <a:spcPct val="30000"/>
              </a:spcBef>
              <a:defRPr sz="1200">
                <a:solidFill>
                  <a:schemeClr val="tx1"/>
                </a:solidFill>
                <a:latin typeface="Calibri" panose="020F0502020204030204" pitchFamily="34" charset="0"/>
              </a:defRPr>
            </a:lvl4pPr>
            <a:lvl5pPr marL="2084388" indent="-230188" defTabSz="925513" eaLnBrk="0" hangingPunct="0">
              <a:spcBef>
                <a:spcPct val="30000"/>
              </a:spcBef>
              <a:defRPr sz="1200">
                <a:solidFill>
                  <a:schemeClr val="tx1"/>
                </a:solidFill>
                <a:latin typeface="Calibri" panose="020F0502020204030204" pitchFamily="34" charset="0"/>
              </a:defRPr>
            </a:lvl5pPr>
            <a:lvl6pPr marL="2541588" indent="-230188" defTabSz="925513" eaLnBrk="0" fontAlgn="base" hangingPunct="0">
              <a:spcBef>
                <a:spcPct val="30000"/>
              </a:spcBef>
              <a:spcAft>
                <a:spcPct val="0"/>
              </a:spcAft>
              <a:defRPr sz="1200">
                <a:solidFill>
                  <a:schemeClr val="tx1"/>
                </a:solidFill>
                <a:latin typeface="Calibri" panose="020F0502020204030204" pitchFamily="34" charset="0"/>
              </a:defRPr>
            </a:lvl6pPr>
            <a:lvl7pPr marL="2998788" indent="-230188" defTabSz="925513" eaLnBrk="0" fontAlgn="base" hangingPunct="0">
              <a:spcBef>
                <a:spcPct val="30000"/>
              </a:spcBef>
              <a:spcAft>
                <a:spcPct val="0"/>
              </a:spcAft>
              <a:defRPr sz="1200">
                <a:solidFill>
                  <a:schemeClr val="tx1"/>
                </a:solidFill>
                <a:latin typeface="Calibri" panose="020F0502020204030204" pitchFamily="34" charset="0"/>
              </a:defRPr>
            </a:lvl7pPr>
            <a:lvl8pPr marL="3455988" indent="-230188" defTabSz="925513" eaLnBrk="0" fontAlgn="base" hangingPunct="0">
              <a:spcBef>
                <a:spcPct val="30000"/>
              </a:spcBef>
              <a:spcAft>
                <a:spcPct val="0"/>
              </a:spcAft>
              <a:defRPr sz="1200">
                <a:solidFill>
                  <a:schemeClr val="tx1"/>
                </a:solidFill>
                <a:latin typeface="Calibri" panose="020F0502020204030204" pitchFamily="34" charset="0"/>
              </a:defRPr>
            </a:lvl8pPr>
            <a:lvl9pPr marL="3913188" indent="-230188"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AB7819-EDA2-4E75-A0F2-E10163B5C82C}" type="slidenum">
              <a:rPr lang="en-US" altLang="en-US"/>
              <a:pPr eaLnBrk="1" hangingPunct="1">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78CC6A6-ED80-A2C8-D145-A23288154CF4}"/>
              </a:ext>
            </a:extLst>
          </p:cNvPr>
          <p:cNvSpPr>
            <a:spLocks noGrp="1" noRot="1" noChangeAspect="1" noTextEdit="1"/>
          </p:cNvSpPr>
          <p:nvPr>
            <p:ph type="sldImg"/>
          </p:nvPr>
        </p:nvSpPr>
        <p:spPr>
          <a:xfrm>
            <a:off x="1312863" y="530225"/>
            <a:ext cx="3990975" cy="2246313"/>
          </a:xfrm>
          <a:ln/>
        </p:spPr>
      </p:sp>
      <p:sp>
        <p:nvSpPr>
          <p:cNvPr id="105475" name="Rectangle 3">
            <a:extLst>
              <a:ext uri="{FF2B5EF4-FFF2-40B4-BE49-F238E27FC236}">
                <a16:creationId xmlns:a16="http://schemas.microsoft.com/office/drawing/2014/main" id="{4B1EE9B5-EAD1-08E3-4061-A8924E88CD7A}"/>
              </a:ext>
            </a:extLst>
          </p:cNvPr>
          <p:cNvSpPr>
            <a:spLocks noGrp="1"/>
          </p:cNvSpPr>
          <p:nvPr>
            <p:ph type="body" idx="1"/>
          </p:nvPr>
        </p:nvSpPr>
        <p:spPr>
          <a:xfrm>
            <a:off x="228600" y="2897188"/>
            <a:ext cx="6080125" cy="5702300"/>
          </a:xfrm>
        </p:spPr>
        <p:txBody>
          <a:bodyPr/>
          <a:lstStyle/>
          <a:p>
            <a:pPr>
              <a:defRPr/>
            </a:pPr>
            <a:endParaRPr lang="en-CA" altLang="en-US" dirty="0">
              <a:latin typeface="+mj-lt"/>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F361D6E-F13E-EEFA-844F-20AF462B550E}"/>
              </a:ext>
            </a:extLst>
          </p:cNvPr>
          <p:cNvSpPr>
            <a:spLocks noGrp="1" noRot="1" noChangeAspect="1" noTextEdit="1"/>
          </p:cNvSpPr>
          <p:nvPr>
            <p:ph type="sldImg"/>
          </p:nvPr>
        </p:nvSpPr>
        <p:spPr>
          <a:xfrm>
            <a:off x="1312863" y="530225"/>
            <a:ext cx="3990975" cy="2246313"/>
          </a:xfrm>
          <a:ln/>
        </p:spPr>
      </p:sp>
      <p:sp>
        <p:nvSpPr>
          <p:cNvPr id="105475" name="Rectangle 3">
            <a:extLst>
              <a:ext uri="{FF2B5EF4-FFF2-40B4-BE49-F238E27FC236}">
                <a16:creationId xmlns:a16="http://schemas.microsoft.com/office/drawing/2014/main" id="{5C5880F3-3C73-BB91-F0DF-E7D3F249637C}"/>
              </a:ext>
            </a:extLst>
          </p:cNvPr>
          <p:cNvSpPr>
            <a:spLocks noGrp="1"/>
          </p:cNvSpPr>
          <p:nvPr>
            <p:ph type="body" idx="1"/>
          </p:nvPr>
        </p:nvSpPr>
        <p:spPr>
          <a:xfrm>
            <a:off x="228600" y="2897188"/>
            <a:ext cx="6080125" cy="5702300"/>
          </a:xfrm>
        </p:spPr>
        <p:txBody>
          <a:bodyPr/>
          <a:lstStyle/>
          <a:p>
            <a:pPr>
              <a:defRPr/>
            </a:pPr>
            <a:endParaRPr lang="en-CA" altLang="en-US" dirty="0">
              <a:latin typeface="+mj-lt"/>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F9CBD9D4-1300-9FCE-48E4-213A48F6969C}"/>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6FC011CD-3E02-F140-64D0-69B5BF3788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02404" name="Slide Number Placeholder 3">
            <a:extLst>
              <a:ext uri="{FF2B5EF4-FFF2-40B4-BE49-F238E27FC236}">
                <a16:creationId xmlns:a16="http://schemas.microsoft.com/office/drawing/2014/main" id="{A6FDE4AF-B072-6ECB-A398-0076C8B265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50E43C77-EB4B-4FCB-BD66-1E283AF918BF}"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B97A5465-1DAC-3776-B969-8633496F4720}"/>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99640754-D9B0-464F-8FE0-C925A64B13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04452" name="Slide Number Placeholder 3">
            <a:extLst>
              <a:ext uri="{FF2B5EF4-FFF2-40B4-BE49-F238E27FC236}">
                <a16:creationId xmlns:a16="http://schemas.microsoft.com/office/drawing/2014/main" id="{B834A814-DDD2-38B8-E7F4-E0A807E8136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1363" indent="-284163"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1413" indent="-227013"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598613" indent="-227013"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5813" indent="-227013"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30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02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74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4613" indent="-227013"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223CAE72-DF56-40AC-AF6F-2EAC91ECB6A9}"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C610CEB-4652-AD35-BF6A-92B7552F95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63">
              <a:spcBef>
                <a:spcPct val="30000"/>
              </a:spcBef>
              <a:defRPr>
                <a:solidFill>
                  <a:schemeClr val="tx1"/>
                </a:solidFill>
                <a:latin typeface="Calibri" panose="020F0502020204030204" pitchFamily="34" charset="0"/>
                <a:ea typeface="MS PGothic" panose="020B0600070205080204" pitchFamily="34" charset="-128"/>
              </a:defRPr>
            </a:lvl1pPr>
            <a:lvl2pPr marL="742950" indent="-285750" defTabSz="538163">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defTabSz="538163">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defTabSz="538163">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defTabSz="538163">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defTabSz="53816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FEECF6F4-B8F6-4651-8FD4-5AFEA3AA4111}" type="slidenum">
              <a:rPr lang="fr-CA" altLang="en-US" smtClean="0"/>
              <a:pPr>
                <a:spcBef>
                  <a:spcPct val="0"/>
                </a:spcBef>
              </a:pPr>
              <a:t>9</a:t>
            </a:fld>
            <a:endParaRPr lang="fr-CA" altLang="en-US"/>
          </a:p>
        </p:txBody>
      </p:sp>
      <p:sp>
        <p:nvSpPr>
          <p:cNvPr id="106499" name="Rectangle 2">
            <a:extLst>
              <a:ext uri="{FF2B5EF4-FFF2-40B4-BE49-F238E27FC236}">
                <a16:creationId xmlns:a16="http://schemas.microsoft.com/office/drawing/2014/main" id="{CCB20FAB-9DAF-1643-A0B3-4FCE772B0859}"/>
              </a:ext>
            </a:extLst>
          </p:cNvPr>
          <p:cNvSpPr>
            <a:spLocks noGrp="1" noRot="1" noChangeAspect="1" noTextEdit="1"/>
          </p:cNvSpPr>
          <p:nvPr>
            <p:ph type="sldImg"/>
          </p:nvPr>
        </p:nvSpPr>
        <p:spPr>
          <a:ln/>
        </p:spPr>
      </p:sp>
      <p:sp>
        <p:nvSpPr>
          <p:cNvPr id="106500" name="Rectangle 3">
            <a:extLst>
              <a:ext uri="{FF2B5EF4-FFF2-40B4-BE49-F238E27FC236}">
                <a16:creationId xmlns:a16="http://schemas.microsoft.com/office/drawing/2014/main" id="{339AD645-7690-2862-CC05-8FFCFFFE5E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316038"/>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199" y="798514"/>
            <a:ext cx="5257801" cy="1612179"/>
          </a:xfrm>
        </p:spPr>
        <p:txBody>
          <a:bodyPr anchor="b">
            <a:normAutofit/>
          </a:bodyPr>
          <a:lstStyle>
            <a:lvl1pPr algn="l">
              <a:defRPr sz="6600" baseline="0">
                <a:solidFill>
                  <a:schemeClr val="accent1"/>
                </a:solidFill>
              </a:defRPr>
            </a:lvl1pPr>
          </a:lstStyle>
          <a:p>
            <a:r>
              <a:rPr lang="en-US" dirty="0"/>
              <a:t>Topic</a:t>
            </a:r>
            <a:endParaRPr lang="en-CA" dirty="0"/>
          </a:p>
        </p:txBody>
      </p:sp>
      <p:sp>
        <p:nvSpPr>
          <p:cNvPr id="3" name="Subtitle 2"/>
          <p:cNvSpPr>
            <a:spLocks noGrp="1"/>
          </p:cNvSpPr>
          <p:nvPr>
            <p:ph type="subTitle" idx="1" hasCustomPrompt="1"/>
          </p:nvPr>
        </p:nvSpPr>
        <p:spPr>
          <a:xfrm>
            <a:off x="838199" y="2614929"/>
            <a:ext cx="5257801" cy="1441684"/>
          </a:xfrm>
        </p:spPr>
        <p:txBody>
          <a:bodyPr>
            <a:normAutofit/>
          </a:bodyPr>
          <a:lstStyle>
            <a:lvl1pPr marL="0" indent="0" algn="l">
              <a:buNone/>
              <a:defRPr sz="3600" baseline="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5" name="Text Placeholder 4"/>
          <p:cNvSpPr>
            <a:spLocks noGrp="1"/>
          </p:cNvSpPr>
          <p:nvPr>
            <p:ph type="body" sz="quarter" idx="10" hasCustomPrompt="1"/>
          </p:nvPr>
        </p:nvSpPr>
        <p:spPr>
          <a:xfrm>
            <a:off x="838198" y="4286901"/>
            <a:ext cx="5257801" cy="351703"/>
          </a:xfrm>
        </p:spPr>
        <p:txBody>
          <a:bodyPr anchor="b" anchorCtr="0">
            <a:normAutofit/>
          </a:bodyPr>
          <a:lstStyle>
            <a:lvl1pPr marL="0" indent="0">
              <a:buNone/>
              <a:defRPr sz="1600" baseline="0">
                <a:solidFill>
                  <a:schemeClr val="bg1"/>
                </a:solidFill>
              </a:defRPr>
            </a:lvl1pPr>
          </a:lstStyle>
          <a:p>
            <a:pPr lvl="0"/>
            <a:r>
              <a:rPr lang="en-US" dirty="0"/>
              <a:t>Authors</a:t>
            </a:r>
            <a:endParaRPr lang="en-CA" dirty="0"/>
          </a:p>
        </p:txBody>
      </p:sp>
      <p:sp>
        <p:nvSpPr>
          <p:cNvPr id="21" name="Picture Placeholder 6">
            <a:extLst>
              <a:ext uri="{FF2B5EF4-FFF2-40B4-BE49-F238E27FC236}">
                <a16:creationId xmlns:a16="http://schemas.microsoft.com/office/drawing/2014/main" id="{A56E97B7-1E04-9A27-A3E3-1971F6855ED7}"/>
              </a:ext>
            </a:extLst>
          </p:cNvPr>
          <p:cNvSpPr>
            <a:spLocks noGrp="1"/>
          </p:cNvSpPr>
          <p:nvPr>
            <p:ph type="pic" sz="quarter" idx="12" hasCustomPrompt="1"/>
          </p:nvPr>
        </p:nvSpPr>
        <p:spPr>
          <a:xfrm>
            <a:off x="6957753" y="1"/>
            <a:ext cx="5234247" cy="6059484"/>
          </a:xfrm>
          <a:prstGeom prst="rect">
            <a:avLst/>
          </a:prstGeom>
          <a:pattFill prst="ltUpDiag">
            <a:fgClr>
              <a:srgbClr val="ED49ED"/>
            </a:fgClr>
            <a:bgClr>
              <a:schemeClr val="bg1"/>
            </a:bgClr>
          </a:pattFill>
        </p:spPr>
        <p:txBody>
          <a:bodyPr/>
          <a:lstStyle>
            <a:lvl1pPr>
              <a:buNone/>
              <a:defRPr>
                <a:solidFill>
                  <a:schemeClr val="tx1"/>
                </a:solidFill>
              </a:defRPr>
            </a:lvl1pPr>
          </a:lstStyle>
          <a:p>
            <a:r>
              <a:rPr lang="en-CA" dirty="0"/>
              <a:t>Click icon to add picture.</a:t>
            </a:r>
          </a:p>
        </p:txBody>
      </p:sp>
      <p:sp>
        <p:nvSpPr>
          <p:cNvPr id="8" name="Rectangle 7">
            <a:extLst>
              <a:ext uri="{FF2B5EF4-FFF2-40B4-BE49-F238E27FC236}">
                <a16:creationId xmlns:a16="http://schemas.microsoft.com/office/drawing/2014/main" id="{BC84A7B5-9247-4C06-A2EE-686AE69D89F1}"/>
              </a:ext>
              <a:ext uri="{C183D7F6-B498-43B3-948B-1728B52AA6E4}">
                <adec:decorative xmlns:adec="http://schemas.microsoft.com/office/drawing/2017/decorative" val="1"/>
              </a:ext>
            </a:extLst>
          </p:cNvPr>
          <p:cNvSpPr/>
          <p:nvPr userDrawn="1"/>
        </p:nvSpPr>
        <p:spPr>
          <a:xfrm>
            <a:off x="0" y="6059486"/>
            <a:ext cx="12192000" cy="79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Canadian Nuclear Safety Commission. Government of Canada.">
            <a:extLst>
              <a:ext uri="{FF2B5EF4-FFF2-40B4-BE49-F238E27FC236}">
                <a16:creationId xmlns:a16="http://schemas.microsoft.com/office/drawing/2014/main" id="{B6B9D525-8C9F-42CC-BABF-BCDBE48B3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8" y="6282168"/>
            <a:ext cx="10466072" cy="353150"/>
          </a:xfrm>
          <a:prstGeom prst="rect">
            <a:avLst/>
          </a:prstGeom>
        </p:spPr>
      </p:pic>
    </p:spTree>
    <p:extLst>
      <p:ext uri="{BB962C8B-B14F-4D97-AF65-F5344CB8AC3E}">
        <p14:creationId xmlns:p14="http://schemas.microsoft.com/office/powerpoint/2010/main" val="429141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862964" y="1376363"/>
            <a:ext cx="10466071" cy="4152148"/>
          </a:xfrm>
        </p:spPr>
        <p:txBody>
          <a:bodyPr anchor="t" anchorCtr="0">
            <a:noAutofit/>
          </a:bodyPr>
          <a:lstStyle>
            <a:lvl1pPr algn="ctr">
              <a:defRPr sz="9600" baseline="0">
                <a:solidFill>
                  <a:schemeClr val="accent2"/>
                </a:solidFill>
              </a:defRPr>
            </a:lvl1pPr>
          </a:lstStyle>
          <a:p>
            <a:r>
              <a:rPr lang="en-US" dirty="0"/>
              <a:t>Important </a:t>
            </a:r>
            <a:br>
              <a:rPr lang="en-US" dirty="0"/>
            </a:br>
            <a:r>
              <a:rPr lang="en-US" dirty="0"/>
              <a:t>text slide</a:t>
            </a:r>
            <a:endParaRPr lang="en-CA" dirty="0"/>
          </a:p>
        </p:txBody>
      </p:sp>
      <p:sp>
        <p:nvSpPr>
          <p:cNvPr id="3" name="Slide Number Placeholder 5">
            <a:extLst>
              <a:ext uri="{FF2B5EF4-FFF2-40B4-BE49-F238E27FC236}">
                <a16:creationId xmlns:a16="http://schemas.microsoft.com/office/drawing/2014/main" id="{19602215-B418-4EDE-AD9C-E0B776D4C8F8}"/>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grpSp>
        <p:nvGrpSpPr>
          <p:cNvPr id="8" name="Group 7">
            <a:extLst>
              <a:ext uri="{FF2B5EF4-FFF2-40B4-BE49-F238E27FC236}">
                <a16:creationId xmlns:a16="http://schemas.microsoft.com/office/drawing/2014/main" id="{567CD7F3-AC2F-130B-B0FF-C35971AD92EC}"/>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D432879A-C501-41F0-5F84-1BEF929A8019}"/>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10" name="Graphic 9">
              <a:extLst>
                <a:ext uri="{FF2B5EF4-FFF2-40B4-BE49-F238E27FC236}">
                  <a16:creationId xmlns:a16="http://schemas.microsoft.com/office/drawing/2014/main" id="{F3C26793-D261-D8DC-CA63-CDA4E8410F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1" name="Graphic 72">
              <a:extLst>
                <a:ext uri="{FF2B5EF4-FFF2-40B4-BE49-F238E27FC236}">
                  <a16:creationId xmlns:a16="http://schemas.microsoft.com/office/drawing/2014/main" id="{E2FEDF88-FE03-D45D-7644-D54E0A6731E5}"/>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00318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723900" y="659926"/>
            <a:ext cx="4979315" cy="1153634"/>
          </a:xfrm>
        </p:spPr>
        <p:txBody>
          <a:bodyPr anchor="b">
            <a:normAutofit/>
          </a:bodyPr>
          <a:lstStyle>
            <a:lvl1pPr algn="l">
              <a:defRPr sz="4800" b="1" baseline="0">
                <a:solidFill>
                  <a:schemeClr val="accent1"/>
                </a:solidFill>
                <a:latin typeface="+mj-lt"/>
              </a:defRPr>
            </a:lvl1pPr>
          </a:lstStyle>
          <a:p>
            <a:r>
              <a:rPr lang="en-US" dirty="0"/>
              <a:t>Half image slide</a:t>
            </a:r>
            <a:endParaRPr lang="en-CA" dirty="0"/>
          </a:p>
        </p:txBody>
      </p:sp>
      <p:sp>
        <p:nvSpPr>
          <p:cNvPr id="2" name="Content Placeholder 9">
            <a:extLst>
              <a:ext uri="{FF2B5EF4-FFF2-40B4-BE49-F238E27FC236}">
                <a16:creationId xmlns:a16="http://schemas.microsoft.com/office/drawing/2014/main" id="{67C3BF0F-4A30-8858-5D17-89590CA911A2}"/>
              </a:ext>
            </a:extLst>
          </p:cNvPr>
          <p:cNvSpPr>
            <a:spLocks noGrp="1"/>
          </p:cNvSpPr>
          <p:nvPr>
            <p:ph sz="quarter" idx="11" hasCustomPrompt="1"/>
          </p:nvPr>
        </p:nvSpPr>
        <p:spPr>
          <a:xfrm>
            <a:off x="710566" y="2034540"/>
            <a:ext cx="4992650" cy="4196578"/>
          </a:xfrm>
        </p:spPr>
        <p:txBody>
          <a:bodyPr/>
          <a:lstStyle>
            <a:lvl1pPr marL="0">
              <a:buNone/>
              <a:defRPr sz="3200"/>
            </a:lvl1pPr>
            <a:lvl2pPr>
              <a:defRPr sz="2400"/>
            </a:lvl2pPr>
            <a:lvl3pPr>
              <a:defRPr sz="2000"/>
            </a:lvl3pPr>
            <a:lvl4pPr>
              <a:defRPr sz="1800"/>
            </a:lvl4pPr>
            <a:lvl5pPr>
              <a:defRPr sz="1600"/>
            </a:lvl5pPr>
          </a:lstStyle>
          <a:p>
            <a:pPr lvl="0"/>
            <a:r>
              <a:rPr lang="en-US" dirty="0"/>
              <a:t>Content</a:t>
            </a:r>
            <a:endParaRPr lang="en-CA" dirty="0"/>
          </a:p>
        </p:txBody>
      </p:sp>
      <p:sp>
        <p:nvSpPr>
          <p:cNvPr id="8" name="Picture Placeholder 6">
            <a:extLst>
              <a:ext uri="{FF2B5EF4-FFF2-40B4-BE49-F238E27FC236}">
                <a16:creationId xmlns:a16="http://schemas.microsoft.com/office/drawing/2014/main" id="{4CC9B971-1594-4433-BEA4-0D172D2FE959}"/>
              </a:ext>
            </a:extLst>
          </p:cNvPr>
          <p:cNvSpPr>
            <a:spLocks noGrp="1"/>
          </p:cNvSpPr>
          <p:nvPr>
            <p:ph type="pic" sz="quarter" idx="13" hasCustomPrompt="1"/>
          </p:nvPr>
        </p:nvSpPr>
        <p:spPr>
          <a:xfrm>
            <a:off x="6294120" y="0"/>
            <a:ext cx="5897880" cy="6858000"/>
          </a:xfrm>
          <a:pattFill prst="ltUpDiag">
            <a:fgClr>
              <a:srgbClr val="ED49ED"/>
            </a:fgClr>
            <a:bgClr>
              <a:schemeClr val="bg1"/>
            </a:bgClr>
          </a:pattFill>
        </p:spPr>
        <p:txBody>
          <a:bodyPr/>
          <a:lstStyle>
            <a:lvl1pPr>
              <a:buNone/>
              <a:defRPr>
                <a:solidFill>
                  <a:schemeClr val="tx1"/>
                </a:solidFill>
              </a:defRPr>
            </a:lvl1pPr>
          </a:lstStyle>
          <a:p>
            <a:r>
              <a:rPr lang="en-CA" dirty="0"/>
              <a:t>Click icon to add picture.</a:t>
            </a:r>
          </a:p>
        </p:txBody>
      </p:sp>
    </p:spTree>
    <p:extLst>
      <p:ext uri="{BB962C8B-B14F-4D97-AF65-F5344CB8AC3E}">
        <p14:creationId xmlns:p14="http://schemas.microsoft.com/office/powerpoint/2010/main" val="338982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772D3B-BD37-4784-93C9-44648D73026D}"/>
              </a:ext>
            </a:extLst>
          </p:cNvPr>
          <p:cNvSpPr>
            <a:spLocks noGrp="1"/>
          </p:cNvSpPr>
          <p:nvPr>
            <p:ph type="ctrTitle" hasCustomPrompt="1"/>
          </p:nvPr>
        </p:nvSpPr>
        <p:spPr>
          <a:xfrm>
            <a:off x="685800" y="1046374"/>
            <a:ext cx="4972049" cy="5047137"/>
          </a:xfrm>
        </p:spPr>
        <p:txBody>
          <a:bodyPr anchor="t" anchorCtr="0">
            <a:noAutofit/>
          </a:bodyPr>
          <a:lstStyle>
            <a:lvl1pPr algn="l">
              <a:defRPr sz="7200" b="1" baseline="0">
                <a:solidFill>
                  <a:schemeClr val="accent2"/>
                </a:solidFill>
                <a:latin typeface="+mj-lt"/>
              </a:defRPr>
            </a:lvl1pPr>
          </a:lstStyle>
          <a:p>
            <a:r>
              <a:rPr lang="en-US" dirty="0"/>
              <a:t>Half large text slide</a:t>
            </a:r>
            <a:endParaRPr lang="en-CA" dirty="0"/>
          </a:p>
        </p:txBody>
      </p:sp>
      <p:sp>
        <p:nvSpPr>
          <p:cNvPr id="2" name="Content Placeholder 9">
            <a:extLst>
              <a:ext uri="{FF2B5EF4-FFF2-40B4-BE49-F238E27FC236}">
                <a16:creationId xmlns:a16="http://schemas.microsoft.com/office/drawing/2014/main" id="{47B0518A-8B92-B305-DC26-4E101C5AD7C3}"/>
              </a:ext>
            </a:extLst>
          </p:cNvPr>
          <p:cNvSpPr>
            <a:spLocks noGrp="1"/>
          </p:cNvSpPr>
          <p:nvPr>
            <p:ph sz="quarter" idx="11"/>
          </p:nvPr>
        </p:nvSpPr>
        <p:spPr>
          <a:xfrm>
            <a:off x="6096000" y="1046374"/>
            <a:ext cx="5223510" cy="5047137"/>
          </a:xfrm>
        </p:spPr>
        <p:txBody>
          <a:bodyPr/>
          <a:lstStyle>
            <a:lvl1pPr>
              <a:defRPr sz="32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8" name="Group 7">
            <a:extLst>
              <a:ext uri="{FF2B5EF4-FFF2-40B4-BE49-F238E27FC236}">
                <a16:creationId xmlns:a16="http://schemas.microsoft.com/office/drawing/2014/main" id="{F205EA90-6F53-91EE-4830-27E0259C0BF9}"/>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06E1B434-A58F-9941-50F7-9C4065CDBA48}"/>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10" name="Graphic 9">
              <a:extLst>
                <a:ext uri="{FF2B5EF4-FFF2-40B4-BE49-F238E27FC236}">
                  <a16:creationId xmlns:a16="http://schemas.microsoft.com/office/drawing/2014/main" id="{9D6A84DA-BBFA-4650-D9D2-5949CE343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1" name="Graphic 72">
              <a:extLst>
                <a:ext uri="{FF2B5EF4-FFF2-40B4-BE49-F238E27FC236}">
                  <a16:creationId xmlns:a16="http://schemas.microsoft.com/office/drawing/2014/main" id="{37366709-B46B-7033-EEC1-F84672C3B2F8}"/>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
        <p:nvSpPr>
          <p:cNvPr id="45" name="Slide Number Placeholder 5">
            <a:extLst>
              <a:ext uri="{FF2B5EF4-FFF2-40B4-BE49-F238E27FC236}">
                <a16:creationId xmlns:a16="http://schemas.microsoft.com/office/drawing/2014/main" id="{48663536-16FB-4FE5-A4AF-923B3A9A2CF9}"/>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1426459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section">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C37A901-D546-4996-BD15-2FCB4FCB9596}"/>
              </a:ext>
              <a:ext uri="{C183D7F6-B498-43B3-948B-1728B52AA6E4}">
                <adec:decorative xmlns:adec="http://schemas.microsoft.com/office/drawing/2017/decorative" val="0"/>
              </a:ext>
            </a:extLst>
          </p:cNvPr>
          <p:cNvSpPr>
            <a:spLocks noGrp="1"/>
          </p:cNvSpPr>
          <p:nvPr>
            <p:ph type="pic" sz="quarter" idx="13" hasCustomPrompt="1"/>
          </p:nvPr>
        </p:nvSpPr>
        <p:spPr>
          <a:xfrm>
            <a:off x="0" y="0"/>
            <a:ext cx="12192000" cy="6858000"/>
          </a:xfrm>
          <a:pattFill prst="ltUpDiag">
            <a:fgClr>
              <a:srgbClr val="ED49ED"/>
            </a:fgClr>
            <a:bgClr>
              <a:schemeClr val="bg1"/>
            </a:bgClr>
          </a:pattFill>
        </p:spPr>
        <p:txBody>
          <a:bodyPr/>
          <a:lstStyle>
            <a:lvl1pPr>
              <a:defRPr>
                <a:solidFill>
                  <a:schemeClr val="tx1"/>
                </a:solidFill>
              </a:defRPr>
            </a:lvl1pPr>
          </a:lstStyle>
          <a:p>
            <a:r>
              <a:rPr lang="en-CA" dirty="0"/>
              <a:t>To add background image, click this shape and Insert&gt;Pictures</a:t>
            </a:r>
          </a:p>
        </p:txBody>
      </p:sp>
      <p:sp>
        <p:nvSpPr>
          <p:cNvPr id="5" name="Title 1">
            <a:extLst>
              <a:ext uri="{FF2B5EF4-FFF2-40B4-BE49-F238E27FC236}">
                <a16:creationId xmlns:a16="http://schemas.microsoft.com/office/drawing/2014/main" id="{E2EC1473-70D1-4779-90E7-6B574036B2DF}"/>
              </a:ext>
              <a:ext uri="{C183D7F6-B498-43B3-948B-1728B52AA6E4}">
                <adec:decorative xmlns:adec="http://schemas.microsoft.com/office/drawing/2017/decorative" val="0"/>
              </a:ext>
            </a:extLst>
          </p:cNvPr>
          <p:cNvSpPr>
            <a:spLocks noGrp="1"/>
          </p:cNvSpPr>
          <p:nvPr>
            <p:ph type="ctrTitle" hasCustomPrompt="1"/>
          </p:nvPr>
        </p:nvSpPr>
        <p:spPr>
          <a:xfrm>
            <a:off x="4029075" y="1266825"/>
            <a:ext cx="4324349" cy="4324349"/>
          </a:xfrm>
          <a:solidFill>
            <a:schemeClr val="tx1"/>
          </a:solidFill>
        </p:spPr>
        <p:txBody>
          <a:bodyPr lIns="360000" tIns="360000" rIns="360000" bIns="360000" anchor="ctr" anchorCtr="0">
            <a:noAutofit/>
          </a:bodyPr>
          <a:lstStyle>
            <a:lvl1pPr algn="ctr">
              <a:defRPr sz="5400" baseline="0">
                <a:solidFill>
                  <a:schemeClr val="accent1"/>
                </a:solidFill>
              </a:defRPr>
            </a:lvl1pPr>
          </a:lstStyle>
          <a:p>
            <a:r>
              <a:rPr lang="en-US" dirty="0"/>
              <a:t>Section full image</a:t>
            </a:r>
            <a:endParaRPr lang="en-CA" dirty="0"/>
          </a:p>
        </p:txBody>
      </p:sp>
      <p:sp>
        <p:nvSpPr>
          <p:cNvPr id="3" name="Slide Number Placeholder 5">
            <a:extLst>
              <a:ext uri="{FF2B5EF4-FFF2-40B4-BE49-F238E27FC236}">
                <a16:creationId xmlns:a16="http://schemas.microsoft.com/office/drawing/2014/main" id="{19602215-B418-4EDE-AD9C-E0B776D4C8F8}"/>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16825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862965" y="1236956"/>
            <a:ext cx="5603188" cy="1082038"/>
          </a:xfrm>
        </p:spPr>
        <p:txBody>
          <a:bodyPr lIns="90000" anchor="t" anchorCtr="0">
            <a:noAutofit/>
          </a:bodyPr>
          <a:lstStyle>
            <a:lvl1pPr algn="l">
              <a:defRPr sz="6600" baseline="0">
                <a:solidFill>
                  <a:schemeClr val="accent1"/>
                </a:solidFill>
              </a:defRPr>
            </a:lvl1pPr>
          </a:lstStyle>
          <a:p>
            <a:r>
              <a:rPr lang="en-US" dirty="0"/>
              <a:t>Thank you!</a:t>
            </a:r>
            <a:endParaRPr lang="en-CA" dirty="0"/>
          </a:p>
        </p:txBody>
      </p:sp>
      <p:sp>
        <p:nvSpPr>
          <p:cNvPr id="15" name="Text Placeholder 14">
            <a:extLst>
              <a:ext uri="{FF2B5EF4-FFF2-40B4-BE49-F238E27FC236}">
                <a16:creationId xmlns:a16="http://schemas.microsoft.com/office/drawing/2014/main" id="{1914E909-CBE2-48D4-994C-6FE955679E00}"/>
              </a:ext>
            </a:extLst>
          </p:cNvPr>
          <p:cNvSpPr>
            <a:spLocks noGrp="1"/>
          </p:cNvSpPr>
          <p:nvPr>
            <p:ph type="body" sz="quarter" idx="12" hasCustomPrompt="1"/>
          </p:nvPr>
        </p:nvSpPr>
        <p:spPr>
          <a:xfrm>
            <a:off x="863599" y="2279138"/>
            <a:ext cx="5602507" cy="803175"/>
          </a:xfrm>
        </p:spPr>
        <p:txBody>
          <a:bodyPr lIns="90000">
            <a:normAutofit/>
          </a:bodyPr>
          <a:lstStyle>
            <a:lvl1pPr marL="0">
              <a:buNone/>
              <a:defRPr>
                <a:latin typeface="+mj-lt"/>
              </a:defRPr>
            </a:lvl1pPr>
          </a:lstStyle>
          <a:p>
            <a:pPr lvl="0"/>
            <a:r>
              <a:rPr lang="en-US" dirty="0"/>
              <a:t>Stay connected!</a:t>
            </a:r>
            <a:endParaRPr lang="en-CA" dirty="0"/>
          </a:p>
        </p:txBody>
      </p:sp>
      <p:sp>
        <p:nvSpPr>
          <p:cNvPr id="16" name="Text Placeholder 14">
            <a:extLst>
              <a:ext uri="{FF2B5EF4-FFF2-40B4-BE49-F238E27FC236}">
                <a16:creationId xmlns:a16="http://schemas.microsoft.com/office/drawing/2014/main" id="{AD072B51-A231-48AD-9566-169E3DD7DBC7}"/>
              </a:ext>
            </a:extLst>
          </p:cNvPr>
          <p:cNvSpPr>
            <a:spLocks noGrp="1"/>
          </p:cNvSpPr>
          <p:nvPr>
            <p:ph type="body" sz="quarter" idx="13" hasCustomPrompt="1"/>
          </p:nvPr>
        </p:nvSpPr>
        <p:spPr>
          <a:xfrm>
            <a:off x="863600" y="3543826"/>
            <a:ext cx="5603188" cy="759123"/>
          </a:xfrm>
        </p:spPr>
        <p:txBody>
          <a:bodyPr lIns="90000">
            <a:normAutofit/>
          </a:bodyPr>
          <a:lstStyle>
            <a:lvl1pPr marL="0">
              <a:buNone/>
              <a:defRPr sz="2400" b="0">
                <a:solidFill>
                  <a:schemeClr val="accent2"/>
                </a:solidFill>
                <a:latin typeface="+mj-lt"/>
              </a:defRPr>
            </a:lvl1pPr>
          </a:lstStyle>
          <a:p>
            <a:pPr lvl="0"/>
            <a:r>
              <a:rPr lang="en-US" dirty="0"/>
              <a:t>presenter.email@cnsc-ccsn.gc.ca</a:t>
            </a:r>
            <a:endParaRPr lang="en-CA" dirty="0"/>
          </a:p>
        </p:txBody>
      </p:sp>
      <p:grpSp>
        <p:nvGrpSpPr>
          <p:cNvPr id="31" name="Group 30" descr="Icons for LinkedIn, Twitter, Facebook and YouTube">
            <a:extLst>
              <a:ext uri="{FF2B5EF4-FFF2-40B4-BE49-F238E27FC236}">
                <a16:creationId xmlns:a16="http://schemas.microsoft.com/office/drawing/2014/main" id="{27392930-D3B8-427F-B662-2386F8008171}"/>
              </a:ext>
            </a:extLst>
          </p:cNvPr>
          <p:cNvGrpSpPr/>
          <p:nvPr userDrawn="1"/>
        </p:nvGrpSpPr>
        <p:grpSpPr>
          <a:xfrm>
            <a:off x="987305" y="5157097"/>
            <a:ext cx="1600184" cy="312961"/>
            <a:chOff x="1194885" y="4665439"/>
            <a:chExt cx="1930773" cy="377617"/>
          </a:xfrm>
        </p:grpSpPr>
        <p:pic>
          <p:nvPicPr>
            <p:cNvPr id="24" name="Graphic 23">
              <a:extLst>
                <a:ext uri="{FF2B5EF4-FFF2-40B4-BE49-F238E27FC236}">
                  <a16:creationId xmlns:a16="http://schemas.microsoft.com/office/drawing/2014/main" id="{60116473-0AD3-4F1C-9E66-012499D79A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4885" y="4665440"/>
              <a:ext cx="370172" cy="370172"/>
            </a:xfrm>
            <a:prstGeom prst="rect">
              <a:avLst/>
            </a:prstGeom>
          </p:spPr>
        </p:pic>
        <p:pic>
          <p:nvPicPr>
            <p:cNvPr id="26" name="Graphic 25">
              <a:extLst>
                <a:ext uri="{FF2B5EF4-FFF2-40B4-BE49-F238E27FC236}">
                  <a16:creationId xmlns:a16="http://schemas.microsoft.com/office/drawing/2014/main" id="{B65B3F0E-AAE5-4D06-85E8-0A974B0454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5085" y="4665441"/>
              <a:ext cx="370172" cy="370172"/>
            </a:xfrm>
            <a:prstGeom prst="rect">
              <a:avLst/>
            </a:prstGeom>
          </p:spPr>
        </p:pic>
        <p:pic>
          <p:nvPicPr>
            <p:cNvPr id="28" name="Graphic 27">
              <a:extLst>
                <a:ext uri="{FF2B5EF4-FFF2-40B4-BE49-F238E27FC236}">
                  <a16:creationId xmlns:a16="http://schemas.microsoft.com/office/drawing/2014/main" id="{49A04EF4-36BB-47D4-81F2-DCFBFF196E7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55486" y="4672884"/>
              <a:ext cx="370172" cy="370172"/>
            </a:xfrm>
            <a:prstGeom prst="rect">
              <a:avLst/>
            </a:prstGeom>
          </p:spPr>
        </p:pic>
        <p:pic>
          <p:nvPicPr>
            <p:cNvPr id="30" name="Graphic 29">
              <a:extLst>
                <a:ext uri="{FF2B5EF4-FFF2-40B4-BE49-F238E27FC236}">
                  <a16:creationId xmlns:a16="http://schemas.microsoft.com/office/drawing/2014/main" id="{49999E98-43BE-484F-B84C-6965F3BAB6B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35285" y="4665439"/>
              <a:ext cx="370172" cy="370172"/>
            </a:xfrm>
            <a:prstGeom prst="rect">
              <a:avLst/>
            </a:prstGeom>
          </p:spPr>
        </p:pic>
      </p:grpSp>
      <p:sp>
        <p:nvSpPr>
          <p:cNvPr id="32" name="TextBox 31">
            <a:extLst>
              <a:ext uri="{FF2B5EF4-FFF2-40B4-BE49-F238E27FC236}">
                <a16:creationId xmlns:a16="http://schemas.microsoft.com/office/drawing/2014/main" id="{B8F4606F-93D0-49AA-85F1-CF9D74037C4E}"/>
              </a:ext>
            </a:extLst>
          </p:cNvPr>
          <p:cNvSpPr txBox="1"/>
          <p:nvPr userDrawn="1"/>
        </p:nvSpPr>
        <p:spPr>
          <a:xfrm>
            <a:off x="862965" y="5470058"/>
            <a:ext cx="6273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50" normalizeH="0" baseline="0" noProof="0" dirty="0">
                <a:ln>
                  <a:noFill/>
                </a:ln>
                <a:solidFill>
                  <a:schemeClr val="bg1"/>
                </a:solidFill>
                <a:effectLst/>
                <a:uLnTx/>
                <a:uFillTx/>
                <a:latin typeface="+mj-lt"/>
                <a:ea typeface="+mn-ea"/>
                <a:cs typeface="+mn-cs"/>
              </a:rPr>
              <a:t>nuclearsafety.gc.ca</a:t>
            </a:r>
          </a:p>
        </p:txBody>
      </p:sp>
      <p:pic>
        <p:nvPicPr>
          <p:cNvPr id="12" name="Picture 11">
            <a:extLst>
              <a:ext uri="{FF2B5EF4-FFF2-40B4-BE49-F238E27FC236}">
                <a16:creationId xmlns:a16="http://schemas.microsoft.com/office/drawing/2014/main" id="{3CB70DF5-699E-462E-8015-E42B3C7F1FB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18403" y="-738561"/>
            <a:ext cx="7974586" cy="8335122"/>
          </a:xfrm>
          <a:prstGeom prst="rect">
            <a:avLst/>
          </a:prstGeom>
        </p:spPr>
      </p:pic>
    </p:spTree>
    <p:extLst>
      <p:ext uri="{BB962C8B-B14F-4D97-AF65-F5344CB8AC3E}">
        <p14:creationId xmlns:p14="http://schemas.microsoft.com/office/powerpoint/2010/main" val="21094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A1E1-422C-F3F5-95F4-BEA67F7D7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C889395-E7EB-0A68-9C6B-307650FE7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C6FBFA8-31A3-DE1E-6326-1A8C927A1EB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7B4F6803-E3A8-92D4-EF14-AB2689306A20}"/>
              </a:ext>
            </a:extLst>
          </p:cNvPr>
          <p:cNvSpPr>
            <a:spLocks noGrp="1"/>
          </p:cNvSpPr>
          <p:nvPr>
            <p:ph type="ftr" sz="quarter" idx="11"/>
          </p:nvPr>
        </p:nvSpPr>
        <p:spPr>
          <a:xfrm>
            <a:off x="4038600" y="6356350"/>
            <a:ext cx="4114800" cy="365125"/>
          </a:xfrm>
          <a:prstGeom prst="rect">
            <a:avLst/>
          </a:prstGeom>
        </p:spPr>
        <p:txBody>
          <a:bodyPr/>
          <a:lstStyle/>
          <a:p>
            <a:r>
              <a:rPr lang="en-CA"/>
              <a:t>(DRAFT) e-Doc 7371560</a:t>
            </a:r>
          </a:p>
        </p:txBody>
      </p:sp>
      <p:sp>
        <p:nvSpPr>
          <p:cNvPr id="6" name="Slide Number Placeholder 5">
            <a:extLst>
              <a:ext uri="{FF2B5EF4-FFF2-40B4-BE49-F238E27FC236}">
                <a16:creationId xmlns:a16="http://schemas.microsoft.com/office/drawing/2014/main" id="{98F63E3D-6C4B-677C-9A27-4FCB1ED47010}"/>
              </a:ext>
            </a:extLst>
          </p:cNvPr>
          <p:cNvSpPr>
            <a:spLocks noGrp="1"/>
          </p:cNvSpPr>
          <p:nvPr>
            <p:ph type="sldNum" sz="quarter" idx="12"/>
          </p:nvPr>
        </p:nvSpPr>
        <p:spPr/>
        <p:txBody>
          <a:bodyPr/>
          <a:lstStyle/>
          <a:p>
            <a:fld id="{A90C0C87-F28D-4CF2-B357-E98EEB7CA438}" type="slidenum">
              <a:rPr lang="en-CA" smtClean="0"/>
              <a:t>‹#›</a:t>
            </a:fld>
            <a:endParaRPr lang="en-CA"/>
          </a:p>
        </p:txBody>
      </p:sp>
    </p:spTree>
    <p:extLst>
      <p:ext uri="{BB962C8B-B14F-4D97-AF65-F5344CB8AC3E}">
        <p14:creationId xmlns:p14="http://schemas.microsoft.com/office/powerpoint/2010/main" val="392765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BC38DC-32AD-FF04-0CB8-007D1A4AC57B}"/>
              </a:ext>
            </a:extLst>
          </p:cNvPr>
          <p:cNvSpPr/>
          <p:nvPr userDrawn="1"/>
        </p:nvSpPr>
        <p:spPr>
          <a:xfrm>
            <a:off x="0" y="0"/>
            <a:ext cx="12192000" cy="12636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2400"/>
          </a:p>
        </p:txBody>
      </p:sp>
      <p:pic>
        <p:nvPicPr>
          <p:cNvPr id="4" name="Picture 8">
            <a:extLst>
              <a:ext uri="{FF2B5EF4-FFF2-40B4-BE49-F238E27FC236}">
                <a16:creationId xmlns:a16="http://schemas.microsoft.com/office/drawing/2014/main" id="{8FE30056-66BA-83F4-3F84-AABB5A44B689}"/>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82034" y="182034"/>
            <a:ext cx="855133" cy="8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2"/>
          <p:cNvSpPr>
            <a:spLocks noGrp="1"/>
          </p:cNvSpPr>
          <p:nvPr>
            <p:ph sz="half" idx="10"/>
          </p:nvPr>
        </p:nvSpPr>
        <p:spPr>
          <a:xfrm>
            <a:off x="660400" y="1602100"/>
            <a:ext cx="10236200" cy="2783040"/>
          </a:xfrm>
          <a:prstGeom prst="rect">
            <a:avLst/>
          </a:prstGeom>
        </p:spPr>
        <p:txBody>
          <a:bodyPr/>
          <a:lstStyle>
            <a:lvl1pPr marL="304784" indent="-304784">
              <a:buClr>
                <a:srgbClr val="00B0F0"/>
              </a:buClr>
              <a:buFont typeface="Arial" panose="020B0604020202020204" pitchFamily="34" charset="0"/>
              <a:buChar char="•"/>
              <a:defRPr sz="3733"/>
            </a:lvl1pPr>
            <a:lvl2pPr marL="914354" indent="-304784">
              <a:buClr>
                <a:srgbClr val="00B0F0"/>
              </a:buClr>
              <a:buFont typeface="Calibri" panose="020F0502020204030204" pitchFamily="34" charset="0"/>
              <a:buChar char="−"/>
              <a:defRPr sz="3200"/>
            </a:lvl2pPr>
            <a:lvl3pPr marL="1676317" indent="-457178">
              <a:buClr>
                <a:srgbClr val="00B0F0"/>
              </a:buClr>
              <a:buFont typeface="Arial" panose="020B0604020202020204" pitchFamily="34" charset="0"/>
              <a:buChar char="•"/>
              <a:defRPr sz="2667"/>
            </a:lvl3pPr>
            <a:lvl4pPr marL="2209690" indent="-380981">
              <a:buClr>
                <a:schemeClr val="accent1">
                  <a:lumMod val="50000"/>
                </a:schemeClr>
              </a:buClr>
              <a:buFont typeface="Arial" panose="020B0604020202020204" pitchFamily="34" charset="0"/>
              <a:buChar char="•"/>
              <a:defRPr sz="2400"/>
            </a:lvl4pPr>
            <a:lvl5pPr marL="2819260" indent="-380981">
              <a:buClr>
                <a:schemeClr val="accent1">
                  <a:lumMod val="50000"/>
                </a:schemeClr>
              </a:buClr>
              <a:buFont typeface="Arial" panose="020B0604020202020204" pitchFamily="34" charset="0"/>
              <a:buChar cha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1219200" y="0"/>
            <a:ext cx="10014857" cy="1077384"/>
          </a:xfrm>
        </p:spPr>
        <p:txBody>
          <a:bodyPr/>
          <a:lstStyle>
            <a:lvl1pPr algn="l">
              <a:defRPr sz="4267" b="1">
                <a:solidFill>
                  <a:schemeClr val="bg1"/>
                </a:solidFill>
              </a:defRPr>
            </a:lvl1pPr>
          </a:lstStyle>
          <a:p>
            <a:r>
              <a:rPr lang="en-US"/>
              <a:t>Click to edit Master title style</a:t>
            </a:r>
            <a:endParaRPr lang="en-CA" dirty="0"/>
          </a:p>
        </p:txBody>
      </p:sp>
      <p:sp>
        <p:nvSpPr>
          <p:cNvPr id="5" name="Slide Number Placeholder 5">
            <a:extLst>
              <a:ext uri="{FF2B5EF4-FFF2-40B4-BE49-F238E27FC236}">
                <a16:creationId xmlns:a16="http://schemas.microsoft.com/office/drawing/2014/main" id="{1D58DDBB-2EC6-2B41-1929-ACEE9EE8BC15}"/>
              </a:ext>
            </a:extLst>
          </p:cNvPr>
          <p:cNvSpPr>
            <a:spLocks noGrp="1"/>
          </p:cNvSpPr>
          <p:nvPr>
            <p:ph type="sldNum" sz="quarter" idx="11"/>
          </p:nvPr>
        </p:nvSpPr>
        <p:spPr>
          <a:xfrm>
            <a:off x="10913533" y="6123518"/>
            <a:ext cx="872067" cy="488949"/>
          </a:xfrm>
        </p:spPr>
        <p:txBody>
          <a:bodyPr/>
          <a:lstStyle>
            <a:lvl1pPr algn="l">
              <a:defRPr sz="1867">
                <a:solidFill>
                  <a:srgbClr val="BFBFBF"/>
                </a:solidFill>
              </a:defRPr>
            </a:lvl1pPr>
          </a:lstStyle>
          <a:p>
            <a:pPr>
              <a:defRPr/>
            </a:pPr>
            <a:fld id="{98BC113F-D4F8-4754-8FBF-299AD46AFAF1}" type="slidenum">
              <a:rPr lang="en-US" altLang="en-US"/>
              <a:pPr>
                <a:defRPr/>
              </a:pPr>
              <a:t>‹#›</a:t>
            </a:fld>
            <a:endParaRPr lang="en-US" altLang="en-US"/>
          </a:p>
        </p:txBody>
      </p:sp>
      <p:sp>
        <p:nvSpPr>
          <p:cNvPr id="6" name="Footer Placeholder 1">
            <a:extLst>
              <a:ext uri="{FF2B5EF4-FFF2-40B4-BE49-F238E27FC236}">
                <a16:creationId xmlns:a16="http://schemas.microsoft.com/office/drawing/2014/main" id="{90413FA5-5CD8-F991-B75B-35EB2275C0AC}"/>
              </a:ext>
            </a:extLst>
          </p:cNvPr>
          <p:cNvSpPr>
            <a:spLocks noGrp="1"/>
          </p:cNvSpPr>
          <p:nvPr>
            <p:ph type="ftr" sz="quarter" idx="12"/>
          </p:nvPr>
        </p:nvSpPr>
        <p:spPr bwMode="auto">
          <a:xfrm>
            <a:off x="3469217" y="6314018"/>
            <a:ext cx="5080000" cy="366183"/>
          </a:xfrm>
          <a:prstGeom prst="rect">
            <a:avLst/>
          </a:prstGeom>
        </p:spPr>
        <p:txBody>
          <a:bodyPr vert="horz" wrap="square" lIns="91440" tIns="45720" rIns="91440" bIns="45720" numCol="1" anchor="t" anchorCtr="0" compatLnSpc="1">
            <a:prstTxWarp prst="textNoShape">
              <a:avLst/>
            </a:prstTxWarp>
          </a:bodyPr>
          <a:lstStyle>
            <a:lvl1pPr defTabSz="1217054" fontAlgn="base">
              <a:spcBef>
                <a:spcPct val="0"/>
              </a:spcBef>
              <a:spcAft>
                <a:spcPct val="0"/>
              </a:spcAft>
              <a:defRPr>
                <a:solidFill>
                  <a:srgbClr val="BFBFBF"/>
                </a:solidFill>
                <a:latin typeface="Calibri" pitchFamily="34" charset="0"/>
              </a:defRPr>
            </a:lvl1pPr>
            <a:lvl2pPr marL="990575" indent="-380990">
              <a:defRPr>
                <a:solidFill>
                  <a:schemeClr val="tx1"/>
                </a:solidFill>
                <a:latin typeface="Calibri" pitchFamily="34" charset="0"/>
              </a:defRPr>
            </a:lvl2pPr>
            <a:lvl3pPr marL="1523962" indent="-304792">
              <a:defRPr>
                <a:solidFill>
                  <a:schemeClr val="tx1"/>
                </a:solidFill>
                <a:latin typeface="Calibri" pitchFamily="34" charset="0"/>
              </a:defRPr>
            </a:lvl3pPr>
            <a:lvl4pPr marL="2133547" indent="-304792">
              <a:defRPr>
                <a:solidFill>
                  <a:schemeClr val="tx1"/>
                </a:solidFill>
                <a:latin typeface="Calibri" pitchFamily="34" charset="0"/>
              </a:defRPr>
            </a:lvl4pPr>
            <a:lvl5pPr marL="2743131" indent="-304792">
              <a:defRPr>
                <a:solidFill>
                  <a:schemeClr val="tx1"/>
                </a:solidFill>
                <a:latin typeface="Calibri" pitchFamily="34" charset="0"/>
              </a:defRPr>
            </a:lvl5pPr>
            <a:lvl6pPr marL="3352716" indent="-304792" defTabSz="1217054" fontAlgn="base">
              <a:spcBef>
                <a:spcPct val="0"/>
              </a:spcBef>
              <a:spcAft>
                <a:spcPct val="0"/>
              </a:spcAft>
              <a:defRPr>
                <a:solidFill>
                  <a:schemeClr val="tx1"/>
                </a:solidFill>
                <a:latin typeface="Calibri" pitchFamily="34" charset="0"/>
              </a:defRPr>
            </a:lvl6pPr>
            <a:lvl7pPr marL="3962301" indent="-304792" defTabSz="1217054" fontAlgn="base">
              <a:spcBef>
                <a:spcPct val="0"/>
              </a:spcBef>
              <a:spcAft>
                <a:spcPct val="0"/>
              </a:spcAft>
              <a:defRPr>
                <a:solidFill>
                  <a:schemeClr val="tx1"/>
                </a:solidFill>
                <a:latin typeface="Calibri" pitchFamily="34" charset="0"/>
              </a:defRPr>
            </a:lvl7pPr>
            <a:lvl8pPr marL="4571886" indent="-304792" defTabSz="1217054" fontAlgn="base">
              <a:spcBef>
                <a:spcPct val="0"/>
              </a:spcBef>
              <a:spcAft>
                <a:spcPct val="0"/>
              </a:spcAft>
              <a:defRPr>
                <a:solidFill>
                  <a:schemeClr val="tx1"/>
                </a:solidFill>
                <a:latin typeface="Calibri" pitchFamily="34" charset="0"/>
              </a:defRPr>
            </a:lvl8pPr>
            <a:lvl9pPr marL="5181470" indent="-304792" defTabSz="1217054" fontAlgn="base">
              <a:spcBef>
                <a:spcPct val="0"/>
              </a:spcBef>
              <a:spcAft>
                <a:spcPct val="0"/>
              </a:spcAft>
              <a:defRPr>
                <a:solidFill>
                  <a:schemeClr val="tx1"/>
                </a:solidFill>
                <a:latin typeface="Calibri" pitchFamily="34" charset="0"/>
              </a:defRPr>
            </a:lvl9pPr>
          </a:lstStyle>
          <a:p>
            <a:pPr>
              <a:defRPr/>
            </a:pPr>
            <a:r>
              <a:rPr lang="en-US" altLang="en-US"/>
              <a:t>(DRAFT) e-Doc 7371560</a:t>
            </a:r>
          </a:p>
        </p:txBody>
      </p:sp>
    </p:spTree>
    <p:extLst>
      <p:ext uri="{BB962C8B-B14F-4D97-AF65-F5344CB8AC3E}">
        <p14:creationId xmlns:p14="http://schemas.microsoft.com/office/powerpoint/2010/main" val="38947761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1051034" y="1713965"/>
            <a:ext cx="10068911" cy="46027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981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userDrawn="1"/>
        </p:nvSpPr>
        <p:spPr>
          <a:xfrm>
            <a:off x="0" y="670953"/>
            <a:ext cx="918707" cy="1472172"/>
          </a:xfrm>
          <a:prstGeom prst="rect">
            <a:avLst/>
          </a:prstGeom>
          <a:solidFill>
            <a:srgbClr val="0F41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6" name="Oval 5"/>
          <p:cNvSpPr/>
          <p:nvPr userDrawn="1"/>
        </p:nvSpPr>
        <p:spPr>
          <a:xfrm>
            <a:off x="11014227" y="6334125"/>
            <a:ext cx="364369" cy="365592"/>
          </a:xfrm>
          <a:prstGeom prst="ellipse">
            <a:avLst/>
          </a:prstGeom>
          <a:noFill/>
          <a:ln w="1270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5394" y="752195"/>
            <a:ext cx="687917" cy="6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013EBF4-16B5-4FE9-8F07-E0B78146F499}"/>
              </a:ext>
            </a:extLst>
          </p:cNvPr>
          <p:cNvSpPr/>
          <p:nvPr userDrawn="1"/>
        </p:nvSpPr>
        <p:spPr>
          <a:xfrm>
            <a:off x="-4536" y="-4202"/>
            <a:ext cx="12202584" cy="41321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129613" eaLnBrk="1" hangingPunct="1">
              <a:defRPr/>
            </a:pPr>
            <a:endParaRPr lang="en-CA" dirty="0">
              <a:solidFill>
                <a:prstClr val="white"/>
              </a:solidFill>
            </a:endParaRPr>
          </a:p>
        </p:txBody>
      </p:sp>
      <p:pic>
        <p:nvPicPr>
          <p:cNvPr id="9" name="Picture 5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3227" y="79842"/>
            <a:ext cx="3312583" cy="24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3"/>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273394" y="-37820"/>
            <a:ext cx="1345595" cy="48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sz="half" idx="14"/>
          </p:nvPr>
        </p:nvSpPr>
        <p:spPr>
          <a:xfrm>
            <a:off x="966553" y="2149836"/>
            <a:ext cx="9673794" cy="2783040"/>
          </a:xfrm>
          <a:prstGeom prst="rect">
            <a:avLst/>
          </a:prstGeom>
        </p:spPr>
        <p:txBody>
          <a:bodyPr/>
          <a:lstStyle>
            <a:lvl1pPr marL="0" indent="0">
              <a:buNone/>
              <a:defRPr sz="3459"/>
            </a:lvl1pPr>
            <a:lvl2pPr marL="968240" indent="-403433">
              <a:buFont typeface="Arial" panose="020B0604020202020204" pitchFamily="34" charset="0"/>
              <a:buChar char="•"/>
              <a:defRPr sz="2965"/>
            </a:lvl2pPr>
            <a:lvl3pPr marL="1533046" indent="-403433">
              <a:buFont typeface="Calibri" panose="020F0502020204030204" pitchFamily="34" charset="0"/>
              <a:buChar char="–"/>
              <a:defRPr sz="2471"/>
            </a:lvl3pPr>
            <a:lvl4pPr marL="1694420" indent="0">
              <a:buNone/>
              <a:defRPr sz="2224"/>
            </a:lvl4pPr>
            <a:lvl5pPr marL="2259226" indent="0">
              <a:buNone/>
              <a:defRPr sz="2224"/>
            </a:lvl5pPr>
            <a:lvl6pPr>
              <a:defRPr sz="2224"/>
            </a:lvl6pPr>
            <a:lvl7pPr>
              <a:defRPr sz="2224"/>
            </a:lvl7pPr>
            <a:lvl8pPr>
              <a:defRPr sz="2224"/>
            </a:lvl8pPr>
            <a:lvl9pPr>
              <a:defRPr sz="222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5"/>
          </p:nvPr>
        </p:nvSpPr>
        <p:spPr>
          <a:xfrm>
            <a:off x="10769394" y="6376588"/>
            <a:ext cx="872369" cy="365592"/>
          </a:xfrm>
          <a:prstGeom prst="rect">
            <a:avLst/>
          </a:prstGeom>
        </p:spPr>
        <p:txBody>
          <a:bodyPr/>
          <a:lstStyle>
            <a:lvl1pPr algn="ctr">
              <a:defRPr sz="1235" smtClean="0">
                <a:solidFill>
                  <a:schemeClr val="bg1">
                    <a:lumMod val="75000"/>
                  </a:schemeClr>
                </a:solidFill>
              </a:defRPr>
            </a:lvl1pPr>
          </a:lstStyle>
          <a:p>
            <a:pPr>
              <a:defRPr/>
            </a:pPr>
            <a:fld id="{5D2D497C-09D7-402E-9FC5-7E10C6C949CD}" type="slidenum">
              <a:rPr lang="en-US"/>
              <a:pPr>
                <a:defRPr/>
              </a:pPr>
              <a:t>‹#›</a:t>
            </a:fld>
            <a:endParaRPr lang="en-US" dirty="0"/>
          </a:p>
        </p:txBody>
      </p:sp>
      <p:sp>
        <p:nvSpPr>
          <p:cNvPr id="15" name="Footer Placeholder 4"/>
          <p:cNvSpPr txBox="1">
            <a:spLocks/>
          </p:cNvSpPr>
          <p:nvPr userDrawn="1"/>
        </p:nvSpPr>
        <p:spPr>
          <a:xfrm>
            <a:off x="3565071" y="6357938"/>
            <a:ext cx="5080000" cy="366993"/>
          </a:xfrm>
          <a:prstGeom prst="rect">
            <a:avLst/>
          </a:prstGeom>
        </p:spPr>
        <p:txBody>
          <a:bodyPr vert="horz" lIns="80672" tIns="40336" rIns="80672" bIns="40336" rtlCol="0" anchor="ctr"/>
          <a:lstStyle>
            <a:defPPr>
              <a:defRPr lang="en-US"/>
            </a:defPPr>
            <a:lvl1pPr marL="0" marR="0" indent="0" algn="ctr" defTabSz="1280160" rtl="0" eaLnBrk="1" fontAlgn="auto" latinLnBrk="0" hangingPunct="1">
              <a:lnSpc>
                <a:spcPct val="100000"/>
              </a:lnSpc>
              <a:spcBef>
                <a:spcPts val="0"/>
              </a:spcBef>
              <a:spcAft>
                <a:spcPts val="0"/>
              </a:spcAft>
              <a:buClrTx/>
              <a:buSzTx/>
              <a:buFontTx/>
              <a:buNone/>
              <a:tabLst/>
              <a:defRPr sz="1680" kern="1200" dirty="0">
                <a:solidFill>
                  <a:schemeClr val="bg1">
                    <a:lumMod val="75000"/>
                  </a:schemeClr>
                </a:solidFill>
                <a:latin typeface="Arial" pitchFamily="34" charset="0"/>
                <a:ea typeface="MS PGothic"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1482" dirty="0"/>
              <a:t>nuclearsafety.gc.ca</a:t>
            </a:r>
          </a:p>
        </p:txBody>
      </p:sp>
      <p:sp>
        <p:nvSpPr>
          <p:cNvPr id="17" name="Title 1"/>
          <p:cNvSpPr>
            <a:spLocks noGrp="1"/>
          </p:cNvSpPr>
          <p:nvPr>
            <p:ph type="title"/>
          </p:nvPr>
        </p:nvSpPr>
        <p:spPr>
          <a:xfrm>
            <a:off x="966554" y="685807"/>
            <a:ext cx="10973405" cy="1143000"/>
          </a:xfrm>
        </p:spPr>
        <p:txBody>
          <a:bodyPr/>
          <a:lstStyle>
            <a:lvl1pPr>
              <a:defRPr>
                <a:solidFill>
                  <a:srgbClr val="0F416D"/>
                </a:solidFill>
              </a:defRPr>
            </a:lvl1pPr>
          </a:lstStyle>
          <a:p>
            <a:r>
              <a:rPr lang="en-US"/>
              <a:t>Click to edit Master title style</a:t>
            </a:r>
            <a:endParaRPr lang="en-CA"/>
          </a:p>
        </p:txBody>
      </p:sp>
    </p:spTree>
    <p:extLst>
      <p:ext uri="{BB962C8B-B14F-4D97-AF65-F5344CB8AC3E}">
        <p14:creationId xmlns:p14="http://schemas.microsoft.com/office/powerpoint/2010/main" val="1022318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9C93EB1-A39A-1DAD-1924-26F1D194D1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50" y="5543550"/>
            <a:ext cx="13890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6392A991-9580-80CA-FD2C-EC80DB93FC39}"/>
              </a:ext>
            </a:extLst>
          </p:cNvPr>
          <p:cNvSpPr>
            <a:spLocks noGrp="1"/>
          </p:cNvSpPr>
          <p:nvPr>
            <p:ph type="dt" sz="half" idx="10"/>
          </p:nvPr>
        </p:nvSpPr>
        <p:spPr/>
        <p:txBody>
          <a:bodyPr/>
          <a:lstStyle>
            <a:lvl1pPr>
              <a:defRPr/>
            </a:lvl1pPr>
          </a:lstStyle>
          <a:p>
            <a:pPr>
              <a:defRPr/>
            </a:pPr>
            <a:fld id="{4135E7FD-F3EA-4B4C-AFD2-52B6C0C7265B}" type="datetimeFigureOut">
              <a:rPr lang="en-US"/>
              <a:pPr>
                <a:defRPr/>
              </a:pPr>
              <a:t>10/7/2024</a:t>
            </a:fld>
            <a:endParaRPr lang="en-US"/>
          </a:p>
        </p:txBody>
      </p:sp>
      <p:sp>
        <p:nvSpPr>
          <p:cNvPr id="4" name="Footer Placeholder 2">
            <a:extLst>
              <a:ext uri="{FF2B5EF4-FFF2-40B4-BE49-F238E27FC236}">
                <a16:creationId xmlns:a16="http://schemas.microsoft.com/office/drawing/2014/main" id="{E073CFF9-9E93-E094-2829-B03D6C32BA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EEA0AB1-4867-E3B7-6EBA-925A31E6C6D4}"/>
              </a:ext>
            </a:extLst>
          </p:cNvPr>
          <p:cNvSpPr>
            <a:spLocks noGrp="1"/>
          </p:cNvSpPr>
          <p:nvPr>
            <p:ph type="sldNum" sz="quarter" idx="12"/>
          </p:nvPr>
        </p:nvSpPr>
        <p:spPr/>
        <p:txBody>
          <a:bodyPr/>
          <a:lstStyle>
            <a:lvl1pPr>
              <a:defRPr/>
            </a:lvl1pPr>
          </a:lstStyle>
          <a:p>
            <a:fld id="{63A7AAA2-D98E-4815-B66F-0C01D7B30817}" type="slidenum">
              <a:rPr lang="en-US" altLang="en-US"/>
              <a:pPr/>
              <a:t>‹#›</a:t>
            </a:fld>
            <a:endParaRPr lang="en-US" altLang="en-US"/>
          </a:p>
        </p:txBody>
      </p:sp>
    </p:spTree>
    <p:extLst>
      <p:ext uri="{BB962C8B-B14F-4D97-AF65-F5344CB8AC3E}">
        <p14:creationId xmlns:p14="http://schemas.microsoft.com/office/powerpoint/2010/main" val="8940452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A2DD96-8BD8-42C5-84F1-DE9E75E8FBB8}"/>
              </a:ext>
            </a:extLst>
          </p:cNvPr>
          <p:cNvSpPr>
            <a:spLocks noGrp="1"/>
          </p:cNvSpPr>
          <p:nvPr>
            <p:ph type="ctrTitle" hasCustomPrompt="1"/>
          </p:nvPr>
        </p:nvSpPr>
        <p:spPr>
          <a:xfrm>
            <a:off x="838199" y="1518604"/>
            <a:ext cx="7231381" cy="1612179"/>
          </a:xfrm>
        </p:spPr>
        <p:txBody>
          <a:bodyPr anchor="b">
            <a:normAutofit/>
          </a:bodyPr>
          <a:lstStyle>
            <a:lvl1pPr algn="l">
              <a:defRPr sz="8000" baseline="0">
                <a:solidFill>
                  <a:schemeClr val="accent1"/>
                </a:solidFill>
              </a:defRPr>
            </a:lvl1pPr>
          </a:lstStyle>
          <a:p>
            <a:r>
              <a:rPr lang="en-US" dirty="0"/>
              <a:t>Topic </a:t>
            </a:r>
            <a:endParaRPr lang="en-CA" dirty="0"/>
          </a:p>
        </p:txBody>
      </p:sp>
      <p:sp>
        <p:nvSpPr>
          <p:cNvPr id="13" name="Subtitle 2">
            <a:extLst>
              <a:ext uri="{FF2B5EF4-FFF2-40B4-BE49-F238E27FC236}">
                <a16:creationId xmlns:a16="http://schemas.microsoft.com/office/drawing/2014/main" id="{12BAE58E-274E-4CAC-B385-AAA8C1215483}"/>
              </a:ext>
            </a:extLst>
          </p:cNvPr>
          <p:cNvSpPr>
            <a:spLocks noGrp="1"/>
          </p:cNvSpPr>
          <p:nvPr>
            <p:ph type="subTitle" idx="1" hasCustomPrompt="1"/>
          </p:nvPr>
        </p:nvSpPr>
        <p:spPr>
          <a:xfrm>
            <a:off x="838199" y="3335019"/>
            <a:ext cx="7231381" cy="1441684"/>
          </a:xfrm>
        </p:spPr>
        <p:txBody>
          <a:bodyPr>
            <a:normAutofit/>
          </a:bodyPr>
          <a:lstStyle>
            <a:lvl1pPr marL="0" indent="0" algn="l">
              <a:buNone/>
              <a:defRPr sz="4400" baseline="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14" name="Text Placeholder 4">
            <a:extLst>
              <a:ext uri="{FF2B5EF4-FFF2-40B4-BE49-F238E27FC236}">
                <a16:creationId xmlns:a16="http://schemas.microsoft.com/office/drawing/2014/main" id="{DF0F2520-2F54-40B4-AFC2-1F8C805F2CC3}"/>
              </a:ext>
            </a:extLst>
          </p:cNvPr>
          <p:cNvSpPr>
            <a:spLocks noGrp="1"/>
          </p:cNvSpPr>
          <p:nvPr>
            <p:ph type="body" sz="quarter" idx="10" hasCustomPrompt="1"/>
          </p:nvPr>
        </p:nvSpPr>
        <p:spPr>
          <a:xfrm>
            <a:off x="838198" y="5006991"/>
            <a:ext cx="7231381" cy="351703"/>
          </a:xfrm>
        </p:spPr>
        <p:txBody>
          <a:bodyPr anchor="b" anchorCtr="0">
            <a:normAutofit/>
          </a:bodyPr>
          <a:lstStyle>
            <a:lvl1pPr marL="0" indent="0">
              <a:buNone/>
              <a:defRPr sz="1600" baseline="0">
                <a:solidFill>
                  <a:schemeClr val="bg1"/>
                </a:solidFill>
              </a:defRPr>
            </a:lvl1pPr>
          </a:lstStyle>
          <a:p>
            <a:pPr lvl="0"/>
            <a:r>
              <a:rPr lang="en-US" dirty="0"/>
              <a:t>Authors</a:t>
            </a:r>
            <a:endParaRPr lang="en-CA" dirty="0"/>
          </a:p>
        </p:txBody>
      </p:sp>
      <p:pic>
        <p:nvPicPr>
          <p:cNvPr id="15" name="Picture 14">
            <a:extLst>
              <a:ext uri="{FF2B5EF4-FFF2-40B4-BE49-F238E27FC236}">
                <a16:creationId xmlns:a16="http://schemas.microsoft.com/office/drawing/2014/main" id="{AAEA4A47-2206-4915-B2CE-5F61F29816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8403" y="-738561"/>
            <a:ext cx="7974586" cy="8335122"/>
          </a:xfrm>
          <a:prstGeom prst="rect">
            <a:avLst/>
          </a:prstGeom>
        </p:spPr>
      </p:pic>
      <p:pic>
        <p:nvPicPr>
          <p:cNvPr id="16" name="Picture 15" descr="Canadian Nuclear Safety Commission. Government of Canada.">
            <a:extLst>
              <a:ext uri="{FF2B5EF4-FFF2-40B4-BE49-F238E27FC236}">
                <a16:creationId xmlns:a16="http://schemas.microsoft.com/office/drawing/2014/main" id="{571093B7-8812-4C0B-9587-2149CD507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28549"/>
            <a:ext cx="10515600" cy="354821"/>
          </a:xfrm>
          <a:prstGeom prst="rect">
            <a:avLst/>
          </a:prstGeom>
        </p:spPr>
      </p:pic>
      <p:sp>
        <p:nvSpPr>
          <p:cNvPr id="2" name="Footer Placeholder 4">
            <a:extLst>
              <a:ext uri="{FF2B5EF4-FFF2-40B4-BE49-F238E27FC236}">
                <a16:creationId xmlns:a16="http://schemas.microsoft.com/office/drawing/2014/main" id="{7425C6C7-054F-4B22-6434-B9AD610455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CA"/>
              <a:t>(DRAFT) e-Doc 7371560</a:t>
            </a:r>
            <a:endParaRPr lang="en-CA" dirty="0"/>
          </a:p>
        </p:txBody>
      </p:sp>
    </p:spTree>
    <p:extLst>
      <p:ext uri="{BB962C8B-B14F-4D97-AF65-F5344CB8AC3E}">
        <p14:creationId xmlns:p14="http://schemas.microsoft.com/office/powerpoint/2010/main" val="3571496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v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199" y="798514"/>
            <a:ext cx="5257801" cy="1612179"/>
          </a:xfrm>
          <a:prstGeom prst="rect">
            <a:avLst/>
          </a:prstGeom>
        </p:spPr>
        <p:txBody>
          <a:bodyPr anchor="b">
            <a:normAutofit/>
          </a:bodyPr>
          <a:lstStyle>
            <a:lvl1pPr algn="l">
              <a:defRPr sz="6600" baseline="0">
                <a:solidFill>
                  <a:schemeClr val="accent1">
                    <a:lumMod val="75000"/>
                  </a:schemeClr>
                </a:solidFill>
              </a:defRPr>
            </a:lvl1pPr>
          </a:lstStyle>
          <a:p>
            <a:r>
              <a:rPr lang="en-US" dirty="0"/>
              <a:t>Topic</a:t>
            </a:r>
            <a:endParaRPr lang="en-CA" dirty="0"/>
          </a:p>
        </p:txBody>
      </p:sp>
      <p:sp>
        <p:nvSpPr>
          <p:cNvPr id="3" name="Subtitle 2"/>
          <p:cNvSpPr>
            <a:spLocks noGrp="1"/>
          </p:cNvSpPr>
          <p:nvPr>
            <p:ph type="subTitle" idx="1" hasCustomPrompt="1"/>
          </p:nvPr>
        </p:nvSpPr>
        <p:spPr>
          <a:xfrm>
            <a:off x="838199" y="2614929"/>
            <a:ext cx="5257801" cy="1441684"/>
          </a:xfrm>
          <a:prstGeom prst="rect">
            <a:avLst/>
          </a:prstGeom>
        </p:spPr>
        <p:txBody>
          <a:bodyPr>
            <a:normAutofit/>
          </a:bodyPr>
          <a:lstStyle>
            <a:lvl1pPr marL="0" indent="0" algn="l">
              <a:buNone/>
              <a:defRPr sz="3600"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5" name="Text Placeholder 4"/>
          <p:cNvSpPr>
            <a:spLocks noGrp="1"/>
          </p:cNvSpPr>
          <p:nvPr>
            <p:ph type="body" sz="quarter" idx="10" hasCustomPrompt="1"/>
          </p:nvPr>
        </p:nvSpPr>
        <p:spPr>
          <a:xfrm>
            <a:off x="838198" y="4286901"/>
            <a:ext cx="5257801" cy="351703"/>
          </a:xfrm>
          <a:prstGeom prst="rect">
            <a:avLst/>
          </a:prstGeom>
        </p:spPr>
        <p:txBody>
          <a:bodyPr anchor="b" anchorCtr="0">
            <a:normAutofit/>
          </a:bodyPr>
          <a:lstStyle>
            <a:lvl1pPr marL="0" indent="0">
              <a:buNone/>
              <a:defRPr sz="1600" baseline="0">
                <a:solidFill>
                  <a:schemeClr val="tx1"/>
                </a:solidFill>
              </a:defRPr>
            </a:lvl1pPr>
          </a:lstStyle>
          <a:p>
            <a:pPr lvl="0"/>
            <a:r>
              <a:rPr lang="en-US" dirty="0"/>
              <a:t>Authors</a:t>
            </a:r>
            <a:endParaRPr lang="en-CA" dirty="0"/>
          </a:p>
        </p:txBody>
      </p:sp>
      <p:sp>
        <p:nvSpPr>
          <p:cNvPr id="7" name="Picture Placeholder 6"/>
          <p:cNvSpPr>
            <a:spLocks noGrp="1"/>
          </p:cNvSpPr>
          <p:nvPr>
            <p:ph type="pic" sz="quarter" idx="12" hasCustomPrompt="1"/>
          </p:nvPr>
        </p:nvSpPr>
        <p:spPr>
          <a:xfrm>
            <a:off x="6957753" y="1"/>
            <a:ext cx="5234247" cy="6059484"/>
          </a:xfrm>
          <a:prstGeom prst="rect">
            <a:avLst/>
          </a:prstGeom>
          <a:pattFill prst="ltUpDiag">
            <a:fgClr>
              <a:srgbClr val="ED49ED"/>
            </a:fgClr>
            <a:bgClr>
              <a:schemeClr val="bg1"/>
            </a:bgClr>
          </a:pattFill>
        </p:spPr>
        <p:txBody>
          <a:bodyPr/>
          <a:lstStyle>
            <a:lvl1pPr>
              <a:defRPr>
                <a:solidFill>
                  <a:schemeClr val="tx1"/>
                </a:solidFill>
              </a:defRPr>
            </a:lvl1pPr>
          </a:lstStyle>
          <a:p>
            <a:r>
              <a:rPr lang="en-CA" dirty="0"/>
              <a:t>Click icon to add picture.</a:t>
            </a:r>
          </a:p>
        </p:txBody>
      </p:sp>
      <p:sp>
        <p:nvSpPr>
          <p:cNvPr id="9" name="Rectangle 8">
            <a:extLst>
              <a:ext uri="{FF2B5EF4-FFF2-40B4-BE49-F238E27FC236}">
                <a16:creationId xmlns:a16="http://schemas.microsoft.com/office/drawing/2014/main" id="{745AD2AB-7802-4DDB-9E3A-0EC46CEEC6AC}"/>
              </a:ext>
              <a:ext uri="{C183D7F6-B498-43B3-948B-1728B52AA6E4}">
                <adec:decorative xmlns:adec="http://schemas.microsoft.com/office/drawing/2017/decorative" val="1"/>
              </a:ext>
            </a:extLst>
          </p:cNvPr>
          <p:cNvSpPr/>
          <p:nvPr userDrawn="1"/>
        </p:nvSpPr>
        <p:spPr>
          <a:xfrm>
            <a:off x="0" y="6059486"/>
            <a:ext cx="12192000" cy="798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Canadian Nuclear Safety Commission. Government of Canada.">
            <a:extLst>
              <a:ext uri="{FF2B5EF4-FFF2-40B4-BE49-F238E27FC236}">
                <a16:creationId xmlns:a16="http://schemas.microsoft.com/office/drawing/2014/main" id="{6DD51B95-EF2E-4937-88CD-87C8CC995E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198" y="6301358"/>
            <a:ext cx="10466072" cy="314769"/>
          </a:xfrm>
          <a:prstGeom prst="rect">
            <a:avLst/>
          </a:prstGeom>
        </p:spPr>
      </p:pic>
    </p:spTree>
    <p:extLst>
      <p:ext uri="{BB962C8B-B14F-4D97-AF65-F5344CB8AC3E}">
        <p14:creationId xmlns:p14="http://schemas.microsoft.com/office/powerpoint/2010/main" val="393021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A2DD96-8BD8-42C5-84F1-DE9E75E8FBB8}"/>
              </a:ext>
            </a:extLst>
          </p:cNvPr>
          <p:cNvSpPr>
            <a:spLocks noGrp="1"/>
          </p:cNvSpPr>
          <p:nvPr>
            <p:ph type="ctrTitle" hasCustomPrompt="1"/>
          </p:nvPr>
        </p:nvSpPr>
        <p:spPr>
          <a:xfrm>
            <a:off x="838199" y="1518604"/>
            <a:ext cx="7231381" cy="1612179"/>
          </a:xfrm>
          <a:prstGeom prst="rect">
            <a:avLst/>
          </a:prstGeom>
        </p:spPr>
        <p:txBody>
          <a:bodyPr anchor="b">
            <a:normAutofit/>
          </a:bodyPr>
          <a:lstStyle>
            <a:lvl1pPr algn="l">
              <a:defRPr sz="8000" baseline="0">
                <a:solidFill>
                  <a:schemeClr val="accent1">
                    <a:lumMod val="75000"/>
                  </a:schemeClr>
                </a:solidFill>
              </a:defRPr>
            </a:lvl1pPr>
          </a:lstStyle>
          <a:p>
            <a:r>
              <a:rPr lang="en-US" dirty="0"/>
              <a:t>Topic</a:t>
            </a:r>
            <a:endParaRPr lang="en-CA" dirty="0"/>
          </a:p>
        </p:txBody>
      </p:sp>
      <p:sp>
        <p:nvSpPr>
          <p:cNvPr id="13" name="Subtitle 2">
            <a:extLst>
              <a:ext uri="{FF2B5EF4-FFF2-40B4-BE49-F238E27FC236}">
                <a16:creationId xmlns:a16="http://schemas.microsoft.com/office/drawing/2014/main" id="{12BAE58E-274E-4CAC-B385-AAA8C1215483}"/>
              </a:ext>
            </a:extLst>
          </p:cNvPr>
          <p:cNvSpPr>
            <a:spLocks noGrp="1"/>
          </p:cNvSpPr>
          <p:nvPr>
            <p:ph type="subTitle" idx="1" hasCustomPrompt="1"/>
          </p:nvPr>
        </p:nvSpPr>
        <p:spPr>
          <a:xfrm>
            <a:off x="838199" y="3335019"/>
            <a:ext cx="7231381" cy="1441684"/>
          </a:xfrm>
          <a:prstGeom prst="rect">
            <a:avLst/>
          </a:prstGeom>
        </p:spPr>
        <p:txBody>
          <a:bodyPr>
            <a:normAutofit/>
          </a:bodyPr>
          <a:lstStyle>
            <a:lvl1pPr marL="0" indent="0" algn="l">
              <a:buNone/>
              <a:defRPr sz="4400"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14" name="Text Placeholder 4">
            <a:extLst>
              <a:ext uri="{FF2B5EF4-FFF2-40B4-BE49-F238E27FC236}">
                <a16:creationId xmlns:a16="http://schemas.microsoft.com/office/drawing/2014/main" id="{DF0F2520-2F54-40B4-AFC2-1F8C805F2CC3}"/>
              </a:ext>
            </a:extLst>
          </p:cNvPr>
          <p:cNvSpPr>
            <a:spLocks noGrp="1"/>
          </p:cNvSpPr>
          <p:nvPr>
            <p:ph type="body" sz="quarter" idx="10" hasCustomPrompt="1"/>
          </p:nvPr>
        </p:nvSpPr>
        <p:spPr>
          <a:xfrm>
            <a:off x="838198" y="5006991"/>
            <a:ext cx="7231381" cy="351703"/>
          </a:xfrm>
          <a:prstGeom prst="rect">
            <a:avLst/>
          </a:prstGeom>
        </p:spPr>
        <p:txBody>
          <a:bodyPr anchor="b" anchorCtr="0">
            <a:normAutofit/>
          </a:bodyPr>
          <a:lstStyle>
            <a:lvl1pPr marL="0" indent="0">
              <a:buNone/>
              <a:defRPr sz="1600" baseline="0">
                <a:solidFill>
                  <a:schemeClr val="tx1"/>
                </a:solidFill>
              </a:defRPr>
            </a:lvl1pPr>
          </a:lstStyle>
          <a:p>
            <a:pPr lvl="0"/>
            <a:r>
              <a:rPr lang="en-US" dirty="0"/>
              <a:t>Authors</a:t>
            </a:r>
            <a:endParaRPr lang="en-CA" dirty="0"/>
          </a:p>
        </p:txBody>
      </p:sp>
      <p:pic>
        <p:nvPicPr>
          <p:cNvPr id="15" name="Picture 14">
            <a:extLst>
              <a:ext uri="{FF2B5EF4-FFF2-40B4-BE49-F238E27FC236}">
                <a16:creationId xmlns:a16="http://schemas.microsoft.com/office/drawing/2014/main" id="{AAEA4A47-2206-4915-B2CE-5F61F298164E}"/>
              </a:ext>
              <a:ext uri="{C183D7F6-B498-43B3-948B-1728B52AA6E4}">
                <adec:decorative xmlns:adec="http://schemas.microsoft.com/office/drawing/2017/decorative" val="1"/>
              </a:ext>
            </a:extLst>
          </p:cNvPr>
          <p:cNvPicPr>
            <a:picLocks noChangeAspect="1"/>
          </p:cNvPicPr>
          <p:nvPr userDrawn="1"/>
        </p:nvPicPr>
        <p:blipFill>
          <a:blip r:embed="rId2">
            <a:alphaModFix amt="61000"/>
            <a:extLst>
              <a:ext uri="{28A0092B-C50C-407E-A947-70E740481C1C}">
                <a14:useLocalDpi xmlns:a14="http://schemas.microsoft.com/office/drawing/2010/main" val="0"/>
              </a:ext>
            </a:extLst>
          </a:blip>
          <a:stretch>
            <a:fillRect/>
          </a:stretch>
        </p:blipFill>
        <p:spPr>
          <a:xfrm>
            <a:off x="4518403" y="-738561"/>
            <a:ext cx="7974586" cy="8335122"/>
          </a:xfrm>
          <a:prstGeom prst="rect">
            <a:avLst/>
          </a:prstGeom>
        </p:spPr>
      </p:pic>
      <p:pic>
        <p:nvPicPr>
          <p:cNvPr id="7" name="Picture 6" descr="Canadian Nuclear Safety Commission. Government of Canada.">
            <a:extLst>
              <a:ext uri="{FF2B5EF4-FFF2-40B4-BE49-F238E27FC236}">
                <a16:creationId xmlns:a16="http://schemas.microsoft.com/office/drawing/2014/main" id="{E613787A-0161-44A6-9376-45629477B9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8" y="338586"/>
            <a:ext cx="10466072" cy="353150"/>
          </a:xfrm>
          <a:prstGeom prst="rect">
            <a:avLst/>
          </a:prstGeom>
        </p:spPr>
      </p:pic>
    </p:spTree>
    <p:extLst>
      <p:ext uri="{BB962C8B-B14F-4D97-AF65-F5344CB8AC3E}">
        <p14:creationId xmlns:p14="http://schemas.microsoft.com/office/powerpoint/2010/main" val="12395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v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A2DD96-8BD8-42C5-84F1-DE9E75E8FBB8}"/>
              </a:ext>
            </a:extLst>
          </p:cNvPr>
          <p:cNvSpPr>
            <a:spLocks noGrp="1"/>
          </p:cNvSpPr>
          <p:nvPr>
            <p:ph type="ctrTitle" hasCustomPrompt="1"/>
          </p:nvPr>
        </p:nvSpPr>
        <p:spPr>
          <a:xfrm>
            <a:off x="3467100" y="924244"/>
            <a:ext cx="5257801" cy="1612179"/>
          </a:xfrm>
          <a:prstGeom prst="rect">
            <a:avLst/>
          </a:prstGeom>
        </p:spPr>
        <p:txBody>
          <a:bodyPr anchor="b">
            <a:normAutofit/>
          </a:bodyPr>
          <a:lstStyle>
            <a:lvl1pPr algn="ctr">
              <a:defRPr sz="9600" baseline="0">
                <a:solidFill>
                  <a:schemeClr val="accent1">
                    <a:lumMod val="75000"/>
                  </a:schemeClr>
                </a:solidFill>
              </a:defRPr>
            </a:lvl1pPr>
          </a:lstStyle>
          <a:p>
            <a:r>
              <a:rPr lang="en-US" dirty="0"/>
              <a:t>Topic</a:t>
            </a:r>
            <a:endParaRPr lang="en-CA" dirty="0"/>
          </a:p>
        </p:txBody>
      </p:sp>
      <p:sp>
        <p:nvSpPr>
          <p:cNvPr id="13" name="Subtitle 2">
            <a:extLst>
              <a:ext uri="{FF2B5EF4-FFF2-40B4-BE49-F238E27FC236}">
                <a16:creationId xmlns:a16="http://schemas.microsoft.com/office/drawing/2014/main" id="{12BAE58E-274E-4CAC-B385-AAA8C1215483}"/>
              </a:ext>
            </a:extLst>
          </p:cNvPr>
          <p:cNvSpPr>
            <a:spLocks noGrp="1"/>
          </p:cNvSpPr>
          <p:nvPr>
            <p:ph type="subTitle" idx="1" hasCustomPrompt="1"/>
          </p:nvPr>
        </p:nvSpPr>
        <p:spPr>
          <a:xfrm>
            <a:off x="3467100" y="2740659"/>
            <a:ext cx="5257801" cy="1441684"/>
          </a:xfrm>
          <a:prstGeom prst="rect">
            <a:avLst/>
          </a:prstGeom>
        </p:spPr>
        <p:txBody>
          <a:bodyPr>
            <a:normAutofit/>
          </a:bodyPr>
          <a:lstStyle>
            <a:lvl1pPr marL="0" indent="0" algn="ctr">
              <a:buNone/>
              <a:defRPr sz="5400"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7" name="Picture Placeholder 6">
            <a:extLst>
              <a:ext uri="{FF2B5EF4-FFF2-40B4-BE49-F238E27FC236}">
                <a16:creationId xmlns:a16="http://schemas.microsoft.com/office/drawing/2014/main" id="{874D2248-EC74-44E0-A14D-5F19AD4ED41E}"/>
              </a:ext>
            </a:extLst>
          </p:cNvPr>
          <p:cNvSpPr>
            <a:spLocks noGrp="1"/>
          </p:cNvSpPr>
          <p:nvPr>
            <p:ph type="pic" sz="quarter" idx="12" hasCustomPrompt="1"/>
          </p:nvPr>
        </p:nvSpPr>
        <p:spPr>
          <a:xfrm>
            <a:off x="2446020" y="4182343"/>
            <a:ext cx="7292340" cy="2675658"/>
          </a:xfrm>
          <a:prstGeom prst="rect">
            <a:avLst/>
          </a:prstGeom>
          <a:pattFill prst="ltUpDiag">
            <a:fgClr>
              <a:srgbClr val="ED49ED"/>
            </a:fgClr>
            <a:bgClr>
              <a:schemeClr val="bg1"/>
            </a:bgClr>
          </a:pattFill>
        </p:spPr>
        <p:txBody>
          <a:bodyPr/>
          <a:lstStyle>
            <a:lvl1pPr>
              <a:defRPr>
                <a:solidFill>
                  <a:schemeClr val="tx1"/>
                </a:solidFill>
              </a:defRPr>
            </a:lvl1pPr>
          </a:lstStyle>
          <a:p>
            <a:r>
              <a:rPr lang="en-CA" dirty="0"/>
              <a:t>Click icon to add picture.</a:t>
            </a:r>
          </a:p>
        </p:txBody>
      </p:sp>
      <p:pic>
        <p:nvPicPr>
          <p:cNvPr id="6" name="Picture 5" descr="Canadian Nuclear Safety Commission. Government of Canada.">
            <a:extLst>
              <a:ext uri="{FF2B5EF4-FFF2-40B4-BE49-F238E27FC236}">
                <a16:creationId xmlns:a16="http://schemas.microsoft.com/office/drawing/2014/main" id="{F7C7FC86-D7F1-497E-ACE1-0F74CFFEA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8" y="338586"/>
            <a:ext cx="10466072" cy="353150"/>
          </a:xfrm>
          <a:prstGeom prst="rect">
            <a:avLst/>
          </a:prstGeom>
        </p:spPr>
      </p:pic>
    </p:spTree>
    <p:extLst>
      <p:ext uri="{BB962C8B-B14F-4D97-AF65-F5344CB8AC3E}">
        <p14:creationId xmlns:p14="http://schemas.microsoft.com/office/powerpoint/2010/main" val="3263124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838199" y="489586"/>
            <a:ext cx="10466071" cy="1062989"/>
          </a:xfrm>
          <a:prstGeom prst="rect">
            <a:avLst/>
          </a:prstGeom>
        </p:spPr>
        <p:txBody>
          <a:bodyPr anchor="b">
            <a:normAutofit/>
          </a:bodyPr>
          <a:lstStyle>
            <a:lvl1pPr algn="l">
              <a:defRPr sz="5400" b="1" baseline="0">
                <a:solidFill>
                  <a:schemeClr val="accent1">
                    <a:lumMod val="75000"/>
                  </a:schemeClr>
                </a:solidFill>
                <a:latin typeface="+mj-lt"/>
              </a:defRPr>
            </a:lvl1pPr>
          </a:lstStyle>
          <a:p>
            <a:r>
              <a:rPr lang="en-US" dirty="0"/>
              <a:t>Basic slide</a:t>
            </a:r>
            <a:endParaRPr lang="en-CA" dirty="0"/>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p:nvPr>
        </p:nvSpPr>
        <p:spPr>
          <a:xfrm>
            <a:off x="838199" y="1948668"/>
            <a:ext cx="10481311" cy="43721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744D60A6-B73B-45F5-AFD9-2F1A6DFFBFA0}"/>
              </a:ext>
            </a:extLst>
          </p:cNvPr>
          <p:cNvSpPr>
            <a:spLocks noGrp="1"/>
          </p:cNvSpPr>
          <p:nvPr>
            <p:ph type="sldNum" sz="quarter" idx="4"/>
          </p:nvPr>
        </p:nvSpPr>
        <p:spPr>
          <a:xfrm>
            <a:off x="11319510"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grpSp>
        <p:nvGrpSpPr>
          <p:cNvPr id="8" name="Group 7">
            <a:extLst>
              <a:ext uri="{FF2B5EF4-FFF2-40B4-BE49-F238E27FC236}">
                <a16:creationId xmlns:a16="http://schemas.microsoft.com/office/drawing/2014/main" id="{F01EA0FC-9B74-C3FF-7C3A-3038EA9769AC}"/>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5DFE74AB-DEB6-E5F9-D2AC-0327FDF0B661}"/>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10" name="Graphic 9">
              <a:extLst>
                <a:ext uri="{FF2B5EF4-FFF2-40B4-BE49-F238E27FC236}">
                  <a16:creationId xmlns:a16="http://schemas.microsoft.com/office/drawing/2014/main" id="{BD865805-59F2-6D05-2410-78AD0EB8C7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2" name="Graphic 72">
              <a:extLst>
                <a:ext uri="{FF2B5EF4-FFF2-40B4-BE49-F238E27FC236}">
                  <a16:creationId xmlns:a16="http://schemas.microsoft.com/office/drawing/2014/main" id="{27BEDB44-EBEF-3B56-3EE8-270C52FB08FE}"/>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795668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838199" y="489586"/>
            <a:ext cx="10466071" cy="1062989"/>
          </a:xfrm>
          <a:prstGeom prst="rect">
            <a:avLst/>
          </a:prstGeom>
        </p:spPr>
        <p:txBody>
          <a:bodyPr anchor="b">
            <a:normAutofit/>
          </a:bodyPr>
          <a:lstStyle>
            <a:lvl1pPr algn="l">
              <a:defRPr sz="5400" b="1" baseline="0">
                <a:solidFill>
                  <a:schemeClr val="accent1">
                    <a:lumMod val="75000"/>
                  </a:schemeClr>
                </a:solidFill>
                <a:latin typeface="+mj-lt"/>
              </a:defRPr>
            </a:lvl1pPr>
          </a:lstStyle>
          <a:p>
            <a:r>
              <a:rPr lang="en-US" dirty="0"/>
              <a:t>Blank slide</a:t>
            </a:r>
            <a:endParaRPr lang="en-CA" dirty="0"/>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p:nvPr>
        </p:nvSpPr>
        <p:spPr>
          <a:xfrm>
            <a:off x="838199" y="1948668"/>
            <a:ext cx="10481311" cy="43721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5">
            <a:extLst>
              <a:ext uri="{FF2B5EF4-FFF2-40B4-BE49-F238E27FC236}">
                <a16:creationId xmlns:a16="http://schemas.microsoft.com/office/drawing/2014/main" id="{FC0059BB-75E4-909B-1C6E-60E5292197A9}"/>
              </a:ext>
            </a:extLst>
          </p:cNvPr>
          <p:cNvSpPr>
            <a:spLocks noGrp="1"/>
          </p:cNvSpPr>
          <p:nvPr>
            <p:ph type="sldNum" sz="quarter" idx="4"/>
          </p:nvPr>
        </p:nvSpPr>
        <p:spPr>
          <a:xfrm>
            <a:off x="11319510"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3237744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B07058F-DD99-4414-B452-C07EA4CA53B4}"/>
              </a:ext>
            </a:extLst>
          </p:cNvPr>
          <p:cNvSpPr>
            <a:spLocks noGrp="1"/>
          </p:cNvSpPr>
          <p:nvPr>
            <p:ph type="sldNum" sz="quarter" idx="4"/>
          </p:nvPr>
        </p:nvSpPr>
        <p:spPr>
          <a:xfrm>
            <a:off x="11319510"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
        <p:nvSpPr>
          <p:cNvPr id="5" name="Title 1">
            <a:extLst>
              <a:ext uri="{FF2B5EF4-FFF2-40B4-BE49-F238E27FC236}">
                <a16:creationId xmlns:a16="http://schemas.microsoft.com/office/drawing/2014/main" id="{0DF76318-B5FB-41DC-A223-96CCC03F04BE}"/>
              </a:ext>
            </a:extLst>
          </p:cNvPr>
          <p:cNvSpPr>
            <a:spLocks noGrp="1"/>
          </p:cNvSpPr>
          <p:nvPr>
            <p:ph type="ctrTitle" hasCustomPrompt="1"/>
          </p:nvPr>
        </p:nvSpPr>
        <p:spPr>
          <a:xfrm>
            <a:off x="862964" y="1376363"/>
            <a:ext cx="10466071" cy="2772948"/>
          </a:xfrm>
          <a:prstGeom prst="rect">
            <a:avLst/>
          </a:prstGeom>
        </p:spPr>
        <p:txBody>
          <a:bodyPr anchor="t" anchorCtr="0">
            <a:noAutofit/>
          </a:bodyPr>
          <a:lstStyle>
            <a:lvl1pPr algn="ctr">
              <a:defRPr sz="9600" baseline="0">
                <a:solidFill>
                  <a:srgbClr val="7AA828"/>
                </a:solidFill>
              </a:defRPr>
            </a:lvl1pPr>
          </a:lstStyle>
          <a:p>
            <a:r>
              <a:rPr lang="en-US" dirty="0"/>
              <a:t>Important </a:t>
            </a:r>
            <a:br>
              <a:rPr lang="en-US" dirty="0"/>
            </a:br>
            <a:r>
              <a:rPr lang="en-US" dirty="0"/>
              <a:t>text slide</a:t>
            </a:r>
            <a:endParaRPr lang="en-CA" dirty="0"/>
          </a:p>
        </p:txBody>
      </p:sp>
      <p:grpSp>
        <p:nvGrpSpPr>
          <p:cNvPr id="8" name="Group 7">
            <a:extLst>
              <a:ext uri="{FF2B5EF4-FFF2-40B4-BE49-F238E27FC236}">
                <a16:creationId xmlns:a16="http://schemas.microsoft.com/office/drawing/2014/main" id="{4A7107B9-5B5E-C199-4FD5-BB145856F49A}"/>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78C1113A-A580-0342-53B3-D690FA809919}"/>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10" name="Graphic 9">
              <a:extLst>
                <a:ext uri="{FF2B5EF4-FFF2-40B4-BE49-F238E27FC236}">
                  <a16:creationId xmlns:a16="http://schemas.microsoft.com/office/drawing/2014/main" id="{B240390B-659E-914E-EE9B-B4872A7B5F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1" name="Graphic 72">
              <a:extLst>
                <a:ext uri="{FF2B5EF4-FFF2-40B4-BE49-F238E27FC236}">
                  <a16:creationId xmlns:a16="http://schemas.microsoft.com/office/drawing/2014/main" id="{0BAAEE6C-18F8-67CA-054B-2E1F52AAC146}"/>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966705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C37A901-D546-4996-BD15-2FCB4FCB9596}"/>
              </a:ext>
            </a:extLst>
          </p:cNvPr>
          <p:cNvSpPr>
            <a:spLocks noGrp="1"/>
          </p:cNvSpPr>
          <p:nvPr>
            <p:ph type="pic" sz="quarter" idx="13" hasCustomPrompt="1"/>
          </p:nvPr>
        </p:nvSpPr>
        <p:spPr>
          <a:xfrm>
            <a:off x="0" y="0"/>
            <a:ext cx="12192000" cy="6858000"/>
          </a:xfrm>
          <a:pattFill prst="ltUpDiag">
            <a:fgClr>
              <a:srgbClr val="ED49ED"/>
            </a:fgClr>
            <a:bgClr>
              <a:schemeClr val="bg1"/>
            </a:bgClr>
          </a:pattFill>
        </p:spPr>
        <p:txBody>
          <a:bodyPr/>
          <a:lstStyle>
            <a:lvl1pPr>
              <a:defRPr>
                <a:solidFill>
                  <a:schemeClr val="tx1"/>
                </a:solidFill>
              </a:defRPr>
            </a:lvl1pPr>
          </a:lstStyle>
          <a:p>
            <a:r>
              <a:rPr lang="en-CA" dirty="0"/>
              <a:t>To add background image, click this shape and Insert&gt;Pictures</a:t>
            </a:r>
          </a:p>
        </p:txBody>
      </p:sp>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4029075" y="1181101"/>
            <a:ext cx="4324349" cy="4324349"/>
          </a:xfrm>
          <a:solidFill>
            <a:schemeClr val="accent3"/>
          </a:solidFill>
        </p:spPr>
        <p:txBody>
          <a:bodyPr lIns="360000" tIns="360000" rIns="360000" bIns="360000" anchor="ctr" anchorCtr="0">
            <a:noAutofit/>
          </a:bodyPr>
          <a:lstStyle>
            <a:lvl1pPr algn="ctr">
              <a:defRPr sz="5400" baseline="0">
                <a:solidFill>
                  <a:schemeClr val="tx1"/>
                </a:solidFill>
              </a:defRPr>
            </a:lvl1pPr>
          </a:lstStyle>
          <a:p>
            <a:r>
              <a:rPr lang="en-US" dirty="0"/>
              <a:t>Section full image</a:t>
            </a:r>
            <a:endParaRPr lang="en-CA" dirty="0"/>
          </a:p>
        </p:txBody>
      </p:sp>
      <p:sp>
        <p:nvSpPr>
          <p:cNvPr id="3" name="Slide Number Placeholder 5">
            <a:extLst>
              <a:ext uri="{FF2B5EF4-FFF2-40B4-BE49-F238E27FC236}">
                <a16:creationId xmlns:a16="http://schemas.microsoft.com/office/drawing/2014/main" id="{19602215-B418-4EDE-AD9C-E0B776D4C8F8}"/>
              </a:ext>
              <a:ext uri="{C183D7F6-B498-43B3-948B-1728B52AA6E4}">
                <adec:decorative xmlns:adec="http://schemas.microsoft.com/office/drawing/2017/decorative" val="0"/>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140825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umbnai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FCA208-EAE2-401F-AD1C-EFB2F681DE4A}"/>
              </a:ext>
            </a:extLst>
          </p:cNvPr>
          <p:cNvSpPr>
            <a:spLocks noGrp="1"/>
          </p:cNvSpPr>
          <p:nvPr>
            <p:ph type="title" hasCustomPrompt="1"/>
          </p:nvPr>
        </p:nvSpPr>
        <p:spPr>
          <a:xfrm>
            <a:off x="697602" y="418384"/>
            <a:ext cx="10654611" cy="1118019"/>
          </a:xfrm>
        </p:spPr>
        <p:txBody>
          <a:bodyPr anchor="b" anchorCtr="0">
            <a:normAutofit/>
          </a:bodyPr>
          <a:lstStyle>
            <a:lvl1pPr>
              <a:defRPr sz="5400"/>
            </a:lvl1pPr>
          </a:lstStyle>
          <a:p>
            <a:r>
              <a:rPr lang="en-US" dirty="0"/>
              <a:t>Right thumbnail slide</a:t>
            </a:r>
            <a:endParaRPr lang="en-CA" dirty="0"/>
          </a:p>
        </p:txBody>
      </p:sp>
      <p:sp>
        <p:nvSpPr>
          <p:cNvPr id="11" name="Content Placeholder 9">
            <a:extLst>
              <a:ext uri="{FF2B5EF4-FFF2-40B4-BE49-F238E27FC236}">
                <a16:creationId xmlns:a16="http://schemas.microsoft.com/office/drawing/2014/main" id="{8ED06D55-30CC-40F5-863C-CB3467CDFA69}"/>
              </a:ext>
            </a:extLst>
          </p:cNvPr>
          <p:cNvSpPr>
            <a:spLocks noGrp="1"/>
          </p:cNvSpPr>
          <p:nvPr>
            <p:ph sz="quarter" idx="11"/>
          </p:nvPr>
        </p:nvSpPr>
        <p:spPr>
          <a:xfrm>
            <a:off x="698238" y="1834385"/>
            <a:ext cx="6126768" cy="40462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Picture Placeholder 7">
            <a:extLst>
              <a:ext uri="{FF2B5EF4-FFF2-40B4-BE49-F238E27FC236}">
                <a16:creationId xmlns:a16="http://schemas.microsoft.com/office/drawing/2014/main" id="{8DB5D43E-FD72-4438-A3E7-31B6EC750BD3}"/>
              </a:ext>
            </a:extLst>
          </p:cNvPr>
          <p:cNvSpPr>
            <a:spLocks noGrp="1"/>
          </p:cNvSpPr>
          <p:nvPr>
            <p:ph type="pic" sz="quarter" idx="10" hasCustomPrompt="1"/>
          </p:nvPr>
        </p:nvSpPr>
        <p:spPr>
          <a:xfrm>
            <a:off x="7121717" y="1834386"/>
            <a:ext cx="4230496" cy="4046220"/>
          </a:xfrm>
          <a:pattFill prst="ltUpDiag">
            <a:fgClr>
              <a:srgbClr val="ED49ED"/>
            </a:fgClr>
            <a:bgClr>
              <a:schemeClr val="bg1"/>
            </a:bgClr>
          </a:pattFill>
        </p:spPr>
        <p:txBody>
          <a:bodyPr/>
          <a:lstStyle>
            <a:lvl1pPr>
              <a:defRPr>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 name="Text Placeholder 2">
            <a:extLst>
              <a:ext uri="{FF2B5EF4-FFF2-40B4-BE49-F238E27FC236}">
                <a16:creationId xmlns:a16="http://schemas.microsoft.com/office/drawing/2014/main" id="{647CB3DE-747C-E97B-196B-90C6CBD18504}"/>
              </a:ext>
            </a:extLst>
          </p:cNvPr>
          <p:cNvSpPr>
            <a:spLocks noGrp="1"/>
          </p:cNvSpPr>
          <p:nvPr>
            <p:ph type="body" sz="quarter" idx="12" hasCustomPrompt="1"/>
          </p:nvPr>
        </p:nvSpPr>
        <p:spPr>
          <a:xfrm>
            <a:off x="7121525" y="5950368"/>
            <a:ext cx="4230688" cy="282575"/>
          </a:xfrm>
        </p:spPr>
        <p:txBody>
          <a:bodyPr>
            <a:noAutofit/>
          </a:bodyPr>
          <a:lstStyle>
            <a:lvl1pPr marL="0" indent="0">
              <a:buNone/>
              <a:defRPr sz="1400"/>
            </a:lvl1pPr>
          </a:lstStyle>
          <a:p>
            <a:pPr lvl="0"/>
            <a:r>
              <a:rPr lang="en-CA" dirty="0"/>
              <a:t>Image credit or caption</a:t>
            </a:r>
          </a:p>
        </p:txBody>
      </p:sp>
      <p:grpSp>
        <p:nvGrpSpPr>
          <p:cNvPr id="2" name="Group 1">
            <a:extLst>
              <a:ext uri="{FF2B5EF4-FFF2-40B4-BE49-F238E27FC236}">
                <a16:creationId xmlns:a16="http://schemas.microsoft.com/office/drawing/2014/main" id="{D6B9F347-506D-AC5B-F3CA-809901CABB7E}"/>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4" name="TextBox 3">
              <a:extLst>
                <a:ext uri="{FF2B5EF4-FFF2-40B4-BE49-F238E27FC236}">
                  <a16:creationId xmlns:a16="http://schemas.microsoft.com/office/drawing/2014/main" id="{C34CB11E-901C-BE07-2BB7-3665AF292125}"/>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5" name="Graphic 4">
              <a:extLst>
                <a:ext uri="{FF2B5EF4-FFF2-40B4-BE49-F238E27FC236}">
                  <a16:creationId xmlns:a16="http://schemas.microsoft.com/office/drawing/2014/main" id="{F2B66347-30F4-E1B2-05A2-F41C58660F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8" name="Graphic 72">
              <a:extLst>
                <a:ext uri="{FF2B5EF4-FFF2-40B4-BE49-F238E27FC236}">
                  <a16:creationId xmlns:a16="http://schemas.microsoft.com/office/drawing/2014/main" id="{ABA8A297-66D9-6003-B666-B8274716E855}"/>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
        <p:nvSpPr>
          <p:cNvPr id="6" name="Slide Number Placeholder 5">
            <a:extLst>
              <a:ext uri="{FF2B5EF4-FFF2-40B4-BE49-F238E27FC236}">
                <a16:creationId xmlns:a16="http://schemas.microsoft.com/office/drawing/2014/main" id="{49DD487B-5358-48B7-9C1B-8E3F117B56C3}"/>
              </a:ext>
            </a:extLst>
          </p:cNvPr>
          <p:cNvSpPr>
            <a:spLocks noGrp="1"/>
          </p:cNvSpPr>
          <p:nvPr>
            <p:ph type="sldNum" sz="quarter" idx="4"/>
          </p:nvPr>
        </p:nvSpPr>
        <p:spPr>
          <a:xfrm>
            <a:off x="11319510"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372156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89C3F8D-9933-DC3E-6438-D2CAB46A3363}"/>
              </a:ext>
            </a:extLst>
          </p:cNvPr>
          <p:cNvSpPr>
            <a:spLocks noGrp="1"/>
          </p:cNvSpPr>
          <p:nvPr>
            <p:ph type="title" hasCustomPrompt="1"/>
          </p:nvPr>
        </p:nvSpPr>
        <p:spPr>
          <a:xfrm>
            <a:off x="771817" y="841210"/>
            <a:ext cx="10648366" cy="1325563"/>
          </a:xfrm>
        </p:spPr>
        <p:txBody>
          <a:bodyPr>
            <a:normAutofit/>
          </a:bodyPr>
          <a:lstStyle>
            <a:lvl1pPr algn="ctr">
              <a:defRPr sz="7200">
                <a:solidFill>
                  <a:schemeClr val="accent1">
                    <a:lumMod val="75000"/>
                  </a:schemeClr>
                </a:solidFill>
              </a:defRPr>
            </a:lvl1pPr>
          </a:lstStyle>
          <a:p>
            <a:r>
              <a:rPr lang="en-US" dirty="0"/>
              <a:t>3 item/column layout</a:t>
            </a:r>
            <a:endParaRPr lang="en-CA" dirty="0"/>
          </a:p>
        </p:txBody>
      </p:sp>
      <p:sp>
        <p:nvSpPr>
          <p:cNvPr id="18" name="Picture Placeholder 7">
            <a:extLst>
              <a:ext uri="{FF2B5EF4-FFF2-40B4-BE49-F238E27FC236}">
                <a16:creationId xmlns:a16="http://schemas.microsoft.com/office/drawing/2014/main" id="{65E50A34-589C-53E7-1BFF-C79A34779B7C}"/>
              </a:ext>
            </a:extLst>
          </p:cNvPr>
          <p:cNvSpPr>
            <a:spLocks noGrp="1"/>
          </p:cNvSpPr>
          <p:nvPr>
            <p:ph type="pic" sz="quarter" idx="10"/>
          </p:nvPr>
        </p:nvSpPr>
        <p:spPr>
          <a:xfrm>
            <a:off x="1638857"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0" name="Content Placeholder 19">
            <a:extLst>
              <a:ext uri="{FF2B5EF4-FFF2-40B4-BE49-F238E27FC236}">
                <a16:creationId xmlns:a16="http://schemas.microsoft.com/office/drawing/2014/main" id="{31F12A5F-D4E9-0126-5082-5F48F6EAEA54}"/>
              </a:ext>
            </a:extLst>
          </p:cNvPr>
          <p:cNvSpPr>
            <a:spLocks noGrp="1"/>
          </p:cNvSpPr>
          <p:nvPr>
            <p:ph sz="quarter" idx="11" hasCustomPrompt="1"/>
          </p:nvPr>
        </p:nvSpPr>
        <p:spPr>
          <a:xfrm>
            <a:off x="821687" y="3814610"/>
            <a:ext cx="2899609" cy="2202180"/>
          </a:xfrm>
        </p:spPr>
        <p:txBody>
          <a:bodyPr>
            <a:normAutofit/>
          </a:bodyPr>
          <a:lstStyle>
            <a:lvl1pPr marL="0" algn="ctr">
              <a:buNone/>
              <a:defRPr sz="2400"/>
            </a:lvl1pPr>
          </a:lstStyle>
          <a:p>
            <a:pPr lvl="0"/>
            <a:r>
              <a:rPr lang="en-CA" dirty="0"/>
              <a:t>Description about item 1</a:t>
            </a:r>
          </a:p>
        </p:txBody>
      </p:sp>
      <p:sp>
        <p:nvSpPr>
          <p:cNvPr id="21" name="Picture Placeholder 7">
            <a:extLst>
              <a:ext uri="{FF2B5EF4-FFF2-40B4-BE49-F238E27FC236}">
                <a16:creationId xmlns:a16="http://schemas.microsoft.com/office/drawing/2014/main" id="{720D8A0C-333C-C3A4-A9C8-692F07466FC1}"/>
              </a:ext>
            </a:extLst>
          </p:cNvPr>
          <p:cNvSpPr>
            <a:spLocks noGrp="1"/>
          </p:cNvSpPr>
          <p:nvPr>
            <p:ph type="pic" sz="quarter" idx="12"/>
          </p:nvPr>
        </p:nvSpPr>
        <p:spPr>
          <a:xfrm>
            <a:off x="5463365"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2" name="Content Placeholder 19">
            <a:extLst>
              <a:ext uri="{FF2B5EF4-FFF2-40B4-BE49-F238E27FC236}">
                <a16:creationId xmlns:a16="http://schemas.microsoft.com/office/drawing/2014/main" id="{0CA50799-3DD9-1EB4-A3DB-15EA3832B9B7}"/>
              </a:ext>
            </a:extLst>
          </p:cNvPr>
          <p:cNvSpPr>
            <a:spLocks noGrp="1"/>
          </p:cNvSpPr>
          <p:nvPr>
            <p:ph sz="quarter" idx="13" hasCustomPrompt="1"/>
          </p:nvPr>
        </p:nvSpPr>
        <p:spPr>
          <a:xfrm>
            <a:off x="4646195" y="3814610"/>
            <a:ext cx="2899609" cy="2202180"/>
          </a:xfrm>
        </p:spPr>
        <p:txBody>
          <a:bodyPr>
            <a:normAutofit/>
          </a:bodyPr>
          <a:lstStyle>
            <a:lvl1pPr marL="0" algn="ctr">
              <a:buNone/>
              <a:defRPr sz="2400"/>
            </a:lvl1pPr>
          </a:lstStyle>
          <a:p>
            <a:pPr lvl="0"/>
            <a:r>
              <a:rPr lang="en-CA" dirty="0"/>
              <a:t>Description about item 2</a:t>
            </a:r>
          </a:p>
        </p:txBody>
      </p:sp>
      <p:sp>
        <p:nvSpPr>
          <p:cNvPr id="23" name="Picture Placeholder 7">
            <a:extLst>
              <a:ext uri="{FF2B5EF4-FFF2-40B4-BE49-F238E27FC236}">
                <a16:creationId xmlns:a16="http://schemas.microsoft.com/office/drawing/2014/main" id="{0ACE4899-7D8F-13B8-D5DB-537BFF960B61}"/>
              </a:ext>
            </a:extLst>
          </p:cNvPr>
          <p:cNvSpPr>
            <a:spLocks noGrp="1"/>
          </p:cNvSpPr>
          <p:nvPr>
            <p:ph type="pic" sz="quarter" idx="14"/>
          </p:nvPr>
        </p:nvSpPr>
        <p:spPr>
          <a:xfrm>
            <a:off x="9269774"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4" name="Content Placeholder 19">
            <a:extLst>
              <a:ext uri="{FF2B5EF4-FFF2-40B4-BE49-F238E27FC236}">
                <a16:creationId xmlns:a16="http://schemas.microsoft.com/office/drawing/2014/main" id="{DBCDF84C-0B64-DDF6-3BBE-1893710C653C}"/>
              </a:ext>
            </a:extLst>
          </p:cNvPr>
          <p:cNvSpPr>
            <a:spLocks noGrp="1"/>
          </p:cNvSpPr>
          <p:nvPr>
            <p:ph sz="quarter" idx="15" hasCustomPrompt="1"/>
          </p:nvPr>
        </p:nvSpPr>
        <p:spPr>
          <a:xfrm>
            <a:off x="8452604" y="3814610"/>
            <a:ext cx="2899609" cy="2202180"/>
          </a:xfrm>
        </p:spPr>
        <p:txBody>
          <a:bodyPr>
            <a:normAutofit/>
          </a:bodyPr>
          <a:lstStyle>
            <a:lvl1pPr marL="0" algn="ctr">
              <a:buNone/>
              <a:defRPr sz="2400"/>
            </a:lvl1pPr>
          </a:lstStyle>
          <a:p>
            <a:pPr lvl="0"/>
            <a:r>
              <a:rPr lang="en-CA" dirty="0"/>
              <a:t>Description about item 3</a:t>
            </a:r>
          </a:p>
        </p:txBody>
      </p:sp>
      <p:grpSp>
        <p:nvGrpSpPr>
          <p:cNvPr id="7" name="Group 6">
            <a:extLst>
              <a:ext uri="{FF2B5EF4-FFF2-40B4-BE49-F238E27FC236}">
                <a16:creationId xmlns:a16="http://schemas.microsoft.com/office/drawing/2014/main" id="{8A8239E5-268B-9F64-EF74-9BF677D03F30}"/>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8" name="TextBox 7">
              <a:extLst>
                <a:ext uri="{FF2B5EF4-FFF2-40B4-BE49-F238E27FC236}">
                  <a16:creationId xmlns:a16="http://schemas.microsoft.com/office/drawing/2014/main" id="{62B4C514-96A2-A41D-2645-85B35DE97862}"/>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9" name="Graphic 8">
              <a:extLst>
                <a:ext uri="{FF2B5EF4-FFF2-40B4-BE49-F238E27FC236}">
                  <a16:creationId xmlns:a16="http://schemas.microsoft.com/office/drawing/2014/main" id="{61D59F26-C0BF-54F5-E283-79A9571D51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0" name="Graphic 72">
              <a:extLst>
                <a:ext uri="{FF2B5EF4-FFF2-40B4-BE49-F238E27FC236}">
                  <a16:creationId xmlns:a16="http://schemas.microsoft.com/office/drawing/2014/main" id="{509EA3AB-93BD-F394-F82B-C4450F8A02D3}"/>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
        <p:nvSpPr>
          <p:cNvPr id="3" name="Slide Number Placeholder 5">
            <a:extLst>
              <a:ext uri="{FF2B5EF4-FFF2-40B4-BE49-F238E27FC236}">
                <a16:creationId xmlns:a16="http://schemas.microsoft.com/office/drawing/2014/main" id="{19602215-B418-4EDE-AD9C-E0B776D4C8F8}"/>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1942251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A2265A-5097-BE0B-32BB-75D192D064F9}"/>
              </a:ext>
            </a:extLst>
          </p:cNvPr>
          <p:cNvSpPr>
            <a:spLocks noGrp="1"/>
          </p:cNvSpPr>
          <p:nvPr>
            <p:ph type="ctrTitle" hasCustomPrompt="1"/>
          </p:nvPr>
        </p:nvSpPr>
        <p:spPr>
          <a:xfrm>
            <a:off x="685801" y="865483"/>
            <a:ext cx="3863048" cy="1902566"/>
          </a:xfrm>
        </p:spPr>
        <p:txBody>
          <a:bodyPr anchor="t" anchorCtr="0">
            <a:noAutofit/>
          </a:bodyPr>
          <a:lstStyle>
            <a:lvl1pPr algn="l">
              <a:defRPr sz="6000" b="1" baseline="0">
                <a:solidFill>
                  <a:schemeClr val="accent1">
                    <a:lumMod val="75000"/>
                  </a:schemeClr>
                </a:solidFill>
                <a:latin typeface="+mj-lt"/>
              </a:defRPr>
            </a:lvl1pPr>
          </a:lstStyle>
          <a:p>
            <a:r>
              <a:rPr lang="en-US" dirty="0"/>
              <a:t>4 items slide</a:t>
            </a:r>
            <a:endParaRPr lang="en-CA" dirty="0"/>
          </a:p>
        </p:txBody>
      </p:sp>
      <p:sp>
        <p:nvSpPr>
          <p:cNvPr id="20" name="Content Placeholder 9">
            <a:extLst>
              <a:ext uri="{FF2B5EF4-FFF2-40B4-BE49-F238E27FC236}">
                <a16:creationId xmlns:a16="http://schemas.microsoft.com/office/drawing/2014/main" id="{485DFB7A-D40A-7913-AD53-F6400B8E484C}"/>
              </a:ext>
            </a:extLst>
          </p:cNvPr>
          <p:cNvSpPr>
            <a:spLocks noGrp="1"/>
          </p:cNvSpPr>
          <p:nvPr>
            <p:ph sz="quarter" idx="12" hasCustomPrompt="1"/>
          </p:nvPr>
        </p:nvSpPr>
        <p:spPr>
          <a:xfrm>
            <a:off x="685801" y="2985452"/>
            <a:ext cx="3863048" cy="2851467"/>
          </a:xfrm>
        </p:spPr>
        <p:txBody>
          <a:bodyPr/>
          <a:lstStyle>
            <a:lvl1pPr marL="0">
              <a:buNone/>
              <a:defRPr sz="3200"/>
            </a:lvl1pPr>
            <a:lvl2pPr>
              <a:defRPr sz="2400"/>
            </a:lvl2pPr>
            <a:lvl3pPr>
              <a:defRPr sz="2000"/>
            </a:lvl3pPr>
            <a:lvl4pPr>
              <a:defRPr sz="1800"/>
            </a:lvl4pPr>
            <a:lvl5pPr>
              <a:defRPr sz="1600"/>
            </a:lvl5pPr>
          </a:lstStyle>
          <a:p>
            <a:pPr lvl="0"/>
            <a:r>
              <a:rPr lang="en-US" dirty="0"/>
              <a:t>Short description</a:t>
            </a:r>
            <a:endParaRPr lang="en-CA" dirty="0"/>
          </a:p>
        </p:txBody>
      </p:sp>
      <p:sp>
        <p:nvSpPr>
          <p:cNvPr id="23" name="Picture Placeholder 7">
            <a:extLst>
              <a:ext uri="{FF2B5EF4-FFF2-40B4-BE49-F238E27FC236}">
                <a16:creationId xmlns:a16="http://schemas.microsoft.com/office/drawing/2014/main" id="{619E922D-1B65-D957-2BE8-8D1694FB4CDD}"/>
              </a:ext>
            </a:extLst>
          </p:cNvPr>
          <p:cNvSpPr>
            <a:spLocks noGrp="1"/>
          </p:cNvSpPr>
          <p:nvPr>
            <p:ph type="pic" sz="quarter" idx="10"/>
          </p:nvPr>
        </p:nvSpPr>
        <p:spPr>
          <a:xfrm>
            <a:off x="5356412" y="865483"/>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25" name="Content Placeholder 24">
            <a:extLst>
              <a:ext uri="{FF2B5EF4-FFF2-40B4-BE49-F238E27FC236}">
                <a16:creationId xmlns:a16="http://schemas.microsoft.com/office/drawing/2014/main" id="{7CC61075-11D4-580A-D9AD-780F1E3FCEF9}"/>
              </a:ext>
            </a:extLst>
          </p:cNvPr>
          <p:cNvSpPr>
            <a:spLocks noGrp="1"/>
          </p:cNvSpPr>
          <p:nvPr>
            <p:ph sz="quarter" idx="13" hasCustomPrompt="1"/>
          </p:nvPr>
        </p:nvSpPr>
        <p:spPr>
          <a:xfrm>
            <a:off x="5356224" y="1905000"/>
            <a:ext cx="2545716" cy="1325880"/>
          </a:xfrm>
        </p:spPr>
        <p:txBody>
          <a:bodyPr>
            <a:noAutofit/>
          </a:bodyPr>
          <a:lstStyle>
            <a:lvl1pPr marL="0">
              <a:buNone/>
              <a:defRPr sz="2400"/>
            </a:lvl1pPr>
          </a:lstStyle>
          <a:p>
            <a:pPr lvl="0"/>
            <a:r>
              <a:rPr lang="en-CA" dirty="0"/>
              <a:t>Description of item 1</a:t>
            </a:r>
          </a:p>
        </p:txBody>
      </p:sp>
      <p:sp>
        <p:nvSpPr>
          <p:cNvPr id="28" name="Picture Placeholder 7">
            <a:extLst>
              <a:ext uri="{FF2B5EF4-FFF2-40B4-BE49-F238E27FC236}">
                <a16:creationId xmlns:a16="http://schemas.microsoft.com/office/drawing/2014/main" id="{FFFED871-F7E0-28F2-D534-253FB591B68E}"/>
              </a:ext>
            </a:extLst>
          </p:cNvPr>
          <p:cNvSpPr>
            <a:spLocks noGrp="1"/>
          </p:cNvSpPr>
          <p:nvPr>
            <p:ph type="pic" sz="quarter" idx="14"/>
          </p:nvPr>
        </p:nvSpPr>
        <p:spPr>
          <a:xfrm>
            <a:off x="8596957" y="865817"/>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29" name="Content Placeholder 24">
            <a:extLst>
              <a:ext uri="{FF2B5EF4-FFF2-40B4-BE49-F238E27FC236}">
                <a16:creationId xmlns:a16="http://schemas.microsoft.com/office/drawing/2014/main" id="{C02B647F-B898-14C2-A7DC-AC082FFFEECF}"/>
              </a:ext>
            </a:extLst>
          </p:cNvPr>
          <p:cNvSpPr>
            <a:spLocks noGrp="1"/>
          </p:cNvSpPr>
          <p:nvPr>
            <p:ph sz="quarter" idx="15" hasCustomPrompt="1"/>
          </p:nvPr>
        </p:nvSpPr>
        <p:spPr>
          <a:xfrm>
            <a:off x="8596769" y="1905334"/>
            <a:ext cx="2545716" cy="1325880"/>
          </a:xfrm>
        </p:spPr>
        <p:txBody>
          <a:bodyPr>
            <a:noAutofit/>
          </a:bodyPr>
          <a:lstStyle>
            <a:lvl1pPr marL="0">
              <a:buNone/>
              <a:defRPr sz="2400"/>
            </a:lvl1pPr>
          </a:lstStyle>
          <a:p>
            <a:pPr lvl="0"/>
            <a:r>
              <a:rPr lang="en-CA" dirty="0"/>
              <a:t>Description of item 2</a:t>
            </a:r>
          </a:p>
        </p:txBody>
      </p:sp>
      <p:sp>
        <p:nvSpPr>
          <p:cNvPr id="30" name="Picture Placeholder 7">
            <a:extLst>
              <a:ext uri="{FF2B5EF4-FFF2-40B4-BE49-F238E27FC236}">
                <a16:creationId xmlns:a16="http://schemas.microsoft.com/office/drawing/2014/main" id="{153C6C0D-3327-31FF-58EC-C40D8C7C84C1}"/>
              </a:ext>
            </a:extLst>
          </p:cNvPr>
          <p:cNvSpPr>
            <a:spLocks noGrp="1"/>
          </p:cNvSpPr>
          <p:nvPr>
            <p:ph type="pic" sz="quarter" idx="16"/>
          </p:nvPr>
        </p:nvSpPr>
        <p:spPr>
          <a:xfrm>
            <a:off x="5356412" y="3471523"/>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31" name="Content Placeholder 24">
            <a:extLst>
              <a:ext uri="{FF2B5EF4-FFF2-40B4-BE49-F238E27FC236}">
                <a16:creationId xmlns:a16="http://schemas.microsoft.com/office/drawing/2014/main" id="{D423B082-5B2D-9D38-52C1-37B37BCF14DB}"/>
              </a:ext>
            </a:extLst>
          </p:cNvPr>
          <p:cNvSpPr>
            <a:spLocks noGrp="1"/>
          </p:cNvSpPr>
          <p:nvPr>
            <p:ph sz="quarter" idx="17" hasCustomPrompt="1"/>
          </p:nvPr>
        </p:nvSpPr>
        <p:spPr>
          <a:xfrm>
            <a:off x="5356224" y="4511040"/>
            <a:ext cx="2545716" cy="1325880"/>
          </a:xfrm>
        </p:spPr>
        <p:txBody>
          <a:bodyPr>
            <a:noAutofit/>
          </a:bodyPr>
          <a:lstStyle>
            <a:lvl1pPr marL="0">
              <a:buNone/>
              <a:defRPr sz="2400"/>
            </a:lvl1pPr>
          </a:lstStyle>
          <a:p>
            <a:pPr lvl="0"/>
            <a:r>
              <a:rPr lang="en-CA" dirty="0"/>
              <a:t>Description of item 3</a:t>
            </a:r>
          </a:p>
        </p:txBody>
      </p:sp>
      <p:sp>
        <p:nvSpPr>
          <p:cNvPr id="32" name="Picture Placeholder 7">
            <a:extLst>
              <a:ext uri="{FF2B5EF4-FFF2-40B4-BE49-F238E27FC236}">
                <a16:creationId xmlns:a16="http://schemas.microsoft.com/office/drawing/2014/main" id="{5D515B8D-7E2B-A609-B5CA-2A4A6BBD0B42}"/>
              </a:ext>
            </a:extLst>
          </p:cNvPr>
          <p:cNvSpPr>
            <a:spLocks noGrp="1"/>
          </p:cNvSpPr>
          <p:nvPr>
            <p:ph type="pic" sz="quarter" idx="18"/>
          </p:nvPr>
        </p:nvSpPr>
        <p:spPr>
          <a:xfrm>
            <a:off x="8596957" y="3471857"/>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33" name="Content Placeholder 24">
            <a:extLst>
              <a:ext uri="{FF2B5EF4-FFF2-40B4-BE49-F238E27FC236}">
                <a16:creationId xmlns:a16="http://schemas.microsoft.com/office/drawing/2014/main" id="{A6ABD7BF-2BDA-751B-5772-561BC3A42770}"/>
              </a:ext>
            </a:extLst>
          </p:cNvPr>
          <p:cNvSpPr>
            <a:spLocks noGrp="1"/>
          </p:cNvSpPr>
          <p:nvPr>
            <p:ph sz="quarter" idx="19" hasCustomPrompt="1"/>
          </p:nvPr>
        </p:nvSpPr>
        <p:spPr>
          <a:xfrm>
            <a:off x="8596769" y="4511374"/>
            <a:ext cx="2545716" cy="1325880"/>
          </a:xfrm>
        </p:spPr>
        <p:txBody>
          <a:bodyPr>
            <a:noAutofit/>
          </a:bodyPr>
          <a:lstStyle>
            <a:lvl1pPr marL="0">
              <a:buNone/>
              <a:defRPr sz="2400"/>
            </a:lvl1pPr>
          </a:lstStyle>
          <a:p>
            <a:pPr lvl="0"/>
            <a:r>
              <a:rPr lang="en-CA" dirty="0"/>
              <a:t>Description of item 4</a:t>
            </a:r>
          </a:p>
        </p:txBody>
      </p:sp>
      <p:grpSp>
        <p:nvGrpSpPr>
          <p:cNvPr id="7" name="Group 6">
            <a:extLst>
              <a:ext uri="{FF2B5EF4-FFF2-40B4-BE49-F238E27FC236}">
                <a16:creationId xmlns:a16="http://schemas.microsoft.com/office/drawing/2014/main" id="{0302441F-8E34-45E0-4FD8-4ED7A1FDE061}"/>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12" name="TextBox 11">
              <a:extLst>
                <a:ext uri="{FF2B5EF4-FFF2-40B4-BE49-F238E27FC236}">
                  <a16:creationId xmlns:a16="http://schemas.microsoft.com/office/drawing/2014/main" id="{B3938FCE-8529-70F2-70F6-460462E53AB8}"/>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13" name="Graphic 12">
              <a:extLst>
                <a:ext uri="{FF2B5EF4-FFF2-40B4-BE49-F238E27FC236}">
                  <a16:creationId xmlns:a16="http://schemas.microsoft.com/office/drawing/2014/main" id="{E113089A-5F22-C468-624F-C5DD06D39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4" name="Graphic 72">
              <a:extLst>
                <a:ext uri="{FF2B5EF4-FFF2-40B4-BE49-F238E27FC236}">
                  <a16:creationId xmlns:a16="http://schemas.microsoft.com/office/drawing/2014/main" id="{390ACC90-5E60-E56E-9011-EE35D724B503}"/>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
        <p:nvSpPr>
          <p:cNvPr id="45" name="Slide Number Placeholder 5">
            <a:extLst>
              <a:ext uri="{FF2B5EF4-FFF2-40B4-BE49-F238E27FC236}">
                <a16:creationId xmlns:a16="http://schemas.microsoft.com/office/drawing/2014/main" id="{48663536-16FB-4FE5-A4AF-923B3A9A2CF9}"/>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2935167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v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A2DD96-8BD8-42C5-84F1-DE9E75E8FBB8}"/>
              </a:ext>
            </a:extLst>
          </p:cNvPr>
          <p:cNvSpPr>
            <a:spLocks noGrp="1"/>
          </p:cNvSpPr>
          <p:nvPr>
            <p:ph type="ctrTitle" hasCustomPrompt="1"/>
          </p:nvPr>
        </p:nvSpPr>
        <p:spPr>
          <a:xfrm>
            <a:off x="3467100" y="924244"/>
            <a:ext cx="5257801" cy="1612179"/>
          </a:xfrm>
        </p:spPr>
        <p:txBody>
          <a:bodyPr anchor="b">
            <a:normAutofit/>
          </a:bodyPr>
          <a:lstStyle>
            <a:lvl1pPr algn="ctr">
              <a:defRPr sz="9600" baseline="0">
                <a:solidFill>
                  <a:schemeClr val="accent1"/>
                </a:solidFill>
              </a:defRPr>
            </a:lvl1pPr>
          </a:lstStyle>
          <a:p>
            <a:r>
              <a:rPr lang="en-US" dirty="0"/>
              <a:t>Topic</a:t>
            </a:r>
            <a:endParaRPr lang="en-CA" dirty="0"/>
          </a:p>
        </p:txBody>
      </p:sp>
      <p:sp>
        <p:nvSpPr>
          <p:cNvPr id="13" name="Subtitle 2">
            <a:extLst>
              <a:ext uri="{FF2B5EF4-FFF2-40B4-BE49-F238E27FC236}">
                <a16:creationId xmlns:a16="http://schemas.microsoft.com/office/drawing/2014/main" id="{12BAE58E-274E-4CAC-B385-AAA8C1215483}"/>
              </a:ext>
            </a:extLst>
          </p:cNvPr>
          <p:cNvSpPr>
            <a:spLocks noGrp="1"/>
          </p:cNvSpPr>
          <p:nvPr>
            <p:ph type="subTitle" idx="1" hasCustomPrompt="1"/>
          </p:nvPr>
        </p:nvSpPr>
        <p:spPr>
          <a:xfrm>
            <a:off x="838200" y="2740659"/>
            <a:ext cx="10515600" cy="1061320"/>
          </a:xfrm>
        </p:spPr>
        <p:txBody>
          <a:bodyPr>
            <a:normAutofit/>
          </a:bodyPr>
          <a:lstStyle>
            <a:lvl1pPr marL="0" indent="0" algn="ctr">
              <a:buNone/>
              <a:defRPr sz="5400" baseline="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a:t>
            </a:r>
            <a:endParaRPr lang="en-CA" dirty="0"/>
          </a:p>
        </p:txBody>
      </p:sp>
      <p:sp>
        <p:nvSpPr>
          <p:cNvPr id="7" name="Picture Placeholder 6">
            <a:extLst>
              <a:ext uri="{FF2B5EF4-FFF2-40B4-BE49-F238E27FC236}">
                <a16:creationId xmlns:a16="http://schemas.microsoft.com/office/drawing/2014/main" id="{874D2248-EC74-44E0-A14D-5F19AD4ED41E}"/>
              </a:ext>
            </a:extLst>
          </p:cNvPr>
          <p:cNvSpPr>
            <a:spLocks noGrp="1"/>
          </p:cNvSpPr>
          <p:nvPr>
            <p:ph type="pic" sz="quarter" idx="12" hasCustomPrompt="1"/>
          </p:nvPr>
        </p:nvSpPr>
        <p:spPr>
          <a:xfrm>
            <a:off x="2446020" y="4182343"/>
            <a:ext cx="7292340" cy="2675658"/>
          </a:xfrm>
          <a:pattFill prst="ltUpDiag">
            <a:fgClr>
              <a:srgbClr val="ED49ED"/>
            </a:fgClr>
            <a:bgClr>
              <a:schemeClr val="bg1"/>
            </a:bgClr>
          </a:pattFill>
        </p:spPr>
        <p:txBody>
          <a:bodyPr/>
          <a:lstStyle>
            <a:lvl1pPr>
              <a:buNone/>
              <a:defRPr>
                <a:solidFill>
                  <a:schemeClr val="tx1"/>
                </a:solidFill>
              </a:defRPr>
            </a:lvl1pPr>
          </a:lstStyle>
          <a:p>
            <a:r>
              <a:rPr lang="en-CA" dirty="0"/>
              <a:t>Click icon to add picture.</a:t>
            </a:r>
          </a:p>
        </p:txBody>
      </p:sp>
      <p:pic>
        <p:nvPicPr>
          <p:cNvPr id="10" name="Picture 9" descr="Canadian Nuclear Safety Commission. Government of Canada.">
            <a:extLst>
              <a:ext uri="{FF2B5EF4-FFF2-40B4-BE49-F238E27FC236}">
                <a16:creationId xmlns:a16="http://schemas.microsoft.com/office/drawing/2014/main" id="{426BEE53-4606-450A-AFD4-98F2A1F92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8549"/>
            <a:ext cx="10515600" cy="354821"/>
          </a:xfrm>
          <a:prstGeom prst="rect">
            <a:avLst/>
          </a:prstGeom>
        </p:spPr>
      </p:pic>
    </p:spTree>
    <p:extLst>
      <p:ext uri="{BB962C8B-B14F-4D97-AF65-F5344CB8AC3E}">
        <p14:creationId xmlns:p14="http://schemas.microsoft.com/office/powerpoint/2010/main" val="4165142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695325" y="480770"/>
            <a:ext cx="10608841" cy="924999"/>
          </a:xfrm>
        </p:spPr>
        <p:txBody>
          <a:bodyPr anchor="b">
            <a:normAutofit/>
          </a:bodyPr>
          <a:lstStyle>
            <a:lvl1pPr algn="l">
              <a:defRPr sz="4800" b="1" baseline="0">
                <a:solidFill>
                  <a:schemeClr val="accent1">
                    <a:lumMod val="75000"/>
                  </a:schemeClr>
                </a:solidFill>
                <a:latin typeface="+mj-lt"/>
              </a:defRPr>
            </a:lvl1pPr>
          </a:lstStyle>
          <a:p>
            <a:r>
              <a:rPr lang="en-CA" dirty="0"/>
              <a:t>Featured people slide</a:t>
            </a:r>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hasCustomPrompt="1"/>
          </p:nvPr>
        </p:nvSpPr>
        <p:spPr>
          <a:xfrm>
            <a:off x="695325" y="1415195"/>
            <a:ext cx="10608841" cy="672685"/>
          </a:xfrm>
        </p:spPr>
        <p:txBody>
          <a:bodyPr/>
          <a:lstStyle>
            <a:lvl1pPr marL="0">
              <a:buNone/>
              <a:defRPr sz="3200"/>
            </a:lvl1pPr>
            <a:lvl2pPr>
              <a:defRPr sz="2400"/>
            </a:lvl2pPr>
            <a:lvl3pPr>
              <a:defRPr sz="2000"/>
            </a:lvl3pPr>
            <a:lvl4pPr>
              <a:defRPr sz="1800"/>
            </a:lvl4pPr>
            <a:lvl5pPr>
              <a:defRPr sz="1600"/>
            </a:lvl5pPr>
          </a:lstStyle>
          <a:p>
            <a:pPr lvl="0"/>
            <a:r>
              <a:rPr lang="en-CA" dirty="0"/>
              <a:t>Content</a:t>
            </a:r>
          </a:p>
        </p:txBody>
      </p:sp>
      <p:sp>
        <p:nvSpPr>
          <p:cNvPr id="4" name="Picture Placeholder 7">
            <a:extLst>
              <a:ext uri="{FF2B5EF4-FFF2-40B4-BE49-F238E27FC236}">
                <a16:creationId xmlns:a16="http://schemas.microsoft.com/office/drawing/2014/main" id="{7F9C4E17-DCD4-F342-B05B-DD799A45B5D5}"/>
              </a:ext>
            </a:extLst>
          </p:cNvPr>
          <p:cNvSpPr>
            <a:spLocks noGrp="1"/>
          </p:cNvSpPr>
          <p:nvPr>
            <p:ph type="pic" sz="quarter" idx="10" hasCustomPrompt="1"/>
          </p:nvPr>
        </p:nvSpPr>
        <p:spPr>
          <a:xfrm>
            <a:off x="695325"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17" name="Content Placeholder 16">
            <a:extLst>
              <a:ext uri="{FF2B5EF4-FFF2-40B4-BE49-F238E27FC236}">
                <a16:creationId xmlns:a16="http://schemas.microsoft.com/office/drawing/2014/main" id="{1052394D-B169-4478-BED8-A9E22E56A424}"/>
              </a:ext>
            </a:extLst>
          </p:cNvPr>
          <p:cNvSpPr>
            <a:spLocks noGrp="1"/>
          </p:cNvSpPr>
          <p:nvPr>
            <p:ph sz="quarter" idx="16" hasCustomPrompt="1"/>
          </p:nvPr>
        </p:nvSpPr>
        <p:spPr>
          <a:xfrm>
            <a:off x="695222" y="3335498"/>
            <a:ext cx="1954213" cy="319721"/>
          </a:xfrm>
        </p:spPr>
        <p:txBody>
          <a:bodyPr>
            <a:noAutofit/>
          </a:bodyPr>
          <a:lstStyle>
            <a:lvl1pPr marL="0">
              <a:buNone/>
              <a:defRPr sz="1400" b="1">
                <a:latin typeface="+mj-lt"/>
              </a:defRPr>
            </a:lvl1pPr>
          </a:lstStyle>
          <a:p>
            <a:pPr lvl="0"/>
            <a:r>
              <a:rPr lang="en-CA" dirty="0"/>
              <a:t>Person name</a:t>
            </a:r>
          </a:p>
        </p:txBody>
      </p:sp>
      <p:sp>
        <p:nvSpPr>
          <p:cNvPr id="18" name="Content Placeholder 16">
            <a:extLst>
              <a:ext uri="{FF2B5EF4-FFF2-40B4-BE49-F238E27FC236}">
                <a16:creationId xmlns:a16="http://schemas.microsoft.com/office/drawing/2014/main" id="{EC3E0DA7-7331-B4F7-C847-AA2BCF755B65}"/>
              </a:ext>
            </a:extLst>
          </p:cNvPr>
          <p:cNvSpPr>
            <a:spLocks noGrp="1"/>
          </p:cNvSpPr>
          <p:nvPr>
            <p:ph sz="quarter" idx="17" hasCustomPrompt="1"/>
          </p:nvPr>
        </p:nvSpPr>
        <p:spPr>
          <a:xfrm>
            <a:off x="695221" y="3655538"/>
            <a:ext cx="1954213" cy="319721"/>
          </a:xfrm>
        </p:spPr>
        <p:txBody>
          <a:bodyPr>
            <a:noAutofit/>
          </a:bodyPr>
          <a:lstStyle>
            <a:lvl1pPr marL="0">
              <a:buNone/>
              <a:defRPr sz="1200" b="0">
                <a:latin typeface="+mj-lt"/>
              </a:defRPr>
            </a:lvl1pPr>
          </a:lstStyle>
          <a:p>
            <a:pPr lvl="0"/>
            <a:r>
              <a:rPr lang="en-CA" dirty="0"/>
              <a:t>Position title</a:t>
            </a:r>
          </a:p>
        </p:txBody>
      </p:sp>
      <p:sp>
        <p:nvSpPr>
          <p:cNvPr id="6" name="Picture Placeholder 7">
            <a:extLst>
              <a:ext uri="{FF2B5EF4-FFF2-40B4-BE49-F238E27FC236}">
                <a16:creationId xmlns:a16="http://schemas.microsoft.com/office/drawing/2014/main" id="{5CDC798F-E486-69CC-CC98-246C563EC5ED}"/>
              </a:ext>
            </a:extLst>
          </p:cNvPr>
          <p:cNvSpPr>
            <a:spLocks noGrp="1"/>
          </p:cNvSpPr>
          <p:nvPr>
            <p:ph type="pic" sz="quarter" idx="12" hasCustomPrompt="1"/>
          </p:nvPr>
        </p:nvSpPr>
        <p:spPr>
          <a:xfrm>
            <a:off x="2858982"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19" name="Content Placeholder 16">
            <a:extLst>
              <a:ext uri="{FF2B5EF4-FFF2-40B4-BE49-F238E27FC236}">
                <a16:creationId xmlns:a16="http://schemas.microsoft.com/office/drawing/2014/main" id="{1DB7089D-77D6-E968-FA9F-DA090AEB1C43}"/>
              </a:ext>
            </a:extLst>
          </p:cNvPr>
          <p:cNvSpPr>
            <a:spLocks noGrp="1"/>
          </p:cNvSpPr>
          <p:nvPr>
            <p:ph sz="quarter" idx="18" hasCustomPrompt="1"/>
          </p:nvPr>
        </p:nvSpPr>
        <p:spPr>
          <a:xfrm>
            <a:off x="2858982" y="3373279"/>
            <a:ext cx="1954213" cy="319721"/>
          </a:xfrm>
        </p:spPr>
        <p:txBody>
          <a:bodyPr>
            <a:noAutofit/>
          </a:bodyPr>
          <a:lstStyle>
            <a:lvl1pPr marL="0">
              <a:buNone/>
              <a:defRPr sz="1400" b="1">
                <a:latin typeface="+mj-lt"/>
              </a:defRPr>
            </a:lvl1pPr>
          </a:lstStyle>
          <a:p>
            <a:pPr lvl="0"/>
            <a:r>
              <a:rPr lang="en-CA" dirty="0"/>
              <a:t>Person name</a:t>
            </a:r>
          </a:p>
        </p:txBody>
      </p:sp>
      <p:sp>
        <p:nvSpPr>
          <p:cNvPr id="20" name="Content Placeholder 16">
            <a:extLst>
              <a:ext uri="{FF2B5EF4-FFF2-40B4-BE49-F238E27FC236}">
                <a16:creationId xmlns:a16="http://schemas.microsoft.com/office/drawing/2014/main" id="{A981260F-B390-FE68-6E2C-9202BF17802B}"/>
              </a:ext>
            </a:extLst>
          </p:cNvPr>
          <p:cNvSpPr>
            <a:spLocks noGrp="1"/>
          </p:cNvSpPr>
          <p:nvPr>
            <p:ph sz="quarter" idx="19" hasCustomPrompt="1"/>
          </p:nvPr>
        </p:nvSpPr>
        <p:spPr>
          <a:xfrm>
            <a:off x="2858981" y="3693319"/>
            <a:ext cx="1954213" cy="319721"/>
          </a:xfrm>
        </p:spPr>
        <p:txBody>
          <a:bodyPr>
            <a:noAutofit/>
          </a:bodyPr>
          <a:lstStyle>
            <a:lvl1pPr marL="0">
              <a:buNone/>
              <a:defRPr sz="1200" b="0">
                <a:latin typeface="+mj-lt"/>
              </a:defRPr>
            </a:lvl1pPr>
          </a:lstStyle>
          <a:p>
            <a:pPr lvl="0"/>
            <a:r>
              <a:rPr lang="en-CA" dirty="0"/>
              <a:t>Position title</a:t>
            </a:r>
          </a:p>
        </p:txBody>
      </p:sp>
      <p:sp>
        <p:nvSpPr>
          <p:cNvPr id="12" name="Picture Placeholder 7">
            <a:extLst>
              <a:ext uri="{FF2B5EF4-FFF2-40B4-BE49-F238E27FC236}">
                <a16:creationId xmlns:a16="http://schemas.microsoft.com/office/drawing/2014/main" id="{D4C00763-685C-9109-7055-95A44D3B3EE3}"/>
              </a:ext>
            </a:extLst>
          </p:cNvPr>
          <p:cNvSpPr>
            <a:spLocks noGrp="1"/>
          </p:cNvSpPr>
          <p:nvPr>
            <p:ph type="pic" sz="quarter" idx="13" hasCustomPrompt="1"/>
          </p:nvPr>
        </p:nvSpPr>
        <p:spPr>
          <a:xfrm>
            <a:off x="5022639"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1" name="Content Placeholder 16">
            <a:extLst>
              <a:ext uri="{FF2B5EF4-FFF2-40B4-BE49-F238E27FC236}">
                <a16:creationId xmlns:a16="http://schemas.microsoft.com/office/drawing/2014/main" id="{4962CD60-396C-C05C-FE15-F8171A7370C7}"/>
              </a:ext>
            </a:extLst>
          </p:cNvPr>
          <p:cNvSpPr>
            <a:spLocks noGrp="1"/>
          </p:cNvSpPr>
          <p:nvPr>
            <p:ph sz="quarter" idx="20" hasCustomPrompt="1"/>
          </p:nvPr>
        </p:nvSpPr>
        <p:spPr>
          <a:xfrm>
            <a:off x="5022536" y="3373279"/>
            <a:ext cx="1954213" cy="319721"/>
          </a:xfrm>
        </p:spPr>
        <p:txBody>
          <a:bodyPr>
            <a:noAutofit/>
          </a:bodyPr>
          <a:lstStyle>
            <a:lvl1pPr marL="0">
              <a:buNone/>
              <a:defRPr sz="1400" b="1">
                <a:latin typeface="+mj-lt"/>
              </a:defRPr>
            </a:lvl1pPr>
          </a:lstStyle>
          <a:p>
            <a:pPr lvl="0"/>
            <a:r>
              <a:rPr lang="en-CA" dirty="0"/>
              <a:t>Person name</a:t>
            </a:r>
          </a:p>
        </p:txBody>
      </p:sp>
      <p:sp>
        <p:nvSpPr>
          <p:cNvPr id="22" name="Content Placeholder 16">
            <a:extLst>
              <a:ext uri="{FF2B5EF4-FFF2-40B4-BE49-F238E27FC236}">
                <a16:creationId xmlns:a16="http://schemas.microsoft.com/office/drawing/2014/main" id="{45AD46DB-D910-1BC2-C2A7-99FD7072DCC8}"/>
              </a:ext>
            </a:extLst>
          </p:cNvPr>
          <p:cNvSpPr>
            <a:spLocks noGrp="1"/>
          </p:cNvSpPr>
          <p:nvPr>
            <p:ph sz="quarter" idx="21" hasCustomPrompt="1"/>
          </p:nvPr>
        </p:nvSpPr>
        <p:spPr>
          <a:xfrm>
            <a:off x="5022535" y="3693319"/>
            <a:ext cx="1954213" cy="319721"/>
          </a:xfrm>
        </p:spPr>
        <p:txBody>
          <a:bodyPr>
            <a:noAutofit/>
          </a:bodyPr>
          <a:lstStyle>
            <a:lvl1pPr marL="0">
              <a:buNone/>
              <a:defRPr sz="1200" b="0">
                <a:latin typeface="+mj-lt"/>
              </a:defRPr>
            </a:lvl1pPr>
          </a:lstStyle>
          <a:p>
            <a:pPr lvl="0"/>
            <a:r>
              <a:rPr lang="en-CA" dirty="0"/>
              <a:t>Position title</a:t>
            </a:r>
          </a:p>
        </p:txBody>
      </p:sp>
      <p:sp>
        <p:nvSpPr>
          <p:cNvPr id="13" name="Picture Placeholder 7">
            <a:extLst>
              <a:ext uri="{FF2B5EF4-FFF2-40B4-BE49-F238E27FC236}">
                <a16:creationId xmlns:a16="http://schemas.microsoft.com/office/drawing/2014/main" id="{299F8236-74AC-B6BE-E2BE-6D6012E1F1D4}"/>
              </a:ext>
            </a:extLst>
          </p:cNvPr>
          <p:cNvSpPr>
            <a:spLocks noGrp="1"/>
          </p:cNvSpPr>
          <p:nvPr>
            <p:ph type="pic" sz="quarter" idx="14" hasCustomPrompt="1"/>
          </p:nvPr>
        </p:nvSpPr>
        <p:spPr>
          <a:xfrm>
            <a:off x="7186296"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3" name="Content Placeholder 16">
            <a:extLst>
              <a:ext uri="{FF2B5EF4-FFF2-40B4-BE49-F238E27FC236}">
                <a16:creationId xmlns:a16="http://schemas.microsoft.com/office/drawing/2014/main" id="{629806D1-BB69-DD9A-445D-487CB55F64F7}"/>
              </a:ext>
            </a:extLst>
          </p:cNvPr>
          <p:cNvSpPr>
            <a:spLocks noGrp="1"/>
          </p:cNvSpPr>
          <p:nvPr>
            <p:ph sz="quarter" idx="22" hasCustomPrompt="1"/>
          </p:nvPr>
        </p:nvSpPr>
        <p:spPr>
          <a:xfrm>
            <a:off x="7186295" y="3373279"/>
            <a:ext cx="1954213" cy="319721"/>
          </a:xfrm>
        </p:spPr>
        <p:txBody>
          <a:bodyPr>
            <a:noAutofit/>
          </a:bodyPr>
          <a:lstStyle>
            <a:lvl1pPr marL="0">
              <a:buNone/>
              <a:defRPr sz="1400" b="1">
                <a:latin typeface="+mj-lt"/>
              </a:defRPr>
            </a:lvl1pPr>
          </a:lstStyle>
          <a:p>
            <a:pPr lvl="0"/>
            <a:r>
              <a:rPr lang="en-CA" dirty="0"/>
              <a:t>Person name</a:t>
            </a:r>
          </a:p>
        </p:txBody>
      </p:sp>
      <p:sp>
        <p:nvSpPr>
          <p:cNvPr id="24" name="Content Placeholder 16">
            <a:extLst>
              <a:ext uri="{FF2B5EF4-FFF2-40B4-BE49-F238E27FC236}">
                <a16:creationId xmlns:a16="http://schemas.microsoft.com/office/drawing/2014/main" id="{FE9DF14F-A1A9-D6CA-771A-3E5D5EC21569}"/>
              </a:ext>
            </a:extLst>
          </p:cNvPr>
          <p:cNvSpPr>
            <a:spLocks noGrp="1"/>
          </p:cNvSpPr>
          <p:nvPr>
            <p:ph sz="quarter" idx="23" hasCustomPrompt="1"/>
          </p:nvPr>
        </p:nvSpPr>
        <p:spPr>
          <a:xfrm>
            <a:off x="7186294" y="3693319"/>
            <a:ext cx="1954213" cy="319721"/>
          </a:xfrm>
        </p:spPr>
        <p:txBody>
          <a:bodyPr>
            <a:noAutofit/>
          </a:bodyPr>
          <a:lstStyle>
            <a:lvl1pPr marL="0">
              <a:buNone/>
              <a:defRPr sz="1200" b="0">
                <a:latin typeface="+mj-lt"/>
              </a:defRPr>
            </a:lvl1pPr>
          </a:lstStyle>
          <a:p>
            <a:pPr lvl="0"/>
            <a:r>
              <a:rPr lang="en-CA" dirty="0"/>
              <a:t>Position title</a:t>
            </a:r>
          </a:p>
        </p:txBody>
      </p:sp>
      <p:sp>
        <p:nvSpPr>
          <p:cNvPr id="15" name="Picture Placeholder 7">
            <a:extLst>
              <a:ext uri="{FF2B5EF4-FFF2-40B4-BE49-F238E27FC236}">
                <a16:creationId xmlns:a16="http://schemas.microsoft.com/office/drawing/2014/main" id="{42378BE1-5940-C7CF-0BF7-741D97164E0D}"/>
              </a:ext>
            </a:extLst>
          </p:cNvPr>
          <p:cNvSpPr>
            <a:spLocks noGrp="1"/>
          </p:cNvSpPr>
          <p:nvPr>
            <p:ph type="pic" sz="quarter" idx="15" hasCustomPrompt="1"/>
          </p:nvPr>
        </p:nvSpPr>
        <p:spPr>
          <a:xfrm>
            <a:off x="9349955"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5" name="Content Placeholder 16">
            <a:extLst>
              <a:ext uri="{FF2B5EF4-FFF2-40B4-BE49-F238E27FC236}">
                <a16:creationId xmlns:a16="http://schemas.microsoft.com/office/drawing/2014/main" id="{F1304677-69E0-0C17-D013-68D688040D7E}"/>
              </a:ext>
            </a:extLst>
          </p:cNvPr>
          <p:cNvSpPr>
            <a:spLocks noGrp="1"/>
          </p:cNvSpPr>
          <p:nvPr>
            <p:ph sz="quarter" idx="24" hasCustomPrompt="1"/>
          </p:nvPr>
        </p:nvSpPr>
        <p:spPr>
          <a:xfrm>
            <a:off x="9350057" y="3373279"/>
            <a:ext cx="1954213" cy="319721"/>
          </a:xfrm>
        </p:spPr>
        <p:txBody>
          <a:bodyPr>
            <a:noAutofit/>
          </a:bodyPr>
          <a:lstStyle>
            <a:lvl1pPr marL="0">
              <a:buNone/>
              <a:defRPr sz="1400" b="1">
                <a:latin typeface="+mj-lt"/>
              </a:defRPr>
            </a:lvl1pPr>
          </a:lstStyle>
          <a:p>
            <a:pPr lvl="0"/>
            <a:r>
              <a:rPr lang="en-CA" dirty="0"/>
              <a:t>Person name</a:t>
            </a:r>
          </a:p>
        </p:txBody>
      </p:sp>
      <p:sp>
        <p:nvSpPr>
          <p:cNvPr id="26" name="Content Placeholder 16">
            <a:extLst>
              <a:ext uri="{FF2B5EF4-FFF2-40B4-BE49-F238E27FC236}">
                <a16:creationId xmlns:a16="http://schemas.microsoft.com/office/drawing/2014/main" id="{361E2ECE-F1F3-4791-BFE4-B133D043DAEB}"/>
              </a:ext>
            </a:extLst>
          </p:cNvPr>
          <p:cNvSpPr>
            <a:spLocks noGrp="1"/>
          </p:cNvSpPr>
          <p:nvPr>
            <p:ph sz="quarter" idx="25" hasCustomPrompt="1"/>
          </p:nvPr>
        </p:nvSpPr>
        <p:spPr>
          <a:xfrm>
            <a:off x="9350056" y="3693319"/>
            <a:ext cx="1954213" cy="319721"/>
          </a:xfrm>
        </p:spPr>
        <p:txBody>
          <a:bodyPr>
            <a:noAutofit/>
          </a:bodyPr>
          <a:lstStyle>
            <a:lvl1pPr marL="0">
              <a:buNone/>
              <a:defRPr sz="1200" b="0">
                <a:latin typeface="+mj-lt"/>
              </a:defRPr>
            </a:lvl1pPr>
          </a:lstStyle>
          <a:p>
            <a:pPr lvl="0"/>
            <a:r>
              <a:rPr lang="en-CA" dirty="0"/>
              <a:t>Position title</a:t>
            </a:r>
          </a:p>
        </p:txBody>
      </p:sp>
      <p:sp>
        <p:nvSpPr>
          <p:cNvPr id="27" name="Picture Placeholder 7">
            <a:extLst>
              <a:ext uri="{FF2B5EF4-FFF2-40B4-BE49-F238E27FC236}">
                <a16:creationId xmlns:a16="http://schemas.microsoft.com/office/drawing/2014/main" id="{8AA69580-5179-DC5A-C71E-76FD632EA010}"/>
              </a:ext>
            </a:extLst>
          </p:cNvPr>
          <p:cNvSpPr>
            <a:spLocks noGrp="1"/>
          </p:cNvSpPr>
          <p:nvPr>
            <p:ph type="pic" sz="quarter" idx="26" hasCustomPrompt="1"/>
          </p:nvPr>
        </p:nvSpPr>
        <p:spPr>
          <a:xfrm>
            <a:off x="695222"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2" name="Content Placeholder 16">
            <a:extLst>
              <a:ext uri="{FF2B5EF4-FFF2-40B4-BE49-F238E27FC236}">
                <a16:creationId xmlns:a16="http://schemas.microsoft.com/office/drawing/2014/main" id="{00B2069A-1221-523F-6FB4-87595385510B}"/>
              </a:ext>
            </a:extLst>
          </p:cNvPr>
          <p:cNvSpPr>
            <a:spLocks noGrp="1"/>
          </p:cNvSpPr>
          <p:nvPr>
            <p:ph sz="quarter" idx="31" hasCustomPrompt="1"/>
          </p:nvPr>
        </p:nvSpPr>
        <p:spPr>
          <a:xfrm>
            <a:off x="695222" y="5527264"/>
            <a:ext cx="1954213" cy="319721"/>
          </a:xfrm>
        </p:spPr>
        <p:txBody>
          <a:bodyPr>
            <a:noAutofit/>
          </a:bodyPr>
          <a:lstStyle>
            <a:lvl1pPr marL="0">
              <a:buNone/>
              <a:defRPr sz="1400" b="1">
                <a:latin typeface="+mj-lt"/>
              </a:defRPr>
            </a:lvl1pPr>
          </a:lstStyle>
          <a:p>
            <a:pPr lvl="0"/>
            <a:r>
              <a:rPr lang="en-CA" dirty="0"/>
              <a:t>Person name</a:t>
            </a:r>
          </a:p>
        </p:txBody>
      </p:sp>
      <p:sp>
        <p:nvSpPr>
          <p:cNvPr id="33" name="Content Placeholder 16">
            <a:extLst>
              <a:ext uri="{FF2B5EF4-FFF2-40B4-BE49-F238E27FC236}">
                <a16:creationId xmlns:a16="http://schemas.microsoft.com/office/drawing/2014/main" id="{079EB9F1-C016-3FAF-84A7-B32D4C691703}"/>
              </a:ext>
            </a:extLst>
          </p:cNvPr>
          <p:cNvSpPr>
            <a:spLocks noGrp="1"/>
          </p:cNvSpPr>
          <p:nvPr>
            <p:ph sz="quarter" idx="32" hasCustomPrompt="1"/>
          </p:nvPr>
        </p:nvSpPr>
        <p:spPr>
          <a:xfrm>
            <a:off x="695221" y="5847304"/>
            <a:ext cx="1954213" cy="319721"/>
          </a:xfrm>
        </p:spPr>
        <p:txBody>
          <a:bodyPr>
            <a:noAutofit/>
          </a:bodyPr>
          <a:lstStyle>
            <a:lvl1pPr marL="0">
              <a:buNone/>
              <a:defRPr sz="1200" b="0">
                <a:latin typeface="+mj-lt"/>
              </a:defRPr>
            </a:lvl1pPr>
          </a:lstStyle>
          <a:p>
            <a:pPr lvl="0"/>
            <a:r>
              <a:rPr lang="en-CA" dirty="0"/>
              <a:t>Position title</a:t>
            </a:r>
          </a:p>
        </p:txBody>
      </p:sp>
      <p:sp>
        <p:nvSpPr>
          <p:cNvPr id="28" name="Picture Placeholder 7">
            <a:extLst>
              <a:ext uri="{FF2B5EF4-FFF2-40B4-BE49-F238E27FC236}">
                <a16:creationId xmlns:a16="http://schemas.microsoft.com/office/drawing/2014/main" id="{B0E69E0A-260B-D8BD-08D1-C49F866F8BA7}"/>
              </a:ext>
            </a:extLst>
          </p:cNvPr>
          <p:cNvSpPr>
            <a:spLocks noGrp="1"/>
          </p:cNvSpPr>
          <p:nvPr>
            <p:ph type="pic" sz="quarter" idx="27" hasCustomPrompt="1"/>
          </p:nvPr>
        </p:nvSpPr>
        <p:spPr>
          <a:xfrm>
            <a:off x="2858879"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4" name="Content Placeholder 16">
            <a:extLst>
              <a:ext uri="{FF2B5EF4-FFF2-40B4-BE49-F238E27FC236}">
                <a16:creationId xmlns:a16="http://schemas.microsoft.com/office/drawing/2014/main" id="{835C9631-D855-8ADF-9AAB-188D2BB1C05B}"/>
              </a:ext>
            </a:extLst>
          </p:cNvPr>
          <p:cNvSpPr>
            <a:spLocks noGrp="1"/>
          </p:cNvSpPr>
          <p:nvPr>
            <p:ph sz="quarter" idx="33" hasCustomPrompt="1"/>
          </p:nvPr>
        </p:nvSpPr>
        <p:spPr>
          <a:xfrm>
            <a:off x="2858982" y="5565045"/>
            <a:ext cx="1954213" cy="319721"/>
          </a:xfrm>
        </p:spPr>
        <p:txBody>
          <a:bodyPr>
            <a:noAutofit/>
          </a:bodyPr>
          <a:lstStyle>
            <a:lvl1pPr marL="0">
              <a:buNone/>
              <a:defRPr sz="1400" b="1">
                <a:latin typeface="+mj-lt"/>
              </a:defRPr>
            </a:lvl1pPr>
          </a:lstStyle>
          <a:p>
            <a:pPr lvl="0"/>
            <a:r>
              <a:rPr lang="en-CA" dirty="0"/>
              <a:t>Person name</a:t>
            </a:r>
          </a:p>
        </p:txBody>
      </p:sp>
      <p:sp>
        <p:nvSpPr>
          <p:cNvPr id="35" name="Content Placeholder 16">
            <a:extLst>
              <a:ext uri="{FF2B5EF4-FFF2-40B4-BE49-F238E27FC236}">
                <a16:creationId xmlns:a16="http://schemas.microsoft.com/office/drawing/2014/main" id="{D059389E-28B2-C066-F1EE-4E68EF2641E3}"/>
              </a:ext>
            </a:extLst>
          </p:cNvPr>
          <p:cNvSpPr>
            <a:spLocks noGrp="1"/>
          </p:cNvSpPr>
          <p:nvPr>
            <p:ph sz="quarter" idx="34" hasCustomPrompt="1"/>
          </p:nvPr>
        </p:nvSpPr>
        <p:spPr>
          <a:xfrm>
            <a:off x="2858981" y="5885085"/>
            <a:ext cx="1954213" cy="319721"/>
          </a:xfrm>
        </p:spPr>
        <p:txBody>
          <a:bodyPr>
            <a:noAutofit/>
          </a:bodyPr>
          <a:lstStyle>
            <a:lvl1pPr marL="0">
              <a:buNone/>
              <a:defRPr sz="1200" b="0">
                <a:latin typeface="+mj-lt"/>
              </a:defRPr>
            </a:lvl1pPr>
          </a:lstStyle>
          <a:p>
            <a:pPr lvl="0"/>
            <a:r>
              <a:rPr lang="en-CA" dirty="0"/>
              <a:t>Position title</a:t>
            </a:r>
          </a:p>
        </p:txBody>
      </p:sp>
      <p:sp>
        <p:nvSpPr>
          <p:cNvPr id="29" name="Picture Placeholder 7">
            <a:extLst>
              <a:ext uri="{FF2B5EF4-FFF2-40B4-BE49-F238E27FC236}">
                <a16:creationId xmlns:a16="http://schemas.microsoft.com/office/drawing/2014/main" id="{91A0997E-B5A9-9391-A088-C00D90F05400}"/>
              </a:ext>
            </a:extLst>
          </p:cNvPr>
          <p:cNvSpPr>
            <a:spLocks noGrp="1"/>
          </p:cNvSpPr>
          <p:nvPr>
            <p:ph type="pic" sz="quarter" idx="28" hasCustomPrompt="1"/>
          </p:nvPr>
        </p:nvSpPr>
        <p:spPr>
          <a:xfrm>
            <a:off x="5022536"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6" name="Content Placeholder 16">
            <a:extLst>
              <a:ext uri="{FF2B5EF4-FFF2-40B4-BE49-F238E27FC236}">
                <a16:creationId xmlns:a16="http://schemas.microsoft.com/office/drawing/2014/main" id="{016206E8-EED1-FAC3-9DAA-C613243BE094}"/>
              </a:ext>
            </a:extLst>
          </p:cNvPr>
          <p:cNvSpPr>
            <a:spLocks noGrp="1"/>
          </p:cNvSpPr>
          <p:nvPr>
            <p:ph sz="quarter" idx="35" hasCustomPrompt="1"/>
          </p:nvPr>
        </p:nvSpPr>
        <p:spPr>
          <a:xfrm>
            <a:off x="5022536" y="5565045"/>
            <a:ext cx="1954213" cy="319721"/>
          </a:xfrm>
        </p:spPr>
        <p:txBody>
          <a:bodyPr>
            <a:noAutofit/>
          </a:bodyPr>
          <a:lstStyle>
            <a:lvl1pPr marL="0">
              <a:buNone/>
              <a:defRPr sz="1400" b="1">
                <a:latin typeface="+mj-lt"/>
              </a:defRPr>
            </a:lvl1pPr>
          </a:lstStyle>
          <a:p>
            <a:pPr lvl="0"/>
            <a:r>
              <a:rPr lang="en-CA" dirty="0"/>
              <a:t>Person name</a:t>
            </a:r>
          </a:p>
        </p:txBody>
      </p:sp>
      <p:sp>
        <p:nvSpPr>
          <p:cNvPr id="37" name="Content Placeholder 16">
            <a:extLst>
              <a:ext uri="{FF2B5EF4-FFF2-40B4-BE49-F238E27FC236}">
                <a16:creationId xmlns:a16="http://schemas.microsoft.com/office/drawing/2014/main" id="{354D84A8-3469-3ADE-115A-F011603A3977}"/>
              </a:ext>
            </a:extLst>
          </p:cNvPr>
          <p:cNvSpPr>
            <a:spLocks noGrp="1"/>
          </p:cNvSpPr>
          <p:nvPr>
            <p:ph sz="quarter" idx="36" hasCustomPrompt="1"/>
          </p:nvPr>
        </p:nvSpPr>
        <p:spPr>
          <a:xfrm>
            <a:off x="5022535" y="5885085"/>
            <a:ext cx="1954213" cy="319721"/>
          </a:xfrm>
        </p:spPr>
        <p:txBody>
          <a:bodyPr>
            <a:noAutofit/>
          </a:bodyPr>
          <a:lstStyle>
            <a:lvl1pPr marL="0">
              <a:buNone/>
              <a:defRPr sz="1200" b="0">
                <a:latin typeface="+mj-lt"/>
              </a:defRPr>
            </a:lvl1pPr>
          </a:lstStyle>
          <a:p>
            <a:pPr lvl="0"/>
            <a:r>
              <a:rPr lang="en-CA" dirty="0"/>
              <a:t>Position title</a:t>
            </a:r>
          </a:p>
        </p:txBody>
      </p:sp>
      <p:sp>
        <p:nvSpPr>
          <p:cNvPr id="30" name="Picture Placeholder 7">
            <a:extLst>
              <a:ext uri="{FF2B5EF4-FFF2-40B4-BE49-F238E27FC236}">
                <a16:creationId xmlns:a16="http://schemas.microsoft.com/office/drawing/2014/main" id="{AD941A58-7A72-B663-0BAF-FA19E66BB6EE}"/>
              </a:ext>
            </a:extLst>
          </p:cNvPr>
          <p:cNvSpPr>
            <a:spLocks noGrp="1"/>
          </p:cNvSpPr>
          <p:nvPr>
            <p:ph type="pic" sz="quarter" idx="29" hasCustomPrompt="1"/>
          </p:nvPr>
        </p:nvSpPr>
        <p:spPr>
          <a:xfrm>
            <a:off x="7186193"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8" name="Content Placeholder 16">
            <a:extLst>
              <a:ext uri="{FF2B5EF4-FFF2-40B4-BE49-F238E27FC236}">
                <a16:creationId xmlns:a16="http://schemas.microsoft.com/office/drawing/2014/main" id="{94519763-70C3-362C-1700-81D95B15ED1C}"/>
              </a:ext>
            </a:extLst>
          </p:cNvPr>
          <p:cNvSpPr>
            <a:spLocks noGrp="1"/>
          </p:cNvSpPr>
          <p:nvPr>
            <p:ph sz="quarter" idx="37" hasCustomPrompt="1"/>
          </p:nvPr>
        </p:nvSpPr>
        <p:spPr>
          <a:xfrm>
            <a:off x="7186295" y="5565045"/>
            <a:ext cx="1954213" cy="319721"/>
          </a:xfrm>
        </p:spPr>
        <p:txBody>
          <a:bodyPr>
            <a:noAutofit/>
          </a:bodyPr>
          <a:lstStyle>
            <a:lvl1pPr marL="0">
              <a:buNone/>
              <a:defRPr sz="1400" b="1">
                <a:latin typeface="+mj-lt"/>
              </a:defRPr>
            </a:lvl1pPr>
          </a:lstStyle>
          <a:p>
            <a:pPr lvl="0"/>
            <a:r>
              <a:rPr lang="en-CA" dirty="0"/>
              <a:t>Person name</a:t>
            </a:r>
          </a:p>
        </p:txBody>
      </p:sp>
      <p:sp>
        <p:nvSpPr>
          <p:cNvPr id="39" name="Content Placeholder 16">
            <a:extLst>
              <a:ext uri="{FF2B5EF4-FFF2-40B4-BE49-F238E27FC236}">
                <a16:creationId xmlns:a16="http://schemas.microsoft.com/office/drawing/2014/main" id="{6554B4F2-C152-C4DA-1662-3A97F6459F99}"/>
              </a:ext>
            </a:extLst>
          </p:cNvPr>
          <p:cNvSpPr>
            <a:spLocks noGrp="1"/>
          </p:cNvSpPr>
          <p:nvPr>
            <p:ph sz="quarter" idx="38" hasCustomPrompt="1"/>
          </p:nvPr>
        </p:nvSpPr>
        <p:spPr>
          <a:xfrm>
            <a:off x="7186294" y="5885085"/>
            <a:ext cx="1954213" cy="319721"/>
          </a:xfrm>
        </p:spPr>
        <p:txBody>
          <a:bodyPr>
            <a:noAutofit/>
          </a:bodyPr>
          <a:lstStyle>
            <a:lvl1pPr marL="0">
              <a:buNone/>
              <a:defRPr sz="1200" b="0">
                <a:latin typeface="+mj-lt"/>
              </a:defRPr>
            </a:lvl1pPr>
          </a:lstStyle>
          <a:p>
            <a:pPr lvl="0"/>
            <a:r>
              <a:rPr lang="en-CA" dirty="0"/>
              <a:t>Position title</a:t>
            </a:r>
          </a:p>
        </p:txBody>
      </p:sp>
      <p:sp>
        <p:nvSpPr>
          <p:cNvPr id="31" name="Picture Placeholder 7">
            <a:extLst>
              <a:ext uri="{FF2B5EF4-FFF2-40B4-BE49-F238E27FC236}">
                <a16:creationId xmlns:a16="http://schemas.microsoft.com/office/drawing/2014/main" id="{A0B516A5-153F-24BE-293D-60991B5C4AD2}"/>
              </a:ext>
            </a:extLst>
          </p:cNvPr>
          <p:cNvSpPr>
            <a:spLocks noGrp="1"/>
          </p:cNvSpPr>
          <p:nvPr>
            <p:ph type="pic" sz="quarter" idx="30" hasCustomPrompt="1"/>
          </p:nvPr>
        </p:nvSpPr>
        <p:spPr>
          <a:xfrm>
            <a:off x="9349852"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40" name="Content Placeholder 16">
            <a:extLst>
              <a:ext uri="{FF2B5EF4-FFF2-40B4-BE49-F238E27FC236}">
                <a16:creationId xmlns:a16="http://schemas.microsoft.com/office/drawing/2014/main" id="{2AC297B1-936A-DE28-D5E3-F4B7C2EC8EB5}"/>
              </a:ext>
            </a:extLst>
          </p:cNvPr>
          <p:cNvSpPr>
            <a:spLocks noGrp="1"/>
          </p:cNvSpPr>
          <p:nvPr>
            <p:ph sz="quarter" idx="39" hasCustomPrompt="1"/>
          </p:nvPr>
        </p:nvSpPr>
        <p:spPr>
          <a:xfrm>
            <a:off x="9349954" y="5565045"/>
            <a:ext cx="1954213" cy="319721"/>
          </a:xfrm>
        </p:spPr>
        <p:txBody>
          <a:bodyPr>
            <a:noAutofit/>
          </a:bodyPr>
          <a:lstStyle>
            <a:lvl1pPr marL="0">
              <a:buNone/>
              <a:defRPr sz="1400" b="1">
                <a:latin typeface="+mj-lt"/>
              </a:defRPr>
            </a:lvl1pPr>
          </a:lstStyle>
          <a:p>
            <a:pPr lvl="0"/>
            <a:r>
              <a:rPr lang="en-CA" dirty="0"/>
              <a:t>Person name</a:t>
            </a:r>
          </a:p>
        </p:txBody>
      </p:sp>
      <p:sp>
        <p:nvSpPr>
          <p:cNvPr id="41" name="Content Placeholder 16">
            <a:extLst>
              <a:ext uri="{FF2B5EF4-FFF2-40B4-BE49-F238E27FC236}">
                <a16:creationId xmlns:a16="http://schemas.microsoft.com/office/drawing/2014/main" id="{A55210C7-3839-A192-D6B3-B81DE2FD698F}"/>
              </a:ext>
            </a:extLst>
          </p:cNvPr>
          <p:cNvSpPr>
            <a:spLocks noGrp="1"/>
          </p:cNvSpPr>
          <p:nvPr>
            <p:ph sz="quarter" idx="40" hasCustomPrompt="1"/>
          </p:nvPr>
        </p:nvSpPr>
        <p:spPr>
          <a:xfrm>
            <a:off x="9349953" y="5885085"/>
            <a:ext cx="1954213" cy="319721"/>
          </a:xfrm>
        </p:spPr>
        <p:txBody>
          <a:bodyPr>
            <a:noAutofit/>
          </a:bodyPr>
          <a:lstStyle>
            <a:lvl1pPr marL="0">
              <a:buNone/>
              <a:defRPr sz="1200" b="0">
                <a:latin typeface="+mj-lt"/>
              </a:defRPr>
            </a:lvl1pPr>
          </a:lstStyle>
          <a:p>
            <a:pPr lvl="0"/>
            <a:r>
              <a:rPr lang="en-CA" dirty="0"/>
              <a:t>Position title</a:t>
            </a:r>
          </a:p>
        </p:txBody>
      </p:sp>
      <p:grpSp>
        <p:nvGrpSpPr>
          <p:cNvPr id="2" name="Group 1">
            <a:extLst>
              <a:ext uri="{FF2B5EF4-FFF2-40B4-BE49-F238E27FC236}">
                <a16:creationId xmlns:a16="http://schemas.microsoft.com/office/drawing/2014/main" id="{754C5B2F-7FEB-EC58-AA32-5E83F332CFFC}"/>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3" name="TextBox 2">
              <a:extLst>
                <a:ext uri="{FF2B5EF4-FFF2-40B4-BE49-F238E27FC236}">
                  <a16:creationId xmlns:a16="http://schemas.microsoft.com/office/drawing/2014/main" id="{839F5FEA-4819-532A-251A-8ABE4436D45C}"/>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14" name="Graphic 13">
              <a:extLst>
                <a:ext uri="{FF2B5EF4-FFF2-40B4-BE49-F238E27FC236}">
                  <a16:creationId xmlns:a16="http://schemas.microsoft.com/office/drawing/2014/main" id="{2155050A-6A34-9231-9F46-33C87E7499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6" name="Graphic 72">
              <a:extLst>
                <a:ext uri="{FF2B5EF4-FFF2-40B4-BE49-F238E27FC236}">
                  <a16:creationId xmlns:a16="http://schemas.microsoft.com/office/drawing/2014/main" id="{8FD2013D-C9CB-B4C1-6A23-627C417C6D1D}"/>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
        <p:nvSpPr>
          <p:cNvPr id="45" name="Slide Number Placeholder 5">
            <a:extLst>
              <a:ext uri="{FF2B5EF4-FFF2-40B4-BE49-F238E27FC236}">
                <a16:creationId xmlns:a16="http://schemas.microsoft.com/office/drawing/2014/main" id="{48663536-16FB-4FE5-A4AF-923B3A9A2CF9}"/>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Tree>
    <p:extLst>
      <p:ext uri="{BB962C8B-B14F-4D97-AF65-F5344CB8AC3E}">
        <p14:creationId xmlns:p14="http://schemas.microsoft.com/office/powerpoint/2010/main" val="22103479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723900" y="659926"/>
            <a:ext cx="4979315" cy="1153634"/>
          </a:xfrm>
        </p:spPr>
        <p:txBody>
          <a:bodyPr anchor="b">
            <a:normAutofit/>
          </a:bodyPr>
          <a:lstStyle>
            <a:lvl1pPr algn="l">
              <a:defRPr sz="4800" b="1" baseline="0">
                <a:solidFill>
                  <a:schemeClr val="accent1">
                    <a:lumMod val="75000"/>
                  </a:schemeClr>
                </a:solidFill>
                <a:latin typeface="+mj-lt"/>
              </a:defRPr>
            </a:lvl1pPr>
          </a:lstStyle>
          <a:p>
            <a:r>
              <a:rPr lang="en-US" dirty="0"/>
              <a:t>Half image slide</a:t>
            </a:r>
            <a:endParaRPr lang="en-CA" dirty="0"/>
          </a:p>
        </p:txBody>
      </p:sp>
      <p:sp>
        <p:nvSpPr>
          <p:cNvPr id="2" name="Content Placeholder 9">
            <a:extLst>
              <a:ext uri="{FF2B5EF4-FFF2-40B4-BE49-F238E27FC236}">
                <a16:creationId xmlns:a16="http://schemas.microsoft.com/office/drawing/2014/main" id="{67C3BF0F-4A30-8858-5D17-89590CA911A2}"/>
              </a:ext>
            </a:extLst>
          </p:cNvPr>
          <p:cNvSpPr>
            <a:spLocks noGrp="1"/>
          </p:cNvSpPr>
          <p:nvPr>
            <p:ph sz="quarter" idx="11" hasCustomPrompt="1"/>
          </p:nvPr>
        </p:nvSpPr>
        <p:spPr>
          <a:xfrm>
            <a:off x="710566" y="2034540"/>
            <a:ext cx="4992650" cy="4196578"/>
          </a:xfrm>
        </p:spPr>
        <p:txBody>
          <a:bodyPr/>
          <a:lstStyle>
            <a:lvl1pPr marL="0">
              <a:buNone/>
              <a:defRPr sz="3200"/>
            </a:lvl1pPr>
            <a:lvl2pPr>
              <a:defRPr sz="2400"/>
            </a:lvl2pPr>
            <a:lvl3pPr>
              <a:defRPr sz="2000"/>
            </a:lvl3pPr>
            <a:lvl4pPr>
              <a:defRPr sz="1800"/>
            </a:lvl4pPr>
            <a:lvl5pPr>
              <a:defRPr sz="1600"/>
            </a:lvl5pPr>
          </a:lstStyle>
          <a:p>
            <a:pPr lvl="0"/>
            <a:r>
              <a:rPr lang="en-US" dirty="0"/>
              <a:t>Content</a:t>
            </a:r>
            <a:endParaRPr lang="en-CA" dirty="0"/>
          </a:p>
        </p:txBody>
      </p:sp>
      <p:sp>
        <p:nvSpPr>
          <p:cNvPr id="8" name="Picture Placeholder 6">
            <a:extLst>
              <a:ext uri="{FF2B5EF4-FFF2-40B4-BE49-F238E27FC236}">
                <a16:creationId xmlns:a16="http://schemas.microsoft.com/office/drawing/2014/main" id="{4CC9B971-1594-4433-BEA4-0D172D2FE959}"/>
              </a:ext>
            </a:extLst>
          </p:cNvPr>
          <p:cNvSpPr>
            <a:spLocks noGrp="1"/>
          </p:cNvSpPr>
          <p:nvPr>
            <p:ph type="pic" sz="quarter" idx="13" hasCustomPrompt="1"/>
          </p:nvPr>
        </p:nvSpPr>
        <p:spPr>
          <a:xfrm>
            <a:off x="6294120" y="0"/>
            <a:ext cx="5897880" cy="6858000"/>
          </a:xfrm>
          <a:pattFill prst="ltUpDiag">
            <a:fgClr>
              <a:srgbClr val="ED49ED"/>
            </a:fgClr>
            <a:bgClr>
              <a:schemeClr val="bg1"/>
            </a:bgClr>
          </a:pattFill>
        </p:spPr>
        <p:txBody>
          <a:bodyPr/>
          <a:lstStyle>
            <a:lvl1pPr>
              <a:buNone/>
              <a:defRPr>
                <a:solidFill>
                  <a:schemeClr val="tx1"/>
                </a:solidFill>
              </a:defRPr>
            </a:lvl1pPr>
          </a:lstStyle>
          <a:p>
            <a:r>
              <a:rPr lang="en-CA" dirty="0"/>
              <a:t>Click icon to add picture.</a:t>
            </a:r>
          </a:p>
        </p:txBody>
      </p:sp>
    </p:spTree>
    <p:extLst>
      <p:ext uri="{BB962C8B-B14F-4D97-AF65-F5344CB8AC3E}">
        <p14:creationId xmlns:p14="http://schemas.microsoft.com/office/powerpoint/2010/main" val="113878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tex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685801" y="1136072"/>
            <a:ext cx="5019674" cy="4957440"/>
          </a:xfrm>
          <a:prstGeom prst="rect">
            <a:avLst/>
          </a:prstGeom>
        </p:spPr>
        <p:txBody>
          <a:bodyPr anchor="t" anchorCtr="0">
            <a:noAutofit/>
          </a:bodyPr>
          <a:lstStyle>
            <a:lvl1pPr algn="l">
              <a:defRPr sz="7200" b="1" baseline="0">
                <a:solidFill>
                  <a:srgbClr val="7AA828"/>
                </a:solidFill>
                <a:latin typeface="+mj-lt"/>
              </a:defRPr>
            </a:lvl1pPr>
          </a:lstStyle>
          <a:p>
            <a:r>
              <a:rPr lang="en-US" dirty="0"/>
              <a:t>Half large text slide</a:t>
            </a:r>
            <a:endParaRPr lang="en-CA" dirty="0"/>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p:nvPr>
        </p:nvSpPr>
        <p:spPr>
          <a:xfrm>
            <a:off x="6096001" y="1136072"/>
            <a:ext cx="5410198" cy="4957441"/>
          </a:xfrm>
          <a:prstGeom prst="rect">
            <a:avLst/>
          </a:prstGeom>
        </p:spPr>
        <p:txBody>
          <a:bodyPr/>
          <a:lstStyle>
            <a:lvl1pPr marL="0">
              <a:buNone/>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995CC79D-5C93-4AC8-A7AF-F24BE238C442}"/>
              </a:ext>
            </a:extLst>
          </p:cNvPr>
          <p:cNvSpPr>
            <a:spLocks noGrp="1"/>
          </p:cNvSpPr>
          <p:nvPr>
            <p:ph type="sldNum" sz="quarter" idx="4"/>
          </p:nvPr>
        </p:nvSpPr>
        <p:spPr>
          <a:xfrm>
            <a:off x="11319510" y="6323330"/>
            <a:ext cx="54483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grpSp>
        <p:nvGrpSpPr>
          <p:cNvPr id="8" name="Group 7">
            <a:extLst>
              <a:ext uri="{FF2B5EF4-FFF2-40B4-BE49-F238E27FC236}">
                <a16:creationId xmlns:a16="http://schemas.microsoft.com/office/drawing/2014/main" id="{673FC26F-3D8B-6D3B-C746-1CC6835AB8C5}"/>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CD0D5EB0-E59F-CC33-2AEC-C50A64FDFF90}"/>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3"/>
                  </a:solidFill>
                  <a:latin typeface="+mj-lt"/>
                </a:rPr>
                <a:t>CNSC</a:t>
              </a:r>
            </a:p>
          </p:txBody>
        </p:sp>
        <p:pic>
          <p:nvPicPr>
            <p:cNvPr id="10" name="Graphic 9">
              <a:extLst>
                <a:ext uri="{FF2B5EF4-FFF2-40B4-BE49-F238E27FC236}">
                  <a16:creationId xmlns:a16="http://schemas.microsoft.com/office/drawing/2014/main" id="{AC67B157-2A12-6352-C383-39A4AF20E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2" name="Graphic 72">
              <a:extLst>
                <a:ext uri="{FF2B5EF4-FFF2-40B4-BE49-F238E27FC236}">
                  <a16:creationId xmlns:a16="http://schemas.microsoft.com/office/drawing/2014/main" id="{2EF59A90-165C-722A-2BA6-E247C93DBC4C}"/>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3"/>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64496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695325" y="518357"/>
            <a:ext cx="10608945" cy="1062989"/>
          </a:xfrm>
        </p:spPr>
        <p:txBody>
          <a:bodyPr anchor="b">
            <a:normAutofit/>
          </a:bodyPr>
          <a:lstStyle>
            <a:lvl1pPr algn="l">
              <a:defRPr sz="4800" b="1" baseline="0">
                <a:solidFill>
                  <a:schemeClr val="accent1"/>
                </a:solidFill>
                <a:latin typeface="+mj-lt"/>
              </a:defRPr>
            </a:lvl1pPr>
          </a:lstStyle>
          <a:p>
            <a:r>
              <a:rPr lang="en-US" dirty="0"/>
              <a:t>Basic slide</a:t>
            </a:r>
            <a:endParaRPr lang="en-CA" dirty="0"/>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p:nvPr>
        </p:nvSpPr>
        <p:spPr>
          <a:xfrm>
            <a:off x="710565" y="1736726"/>
            <a:ext cx="10608945" cy="4494392"/>
          </a:xfrm>
        </p:spPr>
        <p:txBody>
          <a:bodyPr/>
          <a:lstStyle>
            <a:lvl1pPr>
              <a:defRPr sz="32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7" name="Group 6">
            <a:extLst>
              <a:ext uri="{FF2B5EF4-FFF2-40B4-BE49-F238E27FC236}">
                <a16:creationId xmlns:a16="http://schemas.microsoft.com/office/drawing/2014/main" id="{8A626878-EE07-C6C5-7A37-CE0A3F430315}"/>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8" name="TextBox 7">
              <a:extLst>
                <a:ext uri="{FF2B5EF4-FFF2-40B4-BE49-F238E27FC236}">
                  <a16:creationId xmlns:a16="http://schemas.microsoft.com/office/drawing/2014/main" id="{2B2FF4D1-431D-EBA0-93B8-31A7D1802378}"/>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9" name="Graphic 8">
              <a:extLst>
                <a:ext uri="{FF2B5EF4-FFF2-40B4-BE49-F238E27FC236}">
                  <a16:creationId xmlns:a16="http://schemas.microsoft.com/office/drawing/2014/main" id="{B7F80A07-E232-BEFE-023E-3A585CDDC9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0" name="Graphic 72">
              <a:extLst>
                <a:ext uri="{FF2B5EF4-FFF2-40B4-BE49-F238E27FC236}">
                  <a16:creationId xmlns:a16="http://schemas.microsoft.com/office/drawing/2014/main" id="{F2CF0F96-666A-F335-EBC4-3499EEF2934F}"/>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
        <p:nvSpPr>
          <p:cNvPr id="45" name="Slide Number Placeholder 5">
            <a:extLst>
              <a:ext uri="{FF2B5EF4-FFF2-40B4-BE49-F238E27FC236}">
                <a16:creationId xmlns:a16="http://schemas.microsoft.com/office/drawing/2014/main" id="{48663536-16FB-4FE5-A4AF-923B3A9A2CF9}"/>
              </a:ext>
              <a:ext uri="{C183D7F6-B498-43B3-948B-1728B52AA6E4}">
                <adec:decorative xmlns:adec="http://schemas.microsoft.com/office/drawing/2017/decorative" val="0"/>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sp>
        <p:nvSpPr>
          <p:cNvPr id="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CA"/>
              <a:t>(DRAFT) e-Doc 7371560</a:t>
            </a:r>
            <a:endParaRPr lang="en-CA" dirty="0"/>
          </a:p>
        </p:txBody>
      </p:sp>
    </p:spTree>
    <p:extLst>
      <p:ext uri="{BB962C8B-B14F-4D97-AF65-F5344CB8AC3E}">
        <p14:creationId xmlns:p14="http://schemas.microsoft.com/office/powerpoint/2010/main" val="2462037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695325" y="518357"/>
            <a:ext cx="10608945" cy="1062989"/>
          </a:xfrm>
        </p:spPr>
        <p:txBody>
          <a:bodyPr anchor="b">
            <a:normAutofit/>
          </a:bodyPr>
          <a:lstStyle>
            <a:lvl1pPr algn="l">
              <a:defRPr sz="4800" b="1" baseline="0">
                <a:solidFill>
                  <a:schemeClr val="accent1"/>
                </a:solidFill>
                <a:latin typeface="+mj-lt"/>
              </a:defRPr>
            </a:lvl1pPr>
          </a:lstStyle>
          <a:p>
            <a:r>
              <a:rPr lang="en-US" dirty="0"/>
              <a:t>Blank slide</a:t>
            </a:r>
            <a:endParaRPr lang="en-CA" dirty="0"/>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p:nvPr>
        </p:nvSpPr>
        <p:spPr>
          <a:xfrm>
            <a:off x="710565" y="1736726"/>
            <a:ext cx="10608945" cy="4494392"/>
          </a:xfrm>
        </p:spPr>
        <p:txBody>
          <a:bodyPr/>
          <a:lstStyle>
            <a:lvl1pPr>
              <a:defRPr sz="32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Footer Placeholder 4">
            <a:extLst>
              <a:ext uri="{FF2B5EF4-FFF2-40B4-BE49-F238E27FC236}">
                <a16:creationId xmlns:a16="http://schemas.microsoft.com/office/drawing/2014/main" id="{7E32EA7B-F78D-4BDB-7ADC-F917D5DEC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CA"/>
              <a:t>(DRAFT) e-Doc 7371560</a:t>
            </a:r>
            <a:endParaRPr lang="en-CA" dirty="0"/>
          </a:p>
        </p:txBody>
      </p:sp>
    </p:spTree>
    <p:extLst>
      <p:ext uri="{BB962C8B-B14F-4D97-AF65-F5344CB8AC3E}">
        <p14:creationId xmlns:p14="http://schemas.microsoft.com/office/powerpoint/2010/main" val="4685410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umbnail">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697602" y="458849"/>
            <a:ext cx="10654611" cy="1118019"/>
          </a:xfrm>
        </p:spPr>
        <p:txBody>
          <a:bodyPr anchor="b" anchorCtr="0"/>
          <a:lstStyle>
            <a:lvl1pPr>
              <a:defRPr sz="4800"/>
            </a:lvl1pPr>
          </a:lstStyle>
          <a:p>
            <a:r>
              <a:rPr lang="en-US" dirty="0"/>
              <a:t>Right thumbnail slide</a:t>
            </a:r>
            <a:endParaRPr lang="en-CA" dirty="0"/>
          </a:p>
        </p:txBody>
      </p:sp>
      <p:sp>
        <p:nvSpPr>
          <p:cNvPr id="3" name="Content Placeholder 9">
            <a:extLst>
              <a:ext uri="{FF2B5EF4-FFF2-40B4-BE49-F238E27FC236}">
                <a16:creationId xmlns:a16="http://schemas.microsoft.com/office/drawing/2014/main" id="{11126AD5-8179-1221-5AD5-5B371CCF8989}"/>
              </a:ext>
            </a:extLst>
          </p:cNvPr>
          <p:cNvSpPr>
            <a:spLocks noGrp="1"/>
          </p:cNvSpPr>
          <p:nvPr>
            <p:ph sz="quarter" idx="11"/>
          </p:nvPr>
        </p:nvSpPr>
        <p:spPr>
          <a:xfrm>
            <a:off x="710565" y="1752600"/>
            <a:ext cx="6238875" cy="4478518"/>
          </a:xfrm>
        </p:spPr>
        <p:txBody>
          <a:bodyPr/>
          <a:lstStyle>
            <a:lvl1pPr>
              <a:defRPr sz="32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Picture Placeholder 7">
            <a:extLst>
              <a:ext uri="{FF2B5EF4-FFF2-40B4-BE49-F238E27FC236}">
                <a16:creationId xmlns:a16="http://schemas.microsoft.com/office/drawing/2014/main" id="{9F3FB207-1991-45FC-8E99-18662243E5D5}"/>
              </a:ext>
            </a:extLst>
          </p:cNvPr>
          <p:cNvSpPr>
            <a:spLocks noGrp="1"/>
          </p:cNvSpPr>
          <p:nvPr>
            <p:ph type="pic" sz="quarter" idx="10" hasCustomPrompt="1"/>
          </p:nvPr>
        </p:nvSpPr>
        <p:spPr>
          <a:xfrm>
            <a:off x="7121717" y="1834386"/>
            <a:ext cx="4230496" cy="4046220"/>
          </a:xfrm>
          <a:pattFill prst="ltUpDiag">
            <a:fgClr>
              <a:srgbClr val="ED49ED"/>
            </a:fgClr>
            <a:bgClr>
              <a:schemeClr val="bg1"/>
            </a:bgClr>
          </a:pattFill>
        </p:spPr>
        <p:txBody>
          <a:bodyPr/>
          <a:lstStyle>
            <a:lvl1pPr>
              <a:buNone/>
              <a:defRPr>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4" name="Text Placeholder 2">
            <a:extLst>
              <a:ext uri="{FF2B5EF4-FFF2-40B4-BE49-F238E27FC236}">
                <a16:creationId xmlns:a16="http://schemas.microsoft.com/office/drawing/2014/main" id="{BDB1AE26-5D47-35F8-A770-466B74427447}"/>
              </a:ext>
            </a:extLst>
          </p:cNvPr>
          <p:cNvSpPr>
            <a:spLocks noGrp="1"/>
          </p:cNvSpPr>
          <p:nvPr>
            <p:ph type="body" sz="quarter" idx="12" hasCustomPrompt="1"/>
          </p:nvPr>
        </p:nvSpPr>
        <p:spPr>
          <a:xfrm>
            <a:off x="7121525" y="5950368"/>
            <a:ext cx="4230688" cy="282575"/>
          </a:xfrm>
        </p:spPr>
        <p:txBody>
          <a:bodyPr>
            <a:noAutofit/>
          </a:bodyPr>
          <a:lstStyle>
            <a:lvl1pPr marL="0" indent="0">
              <a:buNone/>
              <a:defRPr sz="1400"/>
            </a:lvl1pPr>
          </a:lstStyle>
          <a:p>
            <a:pPr lvl="0"/>
            <a:r>
              <a:rPr lang="en-CA" dirty="0"/>
              <a:t>Image credit or caption</a:t>
            </a:r>
          </a:p>
        </p:txBody>
      </p:sp>
      <p:sp>
        <p:nvSpPr>
          <p:cNvPr id="12" name="Slide Number Placeholder 5">
            <a:extLst>
              <a:ext uri="{FF2B5EF4-FFF2-40B4-BE49-F238E27FC236}">
                <a16:creationId xmlns:a16="http://schemas.microsoft.com/office/drawing/2014/main" id="{727A7729-C649-42C6-AD84-29FC4FB505A7}"/>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grpSp>
        <p:nvGrpSpPr>
          <p:cNvPr id="10" name="Group 9">
            <a:extLst>
              <a:ext uri="{FF2B5EF4-FFF2-40B4-BE49-F238E27FC236}">
                <a16:creationId xmlns:a16="http://schemas.microsoft.com/office/drawing/2014/main" id="{6995FDD9-ACC3-0719-2AA2-EA1475ECA4F8}"/>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11" name="TextBox 10">
              <a:extLst>
                <a:ext uri="{FF2B5EF4-FFF2-40B4-BE49-F238E27FC236}">
                  <a16:creationId xmlns:a16="http://schemas.microsoft.com/office/drawing/2014/main" id="{4F869F38-7BC5-4CF5-6C9E-A4F948FB737D}"/>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13" name="Graphic 12">
              <a:extLst>
                <a:ext uri="{FF2B5EF4-FFF2-40B4-BE49-F238E27FC236}">
                  <a16:creationId xmlns:a16="http://schemas.microsoft.com/office/drawing/2014/main" id="{7E1BF967-5063-F651-CD92-2CFCEF3F0E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4" name="Graphic 72">
              <a:extLst>
                <a:ext uri="{FF2B5EF4-FFF2-40B4-BE49-F238E27FC236}">
                  <a16:creationId xmlns:a16="http://schemas.microsoft.com/office/drawing/2014/main" id="{6CDF2AD6-4E4C-DB7D-9FC5-3C01A61A99DF}"/>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321237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89C3F8D-9933-DC3E-6438-D2CAB46A3363}"/>
              </a:ext>
            </a:extLst>
          </p:cNvPr>
          <p:cNvSpPr>
            <a:spLocks noGrp="1"/>
          </p:cNvSpPr>
          <p:nvPr>
            <p:ph type="title" hasCustomPrompt="1"/>
          </p:nvPr>
        </p:nvSpPr>
        <p:spPr>
          <a:xfrm>
            <a:off x="771817" y="841210"/>
            <a:ext cx="10648366" cy="1325563"/>
          </a:xfrm>
        </p:spPr>
        <p:txBody>
          <a:bodyPr>
            <a:normAutofit/>
          </a:bodyPr>
          <a:lstStyle>
            <a:lvl1pPr algn="ctr">
              <a:defRPr sz="7200">
                <a:solidFill>
                  <a:schemeClr val="accent1"/>
                </a:solidFill>
              </a:defRPr>
            </a:lvl1pPr>
          </a:lstStyle>
          <a:p>
            <a:r>
              <a:rPr lang="en-US" dirty="0"/>
              <a:t>3 item</a:t>
            </a:r>
            <a:r>
              <a:rPr lang="en-CA" dirty="0"/>
              <a:t>/</a:t>
            </a:r>
            <a:r>
              <a:rPr lang="en-US" dirty="0"/>
              <a:t>column layout</a:t>
            </a:r>
            <a:endParaRPr lang="en-CA" dirty="0"/>
          </a:p>
        </p:txBody>
      </p:sp>
      <p:sp>
        <p:nvSpPr>
          <p:cNvPr id="18" name="Picture Placeholder 7">
            <a:extLst>
              <a:ext uri="{FF2B5EF4-FFF2-40B4-BE49-F238E27FC236}">
                <a16:creationId xmlns:a16="http://schemas.microsoft.com/office/drawing/2014/main" id="{65E50A34-589C-53E7-1BFF-C79A34779B7C}"/>
              </a:ext>
            </a:extLst>
          </p:cNvPr>
          <p:cNvSpPr>
            <a:spLocks noGrp="1"/>
          </p:cNvSpPr>
          <p:nvPr>
            <p:ph type="pic" sz="quarter" idx="10"/>
          </p:nvPr>
        </p:nvSpPr>
        <p:spPr>
          <a:xfrm>
            <a:off x="1638857"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0" name="Content Placeholder 19">
            <a:extLst>
              <a:ext uri="{FF2B5EF4-FFF2-40B4-BE49-F238E27FC236}">
                <a16:creationId xmlns:a16="http://schemas.microsoft.com/office/drawing/2014/main" id="{31F12A5F-D4E9-0126-5082-5F48F6EAEA54}"/>
              </a:ext>
            </a:extLst>
          </p:cNvPr>
          <p:cNvSpPr>
            <a:spLocks noGrp="1"/>
          </p:cNvSpPr>
          <p:nvPr>
            <p:ph sz="quarter" idx="11" hasCustomPrompt="1"/>
          </p:nvPr>
        </p:nvSpPr>
        <p:spPr>
          <a:xfrm>
            <a:off x="821687" y="3814610"/>
            <a:ext cx="2899609" cy="2202180"/>
          </a:xfrm>
        </p:spPr>
        <p:txBody>
          <a:bodyPr>
            <a:normAutofit/>
          </a:bodyPr>
          <a:lstStyle>
            <a:lvl1pPr marL="0" algn="ctr">
              <a:buNone/>
              <a:defRPr sz="2400"/>
            </a:lvl1pPr>
          </a:lstStyle>
          <a:p>
            <a:pPr lvl="0"/>
            <a:r>
              <a:rPr lang="en-CA" dirty="0"/>
              <a:t>Description about item 1</a:t>
            </a:r>
          </a:p>
        </p:txBody>
      </p:sp>
      <p:sp>
        <p:nvSpPr>
          <p:cNvPr id="21" name="Picture Placeholder 7">
            <a:extLst>
              <a:ext uri="{FF2B5EF4-FFF2-40B4-BE49-F238E27FC236}">
                <a16:creationId xmlns:a16="http://schemas.microsoft.com/office/drawing/2014/main" id="{720D8A0C-333C-C3A4-A9C8-692F07466FC1}"/>
              </a:ext>
            </a:extLst>
          </p:cNvPr>
          <p:cNvSpPr>
            <a:spLocks noGrp="1"/>
          </p:cNvSpPr>
          <p:nvPr>
            <p:ph type="pic" sz="quarter" idx="12"/>
          </p:nvPr>
        </p:nvSpPr>
        <p:spPr>
          <a:xfrm>
            <a:off x="5463365"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2" name="Content Placeholder 19">
            <a:extLst>
              <a:ext uri="{FF2B5EF4-FFF2-40B4-BE49-F238E27FC236}">
                <a16:creationId xmlns:a16="http://schemas.microsoft.com/office/drawing/2014/main" id="{0CA50799-3DD9-1EB4-A3DB-15EA3832B9B7}"/>
              </a:ext>
            </a:extLst>
          </p:cNvPr>
          <p:cNvSpPr>
            <a:spLocks noGrp="1"/>
          </p:cNvSpPr>
          <p:nvPr>
            <p:ph sz="quarter" idx="13" hasCustomPrompt="1"/>
          </p:nvPr>
        </p:nvSpPr>
        <p:spPr>
          <a:xfrm>
            <a:off x="4646195" y="3814610"/>
            <a:ext cx="2899609" cy="2202180"/>
          </a:xfrm>
        </p:spPr>
        <p:txBody>
          <a:bodyPr>
            <a:normAutofit/>
          </a:bodyPr>
          <a:lstStyle>
            <a:lvl1pPr marL="0" algn="ctr">
              <a:buNone/>
              <a:defRPr sz="2400"/>
            </a:lvl1pPr>
          </a:lstStyle>
          <a:p>
            <a:pPr lvl="0"/>
            <a:r>
              <a:rPr lang="en-CA" dirty="0"/>
              <a:t>Description about item 2</a:t>
            </a:r>
          </a:p>
        </p:txBody>
      </p:sp>
      <p:sp>
        <p:nvSpPr>
          <p:cNvPr id="23" name="Picture Placeholder 7">
            <a:extLst>
              <a:ext uri="{FF2B5EF4-FFF2-40B4-BE49-F238E27FC236}">
                <a16:creationId xmlns:a16="http://schemas.microsoft.com/office/drawing/2014/main" id="{0ACE4899-7D8F-13B8-D5DB-537BFF960B61}"/>
              </a:ext>
            </a:extLst>
          </p:cNvPr>
          <p:cNvSpPr>
            <a:spLocks noGrp="1"/>
          </p:cNvSpPr>
          <p:nvPr>
            <p:ph type="pic" sz="quarter" idx="14"/>
          </p:nvPr>
        </p:nvSpPr>
        <p:spPr>
          <a:xfrm>
            <a:off x="9269774" y="2387999"/>
            <a:ext cx="1243546" cy="1189378"/>
          </a:xfrm>
          <a:pattFill prst="ltUpDiag">
            <a:fgClr>
              <a:srgbClr val="ED49ED"/>
            </a:fgClr>
            <a:bgClr>
              <a:schemeClr val="bg1"/>
            </a:bgClr>
          </a:pattFill>
        </p:spPr>
        <p:txBody>
          <a:bodyPr>
            <a:noAutofit/>
          </a:bodyPr>
          <a:lstStyle>
            <a:lvl1pPr marL="0">
              <a:buNone/>
              <a:defRPr sz="2000">
                <a:solidFill>
                  <a:schemeClr val="tx1"/>
                </a:solidFill>
              </a:defRPr>
            </a:lvl1pPr>
          </a:lstStyle>
          <a:p>
            <a:r>
              <a:rPr lang="fr-CA" dirty="0"/>
              <a:t>Click </a:t>
            </a:r>
            <a:r>
              <a:rPr lang="fr-CA" dirty="0" err="1"/>
              <a:t>icon</a:t>
            </a:r>
            <a:endParaRPr lang="en-CA" dirty="0"/>
          </a:p>
        </p:txBody>
      </p:sp>
      <p:sp>
        <p:nvSpPr>
          <p:cNvPr id="24" name="Content Placeholder 19">
            <a:extLst>
              <a:ext uri="{FF2B5EF4-FFF2-40B4-BE49-F238E27FC236}">
                <a16:creationId xmlns:a16="http://schemas.microsoft.com/office/drawing/2014/main" id="{DBCDF84C-0B64-DDF6-3BBE-1893710C653C}"/>
              </a:ext>
            </a:extLst>
          </p:cNvPr>
          <p:cNvSpPr>
            <a:spLocks noGrp="1"/>
          </p:cNvSpPr>
          <p:nvPr>
            <p:ph sz="quarter" idx="15" hasCustomPrompt="1"/>
          </p:nvPr>
        </p:nvSpPr>
        <p:spPr>
          <a:xfrm>
            <a:off x="8452604" y="3814610"/>
            <a:ext cx="2899609" cy="2202180"/>
          </a:xfrm>
        </p:spPr>
        <p:txBody>
          <a:bodyPr>
            <a:normAutofit/>
          </a:bodyPr>
          <a:lstStyle>
            <a:lvl1pPr marL="0" algn="ctr">
              <a:buNone/>
              <a:defRPr sz="2400"/>
            </a:lvl1pPr>
          </a:lstStyle>
          <a:p>
            <a:pPr lvl="0"/>
            <a:r>
              <a:rPr lang="en-CA" dirty="0"/>
              <a:t>Description about item 3</a:t>
            </a:r>
          </a:p>
        </p:txBody>
      </p:sp>
      <p:sp>
        <p:nvSpPr>
          <p:cNvPr id="3" name="Slide Number Placeholder 5">
            <a:extLst>
              <a:ext uri="{FF2B5EF4-FFF2-40B4-BE49-F238E27FC236}">
                <a16:creationId xmlns:a16="http://schemas.microsoft.com/office/drawing/2014/main" id="{19602215-B418-4EDE-AD9C-E0B776D4C8F8}"/>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grpSp>
        <p:nvGrpSpPr>
          <p:cNvPr id="29" name="Group 28">
            <a:extLst>
              <a:ext uri="{FF2B5EF4-FFF2-40B4-BE49-F238E27FC236}">
                <a16:creationId xmlns:a16="http://schemas.microsoft.com/office/drawing/2014/main" id="{FE71EF84-FC6F-76CE-962E-FBFD58E8B94E}"/>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30" name="TextBox 29">
              <a:extLst>
                <a:ext uri="{FF2B5EF4-FFF2-40B4-BE49-F238E27FC236}">
                  <a16:creationId xmlns:a16="http://schemas.microsoft.com/office/drawing/2014/main" id="{63D4DB2E-86FD-2ED8-C182-DCBE99517199}"/>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31" name="Graphic 30">
              <a:extLst>
                <a:ext uri="{FF2B5EF4-FFF2-40B4-BE49-F238E27FC236}">
                  <a16:creationId xmlns:a16="http://schemas.microsoft.com/office/drawing/2014/main" id="{A093EC56-16A4-95C5-61D6-FD5652B322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32" name="Graphic 72">
              <a:extLst>
                <a:ext uri="{FF2B5EF4-FFF2-40B4-BE49-F238E27FC236}">
                  <a16:creationId xmlns:a16="http://schemas.microsoft.com/office/drawing/2014/main" id="{B5A43B25-1FDF-779E-05A3-4F990AAED2B5}"/>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06670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A2265A-5097-BE0B-32BB-75D192D064F9}"/>
              </a:ext>
            </a:extLst>
          </p:cNvPr>
          <p:cNvSpPr>
            <a:spLocks noGrp="1"/>
          </p:cNvSpPr>
          <p:nvPr>
            <p:ph type="ctrTitle" hasCustomPrompt="1"/>
          </p:nvPr>
        </p:nvSpPr>
        <p:spPr>
          <a:xfrm>
            <a:off x="685801" y="865483"/>
            <a:ext cx="3863048" cy="1902566"/>
          </a:xfrm>
        </p:spPr>
        <p:txBody>
          <a:bodyPr anchor="t" anchorCtr="0">
            <a:noAutofit/>
          </a:bodyPr>
          <a:lstStyle>
            <a:lvl1pPr algn="l">
              <a:defRPr sz="6000" b="1" baseline="0">
                <a:solidFill>
                  <a:schemeClr val="accent1"/>
                </a:solidFill>
                <a:latin typeface="+mj-lt"/>
              </a:defRPr>
            </a:lvl1pPr>
          </a:lstStyle>
          <a:p>
            <a:r>
              <a:rPr lang="en-US" dirty="0"/>
              <a:t>4 items slide</a:t>
            </a:r>
            <a:endParaRPr lang="en-CA" dirty="0"/>
          </a:p>
        </p:txBody>
      </p:sp>
      <p:sp>
        <p:nvSpPr>
          <p:cNvPr id="20" name="Content Placeholder 9">
            <a:extLst>
              <a:ext uri="{FF2B5EF4-FFF2-40B4-BE49-F238E27FC236}">
                <a16:creationId xmlns:a16="http://schemas.microsoft.com/office/drawing/2014/main" id="{485DFB7A-D40A-7913-AD53-F6400B8E484C}"/>
              </a:ext>
            </a:extLst>
          </p:cNvPr>
          <p:cNvSpPr>
            <a:spLocks noGrp="1"/>
          </p:cNvSpPr>
          <p:nvPr>
            <p:ph sz="quarter" idx="12" hasCustomPrompt="1"/>
          </p:nvPr>
        </p:nvSpPr>
        <p:spPr>
          <a:xfrm>
            <a:off x="685801" y="2985452"/>
            <a:ext cx="3863048" cy="2851467"/>
          </a:xfrm>
        </p:spPr>
        <p:txBody>
          <a:bodyPr/>
          <a:lstStyle>
            <a:lvl1pPr marL="0">
              <a:buNone/>
              <a:defRPr sz="3200"/>
            </a:lvl1pPr>
            <a:lvl2pPr>
              <a:defRPr sz="2400"/>
            </a:lvl2pPr>
            <a:lvl3pPr>
              <a:defRPr sz="2000"/>
            </a:lvl3pPr>
            <a:lvl4pPr>
              <a:defRPr sz="1800"/>
            </a:lvl4pPr>
            <a:lvl5pPr>
              <a:defRPr sz="1600"/>
            </a:lvl5pPr>
          </a:lstStyle>
          <a:p>
            <a:pPr lvl="0"/>
            <a:r>
              <a:rPr lang="en-US" dirty="0"/>
              <a:t>Short description</a:t>
            </a:r>
            <a:endParaRPr lang="en-CA" dirty="0"/>
          </a:p>
        </p:txBody>
      </p:sp>
      <p:sp>
        <p:nvSpPr>
          <p:cNvPr id="23" name="Picture Placeholder 7">
            <a:extLst>
              <a:ext uri="{FF2B5EF4-FFF2-40B4-BE49-F238E27FC236}">
                <a16:creationId xmlns:a16="http://schemas.microsoft.com/office/drawing/2014/main" id="{619E922D-1B65-D957-2BE8-8D1694FB4CDD}"/>
              </a:ext>
            </a:extLst>
          </p:cNvPr>
          <p:cNvSpPr>
            <a:spLocks noGrp="1"/>
          </p:cNvSpPr>
          <p:nvPr>
            <p:ph type="pic" sz="quarter" idx="10"/>
          </p:nvPr>
        </p:nvSpPr>
        <p:spPr>
          <a:xfrm>
            <a:off x="5356412" y="865483"/>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25" name="Content Placeholder 24">
            <a:extLst>
              <a:ext uri="{FF2B5EF4-FFF2-40B4-BE49-F238E27FC236}">
                <a16:creationId xmlns:a16="http://schemas.microsoft.com/office/drawing/2014/main" id="{7CC61075-11D4-580A-D9AD-780F1E3FCEF9}"/>
              </a:ext>
            </a:extLst>
          </p:cNvPr>
          <p:cNvSpPr>
            <a:spLocks noGrp="1"/>
          </p:cNvSpPr>
          <p:nvPr>
            <p:ph sz="quarter" idx="13" hasCustomPrompt="1"/>
          </p:nvPr>
        </p:nvSpPr>
        <p:spPr>
          <a:xfrm>
            <a:off x="5356224" y="1905000"/>
            <a:ext cx="2545716" cy="1325880"/>
          </a:xfrm>
        </p:spPr>
        <p:txBody>
          <a:bodyPr>
            <a:noAutofit/>
          </a:bodyPr>
          <a:lstStyle>
            <a:lvl1pPr marL="0">
              <a:buNone/>
              <a:defRPr sz="2400"/>
            </a:lvl1pPr>
          </a:lstStyle>
          <a:p>
            <a:pPr lvl="0"/>
            <a:r>
              <a:rPr lang="en-CA" dirty="0"/>
              <a:t>Description of item 1</a:t>
            </a:r>
          </a:p>
        </p:txBody>
      </p:sp>
      <p:sp>
        <p:nvSpPr>
          <p:cNvPr id="28" name="Picture Placeholder 7">
            <a:extLst>
              <a:ext uri="{FF2B5EF4-FFF2-40B4-BE49-F238E27FC236}">
                <a16:creationId xmlns:a16="http://schemas.microsoft.com/office/drawing/2014/main" id="{FFFED871-F7E0-28F2-D534-253FB591B68E}"/>
              </a:ext>
            </a:extLst>
          </p:cNvPr>
          <p:cNvSpPr>
            <a:spLocks noGrp="1"/>
          </p:cNvSpPr>
          <p:nvPr>
            <p:ph type="pic" sz="quarter" idx="14"/>
          </p:nvPr>
        </p:nvSpPr>
        <p:spPr>
          <a:xfrm>
            <a:off x="8596957" y="865817"/>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29" name="Content Placeholder 24">
            <a:extLst>
              <a:ext uri="{FF2B5EF4-FFF2-40B4-BE49-F238E27FC236}">
                <a16:creationId xmlns:a16="http://schemas.microsoft.com/office/drawing/2014/main" id="{C02B647F-B898-14C2-A7DC-AC082FFFEECF}"/>
              </a:ext>
            </a:extLst>
          </p:cNvPr>
          <p:cNvSpPr>
            <a:spLocks noGrp="1"/>
          </p:cNvSpPr>
          <p:nvPr>
            <p:ph sz="quarter" idx="15" hasCustomPrompt="1"/>
          </p:nvPr>
        </p:nvSpPr>
        <p:spPr>
          <a:xfrm>
            <a:off x="8596769" y="1905334"/>
            <a:ext cx="2545716" cy="1325880"/>
          </a:xfrm>
        </p:spPr>
        <p:txBody>
          <a:bodyPr>
            <a:noAutofit/>
          </a:bodyPr>
          <a:lstStyle>
            <a:lvl1pPr marL="0">
              <a:buNone/>
              <a:defRPr sz="2400"/>
            </a:lvl1pPr>
          </a:lstStyle>
          <a:p>
            <a:pPr lvl="0"/>
            <a:r>
              <a:rPr lang="en-CA" dirty="0"/>
              <a:t>Description of item 2</a:t>
            </a:r>
          </a:p>
        </p:txBody>
      </p:sp>
      <p:sp>
        <p:nvSpPr>
          <p:cNvPr id="30" name="Picture Placeholder 7">
            <a:extLst>
              <a:ext uri="{FF2B5EF4-FFF2-40B4-BE49-F238E27FC236}">
                <a16:creationId xmlns:a16="http://schemas.microsoft.com/office/drawing/2014/main" id="{153C6C0D-3327-31FF-58EC-C40D8C7C84C1}"/>
              </a:ext>
            </a:extLst>
          </p:cNvPr>
          <p:cNvSpPr>
            <a:spLocks noGrp="1"/>
          </p:cNvSpPr>
          <p:nvPr>
            <p:ph type="pic" sz="quarter" idx="16"/>
          </p:nvPr>
        </p:nvSpPr>
        <p:spPr>
          <a:xfrm>
            <a:off x="5356412" y="3471523"/>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31" name="Content Placeholder 24">
            <a:extLst>
              <a:ext uri="{FF2B5EF4-FFF2-40B4-BE49-F238E27FC236}">
                <a16:creationId xmlns:a16="http://schemas.microsoft.com/office/drawing/2014/main" id="{D423B082-5B2D-9D38-52C1-37B37BCF14DB}"/>
              </a:ext>
            </a:extLst>
          </p:cNvPr>
          <p:cNvSpPr>
            <a:spLocks noGrp="1"/>
          </p:cNvSpPr>
          <p:nvPr>
            <p:ph sz="quarter" idx="17" hasCustomPrompt="1"/>
          </p:nvPr>
        </p:nvSpPr>
        <p:spPr>
          <a:xfrm>
            <a:off x="5356224" y="4511040"/>
            <a:ext cx="2545716" cy="1325880"/>
          </a:xfrm>
        </p:spPr>
        <p:txBody>
          <a:bodyPr>
            <a:noAutofit/>
          </a:bodyPr>
          <a:lstStyle>
            <a:lvl1pPr marL="0">
              <a:buNone/>
              <a:defRPr sz="2400"/>
            </a:lvl1pPr>
          </a:lstStyle>
          <a:p>
            <a:pPr lvl="0"/>
            <a:r>
              <a:rPr lang="en-CA" dirty="0"/>
              <a:t>Description of item 3</a:t>
            </a:r>
          </a:p>
        </p:txBody>
      </p:sp>
      <p:sp>
        <p:nvSpPr>
          <p:cNvPr id="32" name="Picture Placeholder 7">
            <a:extLst>
              <a:ext uri="{FF2B5EF4-FFF2-40B4-BE49-F238E27FC236}">
                <a16:creationId xmlns:a16="http://schemas.microsoft.com/office/drawing/2014/main" id="{5D515B8D-7E2B-A609-B5CA-2A4A6BBD0B42}"/>
              </a:ext>
            </a:extLst>
          </p:cNvPr>
          <p:cNvSpPr>
            <a:spLocks noGrp="1"/>
          </p:cNvSpPr>
          <p:nvPr>
            <p:ph type="pic" sz="quarter" idx="18"/>
          </p:nvPr>
        </p:nvSpPr>
        <p:spPr>
          <a:xfrm>
            <a:off x="8596957" y="3471857"/>
            <a:ext cx="798874" cy="798874"/>
          </a:xfrm>
          <a:pattFill prst="ltUpDiag">
            <a:fgClr>
              <a:srgbClr val="ED49ED"/>
            </a:fgClr>
            <a:bgClr>
              <a:schemeClr val="bg1"/>
            </a:bgClr>
          </a:pattFill>
        </p:spPr>
        <p:txBody>
          <a:bodyPr>
            <a:noAutofit/>
          </a:bodyPr>
          <a:lstStyle>
            <a:lvl1pPr marL="0">
              <a:buNone/>
              <a:defRPr sz="1800">
                <a:solidFill>
                  <a:schemeClr val="tx1"/>
                </a:solidFill>
              </a:defRPr>
            </a:lvl1pPr>
          </a:lstStyle>
          <a:p>
            <a:r>
              <a:rPr lang="en-CA" dirty="0"/>
              <a:t>Click icon</a:t>
            </a:r>
          </a:p>
        </p:txBody>
      </p:sp>
      <p:sp>
        <p:nvSpPr>
          <p:cNvPr id="33" name="Content Placeholder 24">
            <a:extLst>
              <a:ext uri="{FF2B5EF4-FFF2-40B4-BE49-F238E27FC236}">
                <a16:creationId xmlns:a16="http://schemas.microsoft.com/office/drawing/2014/main" id="{A6ABD7BF-2BDA-751B-5772-561BC3A42770}"/>
              </a:ext>
            </a:extLst>
          </p:cNvPr>
          <p:cNvSpPr>
            <a:spLocks noGrp="1"/>
          </p:cNvSpPr>
          <p:nvPr>
            <p:ph sz="quarter" idx="19" hasCustomPrompt="1"/>
          </p:nvPr>
        </p:nvSpPr>
        <p:spPr>
          <a:xfrm>
            <a:off x="8596769" y="4511040"/>
            <a:ext cx="2545716" cy="1325880"/>
          </a:xfrm>
        </p:spPr>
        <p:txBody>
          <a:bodyPr>
            <a:noAutofit/>
          </a:bodyPr>
          <a:lstStyle>
            <a:lvl1pPr marL="0">
              <a:buNone/>
              <a:defRPr sz="2400"/>
            </a:lvl1pPr>
          </a:lstStyle>
          <a:p>
            <a:pPr lvl="0"/>
            <a:r>
              <a:rPr lang="en-CA" dirty="0"/>
              <a:t>Description of item 4</a:t>
            </a:r>
          </a:p>
        </p:txBody>
      </p:sp>
      <p:sp>
        <p:nvSpPr>
          <p:cNvPr id="45" name="Slide Number Placeholder 5">
            <a:extLst>
              <a:ext uri="{FF2B5EF4-FFF2-40B4-BE49-F238E27FC236}">
                <a16:creationId xmlns:a16="http://schemas.microsoft.com/office/drawing/2014/main" id="{48663536-16FB-4FE5-A4AF-923B3A9A2CF9}"/>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grpSp>
        <p:nvGrpSpPr>
          <p:cNvPr id="8" name="Group 7">
            <a:extLst>
              <a:ext uri="{FF2B5EF4-FFF2-40B4-BE49-F238E27FC236}">
                <a16:creationId xmlns:a16="http://schemas.microsoft.com/office/drawing/2014/main" id="{F205EA90-6F53-91EE-4830-27E0259C0BF9}"/>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9" name="TextBox 8">
              <a:extLst>
                <a:ext uri="{FF2B5EF4-FFF2-40B4-BE49-F238E27FC236}">
                  <a16:creationId xmlns:a16="http://schemas.microsoft.com/office/drawing/2014/main" id="{06E1B434-A58F-9941-50F7-9C4065CDBA48}"/>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10" name="Graphic 9">
              <a:extLst>
                <a:ext uri="{FF2B5EF4-FFF2-40B4-BE49-F238E27FC236}">
                  <a16:creationId xmlns:a16="http://schemas.microsoft.com/office/drawing/2014/main" id="{9D6A84DA-BBFA-4650-D9D2-5949CE343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1" name="Graphic 72">
              <a:extLst>
                <a:ext uri="{FF2B5EF4-FFF2-40B4-BE49-F238E27FC236}">
                  <a16:creationId xmlns:a16="http://schemas.microsoft.com/office/drawing/2014/main" id="{37366709-B46B-7033-EEC1-F84672C3B2F8}"/>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483362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EC1473-70D1-4779-90E7-6B574036B2DF}"/>
              </a:ext>
            </a:extLst>
          </p:cNvPr>
          <p:cNvSpPr>
            <a:spLocks noGrp="1"/>
          </p:cNvSpPr>
          <p:nvPr>
            <p:ph type="ctrTitle" hasCustomPrompt="1"/>
          </p:nvPr>
        </p:nvSpPr>
        <p:spPr>
          <a:xfrm>
            <a:off x="695325" y="480770"/>
            <a:ext cx="10608841" cy="924999"/>
          </a:xfrm>
        </p:spPr>
        <p:txBody>
          <a:bodyPr anchor="b">
            <a:normAutofit/>
          </a:bodyPr>
          <a:lstStyle>
            <a:lvl1pPr algn="l">
              <a:defRPr sz="4800" b="1" baseline="0">
                <a:solidFill>
                  <a:schemeClr val="accent1"/>
                </a:solidFill>
                <a:latin typeface="+mj-lt"/>
              </a:defRPr>
            </a:lvl1pPr>
          </a:lstStyle>
          <a:p>
            <a:r>
              <a:rPr lang="en-CA" dirty="0"/>
              <a:t>Featured people slide</a:t>
            </a:r>
          </a:p>
        </p:txBody>
      </p:sp>
      <p:sp>
        <p:nvSpPr>
          <p:cNvPr id="11" name="Content Placeholder 9">
            <a:extLst>
              <a:ext uri="{FF2B5EF4-FFF2-40B4-BE49-F238E27FC236}">
                <a16:creationId xmlns:a16="http://schemas.microsoft.com/office/drawing/2014/main" id="{8916494E-A191-4A18-A80C-6E3774196CAA}"/>
              </a:ext>
            </a:extLst>
          </p:cNvPr>
          <p:cNvSpPr>
            <a:spLocks noGrp="1"/>
          </p:cNvSpPr>
          <p:nvPr>
            <p:ph sz="quarter" idx="11" hasCustomPrompt="1"/>
          </p:nvPr>
        </p:nvSpPr>
        <p:spPr>
          <a:xfrm>
            <a:off x="695325" y="1415195"/>
            <a:ext cx="10608841" cy="672685"/>
          </a:xfrm>
        </p:spPr>
        <p:txBody>
          <a:bodyPr/>
          <a:lstStyle>
            <a:lvl1pPr marL="0">
              <a:buNone/>
              <a:defRPr sz="3200"/>
            </a:lvl1pPr>
            <a:lvl2pPr>
              <a:defRPr sz="2400"/>
            </a:lvl2pPr>
            <a:lvl3pPr>
              <a:defRPr sz="2000"/>
            </a:lvl3pPr>
            <a:lvl4pPr>
              <a:defRPr sz="1800"/>
            </a:lvl4pPr>
            <a:lvl5pPr>
              <a:defRPr sz="1600"/>
            </a:lvl5pPr>
          </a:lstStyle>
          <a:p>
            <a:pPr lvl="0"/>
            <a:r>
              <a:rPr lang="en-CA" dirty="0"/>
              <a:t>Content</a:t>
            </a:r>
          </a:p>
        </p:txBody>
      </p:sp>
      <p:sp>
        <p:nvSpPr>
          <p:cNvPr id="4" name="Picture Placeholder 7">
            <a:extLst>
              <a:ext uri="{FF2B5EF4-FFF2-40B4-BE49-F238E27FC236}">
                <a16:creationId xmlns:a16="http://schemas.microsoft.com/office/drawing/2014/main" id="{7F9C4E17-DCD4-F342-B05B-DD799A45B5D5}"/>
              </a:ext>
            </a:extLst>
          </p:cNvPr>
          <p:cNvSpPr>
            <a:spLocks noGrp="1"/>
          </p:cNvSpPr>
          <p:nvPr>
            <p:ph type="pic" sz="quarter" idx="10" hasCustomPrompt="1"/>
          </p:nvPr>
        </p:nvSpPr>
        <p:spPr>
          <a:xfrm>
            <a:off x="695325"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17" name="Content Placeholder 16">
            <a:extLst>
              <a:ext uri="{FF2B5EF4-FFF2-40B4-BE49-F238E27FC236}">
                <a16:creationId xmlns:a16="http://schemas.microsoft.com/office/drawing/2014/main" id="{1052394D-B169-4478-BED8-A9E22E56A424}"/>
              </a:ext>
            </a:extLst>
          </p:cNvPr>
          <p:cNvSpPr>
            <a:spLocks noGrp="1"/>
          </p:cNvSpPr>
          <p:nvPr>
            <p:ph sz="quarter" idx="16" hasCustomPrompt="1"/>
          </p:nvPr>
        </p:nvSpPr>
        <p:spPr>
          <a:xfrm>
            <a:off x="695222" y="3335498"/>
            <a:ext cx="1954213" cy="319721"/>
          </a:xfrm>
        </p:spPr>
        <p:txBody>
          <a:bodyPr>
            <a:noAutofit/>
          </a:bodyPr>
          <a:lstStyle>
            <a:lvl1pPr marL="0">
              <a:buNone/>
              <a:defRPr sz="1400" b="1">
                <a:latin typeface="+mj-lt"/>
              </a:defRPr>
            </a:lvl1pPr>
          </a:lstStyle>
          <a:p>
            <a:pPr lvl="0"/>
            <a:r>
              <a:rPr lang="en-CA" dirty="0"/>
              <a:t>Person name</a:t>
            </a:r>
          </a:p>
        </p:txBody>
      </p:sp>
      <p:sp>
        <p:nvSpPr>
          <p:cNvPr id="18" name="Content Placeholder 16">
            <a:extLst>
              <a:ext uri="{FF2B5EF4-FFF2-40B4-BE49-F238E27FC236}">
                <a16:creationId xmlns:a16="http://schemas.microsoft.com/office/drawing/2014/main" id="{EC3E0DA7-7331-B4F7-C847-AA2BCF755B65}"/>
              </a:ext>
            </a:extLst>
          </p:cNvPr>
          <p:cNvSpPr>
            <a:spLocks noGrp="1"/>
          </p:cNvSpPr>
          <p:nvPr>
            <p:ph sz="quarter" idx="17" hasCustomPrompt="1"/>
          </p:nvPr>
        </p:nvSpPr>
        <p:spPr>
          <a:xfrm>
            <a:off x="695221" y="3655538"/>
            <a:ext cx="1954213" cy="319721"/>
          </a:xfrm>
        </p:spPr>
        <p:txBody>
          <a:bodyPr>
            <a:noAutofit/>
          </a:bodyPr>
          <a:lstStyle>
            <a:lvl1pPr marL="0">
              <a:buNone/>
              <a:defRPr sz="1200" b="0">
                <a:latin typeface="+mj-lt"/>
              </a:defRPr>
            </a:lvl1pPr>
          </a:lstStyle>
          <a:p>
            <a:pPr lvl="0"/>
            <a:r>
              <a:rPr lang="en-CA" dirty="0"/>
              <a:t>Position title</a:t>
            </a:r>
          </a:p>
        </p:txBody>
      </p:sp>
      <p:sp>
        <p:nvSpPr>
          <p:cNvPr id="6" name="Picture Placeholder 7">
            <a:extLst>
              <a:ext uri="{FF2B5EF4-FFF2-40B4-BE49-F238E27FC236}">
                <a16:creationId xmlns:a16="http://schemas.microsoft.com/office/drawing/2014/main" id="{5CDC798F-E486-69CC-CC98-246C563EC5ED}"/>
              </a:ext>
            </a:extLst>
          </p:cNvPr>
          <p:cNvSpPr>
            <a:spLocks noGrp="1"/>
          </p:cNvSpPr>
          <p:nvPr>
            <p:ph type="pic" sz="quarter" idx="12" hasCustomPrompt="1"/>
          </p:nvPr>
        </p:nvSpPr>
        <p:spPr>
          <a:xfrm>
            <a:off x="2858982"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19" name="Content Placeholder 16">
            <a:extLst>
              <a:ext uri="{FF2B5EF4-FFF2-40B4-BE49-F238E27FC236}">
                <a16:creationId xmlns:a16="http://schemas.microsoft.com/office/drawing/2014/main" id="{1DB7089D-77D6-E968-FA9F-DA090AEB1C43}"/>
              </a:ext>
            </a:extLst>
          </p:cNvPr>
          <p:cNvSpPr>
            <a:spLocks noGrp="1"/>
          </p:cNvSpPr>
          <p:nvPr>
            <p:ph sz="quarter" idx="18" hasCustomPrompt="1"/>
          </p:nvPr>
        </p:nvSpPr>
        <p:spPr>
          <a:xfrm>
            <a:off x="2858982" y="3373279"/>
            <a:ext cx="1954213" cy="319721"/>
          </a:xfrm>
        </p:spPr>
        <p:txBody>
          <a:bodyPr>
            <a:noAutofit/>
          </a:bodyPr>
          <a:lstStyle>
            <a:lvl1pPr marL="0">
              <a:buNone/>
              <a:defRPr sz="1400" b="1">
                <a:latin typeface="+mj-lt"/>
              </a:defRPr>
            </a:lvl1pPr>
          </a:lstStyle>
          <a:p>
            <a:pPr lvl="0"/>
            <a:r>
              <a:rPr lang="en-CA" dirty="0"/>
              <a:t>Person name</a:t>
            </a:r>
          </a:p>
        </p:txBody>
      </p:sp>
      <p:sp>
        <p:nvSpPr>
          <p:cNvPr id="20" name="Content Placeholder 16">
            <a:extLst>
              <a:ext uri="{FF2B5EF4-FFF2-40B4-BE49-F238E27FC236}">
                <a16:creationId xmlns:a16="http://schemas.microsoft.com/office/drawing/2014/main" id="{A981260F-B390-FE68-6E2C-9202BF17802B}"/>
              </a:ext>
            </a:extLst>
          </p:cNvPr>
          <p:cNvSpPr>
            <a:spLocks noGrp="1"/>
          </p:cNvSpPr>
          <p:nvPr>
            <p:ph sz="quarter" idx="19" hasCustomPrompt="1"/>
          </p:nvPr>
        </p:nvSpPr>
        <p:spPr>
          <a:xfrm>
            <a:off x="2858981" y="3693319"/>
            <a:ext cx="1954213" cy="319721"/>
          </a:xfrm>
        </p:spPr>
        <p:txBody>
          <a:bodyPr>
            <a:noAutofit/>
          </a:bodyPr>
          <a:lstStyle>
            <a:lvl1pPr marL="0">
              <a:buNone/>
              <a:defRPr sz="1200" b="0">
                <a:latin typeface="+mj-lt"/>
              </a:defRPr>
            </a:lvl1pPr>
          </a:lstStyle>
          <a:p>
            <a:pPr lvl="0"/>
            <a:r>
              <a:rPr lang="en-CA" dirty="0"/>
              <a:t>Position title</a:t>
            </a:r>
          </a:p>
        </p:txBody>
      </p:sp>
      <p:sp>
        <p:nvSpPr>
          <p:cNvPr id="12" name="Picture Placeholder 7">
            <a:extLst>
              <a:ext uri="{FF2B5EF4-FFF2-40B4-BE49-F238E27FC236}">
                <a16:creationId xmlns:a16="http://schemas.microsoft.com/office/drawing/2014/main" id="{D4C00763-685C-9109-7055-95A44D3B3EE3}"/>
              </a:ext>
            </a:extLst>
          </p:cNvPr>
          <p:cNvSpPr>
            <a:spLocks noGrp="1"/>
          </p:cNvSpPr>
          <p:nvPr>
            <p:ph type="pic" sz="quarter" idx="13" hasCustomPrompt="1"/>
          </p:nvPr>
        </p:nvSpPr>
        <p:spPr>
          <a:xfrm>
            <a:off x="5022639"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1" name="Content Placeholder 16">
            <a:extLst>
              <a:ext uri="{FF2B5EF4-FFF2-40B4-BE49-F238E27FC236}">
                <a16:creationId xmlns:a16="http://schemas.microsoft.com/office/drawing/2014/main" id="{4962CD60-396C-C05C-FE15-F8171A7370C7}"/>
              </a:ext>
            </a:extLst>
          </p:cNvPr>
          <p:cNvSpPr>
            <a:spLocks noGrp="1"/>
          </p:cNvSpPr>
          <p:nvPr>
            <p:ph sz="quarter" idx="20" hasCustomPrompt="1"/>
          </p:nvPr>
        </p:nvSpPr>
        <p:spPr>
          <a:xfrm>
            <a:off x="5022536" y="3373279"/>
            <a:ext cx="1954213" cy="319721"/>
          </a:xfrm>
        </p:spPr>
        <p:txBody>
          <a:bodyPr>
            <a:noAutofit/>
          </a:bodyPr>
          <a:lstStyle>
            <a:lvl1pPr marL="0">
              <a:buNone/>
              <a:defRPr sz="1400" b="1">
                <a:latin typeface="+mj-lt"/>
              </a:defRPr>
            </a:lvl1pPr>
          </a:lstStyle>
          <a:p>
            <a:pPr lvl="0"/>
            <a:r>
              <a:rPr lang="en-CA" dirty="0"/>
              <a:t>Person name</a:t>
            </a:r>
          </a:p>
        </p:txBody>
      </p:sp>
      <p:sp>
        <p:nvSpPr>
          <p:cNvPr id="22" name="Content Placeholder 16">
            <a:extLst>
              <a:ext uri="{FF2B5EF4-FFF2-40B4-BE49-F238E27FC236}">
                <a16:creationId xmlns:a16="http://schemas.microsoft.com/office/drawing/2014/main" id="{45AD46DB-D910-1BC2-C2A7-99FD7072DCC8}"/>
              </a:ext>
            </a:extLst>
          </p:cNvPr>
          <p:cNvSpPr>
            <a:spLocks noGrp="1"/>
          </p:cNvSpPr>
          <p:nvPr>
            <p:ph sz="quarter" idx="21" hasCustomPrompt="1"/>
          </p:nvPr>
        </p:nvSpPr>
        <p:spPr>
          <a:xfrm>
            <a:off x="5022535" y="3693319"/>
            <a:ext cx="1954213" cy="319721"/>
          </a:xfrm>
        </p:spPr>
        <p:txBody>
          <a:bodyPr>
            <a:noAutofit/>
          </a:bodyPr>
          <a:lstStyle>
            <a:lvl1pPr marL="0">
              <a:buNone/>
              <a:defRPr sz="1200" b="0">
                <a:latin typeface="+mj-lt"/>
              </a:defRPr>
            </a:lvl1pPr>
          </a:lstStyle>
          <a:p>
            <a:pPr lvl="0"/>
            <a:r>
              <a:rPr lang="en-CA" dirty="0"/>
              <a:t>Position title</a:t>
            </a:r>
          </a:p>
        </p:txBody>
      </p:sp>
      <p:sp>
        <p:nvSpPr>
          <p:cNvPr id="13" name="Picture Placeholder 7">
            <a:extLst>
              <a:ext uri="{FF2B5EF4-FFF2-40B4-BE49-F238E27FC236}">
                <a16:creationId xmlns:a16="http://schemas.microsoft.com/office/drawing/2014/main" id="{299F8236-74AC-B6BE-E2BE-6D6012E1F1D4}"/>
              </a:ext>
            </a:extLst>
          </p:cNvPr>
          <p:cNvSpPr>
            <a:spLocks noGrp="1"/>
          </p:cNvSpPr>
          <p:nvPr>
            <p:ph type="pic" sz="quarter" idx="14" hasCustomPrompt="1"/>
          </p:nvPr>
        </p:nvSpPr>
        <p:spPr>
          <a:xfrm>
            <a:off x="7186296"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3" name="Content Placeholder 16">
            <a:extLst>
              <a:ext uri="{FF2B5EF4-FFF2-40B4-BE49-F238E27FC236}">
                <a16:creationId xmlns:a16="http://schemas.microsoft.com/office/drawing/2014/main" id="{629806D1-BB69-DD9A-445D-487CB55F64F7}"/>
              </a:ext>
            </a:extLst>
          </p:cNvPr>
          <p:cNvSpPr>
            <a:spLocks noGrp="1"/>
          </p:cNvSpPr>
          <p:nvPr>
            <p:ph sz="quarter" idx="22" hasCustomPrompt="1"/>
          </p:nvPr>
        </p:nvSpPr>
        <p:spPr>
          <a:xfrm>
            <a:off x="7186295" y="3373279"/>
            <a:ext cx="1954213" cy="319721"/>
          </a:xfrm>
        </p:spPr>
        <p:txBody>
          <a:bodyPr>
            <a:noAutofit/>
          </a:bodyPr>
          <a:lstStyle>
            <a:lvl1pPr marL="0">
              <a:buNone/>
              <a:defRPr sz="1400" b="1">
                <a:latin typeface="+mj-lt"/>
              </a:defRPr>
            </a:lvl1pPr>
          </a:lstStyle>
          <a:p>
            <a:pPr lvl="0"/>
            <a:r>
              <a:rPr lang="en-CA" dirty="0"/>
              <a:t>Person name</a:t>
            </a:r>
          </a:p>
        </p:txBody>
      </p:sp>
      <p:sp>
        <p:nvSpPr>
          <p:cNvPr id="24" name="Content Placeholder 16">
            <a:extLst>
              <a:ext uri="{FF2B5EF4-FFF2-40B4-BE49-F238E27FC236}">
                <a16:creationId xmlns:a16="http://schemas.microsoft.com/office/drawing/2014/main" id="{FE9DF14F-A1A9-D6CA-771A-3E5D5EC21569}"/>
              </a:ext>
            </a:extLst>
          </p:cNvPr>
          <p:cNvSpPr>
            <a:spLocks noGrp="1"/>
          </p:cNvSpPr>
          <p:nvPr>
            <p:ph sz="quarter" idx="23" hasCustomPrompt="1"/>
          </p:nvPr>
        </p:nvSpPr>
        <p:spPr>
          <a:xfrm>
            <a:off x="7186294" y="3693319"/>
            <a:ext cx="1954213" cy="319721"/>
          </a:xfrm>
        </p:spPr>
        <p:txBody>
          <a:bodyPr>
            <a:noAutofit/>
          </a:bodyPr>
          <a:lstStyle>
            <a:lvl1pPr marL="0">
              <a:buNone/>
              <a:defRPr sz="1200" b="0">
                <a:latin typeface="+mj-lt"/>
              </a:defRPr>
            </a:lvl1pPr>
          </a:lstStyle>
          <a:p>
            <a:pPr lvl="0"/>
            <a:r>
              <a:rPr lang="en-CA" dirty="0"/>
              <a:t>Position title</a:t>
            </a:r>
          </a:p>
        </p:txBody>
      </p:sp>
      <p:sp>
        <p:nvSpPr>
          <p:cNvPr id="15" name="Picture Placeholder 7">
            <a:extLst>
              <a:ext uri="{FF2B5EF4-FFF2-40B4-BE49-F238E27FC236}">
                <a16:creationId xmlns:a16="http://schemas.microsoft.com/office/drawing/2014/main" id="{42378BE1-5940-C7CF-0BF7-741D97164E0D}"/>
              </a:ext>
            </a:extLst>
          </p:cNvPr>
          <p:cNvSpPr>
            <a:spLocks noGrp="1"/>
          </p:cNvSpPr>
          <p:nvPr>
            <p:ph type="pic" sz="quarter" idx="15" hasCustomPrompt="1"/>
          </p:nvPr>
        </p:nvSpPr>
        <p:spPr>
          <a:xfrm>
            <a:off x="9349955" y="2107344"/>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25" name="Content Placeholder 16">
            <a:extLst>
              <a:ext uri="{FF2B5EF4-FFF2-40B4-BE49-F238E27FC236}">
                <a16:creationId xmlns:a16="http://schemas.microsoft.com/office/drawing/2014/main" id="{F1304677-69E0-0C17-D013-68D688040D7E}"/>
              </a:ext>
            </a:extLst>
          </p:cNvPr>
          <p:cNvSpPr>
            <a:spLocks noGrp="1"/>
          </p:cNvSpPr>
          <p:nvPr>
            <p:ph sz="quarter" idx="24" hasCustomPrompt="1"/>
          </p:nvPr>
        </p:nvSpPr>
        <p:spPr>
          <a:xfrm>
            <a:off x="9350057" y="3373279"/>
            <a:ext cx="1954213" cy="319721"/>
          </a:xfrm>
        </p:spPr>
        <p:txBody>
          <a:bodyPr>
            <a:noAutofit/>
          </a:bodyPr>
          <a:lstStyle>
            <a:lvl1pPr marL="0">
              <a:buNone/>
              <a:defRPr sz="1400" b="1">
                <a:latin typeface="+mj-lt"/>
              </a:defRPr>
            </a:lvl1pPr>
          </a:lstStyle>
          <a:p>
            <a:pPr lvl="0"/>
            <a:r>
              <a:rPr lang="en-CA" dirty="0"/>
              <a:t>Person name</a:t>
            </a:r>
          </a:p>
        </p:txBody>
      </p:sp>
      <p:sp>
        <p:nvSpPr>
          <p:cNvPr id="26" name="Content Placeholder 16">
            <a:extLst>
              <a:ext uri="{FF2B5EF4-FFF2-40B4-BE49-F238E27FC236}">
                <a16:creationId xmlns:a16="http://schemas.microsoft.com/office/drawing/2014/main" id="{361E2ECE-F1F3-4791-BFE4-B133D043DAEB}"/>
              </a:ext>
            </a:extLst>
          </p:cNvPr>
          <p:cNvSpPr>
            <a:spLocks noGrp="1"/>
          </p:cNvSpPr>
          <p:nvPr>
            <p:ph sz="quarter" idx="25" hasCustomPrompt="1"/>
          </p:nvPr>
        </p:nvSpPr>
        <p:spPr>
          <a:xfrm>
            <a:off x="9350056" y="3693319"/>
            <a:ext cx="1954213" cy="319721"/>
          </a:xfrm>
        </p:spPr>
        <p:txBody>
          <a:bodyPr>
            <a:noAutofit/>
          </a:bodyPr>
          <a:lstStyle>
            <a:lvl1pPr marL="0">
              <a:buNone/>
              <a:defRPr sz="1200" b="0">
                <a:latin typeface="+mj-lt"/>
              </a:defRPr>
            </a:lvl1pPr>
          </a:lstStyle>
          <a:p>
            <a:pPr lvl="0"/>
            <a:r>
              <a:rPr lang="en-CA" dirty="0"/>
              <a:t>Position title</a:t>
            </a:r>
          </a:p>
        </p:txBody>
      </p:sp>
      <p:sp>
        <p:nvSpPr>
          <p:cNvPr id="27" name="Picture Placeholder 7">
            <a:extLst>
              <a:ext uri="{FF2B5EF4-FFF2-40B4-BE49-F238E27FC236}">
                <a16:creationId xmlns:a16="http://schemas.microsoft.com/office/drawing/2014/main" id="{8AA69580-5179-DC5A-C71E-76FD632EA010}"/>
              </a:ext>
            </a:extLst>
          </p:cNvPr>
          <p:cNvSpPr>
            <a:spLocks noGrp="1"/>
          </p:cNvSpPr>
          <p:nvPr>
            <p:ph type="pic" sz="quarter" idx="26" hasCustomPrompt="1"/>
          </p:nvPr>
        </p:nvSpPr>
        <p:spPr>
          <a:xfrm>
            <a:off x="695222"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2" name="Content Placeholder 16">
            <a:extLst>
              <a:ext uri="{FF2B5EF4-FFF2-40B4-BE49-F238E27FC236}">
                <a16:creationId xmlns:a16="http://schemas.microsoft.com/office/drawing/2014/main" id="{00B2069A-1221-523F-6FB4-87595385510B}"/>
              </a:ext>
            </a:extLst>
          </p:cNvPr>
          <p:cNvSpPr>
            <a:spLocks noGrp="1"/>
          </p:cNvSpPr>
          <p:nvPr>
            <p:ph sz="quarter" idx="31" hasCustomPrompt="1"/>
          </p:nvPr>
        </p:nvSpPr>
        <p:spPr>
          <a:xfrm>
            <a:off x="695222" y="5527264"/>
            <a:ext cx="1954213" cy="319721"/>
          </a:xfrm>
        </p:spPr>
        <p:txBody>
          <a:bodyPr>
            <a:noAutofit/>
          </a:bodyPr>
          <a:lstStyle>
            <a:lvl1pPr marL="0">
              <a:buNone/>
              <a:defRPr sz="1400" b="1">
                <a:latin typeface="+mj-lt"/>
              </a:defRPr>
            </a:lvl1pPr>
          </a:lstStyle>
          <a:p>
            <a:pPr lvl="0"/>
            <a:r>
              <a:rPr lang="en-CA" dirty="0"/>
              <a:t>Person name</a:t>
            </a:r>
          </a:p>
        </p:txBody>
      </p:sp>
      <p:sp>
        <p:nvSpPr>
          <p:cNvPr id="33" name="Content Placeholder 16">
            <a:extLst>
              <a:ext uri="{FF2B5EF4-FFF2-40B4-BE49-F238E27FC236}">
                <a16:creationId xmlns:a16="http://schemas.microsoft.com/office/drawing/2014/main" id="{079EB9F1-C016-3FAF-84A7-B32D4C691703}"/>
              </a:ext>
            </a:extLst>
          </p:cNvPr>
          <p:cNvSpPr>
            <a:spLocks noGrp="1"/>
          </p:cNvSpPr>
          <p:nvPr>
            <p:ph sz="quarter" idx="32" hasCustomPrompt="1"/>
          </p:nvPr>
        </p:nvSpPr>
        <p:spPr>
          <a:xfrm>
            <a:off x="695221" y="5847304"/>
            <a:ext cx="1954213" cy="319721"/>
          </a:xfrm>
        </p:spPr>
        <p:txBody>
          <a:bodyPr>
            <a:noAutofit/>
          </a:bodyPr>
          <a:lstStyle>
            <a:lvl1pPr marL="0">
              <a:buNone/>
              <a:defRPr sz="1200" b="0">
                <a:latin typeface="+mj-lt"/>
              </a:defRPr>
            </a:lvl1pPr>
          </a:lstStyle>
          <a:p>
            <a:pPr lvl="0"/>
            <a:r>
              <a:rPr lang="en-CA" dirty="0"/>
              <a:t>Position title</a:t>
            </a:r>
          </a:p>
        </p:txBody>
      </p:sp>
      <p:sp>
        <p:nvSpPr>
          <p:cNvPr id="28" name="Picture Placeholder 7">
            <a:extLst>
              <a:ext uri="{FF2B5EF4-FFF2-40B4-BE49-F238E27FC236}">
                <a16:creationId xmlns:a16="http://schemas.microsoft.com/office/drawing/2014/main" id="{B0E69E0A-260B-D8BD-08D1-C49F866F8BA7}"/>
              </a:ext>
            </a:extLst>
          </p:cNvPr>
          <p:cNvSpPr>
            <a:spLocks noGrp="1"/>
          </p:cNvSpPr>
          <p:nvPr>
            <p:ph type="pic" sz="quarter" idx="27" hasCustomPrompt="1"/>
          </p:nvPr>
        </p:nvSpPr>
        <p:spPr>
          <a:xfrm>
            <a:off x="2858879"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4" name="Content Placeholder 16">
            <a:extLst>
              <a:ext uri="{FF2B5EF4-FFF2-40B4-BE49-F238E27FC236}">
                <a16:creationId xmlns:a16="http://schemas.microsoft.com/office/drawing/2014/main" id="{835C9631-D855-8ADF-9AAB-188D2BB1C05B}"/>
              </a:ext>
            </a:extLst>
          </p:cNvPr>
          <p:cNvSpPr>
            <a:spLocks noGrp="1"/>
          </p:cNvSpPr>
          <p:nvPr>
            <p:ph sz="quarter" idx="33" hasCustomPrompt="1"/>
          </p:nvPr>
        </p:nvSpPr>
        <p:spPr>
          <a:xfrm>
            <a:off x="2858982" y="5565045"/>
            <a:ext cx="1954213" cy="319721"/>
          </a:xfrm>
        </p:spPr>
        <p:txBody>
          <a:bodyPr>
            <a:noAutofit/>
          </a:bodyPr>
          <a:lstStyle>
            <a:lvl1pPr marL="0">
              <a:buNone/>
              <a:defRPr sz="1400" b="1">
                <a:latin typeface="+mj-lt"/>
              </a:defRPr>
            </a:lvl1pPr>
          </a:lstStyle>
          <a:p>
            <a:pPr lvl="0"/>
            <a:r>
              <a:rPr lang="en-CA" dirty="0"/>
              <a:t>Person name</a:t>
            </a:r>
          </a:p>
        </p:txBody>
      </p:sp>
      <p:sp>
        <p:nvSpPr>
          <p:cNvPr id="35" name="Content Placeholder 16">
            <a:extLst>
              <a:ext uri="{FF2B5EF4-FFF2-40B4-BE49-F238E27FC236}">
                <a16:creationId xmlns:a16="http://schemas.microsoft.com/office/drawing/2014/main" id="{D059389E-28B2-C066-F1EE-4E68EF2641E3}"/>
              </a:ext>
            </a:extLst>
          </p:cNvPr>
          <p:cNvSpPr>
            <a:spLocks noGrp="1"/>
          </p:cNvSpPr>
          <p:nvPr>
            <p:ph sz="quarter" idx="34" hasCustomPrompt="1"/>
          </p:nvPr>
        </p:nvSpPr>
        <p:spPr>
          <a:xfrm>
            <a:off x="2858981" y="5885085"/>
            <a:ext cx="1954213" cy="319721"/>
          </a:xfrm>
        </p:spPr>
        <p:txBody>
          <a:bodyPr>
            <a:noAutofit/>
          </a:bodyPr>
          <a:lstStyle>
            <a:lvl1pPr marL="0">
              <a:buNone/>
              <a:defRPr sz="1200" b="0">
                <a:latin typeface="+mj-lt"/>
              </a:defRPr>
            </a:lvl1pPr>
          </a:lstStyle>
          <a:p>
            <a:pPr lvl="0"/>
            <a:r>
              <a:rPr lang="en-CA" dirty="0"/>
              <a:t>Position title</a:t>
            </a:r>
          </a:p>
        </p:txBody>
      </p:sp>
      <p:sp>
        <p:nvSpPr>
          <p:cNvPr id="29" name="Picture Placeholder 7">
            <a:extLst>
              <a:ext uri="{FF2B5EF4-FFF2-40B4-BE49-F238E27FC236}">
                <a16:creationId xmlns:a16="http://schemas.microsoft.com/office/drawing/2014/main" id="{91A0997E-B5A9-9391-A088-C00D90F05400}"/>
              </a:ext>
            </a:extLst>
          </p:cNvPr>
          <p:cNvSpPr>
            <a:spLocks noGrp="1"/>
          </p:cNvSpPr>
          <p:nvPr>
            <p:ph type="pic" sz="quarter" idx="28" hasCustomPrompt="1"/>
          </p:nvPr>
        </p:nvSpPr>
        <p:spPr>
          <a:xfrm>
            <a:off x="5022536"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6" name="Content Placeholder 16">
            <a:extLst>
              <a:ext uri="{FF2B5EF4-FFF2-40B4-BE49-F238E27FC236}">
                <a16:creationId xmlns:a16="http://schemas.microsoft.com/office/drawing/2014/main" id="{016206E8-EED1-FAC3-9DAA-C613243BE094}"/>
              </a:ext>
            </a:extLst>
          </p:cNvPr>
          <p:cNvSpPr>
            <a:spLocks noGrp="1"/>
          </p:cNvSpPr>
          <p:nvPr>
            <p:ph sz="quarter" idx="35" hasCustomPrompt="1"/>
          </p:nvPr>
        </p:nvSpPr>
        <p:spPr>
          <a:xfrm>
            <a:off x="5022536" y="5565045"/>
            <a:ext cx="1954213" cy="319721"/>
          </a:xfrm>
        </p:spPr>
        <p:txBody>
          <a:bodyPr>
            <a:noAutofit/>
          </a:bodyPr>
          <a:lstStyle>
            <a:lvl1pPr marL="0">
              <a:buNone/>
              <a:defRPr sz="1400" b="1">
                <a:latin typeface="+mj-lt"/>
              </a:defRPr>
            </a:lvl1pPr>
          </a:lstStyle>
          <a:p>
            <a:pPr lvl="0"/>
            <a:r>
              <a:rPr lang="en-CA" dirty="0"/>
              <a:t>Person name</a:t>
            </a:r>
          </a:p>
        </p:txBody>
      </p:sp>
      <p:sp>
        <p:nvSpPr>
          <p:cNvPr id="37" name="Content Placeholder 16">
            <a:extLst>
              <a:ext uri="{FF2B5EF4-FFF2-40B4-BE49-F238E27FC236}">
                <a16:creationId xmlns:a16="http://schemas.microsoft.com/office/drawing/2014/main" id="{354D84A8-3469-3ADE-115A-F011603A3977}"/>
              </a:ext>
            </a:extLst>
          </p:cNvPr>
          <p:cNvSpPr>
            <a:spLocks noGrp="1"/>
          </p:cNvSpPr>
          <p:nvPr>
            <p:ph sz="quarter" idx="36" hasCustomPrompt="1"/>
          </p:nvPr>
        </p:nvSpPr>
        <p:spPr>
          <a:xfrm>
            <a:off x="5022535" y="5885085"/>
            <a:ext cx="1954213" cy="319721"/>
          </a:xfrm>
        </p:spPr>
        <p:txBody>
          <a:bodyPr>
            <a:noAutofit/>
          </a:bodyPr>
          <a:lstStyle>
            <a:lvl1pPr marL="0">
              <a:buNone/>
              <a:defRPr sz="1200" b="0">
                <a:latin typeface="+mj-lt"/>
              </a:defRPr>
            </a:lvl1pPr>
          </a:lstStyle>
          <a:p>
            <a:pPr lvl="0"/>
            <a:r>
              <a:rPr lang="en-CA" dirty="0"/>
              <a:t>Position title</a:t>
            </a:r>
          </a:p>
        </p:txBody>
      </p:sp>
      <p:sp>
        <p:nvSpPr>
          <p:cNvPr id="30" name="Picture Placeholder 7">
            <a:extLst>
              <a:ext uri="{FF2B5EF4-FFF2-40B4-BE49-F238E27FC236}">
                <a16:creationId xmlns:a16="http://schemas.microsoft.com/office/drawing/2014/main" id="{AD941A58-7A72-B663-0BAF-FA19E66BB6EE}"/>
              </a:ext>
            </a:extLst>
          </p:cNvPr>
          <p:cNvSpPr>
            <a:spLocks noGrp="1"/>
          </p:cNvSpPr>
          <p:nvPr>
            <p:ph type="pic" sz="quarter" idx="29" hasCustomPrompt="1"/>
          </p:nvPr>
        </p:nvSpPr>
        <p:spPr>
          <a:xfrm>
            <a:off x="7186193"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38" name="Content Placeholder 16">
            <a:extLst>
              <a:ext uri="{FF2B5EF4-FFF2-40B4-BE49-F238E27FC236}">
                <a16:creationId xmlns:a16="http://schemas.microsoft.com/office/drawing/2014/main" id="{94519763-70C3-362C-1700-81D95B15ED1C}"/>
              </a:ext>
            </a:extLst>
          </p:cNvPr>
          <p:cNvSpPr>
            <a:spLocks noGrp="1"/>
          </p:cNvSpPr>
          <p:nvPr>
            <p:ph sz="quarter" idx="37" hasCustomPrompt="1"/>
          </p:nvPr>
        </p:nvSpPr>
        <p:spPr>
          <a:xfrm>
            <a:off x="7186295" y="5565045"/>
            <a:ext cx="1954213" cy="319721"/>
          </a:xfrm>
        </p:spPr>
        <p:txBody>
          <a:bodyPr>
            <a:noAutofit/>
          </a:bodyPr>
          <a:lstStyle>
            <a:lvl1pPr marL="0">
              <a:buNone/>
              <a:defRPr sz="1400" b="1">
                <a:latin typeface="+mj-lt"/>
              </a:defRPr>
            </a:lvl1pPr>
          </a:lstStyle>
          <a:p>
            <a:pPr lvl="0"/>
            <a:r>
              <a:rPr lang="en-CA" dirty="0"/>
              <a:t>Person name</a:t>
            </a:r>
          </a:p>
        </p:txBody>
      </p:sp>
      <p:sp>
        <p:nvSpPr>
          <p:cNvPr id="39" name="Content Placeholder 16">
            <a:extLst>
              <a:ext uri="{FF2B5EF4-FFF2-40B4-BE49-F238E27FC236}">
                <a16:creationId xmlns:a16="http://schemas.microsoft.com/office/drawing/2014/main" id="{6554B4F2-C152-C4DA-1662-3A97F6459F99}"/>
              </a:ext>
            </a:extLst>
          </p:cNvPr>
          <p:cNvSpPr>
            <a:spLocks noGrp="1"/>
          </p:cNvSpPr>
          <p:nvPr>
            <p:ph sz="quarter" idx="38" hasCustomPrompt="1"/>
          </p:nvPr>
        </p:nvSpPr>
        <p:spPr>
          <a:xfrm>
            <a:off x="7186294" y="5885085"/>
            <a:ext cx="1954213" cy="319721"/>
          </a:xfrm>
        </p:spPr>
        <p:txBody>
          <a:bodyPr>
            <a:noAutofit/>
          </a:bodyPr>
          <a:lstStyle>
            <a:lvl1pPr marL="0">
              <a:buNone/>
              <a:defRPr sz="1200" b="0">
                <a:latin typeface="+mj-lt"/>
              </a:defRPr>
            </a:lvl1pPr>
          </a:lstStyle>
          <a:p>
            <a:pPr lvl="0"/>
            <a:r>
              <a:rPr lang="en-CA" dirty="0"/>
              <a:t>Position title</a:t>
            </a:r>
          </a:p>
        </p:txBody>
      </p:sp>
      <p:sp>
        <p:nvSpPr>
          <p:cNvPr id="31" name="Picture Placeholder 7">
            <a:extLst>
              <a:ext uri="{FF2B5EF4-FFF2-40B4-BE49-F238E27FC236}">
                <a16:creationId xmlns:a16="http://schemas.microsoft.com/office/drawing/2014/main" id="{A0B516A5-153F-24BE-293D-60991B5C4AD2}"/>
              </a:ext>
            </a:extLst>
          </p:cNvPr>
          <p:cNvSpPr>
            <a:spLocks noGrp="1"/>
          </p:cNvSpPr>
          <p:nvPr>
            <p:ph type="pic" sz="quarter" idx="30" hasCustomPrompt="1"/>
          </p:nvPr>
        </p:nvSpPr>
        <p:spPr>
          <a:xfrm>
            <a:off x="9349852" y="4291490"/>
            <a:ext cx="1954315" cy="1259334"/>
          </a:xfrm>
          <a:pattFill prst="ltUpDiag">
            <a:fgClr>
              <a:srgbClr val="ED49ED"/>
            </a:fgClr>
            <a:bgClr>
              <a:schemeClr val="bg1"/>
            </a:bgClr>
          </a:pattFill>
        </p:spPr>
        <p:txBody>
          <a:bodyPr>
            <a:normAutofit/>
          </a:bodyPr>
          <a:lstStyle>
            <a:lvl1pPr>
              <a:buNone/>
              <a:defRPr sz="2800">
                <a:solidFill>
                  <a:schemeClr val="tx1"/>
                </a:solidFill>
              </a:defRPr>
            </a:lvl1pPr>
          </a:lstStyle>
          <a:p>
            <a:r>
              <a:rPr lang="fr-CA" dirty="0"/>
              <a:t>Click </a:t>
            </a:r>
            <a:r>
              <a:rPr lang="fr-CA" dirty="0" err="1"/>
              <a:t>icon</a:t>
            </a:r>
            <a:r>
              <a:rPr lang="fr-CA" dirty="0"/>
              <a:t> to </a:t>
            </a:r>
            <a:r>
              <a:rPr lang="fr-CA" dirty="0" err="1"/>
              <a:t>add</a:t>
            </a:r>
            <a:r>
              <a:rPr lang="fr-CA" dirty="0"/>
              <a:t> image</a:t>
            </a:r>
            <a:endParaRPr lang="en-CA" dirty="0"/>
          </a:p>
        </p:txBody>
      </p:sp>
      <p:sp>
        <p:nvSpPr>
          <p:cNvPr id="40" name="Content Placeholder 16">
            <a:extLst>
              <a:ext uri="{FF2B5EF4-FFF2-40B4-BE49-F238E27FC236}">
                <a16:creationId xmlns:a16="http://schemas.microsoft.com/office/drawing/2014/main" id="{2AC297B1-936A-DE28-D5E3-F4B7C2EC8EB5}"/>
              </a:ext>
            </a:extLst>
          </p:cNvPr>
          <p:cNvSpPr>
            <a:spLocks noGrp="1"/>
          </p:cNvSpPr>
          <p:nvPr>
            <p:ph sz="quarter" idx="39" hasCustomPrompt="1"/>
          </p:nvPr>
        </p:nvSpPr>
        <p:spPr>
          <a:xfrm>
            <a:off x="9349954" y="5565045"/>
            <a:ext cx="1954213" cy="319721"/>
          </a:xfrm>
        </p:spPr>
        <p:txBody>
          <a:bodyPr>
            <a:noAutofit/>
          </a:bodyPr>
          <a:lstStyle>
            <a:lvl1pPr marL="0">
              <a:buNone/>
              <a:defRPr sz="1400" b="1">
                <a:latin typeface="+mj-lt"/>
              </a:defRPr>
            </a:lvl1pPr>
          </a:lstStyle>
          <a:p>
            <a:pPr lvl="0"/>
            <a:r>
              <a:rPr lang="en-CA" dirty="0"/>
              <a:t>Person name</a:t>
            </a:r>
          </a:p>
        </p:txBody>
      </p:sp>
      <p:sp>
        <p:nvSpPr>
          <p:cNvPr id="41" name="Content Placeholder 16">
            <a:extLst>
              <a:ext uri="{FF2B5EF4-FFF2-40B4-BE49-F238E27FC236}">
                <a16:creationId xmlns:a16="http://schemas.microsoft.com/office/drawing/2014/main" id="{A55210C7-3839-A192-D6B3-B81DE2FD698F}"/>
              </a:ext>
            </a:extLst>
          </p:cNvPr>
          <p:cNvSpPr>
            <a:spLocks noGrp="1"/>
          </p:cNvSpPr>
          <p:nvPr>
            <p:ph sz="quarter" idx="40" hasCustomPrompt="1"/>
          </p:nvPr>
        </p:nvSpPr>
        <p:spPr>
          <a:xfrm>
            <a:off x="9349953" y="5885085"/>
            <a:ext cx="1954213" cy="319721"/>
          </a:xfrm>
        </p:spPr>
        <p:txBody>
          <a:bodyPr>
            <a:noAutofit/>
          </a:bodyPr>
          <a:lstStyle>
            <a:lvl1pPr marL="0">
              <a:buNone/>
              <a:defRPr sz="1200" b="0">
                <a:latin typeface="+mj-lt"/>
              </a:defRPr>
            </a:lvl1pPr>
          </a:lstStyle>
          <a:p>
            <a:pPr lvl="0"/>
            <a:r>
              <a:rPr lang="en-CA" dirty="0"/>
              <a:t>Position title</a:t>
            </a:r>
          </a:p>
        </p:txBody>
      </p:sp>
      <p:sp>
        <p:nvSpPr>
          <p:cNvPr id="45" name="Slide Number Placeholder 5">
            <a:extLst>
              <a:ext uri="{FF2B5EF4-FFF2-40B4-BE49-F238E27FC236}">
                <a16:creationId xmlns:a16="http://schemas.microsoft.com/office/drawing/2014/main" id="{48663536-16FB-4FE5-A4AF-923B3A9A2CF9}"/>
              </a:ext>
            </a:extLst>
          </p:cNvPr>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grpSp>
        <p:nvGrpSpPr>
          <p:cNvPr id="7" name="Group 6">
            <a:extLst>
              <a:ext uri="{FF2B5EF4-FFF2-40B4-BE49-F238E27FC236}">
                <a16:creationId xmlns:a16="http://schemas.microsoft.com/office/drawing/2014/main" id="{8A626878-EE07-C6C5-7A37-CE0A3F430315}"/>
              </a:ext>
              <a:ext uri="{C183D7F6-B498-43B3-948B-1728B52AA6E4}">
                <adec:decorative xmlns:adec="http://schemas.microsoft.com/office/drawing/2017/decorative" val="1"/>
              </a:ext>
            </a:extLst>
          </p:cNvPr>
          <p:cNvGrpSpPr/>
          <p:nvPr userDrawn="1"/>
        </p:nvGrpSpPr>
        <p:grpSpPr>
          <a:xfrm>
            <a:off x="11624628" y="138853"/>
            <a:ext cx="400110" cy="1410269"/>
            <a:chOff x="10562335" y="743691"/>
            <a:chExt cx="400110" cy="1410269"/>
          </a:xfrm>
        </p:grpSpPr>
        <p:sp>
          <p:nvSpPr>
            <p:cNvPr id="8" name="TextBox 7">
              <a:extLst>
                <a:ext uri="{FF2B5EF4-FFF2-40B4-BE49-F238E27FC236}">
                  <a16:creationId xmlns:a16="http://schemas.microsoft.com/office/drawing/2014/main" id="{2B2FF4D1-431D-EBA0-93B8-31A7D1802378}"/>
                </a:ext>
              </a:extLst>
            </p:cNvPr>
            <p:cNvSpPr txBox="1"/>
            <p:nvPr/>
          </p:nvSpPr>
          <p:spPr>
            <a:xfrm rot="16200000">
              <a:off x="10336632" y="969394"/>
              <a:ext cx="851515" cy="400110"/>
            </a:xfrm>
            <a:prstGeom prst="rect">
              <a:avLst/>
            </a:prstGeom>
            <a:noFill/>
          </p:spPr>
          <p:txBody>
            <a:bodyPr wrap="none" rtlCol="0">
              <a:spAutoFit/>
            </a:bodyPr>
            <a:lstStyle/>
            <a:p>
              <a:r>
                <a:rPr lang="en-CA" sz="2000" b="1" dirty="0">
                  <a:solidFill>
                    <a:schemeClr val="accent2"/>
                  </a:solidFill>
                  <a:latin typeface="+mj-lt"/>
                </a:rPr>
                <a:t>CNSC</a:t>
              </a:r>
            </a:p>
          </p:txBody>
        </p:sp>
        <p:pic>
          <p:nvPicPr>
            <p:cNvPr id="9" name="Graphic 8">
              <a:extLst>
                <a:ext uri="{FF2B5EF4-FFF2-40B4-BE49-F238E27FC236}">
                  <a16:creationId xmlns:a16="http://schemas.microsoft.com/office/drawing/2014/main" id="{B7F80A07-E232-BEFE-023E-3A585CDDC9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7600" y="1548108"/>
              <a:ext cx="269578" cy="269578"/>
            </a:xfrm>
            <a:prstGeom prst="rect">
              <a:avLst/>
            </a:prstGeom>
          </p:spPr>
        </p:pic>
        <p:sp>
          <p:nvSpPr>
            <p:cNvPr id="10" name="Graphic 72">
              <a:extLst>
                <a:ext uri="{FF2B5EF4-FFF2-40B4-BE49-F238E27FC236}">
                  <a16:creationId xmlns:a16="http://schemas.microsoft.com/office/drawing/2014/main" id="{F2CF0F96-666A-F335-EBC4-3499EEF2934F}"/>
                </a:ext>
              </a:extLst>
            </p:cNvPr>
            <p:cNvSpPr/>
            <p:nvPr/>
          </p:nvSpPr>
          <p:spPr>
            <a:xfrm>
              <a:off x="10626492" y="1870092"/>
              <a:ext cx="271795" cy="283868"/>
            </a:xfrm>
            <a:custGeom>
              <a:avLst/>
              <a:gdLst>
                <a:gd name="connsiteX0" fmla="*/ 3634513 w 4243824"/>
                <a:gd name="connsiteY0" fmla="*/ 2180526 h 4432320"/>
                <a:gd name="connsiteX1" fmla="*/ 4082188 w 4243824"/>
                <a:gd name="connsiteY1" fmla="*/ 1139444 h 4432320"/>
                <a:gd name="connsiteX2" fmla="*/ 3624988 w 4243824"/>
                <a:gd name="connsiteY2" fmla="*/ 955325 h 4432320"/>
                <a:gd name="connsiteX3" fmla="*/ 3621939 w 4243824"/>
                <a:gd name="connsiteY3" fmla="*/ 955325 h 4432320"/>
                <a:gd name="connsiteX4" fmla="*/ 2884324 w 4243824"/>
                <a:gd name="connsiteY4" fmla="*/ 1098772 h 4432320"/>
                <a:gd name="connsiteX5" fmla="*/ 2195666 w 4243824"/>
                <a:gd name="connsiteY5" fmla="*/ -223 h 4432320"/>
                <a:gd name="connsiteX6" fmla="*/ 1715130 w 4243824"/>
                <a:gd name="connsiteY6" fmla="*/ 445166 h 4432320"/>
                <a:gd name="connsiteX7" fmla="*/ 1437762 w 4243824"/>
                <a:gd name="connsiteY7" fmla="*/ 1513872 h 4432320"/>
                <a:gd name="connsiteX8" fmla="*/ 1074954 w 4243824"/>
                <a:gd name="connsiteY8" fmla="*/ 1893814 h 4432320"/>
                <a:gd name="connsiteX9" fmla="*/ 1454906 w 4243824"/>
                <a:gd name="connsiteY9" fmla="*/ 2256622 h 4432320"/>
                <a:gd name="connsiteX10" fmla="*/ 1817713 w 4243824"/>
                <a:gd name="connsiteY10" fmla="*/ 1876679 h 4432320"/>
                <a:gd name="connsiteX11" fmla="*/ 1521200 w 4243824"/>
                <a:gd name="connsiteY11" fmla="*/ 1521396 h 4432320"/>
                <a:gd name="connsiteX12" fmla="*/ 2138134 w 4243824"/>
                <a:gd name="connsiteY12" fmla="*/ 394112 h 4432320"/>
                <a:gd name="connsiteX13" fmla="*/ 2677155 w 4243824"/>
                <a:gd name="connsiteY13" fmla="*/ 1173639 h 4432320"/>
                <a:gd name="connsiteX14" fmla="*/ 2058030 w 4243824"/>
                <a:gd name="connsiteY14" fmla="*/ 1460722 h 4432320"/>
                <a:gd name="connsiteX15" fmla="*/ 2043456 w 4243824"/>
                <a:gd name="connsiteY15" fmla="*/ 1505585 h 4432320"/>
                <a:gd name="connsiteX16" fmla="*/ 2088319 w 4243824"/>
                <a:gd name="connsiteY16" fmla="*/ 1520158 h 4432320"/>
                <a:gd name="connsiteX17" fmla="*/ 2702300 w 4243824"/>
                <a:gd name="connsiteY17" fmla="*/ 1271555 h 4432320"/>
                <a:gd name="connsiteX18" fmla="*/ 2778500 w 4243824"/>
                <a:gd name="connsiteY18" fmla="*/ 1664081 h 4432320"/>
                <a:gd name="connsiteX19" fmla="*/ 2772690 w 4243824"/>
                <a:gd name="connsiteY19" fmla="*/ 1661223 h 4432320"/>
                <a:gd name="connsiteX20" fmla="*/ 2728018 w 4243824"/>
                <a:gd name="connsiteY20" fmla="*/ 1676378 h 4432320"/>
                <a:gd name="connsiteX21" fmla="*/ 2742306 w 4243824"/>
                <a:gd name="connsiteY21" fmla="*/ 1720564 h 4432320"/>
                <a:gd name="connsiteX22" fmla="*/ 2789931 w 4243824"/>
                <a:gd name="connsiteY22" fmla="*/ 1746567 h 4432320"/>
                <a:gd name="connsiteX23" fmla="*/ 2839175 w 4243824"/>
                <a:gd name="connsiteY23" fmla="*/ 2525046 h 4432320"/>
                <a:gd name="connsiteX24" fmla="*/ 2838317 w 4243824"/>
                <a:gd name="connsiteY24" fmla="*/ 2622677 h 4432320"/>
                <a:gd name="connsiteX25" fmla="*/ 2325587 w 4243824"/>
                <a:gd name="connsiteY25" fmla="*/ 2984627 h 4432320"/>
                <a:gd name="connsiteX26" fmla="*/ 1638453 w 4243824"/>
                <a:gd name="connsiteY26" fmla="*/ 2748502 h 4432320"/>
                <a:gd name="connsiteX27" fmla="*/ 58732 w 4243824"/>
                <a:gd name="connsiteY27" fmla="*/ 1709134 h 4432320"/>
                <a:gd name="connsiteX28" fmla="*/ 11945 w 4243824"/>
                <a:gd name="connsiteY28" fmla="*/ 1703305 h 4432320"/>
                <a:gd name="connsiteX29" fmla="*/ 3392 w 4243824"/>
                <a:gd name="connsiteY29" fmla="*/ 1745996 h 4432320"/>
                <a:gd name="connsiteX30" fmla="*/ 1775041 w 4243824"/>
                <a:gd name="connsiteY30" fmla="*/ 2980626 h 4432320"/>
                <a:gd name="connsiteX31" fmla="*/ 2118609 w 4243824"/>
                <a:gd name="connsiteY31" fmla="*/ 3110737 h 4432320"/>
                <a:gd name="connsiteX32" fmla="*/ 506597 w 4243824"/>
                <a:gd name="connsiteY32" fmla="*/ 3687381 h 4432320"/>
                <a:gd name="connsiteX33" fmla="*/ 471974 w 4243824"/>
                <a:gd name="connsiteY33" fmla="*/ 3719433 h 4432320"/>
                <a:gd name="connsiteX34" fmla="*/ 504026 w 4243824"/>
                <a:gd name="connsiteY34" fmla="*/ 3754056 h 4432320"/>
                <a:gd name="connsiteX35" fmla="*/ 612706 w 4243824"/>
                <a:gd name="connsiteY35" fmla="*/ 3759390 h 4432320"/>
                <a:gd name="connsiteX36" fmla="*/ 2317682 w 4243824"/>
                <a:gd name="connsiteY36" fmla="*/ 3176556 h 4432320"/>
                <a:gd name="connsiteX37" fmla="*/ 2790883 w 4243824"/>
                <a:gd name="connsiteY37" fmla="*/ 3302095 h 4432320"/>
                <a:gd name="connsiteX38" fmla="*/ 2478082 w 4243824"/>
                <a:gd name="connsiteY38" fmla="*/ 4381849 h 4432320"/>
                <a:gd name="connsiteX39" fmla="*/ 2489893 w 4243824"/>
                <a:gd name="connsiteY39" fmla="*/ 4427493 h 4432320"/>
                <a:gd name="connsiteX40" fmla="*/ 2533231 w 4243824"/>
                <a:gd name="connsiteY40" fmla="*/ 4419092 h 4432320"/>
                <a:gd name="connsiteX41" fmla="*/ 2922233 w 4243824"/>
                <a:gd name="connsiteY41" fmla="*/ 3328575 h 4432320"/>
                <a:gd name="connsiteX42" fmla="*/ 4220110 w 4243824"/>
                <a:gd name="connsiteY42" fmla="*/ 3112643 h 4432320"/>
                <a:gd name="connsiteX43" fmla="*/ 3634513 w 4243824"/>
                <a:gd name="connsiteY43" fmla="*/ 2180526 h 4432320"/>
                <a:gd name="connsiteX44" fmla="*/ 2986813 w 4243824"/>
                <a:gd name="connsiteY44" fmla="*/ 1860486 h 4432320"/>
                <a:gd name="connsiteX45" fmla="*/ 3374861 w 4243824"/>
                <a:gd name="connsiteY45" fmla="*/ 2126520 h 4432320"/>
                <a:gd name="connsiteX46" fmla="*/ 2999576 w 4243824"/>
                <a:gd name="connsiteY46" fmla="*/ 2489993 h 4432320"/>
                <a:gd name="connsiteX47" fmla="*/ 3001862 w 4243824"/>
                <a:gd name="connsiteY47" fmla="*/ 2311305 h 4432320"/>
                <a:gd name="connsiteX48" fmla="*/ 2987288 w 4243824"/>
                <a:gd name="connsiteY48" fmla="*/ 1860867 h 4432320"/>
                <a:gd name="connsiteX49" fmla="*/ 2988241 w 4243824"/>
                <a:gd name="connsiteY49" fmla="*/ 2740596 h 4432320"/>
                <a:gd name="connsiteX50" fmla="*/ 3545644 w 4243824"/>
                <a:gd name="connsiteY50" fmla="*/ 2270442 h 4432320"/>
                <a:gd name="connsiteX51" fmla="*/ 3876733 w 4243824"/>
                <a:gd name="connsiteY51" fmla="*/ 2909665 h 4432320"/>
                <a:gd name="connsiteX52" fmla="*/ 2953475 w 4243824"/>
                <a:gd name="connsiteY52" fmla="*/ 3112643 h 4432320"/>
                <a:gd name="connsiteX53" fmla="*/ 2988717 w 4243824"/>
                <a:gd name="connsiteY53" fmla="*/ 2740596 h 4432320"/>
                <a:gd name="connsiteX54" fmla="*/ 3716428 w 4243824"/>
                <a:gd name="connsiteY54" fmla="*/ 1298321 h 4432320"/>
                <a:gd name="connsiteX55" fmla="*/ 3445060 w 4243824"/>
                <a:gd name="connsiteY55" fmla="*/ 2045366 h 4432320"/>
                <a:gd name="connsiteX56" fmla="*/ 2979763 w 4243824"/>
                <a:gd name="connsiteY56" fmla="*/ 1766951 h 4432320"/>
                <a:gd name="connsiteX57" fmla="*/ 2906993 w 4243824"/>
                <a:gd name="connsiteY57" fmla="*/ 1213834 h 4432320"/>
                <a:gd name="connsiteX58" fmla="*/ 3716903 w 4243824"/>
                <a:gd name="connsiteY58" fmla="*/ 1298321 h 4432320"/>
                <a:gd name="connsiteX59" fmla="*/ 2830603 w 4243824"/>
                <a:gd name="connsiteY59" fmla="*/ 2853468 h 4432320"/>
                <a:gd name="connsiteX60" fmla="*/ 2813362 w 4243824"/>
                <a:gd name="connsiteY60" fmla="*/ 3092640 h 4432320"/>
                <a:gd name="connsiteX61" fmla="*/ 2545996 w 4243824"/>
                <a:gd name="connsiteY61" fmla="*/ 3040253 h 4432320"/>
                <a:gd name="connsiteX62" fmla="*/ 2830983 w 4243824"/>
                <a:gd name="connsiteY62" fmla="*/ 2853468 h 44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3824" h="4432320">
                  <a:moveTo>
                    <a:pt x="3634513" y="2180526"/>
                  </a:moveTo>
                  <a:cubicBezTo>
                    <a:pt x="4056946" y="1740090"/>
                    <a:pt x="4220205" y="1361376"/>
                    <a:pt x="4082188" y="1139444"/>
                  </a:cubicBezTo>
                  <a:cubicBezTo>
                    <a:pt x="4007892" y="1019619"/>
                    <a:pt x="3849778" y="955897"/>
                    <a:pt x="3624988" y="955325"/>
                  </a:cubicBezTo>
                  <a:lnTo>
                    <a:pt x="3621939" y="955325"/>
                  </a:lnTo>
                  <a:cubicBezTo>
                    <a:pt x="3421153" y="955325"/>
                    <a:pt x="3166834" y="1004855"/>
                    <a:pt x="2884324" y="1098772"/>
                  </a:cubicBezTo>
                  <a:cubicBezTo>
                    <a:pt x="2738591" y="409733"/>
                    <a:pt x="2482368" y="-223"/>
                    <a:pt x="2195666" y="-223"/>
                  </a:cubicBezTo>
                  <a:cubicBezTo>
                    <a:pt x="2018976" y="-223"/>
                    <a:pt x="1852766" y="153797"/>
                    <a:pt x="1715130" y="445166"/>
                  </a:cubicBezTo>
                  <a:cubicBezTo>
                    <a:pt x="1587590" y="715105"/>
                    <a:pt x="1491863" y="1084104"/>
                    <a:pt x="1437762" y="1513872"/>
                  </a:cubicBezTo>
                  <a:cubicBezTo>
                    <a:pt x="1232688" y="1518605"/>
                    <a:pt x="1070191" y="1688712"/>
                    <a:pt x="1074954" y="1893814"/>
                  </a:cubicBezTo>
                  <a:cubicBezTo>
                    <a:pt x="1079716" y="2098916"/>
                    <a:pt x="1249833" y="2261355"/>
                    <a:pt x="1454906" y="2256622"/>
                  </a:cubicBezTo>
                  <a:cubicBezTo>
                    <a:pt x="1659980" y="2251897"/>
                    <a:pt x="1822476" y="2081790"/>
                    <a:pt x="1817713" y="1876679"/>
                  </a:cubicBezTo>
                  <a:cubicBezTo>
                    <a:pt x="1813713" y="1703638"/>
                    <a:pt x="1690745" y="1556286"/>
                    <a:pt x="1521200" y="1521396"/>
                  </a:cubicBezTo>
                  <a:cubicBezTo>
                    <a:pt x="1644168" y="835596"/>
                    <a:pt x="1884960" y="394112"/>
                    <a:pt x="2138134" y="394112"/>
                  </a:cubicBezTo>
                  <a:cubicBezTo>
                    <a:pt x="2342351" y="394112"/>
                    <a:pt x="2542947" y="684815"/>
                    <a:pt x="2677155" y="1173639"/>
                  </a:cubicBezTo>
                  <a:cubicBezTo>
                    <a:pt x="2465224" y="1256877"/>
                    <a:pt x="2258435" y="1352737"/>
                    <a:pt x="2058030" y="1460722"/>
                  </a:cubicBezTo>
                  <a:cubicBezTo>
                    <a:pt x="2041646" y="1469085"/>
                    <a:pt x="2035074" y="1489173"/>
                    <a:pt x="2043456" y="1505585"/>
                  </a:cubicBezTo>
                  <a:cubicBezTo>
                    <a:pt x="2051838" y="1521996"/>
                    <a:pt x="2071936" y="1528521"/>
                    <a:pt x="2088319" y="1520158"/>
                  </a:cubicBezTo>
                  <a:cubicBezTo>
                    <a:pt x="2286725" y="1422698"/>
                    <a:pt x="2491988" y="1339612"/>
                    <a:pt x="2702300" y="1271555"/>
                  </a:cubicBezTo>
                  <a:cubicBezTo>
                    <a:pt x="2732113" y="1394142"/>
                    <a:pt x="2757545" y="1525778"/>
                    <a:pt x="2778500" y="1664081"/>
                  </a:cubicBezTo>
                  <a:lnTo>
                    <a:pt x="2772690" y="1661223"/>
                  </a:lnTo>
                  <a:cubicBezTo>
                    <a:pt x="2756212" y="1653079"/>
                    <a:pt x="2736210" y="1659861"/>
                    <a:pt x="2728018" y="1676378"/>
                  </a:cubicBezTo>
                  <a:cubicBezTo>
                    <a:pt x="2720113" y="1692541"/>
                    <a:pt x="2726398" y="1712106"/>
                    <a:pt x="2742306" y="1720564"/>
                  </a:cubicBezTo>
                  <a:cubicBezTo>
                    <a:pt x="2758402" y="1729137"/>
                    <a:pt x="2774214" y="1737804"/>
                    <a:pt x="2789931" y="1746567"/>
                  </a:cubicBezTo>
                  <a:cubicBezTo>
                    <a:pt x="2823268" y="2004714"/>
                    <a:pt x="2839746" y="2264756"/>
                    <a:pt x="2839175" y="2525046"/>
                  </a:cubicBezTo>
                  <a:cubicBezTo>
                    <a:pt x="2839175" y="2555145"/>
                    <a:pt x="2839175" y="2587244"/>
                    <a:pt x="2838317" y="2622677"/>
                  </a:cubicBezTo>
                  <a:cubicBezTo>
                    <a:pt x="2673820" y="2752131"/>
                    <a:pt x="2502656" y="2872946"/>
                    <a:pt x="2325587" y="2984627"/>
                  </a:cubicBezTo>
                  <a:cubicBezTo>
                    <a:pt x="2092034" y="2919752"/>
                    <a:pt x="1862577" y="2840904"/>
                    <a:pt x="1638453" y="2748502"/>
                  </a:cubicBezTo>
                  <a:cubicBezTo>
                    <a:pt x="932460" y="2458751"/>
                    <a:pt x="326956" y="2060892"/>
                    <a:pt x="58732" y="1709134"/>
                  </a:cubicBezTo>
                  <a:cubicBezTo>
                    <a:pt x="47426" y="1694608"/>
                    <a:pt x="26471" y="1691998"/>
                    <a:pt x="11945" y="1703305"/>
                  </a:cubicBezTo>
                  <a:cubicBezTo>
                    <a:pt x="-1085" y="1713449"/>
                    <a:pt x="-4724" y="1731613"/>
                    <a:pt x="3392" y="1745996"/>
                  </a:cubicBezTo>
                  <a:cubicBezTo>
                    <a:pt x="236659" y="2149951"/>
                    <a:pt x="931984" y="2634583"/>
                    <a:pt x="1775041" y="2980626"/>
                  </a:cubicBezTo>
                  <a:cubicBezTo>
                    <a:pt x="1888580" y="3027204"/>
                    <a:pt x="2003641" y="3070828"/>
                    <a:pt x="2118609" y="3110737"/>
                  </a:cubicBezTo>
                  <a:cubicBezTo>
                    <a:pt x="1513676" y="3462401"/>
                    <a:pt x="915029" y="3676999"/>
                    <a:pt x="506597" y="3687381"/>
                  </a:cubicBezTo>
                  <a:cubicBezTo>
                    <a:pt x="488186" y="3686667"/>
                    <a:pt x="472688" y="3701021"/>
                    <a:pt x="471974" y="3719433"/>
                  </a:cubicBezTo>
                  <a:cubicBezTo>
                    <a:pt x="471260" y="3737845"/>
                    <a:pt x="485614" y="3753342"/>
                    <a:pt x="504026" y="3754056"/>
                  </a:cubicBezTo>
                  <a:cubicBezTo>
                    <a:pt x="540135" y="3757733"/>
                    <a:pt x="576406" y="3759504"/>
                    <a:pt x="612706" y="3759390"/>
                  </a:cubicBezTo>
                  <a:cubicBezTo>
                    <a:pt x="1034473" y="3759390"/>
                    <a:pt x="1671695" y="3542982"/>
                    <a:pt x="2317682" y="3176556"/>
                  </a:cubicBezTo>
                  <a:cubicBezTo>
                    <a:pt x="2479035" y="3226752"/>
                    <a:pt x="2638006" y="3268948"/>
                    <a:pt x="2790883" y="3302095"/>
                  </a:cubicBezTo>
                  <a:cubicBezTo>
                    <a:pt x="2731256" y="3755675"/>
                    <a:pt x="2620481" y="4138200"/>
                    <a:pt x="2478082" y="4381849"/>
                  </a:cubicBezTo>
                  <a:cubicBezTo>
                    <a:pt x="2468748" y="4397718"/>
                    <a:pt x="2473986" y="4418149"/>
                    <a:pt x="2489893" y="4427493"/>
                  </a:cubicBezTo>
                  <a:cubicBezTo>
                    <a:pt x="2504371" y="4436018"/>
                    <a:pt x="2522945" y="4432417"/>
                    <a:pt x="2533231" y="4419092"/>
                  </a:cubicBezTo>
                  <a:cubicBezTo>
                    <a:pt x="2702967" y="4200017"/>
                    <a:pt x="2840603" y="3813302"/>
                    <a:pt x="2922233" y="3328575"/>
                  </a:cubicBezTo>
                  <a:cubicBezTo>
                    <a:pt x="3626035" y="3460496"/>
                    <a:pt x="4110095" y="3380391"/>
                    <a:pt x="4220110" y="3112643"/>
                  </a:cubicBezTo>
                  <a:cubicBezTo>
                    <a:pt x="4316693" y="2875947"/>
                    <a:pt x="4103619" y="2537142"/>
                    <a:pt x="3634513" y="2180526"/>
                  </a:cubicBezTo>
                  <a:close/>
                  <a:moveTo>
                    <a:pt x="2986813" y="1860486"/>
                  </a:moveTo>
                  <a:cubicBezTo>
                    <a:pt x="3121210" y="1941582"/>
                    <a:pt x="3250750" y="2030412"/>
                    <a:pt x="3374861" y="2126520"/>
                  </a:cubicBezTo>
                  <a:cubicBezTo>
                    <a:pt x="3257799" y="2255688"/>
                    <a:pt x="3132449" y="2377094"/>
                    <a:pt x="2999576" y="2489993"/>
                  </a:cubicBezTo>
                  <a:cubicBezTo>
                    <a:pt x="3001100" y="2430462"/>
                    <a:pt x="3001862" y="2370645"/>
                    <a:pt x="3001862" y="2311305"/>
                  </a:cubicBezTo>
                  <a:cubicBezTo>
                    <a:pt x="3002337" y="2159571"/>
                    <a:pt x="2997290" y="2008219"/>
                    <a:pt x="2987288" y="1860867"/>
                  </a:cubicBezTo>
                  <a:close/>
                  <a:moveTo>
                    <a:pt x="2988241" y="2740596"/>
                  </a:moveTo>
                  <a:cubicBezTo>
                    <a:pt x="3184646" y="2596912"/>
                    <a:pt x="3370860" y="2439816"/>
                    <a:pt x="3545644" y="2270442"/>
                  </a:cubicBezTo>
                  <a:cubicBezTo>
                    <a:pt x="3819869" y="2522474"/>
                    <a:pt x="3940360" y="2754503"/>
                    <a:pt x="3876733" y="2909665"/>
                  </a:cubicBezTo>
                  <a:cubicBezTo>
                    <a:pt x="3799199" y="3098260"/>
                    <a:pt x="3455156" y="3173507"/>
                    <a:pt x="2953475" y="3112643"/>
                  </a:cubicBezTo>
                  <a:cubicBezTo>
                    <a:pt x="2968715" y="2992056"/>
                    <a:pt x="2980526" y="2867184"/>
                    <a:pt x="2988717" y="2740596"/>
                  </a:cubicBezTo>
                  <a:close/>
                  <a:moveTo>
                    <a:pt x="3716428" y="1298321"/>
                  </a:moveTo>
                  <a:cubicBezTo>
                    <a:pt x="3811678" y="1452149"/>
                    <a:pt x="3712903" y="1723517"/>
                    <a:pt x="3445060" y="2045366"/>
                  </a:cubicBezTo>
                  <a:cubicBezTo>
                    <a:pt x="3294851" y="1944640"/>
                    <a:pt x="3139498" y="1851714"/>
                    <a:pt x="2979763" y="1766951"/>
                  </a:cubicBezTo>
                  <a:cubicBezTo>
                    <a:pt x="2964810" y="1581470"/>
                    <a:pt x="2940520" y="1396866"/>
                    <a:pt x="2906993" y="1213834"/>
                  </a:cubicBezTo>
                  <a:cubicBezTo>
                    <a:pt x="3325617" y="1111345"/>
                    <a:pt x="3619844" y="1141730"/>
                    <a:pt x="3716903" y="1298321"/>
                  </a:cubicBezTo>
                  <a:close/>
                  <a:moveTo>
                    <a:pt x="2830603" y="2853468"/>
                  </a:moveTo>
                  <a:cubicBezTo>
                    <a:pt x="2826411" y="2934144"/>
                    <a:pt x="2821078" y="3014250"/>
                    <a:pt x="2813362" y="3092640"/>
                  </a:cubicBezTo>
                  <a:cubicBezTo>
                    <a:pt x="2727161" y="3078638"/>
                    <a:pt x="2637626" y="3061113"/>
                    <a:pt x="2545996" y="3040253"/>
                  </a:cubicBezTo>
                  <a:cubicBezTo>
                    <a:pt x="2643341" y="2980245"/>
                    <a:pt x="2738591" y="2917571"/>
                    <a:pt x="2830983" y="2853468"/>
                  </a:cubicBezTo>
                  <a:close/>
                </a:path>
              </a:pathLst>
            </a:custGeom>
            <a:solidFill>
              <a:schemeClr val="accent2"/>
            </a:solidFill>
            <a:ln w="9525" cap="flat">
              <a:noFill/>
              <a:prstDash val="solid"/>
              <a:miter/>
            </a:ln>
          </p:spPr>
          <p:txBody>
            <a:bodyPr rtlCol="0" anchor="ctr"/>
            <a:lstStyle/>
            <a:p>
              <a:endParaRPr lang="en-CA"/>
            </a:p>
          </p:txBody>
        </p:sp>
      </p:grpSp>
    </p:spTree>
    <p:extLst>
      <p:ext uri="{BB962C8B-B14F-4D97-AF65-F5344CB8AC3E}">
        <p14:creationId xmlns:p14="http://schemas.microsoft.com/office/powerpoint/2010/main" val="13248915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0000">
              <a:srgbClr val="122438"/>
            </a:gs>
            <a:gs pos="100000">
              <a:srgbClr val="122438">
                <a:alpha val="96000"/>
              </a:srgbClr>
            </a:gs>
          </a:gsLst>
          <a:lin ang="42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0062"/>
            <a:ext cx="10515600" cy="1325563"/>
          </a:xfrm>
          <a:prstGeom prst="rect">
            <a:avLst/>
          </a:prstGeom>
        </p:spPr>
        <p:txBody>
          <a:bodyPr vert="horz" lIns="91440" tIns="45720" rIns="91440" bIns="45720" rtlCol="0" anchor="ctr">
            <a:normAutofit/>
          </a:bodyPr>
          <a:lstStyle/>
          <a:p>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CA" dirty="0"/>
          </a:p>
        </p:txBody>
      </p:sp>
      <p:sp>
        <p:nvSpPr>
          <p:cNvPr id="6" name="Slide Number Placeholder 5"/>
          <p:cNvSpPr>
            <a:spLocks noGrp="1"/>
          </p:cNvSpPr>
          <p:nvPr>
            <p:ph type="sldNum" sz="quarter" idx="4"/>
          </p:nvPr>
        </p:nvSpPr>
        <p:spPr>
          <a:xfrm>
            <a:off x="11352213" y="6323330"/>
            <a:ext cx="544830" cy="534670"/>
          </a:xfrm>
          <a:prstGeom prst="rect">
            <a:avLst/>
          </a:prstGeom>
          <a:noFill/>
          <a:ln>
            <a:noFill/>
          </a:ln>
        </p:spPr>
        <p:txBody>
          <a:bodyPr vert="horz" lIns="91440" tIns="45720" rIns="91440" bIns="45720" rtlCol="0" anchor="ctr"/>
          <a:lstStyle>
            <a:lvl1pPr algn="ctr">
              <a:defRPr sz="1600" b="1">
                <a:solidFill>
                  <a:schemeClr val="bg1"/>
                </a:solidFill>
              </a:defRPr>
            </a:lvl1pPr>
          </a:lstStyle>
          <a:p>
            <a:fld id="{D410213F-DBF0-43E9-B4DB-C3EC68F8C90D}" type="slidenum">
              <a:rPr lang="en-CA" smtClean="0"/>
              <a:pPr/>
              <a:t>‹#›</a:t>
            </a:fld>
            <a:endParaRPr lang="en-CA" dirty="0"/>
          </a:p>
        </p:txBody>
      </p:sp>
      <p:sp>
        <p:nvSpPr>
          <p:cNvPr id="7" name="Footer Placeholder 4">
            <a:extLst>
              <a:ext uri="{FF2B5EF4-FFF2-40B4-BE49-F238E27FC236}">
                <a16:creationId xmlns:a16="http://schemas.microsoft.com/office/drawing/2014/main" id="{4606D95C-C00C-65A0-6F7A-AC4F778CB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CA"/>
              <a:t>(DRAFT) e-Doc 7371560</a:t>
            </a:r>
            <a:endParaRPr lang="en-CA" dirty="0"/>
          </a:p>
        </p:txBody>
      </p:sp>
    </p:spTree>
    <p:extLst>
      <p:ext uri="{BB962C8B-B14F-4D97-AF65-F5344CB8AC3E}">
        <p14:creationId xmlns:p14="http://schemas.microsoft.com/office/powerpoint/2010/main" val="19807060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8" r:id="rId4"/>
    <p:sldLayoutId id="2147483709" r:id="rId5"/>
    <p:sldLayoutId id="2147483650" r:id="rId6"/>
    <p:sldLayoutId id="2147483699" r:id="rId7"/>
    <p:sldLayoutId id="2147483702" r:id="rId8"/>
    <p:sldLayoutId id="2147483705" r:id="rId9"/>
    <p:sldLayoutId id="2147483677" r:id="rId10"/>
    <p:sldLayoutId id="2147483680" r:id="rId11"/>
    <p:sldLayoutId id="2147483684" r:id="rId12"/>
    <p:sldLayoutId id="2147483694" r:id="rId13"/>
    <p:sldLayoutId id="2147483690" r:id="rId14"/>
    <p:sldLayoutId id="2147483708" r:id="rId15"/>
    <p:sldLayoutId id="2147483712" r:id="rId16"/>
    <p:sldLayoutId id="2147483713" r:id="rId17"/>
    <p:sldLayoutId id="2147483714" r:id="rId18"/>
    <p:sldLayoutId id="2147483715" r:id="rId19"/>
  </p:sldLayoutIdLst>
  <p:hf sldNum="0" hdr="0" dt="0"/>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0" algn="l" defTabSz="914400" rtl="0" eaLnBrk="1" latinLnBrk="0" hangingPunct="1">
        <a:lnSpc>
          <a:spcPct val="10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0" algn="l" defTabSz="914400" rtl="0" eaLnBrk="1" latinLnBrk="0" hangingPunct="1">
        <a:lnSpc>
          <a:spcPct val="10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userDrawn="1">
          <p15:clr>
            <a:srgbClr val="F26B43"/>
          </p15:clr>
        </p15:guide>
        <p15:guide id="3" pos="529" userDrawn="1">
          <p15:clr>
            <a:srgbClr val="F26B43"/>
          </p15:clr>
        </p15:guide>
        <p15:guide id="4"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46C9A2E-6961-47E5-AAC8-08E272BAAC96}"/>
              </a:ext>
            </a:extLst>
          </p:cNvPr>
          <p:cNvSpPr>
            <a:spLocks noGrp="1"/>
          </p:cNvSpPr>
          <p:nvPr>
            <p:ph type="dt" sz="half" idx="2"/>
          </p:nvPr>
        </p:nvSpPr>
        <p:spPr>
          <a:xfrm>
            <a:off x="714375" y="6356350"/>
            <a:ext cx="2867025" cy="365125"/>
          </a:xfrm>
          <a:prstGeom prst="rect">
            <a:avLst/>
          </a:prstGeom>
        </p:spPr>
        <p:txBody>
          <a:bodyPr vert="horz" lIns="91440" tIns="45720" rIns="91440" bIns="45720" rtlCol="0" anchor="ctr"/>
          <a:lstStyle>
            <a:lvl1pPr algn="l">
              <a:defRPr sz="1200">
                <a:solidFill>
                  <a:schemeClr val="tx1"/>
                </a:solidFill>
              </a:defRPr>
            </a:lvl1pPr>
          </a:lstStyle>
          <a:p>
            <a:endParaRPr lang="en-CA" dirty="0"/>
          </a:p>
        </p:txBody>
      </p:sp>
      <p:sp>
        <p:nvSpPr>
          <p:cNvPr id="11" name="Footer Placeholder 4">
            <a:extLst>
              <a:ext uri="{FF2B5EF4-FFF2-40B4-BE49-F238E27FC236}">
                <a16:creationId xmlns:a16="http://schemas.microsoft.com/office/drawing/2014/main" id="{11638D03-608B-4403-88C7-A20713946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CA"/>
              <a:t>(DRAFT) e-Doc 7371560</a:t>
            </a:r>
            <a:endParaRPr lang="en-CA" dirty="0"/>
          </a:p>
        </p:txBody>
      </p:sp>
      <p:sp>
        <p:nvSpPr>
          <p:cNvPr id="12" name="Slide Number Placeholder 5">
            <a:extLst>
              <a:ext uri="{FF2B5EF4-FFF2-40B4-BE49-F238E27FC236}">
                <a16:creationId xmlns:a16="http://schemas.microsoft.com/office/drawing/2014/main" id="{CDCE5859-3B69-4D83-9C8F-6CB5E19B1FD4}"/>
              </a:ext>
            </a:extLst>
          </p:cNvPr>
          <p:cNvSpPr>
            <a:spLocks noGrp="1"/>
          </p:cNvSpPr>
          <p:nvPr>
            <p:ph type="sldNum" sz="quarter" idx="4"/>
          </p:nvPr>
        </p:nvSpPr>
        <p:spPr>
          <a:xfrm>
            <a:off x="11353800" y="6323330"/>
            <a:ext cx="510540" cy="534670"/>
          </a:xfrm>
          <a:prstGeom prst="rect">
            <a:avLst/>
          </a:prstGeom>
          <a:noFill/>
          <a:ln>
            <a:noFill/>
          </a:ln>
        </p:spPr>
        <p:txBody>
          <a:bodyPr vert="horz" lIns="91440" tIns="45720" rIns="91440" bIns="45720" rtlCol="0" anchor="ctr"/>
          <a:lstStyle>
            <a:lvl1pPr algn="ctr">
              <a:defRPr sz="1600" b="1">
                <a:solidFill>
                  <a:schemeClr val="tx1"/>
                </a:solidFill>
              </a:defRPr>
            </a:lvl1pPr>
          </a:lstStyle>
          <a:p>
            <a:fld id="{D410213F-DBF0-43E9-B4DB-C3EC68F8C90D}" type="slidenum">
              <a:rPr lang="en-CA" smtClean="0"/>
              <a:pPr/>
              <a:t>‹#›</a:t>
            </a:fld>
            <a:endParaRPr lang="en-CA" dirty="0"/>
          </a:p>
        </p:txBody>
      </p:sp>
      <p:sp>
        <p:nvSpPr>
          <p:cNvPr id="7" name="Title Placeholder 1">
            <a:extLst>
              <a:ext uri="{FF2B5EF4-FFF2-40B4-BE49-F238E27FC236}">
                <a16:creationId xmlns:a16="http://schemas.microsoft.com/office/drawing/2014/main" id="{44FAECC3-8FB5-49A7-96A0-55CBD0B93424}"/>
              </a:ext>
            </a:extLst>
          </p:cNvPr>
          <p:cNvSpPr>
            <a:spLocks noGrp="1"/>
          </p:cNvSpPr>
          <p:nvPr>
            <p:ph type="title"/>
          </p:nvPr>
        </p:nvSpPr>
        <p:spPr>
          <a:xfrm>
            <a:off x="714375" y="500062"/>
            <a:ext cx="10782300" cy="1325563"/>
          </a:xfrm>
          <a:prstGeom prst="rect">
            <a:avLst/>
          </a:prstGeom>
        </p:spPr>
        <p:txBody>
          <a:bodyPr vert="horz" lIns="91440" tIns="45720" rIns="91440" bIns="45720" rtlCol="0" anchor="ctr">
            <a:normAutofit/>
          </a:bodyPr>
          <a:lstStyle/>
          <a:p>
            <a:endParaRPr lang="en-CA" dirty="0"/>
          </a:p>
        </p:txBody>
      </p:sp>
      <p:sp>
        <p:nvSpPr>
          <p:cNvPr id="13" name="Text Placeholder 2">
            <a:extLst>
              <a:ext uri="{FF2B5EF4-FFF2-40B4-BE49-F238E27FC236}">
                <a16:creationId xmlns:a16="http://schemas.microsoft.com/office/drawing/2014/main" id="{5EA7AE80-C570-46A5-B1F2-A64AD2CD354E}"/>
              </a:ext>
            </a:extLst>
          </p:cNvPr>
          <p:cNvSpPr>
            <a:spLocks noGrp="1"/>
          </p:cNvSpPr>
          <p:nvPr>
            <p:ph type="body" idx="1"/>
          </p:nvPr>
        </p:nvSpPr>
        <p:spPr>
          <a:xfrm>
            <a:off x="714375" y="1825625"/>
            <a:ext cx="107823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577224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710" r:id="rId5"/>
    <p:sldLayoutId id="2147483688" r:id="rId6"/>
    <p:sldLayoutId id="2147483695" r:id="rId7"/>
    <p:sldLayoutId id="2147483687" r:id="rId8"/>
    <p:sldLayoutId id="2147483700" r:id="rId9"/>
    <p:sldLayoutId id="2147483703" r:id="rId10"/>
    <p:sldLayoutId id="2147483706" r:id="rId11"/>
    <p:sldLayoutId id="2147483711" r:id="rId12"/>
    <p:sldLayoutId id="2147483685" r:id="rId13"/>
  </p:sldLayoutIdLst>
  <p:hf sldNum="0" hd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orient="horz" pos="845" userDrawn="1">
          <p15:clr>
            <a:srgbClr val="F26B43"/>
          </p15:clr>
        </p15:guide>
        <p15:guide id="3" pos="7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Regulatory Agility</a:t>
            </a:r>
            <a:endParaRPr lang="en-CA" dirty="0"/>
          </a:p>
        </p:txBody>
      </p:sp>
      <p:sp>
        <p:nvSpPr>
          <p:cNvPr id="5" name="Subtitle 4"/>
          <p:cNvSpPr>
            <a:spLocks noGrp="1"/>
          </p:cNvSpPr>
          <p:nvPr>
            <p:ph type="subTitle" idx="1"/>
          </p:nvPr>
        </p:nvSpPr>
        <p:spPr>
          <a:xfrm>
            <a:off x="838199" y="3335019"/>
            <a:ext cx="9717506" cy="1441684"/>
          </a:xfrm>
        </p:spPr>
        <p:txBody>
          <a:bodyPr>
            <a:normAutofit/>
          </a:bodyPr>
          <a:lstStyle/>
          <a:p>
            <a:r>
              <a:rPr lang="en-CA" sz="4400" dirty="0">
                <a:solidFill>
                  <a:schemeClr val="bg1"/>
                </a:solidFill>
              </a:rPr>
              <a:t>Regulatory agility through use of performance-based regulations</a:t>
            </a:r>
          </a:p>
        </p:txBody>
      </p:sp>
      <p:sp>
        <p:nvSpPr>
          <p:cNvPr id="6" name="Text Placeholder 5"/>
          <p:cNvSpPr>
            <a:spLocks noGrp="1"/>
          </p:cNvSpPr>
          <p:nvPr>
            <p:ph type="body" sz="quarter" idx="10"/>
          </p:nvPr>
        </p:nvSpPr>
        <p:spPr>
          <a:xfrm>
            <a:off x="838198" y="5006991"/>
            <a:ext cx="4538135" cy="1103877"/>
          </a:xfrm>
        </p:spPr>
        <p:txBody>
          <a:bodyPr>
            <a:normAutofit/>
          </a:bodyPr>
          <a:lstStyle/>
          <a:p>
            <a:r>
              <a:rPr lang="en-CA" sz="2000" b="1" dirty="0"/>
              <a:t>Sean Belyea</a:t>
            </a:r>
            <a:br>
              <a:rPr lang="en-CA" sz="2000" dirty="0"/>
            </a:br>
            <a:r>
              <a:rPr lang="en-CA" sz="2000" dirty="0"/>
              <a:t>Senior Project Officer</a:t>
            </a:r>
            <a:br>
              <a:rPr lang="en-CA" sz="2000" dirty="0"/>
            </a:br>
            <a:r>
              <a:rPr lang="en-CA" sz="2000" dirty="0"/>
              <a:t>Canadian Nuclear Safety Commission</a:t>
            </a:r>
          </a:p>
        </p:txBody>
      </p:sp>
      <p:sp>
        <p:nvSpPr>
          <p:cNvPr id="2" name="Footer Placeholder 1">
            <a:extLst>
              <a:ext uri="{FF2B5EF4-FFF2-40B4-BE49-F238E27FC236}">
                <a16:creationId xmlns:a16="http://schemas.microsoft.com/office/drawing/2014/main" id="{98A4D603-8913-1268-2EC4-73881B88AD72}"/>
              </a:ext>
            </a:extLst>
          </p:cNvPr>
          <p:cNvSpPr>
            <a:spLocks noGrp="1"/>
          </p:cNvSpPr>
          <p:nvPr>
            <p:ph type="ftr" sz="quarter" idx="3"/>
          </p:nvPr>
        </p:nvSpPr>
        <p:spPr/>
        <p:txBody>
          <a:bodyPr/>
          <a:lstStyle/>
          <a:p>
            <a:r>
              <a:rPr lang="en-CA" dirty="0"/>
              <a:t>(DRAFT) e-Doc 7373783</a:t>
            </a:r>
          </a:p>
        </p:txBody>
      </p:sp>
      <p:sp>
        <p:nvSpPr>
          <p:cNvPr id="3" name="Text Placeholder 5">
            <a:extLst>
              <a:ext uri="{FF2B5EF4-FFF2-40B4-BE49-F238E27FC236}">
                <a16:creationId xmlns:a16="http://schemas.microsoft.com/office/drawing/2014/main" id="{5EC09DC8-A207-C80A-65B9-1AC169DBB48A}"/>
              </a:ext>
            </a:extLst>
          </p:cNvPr>
          <p:cNvSpPr txBox="1">
            <a:spLocks/>
          </p:cNvSpPr>
          <p:nvPr/>
        </p:nvSpPr>
        <p:spPr>
          <a:xfrm>
            <a:off x="5071534" y="4980939"/>
            <a:ext cx="6527799" cy="1103877"/>
          </a:xfrm>
          <a:prstGeom prst="rect">
            <a:avLst/>
          </a:prstGeom>
        </p:spPr>
        <p:txBody>
          <a:bodyPr vert="horz" lIns="91440" tIns="45720" rIns="91440" bIns="45720" rtlCol="0" anchor="b"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baseline="0">
                <a:solidFill>
                  <a:schemeClr val="bg1"/>
                </a:solidFill>
                <a:latin typeface="+mn-lt"/>
                <a:ea typeface="+mn-ea"/>
                <a:cs typeface="+mn-cs"/>
              </a:defRPr>
            </a:lvl1pPr>
            <a:lvl2pPr marL="685800" indent="0" algn="l" defTabSz="914400" rtl="0" eaLnBrk="1" latinLnBrk="0" hangingPunct="1">
              <a:lnSpc>
                <a:spcPct val="10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CA" sz="2000" b="1" dirty="0"/>
              <a:t>International Conference on SMRs and their Applications</a:t>
            </a:r>
            <a:br>
              <a:rPr lang="en-CA" sz="2000" b="1" dirty="0"/>
            </a:br>
            <a:r>
              <a:rPr lang="en-CA" sz="2000" dirty="0"/>
              <a:t>21–25 October 2024</a:t>
            </a:r>
            <a:br>
              <a:rPr lang="en-CA" sz="2000" dirty="0"/>
            </a:br>
            <a:r>
              <a:rPr lang="en-CA" sz="2000" dirty="0"/>
              <a:t>Vienna, Austria</a:t>
            </a:r>
          </a:p>
        </p:txBody>
      </p:sp>
    </p:spTree>
    <p:extLst>
      <p:ext uri="{BB962C8B-B14F-4D97-AF65-F5344CB8AC3E}">
        <p14:creationId xmlns:p14="http://schemas.microsoft.com/office/powerpoint/2010/main" val="182329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7D00A3EC-EF0D-8EEF-D8BB-178636C69CA1}"/>
              </a:ext>
            </a:extLst>
          </p:cNvPr>
          <p:cNvSpPr>
            <a:spLocks noGrp="1"/>
          </p:cNvSpPr>
          <p:nvPr>
            <p:ph type="ctrTitle"/>
          </p:nvPr>
        </p:nvSpPr>
        <p:spPr/>
        <p:txBody>
          <a:bodyPr>
            <a:normAutofit/>
          </a:bodyPr>
          <a:lstStyle/>
          <a:p>
            <a:pPr eaLnBrk="1" hangingPunct="1"/>
            <a:r>
              <a:rPr lang="en-US" altLang="en-US" sz="4236">
                <a:ea typeface="MS PGothic" panose="020B0600070205080204" pitchFamily="34" charset="-128"/>
              </a:rPr>
              <a:t>Characteristics of Suitable Information</a:t>
            </a:r>
          </a:p>
        </p:txBody>
      </p:sp>
      <p:sp>
        <p:nvSpPr>
          <p:cNvPr id="107523" name="Content Placeholder 2">
            <a:extLst>
              <a:ext uri="{FF2B5EF4-FFF2-40B4-BE49-F238E27FC236}">
                <a16:creationId xmlns:a16="http://schemas.microsoft.com/office/drawing/2014/main" id="{5220E00D-F9CC-94C3-96E5-6EA128DE5322}"/>
              </a:ext>
            </a:extLst>
          </p:cNvPr>
          <p:cNvSpPr>
            <a:spLocks noGrp="1"/>
          </p:cNvSpPr>
          <p:nvPr>
            <p:ph sz="quarter" idx="11"/>
          </p:nvPr>
        </p:nvSpPr>
        <p:spPr>
          <a:xfrm>
            <a:off x="710565" y="1736726"/>
            <a:ext cx="10909507" cy="4494392"/>
          </a:xfrm>
        </p:spPr>
        <p:txBody>
          <a:bodyPr/>
          <a:lstStyle/>
          <a:p>
            <a:pPr marL="320675" indent="-320675">
              <a:buClr>
                <a:schemeClr val="bg1"/>
              </a:buClr>
              <a:buSzPct val="90000"/>
              <a:defRPr/>
            </a:pPr>
            <a:r>
              <a:rPr lang="en-US" altLang="en-US" sz="2800" kern="0" dirty="0"/>
              <a:t>Facts and data derived through validated and quality assured (i.e., traceable and repeatable) scientific and engineering processes, such as:</a:t>
            </a:r>
          </a:p>
          <a:p>
            <a:pPr marL="853094" lvl="1" indent="-342900">
              <a:buClr>
                <a:schemeClr val="bg1"/>
              </a:buClr>
              <a:buSzPct val="90000"/>
              <a:defRPr/>
            </a:pPr>
            <a:r>
              <a:rPr lang="en-US" altLang="en-US" kern="0" dirty="0"/>
              <a:t>experimental or field-derived data</a:t>
            </a:r>
          </a:p>
          <a:p>
            <a:pPr marL="853094" lvl="1" indent="-342900">
              <a:buClr>
                <a:schemeClr val="bg1"/>
              </a:buClr>
              <a:buSzPct val="90000"/>
              <a:defRPr/>
            </a:pPr>
            <a:r>
              <a:rPr lang="en-US" altLang="en-US" kern="0" dirty="0"/>
              <a:t>operating experience</a:t>
            </a:r>
          </a:p>
          <a:p>
            <a:pPr marL="853094" lvl="1" indent="-342900">
              <a:buClr>
                <a:schemeClr val="bg1"/>
              </a:buClr>
              <a:buSzPct val="90000"/>
              <a:defRPr/>
            </a:pPr>
            <a:r>
              <a:rPr lang="en-US" altLang="en-US" kern="0" dirty="0"/>
              <a:t>computer modelling</a:t>
            </a:r>
          </a:p>
          <a:p>
            <a:pPr marL="320675" indent="-320675">
              <a:buClr>
                <a:schemeClr val="bg1"/>
              </a:buClr>
              <a:buSzPct val="90000"/>
              <a:defRPr/>
            </a:pPr>
            <a:r>
              <a:rPr lang="en-US" altLang="en-US" sz="2800" kern="0" dirty="0"/>
              <a:t>Uncertainties have been characterized and accounted for</a:t>
            </a:r>
          </a:p>
          <a:p>
            <a:pPr marL="320675" indent="-320675">
              <a:buClr>
                <a:schemeClr val="bg1"/>
              </a:buClr>
              <a:buSzPct val="90000"/>
              <a:defRPr/>
            </a:pPr>
            <a:r>
              <a:rPr lang="en-US" altLang="en-US" sz="2800" kern="0" dirty="0"/>
              <a:t>Information is demonstrated to be relevant to the specific proposal</a:t>
            </a:r>
          </a:p>
          <a:p>
            <a:pPr eaLnBrk="1" hangingPunct="1"/>
            <a:endParaRPr lang="en-US" altLang="en-US" dirty="0">
              <a:ea typeface="MS PGothic" panose="020B0600070205080204" pitchFamily="34" charset="-128"/>
            </a:endParaRPr>
          </a:p>
        </p:txBody>
      </p:sp>
      <p:sp>
        <p:nvSpPr>
          <p:cNvPr id="107524" name="Rectangle 2">
            <a:extLst>
              <a:ext uri="{FF2B5EF4-FFF2-40B4-BE49-F238E27FC236}">
                <a16:creationId xmlns:a16="http://schemas.microsoft.com/office/drawing/2014/main" id="{1A485652-DAEE-D585-3941-1FE6CE5AC68F}"/>
              </a:ext>
            </a:extLst>
          </p:cNvPr>
          <p:cNvSpPr txBox="1">
            <a:spLocks/>
          </p:cNvSpPr>
          <p:nvPr/>
        </p:nvSpPr>
        <p:spPr bwMode="auto">
          <a:xfrm>
            <a:off x="983317" y="5626754"/>
            <a:ext cx="10194551" cy="72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nchor="ctr"/>
          <a:lstStyle>
            <a:lvl1pPr defTabSz="912813">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CA" altLang="en-US" sz="2824" b="1" dirty="0">
                <a:solidFill>
                  <a:srgbClr val="FF0000"/>
                </a:solidFill>
              </a:rPr>
              <a:t>The greater the uncertainty or safety significance, the greater the burden of evidence needed to support a proposal</a:t>
            </a:r>
            <a:endParaRPr lang="en-US" altLang="en-US" sz="2824" b="1" dirty="0">
              <a:solidFill>
                <a:srgbClr val="FF0000"/>
              </a:solidFill>
            </a:endParaRPr>
          </a:p>
        </p:txBody>
      </p:sp>
      <p:sp>
        <p:nvSpPr>
          <p:cNvPr id="107525" name="Rectangle 4">
            <a:extLst>
              <a:ext uri="{FF2B5EF4-FFF2-40B4-BE49-F238E27FC236}">
                <a16:creationId xmlns:a16="http://schemas.microsoft.com/office/drawing/2014/main" id="{849FF7AA-305E-9E0D-7576-2A04989A197E}"/>
              </a:ext>
            </a:extLst>
          </p:cNvPr>
          <p:cNvSpPr>
            <a:spLocks noChangeArrowheads="1"/>
          </p:cNvSpPr>
          <p:nvPr/>
        </p:nvSpPr>
        <p:spPr bwMode="auto">
          <a:xfrm>
            <a:off x="6111409" y="6472798"/>
            <a:ext cx="5363415"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lstStyle>
            <a:lvl1pPr>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r">
              <a:spcBef>
                <a:spcPct val="0"/>
              </a:spcBef>
              <a:buFontTx/>
              <a:buNone/>
            </a:pPr>
            <a:fld id="{0ABDC1EF-4E1A-415F-BFC5-796F2D9EB55B}" type="slidenum">
              <a:rPr lang="en-US" altLang="en-US" sz="1059">
                <a:latin typeface="Arial" panose="020B0604020202020204" pitchFamily="34" charset="0"/>
              </a:rPr>
              <a:pPr algn="r">
                <a:spcBef>
                  <a:spcPct val="0"/>
                </a:spcBef>
                <a:buFontTx/>
                <a:buNone/>
              </a:pPr>
              <a:t>10</a:t>
            </a:fld>
            <a:endParaRPr lang="en-US" altLang="en-US" sz="1059">
              <a:latin typeface="Arial" panose="020B0604020202020204" pitchFamily="34" charset="0"/>
            </a:endParaRPr>
          </a:p>
        </p:txBody>
      </p:sp>
      <p:sp>
        <p:nvSpPr>
          <p:cNvPr id="2" name="Slide Number Placeholder 4">
            <a:extLst>
              <a:ext uri="{FF2B5EF4-FFF2-40B4-BE49-F238E27FC236}">
                <a16:creationId xmlns:a16="http://schemas.microsoft.com/office/drawing/2014/main" id="{2FFAAB9B-71ED-15AD-39FD-539E3DCFE166}"/>
              </a:ext>
            </a:extLst>
          </p:cNvPr>
          <p:cNvSpPr>
            <a:spLocks noGrp="1" noChangeArrowheads="1"/>
          </p:cNvSpPr>
          <p:nvPr>
            <p:ph type="sldNum" sz="quarter" idx="4"/>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CA" sz="4400" dirty="0"/>
              <a:t>Regulatory Flexibility when Leveraging Information</a:t>
            </a:r>
          </a:p>
        </p:txBody>
      </p:sp>
      <p:sp>
        <p:nvSpPr>
          <p:cNvPr id="6" name="Content Placeholder 5"/>
          <p:cNvSpPr>
            <a:spLocks noGrp="1"/>
          </p:cNvSpPr>
          <p:nvPr>
            <p:ph sz="quarter" idx="11"/>
          </p:nvPr>
        </p:nvSpPr>
        <p:spPr/>
        <p:txBody>
          <a:bodyPr>
            <a:normAutofit fontScale="92500" lnSpcReduction="10000"/>
          </a:bodyPr>
          <a:lstStyle/>
          <a:p>
            <a:pPr marL="461963" lvl="0" indent="-342900">
              <a:spcBef>
                <a:spcPts val="1200"/>
              </a:spcBef>
              <a:buClr>
                <a:schemeClr val="bg1"/>
              </a:buClr>
              <a:buSzPct val="90000"/>
              <a:defRPr/>
            </a:pPr>
            <a:r>
              <a:rPr lang="en-CA" altLang="en-US" dirty="0"/>
              <a:t>Leveraging in this case refers to a regulatory body who wants to leverage information from an existing assessment already performed by another regulatory body </a:t>
            </a:r>
          </a:p>
          <a:p>
            <a:pPr marL="461963" lvl="0" indent="-342900">
              <a:spcBef>
                <a:spcPts val="1200"/>
              </a:spcBef>
              <a:buClr>
                <a:schemeClr val="bg1"/>
              </a:buClr>
              <a:buSzPct val="90000"/>
              <a:defRPr/>
            </a:pPr>
            <a:r>
              <a:rPr lang="en-CA" dirty="0"/>
              <a:t>Regulatory flexibility (graded / alternative approaches) may allow a regulator to make better use of an evaluation performed against a different regulatory framework for its own use.  </a:t>
            </a:r>
          </a:p>
          <a:p>
            <a:pPr marL="461963" lvl="0" indent="-342900">
              <a:spcBef>
                <a:spcPts val="1200"/>
              </a:spcBef>
              <a:buClr>
                <a:schemeClr val="bg1"/>
              </a:buClr>
              <a:buSzPct val="90000"/>
              <a:defRPr/>
            </a:pPr>
            <a:r>
              <a:rPr lang="en-CA" sz="3200" kern="0" dirty="0"/>
              <a:t>Leveraging information is one of the topics covered by the Nuclear Harmonization and Standards Initiative</a:t>
            </a:r>
          </a:p>
          <a:p>
            <a:pPr marL="919163" lvl="1" indent="-342900">
              <a:spcBef>
                <a:spcPts val="1200"/>
              </a:spcBef>
              <a:buClr>
                <a:schemeClr val="bg1"/>
              </a:buClr>
              <a:buSzPct val="90000"/>
              <a:defRPr/>
            </a:pPr>
            <a:r>
              <a:rPr lang="en-CA" dirty="0"/>
              <a:t>https://www.iaea.org/services/key-programmes/smr-platforms-nhsi</a:t>
            </a:r>
          </a:p>
        </p:txBody>
      </p:sp>
      <p:sp>
        <p:nvSpPr>
          <p:cNvPr id="8" name="Slide Number Placeholder 7"/>
          <p:cNvSpPr>
            <a:spLocks noGrp="1"/>
          </p:cNvSpPr>
          <p:nvPr>
            <p:ph type="sldNum" sz="quarter" idx="4"/>
          </p:nvPr>
        </p:nvSpPr>
        <p:spPr/>
        <p:txBody>
          <a:bodyPr/>
          <a:lstStyle/>
          <a:p>
            <a:pPr>
              <a:defRPr/>
            </a:pPr>
            <a:fld id="{5D2D497C-09D7-402E-9FC5-7E10C6C949CD}" type="slidenum">
              <a:rPr lang="en-US" smtClean="0"/>
              <a:pPr>
                <a:defRPr/>
              </a:pPr>
              <a:t>11</a:t>
            </a:fld>
            <a:endParaRPr lang="en-US" dirty="0"/>
          </a:p>
        </p:txBody>
      </p:sp>
    </p:spTree>
    <p:extLst>
      <p:ext uri="{BB962C8B-B14F-4D97-AF65-F5344CB8AC3E}">
        <p14:creationId xmlns:p14="http://schemas.microsoft.com/office/powerpoint/2010/main" val="411695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70501DC-9A8C-B07C-B7ED-C28112F67A20}"/>
              </a:ext>
            </a:extLst>
          </p:cNvPr>
          <p:cNvSpPr>
            <a:spLocks noGrp="1"/>
          </p:cNvSpPr>
          <p:nvPr>
            <p:ph sz="half" idx="10"/>
          </p:nvPr>
        </p:nvSpPr>
        <p:spPr/>
        <p:txBody>
          <a:bodyPr/>
          <a:lstStyle/>
          <a:p>
            <a:r>
              <a:rPr lang="en-US" dirty="0"/>
              <a:t>Emergency Core Cooling</a:t>
            </a:r>
          </a:p>
          <a:p>
            <a:r>
              <a:rPr lang="en-US" dirty="0"/>
              <a:t>Containment</a:t>
            </a:r>
            <a:endParaRPr lang="en-CA" dirty="0"/>
          </a:p>
        </p:txBody>
      </p:sp>
      <p:sp>
        <p:nvSpPr>
          <p:cNvPr id="5" name="Title 4">
            <a:extLst>
              <a:ext uri="{FF2B5EF4-FFF2-40B4-BE49-F238E27FC236}">
                <a16:creationId xmlns:a16="http://schemas.microsoft.com/office/drawing/2014/main" id="{AA222482-D831-521E-8A3F-DFD40C985CA6}"/>
              </a:ext>
            </a:extLst>
          </p:cNvPr>
          <p:cNvSpPr>
            <a:spLocks noGrp="1"/>
          </p:cNvSpPr>
          <p:nvPr>
            <p:ph type="title"/>
          </p:nvPr>
        </p:nvSpPr>
        <p:spPr/>
        <p:txBody>
          <a:bodyPr>
            <a:normAutofit/>
          </a:bodyPr>
          <a:lstStyle/>
          <a:p>
            <a:r>
              <a:rPr lang="en-US" dirty="0"/>
              <a:t>Examples of Alternative Approaches</a:t>
            </a:r>
            <a:endParaRPr lang="en-CA" dirty="0"/>
          </a:p>
        </p:txBody>
      </p:sp>
      <p:sp>
        <p:nvSpPr>
          <p:cNvPr id="4" name="Footer Placeholder 3">
            <a:extLst>
              <a:ext uri="{FF2B5EF4-FFF2-40B4-BE49-F238E27FC236}">
                <a16:creationId xmlns:a16="http://schemas.microsoft.com/office/drawing/2014/main" id="{173D74DA-23A5-A980-E898-B4A0E9E4A0F0}"/>
              </a:ext>
            </a:extLst>
          </p:cNvPr>
          <p:cNvSpPr>
            <a:spLocks noGrp="1"/>
          </p:cNvSpPr>
          <p:nvPr>
            <p:ph type="ftr" sz="quarter" idx="12"/>
          </p:nvPr>
        </p:nvSpPr>
        <p:spPr/>
        <p:txBody>
          <a:bodyPr/>
          <a:lstStyle/>
          <a:p>
            <a:r>
              <a:rPr lang="en-CA" dirty="0"/>
              <a:t>(DRAFT) e-Doc 7373783</a:t>
            </a:r>
          </a:p>
        </p:txBody>
      </p:sp>
      <p:sp>
        <p:nvSpPr>
          <p:cNvPr id="2" name="Slide Number Placeholder 4">
            <a:extLst>
              <a:ext uri="{FF2B5EF4-FFF2-40B4-BE49-F238E27FC236}">
                <a16:creationId xmlns:a16="http://schemas.microsoft.com/office/drawing/2014/main" id="{E9BD5B5E-01D5-3045-327C-A94943101B37}"/>
              </a:ext>
            </a:extLst>
          </p:cNvPr>
          <p:cNvSpPr txBox="1">
            <a:spLocks noChangeArrowheads="1"/>
          </p:cNvSpPr>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marL="0" algn="r" defTabSz="477838" rtl="0" eaLnBrk="1" fontAlgn="base" latinLnBrk="0"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12</a:t>
            </a:fld>
            <a:endParaRPr lang="en-US" altLang="en-US" dirty="0"/>
          </a:p>
        </p:txBody>
      </p:sp>
    </p:spTree>
    <p:extLst>
      <p:ext uri="{BB962C8B-B14F-4D97-AF65-F5344CB8AC3E}">
        <p14:creationId xmlns:p14="http://schemas.microsoft.com/office/powerpoint/2010/main" val="1509935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E350-6E49-9C0C-87F3-867A844B7807}"/>
              </a:ext>
            </a:extLst>
          </p:cNvPr>
          <p:cNvSpPr>
            <a:spLocks noGrp="1"/>
          </p:cNvSpPr>
          <p:nvPr>
            <p:ph type="ctrTitle"/>
          </p:nvPr>
        </p:nvSpPr>
        <p:spPr/>
        <p:txBody>
          <a:bodyPr/>
          <a:lstStyle/>
          <a:p>
            <a:r>
              <a:rPr lang="en-US" dirty="0"/>
              <a:t>Emergency Core Cooling</a:t>
            </a:r>
            <a:endParaRPr lang="en-CA" dirty="0"/>
          </a:p>
        </p:txBody>
      </p:sp>
      <p:sp>
        <p:nvSpPr>
          <p:cNvPr id="122882" name="Content Placeholder 2">
            <a:extLst>
              <a:ext uri="{FF2B5EF4-FFF2-40B4-BE49-F238E27FC236}">
                <a16:creationId xmlns:a16="http://schemas.microsoft.com/office/drawing/2014/main" id="{286AD018-3DB4-94E2-44F6-26E11D9C26B9}"/>
              </a:ext>
            </a:extLst>
          </p:cNvPr>
          <p:cNvSpPr>
            <a:spLocks noGrp="1"/>
          </p:cNvSpPr>
          <p:nvPr>
            <p:ph sz="quarter" idx="11"/>
          </p:nvPr>
        </p:nvSpPr>
        <p:spPr/>
        <p:txBody>
          <a:bodyPr>
            <a:normAutofit lnSpcReduction="10000"/>
          </a:bodyPr>
          <a:lstStyle/>
          <a:p>
            <a:pPr marL="320675" indent="-320675">
              <a:buClr>
                <a:schemeClr val="bg1"/>
              </a:buClr>
              <a:buSzPct val="90000"/>
              <a:defRPr/>
            </a:pPr>
            <a:r>
              <a:rPr lang="en-US" altLang="en-US" sz="2800" kern="0" dirty="0"/>
              <a:t>Water has traditionally been used for Emergency Core Cooling purposes</a:t>
            </a:r>
          </a:p>
          <a:p>
            <a:pPr marL="320675" indent="-320675">
              <a:buClr>
                <a:schemeClr val="bg1"/>
              </a:buClr>
              <a:buSzPct val="90000"/>
              <a:defRPr/>
            </a:pPr>
            <a:r>
              <a:rPr lang="en-US" altLang="en-US" sz="2800" kern="0" dirty="0"/>
              <a:t>For some SMR designs, vendors claim that nuclear residual heat from the reactor unit can be removed passively (by thermal conduction, thermal radiation and natural convection) during normal operation, anticipated operational occurrences, design-basis accidents and beyond-design-basis accidents</a:t>
            </a:r>
          </a:p>
          <a:p>
            <a:pPr marL="320675" indent="-320675">
              <a:buClr>
                <a:schemeClr val="bg1"/>
              </a:buClr>
              <a:buSzPct val="90000"/>
              <a:defRPr/>
            </a:pPr>
            <a:r>
              <a:rPr lang="en-US" altLang="en-US" sz="2800" kern="0" dirty="0"/>
              <a:t>Some vendors claim that no emergency core cooling system (ECCS) in the traditional water‐cooled reactor sense is required to ensure nuclear safety of the plant</a:t>
            </a:r>
          </a:p>
        </p:txBody>
      </p:sp>
      <p:sp>
        <p:nvSpPr>
          <p:cNvPr id="122883" name="Slide Number Placeholder 1">
            <a:extLst>
              <a:ext uri="{FF2B5EF4-FFF2-40B4-BE49-F238E27FC236}">
                <a16:creationId xmlns:a16="http://schemas.microsoft.com/office/drawing/2014/main" id="{3A8DFBB9-DBEB-FB2E-1678-2A5BDF9CDEB8}"/>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13</a:t>
            </a:fld>
            <a:endParaRPr lang="en-US"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792D-7014-7DCD-0601-B479D45B1A4E}"/>
              </a:ext>
            </a:extLst>
          </p:cNvPr>
          <p:cNvSpPr>
            <a:spLocks noGrp="1"/>
          </p:cNvSpPr>
          <p:nvPr>
            <p:ph type="ctrTitle"/>
          </p:nvPr>
        </p:nvSpPr>
        <p:spPr/>
        <p:txBody>
          <a:bodyPr>
            <a:normAutofit/>
          </a:bodyPr>
          <a:lstStyle/>
          <a:p>
            <a:r>
              <a:rPr lang="en-CA" dirty="0"/>
              <a:t>Emergency Core Cooling (cont’d)</a:t>
            </a:r>
          </a:p>
        </p:txBody>
      </p:sp>
      <p:sp>
        <p:nvSpPr>
          <p:cNvPr id="152578" name="Content Placeholder 2">
            <a:extLst>
              <a:ext uri="{FF2B5EF4-FFF2-40B4-BE49-F238E27FC236}">
                <a16:creationId xmlns:a16="http://schemas.microsoft.com/office/drawing/2014/main" id="{34749175-3011-F00E-F878-4D7A5533FAE8}"/>
              </a:ext>
            </a:extLst>
          </p:cNvPr>
          <p:cNvSpPr>
            <a:spLocks noGrp="1"/>
          </p:cNvSpPr>
          <p:nvPr>
            <p:ph sz="quarter" idx="11"/>
          </p:nvPr>
        </p:nvSpPr>
        <p:spPr/>
        <p:txBody>
          <a:bodyPr>
            <a:normAutofit fontScale="62500" lnSpcReduction="20000"/>
          </a:bodyPr>
          <a:lstStyle/>
          <a:p>
            <a:pPr marL="0">
              <a:buNone/>
              <a:defRPr/>
            </a:pPr>
            <a:r>
              <a:rPr lang="en-US" altLang="en-US" sz="4500" dirty="0"/>
              <a:t>As part of supporting these claims, vendors and/or applicants must:</a:t>
            </a:r>
            <a:endParaRPr lang="en-US" altLang="en-US" sz="4500" dirty="0">
              <a:highlight>
                <a:srgbClr val="FFFF00"/>
              </a:highlight>
            </a:endParaRPr>
          </a:p>
          <a:p>
            <a:pPr marL="320675" indent="-320675">
              <a:lnSpc>
                <a:spcPct val="120000"/>
              </a:lnSpc>
              <a:buClr>
                <a:schemeClr val="bg1"/>
              </a:buClr>
              <a:buSzPct val="90000"/>
              <a:defRPr/>
            </a:pPr>
            <a:r>
              <a:rPr lang="en-US" altLang="en-US" sz="3400" kern="0" dirty="0"/>
              <a:t>Demonstrate the effectiveness of the means for emergency core cooling </a:t>
            </a:r>
          </a:p>
          <a:p>
            <a:pPr lvl="1" indent="-342900">
              <a:lnSpc>
                <a:spcPct val="120000"/>
              </a:lnSpc>
              <a:buClr>
                <a:schemeClr val="bg1"/>
              </a:buClr>
              <a:buSzPct val="90000"/>
              <a:defRPr/>
            </a:pPr>
            <a:r>
              <a:rPr lang="en-US" altLang="en-US" sz="2600" kern="0" dirty="0"/>
              <a:t>Effectiveness can be demonstrated by safety analysis to confirm with high confidence that the safety limits of fuel and other SSCs important to safety are not exceeded such the dose limits and safety objectives are being met</a:t>
            </a:r>
          </a:p>
          <a:p>
            <a:pPr marL="320675" indent="-320675">
              <a:lnSpc>
                <a:spcPct val="120000"/>
              </a:lnSpc>
              <a:buClr>
                <a:schemeClr val="bg1"/>
              </a:buClr>
              <a:buSzPct val="90000"/>
              <a:defRPr/>
            </a:pPr>
            <a:r>
              <a:rPr lang="en-US" altLang="en-US" sz="3400" kern="0" dirty="0"/>
              <a:t>Understand the safety functions performed by the ECCS (e.g., cooling the fuel, the reactor core and other SSCs important to safety following a loss of reactor coolant that exceeds the make-up capability) and demonstrate that the design has adequate means to preform these safety functions</a:t>
            </a:r>
          </a:p>
          <a:p>
            <a:pPr marL="320675" indent="-320675">
              <a:lnSpc>
                <a:spcPct val="120000"/>
              </a:lnSpc>
              <a:buClr>
                <a:schemeClr val="bg1"/>
              </a:buClr>
              <a:buSzPct val="90000"/>
              <a:defRPr/>
            </a:pPr>
            <a:r>
              <a:rPr lang="en-US" altLang="en-US" sz="3400" kern="0" dirty="0"/>
              <a:t>Meet the fundamental attributes (e.g., reliability, safety classification, diversity) as required by relevant regulatory expectations </a:t>
            </a:r>
          </a:p>
        </p:txBody>
      </p:sp>
      <p:sp>
        <p:nvSpPr>
          <p:cNvPr id="124931" name="Slide Number Placeholder 1">
            <a:extLst>
              <a:ext uri="{FF2B5EF4-FFF2-40B4-BE49-F238E27FC236}">
                <a16:creationId xmlns:a16="http://schemas.microsoft.com/office/drawing/2014/main" id="{573C23BF-F14F-C64E-9016-5AE9C10AC6DC}"/>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14</a:t>
            </a:fld>
            <a:endParaRPr lang="en-US" altLang="en-US"/>
          </a:p>
        </p:txBody>
      </p:sp>
      <p:sp>
        <p:nvSpPr>
          <p:cNvPr id="3" name="Rectangle 2">
            <a:extLst>
              <a:ext uri="{FF2B5EF4-FFF2-40B4-BE49-F238E27FC236}">
                <a16:creationId xmlns:a16="http://schemas.microsoft.com/office/drawing/2014/main" id="{FBA58B8A-0289-2E8A-671F-6286583B62B8}"/>
              </a:ext>
            </a:extLst>
          </p:cNvPr>
          <p:cNvSpPr txBox="1">
            <a:spLocks/>
          </p:cNvSpPr>
          <p:nvPr/>
        </p:nvSpPr>
        <p:spPr bwMode="auto">
          <a:xfrm>
            <a:off x="605870" y="5659517"/>
            <a:ext cx="10698400" cy="72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nchor="ctr"/>
          <a:lstStyle>
            <a:lvl1pPr defTabSz="912813">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824" b="1" dirty="0">
                <a:solidFill>
                  <a:srgbClr val="FF0000"/>
                </a:solidFill>
              </a:rPr>
              <a:t>Example - Exposing a sodium cooled reactor to water for emergency core cooling can be very dangerous.  An alternative is expected.</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E40375AA-BB4C-C42B-3679-034F1E1B46DA}"/>
              </a:ext>
            </a:extLst>
          </p:cNvPr>
          <p:cNvSpPr>
            <a:spLocks noGrp="1"/>
          </p:cNvSpPr>
          <p:nvPr>
            <p:ph type="ctrTitle"/>
          </p:nvPr>
        </p:nvSpPr>
        <p:spPr/>
        <p:txBody>
          <a:bodyPr/>
          <a:lstStyle/>
          <a:p>
            <a:r>
              <a:rPr lang="en-US" altLang="en-US" sz="4765"/>
              <a:t>Containment</a:t>
            </a:r>
            <a:endParaRPr lang="en-CA" altLang="en-US" sz="4765"/>
          </a:p>
        </p:txBody>
      </p:sp>
      <p:sp>
        <p:nvSpPr>
          <p:cNvPr id="126979" name="Content Placeholder 2">
            <a:extLst>
              <a:ext uri="{FF2B5EF4-FFF2-40B4-BE49-F238E27FC236}">
                <a16:creationId xmlns:a16="http://schemas.microsoft.com/office/drawing/2014/main" id="{6AE13FD9-7B36-4154-975C-076B9C941039}"/>
              </a:ext>
            </a:extLst>
          </p:cNvPr>
          <p:cNvSpPr>
            <a:spLocks noGrp="1"/>
          </p:cNvSpPr>
          <p:nvPr>
            <p:ph sz="quarter" idx="11"/>
          </p:nvPr>
        </p:nvSpPr>
        <p:spPr/>
        <p:txBody>
          <a:bodyPr>
            <a:normAutofit/>
          </a:bodyPr>
          <a:lstStyle/>
          <a:p>
            <a:pPr marL="457200" indent="-457200">
              <a:buClr>
                <a:schemeClr val="bg1"/>
              </a:buClr>
              <a:buSzPct val="90000"/>
              <a:defRPr/>
            </a:pPr>
            <a:r>
              <a:rPr lang="en-CA" altLang="en-US" sz="2800" kern="0" dirty="0"/>
              <a:t>Concept of functional containment instead of a concrete containment structure is proposed</a:t>
            </a:r>
          </a:p>
          <a:p>
            <a:pPr marL="457200" indent="-457200">
              <a:buClr>
                <a:schemeClr val="bg1"/>
              </a:buClr>
              <a:buSzPct val="90000"/>
              <a:defRPr/>
            </a:pPr>
            <a:r>
              <a:rPr lang="en-CA" altLang="en-US" sz="2800" kern="0" dirty="0"/>
              <a:t>High Temperature Gas Reactors claim that functional containment uses:</a:t>
            </a:r>
            <a:endParaRPr lang="en-US" altLang="en-US" sz="2800" kern="0" dirty="0"/>
          </a:p>
          <a:p>
            <a:pPr marL="1143000" lvl="1" indent="-457200">
              <a:buClr>
                <a:schemeClr val="bg1"/>
              </a:buClr>
              <a:buSzPct val="90000"/>
              <a:defRPr/>
            </a:pPr>
            <a:r>
              <a:rPr lang="en-CA" altLang="en-US" kern="0" dirty="0"/>
              <a:t>the TRISO fuel matrix and coating to provide reliable confinement of radionuclides for all plant states</a:t>
            </a:r>
          </a:p>
          <a:p>
            <a:pPr marL="1143000" lvl="1" indent="-457200">
              <a:buClr>
                <a:schemeClr val="bg1"/>
              </a:buClr>
              <a:buSzPct val="90000"/>
              <a:defRPr/>
            </a:pPr>
            <a:r>
              <a:rPr lang="en-CA" altLang="en-US" kern="0" dirty="0"/>
              <a:t>the reactor building  controls release(s) during normal operation through pressure zones and filtering</a:t>
            </a:r>
          </a:p>
          <a:p>
            <a:pPr marL="1143000" lvl="1" indent="-457200">
              <a:buClr>
                <a:schemeClr val="bg1"/>
              </a:buClr>
              <a:buSzPct val="90000"/>
              <a:defRPr/>
            </a:pPr>
            <a:r>
              <a:rPr lang="en-CA" altLang="en-US" kern="0" dirty="0"/>
              <a:t>direct venting during accidents and that doses meet regulatory limits</a:t>
            </a:r>
          </a:p>
        </p:txBody>
      </p:sp>
      <p:sp>
        <p:nvSpPr>
          <p:cNvPr id="126980" name="Slide Number Placeholder 3">
            <a:extLst>
              <a:ext uri="{FF2B5EF4-FFF2-40B4-BE49-F238E27FC236}">
                <a16:creationId xmlns:a16="http://schemas.microsoft.com/office/drawing/2014/main" id="{4D0B4988-B945-CA52-2B13-74B7A78F22BE}"/>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EE846A00-5483-C2DE-4154-3FBDB9EDA220}"/>
              </a:ext>
            </a:extLst>
          </p:cNvPr>
          <p:cNvSpPr>
            <a:spLocks noGrp="1"/>
          </p:cNvSpPr>
          <p:nvPr>
            <p:ph type="ctrTitle"/>
          </p:nvPr>
        </p:nvSpPr>
        <p:spPr/>
        <p:txBody>
          <a:bodyPr/>
          <a:lstStyle/>
          <a:p>
            <a:r>
              <a:rPr lang="en-US" altLang="en-US" sz="4236" dirty="0"/>
              <a:t>Containment  (cont’d)</a:t>
            </a:r>
            <a:endParaRPr lang="en-CA" altLang="en-US" sz="4236" dirty="0"/>
          </a:p>
        </p:txBody>
      </p:sp>
      <p:sp>
        <p:nvSpPr>
          <p:cNvPr id="129028" name="Content Placeholder 2">
            <a:extLst>
              <a:ext uri="{FF2B5EF4-FFF2-40B4-BE49-F238E27FC236}">
                <a16:creationId xmlns:a16="http://schemas.microsoft.com/office/drawing/2014/main" id="{401E7002-EF89-391E-D8BB-239BA441FCC8}"/>
              </a:ext>
            </a:extLst>
          </p:cNvPr>
          <p:cNvSpPr>
            <a:spLocks noGrp="1"/>
          </p:cNvSpPr>
          <p:nvPr>
            <p:ph sz="quarter" idx="11"/>
          </p:nvPr>
        </p:nvSpPr>
        <p:spPr/>
        <p:txBody>
          <a:bodyPr/>
          <a:lstStyle/>
          <a:p>
            <a:pPr eaLnBrk="1" hangingPunct="1">
              <a:buFont typeface="Arial" panose="020B0604020202020204" pitchFamily="34" charset="0"/>
              <a:buChar char="•"/>
            </a:pPr>
            <a:endParaRPr lang="en-US" altLang="en-US" sz="2471" dirty="0"/>
          </a:p>
          <a:p>
            <a:pPr indent="-342900">
              <a:buClr>
                <a:schemeClr val="bg1"/>
              </a:buClr>
              <a:buSzPct val="90000"/>
              <a:defRPr/>
            </a:pPr>
            <a:r>
              <a:rPr lang="en-US" altLang="en-US" kern="0" dirty="0"/>
              <a:t>As part of demonstrating acceptability:</a:t>
            </a:r>
          </a:p>
          <a:p>
            <a:pPr lvl="1" indent="-342900">
              <a:buClr>
                <a:schemeClr val="bg1"/>
              </a:buClr>
              <a:buSzPct val="90000"/>
              <a:defRPr/>
            </a:pPr>
            <a:r>
              <a:rPr lang="en-CA" altLang="en-US" sz="2800" kern="0" dirty="0"/>
              <a:t>provide evidence of fission product retention within the TRISO particles through its fuel qualification program</a:t>
            </a:r>
          </a:p>
          <a:p>
            <a:pPr lvl="1" indent="-342900">
              <a:buClr>
                <a:schemeClr val="bg1"/>
              </a:buClr>
              <a:buSzPct val="90000"/>
              <a:defRPr/>
            </a:pPr>
            <a:r>
              <a:rPr lang="en-CA" altLang="en-US" sz="2800" kern="0" dirty="0"/>
              <a:t>address generation of radionuclides outside the TRISO fuel particles</a:t>
            </a:r>
          </a:p>
        </p:txBody>
      </p:sp>
      <p:sp>
        <p:nvSpPr>
          <p:cNvPr id="129027" name="Slide Number Placeholder 3">
            <a:extLst>
              <a:ext uri="{FF2B5EF4-FFF2-40B4-BE49-F238E27FC236}">
                <a16:creationId xmlns:a16="http://schemas.microsoft.com/office/drawing/2014/main" id="{848FF9CE-2C51-046E-1DCC-02396920C9CD}"/>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16</a:t>
            </a:fld>
            <a:endParaRPr lang="en-US" altLang="en-US"/>
          </a:p>
        </p:txBody>
      </p:sp>
      <p:sp>
        <p:nvSpPr>
          <p:cNvPr id="2" name="Rectangle 2">
            <a:extLst>
              <a:ext uri="{FF2B5EF4-FFF2-40B4-BE49-F238E27FC236}">
                <a16:creationId xmlns:a16="http://schemas.microsoft.com/office/drawing/2014/main" id="{03BD885F-BF17-1C95-31CA-E73820DED121}"/>
              </a:ext>
            </a:extLst>
          </p:cNvPr>
          <p:cNvSpPr txBox="1">
            <a:spLocks/>
          </p:cNvSpPr>
          <p:nvPr/>
        </p:nvSpPr>
        <p:spPr bwMode="auto">
          <a:xfrm>
            <a:off x="605870" y="5659517"/>
            <a:ext cx="10698400" cy="72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nchor="ctr"/>
          <a:lstStyle>
            <a:lvl1pPr defTabSz="912813">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824" b="1" dirty="0">
                <a:solidFill>
                  <a:srgbClr val="FF0000"/>
                </a:solidFill>
              </a:rPr>
              <a:t>Required to meet containment safety objective of ensuring </a:t>
            </a:r>
            <a:r>
              <a:rPr lang="en-CA" altLang="en-US" sz="2824" b="1" dirty="0">
                <a:solidFill>
                  <a:srgbClr val="FF0000"/>
                </a:solidFill>
              </a:rPr>
              <a:t>dose at site boundary for postulated accidents meets regulatory limits.</a:t>
            </a:r>
            <a:endParaRPr lang="en-US" altLang="en-US" sz="2824"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22482-D831-521E-8A3F-DFD40C985CA6}"/>
              </a:ext>
            </a:extLst>
          </p:cNvPr>
          <p:cNvSpPr>
            <a:spLocks noGrp="1"/>
          </p:cNvSpPr>
          <p:nvPr>
            <p:ph type="title"/>
          </p:nvPr>
        </p:nvSpPr>
        <p:spPr/>
        <p:txBody>
          <a:bodyPr>
            <a:normAutofit/>
          </a:bodyPr>
          <a:lstStyle/>
          <a:p>
            <a:r>
              <a:rPr lang="en-US" dirty="0"/>
              <a:t>Prescriptive or Performance Based?</a:t>
            </a:r>
            <a:endParaRPr lang="en-CA" dirty="0"/>
          </a:p>
        </p:txBody>
      </p:sp>
      <p:sp>
        <p:nvSpPr>
          <p:cNvPr id="4" name="Footer Placeholder 3">
            <a:extLst>
              <a:ext uri="{FF2B5EF4-FFF2-40B4-BE49-F238E27FC236}">
                <a16:creationId xmlns:a16="http://schemas.microsoft.com/office/drawing/2014/main" id="{173D74DA-23A5-A980-E898-B4A0E9E4A0F0}"/>
              </a:ext>
            </a:extLst>
          </p:cNvPr>
          <p:cNvSpPr>
            <a:spLocks noGrp="1"/>
          </p:cNvSpPr>
          <p:nvPr>
            <p:ph type="ftr" sz="quarter" idx="12"/>
          </p:nvPr>
        </p:nvSpPr>
        <p:spPr/>
        <p:txBody>
          <a:bodyPr/>
          <a:lstStyle/>
          <a:p>
            <a:r>
              <a:rPr lang="en-CA" dirty="0"/>
              <a:t>(DRAFT) e-Doc 7373783</a:t>
            </a:r>
          </a:p>
        </p:txBody>
      </p:sp>
      <p:sp>
        <p:nvSpPr>
          <p:cNvPr id="2" name="Slide Number Placeholder 4">
            <a:extLst>
              <a:ext uri="{FF2B5EF4-FFF2-40B4-BE49-F238E27FC236}">
                <a16:creationId xmlns:a16="http://schemas.microsoft.com/office/drawing/2014/main" id="{49FE78C1-5D7A-EB52-39B7-492D5BB77543}"/>
              </a:ext>
            </a:extLst>
          </p:cNvPr>
          <p:cNvSpPr txBox="1">
            <a:spLocks noChangeArrowheads="1"/>
          </p:cNvSpPr>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marL="0" algn="r" defTabSz="477838" rtl="0" eaLnBrk="1" fontAlgn="base" latinLnBrk="0"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17</a:t>
            </a:fld>
            <a:endParaRPr lang="en-US" altLang="en-US" dirty="0"/>
          </a:p>
        </p:txBody>
      </p:sp>
    </p:spTree>
    <p:extLst>
      <p:ext uri="{BB962C8B-B14F-4D97-AF65-F5344CB8AC3E}">
        <p14:creationId xmlns:p14="http://schemas.microsoft.com/office/powerpoint/2010/main" val="28577640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CA" sz="4800" dirty="0"/>
              <a:t>Pros/Cons of Prescriptive Regulation</a:t>
            </a:r>
          </a:p>
        </p:txBody>
      </p:sp>
      <p:sp>
        <p:nvSpPr>
          <p:cNvPr id="6" name="Content Placeholder 5"/>
          <p:cNvSpPr>
            <a:spLocks noGrp="1"/>
          </p:cNvSpPr>
          <p:nvPr>
            <p:ph sz="quarter" idx="11"/>
          </p:nvPr>
        </p:nvSpPr>
        <p:spPr>
          <a:xfrm>
            <a:off x="710565" y="1736726"/>
            <a:ext cx="11186478" cy="4494392"/>
          </a:xfrm>
        </p:spPr>
        <p:txBody>
          <a:bodyPr>
            <a:normAutofit fontScale="92500" lnSpcReduction="20000"/>
          </a:bodyPr>
          <a:lstStyle/>
          <a:p>
            <a:pPr marL="571500" lvl="0" indent="-342900">
              <a:spcBef>
                <a:spcPts val="1200"/>
              </a:spcBef>
              <a:buClr>
                <a:schemeClr val="bg1"/>
              </a:buClr>
              <a:buSzPct val="90000"/>
              <a:buFont typeface="Wingdings" panose="05000000000000000000" pitchFamily="2" charset="2"/>
              <a:buChar char="ü"/>
              <a:defRPr/>
            </a:pPr>
            <a:r>
              <a:rPr lang="en-US" altLang="en-US" sz="3000" kern="0" dirty="0"/>
              <a:t>Provides detailed specifications of rules and standards which must be followed and met</a:t>
            </a:r>
          </a:p>
          <a:p>
            <a:pPr marL="573088" indent="-342900">
              <a:spcBef>
                <a:spcPts val="1800"/>
              </a:spcBef>
              <a:buClr>
                <a:schemeClr val="bg1"/>
              </a:buClr>
              <a:buSzPct val="90000"/>
              <a:buFont typeface="Wingdings" panose="05000000000000000000" pitchFamily="2" charset="2"/>
              <a:buChar char="ü"/>
              <a:defRPr/>
            </a:pPr>
            <a:r>
              <a:rPr lang="en-US" altLang="en-US" sz="3000" kern="0" dirty="0"/>
              <a:t>Prescriptive rules tend to be based on real-world operational exper</a:t>
            </a:r>
            <a:r>
              <a:rPr lang="en-US" altLang="en-US" sz="2800" kern="0" dirty="0"/>
              <a:t>ience</a:t>
            </a:r>
          </a:p>
          <a:p>
            <a:pPr marL="915987" lvl="1" indent="-342900">
              <a:spcBef>
                <a:spcPts val="600"/>
              </a:spcBef>
              <a:buClr>
                <a:schemeClr val="bg1"/>
              </a:buClr>
              <a:buSzPct val="90000"/>
              <a:buFont typeface="Wingdings" panose="05000000000000000000" pitchFamily="2" charset="2"/>
              <a:buChar char="ü"/>
              <a:defRPr/>
            </a:pPr>
            <a:r>
              <a:rPr lang="en-US" altLang="en-US" sz="2600" kern="0" dirty="0"/>
              <a:t>History as to why that rule exists</a:t>
            </a:r>
          </a:p>
          <a:p>
            <a:pPr marL="573088" indent="-342900">
              <a:spcBef>
                <a:spcPts val="1200"/>
              </a:spcBef>
              <a:buClr>
                <a:schemeClr val="bg1"/>
              </a:buClr>
              <a:buSzPct val="90000"/>
              <a:buFont typeface="Wingdings" panose="05000000000000000000" pitchFamily="2" charset="2"/>
              <a:buChar char="ü"/>
              <a:defRPr/>
            </a:pPr>
            <a:r>
              <a:rPr lang="en-US" altLang="en-US" sz="3000" kern="0" dirty="0"/>
              <a:t>Regulations coded in law are very slow to change (must go through legislative process) </a:t>
            </a:r>
          </a:p>
          <a:p>
            <a:pPr marL="915987" lvl="1" indent="-342900">
              <a:spcBef>
                <a:spcPts val="600"/>
              </a:spcBef>
              <a:buClr>
                <a:schemeClr val="bg1"/>
              </a:buClr>
              <a:buSzPct val="90000"/>
              <a:buFont typeface="Wingdings" panose="05000000000000000000" pitchFamily="2" charset="2"/>
              <a:buChar char="ü"/>
              <a:defRPr/>
            </a:pPr>
            <a:r>
              <a:rPr lang="en-US" altLang="en-US" sz="2600" kern="0" dirty="0"/>
              <a:t>Provides a measure of certainty for industry</a:t>
            </a:r>
          </a:p>
          <a:p>
            <a:pPr marL="573088" indent="-342900">
              <a:spcBef>
                <a:spcPts val="1200"/>
              </a:spcBef>
              <a:buClr>
                <a:schemeClr val="bg1"/>
              </a:buClr>
              <a:buSzPct val="90000"/>
              <a:buFont typeface="Calibri" panose="020F0502020204030204" pitchFamily="34" charset="0"/>
              <a:buChar char="x"/>
              <a:defRPr/>
            </a:pPr>
            <a:r>
              <a:rPr lang="en-US" altLang="en-US" sz="3000" kern="0" dirty="0"/>
              <a:t>The state-of-the-art evolves with ongoing R&amp;D</a:t>
            </a:r>
          </a:p>
          <a:p>
            <a:pPr marL="1030288" lvl="1" indent="-342900">
              <a:spcBef>
                <a:spcPts val="1200"/>
              </a:spcBef>
              <a:buClr>
                <a:schemeClr val="bg1"/>
              </a:buClr>
              <a:buSzPct val="90000"/>
              <a:buFont typeface="Calibri" panose="020F0502020204030204" pitchFamily="34" charset="0"/>
              <a:buChar char="x"/>
              <a:defRPr/>
            </a:pPr>
            <a:r>
              <a:rPr lang="en-US" altLang="en-US" sz="2600" kern="0" dirty="0"/>
              <a:t>Difficult to adapt coded regulations to reflect these changes (takes years to catch-up)</a:t>
            </a:r>
            <a:endParaRPr lang="en-CA" altLang="en-US" sz="2600" kern="0" dirty="0"/>
          </a:p>
          <a:p>
            <a:pPr>
              <a:spcBef>
                <a:spcPts val="1200"/>
              </a:spcBef>
            </a:pPr>
            <a:endParaRPr lang="en-CA" dirty="0"/>
          </a:p>
        </p:txBody>
      </p:sp>
      <p:sp>
        <p:nvSpPr>
          <p:cNvPr id="8" name="Slide Number Placeholder 7"/>
          <p:cNvSpPr>
            <a:spLocks noGrp="1"/>
          </p:cNvSpPr>
          <p:nvPr>
            <p:ph type="sldNum" sz="quarter" idx="4"/>
          </p:nvPr>
        </p:nvSpPr>
        <p:spPr/>
        <p:txBody>
          <a:bodyPr/>
          <a:lstStyle/>
          <a:p>
            <a:pPr>
              <a:defRPr/>
            </a:pPr>
            <a:fld id="{5D2D497C-09D7-402E-9FC5-7E10C6C949CD}" type="slidenum">
              <a:rPr lang="en-US" smtClean="0"/>
              <a:pPr>
                <a:defRPr/>
              </a:pPr>
              <a:t>18</a:t>
            </a:fld>
            <a:endParaRPr lang="en-US" dirty="0"/>
          </a:p>
        </p:txBody>
      </p:sp>
    </p:spTree>
    <p:extLst>
      <p:ext uri="{BB962C8B-B14F-4D97-AF65-F5344CB8AC3E}">
        <p14:creationId xmlns:p14="http://schemas.microsoft.com/office/powerpoint/2010/main" val="182150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CA" sz="4400" dirty="0"/>
              <a:t>Pros/Cons of Performance-based Regulation</a:t>
            </a:r>
          </a:p>
        </p:txBody>
      </p:sp>
      <p:sp>
        <p:nvSpPr>
          <p:cNvPr id="6" name="Content Placeholder 5"/>
          <p:cNvSpPr>
            <a:spLocks noGrp="1"/>
          </p:cNvSpPr>
          <p:nvPr>
            <p:ph sz="quarter" idx="11"/>
          </p:nvPr>
        </p:nvSpPr>
        <p:spPr/>
        <p:txBody>
          <a:bodyPr>
            <a:normAutofit lnSpcReduction="10000"/>
          </a:bodyPr>
          <a:lstStyle/>
          <a:p>
            <a:pPr marL="571500" indent="-342900">
              <a:spcBef>
                <a:spcPts val="1200"/>
              </a:spcBef>
              <a:buClr>
                <a:schemeClr val="bg1"/>
              </a:buClr>
              <a:buSzPct val="90000"/>
              <a:buFont typeface="Wingdings" panose="05000000000000000000" pitchFamily="2" charset="2"/>
              <a:buChar char="ü"/>
              <a:tabLst>
                <a:tab pos="360363" algn="l"/>
              </a:tabLst>
              <a:defRPr/>
            </a:pPr>
            <a:r>
              <a:rPr lang="en-US" altLang="en-US" sz="2800" kern="0" dirty="0"/>
              <a:t>Focuses on desired, measurable outcomes, rather than prescriptive processes, techniques, or procedures. </a:t>
            </a:r>
          </a:p>
          <a:p>
            <a:pPr marL="571500" indent="-342900">
              <a:spcBef>
                <a:spcPts val="1200"/>
              </a:spcBef>
              <a:buClr>
                <a:schemeClr val="bg1"/>
              </a:buClr>
              <a:buSzPct val="90000"/>
              <a:buFont typeface="Wingdings" panose="05000000000000000000" pitchFamily="2" charset="2"/>
              <a:buChar char="ü"/>
              <a:defRPr/>
            </a:pPr>
            <a:r>
              <a:rPr lang="en-US" altLang="en-US" sz="2800" kern="0" dirty="0"/>
              <a:t>Rules are higher level and rarely need to be changed </a:t>
            </a:r>
          </a:p>
          <a:p>
            <a:pPr marL="1028700" lvl="1" indent="-342900">
              <a:spcBef>
                <a:spcPts val="1200"/>
              </a:spcBef>
              <a:buClr>
                <a:schemeClr val="bg1"/>
              </a:buClr>
              <a:buSzPct val="90000"/>
              <a:buFont typeface="Wingdings" panose="05000000000000000000" pitchFamily="2" charset="2"/>
              <a:buChar char="ü"/>
              <a:defRPr/>
            </a:pPr>
            <a:r>
              <a:rPr lang="en-US" altLang="en-US" kern="0" dirty="0"/>
              <a:t>Still based on real-world experience</a:t>
            </a:r>
          </a:p>
          <a:p>
            <a:pPr marL="571500" indent="-342900">
              <a:spcBef>
                <a:spcPts val="1200"/>
              </a:spcBef>
              <a:buClr>
                <a:schemeClr val="bg1"/>
              </a:buClr>
              <a:buSzPct val="90000"/>
              <a:buFont typeface="Wingdings" panose="05000000000000000000" pitchFamily="2" charset="2"/>
              <a:buChar char="ü"/>
              <a:defRPr/>
            </a:pPr>
            <a:r>
              <a:rPr lang="en-US" altLang="en-US" sz="2800" kern="0" dirty="0"/>
              <a:t>Allows one to achieve a performance objective via different means including newer ones that are well supported</a:t>
            </a:r>
          </a:p>
          <a:p>
            <a:pPr marL="1028700" lvl="1" indent="-342900">
              <a:spcBef>
                <a:spcPts val="1200"/>
              </a:spcBef>
              <a:buClr>
                <a:schemeClr val="bg1"/>
              </a:buClr>
              <a:buSzPct val="90000"/>
              <a:buFont typeface="Wingdings" panose="05000000000000000000" pitchFamily="2" charset="2"/>
              <a:buChar char="ü"/>
              <a:defRPr/>
            </a:pPr>
            <a:r>
              <a:rPr lang="en-US" altLang="en-US" kern="0" dirty="0"/>
              <a:t>Aids in the ability to leverage information between nations</a:t>
            </a:r>
          </a:p>
          <a:p>
            <a:pPr marL="452438" indent="-342900">
              <a:spcBef>
                <a:spcPts val="1200"/>
              </a:spcBef>
              <a:buClr>
                <a:schemeClr val="bg1"/>
              </a:buClr>
              <a:buSzPct val="90000"/>
              <a:buFont typeface="Calibri" panose="020F0502020204030204" pitchFamily="34" charset="0"/>
              <a:buChar char="x"/>
              <a:defRPr/>
            </a:pPr>
            <a:r>
              <a:rPr lang="en-US" altLang="en-US" sz="2800" kern="0" dirty="0"/>
              <a:t>Potential for regulatory uncertainty is higher for industry </a:t>
            </a:r>
          </a:p>
          <a:p>
            <a:pPr marL="1030288" lvl="1" indent="-342900">
              <a:spcBef>
                <a:spcPts val="1200"/>
              </a:spcBef>
              <a:buClr>
                <a:schemeClr val="bg1"/>
              </a:buClr>
              <a:buSzPct val="90000"/>
              <a:buFont typeface="Calibri" panose="020F0502020204030204" pitchFamily="34" charset="0"/>
              <a:buChar char="x"/>
              <a:defRPr/>
            </a:pPr>
            <a:r>
              <a:rPr lang="en-US" altLang="en-US" kern="0" dirty="0"/>
              <a:t>Question becomes what is the regulator “likely” to accept? </a:t>
            </a:r>
            <a:endParaRPr lang="en-CA" altLang="en-US" kern="0" dirty="0"/>
          </a:p>
          <a:p>
            <a:pPr>
              <a:spcBef>
                <a:spcPts val="1200"/>
              </a:spcBef>
            </a:pPr>
            <a:endParaRPr lang="en-CA" dirty="0"/>
          </a:p>
        </p:txBody>
      </p:sp>
      <p:sp>
        <p:nvSpPr>
          <p:cNvPr id="8" name="Slide Number Placeholder 7"/>
          <p:cNvSpPr>
            <a:spLocks noGrp="1"/>
          </p:cNvSpPr>
          <p:nvPr>
            <p:ph type="sldNum" sz="quarter" idx="4"/>
          </p:nvPr>
        </p:nvSpPr>
        <p:spPr/>
        <p:txBody>
          <a:bodyPr/>
          <a:lstStyle/>
          <a:p>
            <a:pPr>
              <a:defRPr/>
            </a:pPr>
            <a:fld id="{5D2D497C-09D7-402E-9FC5-7E10C6C949CD}" type="slidenum">
              <a:rPr lang="en-US" smtClean="0"/>
              <a:pPr>
                <a:defRPr/>
              </a:pPr>
              <a:t>19</a:t>
            </a:fld>
            <a:endParaRPr lang="en-US" dirty="0"/>
          </a:p>
        </p:txBody>
      </p:sp>
    </p:spTree>
    <p:extLst>
      <p:ext uri="{BB962C8B-B14F-4D97-AF65-F5344CB8AC3E}">
        <p14:creationId xmlns:p14="http://schemas.microsoft.com/office/powerpoint/2010/main" val="165465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a:extLst>
              <a:ext uri="{FF2B5EF4-FFF2-40B4-BE49-F238E27FC236}">
                <a16:creationId xmlns:a16="http://schemas.microsoft.com/office/drawing/2014/main" id="{B567A151-EEA6-F1D6-D8D0-1016DFF7DB98}"/>
              </a:ext>
            </a:extLst>
          </p:cNvPr>
          <p:cNvSpPr>
            <a:spLocks noGrp="1"/>
          </p:cNvSpPr>
          <p:nvPr>
            <p:ph type="title"/>
          </p:nvPr>
        </p:nvSpPr>
        <p:spPr>
          <a:xfrm>
            <a:off x="1498600" y="74084"/>
            <a:ext cx="10001251" cy="1117600"/>
          </a:xfrm>
        </p:spPr>
        <p:txBody>
          <a:bodyPr/>
          <a:lstStyle/>
          <a:p>
            <a:pPr eaLnBrk="1" hangingPunct="1"/>
            <a:r>
              <a:rPr lang="en-US" altLang="en-US" sz="3733"/>
              <a:t>Canadian Nuclear Safety Commission</a:t>
            </a:r>
            <a:endParaRPr lang="en-CA" altLang="en-US" sz="3733"/>
          </a:p>
        </p:txBody>
      </p:sp>
      <p:sp>
        <p:nvSpPr>
          <p:cNvPr id="6" name="Rectangle 5">
            <a:extLst>
              <a:ext uri="{FF2B5EF4-FFF2-40B4-BE49-F238E27FC236}">
                <a16:creationId xmlns:a16="http://schemas.microsoft.com/office/drawing/2014/main" id="{7ADAFC19-8A42-8418-040C-949E0CB46FD4}"/>
              </a:ext>
            </a:extLst>
          </p:cNvPr>
          <p:cNvSpPr/>
          <p:nvPr/>
        </p:nvSpPr>
        <p:spPr>
          <a:xfrm>
            <a:off x="8049685" y="3932767"/>
            <a:ext cx="3771160" cy="2324100"/>
          </a:xfrm>
          <a:prstGeom prst="rect">
            <a:avLst/>
          </a:prstGeom>
        </p:spPr>
        <p:txBody>
          <a:bodyPr/>
          <a:lstStyle/>
          <a:p>
            <a:pPr algn="ctr">
              <a:spcBef>
                <a:spcPts val="705"/>
              </a:spcBef>
              <a:defRPr/>
            </a:pPr>
            <a:r>
              <a:rPr lang="en-US" sz="2667" b="1" dirty="0">
                <a:solidFill>
                  <a:schemeClr val="bg1"/>
                </a:solidFill>
                <a:latin typeface="+mj-lt"/>
              </a:rPr>
              <a:t>DISSEMINATE</a:t>
            </a:r>
            <a:endParaRPr lang="en-US" sz="1867" b="1" dirty="0">
              <a:solidFill>
                <a:schemeClr val="bg1"/>
              </a:solidFill>
              <a:latin typeface="+mj-lt"/>
            </a:endParaRPr>
          </a:p>
          <a:p>
            <a:pPr algn="ctr">
              <a:spcBef>
                <a:spcPts val="705"/>
              </a:spcBef>
              <a:defRPr/>
            </a:pPr>
            <a:r>
              <a:rPr lang="en-US" sz="1867" b="1" dirty="0">
                <a:solidFill>
                  <a:schemeClr val="bg1"/>
                </a:solidFill>
                <a:latin typeface="+mj-lt"/>
              </a:rPr>
              <a:t>objective scientific, technical and regulatory </a:t>
            </a:r>
            <a:r>
              <a:rPr lang="en-US" sz="1867" dirty="0">
                <a:solidFill>
                  <a:schemeClr val="bg1"/>
                </a:solidFill>
                <a:latin typeface="+mj-lt"/>
              </a:rPr>
              <a:t>information to the public</a:t>
            </a:r>
          </a:p>
        </p:txBody>
      </p:sp>
      <p:sp>
        <p:nvSpPr>
          <p:cNvPr id="7" name="Rectangle 6">
            <a:extLst>
              <a:ext uri="{FF2B5EF4-FFF2-40B4-BE49-F238E27FC236}">
                <a16:creationId xmlns:a16="http://schemas.microsoft.com/office/drawing/2014/main" id="{54712E26-F93B-6562-2E22-5ABE4AF98230}"/>
              </a:ext>
            </a:extLst>
          </p:cNvPr>
          <p:cNvSpPr/>
          <p:nvPr/>
        </p:nvSpPr>
        <p:spPr>
          <a:xfrm>
            <a:off x="4252384" y="3932767"/>
            <a:ext cx="3513666" cy="1803400"/>
          </a:xfrm>
          <a:prstGeom prst="rect">
            <a:avLst/>
          </a:prstGeom>
        </p:spPr>
        <p:txBody>
          <a:bodyPr/>
          <a:lstStyle/>
          <a:p>
            <a:pPr algn="ctr">
              <a:spcBef>
                <a:spcPts val="705"/>
              </a:spcBef>
              <a:defRPr/>
            </a:pPr>
            <a:r>
              <a:rPr lang="en-US" sz="2667" b="1" dirty="0">
                <a:solidFill>
                  <a:schemeClr val="bg1"/>
                </a:solidFill>
                <a:latin typeface="+mj-lt"/>
              </a:rPr>
              <a:t>IMPLEMENT</a:t>
            </a:r>
            <a:endParaRPr lang="en-US" sz="1867" b="1" dirty="0">
              <a:solidFill>
                <a:schemeClr val="bg1"/>
              </a:solidFill>
              <a:latin typeface="+mj-lt"/>
            </a:endParaRPr>
          </a:p>
          <a:p>
            <a:pPr algn="ctr">
              <a:spcBef>
                <a:spcPts val="705"/>
              </a:spcBef>
              <a:defRPr/>
            </a:pPr>
            <a:r>
              <a:rPr lang="en-US" sz="1867" dirty="0">
                <a:solidFill>
                  <a:schemeClr val="bg1"/>
                </a:solidFill>
                <a:latin typeface="+mj-lt"/>
              </a:rPr>
              <a:t>Canada's international commitments on the </a:t>
            </a:r>
            <a:r>
              <a:rPr lang="en-US" sz="1867" b="1" dirty="0">
                <a:solidFill>
                  <a:schemeClr val="bg1"/>
                </a:solidFill>
                <a:latin typeface="+mj-lt"/>
              </a:rPr>
              <a:t>peaceful use of nuclear energy</a:t>
            </a:r>
          </a:p>
        </p:txBody>
      </p:sp>
      <p:sp>
        <p:nvSpPr>
          <p:cNvPr id="53255" name="Rectangle 1">
            <a:extLst>
              <a:ext uri="{FF2B5EF4-FFF2-40B4-BE49-F238E27FC236}">
                <a16:creationId xmlns:a16="http://schemas.microsoft.com/office/drawing/2014/main" id="{EDF2EA36-660C-3948-D658-E9F83CA7E286}"/>
              </a:ext>
            </a:extLst>
          </p:cNvPr>
          <p:cNvSpPr>
            <a:spLocks noChangeArrowheads="1"/>
          </p:cNvSpPr>
          <p:nvPr/>
        </p:nvSpPr>
        <p:spPr bwMode="auto">
          <a:xfrm>
            <a:off x="1881717" y="5736168"/>
            <a:ext cx="8255000" cy="918633"/>
          </a:xfrm>
          <a:prstGeom prst="rect">
            <a:avLst/>
          </a:prstGeom>
          <a:solidFill>
            <a:schemeClr val="accent1"/>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ts val="1567"/>
              </a:spcBef>
              <a:buNone/>
            </a:pPr>
            <a:r>
              <a:rPr lang="en-US" altLang="en-US" sz="3733" b="1" dirty="0">
                <a:solidFill>
                  <a:schemeClr val="bg1"/>
                </a:solidFill>
              </a:rPr>
              <a:t>Over 75 years of regulatory experience </a:t>
            </a:r>
          </a:p>
        </p:txBody>
      </p:sp>
      <p:sp>
        <p:nvSpPr>
          <p:cNvPr id="53256" name="Content Placeholder 2">
            <a:extLst>
              <a:ext uri="{FF2B5EF4-FFF2-40B4-BE49-F238E27FC236}">
                <a16:creationId xmlns:a16="http://schemas.microsoft.com/office/drawing/2014/main" id="{AA27BD6A-103C-9782-3E86-B5D9FFEBBBCE}"/>
              </a:ext>
            </a:extLst>
          </p:cNvPr>
          <p:cNvSpPr txBox="1">
            <a:spLocks noChangeArrowheads="1"/>
          </p:cNvSpPr>
          <p:nvPr/>
        </p:nvSpPr>
        <p:spPr bwMode="auto">
          <a:xfrm>
            <a:off x="628649" y="3932767"/>
            <a:ext cx="351366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4900" tIns="77449" rIns="154900" bIns="77449"/>
          <a:lstStyle>
            <a:lvl1pPr defTabSz="13160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8388" indent="-411163" defTabSz="13160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644650" indent="-328613" defTabSz="13160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2303463" indent="-328613" defTabSz="13160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962275" indent="-328613" defTabSz="13160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3419475" indent="-328613" defTabSz="13160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876675" indent="-328613" defTabSz="13160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4333875" indent="-328613" defTabSz="13160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4791075" indent="-328613" defTabSz="13160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ts val="700"/>
              </a:spcBef>
              <a:buNone/>
            </a:pPr>
            <a:r>
              <a:rPr lang="en-US" altLang="en-US" sz="2667" b="1" dirty="0">
                <a:solidFill>
                  <a:schemeClr val="bg1"/>
                </a:solidFill>
              </a:rPr>
              <a:t>REGULATE</a:t>
            </a:r>
            <a:endParaRPr lang="en-US" altLang="en-US" sz="1867" b="1" dirty="0">
              <a:solidFill>
                <a:schemeClr val="bg1"/>
              </a:solidFill>
            </a:endParaRPr>
          </a:p>
          <a:p>
            <a:pPr algn="ctr">
              <a:spcBef>
                <a:spcPts val="700"/>
              </a:spcBef>
              <a:buNone/>
            </a:pPr>
            <a:r>
              <a:rPr lang="en-US" altLang="en-US" sz="1867" dirty="0">
                <a:solidFill>
                  <a:schemeClr val="bg1"/>
                </a:solidFill>
              </a:rPr>
              <a:t>the use of </a:t>
            </a:r>
            <a:r>
              <a:rPr lang="en-US" altLang="en-US" sz="1867" b="1" dirty="0">
                <a:solidFill>
                  <a:schemeClr val="bg1"/>
                </a:solidFill>
              </a:rPr>
              <a:t>nuclear energy </a:t>
            </a:r>
            <a:r>
              <a:rPr lang="en-US" altLang="en-US" sz="1867" dirty="0">
                <a:solidFill>
                  <a:schemeClr val="bg1"/>
                </a:solidFill>
              </a:rPr>
              <a:t>and </a:t>
            </a:r>
            <a:r>
              <a:rPr lang="en-US" altLang="en-US" sz="1867" b="1" dirty="0">
                <a:solidFill>
                  <a:schemeClr val="bg1"/>
                </a:solidFill>
              </a:rPr>
              <a:t>materials</a:t>
            </a:r>
            <a:r>
              <a:rPr lang="en-US" altLang="en-US" sz="1867" dirty="0">
                <a:solidFill>
                  <a:schemeClr val="bg1"/>
                </a:solidFill>
              </a:rPr>
              <a:t> to </a:t>
            </a:r>
            <a:r>
              <a:rPr lang="en-US" altLang="en-US" sz="1867" b="1" dirty="0">
                <a:solidFill>
                  <a:schemeClr val="bg1"/>
                </a:solidFill>
              </a:rPr>
              <a:t>protect</a:t>
            </a:r>
            <a:r>
              <a:rPr lang="en-US" altLang="en-US" sz="1867" dirty="0">
                <a:solidFill>
                  <a:schemeClr val="bg1"/>
                </a:solidFill>
              </a:rPr>
              <a:t> </a:t>
            </a:r>
            <a:r>
              <a:rPr lang="en-US" altLang="en-US" sz="1867" b="1" dirty="0">
                <a:solidFill>
                  <a:schemeClr val="bg1"/>
                </a:solidFill>
              </a:rPr>
              <a:t>health, safety, and security </a:t>
            </a:r>
            <a:r>
              <a:rPr lang="en-US" altLang="en-US" sz="1867" dirty="0">
                <a:solidFill>
                  <a:schemeClr val="bg1"/>
                </a:solidFill>
              </a:rPr>
              <a:t>and the </a:t>
            </a:r>
            <a:r>
              <a:rPr lang="en-US" altLang="en-US" sz="1867" b="1" dirty="0">
                <a:solidFill>
                  <a:schemeClr val="bg1"/>
                </a:solidFill>
              </a:rPr>
              <a:t>environment</a:t>
            </a:r>
          </a:p>
        </p:txBody>
      </p:sp>
      <p:pic>
        <p:nvPicPr>
          <p:cNvPr id="11" name="Picture 10" descr="A CNSC inspector at a nuclear generation plant">
            <a:extLst>
              <a:ext uri="{FF2B5EF4-FFF2-40B4-BE49-F238E27FC236}">
                <a16:creationId xmlns:a16="http://schemas.microsoft.com/office/drawing/2014/main" id="{14C8959E-777A-F5AA-41CB-BE58E75E19F5}"/>
              </a:ext>
            </a:extLst>
          </p:cNvPr>
          <p:cNvPicPr>
            <a:picLocks noChangeAspect="1"/>
          </p:cNvPicPr>
          <p:nvPr/>
        </p:nvPicPr>
        <p:blipFill rotWithShape="1">
          <a:blip r:embed="rId3" cstate="print">
            <a:duotone>
              <a:prstClr val="black"/>
              <a:srgbClr val="04617B">
                <a:lumMod val="20000"/>
                <a:lumOff val="80000"/>
                <a:tint val="45000"/>
                <a:satMod val="400000"/>
              </a:srgbClr>
            </a:duotone>
          </a:blip>
          <a:srcRect r="13937" b="7643"/>
          <a:stretch/>
        </p:blipFill>
        <p:spPr>
          <a:xfrm>
            <a:off x="993040" y="1829662"/>
            <a:ext cx="2926741" cy="2091769"/>
          </a:xfrm>
          <a:prstGeom prst="rect">
            <a:avLst/>
          </a:prstGeom>
        </p:spPr>
      </p:pic>
      <p:pic>
        <p:nvPicPr>
          <p:cNvPr id="12" name="Picture 11" descr="IAEA headquarters in Vienna">
            <a:extLst>
              <a:ext uri="{FF2B5EF4-FFF2-40B4-BE49-F238E27FC236}">
                <a16:creationId xmlns:a16="http://schemas.microsoft.com/office/drawing/2014/main" id="{113254A5-BF98-FBA3-2D9B-249E0F417BAB}"/>
              </a:ext>
            </a:extLst>
          </p:cNvPr>
          <p:cNvPicPr>
            <a:picLocks noChangeAspect="1"/>
          </p:cNvPicPr>
          <p:nvPr/>
        </p:nvPicPr>
        <p:blipFill rotWithShape="1">
          <a:blip r:embed="rId4" cstate="print">
            <a:duotone>
              <a:prstClr val="black"/>
              <a:srgbClr val="04617B">
                <a:lumMod val="20000"/>
                <a:lumOff val="80000"/>
                <a:tint val="45000"/>
                <a:satMod val="400000"/>
              </a:srgbClr>
            </a:duotone>
          </a:blip>
          <a:srcRect b="4919"/>
          <a:stretch/>
        </p:blipFill>
        <p:spPr>
          <a:xfrm>
            <a:off x="4545847" y="1834588"/>
            <a:ext cx="2926741" cy="2081915"/>
          </a:xfrm>
          <a:prstGeom prst="rect">
            <a:avLst/>
          </a:prstGeom>
        </p:spPr>
      </p:pic>
      <p:pic>
        <p:nvPicPr>
          <p:cNvPr id="14" name="Picture 13" descr="CNSC staff at an outreach event">
            <a:extLst>
              <a:ext uri="{FF2B5EF4-FFF2-40B4-BE49-F238E27FC236}">
                <a16:creationId xmlns:a16="http://schemas.microsoft.com/office/drawing/2014/main" id="{58A3E2B2-8189-6416-4A85-74BA0A5A25B1}"/>
              </a:ext>
            </a:extLst>
          </p:cNvPr>
          <p:cNvPicPr>
            <a:picLocks noChangeAspect="1"/>
          </p:cNvPicPr>
          <p:nvPr/>
        </p:nvPicPr>
        <p:blipFill rotWithShape="1">
          <a:blip r:embed="rId5" cstate="print">
            <a:duotone>
              <a:prstClr val="black"/>
              <a:srgbClr val="04617B">
                <a:lumMod val="20000"/>
                <a:lumOff val="80000"/>
                <a:tint val="45000"/>
                <a:satMod val="400000"/>
              </a:srgbClr>
            </a:duotone>
          </a:blip>
          <a:srcRect t="6727" b="5495"/>
          <a:stretch/>
        </p:blipFill>
        <p:spPr>
          <a:xfrm>
            <a:off x="8279025" y="1718464"/>
            <a:ext cx="2842848" cy="2076979"/>
          </a:xfrm>
          <a:prstGeom prst="rect">
            <a:avLst/>
          </a:prstGeom>
        </p:spPr>
      </p:pic>
      <p:sp>
        <p:nvSpPr>
          <p:cNvPr id="3" name="Slide Number Placeholder 3">
            <a:extLst>
              <a:ext uri="{FF2B5EF4-FFF2-40B4-BE49-F238E27FC236}">
                <a16:creationId xmlns:a16="http://schemas.microsoft.com/office/drawing/2014/main" id="{3912B2B5-87C6-7659-1284-528073140FCA}"/>
              </a:ext>
            </a:extLst>
          </p:cNvPr>
          <p:cNvSpPr txBox="1">
            <a:spLocks/>
          </p:cNvSpPr>
          <p:nvPr/>
        </p:nvSpPr>
        <p:spPr bwMode="auto">
          <a:xfrm>
            <a:off x="11471910" y="6475730"/>
            <a:ext cx="544830" cy="534670"/>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ctr" defTabSz="1217054" rtl="0" eaLnBrk="1" fontAlgn="base" latinLnBrk="0" hangingPunct="1">
              <a:spcBef>
                <a:spcPct val="0"/>
              </a:spcBef>
              <a:spcAft>
                <a:spcPct val="0"/>
              </a:spcAft>
              <a:defRPr sz="1200" kern="1200">
                <a:solidFill>
                  <a:srgbClr val="BFBFBF"/>
                </a:solidFill>
                <a:latin typeface="Calibri" pitchFamily="34" charset="0"/>
                <a:ea typeface="+mn-ea"/>
                <a:cs typeface="+mn-cs"/>
              </a:defRPr>
            </a:lvl1pPr>
            <a:lvl2pPr marL="990575" indent="-380990" algn="l" defTabSz="914400" rtl="0" eaLnBrk="1" latinLnBrk="0" hangingPunct="1">
              <a:defRPr sz="1800" kern="1200">
                <a:solidFill>
                  <a:schemeClr val="tx1"/>
                </a:solidFill>
                <a:latin typeface="Calibri" pitchFamily="34" charset="0"/>
                <a:ea typeface="+mn-ea"/>
                <a:cs typeface="+mn-cs"/>
              </a:defRPr>
            </a:lvl2pPr>
            <a:lvl3pPr marL="1523962" indent="-304792" algn="l" defTabSz="914400" rtl="0" eaLnBrk="1" latinLnBrk="0" hangingPunct="1">
              <a:defRPr sz="1800" kern="1200">
                <a:solidFill>
                  <a:schemeClr val="tx1"/>
                </a:solidFill>
                <a:latin typeface="Calibri" pitchFamily="34" charset="0"/>
                <a:ea typeface="+mn-ea"/>
                <a:cs typeface="+mn-cs"/>
              </a:defRPr>
            </a:lvl3pPr>
            <a:lvl4pPr marL="2133547" indent="-304792" algn="l" defTabSz="914400" rtl="0" eaLnBrk="1" latinLnBrk="0" hangingPunct="1">
              <a:defRPr sz="1800" kern="1200">
                <a:solidFill>
                  <a:schemeClr val="tx1"/>
                </a:solidFill>
                <a:latin typeface="Calibri" pitchFamily="34" charset="0"/>
                <a:ea typeface="+mn-ea"/>
                <a:cs typeface="+mn-cs"/>
              </a:defRPr>
            </a:lvl4pPr>
            <a:lvl5pPr marL="2743131" indent="-304792" algn="l" defTabSz="914400" rtl="0" eaLnBrk="1" latinLnBrk="0" hangingPunct="1">
              <a:defRPr sz="1800" kern="1200">
                <a:solidFill>
                  <a:schemeClr val="tx1"/>
                </a:solidFill>
                <a:latin typeface="Calibri" pitchFamily="34" charset="0"/>
                <a:ea typeface="+mn-ea"/>
                <a:cs typeface="+mn-cs"/>
              </a:defRPr>
            </a:lvl5pPr>
            <a:lvl6pPr marL="3352716" indent="-304792" algn="l" defTabSz="1217054"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3962301" indent="-304792" algn="l" defTabSz="1217054"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4571886" indent="-304792" algn="l" defTabSz="1217054"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5181470" indent="-304792" algn="l" defTabSz="1217054"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defTabSz="914400" eaLnBrk="0" hangingPunct="0">
              <a:defRPr/>
            </a:pPr>
            <a:fld id="{2E8DBAF4-27F3-4670-BEE9-4F6C028D409D}" type="slidenum">
              <a:rPr lang="en-US" sz="1600" b="1" smtClean="0">
                <a:solidFill>
                  <a:prstClr val="white"/>
                </a:solidFill>
              </a:rPr>
              <a:pPr defTabSz="914400" eaLnBrk="0" hangingPunct="0">
                <a:defRPr/>
              </a:pPr>
              <a:t>2</a:t>
            </a:fld>
            <a:endParaRPr lang="en-US" sz="1600" b="1" dirty="0">
              <a:solidFill>
                <a:prstClr val="white"/>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3D12F67-70D4-3005-ED88-A9CCB91E670C}"/>
              </a:ext>
            </a:extLst>
          </p:cNvPr>
          <p:cNvSpPr>
            <a:spLocks noGrp="1"/>
          </p:cNvSpPr>
          <p:nvPr>
            <p:ph type="ctrTitle"/>
          </p:nvPr>
        </p:nvSpPr>
        <p:spPr>
          <a:xfrm>
            <a:off x="710564" y="95387"/>
            <a:ext cx="10608945" cy="1062989"/>
          </a:xfrm>
        </p:spPr>
        <p:txBody>
          <a:bodyPr/>
          <a:lstStyle/>
          <a:p>
            <a:pPr eaLnBrk="1" hangingPunct="1"/>
            <a:r>
              <a:rPr lang="en-US" altLang="en-US" sz="4236" dirty="0">
                <a:ea typeface="MS PGothic" panose="020B0600070205080204" pitchFamily="34" charset="-128"/>
              </a:rPr>
              <a:t>Summary</a:t>
            </a:r>
            <a:endParaRPr lang="en-US" altLang="en-US" sz="3177" dirty="0">
              <a:ea typeface="MS PGothic" panose="020B0600070205080204" pitchFamily="34" charset="-128"/>
            </a:endParaRPr>
          </a:p>
        </p:txBody>
      </p:sp>
      <p:sp>
        <p:nvSpPr>
          <p:cNvPr id="16388" name="Rectangle 3">
            <a:extLst>
              <a:ext uri="{FF2B5EF4-FFF2-40B4-BE49-F238E27FC236}">
                <a16:creationId xmlns:a16="http://schemas.microsoft.com/office/drawing/2014/main" id="{4D1A1A41-8E0F-AAFA-90CF-DD0CF766D430}"/>
              </a:ext>
            </a:extLst>
          </p:cNvPr>
          <p:cNvSpPr>
            <a:spLocks noGrp="1" noChangeArrowheads="1"/>
          </p:cNvSpPr>
          <p:nvPr>
            <p:ph sz="quarter" idx="11"/>
          </p:nvPr>
        </p:nvSpPr>
        <p:spPr>
          <a:xfrm>
            <a:off x="710564" y="1224295"/>
            <a:ext cx="9902640" cy="4494392"/>
          </a:xfrm>
        </p:spPr>
        <p:txBody>
          <a:bodyPr rtlCol="0">
            <a:normAutofit fontScale="25000" lnSpcReduction="20000"/>
          </a:bodyPr>
          <a:lstStyle/>
          <a:p>
            <a:pPr marL="571500" indent="-342900">
              <a:lnSpc>
                <a:spcPct val="120000"/>
              </a:lnSpc>
              <a:spcBef>
                <a:spcPts val="741"/>
              </a:spcBef>
              <a:spcAft>
                <a:spcPts val="529"/>
              </a:spcAft>
              <a:buClr>
                <a:schemeClr val="bg1"/>
              </a:buClr>
              <a:buSzPct val="90000"/>
              <a:defRPr/>
            </a:pPr>
            <a:r>
              <a:rPr lang="en-CA" altLang="en-US" sz="8000" kern="0" dirty="0"/>
              <a:t>Allowing the use of alternatives helps regulators remain flexible in their approach to licensing nuclear technology</a:t>
            </a:r>
          </a:p>
          <a:p>
            <a:pPr marL="571500" indent="-342900">
              <a:lnSpc>
                <a:spcPct val="120000"/>
              </a:lnSpc>
              <a:spcBef>
                <a:spcPts val="741"/>
              </a:spcBef>
              <a:spcAft>
                <a:spcPts val="529"/>
              </a:spcAft>
              <a:buClr>
                <a:schemeClr val="bg1"/>
              </a:buClr>
              <a:buSzPct val="90000"/>
              <a:defRPr/>
            </a:pPr>
            <a:r>
              <a:rPr lang="en-CA" altLang="en-US" sz="8000" kern="0" dirty="0"/>
              <a:t>Without impacting safety, regulatory flexibility allows for:</a:t>
            </a:r>
          </a:p>
          <a:p>
            <a:pPr marL="899010" lvl="2" indent="-342900">
              <a:lnSpc>
                <a:spcPct val="120000"/>
              </a:lnSpc>
              <a:spcBef>
                <a:spcPts val="741"/>
              </a:spcBef>
              <a:spcAft>
                <a:spcPts val="529"/>
              </a:spcAft>
              <a:buClr>
                <a:schemeClr val="bg1"/>
              </a:buClr>
              <a:buSzPct val="90000"/>
              <a:defRPr/>
            </a:pPr>
            <a:r>
              <a:rPr lang="en-CA" altLang="en-US" sz="7200" kern="0" dirty="0"/>
              <a:t>Innovation</a:t>
            </a:r>
          </a:p>
          <a:p>
            <a:pPr marL="899010" lvl="2" indent="-342900">
              <a:lnSpc>
                <a:spcPct val="120000"/>
              </a:lnSpc>
              <a:spcBef>
                <a:spcPts val="741"/>
              </a:spcBef>
              <a:spcAft>
                <a:spcPts val="529"/>
              </a:spcAft>
              <a:buClr>
                <a:schemeClr val="bg1"/>
              </a:buClr>
              <a:buSzPct val="90000"/>
              <a:defRPr/>
            </a:pPr>
            <a:r>
              <a:rPr lang="en-CA" altLang="en-US" sz="7200" kern="0" dirty="0"/>
              <a:t>leveraging information between countries </a:t>
            </a:r>
          </a:p>
          <a:p>
            <a:pPr marL="899010" lvl="2" indent="-342900">
              <a:lnSpc>
                <a:spcPct val="120000"/>
              </a:lnSpc>
              <a:spcBef>
                <a:spcPts val="741"/>
              </a:spcBef>
              <a:spcAft>
                <a:spcPts val="529"/>
              </a:spcAft>
              <a:buClr>
                <a:schemeClr val="bg1"/>
              </a:buClr>
              <a:buSzPct val="90000"/>
              <a:defRPr/>
            </a:pPr>
            <a:r>
              <a:rPr lang="en-CA" altLang="en-US" sz="7200" kern="0" dirty="0"/>
              <a:t>continual improvement </a:t>
            </a:r>
          </a:p>
          <a:p>
            <a:pPr marL="556110" lvl="1" indent="-342900">
              <a:lnSpc>
                <a:spcPct val="120000"/>
              </a:lnSpc>
              <a:spcBef>
                <a:spcPts val="741"/>
              </a:spcBef>
              <a:buClr>
                <a:schemeClr val="bg1"/>
              </a:buClr>
              <a:buSzPct val="90000"/>
              <a:defRPr/>
            </a:pPr>
            <a:r>
              <a:rPr lang="en-US" sz="8000" kern="0" dirty="0"/>
              <a:t>No matter the regulatory philosophy used, high level safety objectives and principles must continue to be met:</a:t>
            </a:r>
            <a:endParaRPr lang="en-US" sz="7600" kern="0" dirty="0"/>
          </a:p>
          <a:p>
            <a:pPr marL="899010" lvl="2" indent="-342900">
              <a:lnSpc>
                <a:spcPct val="120000"/>
              </a:lnSpc>
              <a:spcBef>
                <a:spcPts val="741"/>
              </a:spcBef>
              <a:buClr>
                <a:schemeClr val="bg1"/>
              </a:buClr>
              <a:buSzPct val="90000"/>
              <a:defRPr/>
            </a:pPr>
            <a:r>
              <a:rPr lang="en-US" sz="7200" kern="0" dirty="0"/>
              <a:t>Control, cool, contain</a:t>
            </a:r>
          </a:p>
          <a:p>
            <a:pPr marL="899010" lvl="2" indent="-342900">
              <a:lnSpc>
                <a:spcPct val="120000"/>
              </a:lnSpc>
              <a:spcBef>
                <a:spcPts val="741"/>
              </a:spcBef>
              <a:buClr>
                <a:schemeClr val="bg1"/>
              </a:buClr>
              <a:buSzPct val="90000"/>
              <a:defRPr/>
            </a:pPr>
            <a:r>
              <a:rPr lang="en-US" sz="7200" kern="0" dirty="0" err="1"/>
              <a:t>Defence</a:t>
            </a:r>
            <a:r>
              <a:rPr lang="en-US" sz="7200" kern="0" dirty="0"/>
              <a:t>-in-depth (including independence, diversity, separation, redundancy)</a:t>
            </a:r>
          </a:p>
          <a:p>
            <a:pPr marL="899010" lvl="2" indent="-342900">
              <a:lnSpc>
                <a:spcPct val="120000"/>
              </a:lnSpc>
              <a:spcBef>
                <a:spcPts val="741"/>
              </a:spcBef>
              <a:buClr>
                <a:schemeClr val="bg1"/>
              </a:buClr>
              <a:buSzPct val="90000"/>
              <a:defRPr/>
            </a:pPr>
            <a:r>
              <a:rPr lang="en-US" sz="7200" kern="0" dirty="0"/>
              <a:t>Adequate safety margins</a:t>
            </a:r>
          </a:p>
          <a:p>
            <a:pPr marL="899010" lvl="2" indent="-342900">
              <a:lnSpc>
                <a:spcPct val="120000"/>
              </a:lnSpc>
              <a:spcBef>
                <a:spcPts val="741"/>
              </a:spcBef>
              <a:buClr>
                <a:schemeClr val="bg1"/>
              </a:buClr>
              <a:buSzPct val="90000"/>
              <a:defRPr/>
            </a:pPr>
            <a:r>
              <a:rPr lang="en-US" altLang="en-US" sz="7200" kern="0" dirty="0"/>
              <a:t>As Low as Reasonably Achievable (ALARA)</a:t>
            </a:r>
          </a:p>
          <a:p>
            <a:pPr indent="-342900">
              <a:spcAft>
                <a:spcPts val="529"/>
              </a:spcAft>
              <a:buClr>
                <a:schemeClr val="bg1"/>
              </a:buClr>
              <a:buSzPct val="90000"/>
              <a:defRPr/>
            </a:pPr>
            <a:endParaRPr lang="en-CA" altLang="en-US" sz="2400" kern="0" dirty="0">
              <a:ea typeface="ＭＳ Ｐゴシック" pitchFamily="34" charset="-128"/>
            </a:endParaRPr>
          </a:p>
        </p:txBody>
      </p:sp>
      <p:sp>
        <p:nvSpPr>
          <p:cNvPr id="131076" name="Rectangle 2">
            <a:extLst>
              <a:ext uri="{FF2B5EF4-FFF2-40B4-BE49-F238E27FC236}">
                <a16:creationId xmlns:a16="http://schemas.microsoft.com/office/drawing/2014/main" id="{E722BBE2-570E-1435-0FB5-B0EE54C09CDD}"/>
              </a:ext>
            </a:extLst>
          </p:cNvPr>
          <p:cNvSpPr txBox="1">
            <a:spLocks/>
          </p:cNvSpPr>
          <p:nvPr/>
        </p:nvSpPr>
        <p:spPr bwMode="auto">
          <a:xfrm>
            <a:off x="869858" y="5849471"/>
            <a:ext cx="10194551" cy="72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nchor="ctr"/>
          <a:lstStyle>
            <a:lvl1pPr defTabSz="912813">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3177" b="1">
                <a:solidFill>
                  <a:srgbClr val="FF0000"/>
                </a:solidFill>
              </a:rPr>
              <a:t>Safety case  to be supported by suitable information</a:t>
            </a:r>
          </a:p>
        </p:txBody>
      </p:sp>
      <p:sp>
        <p:nvSpPr>
          <p:cNvPr id="131077" name="Rectangle 4">
            <a:extLst>
              <a:ext uri="{FF2B5EF4-FFF2-40B4-BE49-F238E27FC236}">
                <a16:creationId xmlns:a16="http://schemas.microsoft.com/office/drawing/2014/main" id="{08041C0D-13E6-A5BC-3B84-766913098E40}"/>
              </a:ext>
            </a:extLst>
          </p:cNvPr>
          <p:cNvSpPr>
            <a:spLocks noChangeArrowheads="1"/>
          </p:cNvSpPr>
          <p:nvPr/>
        </p:nvSpPr>
        <p:spPr bwMode="auto">
          <a:xfrm>
            <a:off x="6111409" y="6472798"/>
            <a:ext cx="5363415"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lstStyle>
            <a:lvl1pPr>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r">
              <a:spcBef>
                <a:spcPct val="0"/>
              </a:spcBef>
              <a:buFontTx/>
              <a:buNone/>
            </a:pPr>
            <a:fld id="{47462466-B047-459B-8762-9E2C0AA53292}" type="slidenum">
              <a:rPr lang="en-US" altLang="en-US" sz="1059">
                <a:latin typeface="Arial" panose="020B0604020202020204" pitchFamily="34" charset="0"/>
              </a:rPr>
              <a:pPr algn="r">
                <a:spcBef>
                  <a:spcPct val="0"/>
                </a:spcBef>
                <a:buFontTx/>
                <a:buNone/>
              </a:pPr>
              <a:t>20</a:t>
            </a:fld>
            <a:endParaRPr lang="en-US" altLang="en-US" sz="1059">
              <a:latin typeface="Arial" panose="020B0604020202020204" pitchFamily="34" charset="0"/>
            </a:endParaRPr>
          </a:p>
        </p:txBody>
      </p:sp>
      <p:sp>
        <p:nvSpPr>
          <p:cNvPr id="2" name="Slide Number Placeholder 4">
            <a:extLst>
              <a:ext uri="{FF2B5EF4-FFF2-40B4-BE49-F238E27FC236}">
                <a16:creationId xmlns:a16="http://schemas.microsoft.com/office/drawing/2014/main" id="{5B02BDF9-DD91-34F9-AFC2-408AD5FFA28E}"/>
              </a:ext>
            </a:extLst>
          </p:cNvPr>
          <p:cNvSpPr>
            <a:spLocks noGrp="1" noChangeArrowheads="1"/>
          </p:cNvSpPr>
          <p:nvPr>
            <p:ph type="sldNum" sz="quarter" idx="4"/>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20</a:t>
            </a:fld>
            <a:endParaRPr lang="en-US"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EDE5-ECAB-4975-B730-64C41904730B}"/>
              </a:ext>
            </a:extLst>
          </p:cNvPr>
          <p:cNvSpPr>
            <a:spLocks noGrp="1"/>
          </p:cNvSpPr>
          <p:nvPr>
            <p:ph type="ctrTitle"/>
          </p:nvPr>
        </p:nvSpPr>
        <p:spPr>
          <a:xfrm>
            <a:off x="862965" y="1095554"/>
            <a:ext cx="5233036" cy="1022693"/>
          </a:xfrm>
        </p:spPr>
        <p:txBody>
          <a:bodyPr/>
          <a:lstStyle/>
          <a:p>
            <a:r>
              <a:rPr lang="en-CA" dirty="0"/>
              <a:t>Thank you</a:t>
            </a:r>
          </a:p>
        </p:txBody>
      </p:sp>
      <p:sp>
        <p:nvSpPr>
          <p:cNvPr id="7" name="Text Placeholder 6">
            <a:extLst>
              <a:ext uri="{FF2B5EF4-FFF2-40B4-BE49-F238E27FC236}">
                <a16:creationId xmlns:a16="http://schemas.microsoft.com/office/drawing/2014/main" id="{3B1221F4-99CF-4DA0-92E3-59A52137B2A6}"/>
              </a:ext>
            </a:extLst>
          </p:cNvPr>
          <p:cNvSpPr>
            <a:spLocks noGrp="1"/>
          </p:cNvSpPr>
          <p:nvPr>
            <p:ph type="body" sz="quarter" idx="12"/>
          </p:nvPr>
        </p:nvSpPr>
        <p:spPr>
          <a:xfrm>
            <a:off x="863600" y="2137737"/>
            <a:ext cx="5232400" cy="759124"/>
          </a:xfrm>
        </p:spPr>
        <p:txBody>
          <a:bodyPr/>
          <a:lstStyle/>
          <a:p>
            <a:r>
              <a:rPr lang="en-CA" dirty="0"/>
              <a:t>Stay connected!</a:t>
            </a:r>
          </a:p>
        </p:txBody>
      </p:sp>
    </p:spTree>
    <p:extLst>
      <p:ext uri="{BB962C8B-B14F-4D97-AF65-F5344CB8AC3E}">
        <p14:creationId xmlns:p14="http://schemas.microsoft.com/office/powerpoint/2010/main" val="257032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129C-261F-FB3E-6E24-561AF35D94C7}"/>
              </a:ext>
            </a:extLst>
          </p:cNvPr>
          <p:cNvSpPr>
            <a:spLocks noGrp="1"/>
          </p:cNvSpPr>
          <p:nvPr>
            <p:ph type="ctrTitle"/>
          </p:nvPr>
        </p:nvSpPr>
        <p:spPr/>
        <p:txBody>
          <a:bodyPr/>
          <a:lstStyle/>
          <a:p>
            <a:r>
              <a:rPr lang="en-US" dirty="0"/>
              <a:t>CNSC Regulatory Framework</a:t>
            </a:r>
          </a:p>
        </p:txBody>
      </p:sp>
      <p:sp>
        <p:nvSpPr>
          <p:cNvPr id="4" name="Footer Placeholder 3">
            <a:extLst>
              <a:ext uri="{FF2B5EF4-FFF2-40B4-BE49-F238E27FC236}">
                <a16:creationId xmlns:a16="http://schemas.microsoft.com/office/drawing/2014/main" id="{FC6B29D0-C470-AE07-CFD8-8F1E995EDDB0}"/>
              </a:ext>
            </a:extLst>
          </p:cNvPr>
          <p:cNvSpPr>
            <a:spLocks noGrp="1"/>
          </p:cNvSpPr>
          <p:nvPr>
            <p:ph type="ftr" sz="quarter" idx="3"/>
          </p:nvPr>
        </p:nvSpPr>
        <p:spPr/>
        <p:txBody>
          <a:bodyPr/>
          <a:lstStyle/>
          <a:p>
            <a:r>
              <a:rPr lang="en-CA" dirty="0"/>
              <a:t>e-Doc 7373783</a:t>
            </a:r>
          </a:p>
        </p:txBody>
      </p:sp>
      <p:sp>
        <p:nvSpPr>
          <p:cNvPr id="5" name="Content Placeholder 2">
            <a:extLst>
              <a:ext uri="{FF2B5EF4-FFF2-40B4-BE49-F238E27FC236}">
                <a16:creationId xmlns:a16="http://schemas.microsoft.com/office/drawing/2014/main" id="{9A37E466-AC91-EE4F-AC97-7E31FF615E99}"/>
              </a:ext>
            </a:extLst>
          </p:cNvPr>
          <p:cNvSpPr txBox="1">
            <a:spLocks/>
          </p:cNvSpPr>
          <p:nvPr/>
        </p:nvSpPr>
        <p:spPr>
          <a:xfrm>
            <a:off x="564982" y="1763156"/>
            <a:ext cx="7437566" cy="4958319"/>
          </a:xfrm>
          <a:prstGeom prst="rect">
            <a:avLst/>
          </a:prstGeom>
        </p:spPr>
        <p:txBody>
          <a:bodyPr>
            <a:normAutofit fontScale="55000" lnSpcReduction="20000"/>
          </a:bodyPr>
          <a:lstStyle>
            <a:lvl1pPr marL="228600" indent="0" algn="l" defTabSz="914400" rtl="0" eaLnBrk="1" latinLnBrk="0" hangingPunct="1">
              <a:lnSpc>
                <a:spcPct val="10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0" algn="l" defTabSz="914400" rtl="0" eaLnBrk="1" latinLnBrk="0" hangingPunct="1">
              <a:lnSpc>
                <a:spcPct val="10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Font typeface="Arial" panose="020B0604020202020204" pitchFamily="34" charset="0"/>
              <a:buNone/>
              <a:defRPr/>
            </a:pPr>
            <a:r>
              <a:rPr lang="en-CA" altLang="en-US" sz="6000" b="1" i="1" dirty="0">
                <a:solidFill>
                  <a:srgbClr val="00B050"/>
                </a:solidFill>
              </a:rPr>
              <a:t>Nuclear Safety and Control Act </a:t>
            </a:r>
            <a:r>
              <a:rPr lang="en-CA" altLang="en-US" sz="6000" b="1" dirty="0">
                <a:solidFill>
                  <a:srgbClr val="00B050"/>
                </a:solidFill>
              </a:rPr>
              <a:t>(NSCA)</a:t>
            </a:r>
          </a:p>
          <a:p>
            <a:pPr marL="571500" indent="-342900">
              <a:lnSpc>
                <a:spcPct val="95000"/>
              </a:lnSpc>
              <a:defRPr/>
            </a:pPr>
            <a:r>
              <a:rPr lang="en-CA" altLang="en-US" sz="4500" dirty="0"/>
              <a:t>Enabling legislation</a:t>
            </a:r>
          </a:p>
          <a:p>
            <a:pPr>
              <a:lnSpc>
                <a:spcPct val="95000"/>
              </a:lnSpc>
              <a:buFont typeface="Arial" panose="020B0604020202020204" pitchFamily="34" charset="0"/>
              <a:buNone/>
              <a:defRPr/>
            </a:pPr>
            <a:r>
              <a:rPr lang="en-CA" altLang="en-US" sz="6000" b="1" dirty="0">
                <a:solidFill>
                  <a:srgbClr val="00B0F0"/>
                </a:solidFill>
              </a:rPr>
              <a:t>Regulations</a:t>
            </a:r>
          </a:p>
          <a:p>
            <a:pPr marL="571500" indent="-342900">
              <a:lnSpc>
                <a:spcPct val="95000"/>
              </a:lnSpc>
              <a:defRPr/>
            </a:pPr>
            <a:r>
              <a:rPr lang="en-CA" altLang="en-US" sz="4500" dirty="0"/>
              <a:t>High-level and generally applicable requirements</a:t>
            </a:r>
          </a:p>
          <a:p>
            <a:pPr>
              <a:lnSpc>
                <a:spcPct val="95000"/>
              </a:lnSpc>
              <a:buFont typeface="Arial" panose="020B0604020202020204" pitchFamily="34" charset="0"/>
              <a:buNone/>
              <a:defRPr/>
            </a:pPr>
            <a:r>
              <a:rPr lang="en-CA" altLang="en-US" sz="6000" b="1" dirty="0">
                <a:solidFill>
                  <a:schemeClr val="accent2"/>
                </a:solidFill>
              </a:rPr>
              <a:t>Licences, licence conditions handbooks, certificates</a:t>
            </a:r>
          </a:p>
          <a:p>
            <a:pPr marL="571500" indent="-342900">
              <a:lnSpc>
                <a:spcPct val="95000"/>
              </a:lnSpc>
              <a:defRPr/>
            </a:pPr>
            <a:r>
              <a:rPr lang="en-CA" altLang="en-US" sz="4500" dirty="0"/>
              <a:t>Facility- and/or activity-specific requirements</a:t>
            </a:r>
          </a:p>
          <a:p>
            <a:pPr>
              <a:lnSpc>
                <a:spcPct val="95000"/>
              </a:lnSpc>
              <a:buFont typeface="Arial" panose="020B0604020202020204" pitchFamily="34" charset="0"/>
              <a:buNone/>
              <a:defRPr/>
            </a:pPr>
            <a:r>
              <a:rPr lang="en-CA" altLang="en-US" sz="6000" b="1" dirty="0">
                <a:solidFill>
                  <a:srgbClr val="FF0000"/>
                </a:solidFill>
              </a:rPr>
              <a:t>Regulatory documents</a:t>
            </a:r>
          </a:p>
          <a:p>
            <a:pPr marL="571500" indent="-342900">
              <a:lnSpc>
                <a:spcPct val="95000"/>
              </a:lnSpc>
              <a:defRPr/>
            </a:pPr>
            <a:r>
              <a:rPr lang="en-CA" altLang="en-US" sz="4500" dirty="0"/>
              <a:t>Requirement details and guidance</a:t>
            </a:r>
          </a:p>
          <a:p>
            <a:pPr marL="0">
              <a:buNone/>
            </a:pPr>
            <a:endParaRPr lang="en-US" sz="2400" dirty="0"/>
          </a:p>
          <a:p>
            <a:pPr marL="342900" indent="-342900"/>
            <a:endParaRPr lang="en-CA" sz="8800" dirty="0"/>
          </a:p>
          <a:p>
            <a:pPr marL="457200" indent="-457200">
              <a:lnSpc>
                <a:spcPct val="90000"/>
              </a:lnSpc>
              <a:defRPr/>
            </a:pPr>
            <a:endParaRPr lang="en-CA" sz="7200" b="1" dirty="0"/>
          </a:p>
          <a:p>
            <a:pPr lvl="1">
              <a:spcBef>
                <a:spcPts val="1000"/>
              </a:spcBef>
              <a:buFont typeface="Arial" panose="020B0604020202020204" pitchFamily="34" charset="0"/>
              <a:buNone/>
              <a:defRPr/>
            </a:pPr>
            <a:endParaRPr lang="en-CA" dirty="0">
              <a:solidFill>
                <a:prstClr val="black"/>
              </a:solidFill>
              <a:latin typeface="Calibri" panose="020F0502020204030204"/>
            </a:endParaRPr>
          </a:p>
          <a:p>
            <a:pPr marL="457200" lvl="1">
              <a:buFont typeface="Arial" panose="020B0604020202020204" pitchFamily="34" charset="0"/>
              <a:buNone/>
            </a:pPr>
            <a:endParaRPr lang="en-CA" dirty="0"/>
          </a:p>
          <a:p>
            <a:pPr marL="457200" lvl="1">
              <a:buFont typeface="Arial" panose="020B0604020202020204" pitchFamily="34" charset="0"/>
              <a:buNone/>
            </a:pPr>
            <a:endParaRPr lang="en-CA" dirty="0"/>
          </a:p>
        </p:txBody>
      </p:sp>
      <p:graphicFrame>
        <p:nvGraphicFramePr>
          <p:cNvPr id="6" name="Diagram 5" descr="A graphic depicting the CNSC’s regulatory framework; includes acts, legislation, licences and certificates, and regulatory documents. " title="Regulatory Framework">
            <a:extLst>
              <a:ext uri="{FF2B5EF4-FFF2-40B4-BE49-F238E27FC236}">
                <a16:creationId xmlns:a16="http://schemas.microsoft.com/office/drawing/2014/main" id="{1ED4B846-2E8A-B5BD-CB84-397FF35FEB7B}"/>
              </a:ext>
            </a:extLst>
          </p:cNvPr>
          <p:cNvGraphicFramePr/>
          <p:nvPr/>
        </p:nvGraphicFramePr>
        <p:xfrm>
          <a:off x="7306717" y="2120067"/>
          <a:ext cx="4562475" cy="397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62380850-3845-96CE-836D-8C0300B9CB1B}"/>
              </a:ext>
            </a:extLst>
          </p:cNvPr>
          <p:cNvSpPr>
            <a:spLocks noGrp="1" noChangeArrowheads="1"/>
          </p:cNvSpPr>
          <p:nvPr>
            <p:ph type="sldNum" sz="quarter" idx="4"/>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3</a:t>
            </a:fld>
            <a:endParaRPr lang="en-US" altLang="en-US" dirty="0"/>
          </a:p>
        </p:txBody>
      </p:sp>
    </p:spTree>
    <p:extLst>
      <p:ext uri="{BB962C8B-B14F-4D97-AF65-F5344CB8AC3E}">
        <p14:creationId xmlns:p14="http://schemas.microsoft.com/office/powerpoint/2010/main" val="305245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6">
            <a:extLst>
              <a:ext uri="{FF2B5EF4-FFF2-40B4-BE49-F238E27FC236}">
                <a16:creationId xmlns:a16="http://schemas.microsoft.com/office/drawing/2014/main" id="{71032440-D16D-3007-A13C-491588996C36}"/>
              </a:ext>
            </a:extLst>
          </p:cNvPr>
          <p:cNvSpPr>
            <a:spLocks noGrp="1"/>
          </p:cNvSpPr>
          <p:nvPr>
            <p:ph type="ctrTitle"/>
          </p:nvPr>
        </p:nvSpPr>
        <p:spPr>
          <a:xfrm>
            <a:off x="469293" y="169035"/>
            <a:ext cx="10608945" cy="1062989"/>
          </a:xfrm>
        </p:spPr>
        <p:txBody>
          <a:bodyPr>
            <a:normAutofit fontScale="90000"/>
          </a:bodyPr>
          <a:lstStyle/>
          <a:p>
            <a:pPr eaLnBrk="1" hangingPunct="1">
              <a:lnSpc>
                <a:spcPct val="80000"/>
              </a:lnSpc>
            </a:pPr>
            <a:r>
              <a:rPr lang="en-US" altLang="en-US" sz="4800" b="1" i="1" dirty="0"/>
              <a:t>Technology and Regulatory Evolution</a:t>
            </a:r>
          </a:p>
        </p:txBody>
      </p:sp>
      <p:sp>
        <p:nvSpPr>
          <p:cNvPr id="24580" name="Slide Number Placeholder 2">
            <a:extLst>
              <a:ext uri="{FF2B5EF4-FFF2-40B4-BE49-F238E27FC236}">
                <a16:creationId xmlns:a16="http://schemas.microsoft.com/office/drawing/2014/main" id="{E71CE519-3711-A21E-010D-2A59167B757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lr>
                <a:schemeClr val="tx1"/>
              </a:buClr>
              <a:buFont typeface="Arial" panose="020B0604020202020204" pitchFamily="34" charset="0"/>
              <a:buChar char="•"/>
              <a:defRPr sz="2800">
                <a:solidFill>
                  <a:srgbClr val="000000"/>
                </a:solidFill>
                <a:latin typeface="Arial" panose="020B0604020202020204" pitchFamily="34" charset="0"/>
              </a:defRPr>
            </a:lvl1pPr>
            <a:lvl2pPr marL="989013" indent="-379413" eaLnBrk="0" hangingPunct="0">
              <a:lnSpc>
                <a:spcPct val="90000"/>
              </a:lnSpc>
              <a:spcBef>
                <a:spcPts val="500"/>
              </a:spcBef>
              <a:buFont typeface="Arial" panose="020B0604020202020204" pitchFamily="34" charset="0"/>
              <a:buChar char="•"/>
              <a:defRPr sz="2400">
                <a:solidFill>
                  <a:srgbClr val="000000"/>
                </a:solidFill>
                <a:latin typeface="Arial" panose="020B0604020202020204" pitchFamily="34" charset="0"/>
              </a:defRPr>
            </a:lvl2pPr>
            <a:lvl3pPr marL="1522413" indent="-303213" eaLnBrk="0" hangingPunct="0">
              <a:lnSpc>
                <a:spcPct val="90000"/>
              </a:lnSpc>
              <a:spcBef>
                <a:spcPts val="500"/>
              </a:spcBef>
              <a:buFont typeface="Arial" panose="020B0604020202020204" pitchFamily="34" charset="0"/>
              <a:buChar char="•"/>
              <a:defRPr sz="2000">
                <a:solidFill>
                  <a:srgbClr val="000000"/>
                </a:solidFill>
                <a:latin typeface="Arial" panose="020B0604020202020204" pitchFamily="34" charset="0"/>
              </a:defRPr>
            </a:lvl3pPr>
            <a:lvl4pPr marL="2132013" indent="-303213" eaLnBrk="0" hangingPunct="0">
              <a:lnSpc>
                <a:spcPct val="90000"/>
              </a:lnSpc>
              <a:spcBef>
                <a:spcPts val="500"/>
              </a:spcBef>
              <a:buClr>
                <a:schemeClr val="tx1"/>
              </a:buClr>
              <a:buFont typeface="Arial" panose="020B0604020202020204" pitchFamily="34" charset="0"/>
              <a:buChar char="•"/>
              <a:defRPr>
                <a:solidFill>
                  <a:srgbClr val="000000"/>
                </a:solidFill>
                <a:latin typeface="Arial" panose="020B0604020202020204" pitchFamily="34" charset="0"/>
              </a:defRPr>
            </a:lvl4pPr>
            <a:lvl5pPr marL="2741613" indent="-303213" eaLnBrk="0" hangingPunct="0">
              <a:lnSpc>
                <a:spcPct val="90000"/>
              </a:lnSpc>
              <a:spcBef>
                <a:spcPts val="500"/>
              </a:spcBef>
              <a:buClr>
                <a:schemeClr val="tx2"/>
              </a:buClr>
              <a:buFont typeface="Arial" panose="020B0604020202020204" pitchFamily="34" charset="0"/>
              <a:buChar char="•"/>
              <a:defRPr>
                <a:solidFill>
                  <a:srgbClr val="000000"/>
                </a:solidFill>
                <a:latin typeface="Arial" panose="020B0604020202020204" pitchFamily="34" charset="0"/>
              </a:defRPr>
            </a:lvl5pPr>
            <a:lvl6pPr marL="3198813" indent="-303213" eaLnBrk="0" fontAlgn="base" hangingPunct="0">
              <a:lnSpc>
                <a:spcPct val="90000"/>
              </a:lnSpc>
              <a:spcBef>
                <a:spcPts val="500"/>
              </a:spcBef>
              <a:spcAft>
                <a:spcPct val="0"/>
              </a:spcAft>
              <a:buClr>
                <a:schemeClr val="tx2"/>
              </a:buClr>
              <a:buFont typeface="Arial" panose="020B0604020202020204" pitchFamily="34" charset="0"/>
              <a:buChar char="•"/>
              <a:defRPr>
                <a:solidFill>
                  <a:srgbClr val="000000"/>
                </a:solidFill>
                <a:latin typeface="Arial" panose="020B0604020202020204" pitchFamily="34" charset="0"/>
              </a:defRPr>
            </a:lvl6pPr>
            <a:lvl7pPr marL="3656013" indent="-303213" eaLnBrk="0" fontAlgn="base" hangingPunct="0">
              <a:lnSpc>
                <a:spcPct val="90000"/>
              </a:lnSpc>
              <a:spcBef>
                <a:spcPts val="500"/>
              </a:spcBef>
              <a:spcAft>
                <a:spcPct val="0"/>
              </a:spcAft>
              <a:buClr>
                <a:schemeClr val="tx2"/>
              </a:buClr>
              <a:buFont typeface="Arial" panose="020B0604020202020204" pitchFamily="34" charset="0"/>
              <a:buChar char="•"/>
              <a:defRPr>
                <a:solidFill>
                  <a:srgbClr val="000000"/>
                </a:solidFill>
                <a:latin typeface="Arial" panose="020B0604020202020204" pitchFamily="34" charset="0"/>
              </a:defRPr>
            </a:lvl7pPr>
            <a:lvl8pPr marL="4113213" indent="-303213" eaLnBrk="0" fontAlgn="base" hangingPunct="0">
              <a:lnSpc>
                <a:spcPct val="90000"/>
              </a:lnSpc>
              <a:spcBef>
                <a:spcPts val="500"/>
              </a:spcBef>
              <a:spcAft>
                <a:spcPct val="0"/>
              </a:spcAft>
              <a:buClr>
                <a:schemeClr val="tx2"/>
              </a:buClr>
              <a:buFont typeface="Arial" panose="020B0604020202020204" pitchFamily="34" charset="0"/>
              <a:buChar char="•"/>
              <a:defRPr>
                <a:solidFill>
                  <a:srgbClr val="000000"/>
                </a:solidFill>
                <a:latin typeface="Arial" panose="020B0604020202020204" pitchFamily="34" charset="0"/>
              </a:defRPr>
            </a:lvl8pPr>
            <a:lvl9pPr marL="4570413" indent="-303213" eaLnBrk="0" fontAlgn="base" hangingPunct="0">
              <a:lnSpc>
                <a:spcPct val="90000"/>
              </a:lnSpc>
              <a:spcBef>
                <a:spcPts val="500"/>
              </a:spcBef>
              <a:spcAft>
                <a:spcPct val="0"/>
              </a:spcAft>
              <a:buClr>
                <a:schemeClr val="tx2"/>
              </a:buClr>
              <a:buFont typeface="Arial" panose="020B0604020202020204" pitchFamily="34" charset="0"/>
              <a:buChar char="•"/>
              <a:defRPr>
                <a:solidFill>
                  <a:srgbClr val="000000"/>
                </a:solidFill>
                <a:latin typeface="Arial" panose="020B0604020202020204" pitchFamily="34" charset="0"/>
              </a:defRPr>
            </a:lvl9pPr>
          </a:lstStyle>
          <a:p>
            <a:pPr eaLnBrk="1" hangingPunct="1">
              <a:lnSpc>
                <a:spcPct val="100000"/>
              </a:lnSpc>
              <a:spcBef>
                <a:spcPct val="0"/>
              </a:spcBef>
              <a:buClrTx/>
              <a:buFontTx/>
              <a:buNone/>
            </a:pPr>
            <a:fld id="{8BB8BDC9-BFE1-4A5D-87DB-FA71C7758AB0}" type="slidenum">
              <a:rPr lang="en-US" altLang="en-US" sz="1300">
                <a:solidFill>
                  <a:srgbClr val="BFBFBF"/>
                </a:solidFill>
                <a:latin typeface="Calibri" panose="020F0502020204030204" pitchFamily="34" charset="0"/>
                <a:ea typeface="ＭＳ Ｐゴシック" panose="020B0600070205080204" pitchFamily="34" charset="-128"/>
              </a:rPr>
              <a:pPr eaLnBrk="1" hangingPunct="1">
                <a:lnSpc>
                  <a:spcPct val="100000"/>
                </a:lnSpc>
                <a:spcBef>
                  <a:spcPct val="0"/>
                </a:spcBef>
                <a:buClrTx/>
                <a:buFontTx/>
                <a:buNone/>
              </a:pPr>
              <a:t>4</a:t>
            </a:fld>
            <a:endParaRPr lang="en-US" altLang="en-US" sz="1300">
              <a:solidFill>
                <a:srgbClr val="BFBFBF"/>
              </a:solidFill>
              <a:latin typeface="Calibri" panose="020F0502020204030204" pitchFamily="34" charset="0"/>
              <a:ea typeface="ＭＳ Ｐゴシック" panose="020B0600070205080204" pitchFamily="34" charset="-128"/>
            </a:endParaRPr>
          </a:p>
        </p:txBody>
      </p:sp>
      <p:pic>
        <p:nvPicPr>
          <p:cNvPr id="24581" name="Picture 2" descr="C:\Users\belyeas\AppData\Local\Microsoft\Windows\Temporary Internet Files\Content.Outlook\E7BGQDC9\EvolutionTechVSRegFramework_EN.png">
            <a:extLst>
              <a:ext uri="{FF2B5EF4-FFF2-40B4-BE49-F238E27FC236}">
                <a16:creationId xmlns:a16="http://schemas.microsoft.com/office/drawing/2014/main" id="{1287CD75-C129-9FF7-8B0E-F8CAF4DA5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81" y="841606"/>
            <a:ext cx="10282237"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FB6AD8B2-F9A6-B200-8D7B-61F242F51B8B}"/>
              </a:ext>
            </a:extLst>
          </p:cNvPr>
          <p:cNvSpPr>
            <a:spLocks noGrp="1"/>
          </p:cNvSpPr>
          <p:nvPr>
            <p:ph type="ctrTitle"/>
          </p:nvPr>
        </p:nvSpPr>
        <p:spPr/>
        <p:txBody>
          <a:bodyPr/>
          <a:lstStyle/>
          <a:p>
            <a:pPr eaLnBrk="1" hangingPunct="1"/>
            <a:r>
              <a:rPr lang="en-CA" altLang="en-US" sz="2912">
                <a:ea typeface="MS PGothic" panose="020B0600070205080204" pitchFamily="34" charset="-128"/>
              </a:rPr>
              <a:t>CNSC and use of a Graded Approach</a:t>
            </a:r>
          </a:p>
        </p:txBody>
      </p:sp>
      <p:sp>
        <p:nvSpPr>
          <p:cNvPr id="176132" name="Rectangle 4">
            <a:extLst>
              <a:ext uri="{FF2B5EF4-FFF2-40B4-BE49-F238E27FC236}">
                <a16:creationId xmlns:a16="http://schemas.microsoft.com/office/drawing/2014/main" id="{4406D302-A006-5FA6-196B-D9EFC296543B}"/>
              </a:ext>
            </a:extLst>
          </p:cNvPr>
          <p:cNvSpPr>
            <a:spLocks noGrp="1"/>
          </p:cNvSpPr>
          <p:nvPr>
            <p:ph sz="quarter" idx="11"/>
          </p:nvPr>
        </p:nvSpPr>
        <p:spPr/>
        <p:txBody>
          <a:bodyPr>
            <a:normAutofit/>
          </a:bodyPr>
          <a:lstStyle/>
          <a:p>
            <a:pPr marL="288925" indent="-288925">
              <a:spcBef>
                <a:spcPct val="30000"/>
              </a:spcBef>
              <a:spcAft>
                <a:spcPct val="20000"/>
              </a:spcAft>
              <a:buClr>
                <a:schemeClr val="bg1"/>
              </a:buClr>
              <a:buSzPct val="90000"/>
              <a:defRPr/>
            </a:pPr>
            <a:r>
              <a:rPr lang="en-CA" altLang="en-US" sz="2400" kern="0" dirty="0"/>
              <a:t>Proponents must demonstrate how their outcomes meet regulatory requirements and fundamental safety functions; defence-in-depth; and provide information to support appropriate safety margins</a:t>
            </a:r>
          </a:p>
          <a:p>
            <a:pPr indent="-342900">
              <a:spcBef>
                <a:spcPct val="30000"/>
              </a:spcBef>
              <a:spcAft>
                <a:spcPct val="20000"/>
              </a:spcAft>
              <a:buClr>
                <a:schemeClr val="bg1"/>
              </a:buClr>
              <a:buSzPct val="90000"/>
              <a:defRPr/>
            </a:pPr>
            <a:r>
              <a:rPr lang="en-CA" altLang="en-US" sz="2400" kern="0" dirty="0"/>
              <a:t>Safety margins include:</a:t>
            </a:r>
          </a:p>
          <a:p>
            <a:pPr lvl="1" indent="-342900">
              <a:spcBef>
                <a:spcPct val="30000"/>
              </a:spcBef>
              <a:spcAft>
                <a:spcPct val="20000"/>
              </a:spcAft>
              <a:buClr>
                <a:schemeClr val="bg1"/>
              </a:buClr>
              <a:buSzPct val="90000"/>
              <a:defRPr/>
            </a:pPr>
            <a:r>
              <a:rPr lang="en-CA" altLang="en-US" sz="2000" kern="0" dirty="0"/>
              <a:t>design features such as thicker pipe walls or additional instrumentation; and </a:t>
            </a:r>
          </a:p>
          <a:p>
            <a:pPr lvl="1" indent="-342900">
              <a:spcBef>
                <a:spcPct val="30000"/>
              </a:spcBef>
              <a:spcAft>
                <a:spcPct val="20000"/>
              </a:spcAft>
              <a:buClr>
                <a:schemeClr val="bg1"/>
              </a:buClr>
              <a:buSzPct val="90000"/>
              <a:defRPr/>
            </a:pPr>
            <a:r>
              <a:rPr lang="en-CA" altLang="en-US" sz="2000" kern="0" dirty="0"/>
              <a:t>operational approaches such as increased inspection frequency, staffing levels and qualifications of staff or a more restricted operating envelope</a:t>
            </a:r>
          </a:p>
          <a:p>
            <a:pPr indent="-342900">
              <a:spcBef>
                <a:spcPct val="30000"/>
              </a:spcBef>
              <a:spcAft>
                <a:spcPct val="20000"/>
              </a:spcAft>
              <a:buClr>
                <a:schemeClr val="bg1"/>
              </a:buClr>
              <a:buSzPct val="90000"/>
              <a:defRPr/>
            </a:pPr>
            <a:r>
              <a:rPr lang="en-CA" altLang="en-US" sz="2400" kern="0" dirty="0"/>
              <a:t>Supporting evidence will play a major role in making a regulatory decision</a:t>
            </a:r>
          </a:p>
          <a:p>
            <a:pPr lvl="1" indent="-342900">
              <a:spcBef>
                <a:spcPct val="30000"/>
              </a:spcBef>
              <a:spcAft>
                <a:spcPct val="20000"/>
              </a:spcAft>
              <a:buClr>
                <a:schemeClr val="bg1"/>
              </a:buClr>
              <a:buSzPct val="90000"/>
              <a:defRPr/>
            </a:pPr>
            <a:r>
              <a:rPr lang="en-CA" altLang="en-US" sz="2000" kern="0" dirty="0"/>
              <a:t>Evidence needs to be relevant, credible and of appropriate quality</a:t>
            </a:r>
          </a:p>
        </p:txBody>
      </p:sp>
      <p:sp>
        <p:nvSpPr>
          <p:cNvPr id="6" name="Slide Number Placeholder 3">
            <a:extLst>
              <a:ext uri="{FF2B5EF4-FFF2-40B4-BE49-F238E27FC236}">
                <a16:creationId xmlns:a16="http://schemas.microsoft.com/office/drawing/2014/main" id="{B5F90E60-713A-0D4F-8CE5-172550B91F08}"/>
              </a:ext>
            </a:extLst>
          </p:cNvPr>
          <p:cNvSpPr>
            <a:spLocks noGrp="1"/>
          </p:cNvSpPr>
          <p:nvPr>
            <p:ph type="sldNum" sz="quarter" idx="4"/>
          </p:nvPr>
        </p:nvSpPr>
        <p:spPr bwMode="auto">
          <a:prstGeom prst="rect">
            <a:avLst/>
          </a:prstGeom>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847210">
              <a:defRPr/>
            </a:pPr>
            <a:fld id="{93026274-DEB0-4D3B-95E6-C98BDB65CB02}" type="slidenum">
              <a:rPr lang="en-US" altLang="en-US" smtClean="0"/>
              <a:pPr defTabSz="847210">
                <a:defRPr/>
              </a:pPr>
              <a:t>5</a:t>
            </a:fld>
            <a:endParaRPr lang="en-US" altLang="en-US" sz="1204" dirty="0">
              <a:solidFill>
                <a:srgbClr val="009DD9"/>
              </a:solidFill>
            </a:endParaRPr>
          </a:p>
        </p:txBody>
      </p:sp>
      <p:sp>
        <p:nvSpPr>
          <p:cNvPr id="26630" name="Rectangle 2">
            <a:extLst>
              <a:ext uri="{FF2B5EF4-FFF2-40B4-BE49-F238E27FC236}">
                <a16:creationId xmlns:a16="http://schemas.microsoft.com/office/drawing/2014/main" id="{85362BFD-C5A7-909C-7D8B-5DE16BAD5D3A}"/>
              </a:ext>
            </a:extLst>
          </p:cNvPr>
          <p:cNvSpPr txBox="1">
            <a:spLocks/>
          </p:cNvSpPr>
          <p:nvPr/>
        </p:nvSpPr>
        <p:spPr bwMode="auto">
          <a:xfrm>
            <a:off x="1938618" y="5796158"/>
            <a:ext cx="7676029" cy="543485"/>
          </a:xfrm>
          <a:prstGeom prst="rect">
            <a:avLst/>
          </a:prstGeom>
          <a:noFill/>
          <a:ln>
            <a:noFill/>
          </a:ln>
        </p:spPr>
        <p:txBody>
          <a:bodyPr lIns="60508" tIns="30254" rIns="60508" bIns="30254" anchor="ctr"/>
          <a:lstStyle>
            <a:lvl1pPr defTabSz="633413">
              <a:lnSpc>
                <a:spcPct val="85000"/>
              </a:lnSpc>
              <a:spcBef>
                <a:spcPct val="25000"/>
              </a:spcBef>
              <a:buClr>
                <a:srgbClr val="FF0000"/>
              </a:buClr>
              <a:buChar char="•"/>
              <a:defRPr sz="2800">
                <a:solidFill>
                  <a:srgbClr val="000066"/>
                </a:solidFill>
                <a:latin typeface="Arial" panose="020B0604020202020204" pitchFamily="34" charset="0"/>
              </a:defRPr>
            </a:lvl1pPr>
            <a:lvl2pPr marL="742950" indent="-285750" defTabSz="633413">
              <a:lnSpc>
                <a:spcPct val="85000"/>
              </a:lnSpc>
              <a:spcBef>
                <a:spcPct val="25000"/>
              </a:spcBef>
              <a:buClr>
                <a:srgbClr val="FF0000"/>
              </a:buClr>
              <a:buChar char="–"/>
              <a:defRPr sz="2400">
                <a:solidFill>
                  <a:srgbClr val="000066"/>
                </a:solidFill>
                <a:latin typeface="Arial" panose="020B0604020202020204" pitchFamily="34" charset="0"/>
              </a:defRPr>
            </a:lvl2pPr>
            <a:lvl3pPr marL="1143000" indent="-228600" defTabSz="633413">
              <a:lnSpc>
                <a:spcPct val="85000"/>
              </a:lnSpc>
              <a:spcBef>
                <a:spcPct val="25000"/>
              </a:spcBef>
              <a:buClr>
                <a:srgbClr val="FF0000"/>
              </a:buClr>
              <a:buChar char="•"/>
              <a:defRPr sz="2000">
                <a:solidFill>
                  <a:srgbClr val="000066"/>
                </a:solidFill>
                <a:latin typeface="Arial" panose="020B0604020202020204" pitchFamily="34" charset="0"/>
              </a:defRPr>
            </a:lvl3pPr>
            <a:lvl4pPr marL="1600200" indent="-228600" defTabSz="633413">
              <a:lnSpc>
                <a:spcPct val="85000"/>
              </a:lnSpc>
              <a:spcBef>
                <a:spcPct val="25000"/>
              </a:spcBef>
              <a:buClr>
                <a:srgbClr val="FF0000"/>
              </a:buClr>
              <a:buChar char="–"/>
              <a:defRPr>
                <a:solidFill>
                  <a:srgbClr val="000066"/>
                </a:solidFill>
                <a:latin typeface="Arial" panose="020B0604020202020204" pitchFamily="34" charset="0"/>
              </a:defRPr>
            </a:lvl4pPr>
            <a:lvl5pPr marL="2057400" indent="-228600" defTabSz="633413">
              <a:lnSpc>
                <a:spcPct val="85000"/>
              </a:lnSpc>
              <a:spcBef>
                <a:spcPct val="25000"/>
              </a:spcBef>
              <a:buClr>
                <a:srgbClr val="FF0000"/>
              </a:buClr>
              <a:buChar char="»"/>
              <a:defRPr sz="1600">
                <a:solidFill>
                  <a:srgbClr val="000066"/>
                </a:solidFill>
                <a:latin typeface="Arial" panose="020B0604020202020204" pitchFamily="34" charset="0"/>
              </a:defRPr>
            </a:lvl5pPr>
            <a:lvl6pPr marL="2514600" indent="-228600" defTabSz="633413" eaLnBrk="0" fontAlgn="base" hangingPunct="0">
              <a:lnSpc>
                <a:spcPct val="85000"/>
              </a:lnSpc>
              <a:spcBef>
                <a:spcPct val="25000"/>
              </a:spcBef>
              <a:spcAft>
                <a:spcPct val="0"/>
              </a:spcAft>
              <a:buClr>
                <a:srgbClr val="FF0000"/>
              </a:buClr>
              <a:buChar char="»"/>
              <a:defRPr sz="1600">
                <a:solidFill>
                  <a:srgbClr val="000066"/>
                </a:solidFill>
                <a:latin typeface="Arial" panose="020B0604020202020204" pitchFamily="34" charset="0"/>
              </a:defRPr>
            </a:lvl6pPr>
            <a:lvl7pPr marL="2971800" indent="-228600" defTabSz="633413" eaLnBrk="0" fontAlgn="base" hangingPunct="0">
              <a:lnSpc>
                <a:spcPct val="85000"/>
              </a:lnSpc>
              <a:spcBef>
                <a:spcPct val="25000"/>
              </a:spcBef>
              <a:spcAft>
                <a:spcPct val="0"/>
              </a:spcAft>
              <a:buClr>
                <a:srgbClr val="FF0000"/>
              </a:buClr>
              <a:buChar char="»"/>
              <a:defRPr sz="1600">
                <a:solidFill>
                  <a:srgbClr val="000066"/>
                </a:solidFill>
                <a:latin typeface="Arial" panose="020B0604020202020204" pitchFamily="34" charset="0"/>
              </a:defRPr>
            </a:lvl7pPr>
            <a:lvl8pPr marL="3429000" indent="-228600" defTabSz="633413" eaLnBrk="0" fontAlgn="base" hangingPunct="0">
              <a:lnSpc>
                <a:spcPct val="85000"/>
              </a:lnSpc>
              <a:spcBef>
                <a:spcPct val="25000"/>
              </a:spcBef>
              <a:spcAft>
                <a:spcPct val="0"/>
              </a:spcAft>
              <a:buClr>
                <a:srgbClr val="FF0000"/>
              </a:buClr>
              <a:buChar char="»"/>
              <a:defRPr sz="1600">
                <a:solidFill>
                  <a:srgbClr val="000066"/>
                </a:solidFill>
                <a:latin typeface="Arial" panose="020B0604020202020204" pitchFamily="34" charset="0"/>
              </a:defRPr>
            </a:lvl8pPr>
            <a:lvl9pPr marL="3886200" indent="-228600" defTabSz="633413" eaLnBrk="0" fontAlgn="base" hangingPunct="0">
              <a:lnSpc>
                <a:spcPct val="85000"/>
              </a:lnSpc>
              <a:spcBef>
                <a:spcPct val="25000"/>
              </a:spcBef>
              <a:spcAft>
                <a:spcPct val="0"/>
              </a:spcAft>
              <a:buClr>
                <a:srgbClr val="FF0000"/>
              </a:buClr>
              <a:buChar char="»"/>
              <a:defRPr sz="1600">
                <a:solidFill>
                  <a:srgbClr val="000066"/>
                </a:solidFill>
                <a:latin typeface="Arial" panose="020B0604020202020204" pitchFamily="34" charset="0"/>
              </a:defRPr>
            </a:lvl9pPr>
          </a:lstStyle>
          <a:p>
            <a:pPr algn="ctr" eaLnBrk="1" hangingPunct="1">
              <a:lnSpc>
                <a:spcPct val="100000"/>
              </a:lnSpc>
              <a:spcBef>
                <a:spcPct val="20000"/>
              </a:spcBef>
              <a:buClrTx/>
              <a:buFontTx/>
              <a:buNone/>
              <a:defRPr/>
            </a:pPr>
            <a:r>
              <a:rPr lang="en-US" altLang="en-US" sz="2224" b="1" dirty="0">
                <a:solidFill>
                  <a:srgbClr val="FF0000"/>
                </a:solidFill>
                <a:latin typeface="Calibri" panose="020F0502020204030204" pitchFamily="34" charset="0"/>
              </a:rPr>
              <a:t>The Graded Approach can result in </a:t>
            </a:r>
            <a:r>
              <a:rPr lang="en-US" altLang="en-US" sz="2224" b="1" i="1" dirty="0">
                <a:solidFill>
                  <a:srgbClr val="FF0000"/>
                </a:solidFill>
                <a:latin typeface="Calibri" panose="020F0502020204030204" pitchFamily="34" charset="0"/>
              </a:rPr>
              <a:t>more stringent </a:t>
            </a:r>
            <a:r>
              <a:rPr lang="en-US" altLang="en-US" sz="2224" b="1" dirty="0">
                <a:solidFill>
                  <a:srgbClr val="FF0000"/>
                </a:solidFill>
                <a:latin typeface="Calibri" panose="020F0502020204030204" pitchFamily="34" charset="0"/>
              </a:rPr>
              <a:t>requirements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a:extLst>
              <a:ext uri="{FF2B5EF4-FFF2-40B4-BE49-F238E27FC236}">
                <a16:creationId xmlns:a16="http://schemas.microsoft.com/office/drawing/2014/main" id="{03EA003F-79CC-DE69-7C9C-8B17A12D3A25}"/>
              </a:ext>
            </a:extLst>
          </p:cNvPr>
          <p:cNvSpPr>
            <a:spLocks noGrp="1"/>
          </p:cNvSpPr>
          <p:nvPr>
            <p:ph type="ctrTitle"/>
          </p:nvPr>
        </p:nvSpPr>
        <p:spPr/>
        <p:txBody>
          <a:bodyPr/>
          <a:lstStyle/>
          <a:p>
            <a:pPr eaLnBrk="1" hangingPunct="1">
              <a:defRPr/>
            </a:pPr>
            <a:r>
              <a:rPr lang="en-CA" altLang="en-US" sz="3574" dirty="0">
                <a:ea typeface="MS PGothic" panose="020B0600070205080204" pitchFamily="34" charset="-128"/>
              </a:rPr>
              <a:t>Non-Nuclear Example of a Graded Approach</a:t>
            </a:r>
          </a:p>
        </p:txBody>
      </p:sp>
      <p:sp>
        <p:nvSpPr>
          <p:cNvPr id="178180" name="Rectangle 4">
            <a:extLst>
              <a:ext uri="{FF2B5EF4-FFF2-40B4-BE49-F238E27FC236}">
                <a16:creationId xmlns:a16="http://schemas.microsoft.com/office/drawing/2014/main" id="{35EF2FEB-0958-4A87-11A3-9F5AA33D2FE7}"/>
              </a:ext>
            </a:extLst>
          </p:cNvPr>
          <p:cNvSpPr>
            <a:spLocks noGrp="1"/>
          </p:cNvSpPr>
          <p:nvPr>
            <p:ph sz="quarter" idx="11"/>
          </p:nvPr>
        </p:nvSpPr>
        <p:spPr>
          <a:xfrm>
            <a:off x="622075" y="1828938"/>
            <a:ext cx="10608945" cy="4494392"/>
          </a:xfrm>
        </p:spPr>
        <p:txBody>
          <a:bodyPr/>
          <a:lstStyle/>
          <a:p>
            <a:pPr eaLnBrk="1" hangingPunct="1">
              <a:spcBef>
                <a:spcPct val="30000"/>
              </a:spcBef>
              <a:spcAft>
                <a:spcPct val="20000"/>
              </a:spcAft>
              <a:defRPr/>
            </a:pPr>
            <a:endParaRPr lang="en-CA" altLang="en-US" sz="1721" dirty="0">
              <a:ea typeface="Arial Unicode MS" pitchFamily="34" charset="-128"/>
            </a:endParaRPr>
          </a:p>
          <a:p>
            <a:pPr eaLnBrk="1" hangingPunct="1">
              <a:spcBef>
                <a:spcPct val="30000"/>
              </a:spcBef>
              <a:spcAft>
                <a:spcPct val="20000"/>
              </a:spcAft>
              <a:buFont typeface="Arial" panose="020B0604020202020204" pitchFamily="34" charset="0"/>
              <a:buNone/>
              <a:defRPr/>
            </a:pPr>
            <a:endParaRPr lang="en-US" altLang="en-US" sz="1588" dirty="0">
              <a:latin typeface="Arial Unicode MS" pitchFamily="34" charset="-128"/>
              <a:ea typeface="Arial Unicode MS" pitchFamily="34" charset="-128"/>
            </a:endParaRPr>
          </a:p>
        </p:txBody>
      </p:sp>
      <p:sp>
        <p:nvSpPr>
          <p:cNvPr id="10" name="Slide Number Placeholder 3">
            <a:extLst>
              <a:ext uri="{FF2B5EF4-FFF2-40B4-BE49-F238E27FC236}">
                <a16:creationId xmlns:a16="http://schemas.microsoft.com/office/drawing/2014/main" id="{FEC14A5B-AF5A-4668-2156-5B898DFE3274}"/>
              </a:ext>
            </a:extLst>
          </p:cNvPr>
          <p:cNvSpPr>
            <a:spLocks noGrp="1"/>
          </p:cNvSpPr>
          <p:nvPr>
            <p:ph type="sldNum" sz="quarter" idx="4"/>
          </p:nvPr>
        </p:nvSpPr>
        <p:spPr bwMode="auto">
          <a:prstGeom prst="rect">
            <a:avLst/>
          </a:prstGeom>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847210">
              <a:defRPr/>
            </a:pPr>
            <a:fld id="{93026274-DEB0-4D3B-95E6-C98BDB65CB02}" type="slidenum">
              <a:rPr lang="en-US" altLang="en-US" smtClean="0">
                <a:solidFill>
                  <a:schemeClr val="bg1"/>
                </a:solidFill>
              </a:rPr>
              <a:pPr defTabSz="847210">
                <a:defRPr/>
              </a:pPr>
              <a:t>6</a:t>
            </a:fld>
            <a:endParaRPr lang="en-US" altLang="en-US" sz="1204" dirty="0">
              <a:solidFill>
                <a:schemeClr val="bg1"/>
              </a:solidFill>
            </a:endParaRPr>
          </a:p>
        </p:txBody>
      </p:sp>
      <p:pic>
        <p:nvPicPr>
          <p:cNvPr id="99333" name="Picture 1">
            <a:extLst>
              <a:ext uri="{FF2B5EF4-FFF2-40B4-BE49-F238E27FC236}">
                <a16:creationId xmlns:a16="http://schemas.microsoft.com/office/drawing/2014/main" id="{4931E0E3-EF8A-7ADA-588E-E16C60DB85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855" y="3178969"/>
            <a:ext cx="1876985" cy="27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2">
            <a:extLst>
              <a:ext uri="{FF2B5EF4-FFF2-40B4-BE49-F238E27FC236}">
                <a16:creationId xmlns:a16="http://schemas.microsoft.com/office/drawing/2014/main" id="{D775BF18-D804-1235-EB6F-18DDBC1F00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1929" y="3296631"/>
            <a:ext cx="2503114" cy="26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Rectangle 4">
            <a:extLst>
              <a:ext uri="{FF2B5EF4-FFF2-40B4-BE49-F238E27FC236}">
                <a16:creationId xmlns:a16="http://schemas.microsoft.com/office/drawing/2014/main" id="{EF119A34-588B-23A1-7F86-658EA0AEE772}"/>
              </a:ext>
            </a:extLst>
          </p:cNvPr>
          <p:cNvSpPr txBox="1">
            <a:spLocks/>
          </p:cNvSpPr>
          <p:nvPr/>
        </p:nvSpPr>
        <p:spPr bwMode="auto">
          <a:xfrm>
            <a:off x="5396909" y="4129410"/>
            <a:ext cx="1059275" cy="40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31" tIns="43565" rIns="87131" bIns="43565"/>
          <a:lstStyle>
            <a:lvl1pPr defTabSz="1316038">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1068388" indent="-411163" defTabSz="131603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44650" indent="-328613" defTabSz="1316038">
              <a:spcBef>
                <a:spcPct val="20000"/>
              </a:spcBef>
              <a:buFont typeface="Arial" panose="020B0604020202020204" pitchFamily="34" charset="0"/>
              <a:buChar char="•"/>
              <a:defRPr sz="3500">
                <a:solidFill>
                  <a:schemeClr val="tx1"/>
                </a:solidFill>
                <a:latin typeface="Calibri" panose="020F0502020204030204" pitchFamily="34" charset="0"/>
              </a:defRPr>
            </a:lvl3pPr>
            <a:lvl4pPr marL="2303463" indent="-328613" defTabSz="13160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62275" indent="-328613" defTabSz="13160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4194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766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338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910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30000"/>
              </a:spcBef>
              <a:spcAft>
                <a:spcPct val="20000"/>
              </a:spcAft>
              <a:buFont typeface="Wingdings" panose="05000000000000000000" pitchFamily="2" charset="2"/>
              <a:buNone/>
            </a:pPr>
            <a:r>
              <a:rPr lang="en-CA" altLang="en-US" sz="2400" dirty="0">
                <a:solidFill>
                  <a:schemeClr val="bg1"/>
                </a:solidFill>
                <a:ea typeface="Arial Unicode MS" pitchFamily="34" charset="-128"/>
              </a:rPr>
              <a:t>Versus</a:t>
            </a:r>
            <a:endParaRPr lang="en-US" altLang="en-US" sz="2400" dirty="0">
              <a:solidFill>
                <a:schemeClr val="bg1"/>
              </a:solidFill>
              <a:latin typeface="Arial Unicode MS" pitchFamily="34" charset="-128"/>
              <a:ea typeface="Arial Unicode MS" pitchFamily="34" charset="-128"/>
            </a:endParaRPr>
          </a:p>
        </p:txBody>
      </p:sp>
      <p:sp>
        <p:nvSpPr>
          <p:cNvPr id="178185" name="Rectangle 4">
            <a:extLst>
              <a:ext uri="{FF2B5EF4-FFF2-40B4-BE49-F238E27FC236}">
                <a16:creationId xmlns:a16="http://schemas.microsoft.com/office/drawing/2014/main" id="{0668A7CF-BDDF-F948-A97A-9C641A19ED4A}"/>
              </a:ext>
            </a:extLst>
          </p:cNvPr>
          <p:cNvSpPr txBox="1">
            <a:spLocks/>
          </p:cNvSpPr>
          <p:nvPr/>
        </p:nvSpPr>
        <p:spPr bwMode="auto">
          <a:xfrm>
            <a:off x="2108106" y="1659461"/>
            <a:ext cx="7975787" cy="1138798"/>
          </a:xfrm>
          <a:prstGeom prst="rect">
            <a:avLst/>
          </a:prstGeom>
          <a:noFill/>
          <a:ln>
            <a:noFill/>
          </a:ln>
        </p:spPr>
        <p:txBody>
          <a:bodyPr lIns="87131" tIns="43565" rIns="87131" bIns="43565"/>
          <a:lstStyle>
            <a:lvl1pPr defTabSz="1316038">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1068388" indent="-411163" defTabSz="131603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44650" indent="-328613" defTabSz="1316038">
              <a:spcBef>
                <a:spcPct val="20000"/>
              </a:spcBef>
              <a:buFont typeface="Arial" panose="020B0604020202020204" pitchFamily="34" charset="0"/>
              <a:buChar char="•"/>
              <a:defRPr sz="3500">
                <a:solidFill>
                  <a:schemeClr val="tx1"/>
                </a:solidFill>
                <a:latin typeface="Calibri" panose="020F0502020204030204" pitchFamily="34" charset="0"/>
              </a:defRPr>
            </a:lvl3pPr>
            <a:lvl4pPr marL="2303463" indent="-328613" defTabSz="13160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62275" indent="-328613" defTabSz="13160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4194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766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338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91075" indent="-328613" defTabSz="13160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30000"/>
              </a:spcBef>
              <a:spcAft>
                <a:spcPct val="20000"/>
              </a:spcAft>
              <a:buFont typeface="Wingdings" panose="05000000000000000000" pitchFamily="2" charset="2"/>
              <a:buNone/>
              <a:defRPr/>
            </a:pPr>
            <a:r>
              <a:rPr lang="en-CA" altLang="en-US" sz="2800" b="1" dirty="0">
                <a:solidFill>
                  <a:schemeClr val="bg1"/>
                </a:solidFill>
                <a:ea typeface="Arial Unicode MS" pitchFamily="34" charset="-128"/>
              </a:rPr>
              <a:t>Fundamental Safety Objective: </a:t>
            </a:r>
            <a:br>
              <a:rPr lang="en-CA" altLang="en-US" sz="2800" b="1" dirty="0">
                <a:solidFill>
                  <a:schemeClr val="bg1"/>
                </a:solidFill>
                <a:ea typeface="Arial Unicode MS" pitchFamily="34" charset="-128"/>
              </a:rPr>
            </a:br>
            <a:r>
              <a:rPr lang="en-CA" altLang="en-US" sz="2400" dirty="0">
                <a:solidFill>
                  <a:schemeClr val="bg1"/>
                </a:solidFill>
                <a:ea typeface="Arial Unicode MS" pitchFamily="34" charset="-128"/>
              </a:rPr>
              <a:t>Restrain occupants to manage collision energy away from humans and mitigate injuries</a:t>
            </a:r>
            <a:endParaRPr lang="en-US" altLang="en-US" sz="2000" dirty="0">
              <a:solidFill>
                <a:schemeClr val="bg1"/>
              </a:solidFill>
              <a:latin typeface="Arial Unicode MS" pitchFamily="34" charset="-128"/>
              <a:ea typeface="Arial Unicode MS" pitchFamily="34" charset="-12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2C8242A-020E-D926-9EB6-EA569208063F}"/>
              </a:ext>
            </a:extLst>
          </p:cNvPr>
          <p:cNvSpPr>
            <a:spLocks noGrp="1"/>
          </p:cNvSpPr>
          <p:nvPr>
            <p:ph type="ctrTitle"/>
          </p:nvPr>
        </p:nvSpPr>
        <p:spPr/>
        <p:txBody>
          <a:bodyPr/>
          <a:lstStyle/>
          <a:p>
            <a:r>
              <a:rPr lang="en-US" altLang="en-US" sz="4236" dirty="0"/>
              <a:t>Alternative Approach </a:t>
            </a:r>
            <a:endParaRPr lang="en-US" altLang="en-US" sz="4236" i="1" dirty="0"/>
          </a:p>
        </p:txBody>
      </p:sp>
      <p:sp>
        <p:nvSpPr>
          <p:cNvPr id="114691" name="Content Placeholder 2">
            <a:extLst>
              <a:ext uri="{FF2B5EF4-FFF2-40B4-BE49-F238E27FC236}">
                <a16:creationId xmlns:a16="http://schemas.microsoft.com/office/drawing/2014/main" id="{9BAC940B-F2C4-AD05-5BC1-5BFC3922F8C2}"/>
              </a:ext>
            </a:extLst>
          </p:cNvPr>
          <p:cNvSpPr>
            <a:spLocks noGrp="1"/>
          </p:cNvSpPr>
          <p:nvPr>
            <p:ph sz="quarter" idx="11"/>
          </p:nvPr>
        </p:nvSpPr>
        <p:spPr/>
        <p:txBody>
          <a:bodyPr>
            <a:normAutofit lnSpcReduction="10000"/>
          </a:bodyPr>
          <a:lstStyle/>
          <a:p>
            <a:pPr marL="0">
              <a:buNone/>
              <a:defRPr/>
            </a:pPr>
            <a:r>
              <a:rPr lang="en-US" sz="2118" b="1" i="1" dirty="0"/>
              <a:t>REGDOC-2.5.2 Scope</a:t>
            </a:r>
          </a:p>
          <a:p>
            <a:pPr indent="-342900">
              <a:buClr>
                <a:schemeClr val="bg1"/>
              </a:buClr>
              <a:buSzPct val="90000"/>
              <a:defRPr/>
            </a:pPr>
            <a:r>
              <a:rPr lang="en-US" sz="2400" kern="0" dirty="0"/>
              <a:t>It is recognized that specific technologies may use alternative approaches </a:t>
            </a:r>
          </a:p>
          <a:p>
            <a:pPr marL="320675" indent="-320675">
              <a:buClr>
                <a:schemeClr val="bg1"/>
              </a:buClr>
              <a:buSzPct val="90000"/>
              <a:defRPr/>
            </a:pPr>
            <a:r>
              <a:rPr lang="en-US" sz="2400" kern="0" dirty="0"/>
              <a:t>If a design other than a water-cooled reactor is to be considered for licensing in Canada, the design is subject to:</a:t>
            </a:r>
          </a:p>
          <a:p>
            <a:pPr lvl="1" indent="-342900">
              <a:buClr>
                <a:schemeClr val="bg1"/>
              </a:buClr>
              <a:buSzPct val="90000"/>
              <a:defRPr/>
            </a:pPr>
            <a:r>
              <a:rPr lang="en-US" sz="2200" kern="0" dirty="0"/>
              <a:t>the safety objectives, </a:t>
            </a:r>
          </a:p>
          <a:p>
            <a:pPr lvl="1" indent="-342900">
              <a:buClr>
                <a:schemeClr val="bg1"/>
              </a:buClr>
              <a:buSzPct val="90000"/>
              <a:defRPr/>
            </a:pPr>
            <a:r>
              <a:rPr lang="en-US" sz="2200" kern="0" dirty="0"/>
              <a:t>high-level safety concepts and </a:t>
            </a:r>
          </a:p>
          <a:p>
            <a:pPr lvl="1" indent="-342900">
              <a:buClr>
                <a:schemeClr val="bg1"/>
              </a:buClr>
              <a:buSzPct val="90000"/>
              <a:defRPr/>
            </a:pPr>
            <a:r>
              <a:rPr lang="en-US" sz="2200" kern="0" dirty="0"/>
              <a:t>safety management requirements associated with this regulatory document</a:t>
            </a:r>
          </a:p>
          <a:p>
            <a:pPr marL="342900" indent="-342900">
              <a:spcAft>
                <a:spcPts val="386"/>
              </a:spcAft>
              <a:defRPr/>
            </a:pPr>
            <a:r>
              <a:rPr lang="en-US" altLang="en-US" sz="2400" dirty="0"/>
              <a:t>Supported by </a:t>
            </a:r>
            <a:r>
              <a:rPr lang="en-CA" altLang="en-US" sz="2400" dirty="0"/>
              <a:t>IAEA Safety Guide SSR-2/1, Safety of Nuclear Power Plants: Design:</a:t>
            </a:r>
          </a:p>
          <a:p>
            <a:pPr marL="800100" lvl="1" indent="-342900">
              <a:spcAft>
                <a:spcPts val="386"/>
              </a:spcAft>
              <a:defRPr/>
            </a:pPr>
            <a:r>
              <a:rPr lang="en-CA" altLang="en-US" sz="2200" i="1" dirty="0"/>
              <a:t>“Safety Guides provide recommendations and guidance on how to comply with the safety requirements, indicating an international consensus that it is necessary to take the measures recommended (or equivalent alternative measures).”</a:t>
            </a:r>
            <a:endParaRPr lang="en-US" altLang="en-US" sz="2200" i="1" dirty="0"/>
          </a:p>
          <a:p>
            <a:pPr>
              <a:spcAft>
                <a:spcPts val="386"/>
              </a:spcAft>
              <a:buFont typeface="Arial" charset="0"/>
              <a:buChar char="•"/>
              <a:defRPr/>
            </a:pPr>
            <a:endParaRPr lang="en-US" altLang="en-US" sz="2471" dirty="0"/>
          </a:p>
          <a:p>
            <a:pPr>
              <a:spcAft>
                <a:spcPts val="386"/>
              </a:spcAft>
              <a:buFont typeface="Arial" charset="0"/>
              <a:buChar char="•"/>
              <a:defRPr/>
            </a:pPr>
            <a:endParaRPr lang="en-US" altLang="en-US" sz="2471" dirty="0"/>
          </a:p>
        </p:txBody>
      </p:sp>
      <p:sp>
        <p:nvSpPr>
          <p:cNvPr id="101380" name="Slide Number Placeholder 4">
            <a:extLst>
              <a:ext uri="{FF2B5EF4-FFF2-40B4-BE49-F238E27FC236}">
                <a16:creationId xmlns:a16="http://schemas.microsoft.com/office/drawing/2014/main" id="{252982A6-7A43-76A6-D220-A05D653C1572}"/>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7</a:t>
            </a:fld>
            <a:endParaRPr lang="en-US" alt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7386BEB3-F5EE-AC05-82B5-0B11178E430D}"/>
              </a:ext>
            </a:extLst>
          </p:cNvPr>
          <p:cNvSpPr>
            <a:spLocks noGrp="1"/>
          </p:cNvSpPr>
          <p:nvPr>
            <p:ph type="ctrTitle"/>
          </p:nvPr>
        </p:nvSpPr>
        <p:spPr/>
        <p:txBody>
          <a:bodyPr/>
          <a:lstStyle/>
          <a:p>
            <a:r>
              <a:rPr lang="en-US" altLang="en-US" sz="4236"/>
              <a:t>Alternative Approach (contd.)</a:t>
            </a:r>
            <a:endParaRPr lang="en-US" altLang="en-US" sz="4236" i="1"/>
          </a:p>
        </p:txBody>
      </p:sp>
      <p:sp>
        <p:nvSpPr>
          <p:cNvPr id="114691" name="Content Placeholder 2">
            <a:extLst>
              <a:ext uri="{FF2B5EF4-FFF2-40B4-BE49-F238E27FC236}">
                <a16:creationId xmlns:a16="http://schemas.microsoft.com/office/drawing/2014/main" id="{50BACC9F-FDB5-C9CF-F149-5BB25D9ADCA4}"/>
              </a:ext>
            </a:extLst>
          </p:cNvPr>
          <p:cNvSpPr>
            <a:spLocks noGrp="1"/>
          </p:cNvSpPr>
          <p:nvPr>
            <p:ph sz="quarter" idx="11"/>
          </p:nvPr>
        </p:nvSpPr>
        <p:spPr/>
        <p:txBody>
          <a:bodyPr>
            <a:normAutofit fontScale="85000" lnSpcReduction="20000"/>
          </a:bodyPr>
          <a:lstStyle/>
          <a:p>
            <a:pPr marL="0">
              <a:buNone/>
              <a:defRPr/>
            </a:pPr>
            <a:r>
              <a:rPr lang="en-US" altLang="en-US" sz="3000" b="1" i="1" dirty="0"/>
              <a:t>Section 9 of REGDOC-2.5.2, Design of Reactor Facilities</a:t>
            </a:r>
          </a:p>
          <a:p>
            <a:pPr marL="0">
              <a:buNone/>
              <a:defRPr/>
            </a:pPr>
            <a:endParaRPr lang="en-US" sz="3000" dirty="0"/>
          </a:p>
          <a:p>
            <a:pPr marL="320675" indent="-320675">
              <a:buClr>
                <a:schemeClr val="bg1"/>
              </a:buClr>
              <a:buSzPct val="90000"/>
              <a:defRPr/>
            </a:pPr>
            <a:r>
              <a:rPr lang="en-US" sz="3000" kern="0" dirty="0"/>
              <a:t>The CNSC will consider alternative approaches to the requirements in this document where:</a:t>
            </a:r>
          </a:p>
          <a:p>
            <a:pPr lvl="1" indent="-342900">
              <a:buClr>
                <a:schemeClr val="bg1"/>
              </a:buClr>
              <a:buSzPct val="90000"/>
              <a:defRPr/>
            </a:pPr>
            <a:r>
              <a:rPr lang="en-US" sz="2600" kern="0" dirty="0"/>
              <a:t>the alternative approach would result in an equivalent or superior level of safety</a:t>
            </a:r>
          </a:p>
          <a:p>
            <a:pPr lvl="1" indent="-342900">
              <a:buClr>
                <a:schemeClr val="bg1"/>
              </a:buClr>
              <a:buSzPct val="90000"/>
              <a:defRPr/>
            </a:pPr>
            <a:r>
              <a:rPr lang="en-US" sz="2600" kern="0" dirty="0"/>
              <a:t>the application of the requirements in this document conflicts with other rules or requirements</a:t>
            </a:r>
          </a:p>
          <a:p>
            <a:pPr lvl="1" indent="-342900">
              <a:buClr>
                <a:schemeClr val="bg1"/>
              </a:buClr>
              <a:buSzPct val="90000"/>
              <a:defRPr/>
            </a:pPr>
            <a:r>
              <a:rPr lang="en-US" sz="2600" kern="0" dirty="0"/>
              <a:t>the application of the requirements in this document would not serve the underlying purpose, or is not necessary to achieve the underlying purpose</a:t>
            </a:r>
          </a:p>
          <a:p>
            <a:pPr marL="320675" indent="-320675">
              <a:buClr>
                <a:schemeClr val="bg1"/>
              </a:buClr>
              <a:buSzPct val="90000"/>
              <a:defRPr/>
            </a:pPr>
            <a:r>
              <a:rPr lang="en-US" sz="3100" kern="0" dirty="0"/>
              <a:t>Any alternative approach shall demonstrate equivalence to the outcomes associated with the use of the requirements set out in this regulatory document</a:t>
            </a:r>
          </a:p>
          <a:p>
            <a:pPr marL="0">
              <a:spcAft>
                <a:spcPts val="386"/>
              </a:spcAft>
              <a:buNone/>
              <a:defRPr/>
            </a:pPr>
            <a:endParaRPr lang="en-US" altLang="en-US" sz="2471" dirty="0"/>
          </a:p>
          <a:p>
            <a:pPr>
              <a:spcAft>
                <a:spcPts val="386"/>
              </a:spcAft>
              <a:buFont typeface="Arial" charset="0"/>
              <a:buChar char="•"/>
              <a:defRPr/>
            </a:pPr>
            <a:endParaRPr lang="en-US" altLang="en-US" sz="2471" dirty="0"/>
          </a:p>
          <a:p>
            <a:pPr>
              <a:spcAft>
                <a:spcPts val="386"/>
              </a:spcAft>
              <a:buFont typeface="Arial" charset="0"/>
              <a:buChar char="•"/>
              <a:defRPr/>
            </a:pPr>
            <a:endParaRPr lang="en-US" altLang="en-US" sz="2471" dirty="0"/>
          </a:p>
        </p:txBody>
      </p:sp>
      <p:sp>
        <p:nvSpPr>
          <p:cNvPr id="103428" name="Slide Number Placeholder 4">
            <a:extLst>
              <a:ext uri="{FF2B5EF4-FFF2-40B4-BE49-F238E27FC236}">
                <a16:creationId xmlns:a16="http://schemas.microsoft.com/office/drawing/2014/main" id="{84AA6922-9779-5D3C-F274-C127F6770DFA}"/>
              </a:ext>
            </a:extLst>
          </p:cNvPr>
          <p:cNvSpPr>
            <a:spLocks noGrp="1" noChangeArrowheads="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8</a:t>
            </a:fld>
            <a:endParaRPr lang="en-US"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BC48355-3A76-E1D3-F5BE-2070FE843B1A}"/>
              </a:ext>
            </a:extLst>
          </p:cNvPr>
          <p:cNvSpPr>
            <a:spLocks noGrp="1"/>
          </p:cNvSpPr>
          <p:nvPr>
            <p:ph type="ctrTitle"/>
          </p:nvPr>
        </p:nvSpPr>
        <p:spPr/>
        <p:txBody>
          <a:bodyPr>
            <a:normAutofit fontScale="90000"/>
          </a:bodyPr>
          <a:lstStyle/>
          <a:p>
            <a:pPr eaLnBrk="1" hangingPunct="1"/>
            <a:r>
              <a:rPr lang="en-US" altLang="en-US" sz="4236">
                <a:ea typeface="MS PGothic" panose="020B0600070205080204" pitchFamily="34" charset="-128"/>
              </a:rPr>
              <a:t>Assessment of </a:t>
            </a:r>
            <a:r>
              <a:rPr lang="en-CA" altLang="en-US" sz="4236">
                <a:ea typeface="MS PGothic" panose="020B0600070205080204" pitchFamily="34" charset="-128"/>
              </a:rPr>
              <a:t>Applications:  Fundamental Principles</a:t>
            </a:r>
            <a:endParaRPr lang="en-US" altLang="en-US" sz="4236">
              <a:ea typeface="MS PGothic" panose="020B0600070205080204" pitchFamily="34" charset="-128"/>
            </a:endParaRPr>
          </a:p>
        </p:txBody>
      </p:sp>
      <p:sp>
        <p:nvSpPr>
          <p:cNvPr id="16388" name="Rectangle 3">
            <a:extLst>
              <a:ext uri="{FF2B5EF4-FFF2-40B4-BE49-F238E27FC236}">
                <a16:creationId xmlns:a16="http://schemas.microsoft.com/office/drawing/2014/main" id="{8F05E2F6-DAAD-FDE5-688B-30C1E50C60A9}"/>
              </a:ext>
            </a:extLst>
          </p:cNvPr>
          <p:cNvSpPr>
            <a:spLocks noGrp="1" noChangeArrowheads="1"/>
          </p:cNvSpPr>
          <p:nvPr>
            <p:ph sz="quarter" idx="11"/>
          </p:nvPr>
        </p:nvSpPr>
        <p:spPr>
          <a:xfrm>
            <a:off x="710565" y="1736726"/>
            <a:ext cx="11063619" cy="4494392"/>
          </a:xfrm>
        </p:spPr>
        <p:txBody>
          <a:bodyPr rtlCol="0">
            <a:normAutofit/>
          </a:bodyPr>
          <a:lstStyle/>
          <a:p>
            <a:pPr marL="320675" lvl="1" indent="-320675">
              <a:spcBef>
                <a:spcPts val="1000"/>
              </a:spcBef>
              <a:spcAft>
                <a:spcPts val="529"/>
              </a:spcAft>
              <a:buClr>
                <a:schemeClr val="bg1"/>
              </a:buClr>
              <a:buSzPct val="90000"/>
              <a:defRPr/>
            </a:pPr>
            <a:r>
              <a:rPr lang="en-GB" altLang="en-US" sz="2800" kern="0" dirty="0"/>
              <a:t>Assessment of a safety case for a proposed activity is carried out to assure:</a:t>
            </a:r>
            <a:endParaRPr lang="en-CA" altLang="en-US" sz="2800" kern="0" dirty="0"/>
          </a:p>
          <a:p>
            <a:pPr marL="865701" lvl="2" indent="-342900">
              <a:buClr>
                <a:schemeClr val="bg1"/>
              </a:buClr>
              <a:buSzPct val="90000"/>
              <a:defRPr/>
            </a:pPr>
            <a:r>
              <a:rPr lang="en-GB" altLang="en-US" sz="2400" kern="0" dirty="0"/>
              <a:t>regulatory requirements are met</a:t>
            </a:r>
          </a:p>
          <a:p>
            <a:pPr marL="865701" lvl="2" indent="-342900">
              <a:buClr>
                <a:schemeClr val="bg1"/>
              </a:buClr>
              <a:buSzPct val="90000"/>
              <a:defRPr/>
            </a:pPr>
            <a:r>
              <a:rPr lang="en-GB" altLang="en-US" sz="2400" kern="0" dirty="0"/>
              <a:t>safety objectives are met</a:t>
            </a:r>
          </a:p>
          <a:p>
            <a:pPr marL="865701" lvl="2" indent="-342900">
              <a:buClr>
                <a:schemeClr val="bg1"/>
              </a:buClr>
              <a:buSzPct val="90000"/>
              <a:defRPr/>
            </a:pPr>
            <a:r>
              <a:rPr lang="en-GB" altLang="en-US" sz="2400" kern="0" dirty="0"/>
              <a:t>fundamental safety functions of “control, cool, contain” are met</a:t>
            </a:r>
          </a:p>
          <a:p>
            <a:pPr marL="320675" lvl="1" indent="-320675">
              <a:spcBef>
                <a:spcPts val="1000"/>
              </a:spcBef>
              <a:buClr>
                <a:schemeClr val="bg1"/>
              </a:buClr>
              <a:buSzPct val="90000"/>
              <a:defRPr/>
            </a:pPr>
            <a:r>
              <a:rPr lang="en-GB" altLang="en-US" sz="2800" kern="0" dirty="0"/>
              <a:t>While demonstrating appropriate: </a:t>
            </a:r>
            <a:endParaRPr lang="en-CA" altLang="en-US" sz="2800" kern="0" dirty="0"/>
          </a:p>
          <a:p>
            <a:pPr marL="865701" lvl="2" indent="-342900">
              <a:buClr>
                <a:schemeClr val="bg1"/>
              </a:buClr>
              <a:buSzPct val="90000"/>
              <a:defRPr/>
            </a:pPr>
            <a:r>
              <a:rPr lang="en-GB" altLang="en-US" sz="2400" kern="0" dirty="0"/>
              <a:t>defence-in-depth</a:t>
            </a:r>
          </a:p>
          <a:p>
            <a:pPr marL="865701" lvl="2" indent="-342900">
              <a:buClr>
                <a:schemeClr val="bg1"/>
              </a:buClr>
              <a:buSzPct val="90000"/>
              <a:defRPr/>
            </a:pPr>
            <a:r>
              <a:rPr lang="en-GB" altLang="en-US" sz="2400" kern="0" dirty="0"/>
              <a:t>safety margins in view of the uncertainties in the safety case and specific hazards over the lifecycle of the facility</a:t>
            </a:r>
            <a:endParaRPr lang="en-CA" altLang="en-US" sz="2400" kern="0" dirty="0"/>
          </a:p>
          <a:p>
            <a:pPr marL="435680" indent="-435680" defTabSz="1161813">
              <a:spcAft>
                <a:spcPct val="40000"/>
              </a:spcAft>
              <a:buNone/>
              <a:defRPr/>
            </a:pPr>
            <a:endParaRPr lang="en-CA" altLang="en-US" sz="2471" dirty="0">
              <a:ea typeface="ＭＳ Ｐゴシック" pitchFamily="34" charset="-128"/>
            </a:endParaRPr>
          </a:p>
        </p:txBody>
      </p:sp>
      <p:sp>
        <p:nvSpPr>
          <p:cNvPr id="105476" name="Rectangle 2">
            <a:extLst>
              <a:ext uri="{FF2B5EF4-FFF2-40B4-BE49-F238E27FC236}">
                <a16:creationId xmlns:a16="http://schemas.microsoft.com/office/drawing/2014/main" id="{573EEA77-20A9-2F4D-D08D-887634B59E0C}"/>
              </a:ext>
            </a:extLst>
          </p:cNvPr>
          <p:cNvSpPr txBox="1">
            <a:spLocks/>
          </p:cNvSpPr>
          <p:nvPr/>
        </p:nvSpPr>
        <p:spPr bwMode="auto">
          <a:xfrm>
            <a:off x="869858" y="5849471"/>
            <a:ext cx="10194551" cy="72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nchor="ctr"/>
          <a:lstStyle>
            <a:lvl1pPr defTabSz="912813">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824" b="1">
                <a:solidFill>
                  <a:srgbClr val="FF0000"/>
                </a:solidFill>
              </a:rPr>
              <a:t>Risk is demonstrated to be at a reasonable level </a:t>
            </a:r>
          </a:p>
        </p:txBody>
      </p:sp>
      <p:sp>
        <p:nvSpPr>
          <p:cNvPr id="105477" name="Rectangle 4">
            <a:extLst>
              <a:ext uri="{FF2B5EF4-FFF2-40B4-BE49-F238E27FC236}">
                <a16:creationId xmlns:a16="http://schemas.microsoft.com/office/drawing/2014/main" id="{3B7F7B32-B273-74FC-AE32-D7E54B115134}"/>
              </a:ext>
            </a:extLst>
          </p:cNvPr>
          <p:cNvSpPr>
            <a:spLocks noChangeArrowheads="1"/>
          </p:cNvSpPr>
          <p:nvPr/>
        </p:nvSpPr>
        <p:spPr bwMode="auto">
          <a:xfrm>
            <a:off x="6111409" y="6472798"/>
            <a:ext cx="5363415"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2" tIns="40336" rIns="80672" bIns="40336"/>
          <a:lstStyle>
            <a:lvl1pPr>
              <a:spcBef>
                <a:spcPct val="20000"/>
              </a:spcBef>
              <a:buFont typeface="Wingdings" panose="05000000000000000000" pitchFamily="2" charset="2"/>
              <a:buChar char="Ø"/>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4778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r">
              <a:spcBef>
                <a:spcPct val="0"/>
              </a:spcBef>
              <a:buFontTx/>
              <a:buNone/>
            </a:pPr>
            <a:fld id="{347C8246-C19C-4E8A-A710-7EEE3D91A6B6}" type="slidenum">
              <a:rPr lang="en-US" altLang="en-US" sz="1059">
                <a:latin typeface="Arial" panose="020B0604020202020204" pitchFamily="34" charset="0"/>
              </a:rPr>
              <a:pPr algn="r">
                <a:spcBef>
                  <a:spcPct val="0"/>
                </a:spcBef>
                <a:buFontTx/>
                <a:buNone/>
              </a:pPr>
              <a:t>9</a:t>
            </a:fld>
            <a:endParaRPr lang="en-US" altLang="en-US" sz="1059">
              <a:latin typeface="Arial" panose="020B0604020202020204" pitchFamily="34" charset="0"/>
            </a:endParaRPr>
          </a:p>
        </p:txBody>
      </p:sp>
      <p:sp>
        <p:nvSpPr>
          <p:cNvPr id="2" name="Slide Number Placeholder 4">
            <a:extLst>
              <a:ext uri="{FF2B5EF4-FFF2-40B4-BE49-F238E27FC236}">
                <a16:creationId xmlns:a16="http://schemas.microsoft.com/office/drawing/2014/main" id="{D0B86F30-A1D0-C3EC-6BF8-3079B7F251A3}"/>
              </a:ext>
            </a:extLst>
          </p:cNvPr>
          <p:cNvSpPr>
            <a:spLocks noGrp="1" noChangeArrowheads="1"/>
          </p:cNvSpPr>
          <p:nvPr>
            <p:ph type="sldNum" sz="quarter" idx="4"/>
          </p:nvPr>
        </p:nvSpPr>
        <p:spPr bwMode="auto">
          <a:xfrm>
            <a:off x="11352213" y="6323330"/>
            <a:ext cx="544830" cy="534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665" tIns="65832" rIns="131665" bIns="65832" numCol="1" anchor="ctr" anchorCtr="0" compatLnSpc="1">
            <a:prstTxWarp prst="textNoShape">
              <a:avLst/>
            </a:prstTxWarp>
          </a:bodyPr>
          <a:lstStyle>
            <a:defPPr>
              <a:defRPr lang="en-US"/>
            </a:defPPr>
            <a:lvl1pPr algn="r" defTabSz="477838" rtl="0" eaLnBrk="1" fontAlgn="base" hangingPunct="1">
              <a:spcBef>
                <a:spcPct val="0"/>
              </a:spcBef>
              <a:spcAft>
                <a:spcPct val="0"/>
              </a:spcAft>
              <a:defRPr sz="1700" kern="1200">
                <a:solidFill>
                  <a:srgbClr val="898989"/>
                </a:solidFill>
                <a:latin typeface="Arial" panose="020B0604020202020204" pitchFamily="34" charset="0"/>
                <a:ea typeface="MS PGothic" panose="020B0600070205080204" pitchFamily="34" charset="-128"/>
                <a:cs typeface="+mn-cs"/>
              </a:defRPr>
            </a:lvl1pPr>
            <a:lvl2pPr marL="477838" indent="17621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60438" indent="352425"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443038" indent="528638"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924050" indent="703263" algn="l" defTabSz="477838"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93026274-DEB0-4D3B-95E6-C98BDB65CB02}" type="slidenum">
              <a:rPr lang="en-US" altLang="en-US" smtClean="0"/>
              <a:pPr>
                <a:defRPr/>
              </a:pPr>
              <a:t>9</a:t>
            </a:fld>
            <a:endParaRPr lang="en-US" altLang="en-US" dirty="0"/>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DARK">
  <a:themeElements>
    <a:clrScheme name="CNSC colours">
      <a:dk1>
        <a:srgbClr val="122438"/>
      </a:dk1>
      <a:lt1>
        <a:sysClr val="window" lastClr="FFFFFF"/>
      </a:lt1>
      <a:dk2>
        <a:srgbClr val="122438"/>
      </a:dk2>
      <a:lt2>
        <a:srgbClr val="E7E8E8"/>
      </a:lt2>
      <a:accent1>
        <a:srgbClr val="51BAE5"/>
      </a:accent1>
      <a:accent2>
        <a:srgbClr val="FFA302"/>
      </a:accent2>
      <a:accent3>
        <a:srgbClr val="AAD85B"/>
      </a:accent3>
      <a:accent4>
        <a:srgbClr val="8EBDBB"/>
      </a:accent4>
      <a:accent5>
        <a:srgbClr val="A4E3F1"/>
      </a:accent5>
      <a:accent6>
        <a:srgbClr val="5585AA"/>
      </a:accent6>
      <a:hlink>
        <a:srgbClr val="C07A00"/>
      </a:hlink>
      <a:folHlink>
        <a:srgbClr val="C07A00"/>
      </a:folHlink>
    </a:clrScheme>
    <a:fontScheme name="CNSC">
      <a:majorFont>
        <a:latin typeface="Segoe U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a:themeElements>
    <a:clrScheme name="CNSC colours">
      <a:dk1>
        <a:srgbClr val="122438"/>
      </a:dk1>
      <a:lt1>
        <a:sysClr val="window" lastClr="FFFFFF"/>
      </a:lt1>
      <a:dk2>
        <a:srgbClr val="122438"/>
      </a:dk2>
      <a:lt2>
        <a:srgbClr val="E7E8E8"/>
      </a:lt2>
      <a:accent1>
        <a:srgbClr val="51BAE5"/>
      </a:accent1>
      <a:accent2>
        <a:srgbClr val="FFA302"/>
      </a:accent2>
      <a:accent3>
        <a:srgbClr val="AAD85B"/>
      </a:accent3>
      <a:accent4>
        <a:srgbClr val="8EBDBB"/>
      </a:accent4>
      <a:accent5>
        <a:srgbClr val="A4E3F1"/>
      </a:accent5>
      <a:accent6>
        <a:srgbClr val="5585AA"/>
      </a:accent6>
      <a:hlink>
        <a:srgbClr val="C07A00"/>
      </a:hlink>
      <a:folHlink>
        <a:srgbClr val="C07A00"/>
      </a:folHlink>
    </a:clrScheme>
    <a:fontScheme name="CNSC">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_x0020__x002F__x0020_Date1 xmlns="0f66b83d-8dfb-49c8-8784-b873bdd82fa0" xsi:nil="true"/>
    <kd052f10c25940fbb06eb54b24217746 xmlns="0f66b83d-8dfb-49c8-8784-b873bdd82fa0" xsi:nil="true"/>
    <m7dde3120ce847c782654ef15bb13354 xmlns="0f66b83d-8dfb-49c8-8784-b873bdd82fa0" xsi:nil="true"/>
    <TaxCatchAll xmlns="0f66b83d-8dfb-49c8-8784-b873bdd82fa0">
      <Value>11</Value>
      <Value>7</Value>
      <Value>6</Value>
      <Value>5</Value>
      <Value>4</Value>
      <Value>3</Value>
      <Value>2</Value>
      <Value>1</Value>
    </TaxCatchAll>
    <Related_x0020_Item_x0020__x002f__x0020_Article_x0020_connexe xmlns="0f66b83d-8dfb-49c8-8784-b873bdd82fa0">
      <Url>https://cnsc365.sharepoint.com/:p:/s/GRAPHICSSERV-SERVGRAPHIQUES/ETZ6wEb8m2ZGgLChJDGr6aIBcay1J5RQStSaUEjotLSyOA?e=GXo2wU</Url>
      <Description>Modèle de la CCSN - Présentation PowerPoint</Description>
    </Related_x0020_Item_x0020__x002f__x0020_Article_x0020_connexe>
    <mcd708ed494b4b2e82a8093896cf6a4b xmlns="0f66b83d-8dfb-49c8-8784-b873bdd82fa0" xsi:nil="true"/>
    <People_x0020_and_x0020_Groups_x0020__x002f__x0020_Personnes_x0020_et_x0020_groupes xmlns="0f66b83d-8dfb-49c8-8784-b873bdd82fa0">
      <UserInfo>
        <DisplayName/>
        <AccountId xsi:nil="true"/>
        <AccountType/>
      </UserInfo>
    </People_x0020_and_x0020_Groups_x0020__x002f__x0020_Personnes_x0020_et_x0020_groupes>
    <b40277ec8f054d4a8d9f9fbcbcf7dba5 xmlns="0f66b83d-8dfb-49c8-8784-b873bdd82fa0">English|0d65a4fc-74ca-462c-9434-d35775ca05f7</b40277ec8f054d4a8d9f9fbcbcf7dba5>
    <aad533fce5094447ae4c200e23a0e177 xmlns="0f66b83d-8dfb-49c8-8784-b873bdd82fa0">Graphics ＆ Multimedia Services|1aeb320a-ba5c-40ed-a1f6-3e2bc04dd435</aad533fce5094447ae4c200e23a0e177>
    <o4e7dadd6f784bb08e45130432b49776 xmlns="0f66b83d-8dfb-49c8-8784-b873bdd82fa0">Non-Essential|e3fd5a7d-78e7-4d18-a008-94a0c65312a7</o4e7dadd6f784bb08e45130432b49776>
    <_ExtendedDescription xmlns="http://schemas.microsoft.com/sharepoint/v3" xsi:nil="true"/>
    <ic6a161f75814f40a1ba8bad33a3075c xmlns="0f66b83d-8dfb-49c8-8784-b873bdd82fa0">
      <Terms xmlns="http://schemas.microsoft.com/office/infopath/2007/PartnerControls"/>
    </ic6a161f75814f40a1ba8bad33a3075c>
    <ba0b05f51f704f9eb39c41dc66d772d0 xmlns="0f66b83d-8dfb-49c8-8784-b873bdd82fa0" xsi:nil="true"/>
    <d1fcd787463c4e5bba5b3dfe1e626868 xmlns="0f66b83d-8dfb-49c8-8784-b873bdd82fa0">Creative, Linguistic and Digital Communications Division|ece2f51f-a397-4ef6-8661-b4acee63d267</d1fcd787463c4e5bba5b3dfe1e626868>
    <Version_x0020__x002f__x0020_Version xmlns="0f66b83d-8dfb-49c8-8784-b873bdd82fa0" xsi:nil="true"/>
    <f0a857be74434222a4af23894d1642d2 xmlns="0f66b83d-8dfb-49c8-8784-b873bdd82fa0" xsi:nil="true"/>
    <d0a891e6303d4d829452b8d6fc71870e xmlns="0f66b83d-8dfb-49c8-8784-b873bdd82fa0">Template|209235b7-1a83-4690-b4ab-aa2f8b85ebfe</d0a891e6303d4d829452b8d6fc71870e>
    <k950d6e9a1c844969666677cc320eab2 xmlns="0f66b83d-8dfb-49c8-8784-b873bdd82fa0" xsi:nil="true"/>
    <lcbb63da73b547298cea4e72ca0cefc2 xmlns="0f66b83d-8dfb-49c8-8784-b873bdd82fa0">Internal Services|aeb02d9c-9e19-4422-b1b2-5e3ef44d9c4b</lcbb63da73b547298cea4e72ca0cefc2>
    <gce0d17e448c4e5a89b65cb808194f5a xmlns="0f66b83d-8dfb-49c8-8784-b873bdd82fa0" xsi:nil="true"/>
    <f5a0da09263648048d8ab4f9ca14702a xmlns="0f66b83d-8dfb-49c8-8784-b873bdd82fa0">Canadian Nuclear Safety Commission|cfa31490-605d-4f8b-bf32-d904fa7945a4</f5a0da09263648048d8ab4f9ca14702a>
    <j832c0c18a86408899729a57409228b9 xmlns="0f66b83d-8dfb-49c8-8784-b873bdd82fa0" xsi:nil="true"/>
    <d4947ccb7b3e4e27b0b8520078f90fe9 xmlns="0f66b83d-8dfb-49c8-8784-b873bdd82fa0">Internal|a7b19e79-2d95-4f70-854f-a66cf7a0bdeb</d4947ccb7b3e4e27b0b8520078f90fe9>
    <_dlc_DocIdPersistId xmlns="0f66b83d-8dfb-49c8-8784-b873bdd82fa0" xsi:nil="true"/>
    <mf275a21f16a4975a8eb78e56f33970d xmlns="0f66b83d-8dfb-49c8-8784-b873bdd82fa0" xsi:nil="true"/>
    <b0640679480349488cfa673be7290d26 xmlns="0f66b83d-8dfb-49c8-8784-b873bdd82fa0" xsi:nil="true"/>
    <_dlc_DocId xmlns="0f66b83d-8dfb-49c8-8784-b873bdd82fa0">JANP6S66SZFZ-1862655934-14</_dlc_DocId>
    <_dlc_DocIdUrl xmlns="0f66b83d-8dfb-49c8-8784-b873bdd82fa0">
      <Url>https://cnsc365.sharepoint.com/sites/GRAPHICSSERV-SERVGRAPHIQUES/_layouts/15/DocIdRedir.aspx?ID=JANP6S66SZFZ-1862655934-14</Url>
      <Description>JANP6S66SZFZ-1862655934-14</Description>
    </_dlc_DocIdUrl>
    <lcf76f155ced4ddcb4097134ff3c332f xmlns="7a4dd535-d65e-4a89-b4b4-b7652903b28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E9B45C1F4661468C9465B4F31B4989" ma:contentTypeVersion="138" ma:contentTypeDescription="Create a new document." ma:contentTypeScope="" ma:versionID="15513f2e1cae9a77848ee9add71ad3b4">
  <xsd:schema xmlns:xsd="http://www.w3.org/2001/XMLSchema" xmlns:xs="http://www.w3.org/2001/XMLSchema" xmlns:p="http://schemas.microsoft.com/office/2006/metadata/properties" xmlns:ns1="http://schemas.microsoft.com/sharepoint/v3" xmlns:ns2="0f66b83d-8dfb-49c8-8784-b873bdd82fa0" xmlns:ns3="7a4dd535-d65e-4a89-b4b4-b7652903b285" targetNamespace="http://schemas.microsoft.com/office/2006/metadata/properties" ma:root="true" ma:fieldsID="15fac982093f3ca4cae1f2f4f1f5f778" ns1:_="" ns2:_="" ns3:_="">
    <xsd:import namespace="http://schemas.microsoft.com/sharepoint/v3"/>
    <xsd:import namespace="0f66b83d-8dfb-49c8-8784-b873bdd82fa0"/>
    <xsd:import namespace="7a4dd535-d65e-4a89-b4b4-b7652903b285"/>
    <xsd:element name="properties">
      <xsd:complexType>
        <xsd:sequence>
          <xsd:element name="documentManagement">
            <xsd:complexType>
              <xsd:all>
                <xsd:element ref="ns1:_ExtendedDescription" minOccurs="0"/>
                <xsd:element ref="ns2:Date_x0020__x002F__x0020_Date1" minOccurs="0"/>
                <xsd:element ref="ns2:Related_x0020_Item_x0020__x002f__x0020_Article_x0020_connexe" minOccurs="0"/>
                <xsd:element ref="ns2:People_x0020_and_x0020_Groups_x0020__x002f__x0020_Personnes_x0020_et_x0020_groupes" minOccurs="0"/>
                <xsd:element ref="ns2:Version_x0020__x002f__x0020_Version" minOccurs="0"/>
                <xsd:element ref="ns2:TaxCatchAll" minOccurs="0"/>
                <xsd:element ref="ns2:_dlc_DocId" minOccurs="0"/>
                <xsd:element ref="ns2:_dlc_DocIdUrl" minOccurs="0"/>
                <xsd:element ref="ns2:_dlc_DocIdPersistId" minOccurs="0"/>
                <xsd:element ref="ns2:mf275a21f16a4975a8eb78e56f33970d" minOccurs="0"/>
                <xsd:element ref="ns2:b40277ec8f054d4a8d9f9fbcbcf7dba5" minOccurs="0"/>
                <xsd:element ref="ns2:ic6a161f75814f40a1ba8bad33a3075c" minOccurs="0"/>
                <xsd:element ref="ns2:b0640679480349488cfa673be7290d26" minOccurs="0"/>
                <xsd:element ref="ns2:kd052f10c25940fbb06eb54b24217746" minOccurs="0"/>
                <xsd:element ref="ns2:f0a857be74434222a4af23894d1642d2" minOccurs="0"/>
                <xsd:element ref="ns2:d0a891e6303d4d829452b8d6fc71870e" minOccurs="0"/>
                <xsd:element ref="ns2:mcd708ed494b4b2e82a8093896cf6a4b" minOccurs="0"/>
                <xsd:element ref="ns2:k950d6e9a1c844969666677cc320eab2" minOccurs="0"/>
                <xsd:element ref="ns2:ba0b05f51f704f9eb39c41dc66d772d0" minOccurs="0"/>
                <xsd:element ref="ns2:j832c0c18a86408899729a57409228b9" minOccurs="0"/>
                <xsd:element ref="ns2:gce0d17e448c4e5a89b65cb808194f5a" minOccurs="0"/>
                <xsd:element ref="ns2:m7dde3120ce847c782654ef15bb13354" minOccurs="0"/>
                <xsd:element ref="ns2:aad533fce5094447ae4c200e23a0e177" minOccurs="0"/>
                <xsd:element ref="ns2:d1fcd787463c4e5bba5b3dfe1e626868" minOccurs="0"/>
                <xsd:element ref="ns2:o4e7dadd6f784bb08e45130432b49776" minOccurs="0"/>
                <xsd:element ref="ns2:lcbb63da73b547298cea4e72ca0cefc2" minOccurs="0"/>
                <xsd:element ref="ns2:d4947ccb7b3e4e27b0b8520078f90fe9" minOccurs="0"/>
                <xsd:element ref="ns2:f5a0da09263648048d8ab4f9ca14702a" minOccurs="0"/>
                <xsd:element ref="ns3:MediaServiceMetadata" minOccurs="0"/>
                <xsd:element ref="ns3:MediaServiceFastMetadata" minOccurs="0"/>
                <xsd:element ref="ns3:MediaServiceObjectDetectorVersions" minOccurs="0"/>
                <xsd:element ref="ns3:lcf76f155ced4ddcb4097134ff3c332f" minOccurs="0"/>
                <xsd:element ref="ns3:MediaServiceSearchPropertie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66b83d-8dfb-49c8-8784-b873bdd82fa0" elementFormDefault="qualified">
    <xsd:import namespace="http://schemas.microsoft.com/office/2006/documentManagement/types"/>
    <xsd:import namespace="http://schemas.microsoft.com/office/infopath/2007/PartnerControls"/>
    <xsd:element name="Date_x0020__x002F__x0020_Date1" ma:index="3" nillable="true" ma:displayName="Date / Date" ma:description="Calendar dates applicable to the context of the information resource. Year, Month, Day. / Dates du calendrier applicables au contexte de la ressource d'information. Année mois jour." ma:format="DateOnly" ma:internalName="Date_x0020__x002F__x0020_Date1" ma:readOnly="false">
      <xsd:simpleType>
        <xsd:restriction base="dms:DateTime"/>
      </xsd:simpleType>
    </xsd:element>
    <xsd:element name="Related_x0020_Item_x0020__x002f__x0020_Article_x0020_connexe" ma:index="5" nillable="true" ma:displayName="Related Item / Article connexe" ma:description="A link to a related item, document or object from one file to another. / Lien vers un élément, un document ou un objet connexe d’un fichier à un autre." ma:format="Hyperlink" ma:internalName="Related_x0020_Item_x0020__x002F__x0020_Article_x0020_connex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eople_x0020_and_x0020_Groups_x0020__x002f__x0020_Personnes_x0020_et_x0020_groupes" ma:index="9" nillable="true" ma:displayName="People and Groups / Personnes et groupes" ma:description="Users, roles and groups pertaining to the information or multimedia. / Utilisateurs, rôles et groupes relatifs à l’information ou au multimédia. " ma:list="UserInfo" ma:SearchPeopleOnly="false" ma:SharePointGroup="0" ma:internalName="People_x0020_and_x0020_Groups_x0020__x002F__x0020_Personnes_x0020_et_x0020_groupe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sion_x0020__x002f__x0020_Version" ma:index="17" nillable="true" ma:displayName="Version / Version" ma:decimals="1" ma:description="Official version of the document. May be different than the system version. / Version officielle du document. Peut être différent de la version du système." ma:internalName="Version_x0020__x002F__x0020_Version" ma:readOnly="false" ma:percentage="FALSE">
      <xsd:simpleType>
        <xsd:restriction base="dms:Number"/>
      </xsd:simpleType>
    </xsd:element>
    <xsd:element name="TaxCatchAll" ma:index="28" nillable="true" ma:displayName="Taxonomy Catch All Column" ma:hidden="true" ma:list="{c65f5119-4729-4797-b81d-e21e0ca19410}" ma:internalName="TaxCatchAll" ma:showField="CatchAllData" ma:web="0f66b83d-8dfb-49c8-8784-b873bdd82fa0">
      <xsd:complexType>
        <xsd:complexContent>
          <xsd:extension base="dms:MultiChoiceLookup">
            <xsd:sequence>
              <xsd:element name="Value" type="dms:Lookup" maxOccurs="unbounded" minOccurs="0" nillable="true"/>
            </xsd:sequence>
          </xsd:extension>
        </xsd:complexContent>
      </xsd:complexType>
    </xsd:element>
    <xsd:element name="_dlc_DocId" ma:index="33" nillable="true" ma:displayName="Document ID Value" ma:description="The value of the document ID assigned to this item." ma:indexed="true" ma:internalName="_dlc_DocId" ma:readOnly="true">
      <xsd:simpleType>
        <xsd:restriction base="dms:Text"/>
      </xsd:simpleType>
    </xsd:element>
    <xsd:element name="_dlc_DocIdUrl" ma:index="3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5" nillable="true" ma:displayName="Persist ID" ma:description="Keep ID on add." ma:hidden="true" ma:internalName="_dlc_DocIdPersistId" ma:readOnly="false">
      <xsd:simpleType>
        <xsd:restriction base="dms:Boolean"/>
      </xsd:simpleType>
    </xsd:element>
    <xsd:element name="mf275a21f16a4975a8eb78e56f33970d" ma:index="36" nillable="true" ma:displayName="CNSC Organization / Organisation CCSN_0" ma:hidden="true" ma:internalName="mf275a21f16a4975a8eb78e56f33970d" ma:readOnly="false">
      <xsd:simpleType>
        <xsd:restriction base="dms:Note"/>
      </xsd:simpleType>
    </xsd:element>
    <xsd:element name="b40277ec8f054d4a8d9f9fbcbcf7dba5" ma:index="37" nillable="true" ma:displayName="Language / Langue_0" ma:hidden="true" ma:internalName="b40277ec8f054d4a8d9f9fbcbcf7dba5" ma:readOnly="false">
      <xsd:simpleType>
        <xsd:restriction base="dms:Note"/>
      </xsd:simpleType>
    </xsd:element>
    <xsd:element name="ic6a161f75814f40a1ba8bad33a3075c" ma:index="38" nillable="true" ma:taxonomy="true" ma:internalName="ic6a161f75814f40a1ba8bad33a3075c" ma:taxonomyFieldName="Media_x0020_Theme_x0020__x002F__x0020_Th_x00e8_me_x0020_des_x0020_m_x00e9_dias" ma:displayName="Media Theme / Thème des médias" ma:readOnly="false" ma:default="" ma:fieldId="{2c6a161f-7581-4f40-a1ba-8bad33a3075c}" ma:taxonomyMulti="true" ma:sspId="398caa3e-4def-40c6-a4e8-5503c8d95d3c" ma:termSetId="77cf983c-6f5e-4aeb-bde6-f2d9cf010d8f" ma:anchorId="00000000-0000-0000-0000-000000000000" ma:open="false" ma:isKeyword="false">
      <xsd:complexType>
        <xsd:sequence>
          <xsd:element ref="pc:Terms" minOccurs="0" maxOccurs="1"/>
        </xsd:sequence>
      </xsd:complexType>
    </xsd:element>
    <xsd:element name="b0640679480349488cfa673be7290d26" ma:index="39" nillable="true" ma:displayName="Provinces &amp; Territories / Provinces et territories_0" ma:hidden="true" ma:internalName="b0640679480349488cfa673be7290d26" ma:readOnly="false">
      <xsd:simpleType>
        <xsd:restriction base="dms:Note"/>
      </xsd:simpleType>
    </xsd:element>
    <xsd:element name="kd052f10c25940fbb06eb54b24217746" ma:index="40" nillable="true" ma:displayName="Country / Pays_1" ma:hidden="true" ma:internalName="kd052f10c25940fbb06eb54b24217746" ma:readOnly="false">
      <xsd:simpleType>
        <xsd:restriction base="dms:Note"/>
      </xsd:simpleType>
    </xsd:element>
    <xsd:element name="f0a857be74434222a4af23894d1642d2" ma:index="41" nillable="true" ma:displayName="Federal Departments and Agencies / Ministères et organismes fédéraux_0" ma:hidden="true" ma:internalName="f0a857be74434222a4af23894d1642d2" ma:readOnly="false">
      <xsd:simpleType>
        <xsd:restriction base="dms:Note"/>
      </xsd:simpleType>
    </xsd:element>
    <xsd:element name="d0a891e6303d4d829452b8d6fc71870e" ma:index="42" nillable="true" ma:displayName="Communications Document Type / Type de document communications_0" ma:hidden="true" ma:internalName="d0a891e6303d4d829452b8d6fc71870e" ma:readOnly="false">
      <xsd:simpleType>
        <xsd:restriction base="dms:Note"/>
      </xsd:simpleType>
    </xsd:element>
    <xsd:element name="mcd708ed494b4b2e82a8093896cf6a4b" ma:index="43" nillable="true" ma:displayName="CNSC Committees / Comités CCSN_0" ma:hidden="true" ma:internalName="mcd708ed494b4b2e82a8093896cf6a4b" ma:readOnly="false">
      <xsd:simpleType>
        <xsd:restriction base="dms:Note"/>
      </xsd:simpleType>
    </xsd:element>
    <xsd:element name="k950d6e9a1c844969666677cc320eab2" ma:index="44" nillable="true" ma:displayName="Keywords / Mots clés_0" ma:hidden="true" ma:internalName="k950d6e9a1c844969666677cc320eab2" ma:readOnly="false">
      <xsd:simpleType>
        <xsd:restriction base="dms:Note"/>
      </xsd:simpleType>
    </xsd:element>
    <xsd:element name="ba0b05f51f704f9eb39c41dc66d772d0" ma:index="45" nillable="true" ma:displayName="Month / Mois_0" ma:hidden="true" ma:internalName="ba0b05f51f704f9eb39c41dc66d772d0" ma:readOnly="false">
      <xsd:simpleType>
        <xsd:restriction base="dms:Note"/>
      </xsd:simpleType>
    </xsd:element>
    <xsd:element name="j832c0c18a86408899729a57409228b9" ma:index="46" nillable="true" ma:displayName="Fiscal Year / Exercice financier_0" ma:hidden="true" ma:internalName="j832c0c18a86408899729a57409228b9" ma:readOnly="false">
      <xsd:simpleType>
        <xsd:restriction base="dms:Note"/>
      </xsd:simpleType>
    </xsd:element>
    <xsd:element name="gce0d17e448c4e5a89b65cb808194f5a" ma:index="47" nillable="true" ma:displayName="Quarter / Trimestre_0" ma:hidden="true" ma:internalName="gce0d17e448c4e5a89b65cb808194f5a" ma:readOnly="false">
      <xsd:simpleType>
        <xsd:restriction base="dms:Note"/>
      </xsd:simpleType>
    </xsd:element>
    <xsd:element name="m7dde3120ce847c782654ef15bb13354" ma:index="48" nillable="true" ma:displayName="Case Status / Etat de cas_0" ma:hidden="true" ma:internalName="m7dde3120ce847c782654ef15bb13354" ma:readOnly="false">
      <xsd:simpleType>
        <xsd:restriction base="dms:Note"/>
      </xsd:simpleType>
    </xsd:element>
    <xsd:element name="aad533fce5094447ae4c200e23a0e177" ma:index="49" nillable="true" ma:displayName="Capability / Capacité_1" ma:hidden="true" ma:internalName="aad533fce5094447ae4c200e23a0e177" ma:readOnly="false">
      <xsd:simpleType>
        <xsd:restriction base="dms:Note"/>
      </xsd:simpleType>
    </xsd:element>
    <xsd:element name="d1fcd787463c4e5bba5b3dfe1e626868" ma:index="50" nillable="true" ma:displayName="CNSC Owner  / Propriétaire de la CCSN _1" ma:hidden="true" ma:internalName="d1fcd787463c4e5bba5b3dfe1e626868" ma:readOnly="false">
      <xsd:simpleType>
        <xsd:restriction base="dms:Note"/>
      </xsd:simpleType>
    </xsd:element>
    <xsd:element name="o4e7dadd6f784bb08e45130432b49776" ma:index="51" nillable="true" ma:displayName="Essential Status / Caractère essentiel_0" ma:hidden="true" ma:internalName="o4e7dadd6f784bb08e45130432b49776" ma:readOnly="false">
      <xsd:simpleType>
        <xsd:restriction base="dms:Note"/>
      </xsd:simpleType>
    </xsd:element>
    <xsd:element name="lcbb63da73b547298cea4e72ca0cefc2" ma:index="52" nillable="true" ma:displayName="Program / Programme_1" ma:hidden="true" ma:internalName="lcbb63da73b547298cea4e72ca0cefc2" ma:readOnly="false">
      <xsd:simpleType>
        <xsd:restriction base="dms:Note"/>
      </xsd:simpleType>
    </xsd:element>
    <xsd:element name="d4947ccb7b3e4e27b0b8520078f90fe9" ma:index="53" nillable="true" ma:displayName="Source / Source_0" ma:hidden="true" ma:internalName="d4947ccb7b3e4e27b0b8520078f90fe9" ma:readOnly="false">
      <xsd:simpleType>
        <xsd:restriction base="dms:Note"/>
      </xsd:simpleType>
    </xsd:element>
    <xsd:element name="f5a0da09263648048d8ab4f9ca14702a" ma:index="54" nillable="true" ma:displayName="Agent Corporate Name / Nom de l’organisation de l’agent_0" ma:hidden="true" ma:internalName="f5a0da09263648048d8ab4f9ca14702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4dd535-d65e-4a89-b4b4-b7652903b285" elementFormDefault="qualified">
    <xsd:import namespace="http://schemas.microsoft.com/office/2006/documentManagement/types"/>
    <xsd:import namespace="http://schemas.microsoft.com/office/infopath/2007/PartnerControls"/>
    <xsd:element name="MediaServiceMetadata" ma:index="55" nillable="true" ma:displayName="MediaServiceMetadata" ma:hidden="true" ma:internalName="MediaServiceMetadata" ma:readOnly="true">
      <xsd:simpleType>
        <xsd:restriction base="dms:Note"/>
      </xsd:simpleType>
    </xsd:element>
    <xsd:element name="MediaServiceFastMetadata" ma:index="56" nillable="true" ma:displayName="MediaServiceFastMetadata" ma:hidden="true" ma:internalName="MediaServiceFastMetadata" ma:readOnly="true">
      <xsd:simpleType>
        <xsd:restriction base="dms:Note"/>
      </xsd:simpleType>
    </xsd:element>
    <xsd:element name="MediaServiceObjectDetectorVersions" ma:index="57" nillable="true" ma:displayName="MediaServiceObjectDetectorVersions" ma:hidden="true" ma:indexed="true" ma:internalName="MediaServiceObjectDetectorVersions" ma:readOnly="true">
      <xsd:simpleType>
        <xsd:restriction base="dms:Text"/>
      </xsd:simpleType>
    </xsd:element>
    <xsd:element name="lcf76f155ced4ddcb4097134ff3c332f" ma:index="59" nillable="true" ma:taxonomy="true" ma:internalName="lcf76f155ced4ddcb4097134ff3c332f" ma:taxonomyFieldName="MediaServiceImageTags" ma:displayName="Image Tags" ma:readOnly="false" ma:fieldId="{5cf76f15-5ced-4ddc-b409-7134ff3c332f}" ma:taxonomyMulti="true" ma:sspId="398caa3e-4def-40c6-a4e8-5503c8d95d3c" ma:termSetId="09814cd3-568e-fe90-9814-8d621ff8fb84" ma:anchorId="fba54fb3-c3e1-fe81-a776-ca4b69148c4d" ma:open="true" ma:isKeyword="false">
      <xsd:complexType>
        <xsd:sequence>
          <xsd:element ref="pc:Terms" minOccurs="0" maxOccurs="1"/>
        </xsd:sequence>
      </xsd:complexType>
    </xsd:element>
    <xsd:element name="MediaServiceSearchProperties" ma:index="60" nillable="true" ma:displayName="MediaServiceSearchProperties" ma:hidden="true" ma:internalName="MediaServiceSearchProperties" ma:readOnly="true">
      <xsd:simpleType>
        <xsd:restriction base="dms:Note"/>
      </xsd:simpleType>
    </xsd:element>
    <xsd:element name="MediaServiceOCR" ma:index="61" nillable="true" ma:displayName="Extracted Text" ma:internalName="MediaServiceOCR" ma:readOnly="true">
      <xsd:simpleType>
        <xsd:restriction base="dms:Note">
          <xsd:maxLength value="255"/>
        </xsd:restriction>
      </xsd:simpleType>
    </xsd:element>
    <xsd:element name="MediaServiceGenerationTime" ma:index="62" nillable="true" ma:displayName="MediaServiceGenerationTime" ma:hidden="true" ma:internalName="MediaServiceGenerationTime" ma:readOnly="true">
      <xsd:simpleType>
        <xsd:restriction base="dms:Text"/>
      </xsd:simpleType>
    </xsd:element>
    <xsd:element name="MediaServiceEventHashCode" ma:index="63" nillable="true" ma:displayName="MediaServiceEventHashCode" ma:hidden="true" ma:internalName="MediaServiceEventHashCode" ma:readOnly="true">
      <xsd:simpleType>
        <xsd:restriction base="dms:Text"/>
      </xsd:simpleType>
    </xsd:element>
    <xsd:element name="MediaServiceDateTaken" ma:index="6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F33A865-0732-49F1-9209-95735376C125}">
  <ds:schemaRefs>
    <ds:schemaRef ds:uri="http://schemas.microsoft.com/sharepoint/v3/contenttype/forms"/>
  </ds:schemaRefs>
</ds:datastoreItem>
</file>

<file path=customXml/itemProps2.xml><?xml version="1.0" encoding="utf-8"?>
<ds:datastoreItem xmlns:ds="http://schemas.openxmlformats.org/officeDocument/2006/customXml" ds:itemID="{C18A90D0-C75F-46CF-AE08-8CF0EC81853C}">
  <ds:schemaRefs>
    <ds:schemaRef ds:uri="http://schemas.microsoft.com/office/2006/documentManagement/types"/>
    <ds:schemaRef ds:uri="http://schemas.microsoft.com/office/2006/metadata/properties"/>
    <ds:schemaRef ds:uri="0f66b83d-8dfb-49c8-8784-b873bdd82fa0"/>
    <ds:schemaRef ds:uri="http://schemas.microsoft.com/sharepoint/v3"/>
    <ds:schemaRef ds:uri="http://purl.org/dc/terms/"/>
    <ds:schemaRef ds:uri="http://schemas.openxmlformats.org/package/2006/metadata/core-properties"/>
    <ds:schemaRef ds:uri="http://purl.org/dc/dcmitype/"/>
    <ds:schemaRef ds:uri="7a4dd535-d65e-4a89-b4b4-b7652903b285"/>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F26E3C41-F5AF-485A-B763-14783DE06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66b83d-8dfb-49c8-8784-b873bdd82fa0"/>
    <ds:schemaRef ds:uri="7a4dd535-d65e-4a89-b4b4-b7652903b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93FEFC2-3934-4281-BF3F-E447600C2A7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21422</TotalTime>
  <Words>1389</Words>
  <Application>Microsoft Office PowerPoint</Application>
  <PresentationFormat>Widescreen</PresentationFormat>
  <Paragraphs>178</Paragraphs>
  <Slides>21</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MS PGothic</vt:lpstr>
      <vt:lpstr>MS PGothic</vt:lpstr>
      <vt:lpstr>Arial</vt:lpstr>
      <vt:lpstr>Arial Unicode MS</vt:lpstr>
      <vt:lpstr>Calibri</vt:lpstr>
      <vt:lpstr>Segoe UI</vt:lpstr>
      <vt:lpstr>Segoe UI Light</vt:lpstr>
      <vt:lpstr>Times New Roman</vt:lpstr>
      <vt:lpstr>Wingdings</vt:lpstr>
      <vt:lpstr>DARK</vt:lpstr>
      <vt:lpstr>LIGHT</vt:lpstr>
      <vt:lpstr>Regulatory Agility</vt:lpstr>
      <vt:lpstr>Canadian Nuclear Safety Commission</vt:lpstr>
      <vt:lpstr>CNSC Regulatory Framework</vt:lpstr>
      <vt:lpstr>Technology and Regulatory Evolution</vt:lpstr>
      <vt:lpstr>CNSC and use of a Graded Approach</vt:lpstr>
      <vt:lpstr>Non-Nuclear Example of a Graded Approach</vt:lpstr>
      <vt:lpstr>Alternative Approach </vt:lpstr>
      <vt:lpstr>Alternative Approach (contd.)</vt:lpstr>
      <vt:lpstr>Assessment of Applications:  Fundamental Principles</vt:lpstr>
      <vt:lpstr>Characteristics of Suitable Information</vt:lpstr>
      <vt:lpstr>Regulatory Flexibility when Leveraging Information</vt:lpstr>
      <vt:lpstr>Examples of Alternative Approaches</vt:lpstr>
      <vt:lpstr>Emergency Core Cooling</vt:lpstr>
      <vt:lpstr>Emergency Core Cooling (cont’d)</vt:lpstr>
      <vt:lpstr>Containment</vt:lpstr>
      <vt:lpstr>Containment  (cont’d)</vt:lpstr>
      <vt:lpstr>Prescriptive or Performance Based?</vt:lpstr>
      <vt:lpstr>Pros/Cons of Prescriptive Regulation</vt:lpstr>
      <vt:lpstr>Pros/Cons of Performance-based Regulation</vt:lpstr>
      <vt:lpstr>Summary</vt:lpstr>
      <vt:lpstr>Thank you</vt:lpstr>
    </vt:vector>
  </TitlesOfParts>
  <Company>CNSC-CCSN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Plourde, Christine</dc:creator>
  <cp:lastModifiedBy>Belyea, Sean</cp:lastModifiedBy>
  <cp:revision>238</cp:revision>
  <dcterms:created xsi:type="dcterms:W3CDTF">2021-10-07T18:24:23Z</dcterms:created>
  <dcterms:modified xsi:type="dcterms:W3CDTF">2024-10-08T00:50:22Z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725669-efcc-4cdf-ab3c-5f9e46e1a48a_Enabled">
    <vt:lpwstr>true</vt:lpwstr>
  </property>
  <property fmtid="{D5CDD505-2E9C-101B-9397-08002B2CF9AE}" pid="3" name="MSIP_Label_d5725669-efcc-4cdf-ab3c-5f9e46e1a48a_SetDate">
    <vt:lpwstr>2023-12-04T19:45:20Z</vt:lpwstr>
  </property>
  <property fmtid="{D5CDD505-2E9C-101B-9397-08002B2CF9AE}" pid="4" name="MSIP_Label_d5725669-efcc-4cdf-ab3c-5f9e46e1a48a_Method">
    <vt:lpwstr>Standard</vt:lpwstr>
  </property>
  <property fmtid="{D5CDD505-2E9C-101B-9397-08002B2CF9AE}" pid="5" name="MSIP_Label_d5725669-efcc-4cdf-ab3c-5f9e46e1a48a_Name">
    <vt:lpwstr>Unclassified - Non classifié</vt:lpwstr>
  </property>
  <property fmtid="{D5CDD505-2E9C-101B-9397-08002B2CF9AE}" pid="6" name="MSIP_Label_d5725669-efcc-4cdf-ab3c-5f9e46e1a48a_SiteId">
    <vt:lpwstr>bb89644a-48bf-49b7-8f8a-6f2519ea6bd4</vt:lpwstr>
  </property>
  <property fmtid="{D5CDD505-2E9C-101B-9397-08002B2CF9AE}" pid="7" name="MSIP_Label_d5725669-efcc-4cdf-ab3c-5f9e46e1a48a_ActionId">
    <vt:lpwstr>dc16221f-b912-48cf-be42-13dc651e73e8</vt:lpwstr>
  </property>
  <property fmtid="{D5CDD505-2E9C-101B-9397-08002B2CF9AE}" pid="8" name="MSIP_Label_d5725669-efcc-4cdf-ab3c-5f9e46e1a48a_ContentBits">
    <vt:lpwstr>0</vt:lpwstr>
  </property>
  <property fmtid="{D5CDD505-2E9C-101B-9397-08002B2CF9AE}" pid="9" name="ContentTypeId">
    <vt:lpwstr>0x0101001EE9B45C1F4661468C9465B4F31B4989</vt:lpwstr>
  </property>
  <property fmtid="{D5CDD505-2E9C-101B-9397-08002B2CF9AE}" pid="10" name="Fiscal Year / Exercice financier">
    <vt:lpwstr/>
  </property>
  <property fmtid="{D5CDD505-2E9C-101B-9397-08002B2CF9AE}" pid="11" name="Language / Langue">
    <vt:lpwstr>7;#English|0d65a4fc-74ca-462c-9434-d35775ca05f7</vt:lpwstr>
  </property>
  <property fmtid="{D5CDD505-2E9C-101B-9397-08002B2CF9AE}" pid="12" name="Source / Source">
    <vt:lpwstr>3;#Internal|a7b19e79-2d95-4f70-854f-a66cf7a0bdeb</vt:lpwstr>
  </property>
  <property fmtid="{D5CDD505-2E9C-101B-9397-08002B2CF9AE}" pid="13" name="Keywords / Mots clés">
    <vt:lpwstr/>
  </property>
  <property fmtid="{D5CDD505-2E9C-101B-9397-08002B2CF9AE}" pid="14" name="Provinces &amp; Territories / Provinces et territories">
    <vt:lpwstr/>
  </property>
  <property fmtid="{D5CDD505-2E9C-101B-9397-08002B2CF9AE}" pid="15" name="CNSC Owner  / Propriétaire de la CCSN 1">
    <vt:lpwstr>5;#Creative, Linguistic and Digital Communications Division|ece2f51f-a397-4ef6-8661-b4acee63d267</vt:lpwstr>
  </property>
  <property fmtid="{D5CDD505-2E9C-101B-9397-08002B2CF9AE}" pid="16" name="Federal Departments and Agencies / Ministères et organismes fédéraux">
    <vt:lpwstr/>
  </property>
  <property fmtid="{D5CDD505-2E9C-101B-9397-08002B2CF9AE}" pid="17" name="Media Theme / Thème des médias">
    <vt:lpwstr/>
  </property>
  <property fmtid="{D5CDD505-2E9C-101B-9397-08002B2CF9AE}" pid="18" name="Country / Pays1">
    <vt:lpwstr/>
  </property>
  <property fmtid="{D5CDD505-2E9C-101B-9397-08002B2CF9AE}" pid="19" name="Quarter / Trimestre">
    <vt:lpwstr/>
  </property>
  <property fmtid="{D5CDD505-2E9C-101B-9397-08002B2CF9AE}" pid="20" name="Communications Document Type / Type de document communications">
    <vt:lpwstr>11;#Template|209235b7-1a83-4690-b4ab-aa2f8b85ebfe</vt:lpwstr>
  </property>
  <property fmtid="{D5CDD505-2E9C-101B-9397-08002B2CF9AE}" pid="21" name="Capability / Capacité1">
    <vt:lpwstr>6;#Graphics ＆ Multimedia Services|1aeb320a-ba5c-40ed-a1f6-3e2bc04dd435</vt:lpwstr>
  </property>
  <property fmtid="{D5CDD505-2E9C-101B-9397-08002B2CF9AE}" pid="22" name="Month / Mois">
    <vt:lpwstr/>
  </property>
  <property fmtid="{D5CDD505-2E9C-101B-9397-08002B2CF9AE}" pid="23" name="Agent Corporate Name / Nom de l’organisation de l’agent">
    <vt:lpwstr>4;#Canadian Nuclear Safety Commission|cfa31490-605d-4f8b-bf32-d904fa7945a4</vt:lpwstr>
  </property>
  <property fmtid="{D5CDD505-2E9C-101B-9397-08002B2CF9AE}" pid="24" name="Program / Programme1">
    <vt:lpwstr>2;#Internal Services|aeb02d9c-9e19-4422-b1b2-5e3ef44d9c4b</vt:lpwstr>
  </property>
  <property fmtid="{D5CDD505-2E9C-101B-9397-08002B2CF9AE}" pid="25" name="Essential Status / Caractère essentiel">
    <vt:lpwstr>1;#Non-Essential|e3fd5a7d-78e7-4d18-a008-94a0c65312a7</vt:lpwstr>
  </property>
  <property fmtid="{D5CDD505-2E9C-101B-9397-08002B2CF9AE}" pid="26" name="Case Status / Etat de cas">
    <vt:lpwstr/>
  </property>
  <property fmtid="{D5CDD505-2E9C-101B-9397-08002B2CF9AE}" pid="27" name="CNSC Organization / Organisation CCSN">
    <vt:lpwstr/>
  </property>
  <property fmtid="{D5CDD505-2E9C-101B-9397-08002B2CF9AE}" pid="28" name="CNSC Committees / Comités CCSN">
    <vt:lpwstr/>
  </property>
  <property fmtid="{D5CDD505-2E9C-101B-9397-08002B2CF9AE}" pid="29" name="_dlc_DocIdItemGuid">
    <vt:lpwstr>6ca6b650-5dda-40bd-bba4-85a36cd21d9b</vt:lpwstr>
  </property>
  <property fmtid="{D5CDD505-2E9C-101B-9397-08002B2CF9AE}" pid="30" name="MediaServiceImageTags">
    <vt:lpwstr/>
  </property>
</Properties>
</file>