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441" r:id="rId3"/>
    <p:sldId id="440" r:id="rId4"/>
    <p:sldId id="318" r:id="rId5"/>
    <p:sldId id="439" r:id="rId6"/>
    <p:sldId id="261" r:id="rId7"/>
    <p:sldId id="262" r:id="rId8"/>
    <p:sldId id="259" r:id="rId9"/>
  </p:sldIdLst>
  <p:sldSz cx="12192000" cy="6858000"/>
  <p:notesSz cx="6858000" cy="9144000"/>
  <p:custDataLst>
    <p:tags r:id="rId11"/>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145" autoAdjust="0"/>
  </p:normalViewPr>
  <p:slideViewPr>
    <p:cSldViewPr snapToGrid="0">
      <p:cViewPr>
        <p:scale>
          <a:sx n="66" d="100"/>
          <a:sy n="66" d="100"/>
        </p:scale>
        <p:origin x="600" y="-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ata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ata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13C4C0-EA31-42EB-9F03-296C738D5323}" type="doc">
      <dgm:prSet loTypeId="urn:microsoft.com/office/officeart/2005/8/layout/hProcess11" loCatId="process" qsTypeId="urn:microsoft.com/office/officeart/2005/8/quickstyle/simple1" qsCatId="simple" csTypeId="urn:microsoft.com/office/officeart/2005/8/colors/accent1_2" csCatId="accent1" phldr="1"/>
      <dgm:spPr/>
    </dgm:pt>
    <dgm:pt modelId="{7193D265-5A53-4FEA-A74A-D6A3DF445887}">
      <dgm:prSet phldrT="[Text]" custT="1"/>
      <dgm:spPr/>
      <dgm:t>
        <a:bodyPr/>
        <a:lstStyle/>
        <a:p>
          <a:r>
            <a:rPr lang="en-GB" sz="1800" dirty="0"/>
            <a:t>1972-1985</a:t>
          </a:r>
        </a:p>
      </dgm:t>
    </dgm:pt>
    <dgm:pt modelId="{417232E8-5906-41C5-97FD-D600F0839975}" type="parTrans" cxnId="{3FC325D7-8C95-47BB-A659-5F0E7489FD58}">
      <dgm:prSet/>
      <dgm:spPr/>
      <dgm:t>
        <a:bodyPr/>
        <a:lstStyle/>
        <a:p>
          <a:endParaRPr lang="en-GB"/>
        </a:p>
      </dgm:t>
    </dgm:pt>
    <dgm:pt modelId="{FB82F5B8-F4FB-4427-8143-E58E260D52DC}" type="sibTrans" cxnId="{3FC325D7-8C95-47BB-A659-5F0E7489FD58}">
      <dgm:prSet/>
      <dgm:spPr/>
      <dgm:t>
        <a:bodyPr/>
        <a:lstStyle/>
        <a:p>
          <a:endParaRPr lang="en-GB"/>
        </a:p>
      </dgm:t>
    </dgm:pt>
    <dgm:pt modelId="{B0C97219-378F-4E29-B56D-D26C525F8E6B}">
      <dgm:prSet phldrT="[Text]" custT="1"/>
      <dgm:spPr/>
      <dgm:t>
        <a:bodyPr/>
        <a:lstStyle/>
        <a:p>
          <a:r>
            <a:rPr lang="en-GB" sz="1800" dirty="0"/>
            <a:t>1980</a:t>
          </a:r>
        </a:p>
      </dgm:t>
    </dgm:pt>
    <dgm:pt modelId="{40876A2D-0581-464E-BBE5-2F06BD2C2FD9}" type="parTrans" cxnId="{EE761CF6-0EC4-49D8-B925-F80B8BA8E156}">
      <dgm:prSet/>
      <dgm:spPr/>
      <dgm:t>
        <a:bodyPr/>
        <a:lstStyle/>
        <a:p>
          <a:endParaRPr lang="en-GB"/>
        </a:p>
      </dgm:t>
    </dgm:pt>
    <dgm:pt modelId="{E0912747-DB0D-4980-B78B-D7E5A83D2758}" type="sibTrans" cxnId="{EE761CF6-0EC4-49D8-B925-F80B8BA8E156}">
      <dgm:prSet/>
      <dgm:spPr/>
      <dgm:t>
        <a:bodyPr/>
        <a:lstStyle/>
        <a:p>
          <a:endParaRPr lang="en-GB"/>
        </a:p>
      </dgm:t>
    </dgm:pt>
    <dgm:pt modelId="{0203B5E0-BFFA-49BF-A161-7FFD1EC13826}">
      <dgm:prSet phldrT="[Text]" custT="1"/>
      <dgm:spPr/>
      <dgm:t>
        <a:bodyPr/>
        <a:lstStyle/>
        <a:p>
          <a:r>
            <a:rPr lang="en-GB" sz="1800" dirty="0"/>
            <a:t>1990s</a:t>
          </a:r>
        </a:p>
      </dgm:t>
    </dgm:pt>
    <dgm:pt modelId="{5CD91C0D-5A6F-450F-A531-FC408CD8DE04}" type="parTrans" cxnId="{5D2E0B10-A241-4DBD-A09C-AE92472453E9}">
      <dgm:prSet/>
      <dgm:spPr/>
      <dgm:t>
        <a:bodyPr/>
        <a:lstStyle/>
        <a:p>
          <a:endParaRPr lang="en-GB"/>
        </a:p>
      </dgm:t>
    </dgm:pt>
    <dgm:pt modelId="{DF507136-E7A6-4C6F-AC7B-10EBF5CDC03C}" type="sibTrans" cxnId="{5D2E0B10-A241-4DBD-A09C-AE92472453E9}">
      <dgm:prSet/>
      <dgm:spPr/>
      <dgm:t>
        <a:bodyPr/>
        <a:lstStyle/>
        <a:p>
          <a:endParaRPr lang="en-GB"/>
        </a:p>
      </dgm:t>
    </dgm:pt>
    <dgm:pt modelId="{4366D721-EBD2-44ED-B1E5-BB951F34D1C2}">
      <dgm:prSet phldrT="[Text]" custT="1"/>
      <dgm:spPr/>
      <dgm:t>
        <a:bodyPr/>
        <a:lstStyle/>
        <a:p>
          <a:r>
            <a:rPr lang="en-GB" sz="1100" dirty="0"/>
            <a:t>12 LWR taken in operation</a:t>
          </a:r>
        </a:p>
      </dgm:t>
    </dgm:pt>
    <dgm:pt modelId="{37BBCCB3-BBA6-4264-B6D0-BEEA0DC3D087}" type="parTrans" cxnId="{CEFDAB8D-A08F-41CA-997D-A858E4C06419}">
      <dgm:prSet/>
      <dgm:spPr/>
      <dgm:t>
        <a:bodyPr/>
        <a:lstStyle/>
        <a:p>
          <a:endParaRPr lang="en-GB"/>
        </a:p>
      </dgm:t>
    </dgm:pt>
    <dgm:pt modelId="{27BDE52C-88F7-44AB-8953-21CBD10DD4EE}" type="sibTrans" cxnId="{CEFDAB8D-A08F-41CA-997D-A858E4C06419}">
      <dgm:prSet/>
      <dgm:spPr/>
      <dgm:t>
        <a:bodyPr/>
        <a:lstStyle/>
        <a:p>
          <a:endParaRPr lang="en-GB"/>
        </a:p>
      </dgm:t>
    </dgm:pt>
    <dgm:pt modelId="{643508CC-8455-46CB-9871-4B264F2A0BA4}">
      <dgm:prSet custT="1"/>
      <dgm:spPr/>
      <dgm:t>
        <a:bodyPr/>
        <a:lstStyle/>
        <a:p>
          <a:r>
            <a:rPr lang="en-GB" sz="1100" b="1" dirty="0"/>
            <a:t>Referendum</a:t>
          </a:r>
        </a:p>
      </dgm:t>
    </dgm:pt>
    <dgm:pt modelId="{A2EFCFA7-A961-4318-99CB-D6277F097E6D}" type="parTrans" cxnId="{A06B05BA-B025-4F18-94DE-1CB0069520E0}">
      <dgm:prSet/>
      <dgm:spPr/>
      <dgm:t>
        <a:bodyPr/>
        <a:lstStyle/>
        <a:p>
          <a:endParaRPr lang="en-GB"/>
        </a:p>
      </dgm:t>
    </dgm:pt>
    <dgm:pt modelId="{BA56491C-98E6-4F24-8B30-34F7DE14744F}" type="sibTrans" cxnId="{A06B05BA-B025-4F18-94DE-1CB0069520E0}">
      <dgm:prSet/>
      <dgm:spPr/>
      <dgm:t>
        <a:bodyPr/>
        <a:lstStyle/>
        <a:p>
          <a:endParaRPr lang="en-GB"/>
        </a:p>
      </dgm:t>
    </dgm:pt>
    <dgm:pt modelId="{2EDE7F08-8C86-4D79-A528-4B1D185FB90F}">
      <dgm:prSet custT="1"/>
      <dgm:spPr/>
      <dgm:t>
        <a:bodyPr/>
        <a:lstStyle/>
        <a:p>
          <a:r>
            <a:rPr lang="en-GB" sz="1100" dirty="0"/>
            <a:t>Phase out of 2 NPPs</a:t>
          </a:r>
        </a:p>
      </dgm:t>
    </dgm:pt>
    <dgm:pt modelId="{4431B8C1-5733-4BC2-862E-E1F08EE0B4CB}" type="parTrans" cxnId="{ECD2DD1A-6F0B-4C3F-91B9-818CCF0BF3AA}">
      <dgm:prSet/>
      <dgm:spPr/>
      <dgm:t>
        <a:bodyPr/>
        <a:lstStyle/>
        <a:p>
          <a:endParaRPr lang="en-GB"/>
        </a:p>
      </dgm:t>
    </dgm:pt>
    <dgm:pt modelId="{9696D863-4731-4C37-A8A9-C2CCA54E31A2}" type="sibTrans" cxnId="{ECD2DD1A-6F0B-4C3F-91B9-818CCF0BF3AA}">
      <dgm:prSet/>
      <dgm:spPr/>
      <dgm:t>
        <a:bodyPr/>
        <a:lstStyle/>
        <a:p>
          <a:endParaRPr lang="en-GB"/>
        </a:p>
      </dgm:t>
    </dgm:pt>
    <dgm:pt modelId="{656433B7-6944-4E4D-BB9A-7E208E265D29}">
      <dgm:prSet custT="1"/>
      <dgm:spPr/>
      <dgm:t>
        <a:bodyPr/>
        <a:lstStyle/>
        <a:p>
          <a:r>
            <a:rPr lang="en-GB" sz="1800" dirty="0"/>
            <a:t>2010</a:t>
          </a:r>
        </a:p>
      </dgm:t>
    </dgm:pt>
    <dgm:pt modelId="{1730F29E-F9F6-416F-AEF1-2DDBA08B7185}" type="parTrans" cxnId="{15C61157-648A-4AE9-A50E-5773F111E7B1}">
      <dgm:prSet/>
      <dgm:spPr/>
      <dgm:t>
        <a:bodyPr/>
        <a:lstStyle/>
        <a:p>
          <a:endParaRPr lang="en-GB"/>
        </a:p>
      </dgm:t>
    </dgm:pt>
    <dgm:pt modelId="{2695794C-678D-403E-94B8-B7218F745685}" type="sibTrans" cxnId="{15C61157-648A-4AE9-A50E-5773F111E7B1}">
      <dgm:prSet/>
      <dgm:spPr/>
      <dgm:t>
        <a:bodyPr/>
        <a:lstStyle/>
        <a:p>
          <a:endParaRPr lang="en-GB"/>
        </a:p>
      </dgm:t>
    </dgm:pt>
    <dgm:pt modelId="{846AC429-368D-4290-84B6-E065A2222979}">
      <dgm:prSet custT="1"/>
      <dgm:spPr/>
      <dgm:t>
        <a:bodyPr/>
        <a:lstStyle/>
        <a:p>
          <a:r>
            <a:rPr lang="en-GB" sz="1100" dirty="0"/>
            <a:t>Existing sites</a:t>
          </a:r>
        </a:p>
      </dgm:t>
    </dgm:pt>
    <dgm:pt modelId="{3B2B3ACD-C945-47A0-ABFB-D23825CF12C0}" type="parTrans" cxnId="{681A93F3-D375-4DA5-BBA3-ACF47D72049C}">
      <dgm:prSet/>
      <dgm:spPr/>
      <dgm:t>
        <a:bodyPr/>
        <a:lstStyle/>
        <a:p>
          <a:endParaRPr lang="en-GB"/>
        </a:p>
      </dgm:t>
    </dgm:pt>
    <dgm:pt modelId="{33FEE857-D240-45A3-8466-921712B60DFD}" type="sibTrans" cxnId="{681A93F3-D375-4DA5-BBA3-ACF47D72049C}">
      <dgm:prSet/>
      <dgm:spPr/>
      <dgm:t>
        <a:bodyPr/>
        <a:lstStyle/>
        <a:p>
          <a:endParaRPr lang="en-GB"/>
        </a:p>
      </dgm:t>
    </dgm:pt>
    <dgm:pt modelId="{DE986833-5780-4F89-8E76-C6DAF037AB08}">
      <dgm:prSet custT="1"/>
      <dgm:spPr/>
      <dgm:t>
        <a:bodyPr/>
        <a:lstStyle/>
        <a:p>
          <a:r>
            <a:rPr lang="en-GB" sz="1100" dirty="0"/>
            <a:t>Max 10 in op.</a:t>
          </a:r>
        </a:p>
      </dgm:t>
    </dgm:pt>
    <dgm:pt modelId="{590AE2DA-B261-4C6B-A6DA-61DFC2C139D9}" type="parTrans" cxnId="{A14F62E9-13A0-4331-AD56-93E71F35B387}">
      <dgm:prSet/>
      <dgm:spPr/>
      <dgm:t>
        <a:bodyPr/>
        <a:lstStyle/>
        <a:p>
          <a:endParaRPr lang="en-GB"/>
        </a:p>
      </dgm:t>
    </dgm:pt>
    <dgm:pt modelId="{4ABE9F8E-9D52-457F-8F31-B66463DAB5A3}" type="sibTrans" cxnId="{A14F62E9-13A0-4331-AD56-93E71F35B387}">
      <dgm:prSet/>
      <dgm:spPr/>
      <dgm:t>
        <a:bodyPr/>
        <a:lstStyle/>
        <a:p>
          <a:endParaRPr lang="en-GB"/>
        </a:p>
      </dgm:t>
    </dgm:pt>
    <dgm:pt modelId="{3A0D2548-F259-4103-BFFC-76C6E4145B69}">
      <dgm:prSet custT="1"/>
      <dgm:spPr/>
      <dgm:t>
        <a:bodyPr/>
        <a:lstStyle/>
        <a:p>
          <a:r>
            <a:rPr lang="en-GB" sz="1800" dirty="0"/>
            <a:t>2011-2021</a:t>
          </a:r>
        </a:p>
      </dgm:t>
    </dgm:pt>
    <dgm:pt modelId="{5924955D-A1B8-4622-A385-506AFB86A0F7}" type="parTrans" cxnId="{17D54327-94DB-4852-A98F-13BD8CBA5DCE}">
      <dgm:prSet/>
      <dgm:spPr/>
      <dgm:t>
        <a:bodyPr/>
        <a:lstStyle/>
        <a:p>
          <a:endParaRPr lang="en-GB"/>
        </a:p>
      </dgm:t>
    </dgm:pt>
    <dgm:pt modelId="{9D6C2956-A967-4211-8040-E41514FC1F20}" type="sibTrans" cxnId="{17D54327-94DB-4852-A98F-13BD8CBA5DCE}">
      <dgm:prSet/>
      <dgm:spPr/>
      <dgm:t>
        <a:bodyPr/>
        <a:lstStyle/>
        <a:p>
          <a:endParaRPr lang="en-GB"/>
        </a:p>
      </dgm:t>
    </dgm:pt>
    <dgm:pt modelId="{2724EDF8-A81F-4090-AA25-E1F95DFFB4AB}">
      <dgm:prSet custT="1"/>
      <dgm:spPr/>
      <dgm:t>
        <a:bodyPr/>
        <a:lstStyle/>
        <a:p>
          <a:r>
            <a:rPr lang="en-GB" sz="1100" dirty="0"/>
            <a:t>Plans for new NPPs – turn to decom</a:t>
          </a:r>
        </a:p>
      </dgm:t>
    </dgm:pt>
    <dgm:pt modelId="{F479427B-3A98-4918-9087-CD928F8537AE}" type="parTrans" cxnId="{B4BA0EC1-7F3B-4795-B4DC-DBEEF397455E}">
      <dgm:prSet/>
      <dgm:spPr/>
      <dgm:t>
        <a:bodyPr/>
        <a:lstStyle/>
        <a:p>
          <a:endParaRPr lang="en-GB"/>
        </a:p>
      </dgm:t>
    </dgm:pt>
    <dgm:pt modelId="{1472DCC4-7254-47BB-A9B3-F2881A45B209}" type="sibTrans" cxnId="{B4BA0EC1-7F3B-4795-B4DC-DBEEF397455E}">
      <dgm:prSet/>
      <dgm:spPr/>
      <dgm:t>
        <a:bodyPr/>
        <a:lstStyle/>
        <a:p>
          <a:endParaRPr lang="en-GB"/>
        </a:p>
      </dgm:t>
    </dgm:pt>
    <dgm:pt modelId="{AD0ACF13-0C0B-40D0-85DB-96ADD8BB8B88}">
      <dgm:prSet custT="1"/>
      <dgm:spPr/>
      <dgm:t>
        <a:bodyPr/>
        <a:lstStyle/>
        <a:p>
          <a:pPr marL="0" marR="0" lvl="0" indent="0" algn="l" defTabSz="533400" eaLnBrk="1" fontAlgn="auto" latinLnBrk="0" hangingPunct="1">
            <a:lnSpc>
              <a:spcPct val="90000"/>
            </a:lnSpc>
            <a:spcBef>
              <a:spcPct val="0"/>
            </a:spcBef>
            <a:spcAft>
              <a:spcPct val="35000"/>
            </a:spcAft>
            <a:buClrTx/>
            <a:buSzTx/>
            <a:buFontTx/>
            <a:buNone/>
            <a:tabLst/>
            <a:defRPr/>
          </a:pPr>
          <a:r>
            <a:rPr lang="en-GB" sz="1800" kern="1200" dirty="0">
              <a:solidFill>
                <a:prstClr val="black">
                  <a:hueOff val="0"/>
                  <a:satOff val="0"/>
                  <a:lumOff val="0"/>
                  <a:alphaOff val="0"/>
                </a:prstClr>
              </a:solidFill>
              <a:latin typeface="Arial"/>
              <a:ea typeface="+mn-ea"/>
              <a:cs typeface="+mn-cs"/>
            </a:rPr>
            <a:t>2023</a:t>
          </a:r>
        </a:p>
      </dgm:t>
    </dgm:pt>
    <dgm:pt modelId="{9D14C46E-0C01-4E90-BDE7-5EC78328372D}" type="parTrans" cxnId="{22ACB0A7-F398-47E8-83FB-CB1DB0B7D0AE}">
      <dgm:prSet/>
      <dgm:spPr/>
      <dgm:t>
        <a:bodyPr/>
        <a:lstStyle/>
        <a:p>
          <a:endParaRPr lang="en-GB"/>
        </a:p>
      </dgm:t>
    </dgm:pt>
    <dgm:pt modelId="{91EF4F61-000B-42C1-8DD0-178553D12FC9}" type="sibTrans" cxnId="{22ACB0A7-F398-47E8-83FB-CB1DB0B7D0AE}">
      <dgm:prSet/>
      <dgm:spPr/>
      <dgm:t>
        <a:bodyPr/>
        <a:lstStyle/>
        <a:p>
          <a:endParaRPr lang="en-GB"/>
        </a:p>
      </dgm:t>
    </dgm:pt>
    <dgm:pt modelId="{FADF57F1-AB0F-46C8-B62B-AB7C7BF09272}">
      <dgm:prSet custT="1"/>
      <dgm:spPr/>
      <dgm:t>
        <a:bodyPr/>
        <a:lstStyle/>
        <a:p>
          <a:r>
            <a:rPr lang="en-GB" sz="1800" dirty="0"/>
            <a:t>2024-</a:t>
          </a:r>
        </a:p>
      </dgm:t>
    </dgm:pt>
    <dgm:pt modelId="{94C0B39C-2CFC-42F3-8C26-F33ED97BD600}" type="parTrans" cxnId="{AB782C6E-4108-4803-8B3A-80DC34CD7833}">
      <dgm:prSet/>
      <dgm:spPr/>
      <dgm:t>
        <a:bodyPr/>
        <a:lstStyle/>
        <a:p>
          <a:endParaRPr lang="en-GB"/>
        </a:p>
      </dgm:t>
    </dgm:pt>
    <dgm:pt modelId="{A09603D2-E839-4C26-B026-80C9A1F86A89}" type="sibTrans" cxnId="{AB782C6E-4108-4803-8B3A-80DC34CD7833}">
      <dgm:prSet/>
      <dgm:spPr/>
      <dgm:t>
        <a:bodyPr/>
        <a:lstStyle/>
        <a:p>
          <a:endParaRPr lang="en-GB"/>
        </a:p>
      </dgm:t>
    </dgm:pt>
    <dgm:pt modelId="{230753DF-3EFB-41FF-A8F7-726EC606106C}">
      <dgm:prSet custT="1"/>
      <dgm:spPr/>
      <dgm:t>
        <a:bodyPr/>
        <a:lstStyle/>
        <a:p>
          <a:r>
            <a:rPr lang="en-GB" sz="1100" dirty="0"/>
            <a:t>LTO and </a:t>
          </a:r>
          <a:r>
            <a:rPr lang="en-GB" sz="1100" b="1" dirty="0"/>
            <a:t>new nuclear </a:t>
          </a:r>
          <a:r>
            <a:rPr lang="en-GB" sz="1100" dirty="0"/>
            <a:t>studies</a:t>
          </a:r>
        </a:p>
      </dgm:t>
    </dgm:pt>
    <dgm:pt modelId="{9ED46FA2-CC1D-4CF9-82A8-6D2C581C94DB}" type="parTrans" cxnId="{EE33EC6D-D616-4F11-922B-66A5E010DBF9}">
      <dgm:prSet/>
      <dgm:spPr/>
      <dgm:t>
        <a:bodyPr/>
        <a:lstStyle/>
        <a:p>
          <a:endParaRPr lang="en-GB"/>
        </a:p>
      </dgm:t>
    </dgm:pt>
    <dgm:pt modelId="{5D09970F-A3F7-4BD9-85BA-0CC3D8D28B2D}" type="sibTrans" cxnId="{EE33EC6D-D616-4F11-922B-66A5E010DBF9}">
      <dgm:prSet/>
      <dgm:spPr/>
      <dgm:t>
        <a:bodyPr/>
        <a:lstStyle/>
        <a:p>
          <a:endParaRPr lang="en-GB"/>
        </a:p>
      </dgm:t>
    </dgm:pt>
    <dgm:pt modelId="{66828A2E-9C78-4F37-BC7D-CD8A7B9DA036}">
      <dgm:prSet custT="1"/>
      <dgm:spPr/>
      <dgm:t>
        <a:bodyPr/>
        <a:lstStyle/>
        <a:p>
          <a:pPr marL="57150" lvl="1" indent="-57150" algn="l" defTabSz="400050">
            <a:lnSpc>
              <a:spcPct val="90000"/>
            </a:lnSpc>
            <a:spcBef>
              <a:spcPct val="0"/>
            </a:spcBef>
            <a:spcAft>
              <a:spcPct val="15000"/>
            </a:spcAft>
            <a:buClrTx/>
            <a:buSzTx/>
            <a:buFontTx/>
            <a:buChar char="•"/>
          </a:pPr>
          <a:r>
            <a:rPr lang="en-GB" sz="1100" b="1" kern="1200" dirty="0">
              <a:solidFill>
                <a:prstClr val="black">
                  <a:hueOff val="0"/>
                  <a:satOff val="0"/>
                  <a:lumOff val="0"/>
                  <a:alphaOff val="0"/>
                </a:prstClr>
              </a:solidFill>
              <a:latin typeface="Arial"/>
              <a:ea typeface="+mn-ea"/>
              <a:cs typeface="+mn-cs"/>
            </a:rPr>
            <a:t>Restrictions</a:t>
          </a:r>
          <a:r>
            <a:rPr lang="en-GB" sz="1100" kern="1200" dirty="0">
              <a:solidFill>
                <a:prstClr val="black">
                  <a:hueOff val="0"/>
                  <a:satOff val="0"/>
                  <a:lumOff val="0"/>
                  <a:alphaOff val="0"/>
                </a:prstClr>
              </a:solidFill>
              <a:latin typeface="Arial"/>
              <a:ea typeface="+mn-ea"/>
              <a:cs typeface="+mn-cs"/>
            </a:rPr>
            <a:t> on sites and maximum no. allowed </a:t>
          </a:r>
          <a:r>
            <a:rPr lang="en-GB" sz="1100" b="1" kern="1200" dirty="0">
              <a:solidFill>
                <a:prstClr val="black">
                  <a:hueOff val="0"/>
                  <a:satOff val="0"/>
                  <a:lumOff val="0"/>
                  <a:alphaOff val="0"/>
                </a:prstClr>
              </a:solidFill>
              <a:latin typeface="Arial"/>
              <a:ea typeface="+mn-ea"/>
              <a:cs typeface="+mn-cs"/>
            </a:rPr>
            <a:t>lifted</a:t>
          </a:r>
        </a:p>
      </dgm:t>
    </dgm:pt>
    <dgm:pt modelId="{6204A79C-3424-4B1D-AABE-61D1ABE69329}" type="parTrans" cxnId="{E2E8CF2F-5245-4F72-8C2A-159DC9BFE58D}">
      <dgm:prSet/>
      <dgm:spPr/>
      <dgm:t>
        <a:bodyPr/>
        <a:lstStyle/>
        <a:p>
          <a:endParaRPr lang="en-GB"/>
        </a:p>
      </dgm:t>
    </dgm:pt>
    <dgm:pt modelId="{A8C834E0-D33D-4FAE-A076-3B7BBFF91CCD}" type="sibTrans" cxnId="{E2E8CF2F-5245-4F72-8C2A-159DC9BFE58D}">
      <dgm:prSet/>
      <dgm:spPr/>
      <dgm:t>
        <a:bodyPr/>
        <a:lstStyle/>
        <a:p>
          <a:endParaRPr lang="en-GB"/>
        </a:p>
      </dgm:t>
    </dgm:pt>
    <dgm:pt modelId="{303B06C6-DC14-4283-927A-EB693954BD5F}">
      <dgm:prSet custT="1"/>
      <dgm:spPr/>
      <dgm:t>
        <a:bodyPr/>
        <a:lstStyle/>
        <a:p>
          <a:r>
            <a:rPr lang="en-GB" sz="1100" b="1" dirty="0"/>
            <a:t>Replacement</a:t>
          </a:r>
          <a:r>
            <a:rPr lang="en-GB" sz="1100" dirty="0"/>
            <a:t> allowed</a:t>
          </a:r>
        </a:p>
      </dgm:t>
    </dgm:pt>
    <dgm:pt modelId="{382CA43A-B231-4112-AC6E-F747DF76A0EA}" type="parTrans" cxnId="{9BC9B973-DB56-4959-96CC-B551D9C28FA8}">
      <dgm:prSet/>
      <dgm:spPr/>
      <dgm:t>
        <a:bodyPr/>
        <a:lstStyle/>
        <a:p>
          <a:endParaRPr lang="en-GB"/>
        </a:p>
      </dgm:t>
    </dgm:pt>
    <dgm:pt modelId="{B6737DF1-485F-4878-AA7B-22441582A379}" type="sibTrans" cxnId="{9BC9B973-DB56-4959-96CC-B551D9C28FA8}">
      <dgm:prSet/>
      <dgm:spPr/>
      <dgm:t>
        <a:bodyPr/>
        <a:lstStyle/>
        <a:p>
          <a:endParaRPr lang="en-GB"/>
        </a:p>
      </dgm:t>
    </dgm:pt>
    <dgm:pt modelId="{D9794385-6C7E-46A7-BDF6-716FC5A8E136}">
      <dgm:prSet custT="1"/>
      <dgm:spPr/>
      <dgm:t>
        <a:bodyPr/>
        <a:lstStyle/>
        <a:p>
          <a:r>
            <a:rPr lang="en-GB" sz="1100" dirty="0"/>
            <a:t>Phase out by 2010</a:t>
          </a:r>
        </a:p>
      </dgm:t>
    </dgm:pt>
    <dgm:pt modelId="{D51E6568-6B78-40B7-9A4B-8A51D66B5E74}" type="parTrans" cxnId="{07280DC9-6FAB-4AA1-BF6B-3E638E716FB4}">
      <dgm:prSet/>
      <dgm:spPr/>
      <dgm:t>
        <a:bodyPr/>
        <a:lstStyle/>
        <a:p>
          <a:endParaRPr lang="en-GB"/>
        </a:p>
      </dgm:t>
    </dgm:pt>
    <dgm:pt modelId="{A146CB5C-B445-4918-8954-4388EADCE62B}" type="sibTrans" cxnId="{07280DC9-6FAB-4AA1-BF6B-3E638E716FB4}">
      <dgm:prSet/>
      <dgm:spPr/>
      <dgm:t>
        <a:bodyPr/>
        <a:lstStyle/>
        <a:p>
          <a:endParaRPr lang="en-GB"/>
        </a:p>
      </dgm:t>
    </dgm:pt>
    <dgm:pt modelId="{967836D1-23F2-4F01-AE95-8832B5B06748}">
      <dgm:prSet phldrT="[Text]" custT="1"/>
      <dgm:spPr/>
      <dgm:t>
        <a:bodyPr/>
        <a:lstStyle/>
        <a:p>
          <a:r>
            <a:rPr lang="en-GB" sz="1100" dirty="0"/>
            <a:t>NPP </a:t>
          </a:r>
          <a:r>
            <a:rPr lang="en-GB" sz="1100" b="1" dirty="0"/>
            <a:t>build out</a:t>
          </a:r>
        </a:p>
      </dgm:t>
    </dgm:pt>
    <dgm:pt modelId="{F8BF0EF7-5E5D-40E4-9602-BFA6694F3540}" type="parTrans" cxnId="{3C1E0217-F749-4E0E-B412-D2B689258D24}">
      <dgm:prSet/>
      <dgm:spPr/>
      <dgm:t>
        <a:bodyPr/>
        <a:lstStyle/>
        <a:p>
          <a:endParaRPr lang="en-GB"/>
        </a:p>
      </dgm:t>
    </dgm:pt>
    <dgm:pt modelId="{FA686706-6368-400C-AE42-46381A20427D}" type="sibTrans" cxnId="{3C1E0217-F749-4E0E-B412-D2B689258D24}">
      <dgm:prSet/>
      <dgm:spPr/>
      <dgm:t>
        <a:bodyPr/>
        <a:lstStyle/>
        <a:p>
          <a:endParaRPr lang="en-GB"/>
        </a:p>
      </dgm:t>
    </dgm:pt>
    <dgm:pt modelId="{8A460A0A-0329-4539-8114-108E37A00C9A}">
      <dgm:prSet custT="1"/>
      <dgm:spPr/>
      <dgm:t>
        <a:bodyPr/>
        <a:lstStyle/>
        <a:p>
          <a:r>
            <a:rPr lang="en-GB" sz="1100" dirty="0"/>
            <a:t>Lift of end-time</a:t>
          </a:r>
        </a:p>
      </dgm:t>
    </dgm:pt>
    <dgm:pt modelId="{2DD9DD15-ADF3-481D-8C63-027A942F6A16}" type="parTrans" cxnId="{4EEB7DE7-E68F-4B45-92A2-92D6FF9359E9}">
      <dgm:prSet/>
      <dgm:spPr/>
      <dgm:t>
        <a:bodyPr/>
        <a:lstStyle/>
        <a:p>
          <a:endParaRPr lang="en-GB"/>
        </a:p>
      </dgm:t>
    </dgm:pt>
    <dgm:pt modelId="{30D9ACFD-DF72-435A-9F18-E7D501D3CF24}" type="sibTrans" cxnId="{4EEB7DE7-E68F-4B45-92A2-92D6FF9359E9}">
      <dgm:prSet/>
      <dgm:spPr/>
      <dgm:t>
        <a:bodyPr/>
        <a:lstStyle/>
        <a:p>
          <a:endParaRPr lang="en-GB"/>
        </a:p>
      </dgm:t>
    </dgm:pt>
    <dgm:pt modelId="{C650B393-CE93-41F1-8DA9-496A7FA100C2}">
      <dgm:prSet custT="1"/>
      <dgm:spPr/>
      <dgm:t>
        <a:bodyPr/>
        <a:lstStyle/>
        <a:p>
          <a:r>
            <a:rPr lang="en-GB" sz="1100" dirty="0"/>
            <a:t>New energy </a:t>
          </a:r>
          <a:r>
            <a:rPr lang="en-GB" sz="1100" b="1" dirty="0"/>
            <a:t>policy</a:t>
          </a:r>
          <a:r>
            <a:rPr lang="en-GB" sz="1100" dirty="0"/>
            <a:t> “fossil free 2045”</a:t>
          </a:r>
        </a:p>
      </dgm:t>
    </dgm:pt>
    <dgm:pt modelId="{745AA5B0-9D06-4B59-BF72-C43C7655160B}" type="parTrans" cxnId="{A7E7E9F2-CB2C-429A-A093-D57EA280211D}">
      <dgm:prSet/>
      <dgm:spPr/>
      <dgm:t>
        <a:bodyPr/>
        <a:lstStyle/>
        <a:p>
          <a:endParaRPr lang="en-GB"/>
        </a:p>
      </dgm:t>
    </dgm:pt>
    <dgm:pt modelId="{065ED721-F404-4A72-9D5A-06B2A2BD6ABF}" type="sibTrans" cxnId="{A7E7E9F2-CB2C-429A-A093-D57EA280211D}">
      <dgm:prSet/>
      <dgm:spPr/>
      <dgm:t>
        <a:bodyPr/>
        <a:lstStyle/>
        <a:p>
          <a:endParaRPr lang="en-GB"/>
        </a:p>
      </dgm:t>
    </dgm:pt>
    <dgm:pt modelId="{80737AEF-9D1C-4B61-A7F2-97A7198618EC}">
      <dgm:prSet phldrT="[Text]" custT="1"/>
      <dgm:spPr/>
      <dgm:t>
        <a:bodyPr/>
        <a:lstStyle/>
        <a:p>
          <a:r>
            <a:rPr lang="en-GB" sz="1800" dirty="0"/>
            <a:t>1984</a:t>
          </a:r>
        </a:p>
      </dgm:t>
    </dgm:pt>
    <dgm:pt modelId="{D0BBF5BA-BC55-4A5B-9A44-415DE93FF992}" type="parTrans" cxnId="{6D4474EB-BD4E-44E8-8D33-66DCE657006E}">
      <dgm:prSet/>
      <dgm:spPr/>
      <dgm:t>
        <a:bodyPr/>
        <a:lstStyle/>
        <a:p>
          <a:endParaRPr lang="en-GB"/>
        </a:p>
      </dgm:t>
    </dgm:pt>
    <dgm:pt modelId="{AC1B2BF9-43B5-47F6-BAC9-869D2B9362E8}" type="sibTrans" cxnId="{6D4474EB-BD4E-44E8-8D33-66DCE657006E}">
      <dgm:prSet/>
      <dgm:spPr/>
      <dgm:t>
        <a:bodyPr/>
        <a:lstStyle/>
        <a:p>
          <a:endParaRPr lang="en-GB"/>
        </a:p>
      </dgm:t>
    </dgm:pt>
    <dgm:pt modelId="{EF4E2C22-3A3E-41DC-B087-5AFB2B212D1C}">
      <dgm:prSet phldrT="[Text]" custT="1"/>
      <dgm:spPr/>
      <dgm:t>
        <a:bodyPr/>
        <a:lstStyle/>
        <a:p>
          <a:r>
            <a:rPr lang="en-GB" sz="1100" dirty="0"/>
            <a:t>Nuclear Activities Act</a:t>
          </a:r>
        </a:p>
      </dgm:t>
    </dgm:pt>
    <dgm:pt modelId="{D4D3E11F-1690-49B1-B175-7FA3320BB278}" type="parTrans" cxnId="{391DAE17-ABB2-4D58-ABC0-6E6A6A9AD001}">
      <dgm:prSet/>
      <dgm:spPr/>
      <dgm:t>
        <a:bodyPr/>
        <a:lstStyle/>
        <a:p>
          <a:endParaRPr lang="en-GB"/>
        </a:p>
      </dgm:t>
    </dgm:pt>
    <dgm:pt modelId="{C27EA79B-966C-4B90-A79D-327447CD4AA3}" type="sibTrans" cxnId="{391DAE17-ABB2-4D58-ABC0-6E6A6A9AD001}">
      <dgm:prSet/>
      <dgm:spPr/>
      <dgm:t>
        <a:bodyPr/>
        <a:lstStyle/>
        <a:p>
          <a:endParaRPr lang="en-GB"/>
        </a:p>
      </dgm:t>
    </dgm:pt>
    <dgm:pt modelId="{B5522D17-DAAA-4A04-81B2-2691704F52EB}">
      <dgm:prSet custT="1"/>
      <dgm:spPr/>
      <dgm:t>
        <a:bodyPr/>
        <a:lstStyle/>
        <a:p>
          <a:r>
            <a:rPr lang="en-GB" sz="1100" dirty="0"/>
            <a:t>RB </a:t>
          </a:r>
          <a:r>
            <a:rPr lang="en-GB" sz="1100" b="1" dirty="0"/>
            <a:t>mandate</a:t>
          </a:r>
          <a:r>
            <a:rPr lang="en-GB" sz="1100" dirty="0"/>
            <a:t> to issue regulations (1994)</a:t>
          </a:r>
        </a:p>
      </dgm:t>
    </dgm:pt>
    <dgm:pt modelId="{B7C619F8-5B93-483B-9DD6-FCDDED666E28}" type="parTrans" cxnId="{57ECD784-733F-47AB-846D-8DB94755E26D}">
      <dgm:prSet/>
      <dgm:spPr/>
      <dgm:t>
        <a:bodyPr/>
        <a:lstStyle/>
        <a:p>
          <a:endParaRPr lang="en-GB"/>
        </a:p>
      </dgm:t>
    </dgm:pt>
    <dgm:pt modelId="{0358E2DB-1226-4849-A984-0527AF0E9183}" type="sibTrans" cxnId="{57ECD784-733F-47AB-846D-8DB94755E26D}">
      <dgm:prSet/>
      <dgm:spPr/>
      <dgm:t>
        <a:bodyPr/>
        <a:lstStyle/>
        <a:p>
          <a:endParaRPr lang="en-GB"/>
        </a:p>
      </dgm:t>
    </dgm:pt>
    <dgm:pt modelId="{85AC4494-5ADE-4CF6-A58A-B66B36EA6E36}">
      <dgm:prSet custT="1"/>
      <dgm:spPr/>
      <dgm:t>
        <a:bodyPr/>
        <a:lstStyle/>
        <a:p>
          <a:r>
            <a:rPr lang="en-GB" sz="1100" dirty="0"/>
            <a:t>IRRS and IPPAS</a:t>
          </a:r>
        </a:p>
      </dgm:t>
    </dgm:pt>
    <dgm:pt modelId="{530B7697-93F6-46DC-BE71-5398D741FB53}" type="parTrans" cxnId="{7FB49507-20B8-4141-8944-C9B4D5EBCDB6}">
      <dgm:prSet/>
      <dgm:spPr/>
      <dgm:t>
        <a:bodyPr/>
        <a:lstStyle/>
        <a:p>
          <a:endParaRPr lang="en-GB"/>
        </a:p>
      </dgm:t>
    </dgm:pt>
    <dgm:pt modelId="{6328D286-51F6-4341-9E8F-99EF9FFA3944}" type="sibTrans" cxnId="{7FB49507-20B8-4141-8944-C9B4D5EBCDB6}">
      <dgm:prSet/>
      <dgm:spPr/>
      <dgm:t>
        <a:bodyPr/>
        <a:lstStyle/>
        <a:p>
          <a:endParaRPr lang="en-GB"/>
        </a:p>
      </dgm:t>
    </dgm:pt>
    <dgm:pt modelId="{64429FCA-7A72-4E66-98F4-304E473188E3}">
      <dgm:prSet custT="1"/>
      <dgm:spPr/>
      <dgm:t>
        <a:bodyPr/>
        <a:lstStyle/>
        <a:p>
          <a:r>
            <a:rPr lang="en-GB" sz="1100" dirty="0"/>
            <a:t>New laws and regulations</a:t>
          </a:r>
        </a:p>
      </dgm:t>
    </dgm:pt>
    <dgm:pt modelId="{170FCE11-88BD-4E9C-801F-8ACACA32D973}" type="parTrans" cxnId="{AD9C73C6-D0CE-4223-81BA-6E579465338A}">
      <dgm:prSet/>
      <dgm:spPr/>
      <dgm:t>
        <a:bodyPr/>
        <a:lstStyle/>
        <a:p>
          <a:endParaRPr lang="en-GB"/>
        </a:p>
      </dgm:t>
    </dgm:pt>
    <dgm:pt modelId="{B8FED5B9-F72B-42FC-ADF6-298E621A00A1}" type="sibTrans" cxnId="{AD9C73C6-D0CE-4223-81BA-6E579465338A}">
      <dgm:prSet/>
      <dgm:spPr/>
      <dgm:t>
        <a:bodyPr/>
        <a:lstStyle/>
        <a:p>
          <a:endParaRPr lang="en-GB"/>
        </a:p>
      </dgm:t>
    </dgm:pt>
    <dgm:pt modelId="{FC5DD2A2-248B-496E-BEFB-4C0722657A14}">
      <dgm:prSet custT="1"/>
      <dgm:spPr/>
      <dgm:t>
        <a:bodyPr/>
        <a:lstStyle/>
        <a:p>
          <a:r>
            <a:rPr lang="en-GB" sz="1100" dirty="0"/>
            <a:t>Decisions to </a:t>
          </a:r>
          <a:r>
            <a:rPr lang="en-GB" sz="1100" b="1" dirty="0"/>
            <a:t>shut down </a:t>
          </a:r>
          <a:br>
            <a:rPr lang="en-GB" sz="1100" b="1" dirty="0"/>
          </a:br>
          <a:r>
            <a:rPr lang="en-GB" sz="1100" dirty="0"/>
            <a:t>4 reactors</a:t>
          </a:r>
        </a:p>
      </dgm:t>
    </dgm:pt>
    <dgm:pt modelId="{6CB2F80B-4964-4A50-AD95-A5B2D16A8A38}" type="parTrans" cxnId="{9A09CE63-D596-4CD0-95B1-FCEA18C15651}">
      <dgm:prSet/>
      <dgm:spPr/>
      <dgm:t>
        <a:bodyPr/>
        <a:lstStyle/>
        <a:p>
          <a:endParaRPr lang="en-GB"/>
        </a:p>
      </dgm:t>
    </dgm:pt>
    <dgm:pt modelId="{0C48F9B8-11A6-4128-852F-2206C5E88F3F}" type="sibTrans" cxnId="{9A09CE63-D596-4CD0-95B1-FCEA18C15651}">
      <dgm:prSet/>
      <dgm:spPr/>
      <dgm:t>
        <a:bodyPr/>
        <a:lstStyle/>
        <a:p>
          <a:endParaRPr lang="en-GB"/>
        </a:p>
      </dgm:t>
    </dgm:pt>
    <dgm:pt modelId="{3709FD91-08E4-46DB-BB05-77484E682FD4}">
      <dgm:prSet custT="1"/>
      <dgm:spPr/>
      <dgm:t>
        <a:bodyPr/>
        <a:lstStyle/>
        <a:p>
          <a:r>
            <a:rPr lang="en-GB" sz="1100" b="1" dirty="0"/>
            <a:t>Inquiries</a:t>
          </a:r>
          <a:r>
            <a:rPr lang="en-GB" sz="1100" dirty="0"/>
            <a:t> and assignments to support new ambitions</a:t>
          </a:r>
        </a:p>
      </dgm:t>
    </dgm:pt>
    <dgm:pt modelId="{87D33E45-4D44-4ED4-9F1E-F04B9B0F108A}" type="parTrans" cxnId="{A98B7243-2400-40CE-A0D3-829548F9992C}">
      <dgm:prSet/>
      <dgm:spPr/>
      <dgm:t>
        <a:bodyPr/>
        <a:lstStyle/>
        <a:p>
          <a:endParaRPr lang="en-GB"/>
        </a:p>
      </dgm:t>
    </dgm:pt>
    <dgm:pt modelId="{391F10D6-8A7A-4DD5-A2EF-2EEC7686E93E}" type="sibTrans" cxnId="{A98B7243-2400-40CE-A0D3-829548F9992C}">
      <dgm:prSet/>
      <dgm:spPr/>
      <dgm:t>
        <a:bodyPr/>
        <a:lstStyle/>
        <a:p>
          <a:endParaRPr lang="en-GB"/>
        </a:p>
      </dgm:t>
    </dgm:pt>
    <dgm:pt modelId="{BFAE90B3-A2D9-40FF-B061-C65829894AFE}" type="pres">
      <dgm:prSet presAssocID="{9213C4C0-EA31-42EB-9F03-296C738D5323}" presName="Name0" presStyleCnt="0">
        <dgm:presLayoutVars>
          <dgm:dir/>
          <dgm:resizeHandles val="exact"/>
        </dgm:presLayoutVars>
      </dgm:prSet>
      <dgm:spPr/>
    </dgm:pt>
    <dgm:pt modelId="{5F8AE084-86AE-4213-90FA-C94516B558BD}" type="pres">
      <dgm:prSet presAssocID="{9213C4C0-EA31-42EB-9F03-296C738D5323}" presName="arrow" presStyleLbl="bgShp" presStyleIdx="0" presStyleCnt="1"/>
      <dgm:spPr/>
    </dgm:pt>
    <dgm:pt modelId="{2156A61A-8FB2-484D-BFF2-3C81F37B6CAE}" type="pres">
      <dgm:prSet presAssocID="{9213C4C0-EA31-42EB-9F03-296C738D5323}" presName="points" presStyleCnt="0"/>
      <dgm:spPr/>
    </dgm:pt>
    <dgm:pt modelId="{1A3080A5-3631-4B7E-9C74-2686F9DD5144}" type="pres">
      <dgm:prSet presAssocID="{7193D265-5A53-4FEA-A74A-D6A3DF445887}" presName="compositeA" presStyleCnt="0"/>
      <dgm:spPr/>
    </dgm:pt>
    <dgm:pt modelId="{AE941E08-B319-4F9E-846C-1690596B26E9}" type="pres">
      <dgm:prSet presAssocID="{7193D265-5A53-4FEA-A74A-D6A3DF445887}" presName="textA" presStyleLbl="revTx" presStyleIdx="0" presStyleCnt="8" custScaleX="243844">
        <dgm:presLayoutVars>
          <dgm:bulletEnabled val="1"/>
        </dgm:presLayoutVars>
      </dgm:prSet>
      <dgm:spPr/>
    </dgm:pt>
    <dgm:pt modelId="{8F5F49CC-AB98-44F8-8F0B-DEF6898522E3}" type="pres">
      <dgm:prSet presAssocID="{7193D265-5A53-4FEA-A74A-D6A3DF445887}" presName="circleA" presStyleLbl="node1" presStyleIdx="0" presStyleCnt="8"/>
      <dgm:spPr/>
    </dgm:pt>
    <dgm:pt modelId="{A4C11D7A-E9CD-4CF5-AD50-E8184DD8A32D}" type="pres">
      <dgm:prSet presAssocID="{7193D265-5A53-4FEA-A74A-D6A3DF445887}" presName="spaceA" presStyleCnt="0"/>
      <dgm:spPr/>
    </dgm:pt>
    <dgm:pt modelId="{7FFD7A41-073C-45C6-80CE-2E8BBCE7C719}" type="pres">
      <dgm:prSet presAssocID="{FB82F5B8-F4FB-4427-8143-E58E260D52DC}" presName="space" presStyleCnt="0"/>
      <dgm:spPr/>
    </dgm:pt>
    <dgm:pt modelId="{610321F2-1612-4D64-95F0-25857B3639C1}" type="pres">
      <dgm:prSet presAssocID="{B0C97219-378F-4E29-B56D-D26C525F8E6B}" presName="compositeB" presStyleCnt="0"/>
      <dgm:spPr/>
    </dgm:pt>
    <dgm:pt modelId="{06FB5212-4A43-4531-83F6-BE4F2C1BCE84}" type="pres">
      <dgm:prSet presAssocID="{B0C97219-378F-4E29-B56D-D26C525F8E6B}" presName="textB" presStyleLbl="revTx" presStyleIdx="1" presStyleCnt="8" custScaleX="222453">
        <dgm:presLayoutVars>
          <dgm:bulletEnabled val="1"/>
        </dgm:presLayoutVars>
      </dgm:prSet>
      <dgm:spPr/>
    </dgm:pt>
    <dgm:pt modelId="{2F786057-7F78-4076-ABB9-591D5D565528}" type="pres">
      <dgm:prSet presAssocID="{B0C97219-378F-4E29-B56D-D26C525F8E6B}" presName="circleB" presStyleLbl="node1" presStyleIdx="1" presStyleCnt="8"/>
      <dgm:spPr/>
    </dgm:pt>
    <dgm:pt modelId="{DB2B90CD-DA8F-44D0-A750-60D61982D11A}" type="pres">
      <dgm:prSet presAssocID="{B0C97219-378F-4E29-B56D-D26C525F8E6B}" presName="spaceB" presStyleCnt="0"/>
      <dgm:spPr/>
    </dgm:pt>
    <dgm:pt modelId="{EDA33EC8-637E-437E-BF50-0F94C37A81A9}" type="pres">
      <dgm:prSet presAssocID="{E0912747-DB0D-4980-B78B-D7E5A83D2758}" presName="space" presStyleCnt="0"/>
      <dgm:spPr/>
    </dgm:pt>
    <dgm:pt modelId="{1B397274-6847-4BBF-8215-6CE2CB591849}" type="pres">
      <dgm:prSet presAssocID="{80737AEF-9D1C-4B61-A7F2-97A7198618EC}" presName="compositeA" presStyleCnt="0"/>
      <dgm:spPr/>
    </dgm:pt>
    <dgm:pt modelId="{E54AEBFC-721D-402A-9BD8-E1F48673CAEB}" type="pres">
      <dgm:prSet presAssocID="{80737AEF-9D1C-4B61-A7F2-97A7198618EC}" presName="textA" presStyleLbl="revTx" presStyleIdx="2" presStyleCnt="8" custScaleX="179627">
        <dgm:presLayoutVars>
          <dgm:bulletEnabled val="1"/>
        </dgm:presLayoutVars>
      </dgm:prSet>
      <dgm:spPr/>
    </dgm:pt>
    <dgm:pt modelId="{AF653668-4124-4B9A-B86A-0BD3C9637120}" type="pres">
      <dgm:prSet presAssocID="{80737AEF-9D1C-4B61-A7F2-97A7198618EC}" presName="circleA" presStyleLbl="node1" presStyleIdx="2" presStyleCnt="8"/>
      <dgm:spPr/>
    </dgm:pt>
    <dgm:pt modelId="{FC404837-750D-4EFD-9AA4-E3648BCA20C6}" type="pres">
      <dgm:prSet presAssocID="{80737AEF-9D1C-4B61-A7F2-97A7198618EC}" presName="spaceA" presStyleCnt="0"/>
      <dgm:spPr/>
    </dgm:pt>
    <dgm:pt modelId="{10DCD2D3-2B0F-4459-9E5E-2D4815D12800}" type="pres">
      <dgm:prSet presAssocID="{AC1B2BF9-43B5-47F6-BAC9-869D2B9362E8}" presName="space" presStyleCnt="0"/>
      <dgm:spPr/>
    </dgm:pt>
    <dgm:pt modelId="{4854FCF4-BAA8-4379-B5FC-18F57A1353B6}" type="pres">
      <dgm:prSet presAssocID="{0203B5E0-BFFA-49BF-A161-7FFD1EC13826}" presName="compositeB" presStyleCnt="0"/>
      <dgm:spPr/>
    </dgm:pt>
    <dgm:pt modelId="{48B1A534-8BA7-4153-9335-EDBB98B9E81E}" type="pres">
      <dgm:prSet presAssocID="{0203B5E0-BFFA-49BF-A161-7FFD1EC13826}" presName="textB" presStyleLbl="revTx" presStyleIdx="3" presStyleCnt="8" custScaleX="190872">
        <dgm:presLayoutVars>
          <dgm:bulletEnabled val="1"/>
        </dgm:presLayoutVars>
      </dgm:prSet>
      <dgm:spPr/>
    </dgm:pt>
    <dgm:pt modelId="{5E652D1B-8157-4557-BBC0-903B9714A605}" type="pres">
      <dgm:prSet presAssocID="{0203B5E0-BFFA-49BF-A161-7FFD1EC13826}" presName="circleB" presStyleLbl="node1" presStyleIdx="3" presStyleCnt="8"/>
      <dgm:spPr/>
    </dgm:pt>
    <dgm:pt modelId="{0B40D121-C9DD-4F50-923B-C92719776DB4}" type="pres">
      <dgm:prSet presAssocID="{0203B5E0-BFFA-49BF-A161-7FFD1EC13826}" presName="spaceB" presStyleCnt="0"/>
      <dgm:spPr/>
    </dgm:pt>
    <dgm:pt modelId="{C982319E-7EA8-4449-B98D-FAF2309C4225}" type="pres">
      <dgm:prSet presAssocID="{DF507136-E7A6-4C6F-AC7B-10EBF5CDC03C}" presName="space" presStyleCnt="0"/>
      <dgm:spPr/>
    </dgm:pt>
    <dgm:pt modelId="{CDC62121-E7B0-47D4-AFCA-691213A33C85}" type="pres">
      <dgm:prSet presAssocID="{656433B7-6944-4E4D-BB9A-7E208E265D29}" presName="compositeA" presStyleCnt="0"/>
      <dgm:spPr/>
    </dgm:pt>
    <dgm:pt modelId="{BEAD5849-5F23-4582-AB46-F4868D6E7CE9}" type="pres">
      <dgm:prSet presAssocID="{656433B7-6944-4E4D-BB9A-7E208E265D29}" presName="textA" presStyleLbl="revTx" presStyleIdx="4" presStyleCnt="8" custScaleX="219269">
        <dgm:presLayoutVars>
          <dgm:bulletEnabled val="1"/>
        </dgm:presLayoutVars>
      </dgm:prSet>
      <dgm:spPr/>
    </dgm:pt>
    <dgm:pt modelId="{C31F952F-98E9-48DE-9730-F4073DF64C83}" type="pres">
      <dgm:prSet presAssocID="{656433B7-6944-4E4D-BB9A-7E208E265D29}" presName="circleA" presStyleLbl="node1" presStyleIdx="4" presStyleCnt="8"/>
      <dgm:spPr/>
    </dgm:pt>
    <dgm:pt modelId="{97D0A9B8-D7EE-49D0-A5C2-C0BAA18DB32F}" type="pres">
      <dgm:prSet presAssocID="{656433B7-6944-4E4D-BB9A-7E208E265D29}" presName="spaceA" presStyleCnt="0"/>
      <dgm:spPr/>
    </dgm:pt>
    <dgm:pt modelId="{634523D4-33DA-48E9-AD03-F73154730FF7}" type="pres">
      <dgm:prSet presAssocID="{2695794C-678D-403E-94B8-B7218F745685}" presName="space" presStyleCnt="0"/>
      <dgm:spPr/>
    </dgm:pt>
    <dgm:pt modelId="{7B8BBD7A-3E20-4274-B338-EE9B8D6C04AD}" type="pres">
      <dgm:prSet presAssocID="{3A0D2548-F259-4103-BFFC-76C6E4145B69}" presName="compositeB" presStyleCnt="0"/>
      <dgm:spPr/>
    </dgm:pt>
    <dgm:pt modelId="{9260E46F-BD4F-41C2-ACB9-3F6D9D9FB943}" type="pres">
      <dgm:prSet presAssocID="{3A0D2548-F259-4103-BFFC-76C6E4145B69}" presName="textB" presStyleLbl="revTx" presStyleIdx="5" presStyleCnt="8" custScaleX="261223">
        <dgm:presLayoutVars>
          <dgm:bulletEnabled val="1"/>
        </dgm:presLayoutVars>
      </dgm:prSet>
      <dgm:spPr/>
    </dgm:pt>
    <dgm:pt modelId="{22D00B31-91A4-43D9-B7AE-53A0C58405CE}" type="pres">
      <dgm:prSet presAssocID="{3A0D2548-F259-4103-BFFC-76C6E4145B69}" presName="circleB" presStyleLbl="node1" presStyleIdx="5" presStyleCnt="8"/>
      <dgm:spPr/>
    </dgm:pt>
    <dgm:pt modelId="{3D8A5235-FD98-45EF-9BD8-55123A008538}" type="pres">
      <dgm:prSet presAssocID="{3A0D2548-F259-4103-BFFC-76C6E4145B69}" presName="spaceB" presStyleCnt="0"/>
      <dgm:spPr/>
    </dgm:pt>
    <dgm:pt modelId="{D532C0D2-E0DD-45D4-8731-4F01683D7037}" type="pres">
      <dgm:prSet presAssocID="{9D6C2956-A967-4211-8040-E41514FC1F20}" presName="space" presStyleCnt="0"/>
      <dgm:spPr/>
    </dgm:pt>
    <dgm:pt modelId="{7DC31916-9B61-4772-B070-39120C56C9AB}" type="pres">
      <dgm:prSet presAssocID="{AD0ACF13-0C0B-40D0-85DB-96ADD8BB8B88}" presName="compositeA" presStyleCnt="0"/>
      <dgm:spPr/>
    </dgm:pt>
    <dgm:pt modelId="{E0BE567C-AB62-4964-8677-FC7D08188451}" type="pres">
      <dgm:prSet presAssocID="{AD0ACF13-0C0B-40D0-85DB-96ADD8BB8B88}" presName="textA" presStyleLbl="revTx" presStyleIdx="6" presStyleCnt="8" custScaleX="213252">
        <dgm:presLayoutVars>
          <dgm:bulletEnabled val="1"/>
        </dgm:presLayoutVars>
      </dgm:prSet>
      <dgm:spPr/>
    </dgm:pt>
    <dgm:pt modelId="{A493D19D-C67F-40FD-86D7-AB6DB04A807D}" type="pres">
      <dgm:prSet presAssocID="{AD0ACF13-0C0B-40D0-85DB-96ADD8BB8B88}" presName="circleA" presStyleLbl="node1" presStyleIdx="6" presStyleCnt="8"/>
      <dgm:spPr/>
    </dgm:pt>
    <dgm:pt modelId="{91599832-F657-4986-B5F3-B53022357CF4}" type="pres">
      <dgm:prSet presAssocID="{AD0ACF13-0C0B-40D0-85DB-96ADD8BB8B88}" presName="spaceA" presStyleCnt="0"/>
      <dgm:spPr/>
    </dgm:pt>
    <dgm:pt modelId="{9A41B3D9-B7C0-4655-90B6-16D6640A450F}" type="pres">
      <dgm:prSet presAssocID="{91EF4F61-000B-42C1-8DD0-178553D12FC9}" presName="space" presStyleCnt="0"/>
      <dgm:spPr/>
    </dgm:pt>
    <dgm:pt modelId="{816C06D5-1BA2-43CB-ABCD-CFAB9FF73D00}" type="pres">
      <dgm:prSet presAssocID="{FADF57F1-AB0F-46C8-B62B-AB7C7BF09272}" presName="compositeB" presStyleCnt="0"/>
      <dgm:spPr/>
    </dgm:pt>
    <dgm:pt modelId="{208E01EF-1326-4575-B889-EDE5466F8B78}" type="pres">
      <dgm:prSet presAssocID="{FADF57F1-AB0F-46C8-B62B-AB7C7BF09272}" presName="textB" presStyleLbl="revTx" presStyleIdx="7" presStyleCnt="8" custScaleX="245327">
        <dgm:presLayoutVars>
          <dgm:bulletEnabled val="1"/>
        </dgm:presLayoutVars>
      </dgm:prSet>
      <dgm:spPr/>
    </dgm:pt>
    <dgm:pt modelId="{7DD2D203-BA5E-48EA-8B49-ACE364B03A33}" type="pres">
      <dgm:prSet presAssocID="{FADF57F1-AB0F-46C8-B62B-AB7C7BF09272}" presName="circleB" presStyleLbl="node1" presStyleIdx="7" presStyleCnt="8"/>
      <dgm:spPr/>
    </dgm:pt>
    <dgm:pt modelId="{38831A1D-A570-460B-AEDF-84F0467C571D}" type="pres">
      <dgm:prSet presAssocID="{FADF57F1-AB0F-46C8-B62B-AB7C7BF09272}" presName="spaceB" presStyleCnt="0"/>
      <dgm:spPr/>
    </dgm:pt>
  </dgm:ptLst>
  <dgm:cxnLst>
    <dgm:cxn modelId="{73794406-4C66-41F1-9C1B-FBEF5AD5DB1E}" type="presOf" srcId="{4366D721-EBD2-44ED-B1E5-BB951F34D1C2}" destId="{AE941E08-B319-4F9E-846C-1690596B26E9}" srcOrd="0" destOrd="2" presId="urn:microsoft.com/office/officeart/2005/8/layout/hProcess11"/>
    <dgm:cxn modelId="{7FB49507-20B8-4141-8944-C9B4D5EBCDB6}" srcId="{3A0D2548-F259-4103-BFFC-76C6E4145B69}" destId="{85AC4494-5ADE-4CF6-A58A-B66B36EA6E36}" srcOrd="1" destOrd="0" parTransId="{530B7697-93F6-46DC-BE71-5398D741FB53}" sibTransId="{6328D286-51F6-4341-9E8F-99EF9FFA3944}"/>
    <dgm:cxn modelId="{B8B35D0F-237A-4618-889F-27EA20041501}" type="presOf" srcId="{FADF57F1-AB0F-46C8-B62B-AB7C7BF09272}" destId="{208E01EF-1326-4575-B889-EDE5466F8B78}" srcOrd="0" destOrd="0" presId="urn:microsoft.com/office/officeart/2005/8/layout/hProcess11"/>
    <dgm:cxn modelId="{5D2E0B10-A241-4DBD-A09C-AE92472453E9}" srcId="{9213C4C0-EA31-42EB-9F03-296C738D5323}" destId="{0203B5E0-BFFA-49BF-A161-7FFD1EC13826}" srcOrd="3" destOrd="0" parTransId="{5CD91C0D-5A6F-450F-A531-FC408CD8DE04}" sibTransId="{DF507136-E7A6-4C6F-AC7B-10EBF5CDC03C}"/>
    <dgm:cxn modelId="{2C5C3012-48D4-4A53-9C8F-4F4788D0F238}" type="presOf" srcId="{967836D1-23F2-4F01-AE95-8832B5B06748}" destId="{AE941E08-B319-4F9E-846C-1690596B26E9}" srcOrd="0" destOrd="1" presId="urn:microsoft.com/office/officeart/2005/8/layout/hProcess11"/>
    <dgm:cxn modelId="{0A9BE413-AFE0-47D9-99FC-630B6ECCF278}" type="presOf" srcId="{DE986833-5780-4F89-8E76-C6DAF037AB08}" destId="{BEAD5849-5F23-4582-AB46-F4868D6E7CE9}" srcOrd="0" destOrd="3" presId="urn:microsoft.com/office/officeart/2005/8/layout/hProcess11"/>
    <dgm:cxn modelId="{DA968714-7EC0-40D7-8D03-E0EE9688A1E6}" type="presOf" srcId="{64429FCA-7A72-4E66-98F4-304E473188E3}" destId="{9260E46F-BD4F-41C2-ACB9-3F6D9D9FB943}" srcOrd="0" destOrd="3" presId="urn:microsoft.com/office/officeart/2005/8/layout/hProcess11"/>
    <dgm:cxn modelId="{3C1E0217-F749-4E0E-B412-D2B689258D24}" srcId="{7193D265-5A53-4FEA-A74A-D6A3DF445887}" destId="{967836D1-23F2-4F01-AE95-8832B5B06748}" srcOrd="0" destOrd="0" parTransId="{F8BF0EF7-5E5D-40E4-9602-BFA6694F3540}" sibTransId="{FA686706-6368-400C-AE42-46381A20427D}"/>
    <dgm:cxn modelId="{391DAE17-ABB2-4D58-ABC0-6E6A6A9AD001}" srcId="{80737AEF-9D1C-4B61-A7F2-97A7198618EC}" destId="{EF4E2C22-3A3E-41DC-B087-5AFB2B212D1C}" srcOrd="0" destOrd="0" parTransId="{D4D3E11F-1690-49B1-B175-7FA3320BB278}" sibTransId="{C27EA79B-966C-4B90-A79D-327447CD4AA3}"/>
    <dgm:cxn modelId="{12203318-A0FE-4337-8B6B-ADF1837E21A0}" type="presOf" srcId="{230753DF-3EFB-41FF-A8F7-726EC606106C}" destId="{208E01EF-1326-4575-B889-EDE5466F8B78}" srcOrd="0" destOrd="1" presId="urn:microsoft.com/office/officeart/2005/8/layout/hProcess11"/>
    <dgm:cxn modelId="{20730619-4A8E-4F04-BF62-F7AB53D82B9C}" type="presOf" srcId="{D9794385-6C7E-46A7-BDF6-716FC5A8E136}" destId="{06FB5212-4A43-4531-83F6-BE4F2C1BCE84}" srcOrd="0" destOrd="2" presId="urn:microsoft.com/office/officeart/2005/8/layout/hProcess11"/>
    <dgm:cxn modelId="{ECD2DD1A-6F0B-4C3F-91B9-818CCF0BF3AA}" srcId="{0203B5E0-BFFA-49BF-A161-7FFD1EC13826}" destId="{2EDE7F08-8C86-4D79-A528-4B1D185FB90F}" srcOrd="1" destOrd="0" parTransId="{4431B8C1-5733-4BC2-862E-E1F08EE0B4CB}" sibTransId="{9696D863-4731-4C37-A8A9-C2CCA54E31A2}"/>
    <dgm:cxn modelId="{55BABF20-450D-49F0-B1DF-428E62EA1C5E}" type="presOf" srcId="{B0C97219-378F-4E29-B56D-D26C525F8E6B}" destId="{06FB5212-4A43-4531-83F6-BE4F2C1BCE84}" srcOrd="0" destOrd="0" presId="urn:microsoft.com/office/officeart/2005/8/layout/hProcess11"/>
    <dgm:cxn modelId="{0B4E9D25-1D7C-4C21-B382-79484F8D51CA}" type="presOf" srcId="{EF4E2C22-3A3E-41DC-B087-5AFB2B212D1C}" destId="{E54AEBFC-721D-402A-9BD8-E1F48673CAEB}" srcOrd="0" destOrd="1" presId="urn:microsoft.com/office/officeart/2005/8/layout/hProcess11"/>
    <dgm:cxn modelId="{17D54327-94DB-4852-A98F-13BD8CBA5DCE}" srcId="{9213C4C0-EA31-42EB-9F03-296C738D5323}" destId="{3A0D2548-F259-4103-BFFC-76C6E4145B69}" srcOrd="5" destOrd="0" parTransId="{5924955D-A1B8-4622-A385-506AFB86A0F7}" sibTransId="{9D6C2956-A967-4211-8040-E41514FC1F20}"/>
    <dgm:cxn modelId="{E2E8CF2F-5245-4F72-8C2A-159DC9BFE58D}" srcId="{AD0ACF13-0C0B-40D0-85DB-96ADD8BB8B88}" destId="{66828A2E-9C78-4F37-BC7D-CD8A7B9DA036}" srcOrd="0" destOrd="0" parTransId="{6204A79C-3424-4B1D-AABE-61D1ABE69329}" sibTransId="{A8C834E0-D33D-4FAE-A076-3B7BBFF91CCD}"/>
    <dgm:cxn modelId="{F420A730-2E1F-409E-BB7E-5420C590C0F4}" type="presOf" srcId="{0203B5E0-BFFA-49BF-A161-7FFD1EC13826}" destId="{48B1A534-8BA7-4153-9335-EDBB98B9E81E}" srcOrd="0" destOrd="0" presId="urn:microsoft.com/office/officeart/2005/8/layout/hProcess11"/>
    <dgm:cxn modelId="{B6D38231-F64B-4BEC-A4F5-0B037E068CD5}" type="presOf" srcId="{8A460A0A-0329-4539-8114-108E37A00C9A}" destId="{48B1A534-8BA7-4153-9335-EDBB98B9E81E}" srcOrd="0" destOrd="1" presId="urn:microsoft.com/office/officeart/2005/8/layout/hProcess11"/>
    <dgm:cxn modelId="{1E071734-E618-4845-ACC8-D9C437BB3181}" type="presOf" srcId="{2724EDF8-A81F-4090-AA25-E1F95DFFB4AB}" destId="{9260E46F-BD4F-41C2-ACB9-3F6D9D9FB943}" srcOrd="0" destOrd="1" presId="urn:microsoft.com/office/officeart/2005/8/layout/hProcess11"/>
    <dgm:cxn modelId="{E7BDC55C-B62C-4F1F-97FF-67736DC17C80}" type="presOf" srcId="{643508CC-8455-46CB-9871-4B264F2A0BA4}" destId="{06FB5212-4A43-4531-83F6-BE4F2C1BCE84}" srcOrd="0" destOrd="1" presId="urn:microsoft.com/office/officeart/2005/8/layout/hProcess11"/>
    <dgm:cxn modelId="{3116EF42-FAC4-4653-A212-7F0EAC90D641}" type="presOf" srcId="{3A0D2548-F259-4103-BFFC-76C6E4145B69}" destId="{9260E46F-BD4F-41C2-ACB9-3F6D9D9FB943}" srcOrd="0" destOrd="0" presId="urn:microsoft.com/office/officeart/2005/8/layout/hProcess11"/>
    <dgm:cxn modelId="{A98B7243-2400-40CE-A0D3-829548F9992C}" srcId="{FADF57F1-AB0F-46C8-B62B-AB7C7BF09272}" destId="{3709FD91-08E4-46DB-BB05-77484E682FD4}" srcOrd="2" destOrd="0" parTransId="{87D33E45-4D44-4ED4-9F1E-F04B9B0F108A}" sibTransId="{391F10D6-8A7A-4DD5-A2EF-2EEC7686E93E}"/>
    <dgm:cxn modelId="{4C458343-FFCB-48F3-BB0B-1C1B7C23BE66}" type="presOf" srcId="{303B06C6-DC14-4283-927A-EB693954BD5F}" destId="{BEAD5849-5F23-4582-AB46-F4868D6E7CE9}" srcOrd="0" destOrd="1" presId="urn:microsoft.com/office/officeart/2005/8/layout/hProcess11"/>
    <dgm:cxn modelId="{9A09CE63-D596-4CD0-95B1-FCEA18C15651}" srcId="{3A0D2548-F259-4103-BFFC-76C6E4145B69}" destId="{FC5DD2A2-248B-496E-BEFB-4C0722657A14}" srcOrd="3" destOrd="0" parTransId="{6CB2F80B-4964-4A50-AD95-A5B2D16A8A38}" sibTransId="{0C48F9B8-11A6-4128-852F-2206C5E88F3F}"/>
    <dgm:cxn modelId="{BB191946-611F-45A5-A0AB-2022EEA6DCB4}" type="presOf" srcId="{9213C4C0-EA31-42EB-9F03-296C738D5323}" destId="{BFAE90B3-A2D9-40FF-B061-C65829894AFE}" srcOrd="0" destOrd="0" presId="urn:microsoft.com/office/officeart/2005/8/layout/hProcess11"/>
    <dgm:cxn modelId="{6ECBBB46-1F37-4527-A321-C911A26A0621}" type="presOf" srcId="{B5522D17-DAAA-4A04-81B2-2691704F52EB}" destId="{48B1A534-8BA7-4153-9335-EDBB98B9E81E}" srcOrd="0" destOrd="3" presId="urn:microsoft.com/office/officeart/2005/8/layout/hProcess11"/>
    <dgm:cxn modelId="{E77F374C-9F74-4C59-90FC-5DCE68D08332}" type="presOf" srcId="{656433B7-6944-4E4D-BB9A-7E208E265D29}" destId="{BEAD5849-5F23-4582-AB46-F4868D6E7CE9}" srcOrd="0" destOrd="0" presId="urn:microsoft.com/office/officeart/2005/8/layout/hProcess11"/>
    <dgm:cxn modelId="{EE33EC6D-D616-4F11-922B-66A5E010DBF9}" srcId="{FADF57F1-AB0F-46C8-B62B-AB7C7BF09272}" destId="{230753DF-3EFB-41FF-A8F7-726EC606106C}" srcOrd="0" destOrd="0" parTransId="{9ED46FA2-CC1D-4CF9-82A8-6D2C581C94DB}" sibTransId="{5D09970F-A3F7-4BD9-85BA-0CC3D8D28B2D}"/>
    <dgm:cxn modelId="{AB782C6E-4108-4803-8B3A-80DC34CD7833}" srcId="{9213C4C0-EA31-42EB-9F03-296C738D5323}" destId="{FADF57F1-AB0F-46C8-B62B-AB7C7BF09272}" srcOrd="7" destOrd="0" parTransId="{94C0B39C-2CFC-42F3-8C26-F33ED97BD600}" sibTransId="{A09603D2-E839-4C26-B026-80C9A1F86A89}"/>
    <dgm:cxn modelId="{06B4F551-8352-4BF6-844C-4619E4211974}" type="presOf" srcId="{7193D265-5A53-4FEA-A74A-D6A3DF445887}" destId="{AE941E08-B319-4F9E-846C-1690596B26E9}" srcOrd="0" destOrd="0" presId="urn:microsoft.com/office/officeart/2005/8/layout/hProcess11"/>
    <dgm:cxn modelId="{9BC9B973-DB56-4959-96CC-B551D9C28FA8}" srcId="{656433B7-6944-4E4D-BB9A-7E208E265D29}" destId="{303B06C6-DC14-4283-927A-EB693954BD5F}" srcOrd="0" destOrd="0" parTransId="{382CA43A-B231-4112-AC6E-F747DF76A0EA}" sibTransId="{B6737DF1-485F-4878-AA7B-22441582A379}"/>
    <dgm:cxn modelId="{E46F1C75-0EDE-420F-B19D-688E56017FE2}" type="presOf" srcId="{85AC4494-5ADE-4CF6-A58A-B66B36EA6E36}" destId="{9260E46F-BD4F-41C2-ACB9-3F6D9D9FB943}" srcOrd="0" destOrd="2" presId="urn:microsoft.com/office/officeart/2005/8/layout/hProcess11"/>
    <dgm:cxn modelId="{15C61157-648A-4AE9-A50E-5773F111E7B1}" srcId="{9213C4C0-EA31-42EB-9F03-296C738D5323}" destId="{656433B7-6944-4E4D-BB9A-7E208E265D29}" srcOrd="4" destOrd="0" parTransId="{1730F29E-F9F6-416F-AEF1-2DDBA08B7185}" sibTransId="{2695794C-678D-403E-94B8-B7218F745685}"/>
    <dgm:cxn modelId="{57ECD784-733F-47AB-846D-8DB94755E26D}" srcId="{0203B5E0-BFFA-49BF-A161-7FFD1EC13826}" destId="{B5522D17-DAAA-4A04-81B2-2691704F52EB}" srcOrd="2" destOrd="0" parTransId="{B7C619F8-5B93-483B-9DD6-FCDDED666E28}" sibTransId="{0358E2DB-1226-4849-A984-0527AF0E9183}"/>
    <dgm:cxn modelId="{48947F88-D07E-4186-8D02-42426981B428}" type="presOf" srcId="{846AC429-368D-4290-84B6-E065A2222979}" destId="{BEAD5849-5F23-4582-AB46-F4868D6E7CE9}" srcOrd="0" destOrd="2" presId="urn:microsoft.com/office/officeart/2005/8/layout/hProcess11"/>
    <dgm:cxn modelId="{CEFDAB8D-A08F-41CA-997D-A858E4C06419}" srcId="{7193D265-5A53-4FEA-A74A-D6A3DF445887}" destId="{4366D721-EBD2-44ED-B1E5-BB951F34D1C2}" srcOrd="1" destOrd="0" parTransId="{37BBCCB3-BBA6-4264-B6D0-BEEA0DC3D087}" sibTransId="{27BDE52C-88F7-44AB-8953-21CBD10DD4EE}"/>
    <dgm:cxn modelId="{3718D497-9D79-48E0-A456-81E2756EC315}" type="presOf" srcId="{AD0ACF13-0C0B-40D0-85DB-96ADD8BB8B88}" destId="{E0BE567C-AB62-4964-8677-FC7D08188451}" srcOrd="0" destOrd="0" presId="urn:microsoft.com/office/officeart/2005/8/layout/hProcess11"/>
    <dgm:cxn modelId="{22ACB0A7-F398-47E8-83FB-CB1DB0B7D0AE}" srcId="{9213C4C0-EA31-42EB-9F03-296C738D5323}" destId="{AD0ACF13-0C0B-40D0-85DB-96ADD8BB8B88}" srcOrd="6" destOrd="0" parTransId="{9D14C46E-0C01-4E90-BDE7-5EC78328372D}" sibTransId="{91EF4F61-000B-42C1-8DD0-178553D12FC9}"/>
    <dgm:cxn modelId="{997E54A8-4F04-470A-A7C3-B53F4C2E8445}" type="presOf" srcId="{C650B393-CE93-41F1-8DA9-496A7FA100C2}" destId="{208E01EF-1326-4575-B889-EDE5466F8B78}" srcOrd="0" destOrd="2" presId="urn:microsoft.com/office/officeart/2005/8/layout/hProcess11"/>
    <dgm:cxn modelId="{A06B05BA-B025-4F18-94DE-1CB0069520E0}" srcId="{B0C97219-378F-4E29-B56D-D26C525F8E6B}" destId="{643508CC-8455-46CB-9871-4B264F2A0BA4}" srcOrd="0" destOrd="0" parTransId="{A2EFCFA7-A961-4318-99CB-D6277F097E6D}" sibTransId="{BA56491C-98E6-4F24-8B30-34F7DE14744F}"/>
    <dgm:cxn modelId="{B4BA0EC1-7F3B-4795-B4DC-DBEEF397455E}" srcId="{3A0D2548-F259-4103-BFFC-76C6E4145B69}" destId="{2724EDF8-A81F-4090-AA25-E1F95DFFB4AB}" srcOrd="0" destOrd="0" parTransId="{F479427B-3A98-4918-9087-CD928F8537AE}" sibTransId="{1472DCC4-7254-47BB-A9B3-F2881A45B209}"/>
    <dgm:cxn modelId="{AD9C73C6-D0CE-4223-81BA-6E579465338A}" srcId="{3A0D2548-F259-4103-BFFC-76C6E4145B69}" destId="{64429FCA-7A72-4E66-98F4-304E473188E3}" srcOrd="2" destOrd="0" parTransId="{170FCE11-88BD-4E9C-801F-8ACACA32D973}" sibTransId="{B8FED5B9-F72B-42FC-ADF6-298E621A00A1}"/>
    <dgm:cxn modelId="{07280DC9-6FAB-4AA1-BF6B-3E638E716FB4}" srcId="{B0C97219-378F-4E29-B56D-D26C525F8E6B}" destId="{D9794385-6C7E-46A7-BDF6-716FC5A8E136}" srcOrd="1" destOrd="0" parTransId="{D51E6568-6B78-40B7-9A4B-8A51D66B5E74}" sibTransId="{A146CB5C-B445-4918-8954-4388EADCE62B}"/>
    <dgm:cxn modelId="{AA75C7CC-F689-4C7D-A549-30D9428B27B3}" type="presOf" srcId="{3709FD91-08E4-46DB-BB05-77484E682FD4}" destId="{208E01EF-1326-4575-B889-EDE5466F8B78}" srcOrd="0" destOrd="3" presId="urn:microsoft.com/office/officeart/2005/8/layout/hProcess11"/>
    <dgm:cxn modelId="{FE0791D3-8164-4A5C-955B-A2167B41FDA1}" type="presOf" srcId="{2EDE7F08-8C86-4D79-A528-4B1D185FB90F}" destId="{48B1A534-8BA7-4153-9335-EDBB98B9E81E}" srcOrd="0" destOrd="2" presId="urn:microsoft.com/office/officeart/2005/8/layout/hProcess11"/>
    <dgm:cxn modelId="{3FC325D7-8C95-47BB-A659-5F0E7489FD58}" srcId="{9213C4C0-EA31-42EB-9F03-296C738D5323}" destId="{7193D265-5A53-4FEA-A74A-D6A3DF445887}" srcOrd="0" destOrd="0" parTransId="{417232E8-5906-41C5-97FD-D600F0839975}" sibTransId="{FB82F5B8-F4FB-4427-8143-E58E260D52DC}"/>
    <dgm:cxn modelId="{E41622E2-DECD-42B4-92F1-1305BC2935C8}" type="presOf" srcId="{FC5DD2A2-248B-496E-BEFB-4C0722657A14}" destId="{9260E46F-BD4F-41C2-ACB9-3F6D9D9FB943}" srcOrd="0" destOrd="4" presId="urn:microsoft.com/office/officeart/2005/8/layout/hProcess11"/>
    <dgm:cxn modelId="{4EEB7DE7-E68F-4B45-92A2-92D6FF9359E9}" srcId="{0203B5E0-BFFA-49BF-A161-7FFD1EC13826}" destId="{8A460A0A-0329-4539-8114-108E37A00C9A}" srcOrd="0" destOrd="0" parTransId="{2DD9DD15-ADF3-481D-8C63-027A942F6A16}" sibTransId="{30D9ACFD-DF72-435A-9F18-E7D501D3CF24}"/>
    <dgm:cxn modelId="{A14F62E9-13A0-4331-AD56-93E71F35B387}" srcId="{656433B7-6944-4E4D-BB9A-7E208E265D29}" destId="{DE986833-5780-4F89-8E76-C6DAF037AB08}" srcOrd="2" destOrd="0" parTransId="{590AE2DA-B261-4C6B-A6DA-61DFC2C139D9}" sibTransId="{4ABE9F8E-9D52-457F-8F31-B66463DAB5A3}"/>
    <dgm:cxn modelId="{6D4474EB-BD4E-44E8-8D33-66DCE657006E}" srcId="{9213C4C0-EA31-42EB-9F03-296C738D5323}" destId="{80737AEF-9D1C-4B61-A7F2-97A7198618EC}" srcOrd="2" destOrd="0" parTransId="{D0BBF5BA-BC55-4A5B-9A44-415DE93FF992}" sibTransId="{AC1B2BF9-43B5-47F6-BAC9-869D2B9362E8}"/>
    <dgm:cxn modelId="{A7E7E9F2-CB2C-429A-A093-D57EA280211D}" srcId="{FADF57F1-AB0F-46C8-B62B-AB7C7BF09272}" destId="{C650B393-CE93-41F1-8DA9-496A7FA100C2}" srcOrd="1" destOrd="0" parTransId="{745AA5B0-9D06-4B59-BF72-C43C7655160B}" sibTransId="{065ED721-F404-4A72-9D5A-06B2A2BD6ABF}"/>
    <dgm:cxn modelId="{2F8A80F3-3C9E-46F7-9102-5EC0E1D5FD4E}" type="presOf" srcId="{66828A2E-9C78-4F37-BC7D-CD8A7B9DA036}" destId="{E0BE567C-AB62-4964-8677-FC7D08188451}" srcOrd="0" destOrd="1" presId="urn:microsoft.com/office/officeart/2005/8/layout/hProcess11"/>
    <dgm:cxn modelId="{681A93F3-D375-4DA5-BBA3-ACF47D72049C}" srcId="{656433B7-6944-4E4D-BB9A-7E208E265D29}" destId="{846AC429-368D-4290-84B6-E065A2222979}" srcOrd="1" destOrd="0" parTransId="{3B2B3ACD-C945-47A0-ABFB-D23825CF12C0}" sibTransId="{33FEE857-D240-45A3-8466-921712B60DFD}"/>
    <dgm:cxn modelId="{EE761CF6-0EC4-49D8-B925-F80B8BA8E156}" srcId="{9213C4C0-EA31-42EB-9F03-296C738D5323}" destId="{B0C97219-378F-4E29-B56D-D26C525F8E6B}" srcOrd="1" destOrd="0" parTransId="{40876A2D-0581-464E-BBE5-2F06BD2C2FD9}" sibTransId="{E0912747-DB0D-4980-B78B-D7E5A83D2758}"/>
    <dgm:cxn modelId="{A7D521FA-38E8-4315-9A56-D37CD6BFD0A0}" type="presOf" srcId="{80737AEF-9D1C-4B61-A7F2-97A7198618EC}" destId="{E54AEBFC-721D-402A-9BD8-E1F48673CAEB}" srcOrd="0" destOrd="0" presId="urn:microsoft.com/office/officeart/2005/8/layout/hProcess11"/>
    <dgm:cxn modelId="{6560241B-A436-477A-874F-F5521CAF0C9B}" type="presParOf" srcId="{BFAE90B3-A2D9-40FF-B061-C65829894AFE}" destId="{5F8AE084-86AE-4213-90FA-C94516B558BD}" srcOrd="0" destOrd="0" presId="urn:microsoft.com/office/officeart/2005/8/layout/hProcess11"/>
    <dgm:cxn modelId="{A3165F81-5EED-4562-A606-5EBDD647F6BC}" type="presParOf" srcId="{BFAE90B3-A2D9-40FF-B061-C65829894AFE}" destId="{2156A61A-8FB2-484D-BFF2-3C81F37B6CAE}" srcOrd="1" destOrd="0" presId="urn:microsoft.com/office/officeart/2005/8/layout/hProcess11"/>
    <dgm:cxn modelId="{D49FE223-5059-42C2-B0DB-4B0267363FAA}" type="presParOf" srcId="{2156A61A-8FB2-484D-BFF2-3C81F37B6CAE}" destId="{1A3080A5-3631-4B7E-9C74-2686F9DD5144}" srcOrd="0" destOrd="0" presId="urn:microsoft.com/office/officeart/2005/8/layout/hProcess11"/>
    <dgm:cxn modelId="{AB42CD26-D8CC-4474-92E2-FBFD31637BEA}" type="presParOf" srcId="{1A3080A5-3631-4B7E-9C74-2686F9DD5144}" destId="{AE941E08-B319-4F9E-846C-1690596B26E9}" srcOrd="0" destOrd="0" presId="urn:microsoft.com/office/officeart/2005/8/layout/hProcess11"/>
    <dgm:cxn modelId="{77D70536-DD29-462E-BE19-5AA9F46B0AE8}" type="presParOf" srcId="{1A3080A5-3631-4B7E-9C74-2686F9DD5144}" destId="{8F5F49CC-AB98-44F8-8F0B-DEF6898522E3}" srcOrd="1" destOrd="0" presId="urn:microsoft.com/office/officeart/2005/8/layout/hProcess11"/>
    <dgm:cxn modelId="{BBF0DACF-B421-4A30-84F7-F5E2B36B2DC7}" type="presParOf" srcId="{1A3080A5-3631-4B7E-9C74-2686F9DD5144}" destId="{A4C11D7A-E9CD-4CF5-AD50-E8184DD8A32D}" srcOrd="2" destOrd="0" presId="urn:microsoft.com/office/officeart/2005/8/layout/hProcess11"/>
    <dgm:cxn modelId="{938506FD-F38D-4877-BF56-CA286D1E6815}" type="presParOf" srcId="{2156A61A-8FB2-484D-BFF2-3C81F37B6CAE}" destId="{7FFD7A41-073C-45C6-80CE-2E8BBCE7C719}" srcOrd="1" destOrd="0" presId="urn:microsoft.com/office/officeart/2005/8/layout/hProcess11"/>
    <dgm:cxn modelId="{D307A38F-B798-4BE7-879E-17E813D3D074}" type="presParOf" srcId="{2156A61A-8FB2-484D-BFF2-3C81F37B6CAE}" destId="{610321F2-1612-4D64-95F0-25857B3639C1}" srcOrd="2" destOrd="0" presId="urn:microsoft.com/office/officeart/2005/8/layout/hProcess11"/>
    <dgm:cxn modelId="{82D2EF00-6F9E-42CC-BBAB-889F855C0309}" type="presParOf" srcId="{610321F2-1612-4D64-95F0-25857B3639C1}" destId="{06FB5212-4A43-4531-83F6-BE4F2C1BCE84}" srcOrd="0" destOrd="0" presId="urn:microsoft.com/office/officeart/2005/8/layout/hProcess11"/>
    <dgm:cxn modelId="{937DF337-83FB-498F-931F-D44151758785}" type="presParOf" srcId="{610321F2-1612-4D64-95F0-25857B3639C1}" destId="{2F786057-7F78-4076-ABB9-591D5D565528}" srcOrd="1" destOrd="0" presId="urn:microsoft.com/office/officeart/2005/8/layout/hProcess11"/>
    <dgm:cxn modelId="{1F39B4D8-0129-4D33-8A1E-5514D758BE4F}" type="presParOf" srcId="{610321F2-1612-4D64-95F0-25857B3639C1}" destId="{DB2B90CD-DA8F-44D0-A750-60D61982D11A}" srcOrd="2" destOrd="0" presId="urn:microsoft.com/office/officeart/2005/8/layout/hProcess11"/>
    <dgm:cxn modelId="{C86A179C-942E-4E46-8C35-C6A1F82164EA}" type="presParOf" srcId="{2156A61A-8FB2-484D-BFF2-3C81F37B6CAE}" destId="{EDA33EC8-637E-437E-BF50-0F94C37A81A9}" srcOrd="3" destOrd="0" presId="urn:microsoft.com/office/officeart/2005/8/layout/hProcess11"/>
    <dgm:cxn modelId="{E42B0490-1DDC-47AC-85BD-F9B654C66419}" type="presParOf" srcId="{2156A61A-8FB2-484D-BFF2-3C81F37B6CAE}" destId="{1B397274-6847-4BBF-8215-6CE2CB591849}" srcOrd="4" destOrd="0" presId="urn:microsoft.com/office/officeart/2005/8/layout/hProcess11"/>
    <dgm:cxn modelId="{DEE8551C-EBDC-4F0C-960B-E5A66363DE48}" type="presParOf" srcId="{1B397274-6847-4BBF-8215-6CE2CB591849}" destId="{E54AEBFC-721D-402A-9BD8-E1F48673CAEB}" srcOrd="0" destOrd="0" presId="urn:microsoft.com/office/officeart/2005/8/layout/hProcess11"/>
    <dgm:cxn modelId="{A6453389-4BDB-4296-9A78-02E252EEC999}" type="presParOf" srcId="{1B397274-6847-4BBF-8215-6CE2CB591849}" destId="{AF653668-4124-4B9A-B86A-0BD3C9637120}" srcOrd="1" destOrd="0" presId="urn:microsoft.com/office/officeart/2005/8/layout/hProcess11"/>
    <dgm:cxn modelId="{483A9060-8AB4-4389-B2D3-EFBC8B79EA19}" type="presParOf" srcId="{1B397274-6847-4BBF-8215-6CE2CB591849}" destId="{FC404837-750D-4EFD-9AA4-E3648BCA20C6}" srcOrd="2" destOrd="0" presId="urn:microsoft.com/office/officeart/2005/8/layout/hProcess11"/>
    <dgm:cxn modelId="{EE67F53A-E265-42FC-A693-ACE8AE2DF944}" type="presParOf" srcId="{2156A61A-8FB2-484D-BFF2-3C81F37B6CAE}" destId="{10DCD2D3-2B0F-4459-9E5E-2D4815D12800}" srcOrd="5" destOrd="0" presId="urn:microsoft.com/office/officeart/2005/8/layout/hProcess11"/>
    <dgm:cxn modelId="{E0268A86-712C-4525-903F-8E6BBBBFA4F4}" type="presParOf" srcId="{2156A61A-8FB2-484D-BFF2-3C81F37B6CAE}" destId="{4854FCF4-BAA8-4379-B5FC-18F57A1353B6}" srcOrd="6" destOrd="0" presId="urn:microsoft.com/office/officeart/2005/8/layout/hProcess11"/>
    <dgm:cxn modelId="{D19D21A9-5384-43D8-9268-3363A96EA83F}" type="presParOf" srcId="{4854FCF4-BAA8-4379-B5FC-18F57A1353B6}" destId="{48B1A534-8BA7-4153-9335-EDBB98B9E81E}" srcOrd="0" destOrd="0" presId="urn:microsoft.com/office/officeart/2005/8/layout/hProcess11"/>
    <dgm:cxn modelId="{4A28D63E-6E9F-4E93-B948-CE89B1ED1FEB}" type="presParOf" srcId="{4854FCF4-BAA8-4379-B5FC-18F57A1353B6}" destId="{5E652D1B-8157-4557-BBC0-903B9714A605}" srcOrd="1" destOrd="0" presId="urn:microsoft.com/office/officeart/2005/8/layout/hProcess11"/>
    <dgm:cxn modelId="{11EF6D79-78C0-4D83-908D-DFAE3672293B}" type="presParOf" srcId="{4854FCF4-BAA8-4379-B5FC-18F57A1353B6}" destId="{0B40D121-C9DD-4F50-923B-C92719776DB4}" srcOrd="2" destOrd="0" presId="urn:microsoft.com/office/officeart/2005/8/layout/hProcess11"/>
    <dgm:cxn modelId="{68030C2C-9E71-4D13-A250-198A719D280D}" type="presParOf" srcId="{2156A61A-8FB2-484D-BFF2-3C81F37B6CAE}" destId="{C982319E-7EA8-4449-B98D-FAF2309C4225}" srcOrd="7" destOrd="0" presId="urn:microsoft.com/office/officeart/2005/8/layout/hProcess11"/>
    <dgm:cxn modelId="{C1D1E3F2-7E34-4FC4-8B44-4AD21A19554D}" type="presParOf" srcId="{2156A61A-8FB2-484D-BFF2-3C81F37B6CAE}" destId="{CDC62121-E7B0-47D4-AFCA-691213A33C85}" srcOrd="8" destOrd="0" presId="urn:microsoft.com/office/officeart/2005/8/layout/hProcess11"/>
    <dgm:cxn modelId="{5C2AED46-7868-43C2-943C-8711BB5517AD}" type="presParOf" srcId="{CDC62121-E7B0-47D4-AFCA-691213A33C85}" destId="{BEAD5849-5F23-4582-AB46-F4868D6E7CE9}" srcOrd="0" destOrd="0" presId="urn:microsoft.com/office/officeart/2005/8/layout/hProcess11"/>
    <dgm:cxn modelId="{63BC2F0D-995A-4D20-9DBA-DA871F56BCBC}" type="presParOf" srcId="{CDC62121-E7B0-47D4-AFCA-691213A33C85}" destId="{C31F952F-98E9-48DE-9730-F4073DF64C83}" srcOrd="1" destOrd="0" presId="urn:microsoft.com/office/officeart/2005/8/layout/hProcess11"/>
    <dgm:cxn modelId="{B37F6199-28A0-4F74-936B-BBB25D6EAC55}" type="presParOf" srcId="{CDC62121-E7B0-47D4-AFCA-691213A33C85}" destId="{97D0A9B8-D7EE-49D0-A5C2-C0BAA18DB32F}" srcOrd="2" destOrd="0" presId="urn:microsoft.com/office/officeart/2005/8/layout/hProcess11"/>
    <dgm:cxn modelId="{A65C317B-0E6E-4C00-812F-BF5C1541E903}" type="presParOf" srcId="{2156A61A-8FB2-484D-BFF2-3C81F37B6CAE}" destId="{634523D4-33DA-48E9-AD03-F73154730FF7}" srcOrd="9" destOrd="0" presId="urn:microsoft.com/office/officeart/2005/8/layout/hProcess11"/>
    <dgm:cxn modelId="{809C54DB-FD70-4347-8CC5-C68112F118EE}" type="presParOf" srcId="{2156A61A-8FB2-484D-BFF2-3C81F37B6CAE}" destId="{7B8BBD7A-3E20-4274-B338-EE9B8D6C04AD}" srcOrd="10" destOrd="0" presId="urn:microsoft.com/office/officeart/2005/8/layout/hProcess11"/>
    <dgm:cxn modelId="{1A291366-A233-454A-A256-F129836FDD8E}" type="presParOf" srcId="{7B8BBD7A-3E20-4274-B338-EE9B8D6C04AD}" destId="{9260E46F-BD4F-41C2-ACB9-3F6D9D9FB943}" srcOrd="0" destOrd="0" presId="urn:microsoft.com/office/officeart/2005/8/layout/hProcess11"/>
    <dgm:cxn modelId="{2E5A7E57-45CF-409A-AD4E-6B0DB7DE083B}" type="presParOf" srcId="{7B8BBD7A-3E20-4274-B338-EE9B8D6C04AD}" destId="{22D00B31-91A4-43D9-B7AE-53A0C58405CE}" srcOrd="1" destOrd="0" presId="urn:microsoft.com/office/officeart/2005/8/layout/hProcess11"/>
    <dgm:cxn modelId="{40BD49F5-E677-4470-967D-AFEDAF7068B3}" type="presParOf" srcId="{7B8BBD7A-3E20-4274-B338-EE9B8D6C04AD}" destId="{3D8A5235-FD98-45EF-9BD8-55123A008538}" srcOrd="2" destOrd="0" presId="urn:microsoft.com/office/officeart/2005/8/layout/hProcess11"/>
    <dgm:cxn modelId="{26F62330-55DD-481C-B3A1-C5A0E8281E3B}" type="presParOf" srcId="{2156A61A-8FB2-484D-BFF2-3C81F37B6CAE}" destId="{D532C0D2-E0DD-45D4-8731-4F01683D7037}" srcOrd="11" destOrd="0" presId="urn:microsoft.com/office/officeart/2005/8/layout/hProcess11"/>
    <dgm:cxn modelId="{C000D1EE-5F79-4B5D-B1FD-68845DD328BD}" type="presParOf" srcId="{2156A61A-8FB2-484D-BFF2-3C81F37B6CAE}" destId="{7DC31916-9B61-4772-B070-39120C56C9AB}" srcOrd="12" destOrd="0" presId="urn:microsoft.com/office/officeart/2005/8/layout/hProcess11"/>
    <dgm:cxn modelId="{08F5D2D8-9001-423B-897A-D15ED01A914E}" type="presParOf" srcId="{7DC31916-9B61-4772-B070-39120C56C9AB}" destId="{E0BE567C-AB62-4964-8677-FC7D08188451}" srcOrd="0" destOrd="0" presId="urn:microsoft.com/office/officeart/2005/8/layout/hProcess11"/>
    <dgm:cxn modelId="{DCCF59CC-F987-4E3D-B188-0C81C653CA1C}" type="presParOf" srcId="{7DC31916-9B61-4772-B070-39120C56C9AB}" destId="{A493D19D-C67F-40FD-86D7-AB6DB04A807D}" srcOrd="1" destOrd="0" presId="urn:microsoft.com/office/officeart/2005/8/layout/hProcess11"/>
    <dgm:cxn modelId="{4E9FE2F1-3011-48CB-8271-8E960A28613A}" type="presParOf" srcId="{7DC31916-9B61-4772-B070-39120C56C9AB}" destId="{91599832-F657-4986-B5F3-B53022357CF4}" srcOrd="2" destOrd="0" presId="urn:microsoft.com/office/officeart/2005/8/layout/hProcess11"/>
    <dgm:cxn modelId="{B88015E6-5D75-4831-8551-9C2D73CFD25B}" type="presParOf" srcId="{2156A61A-8FB2-484D-BFF2-3C81F37B6CAE}" destId="{9A41B3D9-B7C0-4655-90B6-16D6640A450F}" srcOrd="13" destOrd="0" presId="urn:microsoft.com/office/officeart/2005/8/layout/hProcess11"/>
    <dgm:cxn modelId="{A0CDDEB5-23D6-4D86-852F-79C156472631}" type="presParOf" srcId="{2156A61A-8FB2-484D-BFF2-3C81F37B6CAE}" destId="{816C06D5-1BA2-43CB-ABCD-CFAB9FF73D00}" srcOrd="14" destOrd="0" presId="urn:microsoft.com/office/officeart/2005/8/layout/hProcess11"/>
    <dgm:cxn modelId="{52045339-EB7C-43F3-B931-87C2EE4B6ACB}" type="presParOf" srcId="{816C06D5-1BA2-43CB-ABCD-CFAB9FF73D00}" destId="{208E01EF-1326-4575-B889-EDE5466F8B78}" srcOrd="0" destOrd="0" presId="urn:microsoft.com/office/officeart/2005/8/layout/hProcess11"/>
    <dgm:cxn modelId="{35F9BFA7-140F-473E-962A-73F39CABA498}" type="presParOf" srcId="{816C06D5-1BA2-43CB-ABCD-CFAB9FF73D00}" destId="{7DD2D203-BA5E-48EA-8B49-ACE364B03A33}" srcOrd="1" destOrd="0" presId="urn:microsoft.com/office/officeart/2005/8/layout/hProcess11"/>
    <dgm:cxn modelId="{340FFF06-B2E8-4820-AEBD-8FD58147662C}" type="presParOf" srcId="{816C06D5-1BA2-43CB-ABCD-CFAB9FF73D00}" destId="{38831A1D-A570-460B-AEDF-84F0467C571D}"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97BE21-1ACA-4716-BE00-6A117CADCA8B}"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GB"/>
        </a:p>
      </dgm:t>
    </dgm:pt>
    <dgm:pt modelId="{BCCAC38B-D325-40CC-ABB4-CED33D161181}">
      <dgm:prSet phldrT="[Text]"/>
      <dgm:spPr/>
      <dgm:t>
        <a:bodyPr/>
        <a:lstStyle/>
        <a:p>
          <a:pPr>
            <a:lnSpc>
              <a:spcPct val="100000"/>
            </a:lnSpc>
          </a:pPr>
          <a:r>
            <a:rPr lang="en-GB" dirty="0"/>
            <a:t>Initiative</a:t>
          </a:r>
        </a:p>
      </dgm:t>
    </dgm:pt>
    <dgm:pt modelId="{1E3D6F29-3B35-444D-8F1C-22E6974266D3}" type="parTrans" cxnId="{FF07FEE7-EB75-4ABD-A35C-EF930B7B6A81}">
      <dgm:prSet/>
      <dgm:spPr/>
      <dgm:t>
        <a:bodyPr/>
        <a:lstStyle/>
        <a:p>
          <a:endParaRPr lang="en-GB" sz="2400"/>
        </a:p>
      </dgm:t>
    </dgm:pt>
    <dgm:pt modelId="{6D810102-3E13-460C-B29F-92439F4236D5}" type="sibTrans" cxnId="{FF07FEE7-EB75-4ABD-A35C-EF930B7B6A81}">
      <dgm:prSet/>
      <dgm:spPr/>
      <dgm:t>
        <a:bodyPr/>
        <a:lstStyle/>
        <a:p>
          <a:endParaRPr lang="en-GB"/>
        </a:p>
      </dgm:t>
    </dgm:pt>
    <dgm:pt modelId="{11B7BD80-344F-499F-9563-39CC88EDCE47}">
      <dgm:prSet phldrT="[Text]" custT="1"/>
      <dgm:spPr/>
      <dgm:t>
        <a:bodyPr/>
        <a:lstStyle/>
        <a:p>
          <a:pPr>
            <a:lnSpc>
              <a:spcPct val="100000"/>
            </a:lnSpc>
          </a:pPr>
          <a:r>
            <a:rPr lang="en-GB" sz="2000" b="1" dirty="0"/>
            <a:t>Inquiry</a:t>
          </a:r>
        </a:p>
      </dgm:t>
    </dgm:pt>
    <dgm:pt modelId="{081675D4-5920-4260-A874-FABBC9CE3744}" type="parTrans" cxnId="{92568AE8-D4FD-47EA-88BC-D35830BA2F6E}">
      <dgm:prSet/>
      <dgm:spPr/>
      <dgm:t>
        <a:bodyPr/>
        <a:lstStyle/>
        <a:p>
          <a:endParaRPr lang="en-GB" sz="2400"/>
        </a:p>
      </dgm:t>
    </dgm:pt>
    <dgm:pt modelId="{C72617B0-FE0A-4A08-B442-A9A020965B8C}" type="sibTrans" cxnId="{92568AE8-D4FD-47EA-88BC-D35830BA2F6E}">
      <dgm:prSet/>
      <dgm:spPr/>
      <dgm:t>
        <a:bodyPr/>
        <a:lstStyle/>
        <a:p>
          <a:endParaRPr lang="en-GB"/>
        </a:p>
      </dgm:t>
    </dgm:pt>
    <dgm:pt modelId="{BA76EAF6-3DBF-46D6-BBA2-3EA4BA0FB0F7}">
      <dgm:prSet phldrT="[Text]"/>
      <dgm:spPr/>
      <dgm:t>
        <a:bodyPr/>
        <a:lstStyle/>
        <a:p>
          <a:pPr>
            <a:lnSpc>
              <a:spcPct val="100000"/>
            </a:lnSpc>
          </a:pPr>
          <a:r>
            <a:rPr lang="en-GB" dirty="0"/>
            <a:t>Inquiry Report with legal suggestions</a:t>
          </a:r>
        </a:p>
      </dgm:t>
    </dgm:pt>
    <dgm:pt modelId="{93916A41-C851-4195-93C8-5F21D0041065}" type="parTrans" cxnId="{0939CECA-A4E5-40EE-9C37-9B5B313AF210}">
      <dgm:prSet/>
      <dgm:spPr/>
      <dgm:t>
        <a:bodyPr/>
        <a:lstStyle/>
        <a:p>
          <a:endParaRPr lang="en-GB" sz="2400"/>
        </a:p>
      </dgm:t>
    </dgm:pt>
    <dgm:pt modelId="{46FE83B9-5E03-429C-A657-61A7A11CD073}" type="sibTrans" cxnId="{0939CECA-A4E5-40EE-9C37-9B5B313AF210}">
      <dgm:prSet/>
      <dgm:spPr/>
      <dgm:t>
        <a:bodyPr/>
        <a:lstStyle/>
        <a:p>
          <a:endParaRPr lang="en-GB"/>
        </a:p>
      </dgm:t>
    </dgm:pt>
    <dgm:pt modelId="{6C87B694-4FBD-4BC4-8DC8-E07233BD7DAE}">
      <dgm:prSet phldrT="[Text]"/>
      <dgm:spPr/>
      <dgm:t>
        <a:bodyPr/>
        <a:lstStyle/>
        <a:p>
          <a:pPr>
            <a:lnSpc>
              <a:spcPct val="100000"/>
            </a:lnSpc>
          </a:pPr>
          <a:r>
            <a:rPr lang="en-GB"/>
            <a:t>Consultation</a:t>
          </a:r>
        </a:p>
      </dgm:t>
    </dgm:pt>
    <dgm:pt modelId="{4DCEA56D-5972-4687-9B6F-87C1F10C6C42}" type="parTrans" cxnId="{BBB6897F-F80C-402D-B33D-884A47930585}">
      <dgm:prSet/>
      <dgm:spPr/>
      <dgm:t>
        <a:bodyPr/>
        <a:lstStyle/>
        <a:p>
          <a:endParaRPr lang="en-GB" sz="2400"/>
        </a:p>
      </dgm:t>
    </dgm:pt>
    <dgm:pt modelId="{262E9AD2-38EC-4895-B324-D1785A91A879}" type="sibTrans" cxnId="{BBB6897F-F80C-402D-B33D-884A47930585}">
      <dgm:prSet/>
      <dgm:spPr/>
      <dgm:t>
        <a:bodyPr/>
        <a:lstStyle/>
        <a:p>
          <a:endParaRPr lang="en-GB"/>
        </a:p>
      </dgm:t>
    </dgm:pt>
    <dgm:pt modelId="{CB44C0D2-8784-4570-B256-8B894A26F252}">
      <dgm:prSet phldrT="[Text]"/>
      <dgm:spPr/>
      <dgm:t>
        <a:bodyPr/>
        <a:lstStyle/>
        <a:p>
          <a:pPr>
            <a:lnSpc>
              <a:spcPct val="100000"/>
            </a:lnSpc>
          </a:pPr>
          <a:r>
            <a:rPr lang="en-GB"/>
            <a:t>Government bill</a:t>
          </a:r>
        </a:p>
      </dgm:t>
    </dgm:pt>
    <dgm:pt modelId="{F2593A75-F4F5-4A25-85B8-D71742AD516F}" type="parTrans" cxnId="{7FB860D3-78F3-4CD5-BF02-C1488F75AA0D}">
      <dgm:prSet/>
      <dgm:spPr/>
      <dgm:t>
        <a:bodyPr/>
        <a:lstStyle/>
        <a:p>
          <a:endParaRPr lang="en-GB" sz="2400"/>
        </a:p>
      </dgm:t>
    </dgm:pt>
    <dgm:pt modelId="{FFFCF74C-9724-4486-AE9B-B730785F0E96}" type="sibTrans" cxnId="{7FB860D3-78F3-4CD5-BF02-C1488F75AA0D}">
      <dgm:prSet/>
      <dgm:spPr/>
      <dgm:t>
        <a:bodyPr/>
        <a:lstStyle/>
        <a:p>
          <a:endParaRPr lang="en-GB"/>
        </a:p>
      </dgm:t>
    </dgm:pt>
    <dgm:pt modelId="{8DDB3617-9D67-4EE1-82E0-2544F8B9A890}">
      <dgm:prSet phldrT="[Text]"/>
      <dgm:spPr/>
      <dgm:t>
        <a:bodyPr/>
        <a:lstStyle/>
        <a:p>
          <a:pPr>
            <a:lnSpc>
              <a:spcPct val="100000"/>
            </a:lnSpc>
          </a:pPr>
          <a:r>
            <a:rPr lang="en-GB"/>
            <a:t>Parliament process and decision</a:t>
          </a:r>
        </a:p>
      </dgm:t>
    </dgm:pt>
    <dgm:pt modelId="{F2B9636C-5900-4100-8B3A-9C1ABF5B6878}" type="parTrans" cxnId="{07D2A0AD-3C90-4DCF-8584-B746B05452A1}">
      <dgm:prSet/>
      <dgm:spPr/>
      <dgm:t>
        <a:bodyPr/>
        <a:lstStyle/>
        <a:p>
          <a:endParaRPr lang="en-GB" sz="2400"/>
        </a:p>
      </dgm:t>
    </dgm:pt>
    <dgm:pt modelId="{FC75CA1D-3D39-4701-BAF7-A5222F7CCA37}" type="sibTrans" cxnId="{07D2A0AD-3C90-4DCF-8584-B746B05452A1}">
      <dgm:prSet/>
      <dgm:spPr/>
      <dgm:t>
        <a:bodyPr/>
        <a:lstStyle/>
        <a:p>
          <a:endParaRPr lang="en-GB"/>
        </a:p>
      </dgm:t>
    </dgm:pt>
    <dgm:pt modelId="{52C1798C-FDBA-4340-AFC7-872B5C9B335B}">
      <dgm:prSet phldrT="[Text]"/>
      <dgm:spPr/>
      <dgm:t>
        <a:bodyPr/>
        <a:lstStyle/>
        <a:p>
          <a:pPr>
            <a:lnSpc>
              <a:spcPct val="100000"/>
            </a:lnSpc>
          </a:pPr>
          <a:r>
            <a:rPr lang="en-GB"/>
            <a:t>Promulgation</a:t>
          </a:r>
        </a:p>
      </dgm:t>
    </dgm:pt>
    <dgm:pt modelId="{926864E2-61ED-4A54-8F62-083DB7FD080D}" type="parTrans" cxnId="{2B8171A6-CD81-4DCD-B35C-1221BFD3FEC7}">
      <dgm:prSet/>
      <dgm:spPr/>
      <dgm:t>
        <a:bodyPr/>
        <a:lstStyle/>
        <a:p>
          <a:endParaRPr lang="en-GB" sz="2400"/>
        </a:p>
      </dgm:t>
    </dgm:pt>
    <dgm:pt modelId="{2389A3A5-49A1-43C6-ABD3-725E4A5C9C30}" type="sibTrans" cxnId="{2B8171A6-CD81-4DCD-B35C-1221BFD3FEC7}">
      <dgm:prSet/>
      <dgm:spPr/>
      <dgm:t>
        <a:bodyPr/>
        <a:lstStyle/>
        <a:p>
          <a:endParaRPr lang="en-GB"/>
        </a:p>
      </dgm:t>
    </dgm:pt>
    <dgm:pt modelId="{3F11E698-6C6E-4B4B-B262-48D8C8F56BE3}">
      <dgm:prSet phldrT="[Text]"/>
      <dgm:spPr/>
      <dgm:t>
        <a:bodyPr/>
        <a:lstStyle/>
        <a:p>
          <a:pPr>
            <a:lnSpc>
              <a:spcPct val="100000"/>
            </a:lnSpc>
          </a:pPr>
          <a:r>
            <a:rPr lang="en-GB" dirty="0"/>
            <a:t>SSM report  - Government assignment</a:t>
          </a:r>
        </a:p>
      </dgm:t>
    </dgm:pt>
    <dgm:pt modelId="{5E319C32-0BD2-44E5-9D00-8595EEF4E341}" type="parTrans" cxnId="{F038E8F3-2A35-49B4-847C-328A1962AA73}">
      <dgm:prSet/>
      <dgm:spPr/>
      <dgm:t>
        <a:bodyPr/>
        <a:lstStyle/>
        <a:p>
          <a:endParaRPr lang="en-GB"/>
        </a:p>
      </dgm:t>
    </dgm:pt>
    <dgm:pt modelId="{A9FA5484-517E-485E-8B96-4F8F1EB26476}" type="sibTrans" cxnId="{F038E8F3-2A35-49B4-847C-328A1962AA73}">
      <dgm:prSet/>
      <dgm:spPr/>
      <dgm:t>
        <a:bodyPr/>
        <a:lstStyle/>
        <a:p>
          <a:endParaRPr lang="en-GB"/>
        </a:p>
      </dgm:t>
    </dgm:pt>
    <dgm:pt modelId="{C5237DD0-91FC-49A9-A16F-0EA34C10EB73}">
      <dgm:prSet phldrT="[Text]" custT="1"/>
      <dgm:spPr/>
      <dgm:t>
        <a:bodyPr/>
        <a:lstStyle/>
        <a:p>
          <a:pPr>
            <a:lnSpc>
              <a:spcPct val="100000"/>
            </a:lnSpc>
          </a:pPr>
          <a:r>
            <a:rPr lang="en-GB" sz="1400" b="0" dirty="0" err="1"/>
            <a:t>Lisencing</a:t>
          </a:r>
          <a:r>
            <a:rPr lang="en-GB" sz="1400" b="0" dirty="0"/>
            <a:t> of nuclear power in Sweden </a:t>
          </a:r>
          <a:br>
            <a:rPr lang="en-GB" sz="1400" b="0" dirty="0"/>
          </a:br>
          <a:r>
            <a:rPr lang="en-GB" sz="1200" b="0" dirty="0"/>
            <a:t>(Ministry of Climate and Environment)</a:t>
          </a:r>
        </a:p>
      </dgm:t>
    </dgm:pt>
    <dgm:pt modelId="{3D837EB9-CA03-436A-B56F-87ED4E74DD3C}" type="parTrans" cxnId="{0B69D36E-F1CB-45D7-9592-823178B4E081}">
      <dgm:prSet/>
      <dgm:spPr/>
      <dgm:t>
        <a:bodyPr/>
        <a:lstStyle/>
        <a:p>
          <a:endParaRPr lang="en-GB"/>
        </a:p>
      </dgm:t>
    </dgm:pt>
    <dgm:pt modelId="{9F55AEBE-6193-476B-BE78-BFE0D66F881E}" type="sibTrans" cxnId="{0B69D36E-F1CB-45D7-9592-823178B4E081}">
      <dgm:prSet/>
      <dgm:spPr/>
      <dgm:t>
        <a:bodyPr/>
        <a:lstStyle/>
        <a:p>
          <a:endParaRPr lang="en-GB"/>
        </a:p>
      </dgm:t>
    </dgm:pt>
    <dgm:pt modelId="{A3C4F075-D1A9-4DB9-8C47-E94454F03B43}" type="pres">
      <dgm:prSet presAssocID="{7F97BE21-1ACA-4716-BE00-6A117CADCA8B}" presName="root" presStyleCnt="0">
        <dgm:presLayoutVars>
          <dgm:dir/>
          <dgm:resizeHandles val="exact"/>
        </dgm:presLayoutVars>
      </dgm:prSet>
      <dgm:spPr/>
    </dgm:pt>
    <dgm:pt modelId="{A8671074-9244-4EAC-884B-6B0A6DD82F8E}" type="pres">
      <dgm:prSet presAssocID="{BCCAC38B-D325-40CC-ABB4-CED33D161181}" presName="compNode" presStyleCnt="0"/>
      <dgm:spPr/>
    </dgm:pt>
    <dgm:pt modelId="{B232DB87-6D76-4FA6-841A-46E1D4C7433D}" type="pres">
      <dgm:prSet presAssocID="{BCCAC38B-D325-40CC-ABB4-CED33D161181}" presName="bgRect" presStyleLbl="bgShp" presStyleIdx="0" presStyleCnt="7"/>
      <dgm:spPr/>
    </dgm:pt>
    <dgm:pt modelId="{4F5771EC-6CE0-46AB-A945-05C988151ABC}" type="pres">
      <dgm:prSet presAssocID="{BCCAC38B-D325-40CC-ABB4-CED33D161181}"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ck"/>
        </a:ext>
      </dgm:extLst>
    </dgm:pt>
    <dgm:pt modelId="{6C5C605F-AA09-4BDB-B648-B3EB1AB053BA}" type="pres">
      <dgm:prSet presAssocID="{BCCAC38B-D325-40CC-ABB4-CED33D161181}" presName="spaceRect" presStyleCnt="0"/>
      <dgm:spPr/>
    </dgm:pt>
    <dgm:pt modelId="{8FEC0113-613F-444B-B526-A5F11313007A}" type="pres">
      <dgm:prSet presAssocID="{BCCAC38B-D325-40CC-ABB4-CED33D161181}" presName="parTx" presStyleLbl="revTx" presStyleIdx="0" presStyleCnt="9">
        <dgm:presLayoutVars>
          <dgm:chMax val="0"/>
          <dgm:chPref val="0"/>
        </dgm:presLayoutVars>
      </dgm:prSet>
      <dgm:spPr/>
    </dgm:pt>
    <dgm:pt modelId="{AEF7304E-2622-4AF9-9634-82FEB23A916E}" type="pres">
      <dgm:prSet presAssocID="{BCCAC38B-D325-40CC-ABB4-CED33D161181}" presName="desTx" presStyleLbl="revTx" presStyleIdx="1" presStyleCnt="9" custScaleX="140242" custLinFactNeighborX="-10530">
        <dgm:presLayoutVars/>
      </dgm:prSet>
      <dgm:spPr/>
    </dgm:pt>
    <dgm:pt modelId="{F8D8F6ED-A925-4F59-877C-CAA5B07BB252}" type="pres">
      <dgm:prSet presAssocID="{6D810102-3E13-460C-B29F-92439F4236D5}" presName="sibTrans" presStyleCnt="0"/>
      <dgm:spPr/>
    </dgm:pt>
    <dgm:pt modelId="{9EBAEB54-95E7-49C6-A451-65FF0CC8F258}" type="pres">
      <dgm:prSet presAssocID="{11B7BD80-344F-499F-9563-39CC88EDCE47}" presName="compNode" presStyleCnt="0"/>
      <dgm:spPr/>
    </dgm:pt>
    <dgm:pt modelId="{725D8221-E893-4FDC-8E41-74C0A23576DB}" type="pres">
      <dgm:prSet presAssocID="{11B7BD80-344F-499F-9563-39CC88EDCE47}" presName="bgRect" presStyleLbl="bgShp" presStyleIdx="1" presStyleCnt="7"/>
      <dgm:spPr/>
    </dgm:pt>
    <dgm:pt modelId="{0BEBAA78-595E-4A79-B0D7-5D9A1430044B}" type="pres">
      <dgm:prSet presAssocID="{11B7BD80-344F-499F-9563-39CC88EDCE47}"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486428CC-EB76-4254-B103-71534B47FE3C}" type="pres">
      <dgm:prSet presAssocID="{11B7BD80-344F-499F-9563-39CC88EDCE47}" presName="spaceRect" presStyleCnt="0"/>
      <dgm:spPr/>
    </dgm:pt>
    <dgm:pt modelId="{E9998FA6-0ED1-43E9-87A1-C74F94D218A2}" type="pres">
      <dgm:prSet presAssocID="{11B7BD80-344F-499F-9563-39CC88EDCE47}" presName="parTx" presStyleLbl="revTx" presStyleIdx="2" presStyleCnt="9">
        <dgm:presLayoutVars>
          <dgm:chMax val="0"/>
          <dgm:chPref val="0"/>
        </dgm:presLayoutVars>
      </dgm:prSet>
      <dgm:spPr/>
    </dgm:pt>
    <dgm:pt modelId="{4CFECC27-16BB-4C63-8DC4-6A1C0030304F}" type="pres">
      <dgm:prSet presAssocID="{11B7BD80-344F-499F-9563-39CC88EDCE47}" presName="desTx" presStyleLbl="revTx" presStyleIdx="3" presStyleCnt="9" custScaleX="138403" custLinFactNeighborX="-11745">
        <dgm:presLayoutVars/>
      </dgm:prSet>
      <dgm:spPr/>
    </dgm:pt>
    <dgm:pt modelId="{7546177D-E1B8-4096-92F7-28695690C434}" type="pres">
      <dgm:prSet presAssocID="{C72617B0-FE0A-4A08-B442-A9A020965B8C}" presName="sibTrans" presStyleCnt="0"/>
      <dgm:spPr/>
    </dgm:pt>
    <dgm:pt modelId="{ACDDBCEC-ED49-4C6C-9E0A-FCF33524FAB1}" type="pres">
      <dgm:prSet presAssocID="{BA76EAF6-3DBF-46D6-BBA2-3EA4BA0FB0F7}" presName="compNode" presStyleCnt="0"/>
      <dgm:spPr/>
    </dgm:pt>
    <dgm:pt modelId="{65BD7CE1-311F-417C-B982-640633651A4E}" type="pres">
      <dgm:prSet presAssocID="{BA76EAF6-3DBF-46D6-BBA2-3EA4BA0FB0F7}" presName="bgRect" presStyleLbl="bgShp" presStyleIdx="2" presStyleCnt="7"/>
      <dgm:spPr/>
    </dgm:pt>
    <dgm:pt modelId="{72CF2210-BD72-47F8-B8BA-5D0987E5E12C}" type="pres">
      <dgm:prSet presAssocID="{BA76EAF6-3DBF-46D6-BBA2-3EA4BA0FB0F7}"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apper"/>
        </a:ext>
      </dgm:extLst>
    </dgm:pt>
    <dgm:pt modelId="{DD8763F7-2E35-4733-ACE4-8CB30658CAB0}" type="pres">
      <dgm:prSet presAssocID="{BA76EAF6-3DBF-46D6-BBA2-3EA4BA0FB0F7}" presName="spaceRect" presStyleCnt="0"/>
      <dgm:spPr/>
    </dgm:pt>
    <dgm:pt modelId="{9A1F4EB3-9347-428C-9357-FF1E5C544687}" type="pres">
      <dgm:prSet presAssocID="{BA76EAF6-3DBF-46D6-BBA2-3EA4BA0FB0F7}" presName="parTx" presStyleLbl="revTx" presStyleIdx="4" presStyleCnt="9">
        <dgm:presLayoutVars>
          <dgm:chMax val="0"/>
          <dgm:chPref val="0"/>
        </dgm:presLayoutVars>
      </dgm:prSet>
      <dgm:spPr/>
    </dgm:pt>
    <dgm:pt modelId="{F6D6F732-2D44-4CA5-B000-142514A3AA17}" type="pres">
      <dgm:prSet presAssocID="{46FE83B9-5E03-429C-A657-61A7A11CD073}" presName="sibTrans" presStyleCnt="0"/>
      <dgm:spPr/>
    </dgm:pt>
    <dgm:pt modelId="{42105B5D-781A-4518-81CA-E4B789F341D8}" type="pres">
      <dgm:prSet presAssocID="{6C87B694-4FBD-4BC4-8DC8-E07233BD7DAE}" presName="compNode" presStyleCnt="0"/>
      <dgm:spPr/>
    </dgm:pt>
    <dgm:pt modelId="{0105A35B-4035-4F0B-A17C-E8606314D845}" type="pres">
      <dgm:prSet presAssocID="{6C87B694-4FBD-4BC4-8DC8-E07233BD7DAE}" presName="bgRect" presStyleLbl="bgShp" presStyleIdx="3" presStyleCnt="7"/>
      <dgm:spPr/>
    </dgm:pt>
    <dgm:pt modelId="{CA6AF4C4-0407-483A-A62D-3669D0208F49}" type="pres">
      <dgm:prSet presAssocID="{6C87B694-4FBD-4BC4-8DC8-E07233BD7DAE}"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äkare"/>
        </a:ext>
      </dgm:extLst>
    </dgm:pt>
    <dgm:pt modelId="{BBFD792C-78E8-4549-91CC-7E31C589C599}" type="pres">
      <dgm:prSet presAssocID="{6C87B694-4FBD-4BC4-8DC8-E07233BD7DAE}" presName="spaceRect" presStyleCnt="0"/>
      <dgm:spPr/>
    </dgm:pt>
    <dgm:pt modelId="{B9D61690-E844-4A9D-B591-0D70D5B75BF3}" type="pres">
      <dgm:prSet presAssocID="{6C87B694-4FBD-4BC4-8DC8-E07233BD7DAE}" presName="parTx" presStyleLbl="revTx" presStyleIdx="5" presStyleCnt="9">
        <dgm:presLayoutVars>
          <dgm:chMax val="0"/>
          <dgm:chPref val="0"/>
        </dgm:presLayoutVars>
      </dgm:prSet>
      <dgm:spPr/>
    </dgm:pt>
    <dgm:pt modelId="{69FA9ADC-1B06-4277-9203-A21120EA6033}" type="pres">
      <dgm:prSet presAssocID="{262E9AD2-38EC-4895-B324-D1785A91A879}" presName="sibTrans" presStyleCnt="0"/>
      <dgm:spPr/>
    </dgm:pt>
    <dgm:pt modelId="{0C3AFC6C-F7C4-400C-A131-73E4894A6A5B}" type="pres">
      <dgm:prSet presAssocID="{CB44C0D2-8784-4570-B256-8B894A26F252}" presName="compNode" presStyleCnt="0"/>
      <dgm:spPr/>
    </dgm:pt>
    <dgm:pt modelId="{1C68F470-2268-4D1A-A398-EE5D0BA67CC8}" type="pres">
      <dgm:prSet presAssocID="{CB44C0D2-8784-4570-B256-8B894A26F252}" presName="bgRect" presStyleLbl="bgShp" presStyleIdx="4" presStyleCnt="7"/>
      <dgm:spPr/>
    </dgm:pt>
    <dgm:pt modelId="{DD129DC8-7468-4065-AB9E-DF21CF247C1B}" type="pres">
      <dgm:prSet presAssocID="{CB44C0D2-8784-4570-B256-8B894A26F252}"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nk"/>
        </a:ext>
      </dgm:extLst>
    </dgm:pt>
    <dgm:pt modelId="{5B187D47-C858-4CE4-9256-BA686A6A8551}" type="pres">
      <dgm:prSet presAssocID="{CB44C0D2-8784-4570-B256-8B894A26F252}" presName="spaceRect" presStyleCnt="0"/>
      <dgm:spPr/>
    </dgm:pt>
    <dgm:pt modelId="{32A89813-AFA8-429B-A6EB-D0EBC2A29154}" type="pres">
      <dgm:prSet presAssocID="{CB44C0D2-8784-4570-B256-8B894A26F252}" presName="parTx" presStyleLbl="revTx" presStyleIdx="6" presStyleCnt="9">
        <dgm:presLayoutVars>
          <dgm:chMax val="0"/>
          <dgm:chPref val="0"/>
        </dgm:presLayoutVars>
      </dgm:prSet>
      <dgm:spPr/>
    </dgm:pt>
    <dgm:pt modelId="{A0A618AE-5007-4A00-8D54-05B0EF8BF002}" type="pres">
      <dgm:prSet presAssocID="{FFFCF74C-9724-4486-AE9B-B730785F0E96}" presName="sibTrans" presStyleCnt="0"/>
      <dgm:spPr/>
    </dgm:pt>
    <dgm:pt modelId="{41A5B621-7A5A-466C-9796-BEDA7C50C532}" type="pres">
      <dgm:prSet presAssocID="{8DDB3617-9D67-4EE1-82E0-2544F8B9A890}" presName="compNode" presStyleCnt="0"/>
      <dgm:spPr/>
    </dgm:pt>
    <dgm:pt modelId="{49D17262-81F4-4FFE-AAB3-28473F5A7F93}" type="pres">
      <dgm:prSet presAssocID="{8DDB3617-9D67-4EE1-82E0-2544F8B9A890}" presName="bgRect" presStyleLbl="bgShp" presStyleIdx="5" presStyleCnt="7"/>
      <dgm:spPr/>
    </dgm:pt>
    <dgm:pt modelId="{BA0551EC-C89E-4103-A591-1B038B434FEE}" type="pres">
      <dgm:prSet presAssocID="{8DDB3617-9D67-4EE1-82E0-2544F8B9A890}"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Ordförandeklubba"/>
        </a:ext>
      </dgm:extLst>
    </dgm:pt>
    <dgm:pt modelId="{3C938A49-AFB7-4030-AC14-078012C7A4A7}" type="pres">
      <dgm:prSet presAssocID="{8DDB3617-9D67-4EE1-82E0-2544F8B9A890}" presName="spaceRect" presStyleCnt="0"/>
      <dgm:spPr/>
    </dgm:pt>
    <dgm:pt modelId="{2623DC1E-6A6B-487A-BFFF-8E80FD7CE2D8}" type="pres">
      <dgm:prSet presAssocID="{8DDB3617-9D67-4EE1-82E0-2544F8B9A890}" presName="parTx" presStyleLbl="revTx" presStyleIdx="7" presStyleCnt="9">
        <dgm:presLayoutVars>
          <dgm:chMax val="0"/>
          <dgm:chPref val="0"/>
        </dgm:presLayoutVars>
      </dgm:prSet>
      <dgm:spPr/>
    </dgm:pt>
    <dgm:pt modelId="{31BAC8AB-64F5-4B4D-80C7-C7244EFDDEDC}" type="pres">
      <dgm:prSet presAssocID="{FC75CA1D-3D39-4701-BAF7-A5222F7CCA37}" presName="sibTrans" presStyleCnt="0"/>
      <dgm:spPr/>
    </dgm:pt>
    <dgm:pt modelId="{9081888C-4492-4C51-B670-00CF6136AA99}" type="pres">
      <dgm:prSet presAssocID="{52C1798C-FDBA-4340-AFC7-872B5C9B335B}" presName="compNode" presStyleCnt="0"/>
      <dgm:spPr/>
    </dgm:pt>
    <dgm:pt modelId="{B096B04A-6EF8-4B1E-971D-76E0299EDF0C}" type="pres">
      <dgm:prSet presAssocID="{52C1798C-FDBA-4340-AFC7-872B5C9B335B}" presName="bgRect" presStyleLbl="bgShp" presStyleIdx="6" presStyleCnt="7"/>
      <dgm:spPr/>
    </dgm:pt>
    <dgm:pt modelId="{CB2C422E-0BDB-46E3-8929-099E1F3F7840}" type="pres">
      <dgm:prSet presAssocID="{52C1798C-FDBA-4340-AFC7-872B5C9B335B}"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cales of Justice"/>
        </a:ext>
      </dgm:extLst>
    </dgm:pt>
    <dgm:pt modelId="{078CF42B-B593-4212-9D65-DD37558D8033}" type="pres">
      <dgm:prSet presAssocID="{52C1798C-FDBA-4340-AFC7-872B5C9B335B}" presName="spaceRect" presStyleCnt="0"/>
      <dgm:spPr/>
    </dgm:pt>
    <dgm:pt modelId="{64D1046C-38B5-43D0-8B3E-A25C5DEBF66F}" type="pres">
      <dgm:prSet presAssocID="{52C1798C-FDBA-4340-AFC7-872B5C9B335B}" presName="parTx" presStyleLbl="revTx" presStyleIdx="8" presStyleCnt="9">
        <dgm:presLayoutVars>
          <dgm:chMax val="0"/>
          <dgm:chPref val="0"/>
        </dgm:presLayoutVars>
      </dgm:prSet>
      <dgm:spPr/>
    </dgm:pt>
  </dgm:ptLst>
  <dgm:cxnLst>
    <dgm:cxn modelId="{B6FF011D-2045-4DEE-BA8B-56198F84A6FF}" type="presOf" srcId="{BA76EAF6-3DBF-46D6-BBA2-3EA4BA0FB0F7}" destId="{9A1F4EB3-9347-428C-9357-FF1E5C544687}" srcOrd="0" destOrd="0" presId="urn:microsoft.com/office/officeart/2018/2/layout/IconVerticalSolidList"/>
    <dgm:cxn modelId="{F521791F-AEC5-4C24-BDAE-1AE37356C7B3}" type="presOf" srcId="{3F11E698-6C6E-4B4B-B262-48D8C8F56BE3}" destId="{AEF7304E-2622-4AF9-9634-82FEB23A916E}" srcOrd="0" destOrd="0" presId="urn:microsoft.com/office/officeart/2018/2/layout/IconVerticalSolidList"/>
    <dgm:cxn modelId="{DC882F64-1D3D-4519-84A1-343284F71C75}" type="presOf" srcId="{52C1798C-FDBA-4340-AFC7-872B5C9B335B}" destId="{64D1046C-38B5-43D0-8B3E-A25C5DEBF66F}" srcOrd="0" destOrd="0" presId="urn:microsoft.com/office/officeart/2018/2/layout/IconVerticalSolidList"/>
    <dgm:cxn modelId="{0B69D36E-F1CB-45D7-9592-823178B4E081}" srcId="{11B7BD80-344F-499F-9563-39CC88EDCE47}" destId="{C5237DD0-91FC-49A9-A16F-0EA34C10EB73}" srcOrd="0" destOrd="0" parTransId="{3D837EB9-CA03-436A-B56F-87ED4E74DD3C}" sibTransId="{9F55AEBE-6193-476B-BE78-BFE0D66F881E}"/>
    <dgm:cxn modelId="{3D524E76-C4E2-43F8-8D97-158A740A2C4F}" type="presOf" srcId="{BCCAC38B-D325-40CC-ABB4-CED33D161181}" destId="{8FEC0113-613F-444B-B526-A5F11313007A}" srcOrd="0" destOrd="0" presId="urn:microsoft.com/office/officeart/2018/2/layout/IconVerticalSolidList"/>
    <dgm:cxn modelId="{C135C67C-6112-48F5-859B-07FD60AB7D81}" type="presOf" srcId="{7F97BE21-1ACA-4716-BE00-6A117CADCA8B}" destId="{A3C4F075-D1A9-4DB9-8C47-E94454F03B43}" srcOrd="0" destOrd="0" presId="urn:microsoft.com/office/officeart/2018/2/layout/IconVerticalSolidList"/>
    <dgm:cxn modelId="{BBB6897F-F80C-402D-B33D-884A47930585}" srcId="{7F97BE21-1ACA-4716-BE00-6A117CADCA8B}" destId="{6C87B694-4FBD-4BC4-8DC8-E07233BD7DAE}" srcOrd="3" destOrd="0" parTransId="{4DCEA56D-5972-4687-9B6F-87C1F10C6C42}" sibTransId="{262E9AD2-38EC-4895-B324-D1785A91A879}"/>
    <dgm:cxn modelId="{21CFC78E-2258-44DF-8BAE-4417E8C02A91}" type="presOf" srcId="{C5237DD0-91FC-49A9-A16F-0EA34C10EB73}" destId="{4CFECC27-16BB-4C63-8DC4-6A1C0030304F}" srcOrd="0" destOrd="0" presId="urn:microsoft.com/office/officeart/2018/2/layout/IconVerticalSolidList"/>
    <dgm:cxn modelId="{23A8F1A2-7C57-43A2-BCD8-AD372896F03F}" type="presOf" srcId="{6C87B694-4FBD-4BC4-8DC8-E07233BD7DAE}" destId="{B9D61690-E844-4A9D-B591-0D70D5B75BF3}" srcOrd="0" destOrd="0" presId="urn:microsoft.com/office/officeart/2018/2/layout/IconVerticalSolidList"/>
    <dgm:cxn modelId="{2B8171A6-CD81-4DCD-B35C-1221BFD3FEC7}" srcId="{7F97BE21-1ACA-4716-BE00-6A117CADCA8B}" destId="{52C1798C-FDBA-4340-AFC7-872B5C9B335B}" srcOrd="6" destOrd="0" parTransId="{926864E2-61ED-4A54-8F62-083DB7FD080D}" sibTransId="{2389A3A5-49A1-43C6-ABD3-725E4A5C9C30}"/>
    <dgm:cxn modelId="{B6C781A7-061C-4981-A77A-16AD09B68DEA}" type="presOf" srcId="{8DDB3617-9D67-4EE1-82E0-2544F8B9A890}" destId="{2623DC1E-6A6B-487A-BFFF-8E80FD7CE2D8}" srcOrd="0" destOrd="0" presId="urn:microsoft.com/office/officeart/2018/2/layout/IconVerticalSolidList"/>
    <dgm:cxn modelId="{07D2A0AD-3C90-4DCF-8584-B746B05452A1}" srcId="{7F97BE21-1ACA-4716-BE00-6A117CADCA8B}" destId="{8DDB3617-9D67-4EE1-82E0-2544F8B9A890}" srcOrd="5" destOrd="0" parTransId="{F2B9636C-5900-4100-8B3A-9C1ABF5B6878}" sibTransId="{FC75CA1D-3D39-4701-BAF7-A5222F7CCA37}"/>
    <dgm:cxn modelId="{0939CECA-A4E5-40EE-9C37-9B5B313AF210}" srcId="{7F97BE21-1ACA-4716-BE00-6A117CADCA8B}" destId="{BA76EAF6-3DBF-46D6-BBA2-3EA4BA0FB0F7}" srcOrd="2" destOrd="0" parTransId="{93916A41-C851-4195-93C8-5F21D0041065}" sibTransId="{46FE83B9-5E03-429C-A657-61A7A11CD073}"/>
    <dgm:cxn modelId="{7FB860D3-78F3-4CD5-BF02-C1488F75AA0D}" srcId="{7F97BE21-1ACA-4716-BE00-6A117CADCA8B}" destId="{CB44C0D2-8784-4570-B256-8B894A26F252}" srcOrd="4" destOrd="0" parTransId="{F2593A75-F4F5-4A25-85B8-D71742AD516F}" sibTransId="{FFFCF74C-9724-4486-AE9B-B730785F0E96}"/>
    <dgm:cxn modelId="{FF07FEE7-EB75-4ABD-A35C-EF930B7B6A81}" srcId="{7F97BE21-1ACA-4716-BE00-6A117CADCA8B}" destId="{BCCAC38B-D325-40CC-ABB4-CED33D161181}" srcOrd="0" destOrd="0" parTransId="{1E3D6F29-3B35-444D-8F1C-22E6974266D3}" sibTransId="{6D810102-3E13-460C-B29F-92439F4236D5}"/>
    <dgm:cxn modelId="{92568AE8-D4FD-47EA-88BC-D35830BA2F6E}" srcId="{7F97BE21-1ACA-4716-BE00-6A117CADCA8B}" destId="{11B7BD80-344F-499F-9563-39CC88EDCE47}" srcOrd="1" destOrd="0" parTransId="{081675D4-5920-4260-A874-FABBC9CE3744}" sibTransId="{C72617B0-FE0A-4A08-B442-A9A020965B8C}"/>
    <dgm:cxn modelId="{F038E8F3-2A35-49B4-847C-328A1962AA73}" srcId="{BCCAC38B-D325-40CC-ABB4-CED33D161181}" destId="{3F11E698-6C6E-4B4B-B262-48D8C8F56BE3}" srcOrd="0" destOrd="0" parTransId="{5E319C32-0BD2-44E5-9D00-8595EEF4E341}" sibTransId="{A9FA5484-517E-485E-8B96-4F8F1EB26476}"/>
    <dgm:cxn modelId="{AD7413F6-8502-4056-9D20-107B9A5544C4}" type="presOf" srcId="{11B7BD80-344F-499F-9563-39CC88EDCE47}" destId="{E9998FA6-0ED1-43E9-87A1-C74F94D218A2}" srcOrd="0" destOrd="0" presId="urn:microsoft.com/office/officeart/2018/2/layout/IconVerticalSolidList"/>
    <dgm:cxn modelId="{E00FFFF8-2DC8-45D0-9060-988756D61434}" type="presOf" srcId="{CB44C0D2-8784-4570-B256-8B894A26F252}" destId="{32A89813-AFA8-429B-A6EB-D0EBC2A29154}" srcOrd="0" destOrd="0" presId="urn:microsoft.com/office/officeart/2018/2/layout/IconVerticalSolidList"/>
    <dgm:cxn modelId="{DDC6A351-6649-4AB0-9A96-C67F1B0E3C4D}" type="presParOf" srcId="{A3C4F075-D1A9-4DB9-8C47-E94454F03B43}" destId="{A8671074-9244-4EAC-884B-6B0A6DD82F8E}" srcOrd="0" destOrd="0" presId="urn:microsoft.com/office/officeart/2018/2/layout/IconVerticalSolidList"/>
    <dgm:cxn modelId="{7DEA6A2D-E854-4C92-81EE-A4B1FCBBFA46}" type="presParOf" srcId="{A8671074-9244-4EAC-884B-6B0A6DD82F8E}" destId="{B232DB87-6D76-4FA6-841A-46E1D4C7433D}" srcOrd="0" destOrd="0" presId="urn:microsoft.com/office/officeart/2018/2/layout/IconVerticalSolidList"/>
    <dgm:cxn modelId="{F58DE61F-EBA8-4740-8A65-D5E5ACE4BC0A}" type="presParOf" srcId="{A8671074-9244-4EAC-884B-6B0A6DD82F8E}" destId="{4F5771EC-6CE0-46AB-A945-05C988151ABC}" srcOrd="1" destOrd="0" presId="urn:microsoft.com/office/officeart/2018/2/layout/IconVerticalSolidList"/>
    <dgm:cxn modelId="{3884FC07-BE49-473B-AEB4-8053609211ED}" type="presParOf" srcId="{A8671074-9244-4EAC-884B-6B0A6DD82F8E}" destId="{6C5C605F-AA09-4BDB-B648-B3EB1AB053BA}" srcOrd="2" destOrd="0" presId="urn:microsoft.com/office/officeart/2018/2/layout/IconVerticalSolidList"/>
    <dgm:cxn modelId="{E92B5BCC-A850-44A0-A452-295B7515F13C}" type="presParOf" srcId="{A8671074-9244-4EAC-884B-6B0A6DD82F8E}" destId="{8FEC0113-613F-444B-B526-A5F11313007A}" srcOrd="3" destOrd="0" presId="urn:microsoft.com/office/officeart/2018/2/layout/IconVerticalSolidList"/>
    <dgm:cxn modelId="{5B874C2D-F42A-44BE-A47A-F8CB5968444E}" type="presParOf" srcId="{A8671074-9244-4EAC-884B-6B0A6DD82F8E}" destId="{AEF7304E-2622-4AF9-9634-82FEB23A916E}" srcOrd="4" destOrd="0" presId="urn:microsoft.com/office/officeart/2018/2/layout/IconVerticalSolidList"/>
    <dgm:cxn modelId="{CAE8334A-1468-45EA-AB5D-4D07523552C0}" type="presParOf" srcId="{A3C4F075-D1A9-4DB9-8C47-E94454F03B43}" destId="{F8D8F6ED-A925-4F59-877C-CAA5B07BB252}" srcOrd="1" destOrd="0" presId="urn:microsoft.com/office/officeart/2018/2/layout/IconVerticalSolidList"/>
    <dgm:cxn modelId="{E6FD361B-6DE7-451E-8C58-F6DBFD32C803}" type="presParOf" srcId="{A3C4F075-D1A9-4DB9-8C47-E94454F03B43}" destId="{9EBAEB54-95E7-49C6-A451-65FF0CC8F258}" srcOrd="2" destOrd="0" presId="urn:microsoft.com/office/officeart/2018/2/layout/IconVerticalSolidList"/>
    <dgm:cxn modelId="{B086182F-406D-490A-A0C8-FA207582CDA9}" type="presParOf" srcId="{9EBAEB54-95E7-49C6-A451-65FF0CC8F258}" destId="{725D8221-E893-4FDC-8E41-74C0A23576DB}" srcOrd="0" destOrd="0" presId="urn:microsoft.com/office/officeart/2018/2/layout/IconVerticalSolidList"/>
    <dgm:cxn modelId="{E930FC80-9423-4FAC-9628-6CE34462AAC4}" type="presParOf" srcId="{9EBAEB54-95E7-49C6-A451-65FF0CC8F258}" destId="{0BEBAA78-595E-4A79-B0D7-5D9A1430044B}" srcOrd="1" destOrd="0" presId="urn:microsoft.com/office/officeart/2018/2/layout/IconVerticalSolidList"/>
    <dgm:cxn modelId="{25BFF3D2-9064-4E96-88EC-FEA967244C24}" type="presParOf" srcId="{9EBAEB54-95E7-49C6-A451-65FF0CC8F258}" destId="{486428CC-EB76-4254-B103-71534B47FE3C}" srcOrd="2" destOrd="0" presId="urn:microsoft.com/office/officeart/2018/2/layout/IconVerticalSolidList"/>
    <dgm:cxn modelId="{A08C28E7-5782-4670-B457-B64218900DD3}" type="presParOf" srcId="{9EBAEB54-95E7-49C6-A451-65FF0CC8F258}" destId="{E9998FA6-0ED1-43E9-87A1-C74F94D218A2}" srcOrd="3" destOrd="0" presId="urn:microsoft.com/office/officeart/2018/2/layout/IconVerticalSolidList"/>
    <dgm:cxn modelId="{D9EBFFE4-F90F-440A-8058-09AB13CB41BD}" type="presParOf" srcId="{9EBAEB54-95E7-49C6-A451-65FF0CC8F258}" destId="{4CFECC27-16BB-4C63-8DC4-6A1C0030304F}" srcOrd="4" destOrd="0" presId="urn:microsoft.com/office/officeart/2018/2/layout/IconVerticalSolidList"/>
    <dgm:cxn modelId="{835110E4-8F55-415F-9AB9-700D8BF6B032}" type="presParOf" srcId="{A3C4F075-D1A9-4DB9-8C47-E94454F03B43}" destId="{7546177D-E1B8-4096-92F7-28695690C434}" srcOrd="3" destOrd="0" presId="urn:microsoft.com/office/officeart/2018/2/layout/IconVerticalSolidList"/>
    <dgm:cxn modelId="{5CE180A6-A8E9-4897-89DF-D8CF2DB0F2E3}" type="presParOf" srcId="{A3C4F075-D1A9-4DB9-8C47-E94454F03B43}" destId="{ACDDBCEC-ED49-4C6C-9E0A-FCF33524FAB1}" srcOrd="4" destOrd="0" presId="urn:microsoft.com/office/officeart/2018/2/layout/IconVerticalSolidList"/>
    <dgm:cxn modelId="{558DA014-9C4C-4111-83B6-60FE8181C9CF}" type="presParOf" srcId="{ACDDBCEC-ED49-4C6C-9E0A-FCF33524FAB1}" destId="{65BD7CE1-311F-417C-B982-640633651A4E}" srcOrd="0" destOrd="0" presId="urn:microsoft.com/office/officeart/2018/2/layout/IconVerticalSolidList"/>
    <dgm:cxn modelId="{B981E4C6-9842-4C2A-9FDB-2982DE996130}" type="presParOf" srcId="{ACDDBCEC-ED49-4C6C-9E0A-FCF33524FAB1}" destId="{72CF2210-BD72-47F8-B8BA-5D0987E5E12C}" srcOrd="1" destOrd="0" presId="urn:microsoft.com/office/officeart/2018/2/layout/IconVerticalSolidList"/>
    <dgm:cxn modelId="{2F57A6B9-45F1-4B0E-9C39-FEE8FE374C3C}" type="presParOf" srcId="{ACDDBCEC-ED49-4C6C-9E0A-FCF33524FAB1}" destId="{DD8763F7-2E35-4733-ACE4-8CB30658CAB0}" srcOrd="2" destOrd="0" presId="urn:microsoft.com/office/officeart/2018/2/layout/IconVerticalSolidList"/>
    <dgm:cxn modelId="{615EEB48-3428-484B-B2A5-8A56E6A01653}" type="presParOf" srcId="{ACDDBCEC-ED49-4C6C-9E0A-FCF33524FAB1}" destId="{9A1F4EB3-9347-428C-9357-FF1E5C544687}" srcOrd="3" destOrd="0" presId="urn:microsoft.com/office/officeart/2018/2/layout/IconVerticalSolidList"/>
    <dgm:cxn modelId="{43BBE244-3842-436F-8F40-AA0441914A8E}" type="presParOf" srcId="{A3C4F075-D1A9-4DB9-8C47-E94454F03B43}" destId="{F6D6F732-2D44-4CA5-B000-142514A3AA17}" srcOrd="5" destOrd="0" presId="urn:microsoft.com/office/officeart/2018/2/layout/IconVerticalSolidList"/>
    <dgm:cxn modelId="{258D3D5F-E50A-4EEC-9636-F6B937353CFE}" type="presParOf" srcId="{A3C4F075-D1A9-4DB9-8C47-E94454F03B43}" destId="{42105B5D-781A-4518-81CA-E4B789F341D8}" srcOrd="6" destOrd="0" presId="urn:microsoft.com/office/officeart/2018/2/layout/IconVerticalSolidList"/>
    <dgm:cxn modelId="{4B97A4D3-2A93-4257-A80F-8868555069E9}" type="presParOf" srcId="{42105B5D-781A-4518-81CA-E4B789F341D8}" destId="{0105A35B-4035-4F0B-A17C-E8606314D845}" srcOrd="0" destOrd="0" presId="urn:microsoft.com/office/officeart/2018/2/layout/IconVerticalSolidList"/>
    <dgm:cxn modelId="{1060CC4B-98AB-4FFE-BFDB-8436B6AB759A}" type="presParOf" srcId="{42105B5D-781A-4518-81CA-E4B789F341D8}" destId="{CA6AF4C4-0407-483A-A62D-3669D0208F49}" srcOrd="1" destOrd="0" presId="urn:microsoft.com/office/officeart/2018/2/layout/IconVerticalSolidList"/>
    <dgm:cxn modelId="{178D4A34-7885-4761-ABF3-36FDB5549783}" type="presParOf" srcId="{42105B5D-781A-4518-81CA-E4B789F341D8}" destId="{BBFD792C-78E8-4549-91CC-7E31C589C599}" srcOrd="2" destOrd="0" presId="urn:microsoft.com/office/officeart/2018/2/layout/IconVerticalSolidList"/>
    <dgm:cxn modelId="{C1B4C9F2-3385-4C92-B019-BD9B0534E53F}" type="presParOf" srcId="{42105B5D-781A-4518-81CA-E4B789F341D8}" destId="{B9D61690-E844-4A9D-B591-0D70D5B75BF3}" srcOrd="3" destOrd="0" presId="urn:microsoft.com/office/officeart/2018/2/layout/IconVerticalSolidList"/>
    <dgm:cxn modelId="{7BF7DB66-1F75-4291-B344-1352301EC02B}" type="presParOf" srcId="{A3C4F075-D1A9-4DB9-8C47-E94454F03B43}" destId="{69FA9ADC-1B06-4277-9203-A21120EA6033}" srcOrd="7" destOrd="0" presId="urn:microsoft.com/office/officeart/2018/2/layout/IconVerticalSolidList"/>
    <dgm:cxn modelId="{A38B8AB8-9703-45C7-B92B-31F3E031DB66}" type="presParOf" srcId="{A3C4F075-D1A9-4DB9-8C47-E94454F03B43}" destId="{0C3AFC6C-F7C4-400C-A131-73E4894A6A5B}" srcOrd="8" destOrd="0" presId="urn:microsoft.com/office/officeart/2018/2/layout/IconVerticalSolidList"/>
    <dgm:cxn modelId="{ECAFF3A1-9B31-4CBF-8560-3BF70ADCDB3C}" type="presParOf" srcId="{0C3AFC6C-F7C4-400C-A131-73E4894A6A5B}" destId="{1C68F470-2268-4D1A-A398-EE5D0BA67CC8}" srcOrd="0" destOrd="0" presId="urn:microsoft.com/office/officeart/2018/2/layout/IconVerticalSolidList"/>
    <dgm:cxn modelId="{3ADC92CA-84CA-4581-BB17-1C5BCE886E74}" type="presParOf" srcId="{0C3AFC6C-F7C4-400C-A131-73E4894A6A5B}" destId="{DD129DC8-7468-4065-AB9E-DF21CF247C1B}" srcOrd="1" destOrd="0" presId="urn:microsoft.com/office/officeart/2018/2/layout/IconVerticalSolidList"/>
    <dgm:cxn modelId="{25FB1939-A119-43CD-993B-C6C51E7D3BDC}" type="presParOf" srcId="{0C3AFC6C-F7C4-400C-A131-73E4894A6A5B}" destId="{5B187D47-C858-4CE4-9256-BA686A6A8551}" srcOrd="2" destOrd="0" presId="urn:microsoft.com/office/officeart/2018/2/layout/IconVerticalSolidList"/>
    <dgm:cxn modelId="{A37F9F98-8B39-4EF2-9A95-C886DD7BD18B}" type="presParOf" srcId="{0C3AFC6C-F7C4-400C-A131-73E4894A6A5B}" destId="{32A89813-AFA8-429B-A6EB-D0EBC2A29154}" srcOrd="3" destOrd="0" presId="urn:microsoft.com/office/officeart/2018/2/layout/IconVerticalSolidList"/>
    <dgm:cxn modelId="{AA68D96F-7F0A-49D3-99F5-6E014DDD151C}" type="presParOf" srcId="{A3C4F075-D1A9-4DB9-8C47-E94454F03B43}" destId="{A0A618AE-5007-4A00-8D54-05B0EF8BF002}" srcOrd="9" destOrd="0" presId="urn:microsoft.com/office/officeart/2018/2/layout/IconVerticalSolidList"/>
    <dgm:cxn modelId="{FF6F909B-B695-4117-8339-25502EBADC6E}" type="presParOf" srcId="{A3C4F075-D1A9-4DB9-8C47-E94454F03B43}" destId="{41A5B621-7A5A-466C-9796-BEDA7C50C532}" srcOrd="10" destOrd="0" presId="urn:microsoft.com/office/officeart/2018/2/layout/IconVerticalSolidList"/>
    <dgm:cxn modelId="{2A0CAB88-4A26-42DB-971F-096ADEF4B905}" type="presParOf" srcId="{41A5B621-7A5A-466C-9796-BEDA7C50C532}" destId="{49D17262-81F4-4FFE-AAB3-28473F5A7F93}" srcOrd="0" destOrd="0" presId="urn:microsoft.com/office/officeart/2018/2/layout/IconVerticalSolidList"/>
    <dgm:cxn modelId="{84D72E93-A14F-4607-B7BF-8545D27D1997}" type="presParOf" srcId="{41A5B621-7A5A-466C-9796-BEDA7C50C532}" destId="{BA0551EC-C89E-4103-A591-1B038B434FEE}" srcOrd="1" destOrd="0" presId="urn:microsoft.com/office/officeart/2018/2/layout/IconVerticalSolidList"/>
    <dgm:cxn modelId="{DA59AFB9-0C6C-41AA-80CB-3A429219C956}" type="presParOf" srcId="{41A5B621-7A5A-466C-9796-BEDA7C50C532}" destId="{3C938A49-AFB7-4030-AC14-078012C7A4A7}" srcOrd="2" destOrd="0" presId="urn:microsoft.com/office/officeart/2018/2/layout/IconVerticalSolidList"/>
    <dgm:cxn modelId="{2B49AD29-8253-4BBF-8B0A-426EFACBDA8A}" type="presParOf" srcId="{41A5B621-7A5A-466C-9796-BEDA7C50C532}" destId="{2623DC1E-6A6B-487A-BFFF-8E80FD7CE2D8}" srcOrd="3" destOrd="0" presId="urn:microsoft.com/office/officeart/2018/2/layout/IconVerticalSolidList"/>
    <dgm:cxn modelId="{21A70313-14CE-4EED-AB4F-53EFB4E93508}" type="presParOf" srcId="{A3C4F075-D1A9-4DB9-8C47-E94454F03B43}" destId="{31BAC8AB-64F5-4B4D-80C7-C7244EFDDEDC}" srcOrd="11" destOrd="0" presId="urn:microsoft.com/office/officeart/2018/2/layout/IconVerticalSolidList"/>
    <dgm:cxn modelId="{EF2148B3-161A-4700-B8DB-9ED08A9F7028}" type="presParOf" srcId="{A3C4F075-D1A9-4DB9-8C47-E94454F03B43}" destId="{9081888C-4492-4C51-B670-00CF6136AA99}" srcOrd="12" destOrd="0" presId="urn:microsoft.com/office/officeart/2018/2/layout/IconVerticalSolidList"/>
    <dgm:cxn modelId="{CF798005-233C-4FB2-8C85-2BD56E9DC1EC}" type="presParOf" srcId="{9081888C-4492-4C51-B670-00CF6136AA99}" destId="{B096B04A-6EF8-4B1E-971D-76E0299EDF0C}" srcOrd="0" destOrd="0" presId="urn:microsoft.com/office/officeart/2018/2/layout/IconVerticalSolidList"/>
    <dgm:cxn modelId="{2286EEF2-5580-462C-88D3-5C71C2351D51}" type="presParOf" srcId="{9081888C-4492-4C51-B670-00CF6136AA99}" destId="{CB2C422E-0BDB-46E3-8929-099E1F3F7840}" srcOrd="1" destOrd="0" presId="urn:microsoft.com/office/officeart/2018/2/layout/IconVerticalSolidList"/>
    <dgm:cxn modelId="{23378FC5-A4A6-41CF-8AB4-ABB07CD6A8E0}" type="presParOf" srcId="{9081888C-4492-4C51-B670-00CF6136AA99}" destId="{078CF42B-B593-4212-9D65-DD37558D8033}" srcOrd="2" destOrd="0" presId="urn:microsoft.com/office/officeart/2018/2/layout/IconVerticalSolidList"/>
    <dgm:cxn modelId="{A2210C9D-9E36-42C6-8A45-F033C7DC268C}" type="presParOf" srcId="{9081888C-4492-4C51-B670-00CF6136AA99}" destId="{64D1046C-38B5-43D0-8B3E-A25C5DEBF66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3FCF3A-D66F-4B71-9ACD-C35AFA0C9AC4}"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BFF34F3-D49D-4AFE-8818-6B13E9996653}">
      <dgm:prSet/>
      <dgm:spPr/>
      <dgm:t>
        <a:bodyPr/>
        <a:lstStyle/>
        <a:p>
          <a:pPr>
            <a:lnSpc>
              <a:spcPct val="100000"/>
            </a:lnSpc>
          </a:pPr>
          <a:r>
            <a:rPr lang="en-US" b="1" u="none" dirty="0"/>
            <a:t>Part 1</a:t>
          </a:r>
          <a:r>
            <a:rPr lang="en-US" dirty="0"/>
            <a:t>:  Make the licensing process more effective.</a:t>
          </a:r>
        </a:p>
      </dgm:t>
    </dgm:pt>
    <dgm:pt modelId="{39E1CCB8-B0D2-4EA8-8AA6-A3AC23BD06AE}" type="parTrans" cxnId="{E2702A47-D912-476A-9B4C-00BBD2B36B64}">
      <dgm:prSet/>
      <dgm:spPr/>
      <dgm:t>
        <a:bodyPr/>
        <a:lstStyle/>
        <a:p>
          <a:endParaRPr lang="en-US"/>
        </a:p>
      </dgm:t>
    </dgm:pt>
    <dgm:pt modelId="{D97DB6ED-85B9-46F9-BF63-56325D057365}" type="sibTrans" cxnId="{E2702A47-D912-476A-9B4C-00BBD2B36B64}">
      <dgm:prSet/>
      <dgm:spPr/>
      <dgm:t>
        <a:bodyPr/>
        <a:lstStyle/>
        <a:p>
          <a:endParaRPr lang="en-US"/>
        </a:p>
      </dgm:t>
    </dgm:pt>
    <dgm:pt modelId="{073902AA-4D69-442F-AF63-3B41EDC0DDBF}">
      <dgm:prSet/>
      <dgm:spPr/>
      <dgm:t>
        <a:bodyPr/>
        <a:lstStyle/>
        <a:p>
          <a:pPr>
            <a:lnSpc>
              <a:spcPct val="100000"/>
            </a:lnSpc>
          </a:pPr>
          <a:r>
            <a:rPr lang="en-US" b="1" u="none" dirty="0"/>
            <a:t>Part 2</a:t>
          </a:r>
          <a:r>
            <a:rPr lang="en-US" dirty="0"/>
            <a:t>: Review the licensing fees for new nuclear power.</a:t>
          </a:r>
          <a:endParaRPr lang="sv-SE" dirty="0"/>
        </a:p>
      </dgm:t>
    </dgm:pt>
    <dgm:pt modelId="{250966D3-C4E1-45DE-A452-C86BF5495896}" type="parTrans" cxnId="{290F5269-5388-41F7-9979-DB9558AA9006}">
      <dgm:prSet/>
      <dgm:spPr/>
      <dgm:t>
        <a:bodyPr/>
        <a:lstStyle/>
        <a:p>
          <a:endParaRPr lang="en-US"/>
        </a:p>
      </dgm:t>
    </dgm:pt>
    <dgm:pt modelId="{27A980CE-BB49-47A5-B3B2-A16343BE8E32}" type="sibTrans" cxnId="{290F5269-5388-41F7-9979-DB9558AA9006}">
      <dgm:prSet/>
      <dgm:spPr/>
      <dgm:t>
        <a:bodyPr/>
        <a:lstStyle/>
        <a:p>
          <a:endParaRPr lang="en-US"/>
        </a:p>
      </dgm:t>
    </dgm:pt>
    <dgm:pt modelId="{F0199DFD-6801-4A11-87A9-9C8D55BBA3CA}">
      <dgm:prSet/>
      <dgm:spPr/>
      <dgm:t>
        <a:bodyPr/>
        <a:lstStyle/>
        <a:p>
          <a:pPr>
            <a:lnSpc>
              <a:spcPct val="100000"/>
            </a:lnSpc>
          </a:pPr>
          <a:r>
            <a:rPr lang="en-US" b="1" u="none" dirty="0">
              <a:solidFill>
                <a:schemeClr val="tx1"/>
              </a:solidFill>
            </a:rPr>
            <a:t>Part 3</a:t>
          </a:r>
          <a:r>
            <a:rPr lang="en-US" dirty="0">
              <a:solidFill>
                <a:schemeClr val="tx1"/>
              </a:solidFill>
            </a:rPr>
            <a:t>: </a:t>
          </a:r>
          <a:r>
            <a:rPr lang="en-US" dirty="0"/>
            <a:t>Assess the national system for nuclear waste management and disposal.</a:t>
          </a:r>
          <a:endParaRPr lang="en-US" u="none" dirty="0">
            <a:solidFill>
              <a:schemeClr val="tx1"/>
            </a:solidFill>
          </a:endParaRPr>
        </a:p>
      </dgm:t>
    </dgm:pt>
    <dgm:pt modelId="{BE6E69CE-9927-49DF-8C61-F5818AF632A8}" type="parTrans" cxnId="{9E5D8E83-3D56-4417-8CC2-B80C3A1F828F}">
      <dgm:prSet/>
      <dgm:spPr/>
      <dgm:t>
        <a:bodyPr/>
        <a:lstStyle/>
        <a:p>
          <a:endParaRPr lang="sv-SE"/>
        </a:p>
      </dgm:t>
    </dgm:pt>
    <dgm:pt modelId="{B55DC0B2-8D5C-4025-82B5-E7C2B0BCA7F3}" type="sibTrans" cxnId="{9E5D8E83-3D56-4417-8CC2-B80C3A1F828F}">
      <dgm:prSet/>
      <dgm:spPr/>
      <dgm:t>
        <a:bodyPr/>
        <a:lstStyle/>
        <a:p>
          <a:endParaRPr lang="sv-SE"/>
        </a:p>
      </dgm:t>
    </dgm:pt>
    <dgm:pt modelId="{7721C9CF-ECAC-43DA-8E14-958BF9DF728C}">
      <dgm:prSet/>
      <dgm:spPr/>
      <dgm:t>
        <a:bodyPr/>
        <a:lstStyle/>
        <a:p>
          <a:pPr>
            <a:lnSpc>
              <a:spcPct val="100000"/>
            </a:lnSpc>
          </a:pPr>
          <a:r>
            <a:rPr lang="en-US" b="1" u="none" dirty="0">
              <a:solidFill>
                <a:schemeClr val="tx1"/>
              </a:solidFill>
            </a:rPr>
            <a:t>Part 4</a:t>
          </a:r>
          <a:r>
            <a:rPr lang="en-US" dirty="0">
              <a:solidFill>
                <a:schemeClr val="tx1"/>
              </a:solidFill>
            </a:rPr>
            <a:t>: </a:t>
          </a:r>
          <a:r>
            <a:rPr lang="en-US" dirty="0"/>
            <a:t>Assess the need for a graded approach for some emergency preparedness and response measures.</a:t>
          </a:r>
          <a:endParaRPr lang="en-US" dirty="0">
            <a:solidFill>
              <a:schemeClr val="tx1"/>
            </a:solidFill>
          </a:endParaRPr>
        </a:p>
      </dgm:t>
    </dgm:pt>
    <dgm:pt modelId="{810041F9-D059-4B35-AF10-B4CA8C15DA0C}" type="parTrans" cxnId="{D03F0545-313B-44F9-B1FA-1E47B82F9CD2}">
      <dgm:prSet/>
      <dgm:spPr/>
      <dgm:t>
        <a:bodyPr/>
        <a:lstStyle/>
        <a:p>
          <a:endParaRPr lang="sv-SE"/>
        </a:p>
      </dgm:t>
    </dgm:pt>
    <dgm:pt modelId="{A1253F3E-0FA9-446E-8D07-FF6FB0E83127}" type="sibTrans" cxnId="{D03F0545-313B-44F9-B1FA-1E47B82F9CD2}">
      <dgm:prSet/>
      <dgm:spPr/>
      <dgm:t>
        <a:bodyPr/>
        <a:lstStyle/>
        <a:p>
          <a:endParaRPr lang="sv-SE"/>
        </a:p>
      </dgm:t>
    </dgm:pt>
    <dgm:pt modelId="{84B947ED-BCF0-4AD5-B141-8A948AE3532C}">
      <dgm:prSet custT="1"/>
      <dgm:spPr/>
      <dgm:t>
        <a:bodyPr/>
        <a:lstStyle/>
        <a:p>
          <a:pPr algn="r">
            <a:lnSpc>
              <a:spcPct val="100000"/>
            </a:lnSpc>
          </a:pPr>
          <a:r>
            <a:rPr lang="en-US" sz="1600" dirty="0"/>
            <a:t>30 December 2024</a:t>
          </a:r>
        </a:p>
      </dgm:t>
    </dgm:pt>
    <dgm:pt modelId="{5AA1E3AC-E32E-454F-B396-2C1E3617503E}" type="parTrans" cxnId="{2778E64F-B12D-476F-8112-DC0032FA8046}">
      <dgm:prSet/>
      <dgm:spPr/>
      <dgm:t>
        <a:bodyPr/>
        <a:lstStyle/>
        <a:p>
          <a:endParaRPr lang="en-GB"/>
        </a:p>
      </dgm:t>
    </dgm:pt>
    <dgm:pt modelId="{1BF96E43-AAAE-4916-BCF8-62D386F2AEE0}" type="sibTrans" cxnId="{2778E64F-B12D-476F-8112-DC0032FA8046}">
      <dgm:prSet/>
      <dgm:spPr/>
      <dgm:t>
        <a:bodyPr/>
        <a:lstStyle/>
        <a:p>
          <a:endParaRPr lang="en-GB"/>
        </a:p>
      </dgm:t>
    </dgm:pt>
    <dgm:pt modelId="{4D9E4EFA-6E12-458F-B2A2-19FCB40439BD}">
      <dgm:prSet custT="1"/>
      <dgm:spPr/>
      <dgm:t>
        <a:bodyPr/>
        <a:lstStyle/>
        <a:p>
          <a:pPr algn="r">
            <a:lnSpc>
              <a:spcPct val="100000"/>
            </a:lnSpc>
          </a:pPr>
          <a:r>
            <a:rPr lang="en-GB" sz="1600" dirty="0"/>
            <a:t>30 December 2024</a:t>
          </a:r>
          <a:endParaRPr lang="sv-SE" sz="1600" dirty="0"/>
        </a:p>
      </dgm:t>
    </dgm:pt>
    <dgm:pt modelId="{B57368D6-BEB3-4400-986E-A3B64C864FD5}" type="parTrans" cxnId="{F342659E-7220-44D8-9EC4-1A8C724A9693}">
      <dgm:prSet/>
      <dgm:spPr/>
      <dgm:t>
        <a:bodyPr/>
        <a:lstStyle/>
        <a:p>
          <a:endParaRPr lang="en-GB"/>
        </a:p>
      </dgm:t>
    </dgm:pt>
    <dgm:pt modelId="{80611B64-C7FC-4EF4-8455-FADC79128362}" type="sibTrans" cxnId="{F342659E-7220-44D8-9EC4-1A8C724A9693}">
      <dgm:prSet/>
      <dgm:spPr/>
      <dgm:t>
        <a:bodyPr/>
        <a:lstStyle/>
        <a:p>
          <a:endParaRPr lang="en-GB"/>
        </a:p>
      </dgm:t>
    </dgm:pt>
    <dgm:pt modelId="{B09A7349-5C82-4878-A4A6-23ADB6BD34F8}">
      <dgm:prSet custT="1"/>
      <dgm:spPr/>
      <dgm:t>
        <a:bodyPr/>
        <a:lstStyle/>
        <a:p>
          <a:pPr algn="r">
            <a:lnSpc>
              <a:spcPct val="100000"/>
            </a:lnSpc>
          </a:pPr>
          <a:r>
            <a:rPr lang="en-US" sz="1600" u="none" dirty="0">
              <a:solidFill>
                <a:schemeClr val="tx1"/>
              </a:solidFill>
            </a:rPr>
            <a:t>29 August 2025</a:t>
          </a:r>
        </a:p>
      </dgm:t>
    </dgm:pt>
    <dgm:pt modelId="{0807F678-E3EA-4E24-9740-B9872FD78D6B}" type="parTrans" cxnId="{D66D1758-0386-4085-9928-64BB58FF1D45}">
      <dgm:prSet/>
      <dgm:spPr/>
      <dgm:t>
        <a:bodyPr/>
        <a:lstStyle/>
        <a:p>
          <a:endParaRPr lang="en-GB"/>
        </a:p>
      </dgm:t>
    </dgm:pt>
    <dgm:pt modelId="{FCAD583E-B6F3-4C80-8E90-41C2B5454323}" type="sibTrans" cxnId="{D66D1758-0386-4085-9928-64BB58FF1D45}">
      <dgm:prSet/>
      <dgm:spPr/>
      <dgm:t>
        <a:bodyPr/>
        <a:lstStyle/>
        <a:p>
          <a:endParaRPr lang="en-GB"/>
        </a:p>
      </dgm:t>
    </dgm:pt>
    <dgm:pt modelId="{948B24F8-086C-44CA-A56B-3311D02DA32B}">
      <dgm:prSet custT="1"/>
      <dgm:spPr/>
      <dgm:t>
        <a:bodyPr/>
        <a:lstStyle/>
        <a:p>
          <a:pPr algn="r">
            <a:lnSpc>
              <a:spcPct val="100000"/>
            </a:lnSpc>
          </a:pPr>
          <a:r>
            <a:rPr lang="en-GB" sz="1600" dirty="0">
              <a:solidFill>
                <a:schemeClr val="tx1"/>
              </a:solidFill>
            </a:rPr>
            <a:t>27 February 2026</a:t>
          </a:r>
          <a:endParaRPr lang="en-US" sz="1600" dirty="0">
            <a:solidFill>
              <a:schemeClr val="tx1"/>
            </a:solidFill>
          </a:endParaRPr>
        </a:p>
      </dgm:t>
    </dgm:pt>
    <dgm:pt modelId="{2B46922F-3AC4-4CED-8ABD-44CCFD70279B}" type="parTrans" cxnId="{A63B19D1-7FA2-41CF-9B5B-E6FC96E5FC7D}">
      <dgm:prSet/>
      <dgm:spPr/>
      <dgm:t>
        <a:bodyPr/>
        <a:lstStyle/>
        <a:p>
          <a:endParaRPr lang="en-GB"/>
        </a:p>
      </dgm:t>
    </dgm:pt>
    <dgm:pt modelId="{ABB52A10-E3D1-4D9E-A290-33923D5728D6}" type="sibTrans" cxnId="{A63B19D1-7FA2-41CF-9B5B-E6FC96E5FC7D}">
      <dgm:prSet/>
      <dgm:spPr/>
      <dgm:t>
        <a:bodyPr/>
        <a:lstStyle/>
        <a:p>
          <a:endParaRPr lang="en-GB"/>
        </a:p>
      </dgm:t>
    </dgm:pt>
    <dgm:pt modelId="{0286E041-539C-41F4-9C22-462B5B852286}" type="pres">
      <dgm:prSet presAssocID="{BA3FCF3A-D66F-4B71-9ACD-C35AFA0C9AC4}" presName="root" presStyleCnt="0">
        <dgm:presLayoutVars>
          <dgm:dir/>
          <dgm:resizeHandles val="exact"/>
        </dgm:presLayoutVars>
      </dgm:prSet>
      <dgm:spPr/>
    </dgm:pt>
    <dgm:pt modelId="{589DACCC-0282-4688-8953-DE06F6E4474C}" type="pres">
      <dgm:prSet presAssocID="{CBFF34F3-D49D-4AFE-8818-6B13E9996653}" presName="compNode" presStyleCnt="0"/>
      <dgm:spPr/>
    </dgm:pt>
    <dgm:pt modelId="{0C344D7D-C5A2-41D2-9918-96B73B42847E}" type="pres">
      <dgm:prSet presAssocID="{CBFF34F3-D49D-4AFE-8818-6B13E9996653}" presName="bgRect" presStyleLbl="bgShp" presStyleIdx="0" presStyleCnt="4"/>
      <dgm:spPr/>
    </dgm:pt>
    <dgm:pt modelId="{9FC3AD15-365E-4524-8FBC-4196EEAB8CFC}" type="pres">
      <dgm:prSet presAssocID="{CBFF34F3-D49D-4AFE-8818-6B13E999665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Glödlampa och kugghjul med hel fyllning"/>
        </a:ext>
      </dgm:extLst>
    </dgm:pt>
    <dgm:pt modelId="{74167B1B-4633-4C81-A0BF-170C8E166E00}" type="pres">
      <dgm:prSet presAssocID="{CBFF34F3-D49D-4AFE-8818-6B13E9996653}" presName="spaceRect" presStyleCnt="0"/>
      <dgm:spPr/>
    </dgm:pt>
    <dgm:pt modelId="{E4D21A0B-FE9A-4077-8176-5945666BE80F}" type="pres">
      <dgm:prSet presAssocID="{CBFF34F3-D49D-4AFE-8818-6B13E9996653}" presName="parTx" presStyleLbl="revTx" presStyleIdx="0" presStyleCnt="8" custScaleX="143292" custLinFactNeighborX="22057">
        <dgm:presLayoutVars>
          <dgm:chMax val="0"/>
          <dgm:chPref val="0"/>
        </dgm:presLayoutVars>
      </dgm:prSet>
      <dgm:spPr/>
    </dgm:pt>
    <dgm:pt modelId="{E90E2C7A-09D3-45FC-B861-DA8C5F43C007}" type="pres">
      <dgm:prSet presAssocID="{CBFF34F3-D49D-4AFE-8818-6B13E9996653}" presName="desTx" presStyleLbl="revTx" presStyleIdx="1" presStyleCnt="8" custScaleX="70537" custLinFactNeighborX="13050">
        <dgm:presLayoutVars/>
      </dgm:prSet>
      <dgm:spPr/>
    </dgm:pt>
    <dgm:pt modelId="{CF389BA3-2B9B-49BC-BF77-245B1BDC619A}" type="pres">
      <dgm:prSet presAssocID="{D97DB6ED-85B9-46F9-BF63-56325D057365}" presName="sibTrans" presStyleCnt="0"/>
      <dgm:spPr/>
    </dgm:pt>
    <dgm:pt modelId="{4673431F-BEF5-4BCE-911D-99C508E2EC9B}" type="pres">
      <dgm:prSet presAssocID="{073902AA-4D69-442F-AF63-3B41EDC0DDBF}" presName="compNode" presStyleCnt="0"/>
      <dgm:spPr/>
    </dgm:pt>
    <dgm:pt modelId="{7B447173-BABE-4D20-8EE1-31CEA0046BCE}" type="pres">
      <dgm:prSet presAssocID="{073902AA-4D69-442F-AF63-3B41EDC0DDBF}" presName="bgRect" presStyleLbl="bgShp" presStyleIdx="1" presStyleCnt="4"/>
      <dgm:spPr/>
    </dgm:pt>
    <dgm:pt modelId="{D5E0FC85-AA3E-4C6E-8DCC-5768F198ABA1}" type="pres">
      <dgm:prSet presAssocID="{073902AA-4D69-442F-AF63-3B41EDC0DDB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illgång och efterfrågan med hel fyllning"/>
        </a:ext>
      </dgm:extLst>
    </dgm:pt>
    <dgm:pt modelId="{FF2CF0AD-3E7A-42EC-AC50-A4645428A2C1}" type="pres">
      <dgm:prSet presAssocID="{073902AA-4D69-442F-AF63-3B41EDC0DDBF}" presName="spaceRect" presStyleCnt="0"/>
      <dgm:spPr/>
    </dgm:pt>
    <dgm:pt modelId="{47FEF81E-830F-466E-A630-621B43659152}" type="pres">
      <dgm:prSet presAssocID="{073902AA-4D69-442F-AF63-3B41EDC0DDBF}" presName="parTx" presStyleLbl="revTx" presStyleIdx="2" presStyleCnt="8" custScaleX="143292" custLinFactNeighborX="22057">
        <dgm:presLayoutVars>
          <dgm:chMax val="0"/>
          <dgm:chPref val="0"/>
        </dgm:presLayoutVars>
      </dgm:prSet>
      <dgm:spPr/>
    </dgm:pt>
    <dgm:pt modelId="{0787000C-A5C1-4D47-B9E6-EC88491826B8}" type="pres">
      <dgm:prSet presAssocID="{073902AA-4D69-442F-AF63-3B41EDC0DDBF}" presName="desTx" presStyleLbl="revTx" presStyleIdx="3" presStyleCnt="8" custScaleX="70537" custLinFactNeighborX="13050">
        <dgm:presLayoutVars/>
      </dgm:prSet>
      <dgm:spPr/>
    </dgm:pt>
    <dgm:pt modelId="{93DEB737-27AA-41E2-9711-4C6A05C8D763}" type="pres">
      <dgm:prSet presAssocID="{27A980CE-BB49-47A5-B3B2-A16343BE8E32}" presName="sibTrans" presStyleCnt="0"/>
      <dgm:spPr/>
    </dgm:pt>
    <dgm:pt modelId="{573EE7F8-0E9F-4CAE-8A48-12B0554023F2}" type="pres">
      <dgm:prSet presAssocID="{F0199DFD-6801-4A11-87A9-9C8D55BBA3CA}" presName="compNode" presStyleCnt="0"/>
      <dgm:spPr/>
    </dgm:pt>
    <dgm:pt modelId="{5A29C167-D743-4CEF-933E-945643125987}" type="pres">
      <dgm:prSet presAssocID="{F0199DFD-6801-4A11-87A9-9C8D55BBA3CA}" presName="bgRect" presStyleLbl="bgShp" presStyleIdx="2" presStyleCnt="4"/>
      <dgm:spPr/>
    </dgm:pt>
    <dgm:pt modelId="{00EF5586-CAB1-404A-A94E-D3D37B92AD92}" type="pres">
      <dgm:prSet presAssocID="{F0199DFD-6801-4A11-87A9-9C8D55BBA3C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kräp med hel fyllning"/>
        </a:ext>
      </dgm:extLst>
    </dgm:pt>
    <dgm:pt modelId="{4EF1111A-EF39-4B7E-A877-26D16640FFF1}" type="pres">
      <dgm:prSet presAssocID="{F0199DFD-6801-4A11-87A9-9C8D55BBA3CA}" presName="spaceRect" presStyleCnt="0"/>
      <dgm:spPr/>
    </dgm:pt>
    <dgm:pt modelId="{51FC8624-9AEF-4AC4-8CCC-2082323CC6F7}" type="pres">
      <dgm:prSet presAssocID="{F0199DFD-6801-4A11-87A9-9C8D55BBA3CA}" presName="parTx" presStyleLbl="revTx" presStyleIdx="4" presStyleCnt="8" custScaleX="143292" custLinFactNeighborX="22057">
        <dgm:presLayoutVars>
          <dgm:chMax val="0"/>
          <dgm:chPref val="0"/>
        </dgm:presLayoutVars>
      </dgm:prSet>
      <dgm:spPr/>
    </dgm:pt>
    <dgm:pt modelId="{44FD385D-3056-48F5-8EDD-902BF6BA2842}" type="pres">
      <dgm:prSet presAssocID="{F0199DFD-6801-4A11-87A9-9C8D55BBA3CA}" presName="desTx" presStyleLbl="revTx" presStyleIdx="5" presStyleCnt="8" custScaleX="70537" custLinFactNeighborX="13050">
        <dgm:presLayoutVars/>
      </dgm:prSet>
      <dgm:spPr/>
    </dgm:pt>
    <dgm:pt modelId="{50C38179-A4C9-4B9B-A3FE-D224AEDB5476}" type="pres">
      <dgm:prSet presAssocID="{B55DC0B2-8D5C-4025-82B5-E7C2B0BCA7F3}" presName="sibTrans" presStyleCnt="0"/>
      <dgm:spPr/>
    </dgm:pt>
    <dgm:pt modelId="{CE56CE9A-CF82-41FE-8BE5-9702DA72A6ED}" type="pres">
      <dgm:prSet presAssocID="{7721C9CF-ECAC-43DA-8E14-958BF9DF728C}" presName="compNode" presStyleCnt="0"/>
      <dgm:spPr/>
    </dgm:pt>
    <dgm:pt modelId="{E7F9C557-6FAE-4BB5-956C-C549BF62FB71}" type="pres">
      <dgm:prSet presAssocID="{7721C9CF-ECAC-43DA-8E14-958BF9DF728C}" presName="bgRect" presStyleLbl="bgShp" presStyleIdx="3" presStyleCnt="4"/>
      <dgm:spPr/>
    </dgm:pt>
    <dgm:pt modelId="{B984981A-5355-4663-8FBF-D6AAE4D08B52}" type="pres">
      <dgm:prSet presAssocID="{7721C9CF-ECAC-43DA-8E14-958BF9DF728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Karta med markör kontur"/>
        </a:ext>
      </dgm:extLst>
    </dgm:pt>
    <dgm:pt modelId="{D66952E7-F44B-480B-8F96-923659031EC3}" type="pres">
      <dgm:prSet presAssocID="{7721C9CF-ECAC-43DA-8E14-958BF9DF728C}" presName="spaceRect" presStyleCnt="0"/>
      <dgm:spPr/>
    </dgm:pt>
    <dgm:pt modelId="{E8B0105D-BDB1-4429-AFCA-56F562720AF2}" type="pres">
      <dgm:prSet presAssocID="{7721C9CF-ECAC-43DA-8E14-958BF9DF728C}" presName="parTx" presStyleLbl="revTx" presStyleIdx="6" presStyleCnt="8" custScaleX="143292" custLinFactNeighborX="22057">
        <dgm:presLayoutVars>
          <dgm:chMax val="0"/>
          <dgm:chPref val="0"/>
        </dgm:presLayoutVars>
      </dgm:prSet>
      <dgm:spPr/>
    </dgm:pt>
    <dgm:pt modelId="{70090DA5-9A75-45E0-A9E0-1DD9CB538BC0}" type="pres">
      <dgm:prSet presAssocID="{7721C9CF-ECAC-43DA-8E14-958BF9DF728C}" presName="desTx" presStyleLbl="revTx" presStyleIdx="7" presStyleCnt="8" custScaleX="70537" custLinFactNeighborX="13050" custLinFactNeighborY="-1714">
        <dgm:presLayoutVars/>
      </dgm:prSet>
      <dgm:spPr/>
    </dgm:pt>
  </dgm:ptLst>
  <dgm:cxnLst>
    <dgm:cxn modelId="{8F827F0C-D6C5-4394-AF09-73E6098E14AC}" type="presOf" srcId="{948B24F8-086C-44CA-A56B-3311D02DA32B}" destId="{70090DA5-9A75-45E0-A9E0-1DD9CB538BC0}" srcOrd="0" destOrd="0" presId="urn:microsoft.com/office/officeart/2018/2/layout/IconVerticalSolidList"/>
    <dgm:cxn modelId="{42B1CC63-57FC-4BAF-8234-989775F3FE86}" type="presOf" srcId="{4D9E4EFA-6E12-458F-B2A2-19FCB40439BD}" destId="{0787000C-A5C1-4D47-B9E6-EC88491826B8}" srcOrd="0" destOrd="0" presId="urn:microsoft.com/office/officeart/2018/2/layout/IconVerticalSolidList"/>
    <dgm:cxn modelId="{D03F0545-313B-44F9-B1FA-1E47B82F9CD2}" srcId="{BA3FCF3A-D66F-4B71-9ACD-C35AFA0C9AC4}" destId="{7721C9CF-ECAC-43DA-8E14-958BF9DF728C}" srcOrd="3" destOrd="0" parTransId="{810041F9-D059-4B35-AF10-B4CA8C15DA0C}" sibTransId="{A1253F3E-0FA9-446E-8D07-FF6FB0E83127}"/>
    <dgm:cxn modelId="{E2702A47-D912-476A-9B4C-00BBD2B36B64}" srcId="{BA3FCF3A-D66F-4B71-9ACD-C35AFA0C9AC4}" destId="{CBFF34F3-D49D-4AFE-8818-6B13E9996653}" srcOrd="0" destOrd="0" parTransId="{39E1CCB8-B0D2-4EA8-8AA6-A3AC23BD06AE}" sibTransId="{D97DB6ED-85B9-46F9-BF63-56325D057365}"/>
    <dgm:cxn modelId="{BA664147-6C2F-41AD-8806-B7A6BB0E9A6C}" type="presOf" srcId="{7721C9CF-ECAC-43DA-8E14-958BF9DF728C}" destId="{E8B0105D-BDB1-4429-AFCA-56F562720AF2}" srcOrd="0" destOrd="0" presId="urn:microsoft.com/office/officeart/2018/2/layout/IconVerticalSolidList"/>
    <dgm:cxn modelId="{FBC3EE67-606B-488B-A949-52F3ABB0C2DE}" type="presOf" srcId="{B09A7349-5C82-4878-A4A6-23ADB6BD34F8}" destId="{44FD385D-3056-48F5-8EDD-902BF6BA2842}" srcOrd="0" destOrd="0" presId="urn:microsoft.com/office/officeart/2018/2/layout/IconVerticalSolidList"/>
    <dgm:cxn modelId="{290F5269-5388-41F7-9979-DB9558AA9006}" srcId="{BA3FCF3A-D66F-4B71-9ACD-C35AFA0C9AC4}" destId="{073902AA-4D69-442F-AF63-3B41EDC0DDBF}" srcOrd="1" destOrd="0" parTransId="{250966D3-C4E1-45DE-A452-C86BF5495896}" sibTransId="{27A980CE-BB49-47A5-B3B2-A16343BE8E32}"/>
    <dgm:cxn modelId="{FC118E69-0D39-4D31-9572-3849267ED765}" type="presOf" srcId="{BA3FCF3A-D66F-4B71-9ACD-C35AFA0C9AC4}" destId="{0286E041-539C-41F4-9C22-462B5B852286}" srcOrd="0" destOrd="0" presId="urn:microsoft.com/office/officeart/2018/2/layout/IconVerticalSolidList"/>
    <dgm:cxn modelId="{2778E64F-B12D-476F-8112-DC0032FA8046}" srcId="{CBFF34F3-D49D-4AFE-8818-6B13E9996653}" destId="{84B947ED-BCF0-4AD5-B141-8A948AE3532C}" srcOrd="0" destOrd="0" parTransId="{5AA1E3AC-E32E-454F-B396-2C1E3617503E}" sibTransId="{1BF96E43-AAAE-4916-BCF8-62D386F2AEE0}"/>
    <dgm:cxn modelId="{D66D1758-0386-4085-9928-64BB58FF1D45}" srcId="{F0199DFD-6801-4A11-87A9-9C8D55BBA3CA}" destId="{B09A7349-5C82-4878-A4A6-23ADB6BD34F8}" srcOrd="0" destOrd="0" parTransId="{0807F678-E3EA-4E24-9740-B9872FD78D6B}" sibTransId="{FCAD583E-B6F3-4C80-8E90-41C2B5454323}"/>
    <dgm:cxn modelId="{9E5D8E83-3D56-4417-8CC2-B80C3A1F828F}" srcId="{BA3FCF3A-D66F-4B71-9ACD-C35AFA0C9AC4}" destId="{F0199DFD-6801-4A11-87A9-9C8D55BBA3CA}" srcOrd="2" destOrd="0" parTransId="{BE6E69CE-9927-49DF-8C61-F5818AF632A8}" sibTransId="{B55DC0B2-8D5C-4025-82B5-E7C2B0BCA7F3}"/>
    <dgm:cxn modelId="{3A202D93-2848-410E-9400-8B59E63EA2DE}" type="presOf" srcId="{84B947ED-BCF0-4AD5-B141-8A948AE3532C}" destId="{E90E2C7A-09D3-45FC-B861-DA8C5F43C007}" srcOrd="0" destOrd="0" presId="urn:microsoft.com/office/officeart/2018/2/layout/IconVerticalSolidList"/>
    <dgm:cxn modelId="{A6A7FB95-47E7-4BFB-8B62-CAFC13AFB067}" type="presOf" srcId="{CBFF34F3-D49D-4AFE-8818-6B13E9996653}" destId="{E4D21A0B-FE9A-4077-8176-5945666BE80F}" srcOrd="0" destOrd="0" presId="urn:microsoft.com/office/officeart/2018/2/layout/IconVerticalSolidList"/>
    <dgm:cxn modelId="{F342659E-7220-44D8-9EC4-1A8C724A9693}" srcId="{073902AA-4D69-442F-AF63-3B41EDC0DDBF}" destId="{4D9E4EFA-6E12-458F-B2A2-19FCB40439BD}" srcOrd="0" destOrd="0" parTransId="{B57368D6-BEB3-4400-986E-A3B64C864FD5}" sibTransId="{80611B64-C7FC-4EF4-8455-FADC79128362}"/>
    <dgm:cxn modelId="{C1DB18C6-3B45-4809-9755-841745F1A420}" type="presOf" srcId="{073902AA-4D69-442F-AF63-3B41EDC0DDBF}" destId="{47FEF81E-830F-466E-A630-621B43659152}" srcOrd="0" destOrd="0" presId="urn:microsoft.com/office/officeart/2018/2/layout/IconVerticalSolidList"/>
    <dgm:cxn modelId="{A63B19D1-7FA2-41CF-9B5B-E6FC96E5FC7D}" srcId="{7721C9CF-ECAC-43DA-8E14-958BF9DF728C}" destId="{948B24F8-086C-44CA-A56B-3311D02DA32B}" srcOrd="0" destOrd="0" parTransId="{2B46922F-3AC4-4CED-8ABD-44CCFD70279B}" sibTransId="{ABB52A10-E3D1-4D9E-A290-33923D5728D6}"/>
    <dgm:cxn modelId="{697E3BD3-47D0-4B88-86D1-9E0B9AE8971C}" type="presOf" srcId="{F0199DFD-6801-4A11-87A9-9C8D55BBA3CA}" destId="{51FC8624-9AEF-4AC4-8CCC-2082323CC6F7}" srcOrd="0" destOrd="0" presId="urn:microsoft.com/office/officeart/2018/2/layout/IconVerticalSolidList"/>
    <dgm:cxn modelId="{F9996D7B-F96F-48FB-A045-C996B2AE97AC}" type="presParOf" srcId="{0286E041-539C-41F4-9C22-462B5B852286}" destId="{589DACCC-0282-4688-8953-DE06F6E4474C}" srcOrd="0" destOrd="0" presId="urn:microsoft.com/office/officeart/2018/2/layout/IconVerticalSolidList"/>
    <dgm:cxn modelId="{691746FC-1535-4C6B-B250-54C535A81F1B}" type="presParOf" srcId="{589DACCC-0282-4688-8953-DE06F6E4474C}" destId="{0C344D7D-C5A2-41D2-9918-96B73B42847E}" srcOrd="0" destOrd="0" presId="urn:microsoft.com/office/officeart/2018/2/layout/IconVerticalSolidList"/>
    <dgm:cxn modelId="{3D2608C2-9D5B-41A7-BD02-F1120A66C98A}" type="presParOf" srcId="{589DACCC-0282-4688-8953-DE06F6E4474C}" destId="{9FC3AD15-365E-4524-8FBC-4196EEAB8CFC}" srcOrd="1" destOrd="0" presId="urn:microsoft.com/office/officeart/2018/2/layout/IconVerticalSolidList"/>
    <dgm:cxn modelId="{F3816D64-8077-4CA9-A0D8-D25D7BA7CC6A}" type="presParOf" srcId="{589DACCC-0282-4688-8953-DE06F6E4474C}" destId="{74167B1B-4633-4C81-A0BF-170C8E166E00}" srcOrd="2" destOrd="0" presId="urn:microsoft.com/office/officeart/2018/2/layout/IconVerticalSolidList"/>
    <dgm:cxn modelId="{B6D69890-AC92-4C23-AB6B-D1BCCBD84298}" type="presParOf" srcId="{589DACCC-0282-4688-8953-DE06F6E4474C}" destId="{E4D21A0B-FE9A-4077-8176-5945666BE80F}" srcOrd="3" destOrd="0" presId="urn:microsoft.com/office/officeart/2018/2/layout/IconVerticalSolidList"/>
    <dgm:cxn modelId="{16E889A1-5CAC-4023-934A-96D5F1D6E1DE}" type="presParOf" srcId="{589DACCC-0282-4688-8953-DE06F6E4474C}" destId="{E90E2C7A-09D3-45FC-B861-DA8C5F43C007}" srcOrd="4" destOrd="0" presId="urn:microsoft.com/office/officeart/2018/2/layout/IconVerticalSolidList"/>
    <dgm:cxn modelId="{B34F87C0-78A6-419B-A380-0A4B53832245}" type="presParOf" srcId="{0286E041-539C-41F4-9C22-462B5B852286}" destId="{CF389BA3-2B9B-49BC-BF77-245B1BDC619A}" srcOrd="1" destOrd="0" presId="urn:microsoft.com/office/officeart/2018/2/layout/IconVerticalSolidList"/>
    <dgm:cxn modelId="{84560BB6-1563-415D-B7EB-3812FAAC0DE0}" type="presParOf" srcId="{0286E041-539C-41F4-9C22-462B5B852286}" destId="{4673431F-BEF5-4BCE-911D-99C508E2EC9B}" srcOrd="2" destOrd="0" presId="urn:microsoft.com/office/officeart/2018/2/layout/IconVerticalSolidList"/>
    <dgm:cxn modelId="{94AC837B-B074-46E5-AF5A-70D09863C582}" type="presParOf" srcId="{4673431F-BEF5-4BCE-911D-99C508E2EC9B}" destId="{7B447173-BABE-4D20-8EE1-31CEA0046BCE}" srcOrd="0" destOrd="0" presId="urn:microsoft.com/office/officeart/2018/2/layout/IconVerticalSolidList"/>
    <dgm:cxn modelId="{21B3A689-2F81-4D9C-BE42-0715340A9A0C}" type="presParOf" srcId="{4673431F-BEF5-4BCE-911D-99C508E2EC9B}" destId="{D5E0FC85-AA3E-4C6E-8DCC-5768F198ABA1}" srcOrd="1" destOrd="0" presId="urn:microsoft.com/office/officeart/2018/2/layout/IconVerticalSolidList"/>
    <dgm:cxn modelId="{4A66AE65-764B-4651-9D13-5FB678C8521A}" type="presParOf" srcId="{4673431F-BEF5-4BCE-911D-99C508E2EC9B}" destId="{FF2CF0AD-3E7A-42EC-AC50-A4645428A2C1}" srcOrd="2" destOrd="0" presId="urn:microsoft.com/office/officeart/2018/2/layout/IconVerticalSolidList"/>
    <dgm:cxn modelId="{7FA80AFD-07A6-419C-84A6-B946059BBBD7}" type="presParOf" srcId="{4673431F-BEF5-4BCE-911D-99C508E2EC9B}" destId="{47FEF81E-830F-466E-A630-621B43659152}" srcOrd="3" destOrd="0" presId="urn:microsoft.com/office/officeart/2018/2/layout/IconVerticalSolidList"/>
    <dgm:cxn modelId="{382420DE-98F1-417C-9E91-8801EF7E83B8}" type="presParOf" srcId="{4673431F-BEF5-4BCE-911D-99C508E2EC9B}" destId="{0787000C-A5C1-4D47-B9E6-EC88491826B8}" srcOrd="4" destOrd="0" presId="urn:microsoft.com/office/officeart/2018/2/layout/IconVerticalSolidList"/>
    <dgm:cxn modelId="{926B63E4-C823-4BD3-BDBD-C6F54BAB3772}" type="presParOf" srcId="{0286E041-539C-41F4-9C22-462B5B852286}" destId="{93DEB737-27AA-41E2-9711-4C6A05C8D763}" srcOrd="3" destOrd="0" presId="urn:microsoft.com/office/officeart/2018/2/layout/IconVerticalSolidList"/>
    <dgm:cxn modelId="{0572FC6A-A2AF-4ACD-B4DB-50700DCA4A52}" type="presParOf" srcId="{0286E041-539C-41F4-9C22-462B5B852286}" destId="{573EE7F8-0E9F-4CAE-8A48-12B0554023F2}" srcOrd="4" destOrd="0" presId="urn:microsoft.com/office/officeart/2018/2/layout/IconVerticalSolidList"/>
    <dgm:cxn modelId="{79BDA22B-5193-4697-89D6-DCE3D698BC6D}" type="presParOf" srcId="{573EE7F8-0E9F-4CAE-8A48-12B0554023F2}" destId="{5A29C167-D743-4CEF-933E-945643125987}" srcOrd="0" destOrd="0" presId="urn:microsoft.com/office/officeart/2018/2/layout/IconVerticalSolidList"/>
    <dgm:cxn modelId="{A40D223B-16E7-445E-8343-832E0180042A}" type="presParOf" srcId="{573EE7F8-0E9F-4CAE-8A48-12B0554023F2}" destId="{00EF5586-CAB1-404A-A94E-D3D37B92AD92}" srcOrd="1" destOrd="0" presId="urn:microsoft.com/office/officeart/2018/2/layout/IconVerticalSolidList"/>
    <dgm:cxn modelId="{7971AEBD-E78D-4D80-9E10-29D231915917}" type="presParOf" srcId="{573EE7F8-0E9F-4CAE-8A48-12B0554023F2}" destId="{4EF1111A-EF39-4B7E-A877-26D16640FFF1}" srcOrd="2" destOrd="0" presId="urn:microsoft.com/office/officeart/2018/2/layout/IconVerticalSolidList"/>
    <dgm:cxn modelId="{1AB91871-BD74-40F7-9A2F-D7990229E152}" type="presParOf" srcId="{573EE7F8-0E9F-4CAE-8A48-12B0554023F2}" destId="{51FC8624-9AEF-4AC4-8CCC-2082323CC6F7}" srcOrd="3" destOrd="0" presId="urn:microsoft.com/office/officeart/2018/2/layout/IconVerticalSolidList"/>
    <dgm:cxn modelId="{95CA3D02-FFB7-48D6-A10B-88CE88119712}" type="presParOf" srcId="{573EE7F8-0E9F-4CAE-8A48-12B0554023F2}" destId="{44FD385D-3056-48F5-8EDD-902BF6BA2842}" srcOrd="4" destOrd="0" presId="urn:microsoft.com/office/officeart/2018/2/layout/IconVerticalSolidList"/>
    <dgm:cxn modelId="{B2E9D053-7D53-4CD4-8E2B-C1676DA1DB31}" type="presParOf" srcId="{0286E041-539C-41F4-9C22-462B5B852286}" destId="{50C38179-A4C9-4B9B-A3FE-D224AEDB5476}" srcOrd="5" destOrd="0" presId="urn:microsoft.com/office/officeart/2018/2/layout/IconVerticalSolidList"/>
    <dgm:cxn modelId="{7531C081-0E8D-4D7A-98BC-EB050D32A300}" type="presParOf" srcId="{0286E041-539C-41F4-9C22-462B5B852286}" destId="{CE56CE9A-CF82-41FE-8BE5-9702DA72A6ED}" srcOrd="6" destOrd="0" presId="urn:microsoft.com/office/officeart/2018/2/layout/IconVerticalSolidList"/>
    <dgm:cxn modelId="{22E36E1D-54D5-4525-B092-7518C11095F1}" type="presParOf" srcId="{CE56CE9A-CF82-41FE-8BE5-9702DA72A6ED}" destId="{E7F9C557-6FAE-4BB5-956C-C549BF62FB71}" srcOrd="0" destOrd="0" presId="urn:microsoft.com/office/officeart/2018/2/layout/IconVerticalSolidList"/>
    <dgm:cxn modelId="{3A610FF2-1B27-497E-AC3C-5ACD95AB2566}" type="presParOf" srcId="{CE56CE9A-CF82-41FE-8BE5-9702DA72A6ED}" destId="{B984981A-5355-4663-8FBF-D6AAE4D08B52}" srcOrd="1" destOrd="0" presId="urn:microsoft.com/office/officeart/2018/2/layout/IconVerticalSolidList"/>
    <dgm:cxn modelId="{5BB14855-840D-4259-883B-8F13C2A4B47D}" type="presParOf" srcId="{CE56CE9A-CF82-41FE-8BE5-9702DA72A6ED}" destId="{D66952E7-F44B-480B-8F96-923659031EC3}" srcOrd="2" destOrd="0" presId="urn:microsoft.com/office/officeart/2018/2/layout/IconVerticalSolidList"/>
    <dgm:cxn modelId="{422AAD9A-AECF-48F7-AA5C-1EEF3DC63E8E}" type="presParOf" srcId="{CE56CE9A-CF82-41FE-8BE5-9702DA72A6ED}" destId="{E8B0105D-BDB1-4429-AFCA-56F562720AF2}" srcOrd="3" destOrd="0" presId="urn:microsoft.com/office/officeart/2018/2/layout/IconVerticalSolidList"/>
    <dgm:cxn modelId="{AE5D9E20-F4D3-44A7-B65A-661ACC800346}" type="presParOf" srcId="{CE56CE9A-CF82-41FE-8BE5-9702DA72A6ED}" destId="{70090DA5-9A75-45E0-A9E0-1DD9CB538BC0}"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9073EB2-44B5-458E-9D6D-058BD011194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707069C-79E9-463A-902D-470F79740AF7}">
      <dgm:prSet/>
      <dgm:spPr/>
      <dgm:t>
        <a:bodyPr/>
        <a:lstStyle/>
        <a:p>
          <a:pPr>
            <a:lnSpc>
              <a:spcPct val="100000"/>
            </a:lnSpc>
          </a:pPr>
          <a:r>
            <a:rPr lang="en-US" dirty="0"/>
            <a:t>Co-ordination of different/overlapping initiatives.</a:t>
          </a:r>
        </a:p>
      </dgm:t>
    </dgm:pt>
    <dgm:pt modelId="{A00EFE50-3E56-4D95-A087-4B2F5A8C01C3}" type="parTrans" cxnId="{4C4E876B-CE19-40AF-96D7-246D92EC08BD}">
      <dgm:prSet/>
      <dgm:spPr/>
      <dgm:t>
        <a:bodyPr/>
        <a:lstStyle/>
        <a:p>
          <a:endParaRPr lang="en-US"/>
        </a:p>
      </dgm:t>
    </dgm:pt>
    <dgm:pt modelId="{5B3AF3ED-6895-43F9-BD1F-A7393B9DAA06}" type="sibTrans" cxnId="{4C4E876B-CE19-40AF-96D7-246D92EC08BD}">
      <dgm:prSet phldrT="01"/>
      <dgm:spPr/>
      <dgm:t>
        <a:bodyPr/>
        <a:lstStyle/>
        <a:p>
          <a:endParaRPr lang="en-US"/>
        </a:p>
      </dgm:t>
    </dgm:pt>
    <dgm:pt modelId="{08B5C514-A9AF-4887-8A62-72FDF51BF756}">
      <dgm:prSet/>
      <dgm:spPr/>
      <dgm:t>
        <a:bodyPr/>
        <a:lstStyle/>
        <a:p>
          <a:pPr>
            <a:lnSpc>
              <a:spcPct val="100000"/>
            </a:lnSpc>
          </a:pPr>
          <a:r>
            <a:rPr lang="en-US" dirty="0"/>
            <a:t>Comprehensive enough for all relevant design and licensing pathways for new nuclear in Sweden.</a:t>
          </a:r>
        </a:p>
      </dgm:t>
    </dgm:pt>
    <dgm:pt modelId="{B4125648-2036-4313-879A-740B36CFC0CB}" type="parTrans" cxnId="{4906BFC9-6099-4251-A7E2-4C68763F8211}">
      <dgm:prSet/>
      <dgm:spPr/>
      <dgm:t>
        <a:bodyPr/>
        <a:lstStyle/>
        <a:p>
          <a:endParaRPr lang="en-US"/>
        </a:p>
      </dgm:t>
    </dgm:pt>
    <dgm:pt modelId="{7563E044-BCCB-414C-A8B3-3F6E23E298EE}" type="sibTrans" cxnId="{4906BFC9-6099-4251-A7E2-4C68763F8211}">
      <dgm:prSet phldrT="02"/>
      <dgm:spPr/>
      <dgm:t>
        <a:bodyPr/>
        <a:lstStyle/>
        <a:p>
          <a:endParaRPr lang="en-US"/>
        </a:p>
      </dgm:t>
    </dgm:pt>
    <dgm:pt modelId="{A76A045B-CC9C-433E-B428-30C11D7155F3}">
      <dgm:prSet/>
      <dgm:spPr/>
      <dgm:t>
        <a:bodyPr/>
        <a:lstStyle/>
        <a:p>
          <a:pPr>
            <a:lnSpc>
              <a:spcPct val="100000"/>
            </a:lnSpc>
          </a:pPr>
          <a:r>
            <a:rPr lang="en-US" dirty="0"/>
            <a:t>Identify and suggest measures which lead to </a:t>
          </a:r>
          <a:r>
            <a:rPr lang="en-US" b="0" dirty="0"/>
            <a:t>actual enhanced efficiency</a:t>
          </a:r>
          <a:r>
            <a:rPr lang="en-US" dirty="0"/>
            <a:t>, in the short and long term.  </a:t>
          </a:r>
        </a:p>
      </dgm:t>
    </dgm:pt>
    <dgm:pt modelId="{8C439067-4627-4A9A-9B06-8E439D59DA3B}" type="parTrans" cxnId="{BEA465A0-D74C-41A2-B9FC-8D5E2D9526A2}">
      <dgm:prSet/>
      <dgm:spPr/>
      <dgm:t>
        <a:bodyPr/>
        <a:lstStyle/>
        <a:p>
          <a:endParaRPr lang="sv-SE"/>
        </a:p>
      </dgm:t>
    </dgm:pt>
    <dgm:pt modelId="{E2F31295-F368-4AD9-B257-BBDD9D3DFB90}" type="sibTrans" cxnId="{BEA465A0-D74C-41A2-B9FC-8D5E2D9526A2}">
      <dgm:prSet phldrT="03"/>
      <dgm:spPr/>
      <dgm:t>
        <a:bodyPr/>
        <a:lstStyle/>
        <a:p>
          <a:endParaRPr lang="sv-SE"/>
        </a:p>
      </dgm:t>
    </dgm:pt>
    <dgm:pt modelId="{149C408D-7DAB-4781-911E-3C28F9E807F6}" type="pres">
      <dgm:prSet presAssocID="{29073EB2-44B5-458E-9D6D-058BD011194F}" presName="root" presStyleCnt="0">
        <dgm:presLayoutVars>
          <dgm:dir/>
          <dgm:resizeHandles val="exact"/>
        </dgm:presLayoutVars>
      </dgm:prSet>
      <dgm:spPr/>
    </dgm:pt>
    <dgm:pt modelId="{14C3D83D-4C44-459B-B124-ABC5ACA496AE}" type="pres">
      <dgm:prSet presAssocID="{6707069C-79E9-463A-902D-470F79740AF7}" presName="compNode" presStyleCnt="0"/>
      <dgm:spPr/>
    </dgm:pt>
    <dgm:pt modelId="{72257191-4335-43CC-A2B5-4C9F3956A13E}" type="pres">
      <dgm:prSet presAssocID="{6707069C-79E9-463A-902D-470F79740AF7}" presName="bgRect" presStyleLbl="bgShp" presStyleIdx="0" presStyleCnt="3"/>
      <dgm:spPr/>
    </dgm:pt>
    <dgm:pt modelId="{AD8A033F-8523-4396-95B1-EED63C66698D}" type="pres">
      <dgm:prSet presAssocID="{6707069C-79E9-463A-902D-470F79740AF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lödesschema"/>
        </a:ext>
      </dgm:extLst>
    </dgm:pt>
    <dgm:pt modelId="{A217FF52-499C-4D6D-A441-CB44829A6AAC}" type="pres">
      <dgm:prSet presAssocID="{6707069C-79E9-463A-902D-470F79740AF7}" presName="spaceRect" presStyleCnt="0"/>
      <dgm:spPr/>
    </dgm:pt>
    <dgm:pt modelId="{921A5482-7D3B-48B3-A128-F655AA892720}" type="pres">
      <dgm:prSet presAssocID="{6707069C-79E9-463A-902D-470F79740AF7}" presName="parTx" presStyleLbl="revTx" presStyleIdx="0" presStyleCnt="3">
        <dgm:presLayoutVars>
          <dgm:chMax val="0"/>
          <dgm:chPref val="0"/>
        </dgm:presLayoutVars>
      </dgm:prSet>
      <dgm:spPr/>
    </dgm:pt>
    <dgm:pt modelId="{0CD26421-CE32-4021-A404-348F7C8C80C0}" type="pres">
      <dgm:prSet presAssocID="{5B3AF3ED-6895-43F9-BD1F-A7393B9DAA06}" presName="sibTrans" presStyleCnt="0"/>
      <dgm:spPr/>
    </dgm:pt>
    <dgm:pt modelId="{F5DF8FDF-3E94-439D-ADFF-B81E3957DCB7}" type="pres">
      <dgm:prSet presAssocID="{08B5C514-A9AF-4887-8A62-72FDF51BF756}" presName="compNode" presStyleCnt="0"/>
      <dgm:spPr/>
    </dgm:pt>
    <dgm:pt modelId="{4DB2B83D-3026-4E5E-A395-62B738E10F57}" type="pres">
      <dgm:prSet presAssocID="{08B5C514-A9AF-4887-8A62-72FDF51BF756}" presName="bgRect" presStyleLbl="bgShp" presStyleIdx="1" presStyleCnt="3"/>
      <dgm:spPr/>
    </dgm:pt>
    <dgm:pt modelId="{C9C44F7E-67D4-4147-993B-BFF2E938DD56}" type="pres">
      <dgm:prSet presAssocID="{08B5C514-A9AF-4887-8A62-72FDF51BF75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ulram med hel fyllning"/>
        </a:ext>
      </dgm:extLst>
    </dgm:pt>
    <dgm:pt modelId="{97C9DDC6-F064-4C82-ADDE-0DFB568C44ED}" type="pres">
      <dgm:prSet presAssocID="{08B5C514-A9AF-4887-8A62-72FDF51BF756}" presName="spaceRect" presStyleCnt="0"/>
      <dgm:spPr/>
    </dgm:pt>
    <dgm:pt modelId="{AF76CA1A-21D4-4406-B112-AC1DBD59F62A}" type="pres">
      <dgm:prSet presAssocID="{08B5C514-A9AF-4887-8A62-72FDF51BF756}" presName="parTx" presStyleLbl="revTx" presStyleIdx="1" presStyleCnt="3">
        <dgm:presLayoutVars>
          <dgm:chMax val="0"/>
          <dgm:chPref val="0"/>
        </dgm:presLayoutVars>
      </dgm:prSet>
      <dgm:spPr/>
    </dgm:pt>
    <dgm:pt modelId="{C012ED1C-7583-4949-856D-C3E745632E28}" type="pres">
      <dgm:prSet presAssocID="{7563E044-BCCB-414C-A8B3-3F6E23E298EE}" presName="sibTrans" presStyleCnt="0"/>
      <dgm:spPr/>
    </dgm:pt>
    <dgm:pt modelId="{944EE551-CE36-49AB-B3AF-1CD1A5BE9EF3}" type="pres">
      <dgm:prSet presAssocID="{A76A045B-CC9C-433E-B428-30C11D7155F3}" presName="compNode" presStyleCnt="0"/>
      <dgm:spPr/>
    </dgm:pt>
    <dgm:pt modelId="{7824C9C2-57FA-49A6-8203-8E4B4B5F506E}" type="pres">
      <dgm:prSet presAssocID="{A76A045B-CC9C-433E-B428-30C11D7155F3}" presName="bgRect" presStyleLbl="bgShp" presStyleIdx="2" presStyleCnt="3"/>
      <dgm:spPr/>
    </dgm:pt>
    <dgm:pt modelId="{B7F96C45-F5B2-4569-B745-E2F57394C429}" type="pres">
      <dgm:prSet presAssocID="{A76A045B-CC9C-433E-B428-30C11D7155F3}"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Glödlampa och kugghjul med hel fyllning"/>
        </a:ext>
      </dgm:extLst>
    </dgm:pt>
    <dgm:pt modelId="{F397FEDA-AD18-4B7F-A8A6-BE4C9CEE3269}" type="pres">
      <dgm:prSet presAssocID="{A76A045B-CC9C-433E-B428-30C11D7155F3}" presName="spaceRect" presStyleCnt="0"/>
      <dgm:spPr/>
    </dgm:pt>
    <dgm:pt modelId="{EBBCFBD3-5FC8-4DB3-81C6-D16C4692D823}" type="pres">
      <dgm:prSet presAssocID="{A76A045B-CC9C-433E-B428-30C11D7155F3}" presName="parTx" presStyleLbl="revTx" presStyleIdx="2" presStyleCnt="3">
        <dgm:presLayoutVars>
          <dgm:chMax val="0"/>
          <dgm:chPref val="0"/>
        </dgm:presLayoutVars>
      </dgm:prSet>
      <dgm:spPr/>
    </dgm:pt>
  </dgm:ptLst>
  <dgm:cxnLst>
    <dgm:cxn modelId="{835E8238-CA66-4F25-AD26-C8CD2BC705F2}" type="presOf" srcId="{A76A045B-CC9C-433E-B428-30C11D7155F3}" destId="{EBBCFBD3-5FC8-4DB3-81C6-D16C4692D823}" srcOrd="0" destOrd="0" presId="urn:microsoft.com/office/officeart/2018/2/layout/IconVerticalSolidList"/>
    <dgm:cxn modelId="{4C4E876B-CE19-40AF-96D7-246D92EC08BD}" srcId="{29073EB2-44B5-458E-9D6D-058BD011194F}" destId="{6707069C-79E9-463A-902D-470F79740AF7}" srcOrd="0" destOrd="0" parTransId="{A00EFE50-3E56-4D95-A087-4B2F5A8C01C3}" sibTransId="{5B3AF3ED-6895-43F9-BD1F-A7393B9DAA06}"/>
    <dgm:cxn modelId="{BEA465A0-D74C-41A2-B9FC-8D5E2D9526A2}" srcId="{29073EB2-44B5-458E-9D6D-058BD011194F}" destId="{A76A045B-CC9C-433E-B428-30C11D7155F3}" srcOrd="2" destOrd="0" parTransId="{8C439067-4627-4A9A-9B06-8E439D59DA3B}" sibTransId="{E2F31295-F368-4AD9-B257-BBDD9D3DFB90}"/>
    <dgm:cxn modelId="{F0900EB7-7EDA-45E4-A823-4DAF91A77AF2}" type="presOf" srcId="{29073EB2-44B5-458E-9D6D-058BD011194F}" destId="{149C408D-7DAB-4781-911E-3C28F9E807F6}" srcOrd="0" destOrd="0" presId="urn:microsoft.com/office/officeart/2018/2/layout/IconVerticalSolidList"/>
    <dgm:cxn modelId="{4906BFC9-6099-4251-A7E2-4C68763F8211}" srcId="{29073EB2-44B5-458E-9D6D-058BD011194F}" destId="{08B5C514-A9AF-4887-8A62-72FDF51BF756}" srcOrd="1" destOrd="0" parTransId="{B4125648-2036-4313-879A-740B36CFC0CB}" sibTransId="{7563E044-BCCB-414C-A8B3-3F6E23E298EE}"/>
    <dgm:cxn modelId="{E854F9ED-C89F-447D-92C9-9DC6FC5770CD}" type="presOf" srcId="{08B5C514-A9AF-4887-8A62-72FDF51BF756}" destId="{AF76CA1A-21D4-4406-B112-AC1DBD59F62A}" srcOrd="0" destOrd="0" presId="urn:microsoft.com/office/officeart/2018/2/layout/IconVerticalSolidList"/>
    <dgm:cxn modelId="{C929B5F6-B1E3-4553-B776-E03A7A2C70D2}" type="presOf" srcId="{6707069C-79E9-463A-902D-470F79740AF7}" destId="{921A5482-7D3B-48B3-A128-F655AA892720}" srcOrd="0" destOrd="0" presId="urn:microsoft.com/office/officeart/2018/2/layout/IconVerticalSolidList"/>
    <dgm:cxn modelId="{86D98123-8F9C-4A1C-9B8F-E8FD62B18725}" type="presParOf" srcId="{149C408D-7DAB-4781-911E-3C28F9E807F6}" destId="{14C3D83D-4C44-459B-B124-ABC5ACA496AE}" srcOrd="0" destOrd="0" presId="urn:microsoft.com/office/officeart/2018/2/layout/IconVerticalSolidList"/>
    <dgm:cxn modelId="{326CF997-4388-4C78-92E0-C7F3367EAB7F}" type="presParOf" srcId="{14C3D83D-4C44-459B-B124-ABC5ACA496AE}" destId="{72257191-4335-43CC-A2B5-4C9F3956A13E}" srcOrd="0" destOrd="0" presId="urn:microsoft.com/office/officeart/2018/2/layout/IconVerticalSolidList"/>
    <dgm:cxn modelId="{6FC18C5D-9EB6-4046-8A0E-494BC388C4BD}" type="presParOf" srcId="{14C3D83D-4C44-459B-B124-ABC5ACA496AE}" destId="{AD8A033F-8523-4396-95B1-EED63C66698D}" srcOrd="1" destOrd="0" presId="urn:microsoft.com/office/officeart/2018/2/layout/IconVerticalSolidList"/>
    <dgm:cxn modelId="{F93037A0-05B3-432A-AF1D-46932F8EF44C}" type="presParOf" srcId="{14C3D83D-4C44-459B-B124-ABC5ACA496AE}" destId="{A217FF52-499C-4D6D-A441-CB44829A6AAC}" srcOrd="2" destOrd="0" presId="urn:microsoft.com/office/officeart/2018/2/layout/IconVerticalSolidList"/>
    <dgm:cxn modelId="{D4236E2E-99DD-463F-B705-A0039CCCD655}" type="presParOf" srcId="{14C3D83D-4C44-459B-B124-ABC5ACA496AE}" destId="{921A5482-7D3B-48B3-A128-F655AA892720}" srcOrd="3" destOrd="0" presId="urn:microsoft.com/office/officeart/2018/2/layout/IconVerticalSolidList"/>
    <dgm:cxn modelId="{8974A740-B2AA-4832-9E99-0DFE60BFD605}" type="presParOf" srcId="{149C408D-7DAB-4781-911E-3C28F9E807F6}" destId="{0CD26421-CE32-4021-A404-348F7C8C80C0}" srcOrd="1" destOrd="0" presId="urn:microsoft.com/office/officeart/2018/2/layout/IconVerticalSolidList"/>
    <dgm:cxn modelId="{B7089578-83D2-4BF0-B13E-D8463AED61ED}" type="presParOf" srcId="{149C408D-7DAB-4781-911E-3C28F9E807F6}" destId="{F5DF8FDF-3E94-439D-ADFF-B81E3957DCB7}" srcOrd="2" destOrd="0" presId="urn:microsoft.com/office/officeart/2018/2/layout/IconVerticalSolidList"/>
    <dgm:cxn modelId="{B7C146FA-BD86-4173-8893-66B246D62839}" type="presParOf" srcId="{F5DF8FDF-3E94-439D-ADFF-B81E3957DCB7}" destId="{4DB2B83D-3026-4E5E-A395-62B738E10F57}" srcOrd="0" destOrd="0" presId="urn:microsoft.com/office/officeart/2018/2/layout/IconVerticalSolidList"/>
    <dgm:cxn modelId="{2A2D080B-AEAA-419A-877D-13E937717F79}" type="presParOf" srcId="{F5DF8FDF-3E94-439D-ADFF-B81E3957DCB7}" destId="{C9C44F7E-67D4-4147-993B-BFF2E938DD56}" srcOrd="1" destOrd="0" presId="urn:microsoft.com/office/officeart/2018/2/layout/IconVerticalSolidList"/>
    <dgm:cxn modelId="{4C4D1A9A-AC59-4E00-8360-9D2E8857967D}" type="presParOf" srcId="{F5DF8FDF-3E94-439D-ADFF-B81E3957DCB7}" destId="{97C9DDC6-F064-4C82-ADDE-0DFB568C44ED}" srcOrd="2" destOrd="0" presId="urn:microsoft.com/office/officeart/2018/2/layout/IconVerticalSolidList"/>
    <dgm:cxn modelId="{B3FA350A-86AF-4C38-BF75-6A57F76F0AEF}" type="presParOf" srcId="{F5DF8FDF-3E94-439D-ADFF-B81E3957DCB7}" destId="{AF76CA1A-21D4-4406-B112-AC1DBD59F62A}" srcOrd="3" destOrd="0" presId="urn:microsoft.com/office/officeart/2018/2/layout/IconVerticalSolidList"/>
    <dgm:cxn modelId="{2710BFB9-3896-4121-861F-BA35B9391416}" type="presParOf" srcId="{149C408D-7DAB-4781-911E-3C28F9E807F6}" destId="{C012ED1C-7583-4949-856D-C3E745632E28}" srcOrd="3" destOrd="0" presId="urn:microsoft.com/office/officeart/2018/2/layout/IconVerticalSolidList"/>
    <dgm:cxn modelId="{10ECFDF1-5A2A-42ED-9C5B-170D3CC0C70A}" type="presParOf" srcId="{149C408D-7DAB-4781-911E-3C28F9E807F6}" destId="{944EE551-CE36-49AB-B3AF-1CD1A5BE9EF3}" srcOrd="4" destOrd="0" presId="urn:microsoft.com/office/officeart/2018/2/layout/IconVerticalSolidList"/>
    <dgm:cxn modelId="{119EE1EF-9204-4F73-9139-EFF85FC583E5}" type="presParOf" srcId="{944EE551-CE36-49AB-B3AF-1CD1A5BE9EF3}" destId="{7824C9C2-57FA-49A6-8203-8E4B4B5F506E}" srcOrd="0" destOrd="0" presId="urn:microsoft.com/office/officeart/2018/2/layout/IconVerticalSolidList"/>
    <dgm:cxn modelId="{DE542D09-294E-4AA0-A0EA-AC5C1804006C}" type="presParOf" srcId="{944EE551-CE36-49AB-B3AF-1CD1A5BE9EF3}" destId="{B7F96C45-F5B2-4569-B745-E2F57394C429}" srcOrd="1" destOrd="0" presId="urn:microsoft.com/office/officeart/2018/2/layout/IconVerticalSolidList"/>
    <dgm:cxn modelId="{7F78A0D6-0D80-407A-B61D-C81E74808658}" type="presParOf" srcId="{944EE551-CE36-49AB-B3AF-1CD1A5BE9EF3}" destId="{F397FEDA-AD18-4B7F-A8A6-BE4C9CEE3269}" srcOrd="2" destOrd="0" presId="urn:microsoft.com/office/officeart/2018/2/layout/IconVerticalSolidList"/>
    <dgm:cxn modelId="{26BF4134-FF5C-4253-9CA6-F7161BB11095}" type="presParOf" srcId="{944EE551-CE36-49AB-B3AF-1CD1A5BE9EF3}" destId="{EBBCFBD3-5FC8-4DB3-81C6-D16C4692D823}"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8AE084-86AE-4213-90FA-C94516B558BD}">
      <dsp:nvSpPr>
        <dsp:cNvPr id="0" name=""/>
        <dsp:cNvSpPr/>
      </dsp:nvSpPr>
      <dsp:spPr>
        <a:xfrm>
          <a:off x="0" y="1238726"/>
          <a:ext cx="10947400" cy="1651634"/>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941E08-B319-4F9E-846C-1690596B26E9}">
      <dsp:nvSpPr>
        <dsp:cNvPr id="0" name=""/>
        <dsp:cNvSpPr/>
      </dsp:nvSpPr>
      <dsp:spPr>
        <a:xfrm>
          <a:off x="4138" y="0"/>
          <a:ext cx="1325604"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1">
          <a:noAutofit/>
        </a:bodyPr>
        <a:lstStyle/>
        <a:p>
          <a:pPr marL="0" lvl="0" indent="0" algn="l" defTabSz="800100">
            <a:lnSpc>
              <a:spcPct val="90000"/>
            </a:lnSpc>
            <a:spcBef>
              <a:spcPct val="0"/>
            </a:spcBef>
            <a:spcAft>
              <a:spcPct val="35000"/>
            </a:spcAft>
            <a:buNone/>
          </a:pPr>
          <a:r>
            <a:rPr lang="en-GB" sz="1800" kern="1200" dirty="0"/>
            <a:t>1972-1985</a:t>
          </a:r>
        </a:p>
        <a:p>
          <a:pPr marL="57150" lvl="1" indent="-57150" algn="l" defTabSz="488950">
            <a:lnSpc>
              <a:spcPct val="90000"/>
            </a:lnSpc>
            <a:spcBef>
              <a:spcPct val="0"/>
            </a:spcBef>
            <a:spcAft>
              <a:spcPct val="15000"/>
            </a:spcAft>
            <a:buChar char="•"/>
          </a:pPr>
          <a:r>
            <a:rPr lang="en-GB" sz="1100" kern="1200" dirty="0"/>
            <a:t>NPP </a:t>
          </a:r>
          <a:r>
            <a:rPr lang="en-GB" sz="1100" b="1" kern="1200" dirty="0"/>
            <a:t>build out</a:t>
          </a:r>
        </a:p>
        <a:p>
          <a:pPr marL="57150" lvl="1" indent="-57150" algn="l" defTabSz="488950">
            <a:lnSpc>
              <a:spcPct val="90000"/>
            </a:lnSpc>
            <a:spcBef>
              <a:spcPct val="0"/>
            </a:spcBef>
            <a:spcAft>
              <a:spcPct val="15000"/>
            </a:spcAft>
            <a:buChar char="•"/>
          </a:pPr>
          <a:r>
            <a:rPr lang="en-GB" sz="1100" kern="1200" dirty="0"/>
            <a:t>12 LWR taken in operation</a:t>
          </a:r>
        </a:p>
      </dsp:txBody>
      <dsp:txXfrm>
        <a:off x="4138" y="0"/>
        <a:ext cx="1325604" cy="1651634"/>
      </dsp:txXfrm>
    </dsp:sp>
    <dsp:sp modelId="{8F5F49CC-AB98-44F8-8F0B-DEF6898522E3}">
      <dsp:nvSpPr>
        <dsp:cNvPr id="0" name=""/>
        <dsp:cNvSpPr/>
      </dsp:nvSpPr>
      <dsp:spPr>
        <a:xfrm>
          <a:off x="460486"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FB5212-4A43-4531-83F6-BE4F2C1BCE84}">
      <dsp:nvSpPr>
        <dsp:cNvPr id="0" name=""/>
        <dsp:cNvSpPr/>
      </dsp:nvSpPr>
      <dsp:spPr>
        <a:xfrm>
          <a:off x="1356924" y="2477452"/>
          <a:ext cx="1209317"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GB" sz="1800" kern="1200" dirty="0"/>
            <a:t>1980</a:t>
          </a:r>
        </a:p>
        <a:p>
          <a:pPr marL="57150" lvl="1" indent="-57150" algn="l" defTabSz="488950">
            <a:lnSpc>
              <a:spcPct val="90000"/>
            </a:lnSpc>
            <a:spcBef>
              <a:spcPct val="0"/>
            </a:spcBef>
            <a:spcAft>
              <a:spcPct val="15000"/>
            </a:spcAft>
            <a:buChar char="•"/>
          </a:pPr>
          <a:r>
            <a:rPr lang="en-GB" sz="1100" b="1" kern="1200" dirty="0"/>
            <a:t>Referendum</a:t>
          </a:r>
        </a:p>
        <a:p>
          <a:pPr marL="57150" lvl="1" indent="-57150" algn="l" defTabSz="488950">
            <a:lnSpc>
              <a:spcPct val="90000"/>
            </a:lnSpc>
            <a:spcBef>
              <a:spcPct val="0"/>
            </a:spcBef>
            <a:spcAft>
              <a:spcPct val="15000"/>
            </a:spcAft>
            <a:buChar char="•"/>
          </a:pPr>
          <a:r>
            <a:rPr lang="en-GB" sz="1100" kern="1200" dirty="0"/>
            <a:t>Phase out by 2010</a:t>
          </a:r>
        </a:p>
      </dsp:txBody>
      <dsp:txXfrm>
        <a:off x="1356924" y="2477452"/>
        <a:ext cx="1209317" cy="1651634"/>
      </dsp:txXfrm>
    </dsp:sp>
    <dsp:sp modelId="{2F786057-7F78-4076-ABB9-591D5D565528}">
      <dsp:nvSpPr>
        <dsp:cNvPr id="0" name=""/>
        <dsp:cNvSpPr/>
      </dsp:nvSpPr>
      <dsp:spPr>
        <a:xfrm>
          <a:off x="1755128"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4AEBFC-721D-402A-9BD8-E1F48673CAEB}">
      <dsp:nvSpPr>
        <dsp:cNvPr id="0" name=""/>
        <dsp:cNvSpPr/>
      </dsp:nvSpPr>
      <dsp:spPr>
        <a:xfrm>
          <a:off x="2593422" y="0"/>
          <a:ext cx="976503"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1">
          <a:noAutofit/>
        </a:bodyPr>
        <a:lstStyle/>
        <a:p>
          <a:pPr marL="0" lvl="0" indent="0" algn="l" defTabSz="800100">
            <a:lnSpc>
              <a:spcPct val="90000"/>
            </a:lnSpc>
            <a:spcBef>
              <a:spcPct val="0"/>
            </a:spcBef>
            <a:spcAft>
              <a:spcPct val="35000"/>
            </a:spcAft>
            <a:buNone/>
          </a:pPr>
          <a:r>
            <a:rPr lang="en-GB" sz="1800" kern="1200" dirty="0"/>
            <a:t>1984</a:t>
          </a:r>
        </a:p>
        <a:p>
          <a:pPr marL="57150" lvl="1" indent="-57150" algn="l" defTabSz="488950">
            <a:lnSpc>
              <a:spcPct val="90000"/>
            </a:lnSpc>
            <a:spcBef>
              <a:spcPct val="0"/>
            </a:spcBef>
            <a:spcAft>
              <a:spcPct val="15000"/>
            </a:spcAft>
            <a:buChar char="•"/>
          </a:pPr>
          <a:r>
            <a:rPr lang="en-GB" sz="1100" kern="1200" dirty="0"/>
            <a:t>Nuclear Activities Act</a:t>
          </a:r>
        </a:p>
      </dsp:txBody>
      <dsp:txXfrm>
        <a:off x="2593422" y="0"/>
        <a:ext cx="976503" cy="1651634"/>
      </dsp:txXfrm>
    </dsp:sp>
    <dsp:sp modelId="{AF653668-4124-4B9A-B86A-0BD3C9637120}">
      <dsp:nvSpPr>
        <dsp:cNvPr id="0" name=""/>
        <dsp:cNvSpPr/>
      </dsp:nvSpPr>
      <dsp:spPr>
        <a:xfrm>
          <a:off x="2875220"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B1A534-8BA7-4153-9335-EDBB98B9E81E}">
      <dsp:nvSpPr>
        <dsp:cNvPr id="0" name=""/>
        <dsp:cNvSpPr/>
      </dsp:nvSpPr>
      <dsp:spPr>
        <a:xfrm>
          <a:off x="3597107" y="2477452"/>
          <a:ext cx="1037634"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GB" sz="1800" kern="1200" dirty="0"/>
            <a:t>1990s</a:t>
          </a:r>
        </a:p>
        <a:p>
          <a:pPr marL="57150" lvl="1" indent="-57150" algn="l" defTabSz="488950">
            <a:lnSpc>
              <a:spcPct val="90000"/>
            </a:lnSpc>
            <a:spcBef>
              <a:spcPct val="0"/>
            </a:spcBef>
            <a:spcAft>
              <a:spcPct val="15000"/>
            </a:spcAft>
            <a:buChar char="•"/>
          </a:pPr>
          <a:r>
            <a:rPr lang="en-GB" sz="1100" kern="1200" dirty="0"/>
            <a:t>Lift of end-time</a:t>
          </a:r>
        </a:p>
        <a:p>
          <a:pPr marL="57150" lvl="1" indent="-57150" algn="l" defTabSz="488950">
            <a:lnSpc>
              <a:spcPct val="90000"/>
            </a:lnSpc>
            <a:spcBef>
              <a:spcPct val="0"/>
            </a:spcBef>
            <a:spcAft>
              <a:spcPct val="15000"/>
            </a:spcAft>
            <a:buChar char="•"/>
          </a:pPr>
          <a:r>
            <a:rPr lang="en-GB" sz="1100" kern="1200" dirty="0"/>
            <a:t>Phase out of 2 NPPs</a:t>
          </a:r>
        </a:p>
        <a:p>
          <a:pPr marL="57150" lvl="1" indent="-57150" algn="l" defTabSz="488950">
            <a:lnSpc>
              <a:spcPct val="90000"/>
            </a:lnSpc>
            <a:spcBef>
              <a:spcPct val="0"/>
            </a:spcBef>
            <a:spcAft>
              <a:spcPct val="15000"/>
            </a:spcAft>
            <a:buChar char="•"/>
          </a:pPr>
          <a:r>
            <a:rPr lang="en-GB" sz="1100" kern="1200" dirty="0"/>
            <a:t>RB </a:t>
          </a:r>
          <a:r>
            <a:rPr lang="en-GB" sz="1100" b="1" kern="1200" dirty="0"/>
            <a:t>mandate</a:t>
          </a:r>
          <a:r>
            <a:rPr lang="en-GB" sz="1100" kern="1200" dirty="0"/>
            <a:t> to issue regulations (1994)</a:t>
          </a:r>
        </a:p>
      </dsp:txBody>
      <dsp:txXfrm>
        <a:off x="3597107" y="2477452"/>
        <a:ext cx="1037634" cy="1651634"/>
      </dsp:txXfrm>
    </dsp:sp>
    <dsp:sp modelId="{5E652D1B-8157-4557-BBC0-903B9714A605}">
      <dsp:nvSpPr>
        <dsp:cNvPr id="0" name=""/>
        <dsp:cNvSpPr/>
      </dsp:nvSpPr>
      <dsp:spPr>
        <a:xfrm>
          <a:off x="3909470"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AD5849-5F23-4582-AB46-F4868D6E7CE9}">
      <dsp:nvSpPr>
        <dsp:cNvPr id="0" name=""/>
        <dsp:cNvSpPr/>
      </dsp:nvSpPr>
      <dsp:spPr>
        <a:xfrm>
          <a:off x="4661922" y="0"/>
          <a:ext cx="1192008"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1">
          <a:noAutofit/>
        </a:bodyPr>
        <a:lstStyle/>
        <a:p>
          <a:pPr marL="0" lvl="0" indent="0" algn="l" defTabSz="800100">
            <a:lnSpc>
              <a:spcPct val="90000"/>
            </a:lnSpc>
            <a:spcBef>
              <a:spcPct val="0"/>
            </a:spcBef>
            <a:spcAft>
              <a:spcPct val="35000"/>
            </a:spcAft>
            <a:buNone/>
          </a:pPr>
          <a:r>
            <a:rPr lang="en-GB" sz="1800" kern="1200" dirty="0"/>
            <a:t>2010</a:t>
          </a:r>
        </a:p>
        <a:p>
          <a:pPr marL="57150" lvl="1" indent="-57150" algn="l" defTabSz="488950">
            <a:lnSpc>
              <a:spcPct val="90000"/>
            </a:lnSpc>
            <a:spcBef>
              <a:spcPct val="0"/>
            </a:spcBef>
            <a:spcAft>
              <a:spcPct val="15000"/>
            </a:spcAft>
            <a:buChar char="•"/>
          </a:pPr>
          <a:r>
            <a:rPr lang="en-GB" sz="1100" b="1" kern="1200" dirty="0"/>
            <a:t>Replacement</a:t>
          </a:r>
          <a:r>
            <a:rPr lang="en-GB" sz="1100" kern="1200" dirty="0"/>
            <a:t> allowed</a:t>
          </a:r>
        </a:p>
        <a:p>
          <a:pPr marL="57150" lvl="1" indent="-57150" algn="l" defTabSz="488950">
            <a:lnSpc>
              <a:spcPct val="90000"/>
            </a:lnSpc>
            <a:spcBef>
              <a:spcPct val="0"/>
            </a:spcBef>
            <a:spcAft>
              <a:spcPct val="15000"/>
            </a:spcAft>
            <a:buChar char="•"/>
          </a:pPr>
          <a:r>
            <a:rPr lang="en-GB" sz="1100" kern="1200" dirty="0"/>
            <a:t>Existing sites</a:t>
          </a:r>
        </a:p>
        <a:p>
          <a:pPr marL="57150" lvl="1" indent="-57150" algn="l" defTabSz="488950">
            <a:lnSpc>
              <a:spcPct val="90000"/>
            </a:lnSpc>
            <a:spcBef>
              <a:spcPct val="0"/>
            </a:spcBef>
            <a:spcAft>
              <a:spcPct val="15000"/>
            </a:spcAft>
            <a:buChar char="•"/>
          </a:pPr>
          <a:r>
            <a:rPr lang="en-GB" sz="1100" kern="1200" dirty="0"/>
            <a:t>Max 10 in op.</a:t>
          </a:r>
        </a:p>
      </dsp:txBody>
      <dsp:txXfrm>
        <a:off x="4661922" y="0"/>
        <a:ext cx="1192008" cy="1651634"/>
      </dsp:txXfrm>
    </dsp:sp>
    <dsp:sp modelId="{C31F952F-98E9-48DE-9730-F4073DF64C83}">
      <dsp:nvSpPr>
        <dsp:cNvPr id="0" name=""/>
        <dsp:cNvSpPr/>
      </dsp:nvSpPr>
      <dsp:spPr>
        <a:xfrm>
          <a:off x="5051472"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60E46F-BD4F-41C2-ACB9-3F6D9D9FB943}">
      <dsp:nvSpPr>
        <dsp:cNvPr id="0" name=""/>
        <dsp:cNvSpPr/>
      </dsp:nvSpPr>
      <dsp:spPr>
        <a:xfrm>
          <a:off x="5881112" y="2477452"/>
          <a:ext cx="1420081"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GB" sz="1800" kern="1200" dirty="0"/>
            <a:t>2011-2021</a:t>
          </a:r>
        </a:p>
        <a:p>
          <a:pPr marL="57150" lvl="1" indent="-57150" algn="l" defTabSz="488950">
            <a:lnSpc>
              <a:spcPct val="90000"/>
            </a:lnSpc>
            <a:spcBef>
              <a:spcPct val="0"/>
            </a:spcBef>
            <a:spcAft>
              <a:spcPct val="15000"/>
            </a:spcAft>
            <a:buChar char="•"/>
          </a:pPr>
          <a:r>
            <a:rPr lang="en-GB" sz="1100" kern="1200" dirty="0"/>
            <a:t>Plans for new NPPs – turn to decom</a:t>
          </a:r>
        </a:p>
        <a:p>
          <a:pPr marL="57150" lvl="1" indent="-57150" algn="l" defTabSz="488950">
            <a:lnSpc>
              <a:spcPct val="90000"/>
            </a:lnSpc>
            <a:spcBef>
              <a:spcPct val="0"/>
            </a:spcBef>
            <a:spcAft>
              <a:spcPct val="15000"/>
            </a:spcAft>
            <a:buChar char="•"/>
          </a:pPr>
          <a:r>
            <a:rPr lang="en-GB" sz="1100" kern="1200" dirty="0"/>
            <a:t>IRRS and IPPAS</a:t>
          </a:r>
        </a:p>
        <a:p>
          <a:pPr marL="57150" lvl="1" indent="-57150" algn="l" defTabSz="488950">
            <a:lnSpc>
              <a:spcPct val="90000"/>
            </a:lnSpc>
            <a:spcBef>
              <a:spcPct val="0"/>
            </a:spcBef>
            <a:spcAft>
              <a:spcPct val="15000"/>
            </a:spcAft>
            <a:buChar char="•"/>
          </a:pPr>
          <a:r>
            <a:rPr lang="en-GB" sz="1100" kern="1200" dirty="0"/>
            <a:t>New laws and regulations</a:t>
          </a:r>
        </a:p>
        <a:p>
          <a:pPr marL="57150" lvl="1" indent="-57150" algn="l" defTabSz="488950">
            <a:lnSpc>
              <a:spcPct val="90000"/>
            </a:lnSpc>
            <a:spcBef>
              <a:spcPct val="0"/>
            </a:spcBef>
            <a:spcAft>
              <a:spcPct val="15000"/>
            </a:spcAft>
            <a:buChar char="•"/>
          </a:pPr>
          <a:r>
            <a:rPr lang="en-GB" sz="1100" kern="1200" dirty="0"/>
            <a:t>Decisions to </a:t>
          </a:r>
          <a:r>
            <a:rPr lang="en-GB" sz="1100" b="1" kern="1200" dirty="0"/>
            <a:t>shut down </a:t>
          </a:r>
          <a:br>
            <a:rPr lang="en-GB" sz="1100" b="1" kern="1200" dirty="0"/>
          </a:br>
          <a:r>
            <a:rPr lang="en-GB" sz="1100" kern="1200" dirty="0"/>
            <a:t>4 reactors</a:t>
          </a:r>
        </a:p>
      </dsp:txBody>
      <dsp:txXfrm>
        <a:off x="5881112" y="2477452"/>
        <a:ext cx="1420081" cy="1651634"/>
      </dsp:txXfrm>
    </dsp:sp>
    <dsp:sp modelId="{22D00B31-91A4-43D9-B7AE-53A0C58405CE}">
      <dsp:nvSpPr>
        <dsp:cNvPr id="0" name=""/>
        <dsp:cNvSpPr/>
      </dsp:nvSpPr>
      <dsp:spPr>
        <a:xfrm>
          <a:off x="6384698"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BE567C-AB62-4964-8677-FC7D08188451}">
      <dsp:nvSpPr>
        <dsp:cNvPr id="0" name=""/>
        <dsp:cNvSpPr/>
      </dsp:nvSpPr>
      <dsp:spPr>
        <a:xfrm>
          <a:off x="7328375" y="0"/>
          <a:ext cx="1159298"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1">
          <a:noAutofit/>
        </a:bodyPr>
        <a:lstStyle/>
        <a:p>
          <a:pPr marL="0" marR="0" lvl="0" indent="0" algn="l" defTabSz="533400" eaLnBrk="1" fontAlgn="auto" latinLnBrk="0" hangingPunct="1">
            <a:lnSpc>
              <a:spcPct val="90000"/>
            </a:lnSpc>
            <a:spcBef>
              <a:spcPct val="0"/>
            </a:spcBef>
            <a:spcAft>
              <a:spcPct val="35000"/>
            </a:spcAft>
            <a:buClrTx/>
            <a:buSzTx/>
            <a:buFontTx/>
            <a:buNone/>
            <a:tabLst/>
            <a:defRPr/>
          </a:pPr>
          <a:r>
            <a:rPr lang="en-GB" sz="1800" kern="1200" dirty="0">
              <a:solidFill>
                <a:prstClr val="black">
                  <a:hueOff val="0"/>
                  <a:satOff val="0"/>
                  <a:lumOff val="0"/>
                  <a:alphaOff val="0"/>
                </a:prstClr>
              </a:solidFill>
              <a:latin typeface="Arial"/>
              <a:ea typeface="+mn-ea"/>
              <a:cs typeface="+mn-cs"/>
            </a:rPr>
            <a:t>2023</a:t>
          </a:r>
        </a:p>
        <a:p>
          <a:pPr marL="57150" lvl="1" indent="-57150" algn="l" defTabSz="400050">
            <a:lnSpc>
              <a:spcPct val="90000"/>
            </a:lnSpc>
            <a:spcBef>
              <a:spcPct val="0"/>
            </a:spcBef>
            <a:spcAft>
              <a:spcPct val="15000"/>
            </a:spcAft>
            <a:buClrTx/>
            <a:buSzTx/>
            <a:buFontTx/>
            <a:buChar char="•"/>
          </a:pPr>
          <a:r>
            <a:rPr lang="en-GB" sz="1100" b="1" kern="1200" dirty="0">
              <a:solidFill>
                <a:prstClr val="black">
                  <a:hueOff val="0"/>
                  <a:satOff val="0"/>
                  <a:lumOff val="0"/>
                  <a:alphaOff val="0"/>
                </a:prstClr>
              </a:solidFill>
              <a:latin typeface="Arial"/>
              <a:ea typeface="+mn-ea"/>
              <a:cs typeface="+mn-cs"/>
            </a:rPr>
            <a:t>Restrictions</a:t>
          </a:r>
          <a:r>
            <a:rPr lang="en-GB" sz="1100" kern="1200" dirty="0">
              <a:solidFill>
                <a:prstClr val="black">
                  <a:hueOff val="0"/>
                  <a:satOff val="0"/>
                  <a:lumOff val="0"/>
                  <a:alphaOff val="0"/>
                </a:prstClr>
              </a:solidFill>
              <a:latin typeface="Arial"/>
              <a:ea typeface="+mn-ea"/>
              <a:cs typeface="+mn-cs"/>
            </a:rPr>
            <a:t> on sites and maximum no. allowed </a:t>
          </a:r>
          <a:r>
            <a:rPr lang="en-GB" sz="1100" b="1" kern="1200" dirty="0">
              <a:solidFill>
                <a:prstClr val="black">
                  <a:hueOff val="0"/>
                  <a:satOff val="0"/>
                  <a:lumOff val="0"/>
                  <a:alphaOff val="0"/>
                </a:prstClr>
              </a:solidFill>
              <a:latin typeface="Arial"/>
              <a:ea typeface="+mn-ea"/>
              <a:cs typeface="+mn-cs"/>
            </a:rPr>
            <a:t>lifted</a:t>
          </a:r>
        </a:p>
      </dsp:txBody>
      <dsp:txXfrm>
        <a:off x="7328375" y="0"/>
        <a:ext cx="1159298" cy="1651634"/>
      </dsp:txXfrm>
    </dsp:sp>
    <dsp:sp modelId="{A493D19D-C67F-40FD-86D7-AB6DB04A807D}">
      <dsp:nvSpPr>
        <dsp:cNvPr id="0" name=""/>
        <dsp:cNvSpPr/>
      </dsp:nvSpPr>
      <dsp:spPr>
        <a:xfrm>
          <a:off x="7701570"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8E01EF-1326-4575-B889-EDE5466F8B78}">
      <dsp:nvSpPr>
        <dsp:cNvPr id="0" name=""/>
        <dsp:cNvSpPr/>
      </dsp:nvSpPr>
      <dsp:spPr>
        <a:xfrm>
          <a:off x="8514855" y="2477452"/>
          <a:ext cx="1333666" cy="1651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1">
          <a:noAutofit/>
        </a:bodyPr>
        <a:lstStyle/>
        <a:p>
          <a:pPr marL="0" lvl="0" indent="0" algn="l" defTabSz="800100">
            <a:lnSpc>
              <a:spcPct val="90000"/>
            </a:lnSpc>
            <a:spcBef>
              <a:spcPct val="0"/>
            </a:spcBef>
            <a:spcAft>
              <a:spcPct val="35000"/>
            </a:spcAft>
            <a:buNone/>
          </a:pPr>
          <a:r>
            <a:rPr lang="en-GB" sz="1800" kern="1200" dirty="0"/>
            <a:t>2024-</a:t>
          </a:r>
        </a:p>
        <a:p>
          <a:pPr marL="57150" lvl="1" indent="-57150" algn="l" defTabSz="488950">
            <a:lnSpc>
              <a:spcPct val="90000"/>
            </a:lnSpc>
            <a:spcBef>
              <a:spcPct val="0"/>
            </a:spcBef>
            <a:spcAft>
              <a:spcPct val="15000"/>
            </a:spcAft>
            <a:buChar char="•"/>
          </a:pPr>
          <a:r>
            <a:rPr lang="en-GB" sz="1100" kern="1200" dirty="0"/>
            <a:t>LTO and </a:t>
          </a:r>
          <a:r>
            <a:rPr lang="en-GB" sz="1100" b="1" kern="1200" dirty="0"/>
            <a:t>new nuclear </a:t>
          </a:r>
          <a:r>
            <a:rPr lang="en-GB" sz="1100" kern="1200" dirty="0"/>
            <a:t>studies</a:t>
          </a:r>
        </a:p>
        <a:p>
          <a:pPr marL="57150" lvl="1" indent="-57150" algn="l" defTabSz="488950">
            <a:lnSpc>
              <a:spcPct val="90000"/>
            </a:lnSpc>
            <a:spcBef>
              <a:spcPct val="0"/>
            </a:spcBef>
            <a:spcAft>
              <a:spcPct val="15000"/>
            </a:spcAft>
            <a:buChar char="•"/>
          </a:pPr>
          <a:r>
            <a:rPr lang="en-GB" sz="1100" kern="1200" dirty="0"/>
            <a:t>New energy </a:t>
          </a:r>
          <a:r>
            <a:rPr lang="en-GB" sz="1100" b="1" kern="1200" dirty="0"/>
            <a:t>policy</a:t>
          </a:r>
          <a:r>
            <a:rPr lang="en-GB" sz="1100" kern="1200" dirty="0"/>
            <a:t> “fossil free 2045”</a:t>
          </a:r>
        </a:p>
        <a:p>
          <a:pPr marL="57150" lvl="1" indent="-57150" algn="l" defTabSz="488950">
            <a:lnSpc>
              <a:spcPct val="90000"/>
            </a:lnSpc>
            <a:spcBef>
              <a:spcPct val="0"/>
            </a:spcBef>
            <a:spcAft>
              <a:spcPct val="15000"/>
            </a:spcAft>
            <a:buChar char="•"/>
          </a:pPr>
          <a:r>
            <a:rPr lang="en-GB" sz="1100" b="1" kern="1200" dirty="0"/>
            <a:t>Inquiries</a:t>
          </a:r>
          <a:r>
            <a:rPr lang="en-GB" sz="1100" kern="1200" dirty="0"/>
            <a:t> and assignments to support new ambitions</a:t>
          </a:r>
        </a:p>
      </dsp:txBody>
      <dsp:txXfrm>
        <a:off x="8514855" y="2477452"/>
        <a:ext cx="1333666" cy="1651634"/>
      </dsp:txXfrm>
    </dsp:sp>
    <dsp:sp modelId="{7DD2D203-BA5E-48EA-8B49-ACE364B03A33}">
      <dsp:nvSpPr>
        <dsp:cNvPr id="0" name=""/>
        <dsp:cNvSpPr/>
      </dsp:nvSpPr>
      <dsp:spPr>
        <a:xfrm>
          <a:off x="8975234" y="1858089"/>
          <a:ext cx="412908" cy="4129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32DB87-6D76-4FA6-841A-46E1D4C7433D}">
      <dsp:nvSpPr>
        <dsp:cNvPr id="0" name=""/>
        <dsp:cNvSpPr/>
      </dsp:nvSpPr>
      <dsp:spPr>
        <a:xfrm>
          <a:off x="-238501" y="6392"/>
          <a:ext cx="5338800" cy="4841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5771EC-6CE0-46AB-A945-05C988151ABC}">
      <dsp:nvSpPr>
        <dsp:cNvPr id="0" name=""/>
        <dsp:cNvSpPr/>
      </dsp:nvSpPr>
      <dsp:spPr>
        <a:xfrm>
          <a:off x="-92058" y="115316"/>
          <a:ext cx="266258" cy="26625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FEC0113-613F-444B-B526-A5F11313007A}">
      <dsp:nvSpPr>
        <dsp:cNvPr id="0" name=""/>
        <dsp:cNvSpPr/>
      </dsp:nvSpPr>
      <dsp:spPr>
        <a:xfrm>
          <a:off x="320641" y="6392"/>
          <a:ext cx="2402460"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711200">
            <a:lnSpc>
              <a:spcPct val="100000"/>
            </a:lnSpc>
            <a:spcBef>
              <a:spcPct val="0"/>
            </a:spcBef>
            <a:spcAft>
              <a:spcPct val="35000"/>
            </a:spcAft>
            <a:buNone/>
          </a:pPr>
          <a:r>
            <a:rPr lang="en-GB" sz="1600" kern="1200" dirty="0"/>
            <a:t>Initiative</a:t>
          </a:r>
        </a:p>
      </dsp:txBody>
      <dsp:txXfrm>
        <a:off x="320641" y="6392"/>
        <a:ext cx="2402460" cy="484106"/>
      </dsp:txXfrm>
    </dsp:sp>
    <dsp:sp modelId="{AEF7304E-2622-4AF9-9634-82FEB23A916E}">
      <dsp:nvSpPr>
        <dsp:cNvPr id="0" name=""/>
        <dsp:cNvSpPr/>
      </dsp:nvSpPr>
      <dsp:spPr>
        <a:xfrm>
          <a:off x="1994802" y="6392"/>
          <a:ext cx="3332295"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577850">
            <a:lnSpc>
              <a:spcPct val="100000"/>
            </a:lnSpc>
            <a:spcBef>
              <a:spcPct val="0"/>
            </a:spcBef>
            <a:spcAft>
              <a:spcPct val="35000"/>
            </a:spcAft>
            <a:buNone/>
          </a:pPr>
          <a:r>
            <a:rPr lang="en-GB" sz="1300" kern="1200" dirty="0"/>
            <a:t>SSM report  - Government assignment</a:t>
          </a:r>
        </a:p>
      </dsp:txBody>
      <dsp:txXfrm>
        <a:off x="1994802" y="6392"/>
        <a:ext cx="3332295" cy="484106"/>
      </dsp:txXfrm>
    </dsp:sp>
    <dsp:sp modelId="{725D8221-E893-4FDC-8E41-74C0A23576DB}">
      <dsp:nvSpPr>
        <dsp:cNvPr id="0" name=""/>
        <dsp:cNvSpPr/>
      </dsp:nvSpPr>
      <dsp:spPr>
        <a:xfrm>
          <a:off x="-238501" y="611525"/>
          <a:ext cx="5338800" cy="4841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EBAA78-595E-4A79-B0D7-5D9A1430044B}">
      <dsp:nvSpPr>
        <dsp:cNvPr id="0" name=""/>
        <dsp:cNvSpPr/>
      </dsp:nvSpPr>
      <dsp:spPr>
        <a:xfrm>
          <a:off x="-92058" y="720448"/>
          <a:ext cx="266258" cy="2662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998FA6-0ED1-43E9-87A1-C74F94D218A2}">
      <dsp:nvSpPr>
        <dsp:cNvPr id="0" name=""/>
        <dsp:cNvSpPr/>
      </dsp:nvSpPr>
      <dsp:spPr>
        <a:xfrm>
          <a:off x="320641" y="611525"/>
          <a:ext cx="2402460"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889000">
            <a:lnSpc>
              <a:spcPct val="100000"/>
            </a:lnSpc>
            <a:spcBef>
              <a:spcPct val="0"/>
            </a:spcBef>
            <a:spcAft>
              <a:spcPct val="35000"/>
            </a:spcAft>
            <a:buNone/>
          </a:pPr>
          <a:r>
            <a:rPr lang="en-GB" sz="2000" b="1" kern="1200" dirty="0"/>
            <a:t>Inquiry</a:t>
          </a:r>
        </a:p>
      </dsp:txBody>
      <dsp:txXfrm>
        <a:off x="320641" y="611525"/>
        <a:ext cx="2402460" cy="484106"/>
      </dsp:txXfrm>
    </dsp:sp>
    <dsp:sp modelId="{4CFECC27-16BB-4C63-8DC4-6A1C0030304F}">
      <dsp:nvSpPr>
        <dsp:cNvPr id="0" name=""/>
        <dsp:cNvSpPr/>
      </dsp:nvSpPr>
      <dsp:spPr>
        <a:xfrm>
          <a:off x="1987780" y="611525"/>
          <a:ext cx="3288598"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622300">
            <a:lnSpc>
              <a:spcPct val="100000"/>
            </a:lnSpc>
            <a:spcBef>
              <a:spcPct val="0"/>
            </a:spcBef>
            <a:spcAft>
              <a:spcPct val="35000"/>
            </a:spcAft>
            <a:buNone/>
          </a:pPr>
          <a:r>
            <a:rPr lang="en-GB" sz="1400" b="0" kern="1200" dirty="0" err="1"/>
            <a:t>Lisencing</a:t>
          </a:r>
          <a:r>
            <a:rPr lang="en-GB" sz="1400" b="0" kern="1200" dirty="0"/>
            <a:t> of nuclear power in Sweden </a:t>
          </a:r>
          <a:br>
            <a:rPr lang="en-GB" sz="1400" b="0" kern="1200" dirty="0"/>
          </a:br>
          <a:r>
            <a:rPr lang="en-GB" sz="1200" b="0" kern="1200" dirty="0"/>
            <a:t>(Ministry of Climate and Environment)</a:t>
          </a:r>
        </a:p>
      </dsp:txBody>
      <dsp:txXfrm>
        <a:off x="1987780" y="611525"/>
        <a:ext cx="3288598" cy="484106"/>
      </dsp:txXfrm>
    </dsp:sp>
    <dsp:sp modelId="{65BD7CE1-311F-417C-B982-640633651A4E}">
      <dsp:nvSpPr>
        <dsp:cNvPr id="0" name=""/>
        <dsp:cNvSpPr/>
      </dsp:nvSpPr>
      <dsp:spPr>
        <a:xfrm>
          <a:off x="-238501" y="1216657"/>
          <a:ext cx="5338800" cy="4841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CF2210-BD72-47F8-B8BA-5D0987E5E12C}">
      <dsp:nvSpPr>
        <dsp:cNvPr id="0" name=""/>
        <dsp:cNvSpPr/>
      </dsp:nvSpPr>
      <dsp:spPr>
        <a:xfrm>
          <a:off x="-92058" y="1325581"/>
          <a:ext cx="266258" cy="26625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1F4EB3-9347-428C-9357-FF1E5C544687}">
      <dsp:nvSpPr>
        <dsp:cNvPr id="0" name=""/>
        <dsp:cNvSpPr/>
      </dsp:nvSpPr>
      <dsp:spPr>
        <a:xfrm>
          <a:off x="320641" y="1216657"/>
          <a:ext cx="4778563"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711200">
            <a:lnSpc>
              <a:spcPct val="100000"/>
            </a:lnSpc>
            <a:spcBef>
              <a:spcPct val="0"/>
            </a:spcBef>
            <a:spcAft>
              <a:spcPct val="35000"/>
            </a:spcAft>
            <a:buNone/>
          </a:pPr>
          <a:r>
            <a:rPr lang="en-GB" sz="1600" kern="1200" dirty="0"/>
            <a:t>Inquiry Report with legal suggestions</a:t>
          </a:r>
        </a:p>
      </dsp:txBody>
      <dsp:txXfrm>
        <a:off x="320641" y="1216657"/>
        <a:ext cx="4778563" cy="484106"/>
      </dsp:txXfrm>
    </dsp:sp>
    <dsp:sp modelId="{0105A35B-4035-4F0B-A17C-E8606314D845}">
      <dsp:nvSpPr>
        <dsp:cNvPr id="0" name=""/>
        <dsp:cNvSpPr/>
      </dsp:nvSpPr>
      <dsp:spPr>
        <a:xfrm>
          <a:off x="-238501" y="1821790"/>
          <a:ext cx="5338800" cy="4841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6AF4C4-0407-483A-A62D-3669D0208F49}">
      <dsp:nvSpPr>
        <dsp:cNvPr id="0" name=""/>
        <dsp:cNvSpPr/>
      </dsp:nvSpPr>
      <dsp:spPr>
        <a:xfrm>
          <a:off x="-92058" y="1930714"/>
          <a:ext cx="266258" cy="26625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D61690-E844-4A9D-B591-0D70D5B75BF3}">
      <dsp:nvSpPr>
        <dsp:cNvPr id="0" name=""/>
        <dsp:cNvSpPr/>
      </dsp:nvSpPr>
      <dsp:spPr>
        <a:xfrm>
          <a:off x="320641" y="1821790"/>
          <a:ext cx="4778563"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711200">
            <a:lnSpc>
              <a:spcPct val="100000"/>
            </a:lnSpc>
            <a:spcBef>
              <a:spcPct val="0"/>
            </a:spcBef>
            <a:spcAft>
              <a:spcPct val="35000"/>
            </a:spcAft>
            <a:buNone/>
          </a:pPr>
          <a:r>
            <a:rPr lang="en-GB" sz="1600" kern="1200"/>
            <a:t>Consultation</a:t>
          </a:r>
        </a:p>
      </dsp:txBody>
      <dsp:txXfrm>
        <a:off x="320641" y="1821790"/>
        <a:ext cx="4778563" cy="484106"/>
      </dsp:txXfrm>
    </dsp:sp>
    <dsp:sp modelId="{1C68F470-2268-4D1A-A398-EE5D0BA67CC8}">
      <dsp:nvSpPr>
        <dsp:cNvPr id="0" name=""/>
        <dsp:cNvSpPr/>
      </dsp:nvSpPr>
      <dsp:spPr>
        <a:xfrm>
          <a:off x="-238501" y="2426923"/>
          <a:ext cx="5338800" cy="4841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129DC8-7468-4065-AB9E-DF21CF247C1B}">
      <dsp:nvSpPr>
        <dsp:cNvPr id="0" name=""/>
        <dsp:cNvSpPr/>
      </dsp:nvSpPr>
      <dsp:spPr>
        <a:xfrm>
          <a:off x="-92058" y="2535847"/>
          <a:ext cx="266258" cy="26625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A89813-AFA8-429B-A6EB-D0EBC2A29154}">
      <dsp:nvSpPr>
        <dsp:cNvPr id="0" name=""/>
        <dsp:cNvSpPr/>
      </dsp:nvSpPr>
      <dsp:spPr>
        <a:xfrm>
          <a:off x="320641" y="2426923"/>
          <a:ext cx="4778563"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711200">
            <a:lnSpc>
              <a:spcPct val="100000"/>
            </a:lnSpc>
            <a:spcBef>
              <a:spcPct val="0"/>
            </a:spcBef>
            <a:spcAft>
              <a:spcPct val="35000"/>
            </a:spcAft>
            <a:buNone/>
          </a:pPr>
          <a:r>
            <a:rPr lang="en-GB" sz="1600" kern="1200"/>
            <a:t>Government bill</a:t>
          </a:r>
        </a:p>
      </dsp:txBody>
      <dsp:txXfrm>
        <a:off x="320641" y="2426923"/>
        <a:ext cx="4778563" cy="484106"/>
      </dsp:txXfrm>
    </dsp:sp>
    <dsp:sp modelId="{49D17262-81F4-4FFE-AAB3-28473F5A7F93}">
      <dsp:nvSpPr>
        <dsp:cNvPr id="0" name=""/>
        <dsp:cNvSpPr/>
      </dsp:nvSpPr>
      <dsp:spPr>
        <a:xfrm>
          <a:off x="-238501" y="3032056"/>
          <a:ext cx="5338800" cy="4841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0551EC-C89E-4103-A591-1B038B434FEE}">
      <dsp:nvSpPr>
        <dsp:cNvPr id="0" name=""/>
        <dsp:cNvSpPr/>
      </dsp:nvSpPr>
      <dsp:spPr>
        <a:xfrm>
          <a:off x="-92058" y="3140980"/>
          <a:ext cx="266258" cy="26625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23DC1E-6A6B-487A-BFFF-8E80FD7CE2D8}">
      <dsp:nvSpPr>
        <dsp:cNvPr id="0" name=""/>
        <dsp:cNvSpPr/>
      </dsp:nvSpPr>
      <dsp:spPr>
        <a:xfrm>
          <a:off x="320641" y="3032056"/>
          <a:ext cx="4778563"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711200">
            <a:lnSpc>
              <a:spcPct val="100000"/>
            </a:lnSpc>
            <a:spcBef>
              <a:spcPct val="0"/>
            </a:spcBef>
            <a:spcAft>
              <a:spcPct val="35000"/>
            </a:spcAft>
            <a:buNone/>
          </a:pPr>
          <a:r>
            <a:rPr lang="en-GB" sz="1600" kern="1200"/>
            <a:t>Parliament process and decision</a:t>
          </a:r>
        </a:p>
      </dsp:txBody>
      <dsp:txXfrm>
        <a:off x="320641" y="3032056"/>
        <a:ext cx="4778563" cy="484106"/>
      </dsp:txXfrm>
    </dsp:sp>
    <dsp:sp modelId="{B096B04A-6EF8-4B1E-971D-76E0299EDF0C}">
      <dsp:nvSpPr>
        <dsp:cNvPr id="0" name=""/>
        <dsp:cNvSpPr/>
      </dsp:nvSpPr>
      <dsp:spPr>
        <a:xfrm>
          <a:off x="-238501" y="3637189"/>
          <a:ext cx="5338800" cy="48410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2C422E-0BDB-46E3-8929-099E1F3F7840}">
      <dsp:nvSpPr>
        <dsp:cNvPr id="0" name=""/>
        <dsp:cNvSpPr/>
      </dsp:nvSpPr>
      <dsp:spPr>
        <a:xfrm>
          <a:off x="-92058" y="3746113"/>
          <a:ext cx="266258" cy="26625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D1046C-38B5-43D0-8B3E-A25C5DEBF66F}">
      <dsp:nvSpPr>
        <dsp:cNvPr id="0" name=""/>
        <dsp:cNvSpPr/>
      </dsp:nvSpPr>
      <dsp:spPr>
        <a:xfrm>
          <a:off x="320641" y="3637189"/>
          <a:ext cx="4778563" cy="484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235" tIns="51235" rIns="51235" bIns="51235" numCol="1" spcCol="1270" anchor="ctr" anchorCtr="0">
          <a:noAutofit/>
        </a:bodyPr>
        <a:lstStyle/>
        <a:p>
          <a:pPr marL="0" lvl="0" indent="0" algn="l" defTabSz="711200">
            <a:lnSpc>
              <a:spcPct val="100000"/>
            </a:lnSpc>
            <a:spcBef>
              <a:spcPct val="0"/>
            </a:spcBef>
            <a:spcAft>
              <a:spcPct val="35000"/>
            </a:spcAft>
            <a:buNone/>
          </a:pPr>
          <a:r>
            <a:rPr lang="en-GB" sz="1600" kern="1200"/>
            <a:t>Promulgation</a:t>
          </a:r>
        </a:p>
      </dsp:txBody>
      <dsp:txXfrm>
        <a:off x="320641" y="3637189"/>
        <a:ext cx="4778563" cy="4841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344D7D-C5A2-41D2-9918-96B73B42847E}">
      <dsp:nvSpPr>
        <dsp:cNvPr id="0" name=""/>
        <dsp:cNvSpPr/>
      </dsp:nvSpPr>
      <dsp:spPr>
        <a:xfrm>
          <a:off x="32968" y="5740"/>
          <a:ext cx="10955715" cy="86686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C3AD15-365E-4524-8FBC-4196EEAB8CFC}">
      <dsp:nvSpPr>
        <dsp:cNvPr id="0" name=""/>
        <dsp:cNvSpPr/>
      </dsp:nvSpPr>
      <dsp:spPr>
        <a:xfrm>
          <a:off x="295194" y="200784"/>
          <a:ext cx="476774" cy="4767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D21A0B-FE9A-4077-8176-5945666BE80F}">
      <dsp:nvSpPr>
        <dsp:cNvPr id="0" name=""/>
        <dsp:cNvSpPr/>
      </dsp:nvSpPr>
      <dsp:spPr>
        <a:xfrm>
          <a:off x="1054457" y="5740"/>
          <a:ext cx="7064398"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l" defTabSz="755650">
            <a:lnSpc>
              <a:spcPct val="100000"/>
            </a:lnSpc>
            <a:spcBef>
              <a:spcPct val="0"/>
            </a:spcBef>
            <a:spcAft>
              <a:spcPct val="35000"/>
            </a:spcAft>
            <a:buNone/>
          </a:pPr>
          <a:r>
            <a:rPr lang="en-US" sz="1700" b="1" u="none" kern="1200" dirty="0"/>
            <a:t>Part 1</a:t>
          </a:r>
          <a:r>
            <a:rPr lang="en-US" sz="1700" kern="1200" dirty="0"/>
            <a:t>:  Make the licensing process more effective.</a:t>
          </a:r>
        </a:p>
      </dsp:txBody>
      <dsp:txXfrm>
        <a:off x="1054457" y="5740"/>
        <a:ext cx="7064398" cy="866863"/>
      </dsp:txXfrm>
    </dsp:sp>
    <dsp:sp modelId="{E90E2C7A-09D3-45FC-B861-DA8C5F43C007}">
      <dsp:nvSpPr>
        <dsp:cNvPr id="0" name=""/>
        <dsp:cNvSpPr/>
      </dsp:nvSpPr>
      <dsp:spPr>
        <a:xfrm>
          <a:off x="7359581" y="5740"/>
          <a:ext cx="3542691"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r" defTabSz="711200">
            <a:lnSpc>
              <a:spcPct val="100000"/>
            </a:lnSpc>
            <a:spcBef>
              <a:spcPct val="0"/>
            </a:spcBef>
            <a:spcAft>
              <a:spcPct val="35000"/>
            </a:spcAft>
            <a:buNone/>
          </a:pPr>
          <a:r>
            <a:rPr lang="en-US" sz="1600" kern="1200" dirty="0"/>
            <a:t>30 December 2024</a:t>
          </a:r>
        </a:p>
      </dsp:txBody>
      <dsp:txXfrm>
        <a:off x="7359581" y="5740"/>
        <a:ext cx="3542691" cy="866863"/>
      </dsp:txXfrm>
    </dsp:sp>
    <dsp:sp modelId="{7B447173-BABE-4D20-8EE1-31CEA0046BCE}">
      <dsp:nvSpPr>
        <dsp:cNvPr id="0" name=""/>
        <dsp:cNvSpPr/>
      </dsp:nvSpPr>
      <dsp:spPr>
        <a:xfrm>
          <a:off x="32968" y="1089319"/>
          <a:ext cx="10955715" cy="86686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E0FC85-AA3E-4C6E-8DCC-5768F198ABA1}">
      <dsp:nvSpPr>
        <dsp:cNvPr id="0" name=""/>
        <dsp:cNvSpPr/>
      </dsp:nvSpPr>
      <dsp:spPr>
        <a:xfrm>
          <a:off x="295194" y="1284364"/>
          <a:ext cx="476774" cy="4767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FEF81E-830F-466E-A630-621B43659152}">
      <dsp:nvSpPr>
        <dsp:cNvPr id="0" name=""/>
        <dsp:cNvSpPr/>
      </dsp:nvSpPr>
      <dsp:spPr>
        <a:xfrm>
          <a:off x="1054457" y="1089319"/>
          <a:ext cx="7064398"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l" defTabSz="755650">
            <a:lnSpc>
              <a:spcPct val="100000"/>
            </a:lnSpc>
            <a:spcBef>
              <a:spcPct val="0"/>
            </a:spcBef>
            <a:spcAft>
              <a:spcPct val="35000"/>
            </a:spcAft>
            <a:buNone/>
          </a:pPr>
          <a:r>
            <a:rPr lang="en-US" sz="1700" b="1" u="none" kern="1200" dirty="0"/>
            <a:t>Part 2</a:t>
          </a:r>
          <a:r>
            <a:rPr lang="en-US" sz="1700" kern="1200" dirty="0"/>
            <a:t>: Review the licensing fees for new nuclear power.</a:t>
          </a:r>
          <a:endParaRPr lang="sv-SE" sz="1700" kern="1200" dirty="0"/>
        </a:p>
      </dsp:txBody>
      <dsp:txXfrm>
        <a:off x="1054457" y="1089319"/>
        <a:ext cx="7064398" cy="866863"/>
      </dsp:txXfrm>
    </dsp:sp>
    <dsp:sp modelId="{0787000C-A5C1-4D47-B9E6-EC88491826B8}">
      <dsp:nvSpPr>
        <dsp:cNvPr id="0" name=""/>
        <dsp:cNvSpPr/>
      </dsp:nvSpPr>
      <dsp:spPr>
        <a:xfrm>
          <a:off x="7359581" y="1089319"/>
          <a:ext cx="3542691"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r" defTabSz="711200">
            <a:lnSpc>
              <a:spcPct val="100000"/>
            </a:lnSpc>
            <a:spcBef>
              <a:spcPct val="0"/>
            </a:spcBef>
            <a:spcAft>
              <a:spcPct val="35000"/>
            </a:spcAft>
            <a:buNone/>
          </a:pPr>
          <a:r>
            <a:rPr lang="en-GB" sz="1600" kern="1200" dirty="0"/>
            <a:t>30 December 2024</a:t>
          </a:r>
          <a:endParaRPr lang="sv-SE" sz="1600" kern="1200" dirty="0"/>
        </a:p>
      </dsp:txBody>
      <dsp:txXfrm>
        <a:off x="7359581" y="1089319"/>
        <a:ext cx="3542691" cy="866863"/>
      </dsp:txXfrm>
    </dsp:sp>
    <dsp:sp modelId="{5A29C167-D743-4CEF-933E-945643125987}">
      <dsp:nvSpPr>
        <dsp:cNvPr id="0" name=""/>
        <dsp:cNvSpPr/>
      </dsp:nvSpPr>
      <dsp:spPr>
        <a:xfrm>
          <a:off x="32968" y="2172898"/>
          <a:ext cx="10955715" cy="86686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EF5586-CAB1-404A-A94E-D3D37B92AD92}">
      <dsp:nvSpPr>
        <dsp:cNvPr id="0" name=""/>
        <dsp:cNvSpPr/>
      </dsp:nvSpPr>
      <dsp:spPr>
        <a:xfrm>
          <a:off x="295194" y="2367943"/>
          <a:ext cx="476774" cy="4767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FC8624-9AEF-4AC4-8CCC-2082323CC6F7}">
      <dsp:nvSpPr>
        <dsp:cNvPr id="0" name=""/>
        <dsp:cNvSpPr/>
      </dsp:nvSpPr>
      <dsp:spPr>
        <a:xfrm>
          <a:off x="1054457" y="2172898"/>
          <a:ext cx="7064398"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l" defTabSz="755650">
            <a:lnSpc>
              <a:spcPct val="100000"/>
            </a:lnSpc>
            <a:spcBef>
              <a:spcPct val="0"/>
            </a:spcBef>
            <a:spcAft>
              <a:spcPct val="35000"/>
            </a:spcAft>
            <a:buNone/>
          </a:pPr>
          <a:r>
            <a:rPr lang="en-US" sz="1700" b="1" u="none" kern="1200" dirty="0">
              <a:solidFill>
                <a:schemeClr val="tx1"/>
              </a:solidFill>
            </a:rPr>
            <a:t>Part 3</a:t>
          </a:r>
          <a:r>
            <a:rPr lang="en-US" sz="1700" kern="1200" dirty="0">
              <a:solidFill>
                <a:schemeClr val="tx1"/>
              </a:solidFill>
            </a:rPr>
            <a:t>: </a:t>
          </a:r>
          <a:r>
            <a:rPr lang="en-US" sz="1700" kern="1200" dirty="0"/>
            <a:t>Assess the national system for nuclear waste management and disposal.</a:t>
          </a:r>
          <a:endParaRPr lang="en-US" sz="1700" u="none" kern="1200" dirty="0">
            <a:solidFill>
              <a:schemeClr val="tx1"/>
            </a:solidFill>
          </a:endParaRPr>
        </a:p>
      </dsp:txBody>
      <dsp:txXfrm>
        <a:off x="1054457" y="2172898"/>
        <a:ext cx="7064398" cy="866863"/>
      </dsp:txXfrm>
    </dsp:sp>
    <dsp:sp modelId="{44FD385D-3056-48F5-8EDD-902BF6BA2842}">
      <dsp:nvSpPr>
        <dsp:cNvPr id="0" name=""/>
        <dsp:cNvSpPr/>
      </dsp:nvSpPr>
      <dsp:spPr>
        <a:xfrm>
          <a:off x="7359581" y="2172898"/>
          <a:ext cx="3542691"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r" defTabSz="711200">
            <a:lnSpc>
              <a:spcPct val="100000"/>
            </a:lnSpc>
            <a:spcBef>
              <a:spcPct val="0"/>
            </a:spcBef>
            <a:spcAft>
              <a:spcPct val="35000"/>
            </a:spcAft>
            <a:buNone/>
          </a:pPr>
          <a:r>
            <a:rPr lang="en-US" sz="1600" u="none" kern="1200" dirty="0">
              <a:solidFill>
                <a:schemeClr val="tx1"/>
              </a:solidFill>
            </a:rPr>
            <a:t>29 August 2025</a:t>
          </a:r>
        </a:p>
      </dsp:txBody>
      <dsp:txXfrm>
        <a:off x="7359581" y="2172898"/>
        <a:ext cx="3542691" cy="866863"/>
      </dsp:txXfrm>
    </dsp:sp>
    <dsp:sp modelId="{E7F9C557-6FAE-4BB5-956C-C549BF62FB71}">
      <dsp:nvSpPr>
        <dsp:cNvPr id="0" name=""/>
        <dsp:cNvSpPr/>
      </dsp:nvSpPr>
      <dsp:spPr>
        <a:xfrm>
          <a:off x="32968" y="3256478"/>
          <a:ext cx="10955715" cy="86686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84981A-5355-4663-8FBF-D6AAE4D08B52}">
      <dsp:nvSpPr>
        <dsp:cNvPr id="0" name=""/>
        <dsp:cNvSpPr/>
      </dsp:nvSpPr>
      <dsp:spPr>
        <a:xfrm>
          <a:off x="295194" y="3451522"/>
          <a:ext cx="476774" cy="47677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B0105D-BDB1-4429-AFCA-56F562720AF2}">
      <dsp:nvSpPr>
        <dsp:cNvPr id="0" name=""/>
        <dsp:cNvSpPr/>
      </dsp:nvSpPr>
      <dsp:spPr>
        <a:xfrm>
          <a:off x="1054457" y="3256478"/>
          <a:ext cx="7064398"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l" defTabSz="755650">
            <a:lnSpc>
              <a:spcPct val="100000"/>
            </a:lnSpc>
            <a:spcBef>
              <a:spcPct val="0"/>
            </a:spcBef>
            <a:spcAft>
              <a:spcPct val="35000"/>
            </a:spcAft>
            <a:buNone/>
          </a:pPr>
          <a:r>
            <a:rPr lang="en-US" sz="1700" b="1" u="none" kern="1200" dirty="0">
              <a:solidFill>
                <a:schemeClr val="tx1"/>
              </a:solidFill>
            </a:rPr>
            <a:t>Part 4</a:t>
          </a:r>
          <a:r>
            <a:rPr lang="en-US" sz="1700" kern="1200" dirty="0">
              <a:solidFill>
                <a:schemeClr val="tx1"/>
              </a:solidFill>
            </a:rPr>
            <a:t>: </a:t>
          </a:r>
          <a:r>
            <a:rPr lang="en-US" sz="1700" kern="1200" dirty="0"/>
            <a:t>Assess the need for a graded approach for some emergency preparedness and response measures.</a:t>
          </a:r>
          <a:endParaRPr lang="en-US" sz="1700" kern="1200" dirty="0">
            <a:solidFill>
              <a:schemeClr val="tx1"/>
            </a:solidFill>
          </a:endParaRPr>
        </a:p>
      </dsp:txBody>
      <dsp:txXfrm>
        <a:off x="1054457" y="3256478"/>
        <a:ext cx="7064398" cy="866863"/>
      </dsp:txXfrm>
    </dsp:sp>
    <dsp:sp modelId="{70090DA5-9A75-45E0-A9E0-1DD9CB538BC0}">
      <dsp:nvSpPr>
        <dsp:cNvPr id="0" name=""/>
        <dsp:cNvSpPr/>
      </dsp:nvSpPr>
      <dsp:spPr>
        <a:xfrm>
          <a:off x="7359581" y="3241619"/>
          <a:ext cx="3542691" cy="8668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743" tIns="91743" rIns="91743" bIns="91743" numCol="1" spcCol="1270" anchor="ctr" anchorCtr="0">
          <a:noAutofit/>
        </a:bodyPr>
        <a:lstStyle/>
        <a:p>
          <a:pPr marL="0" lvl="0" indent="0" algn="r" defTabSz="711200">
            <a:lnSpc>
              <a:spcPct val="100000"/>
            </a:lnSpc>
            <a:spcBef>
              <a:spcPct val="0"/>
            </a:spcBef>
            <a:spcAft>
              <a:spcPct val="35000"/>
            </a:spcAft>
            <a:buNone/>
          </a:pPr>
          <a:r>
            <a:rPr lang="en-GB" sz="1600" kern="1200" dirty="0">
              <a:solidFill>
                <a:schemeClr val="tx1"/>
              </a:solidFill>
            </a:rPr>
            <a:t>27 February 2026</a:t>
          </a:r>
          <a:endParaRPr lang="en-US" sz="1600" kern="1200" dirty="0">
            <a:solidFill>
              <a:schemeClr val="tx1"/>
            </a:solidFill>
          </a:endParaRPr>
        </a:p>
      </dsp:txBody>
      <dsp:txXfrm>
        <a:off x="7359581" y="3241619"/>
        <a:ext cx="3542691" cy="8668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257191-4335-43CC-A2B5-4C9F3956A13E}">
      <dsp:nvSpPr>
        <dsp:cNvPr id="0" name=""/>
        <dsp:cNvSpPr/>
      </dsp:nvSpPr>
      <dsp:spPr>
        <a:xfrm>
          <a:off x="0" y="504"/>
          <a:ext cx="10956925" cy="117945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8A033F-8523-4396-95B1-EED63C66698D}">
      <dsp:nvSpPr>
        <dsp:cNvPr id="0" name=""/>
        <dsp:cNvSpPr/>
      </dsp:nvSpPr>
      <dsp:spPr>
        <a:xfrm>
          <a:off x="356783" y="265880"/>
          <a:ext cx="648698" cy="64869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1A5482-7D3B-48B3-A128-F655AA892720}">
      <dsp:nvSpPr>
        <dsp:cNvPr id="0" name=""/>
        <dsp:cNvSpPr/>
      </dsp:nvSpPr>
      <dsp:spPr>
        <a:xfrm>
          <a:off x="1362266" y="504"/>
          <a:ext cx="9594658" cy="117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825" tIns="124825" rIns="124825" bIns="124825" numCol="1" spcCol="1270" anchor="ctr" anchorCtr="0">
          <a:noAutofit/>
        </a:bodyPr>
        <a:lstStyle/>
        <a:p>
          <a:pPr marL="0" lvl="0" indent="0" algn="l" defTabSz="1111250">
            <a:lnSpc>
              <a:spcPct val="100000"/>
            </a:lnSpc>
            <a:spcBef>
              <a:spcPct val="0"/>
            </a:spcBef>
            <a:spcAft>
              <a:spcPct val="35000"/>
            </a:spcAft>
            <a:buNone/>
          </a:pPr>
          <a:r>
            <a:rPr lang="en-US" sz="2500" kern="1200" dirty="0"/>
            <a:t>Co-ordination of different/overlapping initiatives.</a:t>
          </a:r>
        </a:p>
      </dsp:txBody>
      <dsp:txXfrm>
        <a:off x="1362266" y="504"/>
        <a:ext cx="9594658" cy="1179451"/>
      </dsp:txXfrm>
    </dsp:sp>
    <dsp:sp modelId="{4DB2B83D-3026-4E5E-A395-62B738E10F57}">
      <dsp:nvSpPr>
        <dsp:cNvPr id="0" name=""/>
        <dsp:cNvSpPr/>
      </dsp:nvSpPr>
      <dsp:spPr>
        <a:xfrm>
          <a:off x="0" y="1474817"/>
          <a:ext cx="10956925" cy="117945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C44F7E-67D4-4147-993B-BFF2E938DD56}">
      <dsp:nvSpPr>
        <dsp:cNvPr id="0" name=""/>
        <dsp:cNvSpPr/>
      </dsp:nvSpPr>
      <dsp:spPr>
        <a:xfrm>
          <a:off x="356783" y="1740194"/>
          <a:ext cx="648698" cy="64869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76CA1A-21D4-4406-B112-AC1DBD59F62A}">
      <dsp:nvSpPr>
        <dsp:cNvPr id="0" name=""/>
        <dsp:cNvSpPr/>
      </dsp:nvSpPr>
      <dsp:spPr>
        <a:xfrm>
          <a:off x="1362266" y="1474817"/>
          <a:ext cx="9594658" cy="117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825" tIns="124825" rIns="124825" bIns="124825" numCol="1" spcCol="1270" anchor="ctr" anchorCtr="0">
          <a:noAutofit/>
        </a:bodyPr>
        <a:lstStyle/>
        <a:p>
          <a:pPr marL="0" lvl="0" indent="0" algn="l" defTabSz="1111250">
            <a:lnSpc>
              <a:spcPct val="100000"/>
            </a:lnSpc>
            <a:spcBef>
              <a:spcPct val="0"/>
            </a:spcBef>
            <a:spcAft>
              <a:spcPct val="35000"/>
            </a:spcAft>
            <a:buNone/>
          </a:pPr>
          <a:r>
            <a:rPr lang="en-US" sz="2500" kern="1200" dirty="0"/>
            <a:t>Comprehensive enough for all relevant design and licensing pathways for new nuclear in Sweden.</a:t>
          </a:r>
        </a:p>
      </dsp:txBody>
      <dsp:txXfrm>
        <a:off x="1362266" y="1474817"/>
        <a:ext cx="9594658" cy="1179451"/>
      </dsp:txXfrm>
    </dsp:sp>
    <dsp:sp modelId="{7824C9C2-57FA-49A6-8203-8E4B4B5F506E}">
      <dsp:nvSpPr>
        <dsp:cNvPr id="0" name=""/>
        <dsp:cNvSpPr/>
      </dsp:nvSpPr>
      <dsp:spPr>
        <a:xfrm>
          <a:off x="0" y="2949131"/>
          <a:ext cx="10956925" cy="117945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F96C45-F5B2-4569-B745-E2F57394C429}">
      <dsp:nvSpPr>
        <dsp:cNvPr id="0" name=""/>
        <dsp:cNvSpPr/>
      </dsp:nvSpPr>
      <dsp:spPr>
        <a:xfrm>
          <a:off x="356783" y="3214508"/>
          <a:ext cx="648698" cy="648698"/>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BBCFBD3-5FC8-4DB3-81C6-D16C4692D823}">
      <dsp:nvSpPr>
        <dsp:cNvPr id="0" name=""/>
        <dsp:cNvSpPr/>
      </dsp:nvSpPr>
      <dsp:spPr>
        <a:xfrm>
          <a:off x="1362266" y="2949131"/>
          <a:ext cx="9594658" cy="11794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825" tIns="124825" rIns="124825" bIns="124825" numCol="1" spcCol="1270" anchor="ctr" anchorCtr="0">
          <a:noAutofit/>
        </a:bodyPr>
        <a:lstStyle/>
        <a:p>
          <a:pPr marL="0" lvl="0" indent="0" algn="l" defTabSz="1111250">
            <a:lnSpc>
              <a:spcPct val="100000"/>
            </a:lnSpc>
            <a:spcBef>
              <a:spcPct val="0"/>
            </a:spcBef>
            <a:spcAft>
              <a:spcPct val="35000"/>
            </a:spcAft>
            <a:buNone/>
          </a:pPr>
          <a:r>
            <a:rPr lang="en-US" sz="2500" kern="1200" dirty="0"/>
            <a:t>Identify and suggest measures which lead to </a:t>
          </a:r>
          <a:r>
            <a:rPr lang="en-US" sz="2500" b="0" kern="1200" dirty="0"/>
            <a:t>actual enhanced efficiency</a:t>
          </a:r>
          <a:r>
            <a:rPr lang="en-US" sz="2500" kern="1200" dirty="0"/>
            <a:t>, in the short and long term.  </a:t>
          </a:r>
        </a:p>
      </dsp:txBody>
      <dsp:txXfrm>
        <a:off x="1362266" y="2949131"/>
        <a:ext cx="9594658" cy="117945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393BA-7453-4B6B-8004-C55AFD7B80E9}" type="datetimeFigureOut">
              <a:rPr lang="en-GB" smtClean="0"/>
              <a:t>04/10/2024</a:t>
            </a:fld>
            <a:endParaRPr lang="en-GB"/>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79D1CF-1156-4398-A9DA-D1F97DF4C6E7}" type="slidenum">
              <a:rPr lang="en-GB" smtClean="0"/>
              <a:t>‹#›</a:t>
            </a:fld>
            <a:endParaRPr lang="en-GB"/>
          </a:p>
        </p:txBody>
      </p:sp>
    </p:spTree>
    <p:extLst>
      <p:ext uri="{BB962C8B-B14F-4D97-AF65-F5344CB8AC3E}">
        <p14:creationId xmlns:p14="http://schemas.microsoft.com/office/powerpoint/2010/main" val="1291031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b="1" dirty="0"/>
              <a:t>NPP build out: </a:t>
            </a:r>
          </a:p>
          <a:p>
            <a:r>
              <a:rPr lang="en-GB" dirty="0"/>
              <a:t>Oskarshamn 1972, 1974, 1985 (3 x BWR)</a:t>
            </a:r>
          </a:p>
          <a:p>
            <a:r>
              <a:rPr lang="en-GB" dirty="0" err="1"/>
              <a:t>Barsebäck</a:t>
            </a:r>
            <a:r>
              <a:rPr lang="en-GB" dirty="0"/>
              <a:t> 1975 and 1977 (2 x 600 MWe BWR) </a:t>
            </a:r>
          </a:p>
          <a:p>
            <a:r>
              <a:rPr lang="en-GB" dirty="0" err="1"/>
              <a:t>Ringhals</a:t>
            </a:r>
            <a:r>
              <a:rPr lang="en-GB" dirty="0"/>
              <a:t> 1975, 1976, 1981, 1985 (1 x BWR, 3 x PWR) </a:t>
            </a:r>
          </a:p>
          <a:p>
            <a:r>
              <a:rPr lang="en-GB" dirty="0" err="1"/>
              <a:t>Forsmark</a:t>
            </a:r>
            <a:r>
              <a:rPr lang="en-GB" dirty="0"/>
              <a:t> 1980, 1981, 1985 (3 x BWR)</a:t>
            </a:r>
          </a:p>
          <a:p>
            <a:endParaRPr lang="en-GB" dirty="0"/>
          </a:p>
          <a:p>
            <a:endParaRPr lang="en-GB" dirty="0"/>
          </a:p>
          <a:p>
            <a:r>
              <a:rPr lang="en-GB" sz="1800" dirty="0">
                <a:effectLst/>
                <a:latin typeface="Times New Roman" panose="02020603050405020304" pitchFamily="18" charset="0"/>
                <a:ea typeface="Times New Roman" panose="02020603050405020304" pitchFamily="18" charset="0"/>
              </a:rPr>
              <a:t>Nuclear was established as a </a:t>
            </a:r>
            <a:r>
              <a:rPr lang="en-GB" sz="1800" b="1" dirty="0">
                <a:effectLst/>
                <a:latin typeface="Times New Roman" panose="02020603050405020304" pitchFamily="18" charset="0"/>
                <a:ea typeface="Times New Roman" panose="02020603050405020304" pitchFamily="18" charset="0"/>
              </a:rPr>
              <a:t>complement and balance to the hydro power </a:t>
            </a:r>
            <a:r>
              <a:rPr lang="en-GB" sz="1800" dirty="0">
                <a:effectLst/>
                <a:latin typeface="Times New Roman" panose="02020603050405020304" pitchFamily="18" charset="0"/>
                <a:ea typeface="Times New Roman" panose="02020603050405020304" pitchFamily="18" charset="0"/>
              </a:rPr>
              <a:t>in the north and contributed to a phase out of a high dependence to oil, driven by the oil shocks of the early 1970s and an increasing demand for energy. </a:t>
            </a:r>
          </a:p>
          <a:p>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Following the Three Mile Island accident, a </a:t>
            </a:r>
            <a:r>
              <a:rPr lang="en-GB" sz="1800" b="1" dirty="0">
                <a:effectLst/>
                <a:latin typeface="Times New Roman" panose="02020603050405020304" pitchFamily="18" charset="0"/>
                <a:ea typeface="Times New Roman" panose="02020603050405020304" pitchFamily="18" charset="0"/>
              </a:rPr>
              <a:t>referendum took place in 1980</a:t>
            </a:r>
            <a:r>
              <a:rPr lang="en-GB" sz="1800" dirty="0">
                <a:effectLst/>
                <a:latin typeface="Times New Roman" panose="02020603050405020304" pitchFamily="18" charset="0"/>
                <a:ea typeface="Times New Roman" panose="02020603050405020304" pitchFamily="18" charset="0"/>
              </a:rPr>
              <a:t>, which led to the decision to allow the construction of the planned reactors, and for </a:t>
            </a:r>
            <a:r>
              <a:rPr lang="en-GB" sz="1800" b="1" dirty="0">
                <a:effectLst/>
                <a:latin typeface="Times New Roman" panose="02020603050405020304" pitchFamily="18" charset="0"/>
                <a:ea typeface="Times New Roman" panose="02020603050405020304" pitchFamily="18" charset="0"/>
              </a:rPr>
              <a:t>nuclear energy to be phased out by 2010</a:t>
            </a:r>
            <a:r>
              <a:rPr lang="en-GB" sz="1800" dirty="0">
                <a:effectLst/>
                <a:latin typeface="Times New Roman" panose="02020603050405020304" pitchFamily="18" charset="0"/>
                <a:ea typeface="Times New Roman" panose="02020603050405020304" pitchFamily="18" charset="0"/>
              </a:rPr>
              <a:t>. </a:t>
            </a:r>
          </a:p>
          <a:p>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Political debate following the recommendations to recognise the continued need for nuclear energy from an energy commission appointed by the government in 1994, led to decisions to </a:t>
            </a:r>
            <a:r>
              <a:rPr lang="en-GB" sz="1800" b="1" dirty="0">
                <a:effectLst/>
                <a:latin typeface="Times New Roman" panose="02020603050405020304" pitchFamily="18" charset="0"/>
                <a:ea typeface="Times New Roman" panose="02020603050405020304" pitchFamily="18" charset="0"/>
              </a:rPr>
              <a:t>phase out the two reactors at the </a:t>
            </a:r>
            <a:r>
              <a:rPr lang="en-GB" sz="1800" b="1" dirty="0" err="1">
                <a:effectLst/>
                <a:latin typeface="Times New Roman" panose="02020603050405020304" pitchFamily="18" charset="0"/>
                <a:ea typeface="Times New Roman" panose="02020603050405020304" pitchFamily="18" charset="0"/>
              </a:rPr>
              <a:t>Barsebäck</a:t>
            </a:r>
            <a:r>
              <a:rPr lang="en-GB" sz="1800" dirty="0">
                <a:effectLst/>
                <a:latin typeface="Times New Roman" panose="02020603050405020304" pitchFamily="18" charset="0"/>
                <a:ea typeface="Times New Roman" panose="02020603050405020304" pitchFamily="18" charset="0"/>
              </a:rPr>
              <a:t> site, while </a:t>
            </a:r>
            <a:r>
              <a:rPr lang="en-GB" sz="1800" b="1" dirty="0">
                <a:effectLst/>
                <a:latin typeface="Times New Roman" panose="02020603050405020304" pitchFamily="18" charset="0"/>
                <a:ea typeface="Times New Roman" panose="02020603050405020304" pitchFamily="18" charset="0"/>
              </a:rPr>
              <a:t>lifting the specified end-time </a:t>
            </a:r>
            <a:r>
              <a:rPr lang="en-GB" sz="1800" dirty="0">
                <a:effectLst/>
                <a:latin typeface="Times New Roman" panose="02020603050405020304" pitchFamily="18" charset="0"/>
                <a:ea typeface="Times New Roman" panose="02020603050405020304" pitchFamily="18" charset="0"/>
              </a:rPr>
              <a:t>and allowing for continued operation of the ten remaining reactors.</a:t>
            </a:r>
          </a:p>
          <a:p>
            <a:endParaRPr lang="en-GB" sz="1800" dirty="0">
              <a:effectLst/>
              <a:latin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Based on the overall business and energy market situation, existing taxes and requirements with further licensing conditions for operation beyond 2020, decisions were also taken to permanently shut down another four of the remaining ten reactors, and consequently Oskarshamn unit 2 closed in late 2016, followed by unit 1 in 2017. </a:t>
            </a:r>
            <a:r>
              <a:rPr lang="en-GB" sz="1800" dirty="0" err="1">
                <a:effectLst/>
                <a:latin typeface="Times New Roman" panose="02020603050405020304" pitchFamily="18" charset="0"/>
                <a:ea typeface="Times New Roman" panose="02020603050405020304" pitchFamily="18" charset="0"/>
              </a:rPr>
              <a:t>Ringhals</a:t>
            </a:r>
            <a:r>
              <a:rPr lang="en-GB" sz="1800" dirty="0">
                <a:effectLst/>
                <a:latin typeface="Times New Roman" panose="02020603050405020304" pitchFamily="18" charset="0"/>
                <a:ea typeface="Times New Roman" panose="02020603050405020304" pitchFamily="18" charset="0"/>
              </a:rPr>
              <a:t> unit 2 closed in 2019, followed by unit 1 in 2020. The remaining nuclear power plants makes up for about 30 per cent of the Swedish energy production. </a:t>
            </a:r>
            <a:endParaRPr lang="en-GB" sz="1800" dirty="0">
              <a:effectLst/>
              <a:latin typeface="Times New Roman" panose="02020603050405020304" pitchFamily="18" charset="0"/>
            </a:endParaRPr>
          </a:p>
          <a:p>
            <a:endParaRPr lang="en-GB" dirty="0"/>
          </a:p>
        </p:txBody>
      </p:sp>
      <p:sp>
        <p:nvSpPr>
          <p:cNvPr id="4" name="Platshållare för bildnummer 3"/>
          <p:cNvSpPr>
            <a:spLocks noGrp="1"/>
          </p:cNvSpPr>
          <p:nvPr>
            <p:ph type="sldNum" sz="quarter" idx="5"/>
          </p:nvPr>
        </p:nvSpPr>
        <p:spPr/>
        <p:txBody>
          <a:bodyPr/>
          <a:lstStyle/>
          <a:p>
            <a:fld id="{0579D1CF-1156-4398-A9DA-D1F97DF4C6E7}" type="slidenum">
              <a:rPr lang="en-GB" smtClean="0"/>
              <a:t>2</a:t>
            </a:fld>
            <a:endParaRPr lang="en-GB"/>
          </a:p>
        </p:txBody>
      </p:sp>
    </p:spTree>
    <p:extLst>
      <p:ext uri="{BB962C8B-B14F-4D97-AF65-F5344CB8AC3E}">
        <p14:creationId xmlns:p14="http://schemas.microsoft.com/office/powerpoint/2010/main" val="3970733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dirty="0"/>
              <a:t>On the left: the main steps of the Swedish legal process. </a:t>
            </a:r>
          </a:p>
          <a:p>
            <a:endParaRPr lang="en-GB" dirty="0"/>
          </a:p>
          <a:p>
            <a:r>
              <a:rPr lang="en-GB" dirty="0"/>
              <a:t>The Government Offices quite slim organisations. Much lifted to authorities, or, as needed, specially assigned short term, independent bodies for inquiry to investigate complex and/or comprehensive issues. </a:t>
            </a:r>
          </a:p>
        </p:txBody>
      </p:sp>
      <p:sp>
        <p:nvSpPr>
          <p:cNvPr id="4" name="Platshållare för bildnummer 3"/>
          <p:cNvSpPr>
            <a:spLocks noGrp="1"/>
          </p:cNvSpPr>
          <p:nvPr>
            <p:ph type="sldNum" sz="quarter" idx="5"/>
          </p:nvPr>
        </p:nvSpPr>
        <p:spPr/>
        <p:txBody>
          <a:bodyPr/>
          <a:lstStyle/>
          <a:p>
            <a:fld id="{0579D1CF-1156-4398-A9DA-D1F97DF4C6E7}" type="slidenum">
              <a:rPr lang="en-GB" smtClean="0"/>
              <a:t>3</a:t>
            </a:fld>
            <a:endParaRPr lang="en-GB"/>
          </a:p>
        </p:txBody>
      </p:sp>
    </p:spTree>
    <p:extLst>
      <p:ext uri="{BB962C8B-B14F-4D97-AF65-F5344CB8AC3E}">
        <p14:creationId xmlns:p14="http://schemas.microsoft.com/office/powerpoint/2010/main" val="3264086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Part 1 and 2 </a:t>
            </a:r>
            <a:r>
              <a:rPr lang="sv-SE" dirty="0" err="1"/>
              <a:t>during</a:t>
            </a:r>
            <a:r>
              <a:rPr lang="sv-SE" dirty="0"/>
              <a:t> 2024</a:t>
            </a:r>
          </a:p>
          <a:p>
            <a:r>
              <a:rPr lang="sv-SE" dirty="0"/>
              <a:t>Part 3 ca 8 </a:t>
            </a:r>
            <a:r>
              <a:rPr lang="sv-SE" dirty="0" err="1"/>
              <a:t>months</a:t>
            </a:r>
            <a:r>
              <a:rPr lang="sv-SE" dirty="0"/>
              <a:t> </a:t>
            </a:r>
            <a:r>
              <a:rPr lang="sv-SE" dirty="0" err="1"/>
              <a:t>during</a:t>
            </a:r>
            <a:r>
              <a:rPr lang="sv-SE" dirty="0"/>
              <a:t> 2025</a:t>
            </a:r>
          </a:p>
          <a:p>
            <a:r>
              <a:rPr lang="sv-SE" dirty="0"/>
              <a:t>Part 4 ca 6 </a:t>
            </a:r>
            <a:r>
              <a:rPr lang="sv-SE" dirty="0" err="1"/>
              <a:t>months</a:t>
            </a:r>
            <a:r>
              <a:rPr lang="sv-SE" dirty="0"/>
              <a:t> </a:t>
            </a:r>
            <a:r>
              <a:rPr lang="sv-SE" dirty="0" err="1"/>
              <a:t>beginning</a:t>
            </a:r>
            <a:r>
              <a:rPr lang="sv-SE" dirty="0"/>
              <a:t> </a:t>
            </a:r>
            <a:r>
              <a:rPr lang="sv-SE" dirty="0" err="1"/>
              <a:t>of</a:t>
            </a:r>
            <a:r>
              <a:rPr lang="sv-SE" dirty="0"/>
              <a:t> 2026</a:t>
            </a:r>
          </a:p>
          <a:p>
            <a:endParaRPr lang="sv-SE" dirty="0"/>
          </a:p>
          <a:p>
            <a:r>
              <a:rPr lang="en-US" b="1" dirty="0"/>
              <a:t>Make the licensing process more effective</a:t>
            </a:r>
          </a:p>
          <a:p>
            <a:r>
              <a:rPr lang="en-US" dirty="0"/>
              <a:t>The issue concerns to investigate how the licensing of nuclear power according to both the Act on nuclear activities as well as the Environmental Code may be made more effective. The goal is to achieve a clearer process and the needed time to license shorter. </a:t>
            </a:r>
          </a:p>
          <a:p>
            <a:endParaRPr lang="en-US" dirty="0"/>
          </a:p>
          <a:p>
            <a:r>
              <a:rPr lang="en-US" b="1" dirty="0"/>
              <a:t>Review the licensing fees for new nuclear power</a:t>
            </a:r>
          </a:p>
          <a:p>
            <a:r>
              <a:rPr lang="en-US" dirty="0"/>
              <a:t>The issue concerns to investigate how the fees related to an application to build nuclear power in Sweden may be more suitable and better tailored to different reactor types. </a:t>
            </a:r>
          </a:p>
          <a:p>
            <a:endParaRPr lang="en-US" dirty="0"/>
          </a:p>
          <a:p>
            <a:r>
              <a:rPr lang="en-US" b="1" dirty="0"/>
              <a:t>Assess the national system for nuclear waste management and disposal</a:t>
            </a:r>
          </a:p>
          <a:p>
            <a:r>
              <a:rPr lang="en-US" dirty="0"/>
              <a:t>The issue concerns to assess how the Swedish program on nuclear waste management and disposal may be adapted to include waste from new nuclear power.</a:t>
            </a:r>
          </a:p>
          <a:p>
            <a:endParaRPr lang="en-US" dirty="0"/>
          </a:p>
          <a:p>
            <a:r>
              <a:rPr lang="en-US" b="1" dirty="0"/>
              <a:t>Assess the need for a graded approach for some emergency preparedness and response measures</a:t>
            </a:r>
          </a:p>
          <a:p>
            <a:r>
              <a:rPr lang="en-US" dirty="0"/>
              <a:t>The issue concerns to assess the need to adapt the regulatory framework for emergency planning zones (EPZ) and requirements to transfer process data to the competent authority in an emergency situation. </a:t>
            </a:r>
          </a:p>
          <a:p>
            <a:endParaRPr lang="sv-SE" dirty="0"/>
          </a:p>
        </p:txBody>
      </p:sp>
      <p:sp>
        <p:nvSpPr>
          <p:cNvPr id="4" name="Platshållare för bildnummer 3"/>
          <p:cNvSpPr>
            <a:spLocks noGrp="1"/>
          </p:cNvSpPr>
          <p:nvPr>
            <p:ph type="sldNum" sz="quarter" idx="5"/>
          </p:nvPr>
        </p:nvSpPr>
        <p:spPr/>
        <p:txBody>
          <a:bodyPr/>
          <a:lstStyle/>
          <a:p>
            <a:fld id="{4D56929A-0058-425C-92F1-DE9A1A2AB3C5}" type="slidenum">
              <a:rPr lang="sv-SE" smtClean="0"/>
              <a:t>4</a:t>
            </a:fld>
            <a:endParaRPr lang="sv-SE"/>
          </a:p>
        </p:txBody>
      </p:sp>
    </p:spTree>
    <p:extLst>
      <p:ext uri="{BB962C8B-B14F-4D97-AF65-F5344CB8AC3E}">
        <p14:creationId xmlns:p14="http://schemas.microsoft.com/office/powerpoint/2010/main" val="1982371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Overview</a:t>
            </a:r>
            <a:r>
              <a:rPr lang="sv-SE" dirty="0"/>
              <a:t> </a:t>
            </a:r>
            <a:r>
              <a:rPr lang="sv-SE" dirty="0" err="1"/>
              <a:t>of</a:t>
            </a:r>
            <a:r>
              <a:rPr lang="sv-SE" dirty="0"/>
              <a:t> the </a:t>
            </a:r>
            <a:r>
              <a:rPr lang="sv-SE" dirty="0" err="1"/>
              <a:t>licensing</a:t>
            </a:r>
            <a:r>
              <a:rPr lang="sv-SE" dirty="0"/>
              <a:t> process </a:t>
            </a:r>
            <a:r>
              <a:rPr lang="sv-SE" dirty="0" err="1"/>
              <a:t>according</a:t>
            </a:r>
            <a:r>
              <a:rPr lang="sv-SE" dirty="0"/>
              <a:t> to the </a:t>
            </a:r>
            <a:r>
              <a:rPr lang="sv-SE" dirty="0" err="1"/>
              <a:t>two</a:t>
            </a:r>
            <a:r>
              <a:rPr lang="sv-SE" dirty="0"/>
              <a:t>, </a:t>
            </a:r>
            <a:r>
              <a:rPr lang="sv-SE" dirty="0" err="1"/>
              <a:t>partly</a:t>
            </a:r>
            <a:r>
              <a:rPr lang="sv-SE" dirty="0"/>
              <a:t> </a:t>
            </a:r>
            <a:r>
              <a:rPr lang="sv-SE" dirty="0" err="1"/>
              <a:t>overlapping</a:t>
            </a:r>
            <a:r>
              <a:rPr lang="sv-SE" dirty="0"/>
              <a:t>, </a:t>
            </a:r>
            <a:r>
              <a:rPr lang="sv-SE" dirty="0" err="1"/>
              <a:t>legislation</a:t>
            </a:r>
            <a:r>
              <a:rPr lang="sv-SE" dirty="0"/>
              <a:t>. </a:t>
            </a:r>
          </a:p>
          <a:p>
            <a:endParaRPr lang="sv-SE" dirty="0"/>
          </a:p>
          <a:p>
            <a:r>
              <a:rPr lang="sv-SE" b="1" dirty="0" err="1"/>
              <a:t>Vertical</a:t>
            </a:r>
            <a:r>
              <a:rPr lang="sv-SE" b="1" dirty="0"/>
              <a:t> </a:t>
            </a:r>
            <a:r>
              <a:rPr lang="sv-SE" b="1" dirty="0" err="1"/>
              <a:t>line</a:t>
            </a:r>
            <a:r>
              <a:rPr lang="sv-SE" b="1" dirty="0"/>
              <a:t>: </a:t>
            </a:r>
            <a:r>
              <a:rPr lang="sv-SE" dirty="0" err="1"/>
              <a:t>permits</a:t>
            </a:r>
            <a:r>
              <a:rPr lang="sv-SE" dirty="0"/>
              <a:t> </a:t>
            </a:r>
            <a:r>
              <a:rPr lang="sv-SE" dirty="0" err="1"/>
              <a:t>are</a:t>
            </a:r>
            <a:r>
              <a:rPr lang="sv-SE" dirty="0"/>
              <a:t> given, </a:t>
            </a:r>
            <a:r>
              <a:rPr lang="sv-SE" dirty="0" err="1"/>
              <a:t>but</a:t>
            </a:r>
            <a:r>
              <a:rPr lang="sv-SE" dirty="0"/>
              <a:t> process </a:t>
            </a:r>
            <a:r>
              <a:rPr lang="sv-SE" dirty="0" err="1"/>
              <a:t>continues</a:t>
            </a:r>
            <a:r>
              <a:rPr lang="sv-SE" dirty="0"/>
              <a:t> </a:t>
            </a:r>
            <a:r>
              <a:rPr lang="sv-SE" dirty="0" err="1"/>
              <a:t>according</a:t>
            </a:r>
            <a:r>
              <a:rPr lang="sv-SE" dirty="0"/>
              <a:t> to </a:t>
            </a:r>
            <a:r>
              <a:rPr lang="sv-SE" dirty="0" err="1"/>
              <a:t>nuclear</a:t>
            </a:r>
            <a:r>
              <a:rPr lang="sv-SE" dirty="0"/>
              <a:t> </a:t>
            </a:r>
            <a:r>
              <a:rPr lang="sv-SE" dirty="0" err="1"/>
              <a:t>acitivites</a:t>
            </a:r>
            <a:r>
              <a:rPr lang="sv-SE" dirty="0"/>
              <a:t> </a:t>
            </a:r>
            <a:r>
              <a:rPr lang="sv-SE" dirty="0" err="1"/>
              <a:t>act</a:t>
            </a:r>
            <a:r>
              <a:rPr lang="sv-SE" dirty="0"/>
              <a:t>, all </a:t>
            </a:r>
            <a:r>
              <a:rPr lang="sv-SE" dirty="0" err="1"/>
              <a:t>details</a:t>
            </a:r>
            <a:r>
              <a:rPr lang="sv-SE" dirty="0"/>
              <a:t> not in </a:t>
            </a:r>
            <a:r>
              <a:rPr lang="sv-SE" dirty="0" err="1"/>
              <a:t>place</a:t>
            </a:r>
            <a:endParaRPr lang="sv-SE" dirty="0"/>
          </a:p>
          <a:p>
            <a:endParaRPr lang="sv-SE" dirty="0"/>
          </a:p>
          <a:p>
            <a:r>
              <a:rPr lang="sv-SE" b="1" dirty="0" err="1"/>
              <a:t>Stepwise</a:t>
            </a:r>
            <a:r>
              <a:rPr lang="sv-SE" b="1" dirty="0"/>
              <a:t> </a:t>
            </a:r>
            <a:r>
              <a:rPr lang="sv-SE" b="1" dirty="0" err="1"/>
              <a:t>approval</a:t>
            </a:r>
            <a:r>
              <a:rPr lang="sv-SE" b="1" dirty="0"/>
              <a:t> </a:t>
            </a:r>
            <a:r>
              <a:rPr lang="sv-SE" dirty="0"/>
              <a:t>– </a:t>
            </a:r>
            <a:r>
              <a:rPr lang="sv-SE" dirty="0" err="1"/>
              <a:t>licensing</a:t>
            </a:r>
            <a:r>
              <a:rPr lang="sv-SE" dirty="0"/>
              <a:t> </a:t>
            </a:r>
            <a:r>
              <a:rPr lang="sv-SE" dirty="0" err="1"/>
              <a:t>conditions</a:t>
            </a:r>
            <a:r>
              <a:rPr lang="sv-SE" dirty="0"/>
              <a:t> </a:t>
            </a:r>
            <a:r>
              <a:rPr lang="sv-SE" dirty="0" err="1"/>
              <a:t>today</a:t>
            </a:r>
            <a:r>
              <a:rPr lang="sv-SE" dirty="0"/>
              <a:t>, </a:t>
            </a:r>
            <a:r>
              <a:rPr lang="sv-SE" dirty="0" err="1"/>
              <a:t>but</a:t>
            </a:r>
            <a:r>
              <a:rPr lang="sv-SE" dirty="0"/>
              <a:t> a suggestion to </a:t>
            </a:r>
            <a:r>
              <a:rPr lang="sv-SE" dirty="0" err="1"/>
              <a:t>formalize</a:t>
            </a:r>
            <a:r>
              <a:rPr lang="sv-SE" dirty="0"/>
              <a:t> in </a:t>
            </a:r>
            <a:r>
              <a:rPr lang="sv-SE" dirty="0" err="1"/>
              <a:t>nuclear</a:t>
            </a:r>
            <a:r>
              <a:rPr lang="sv-SE" dirty="0"/>
              <a:t> </a:t>
            </a:r>
            <a:r>
              <a:rPr lang="sv-SE" dirty="0" err="1"/>
              <a:t>activiteis</a:t>
            </a:r>
            <a:r>
              <a:rPr lang="sv-SE" dirty="0"/>
              <a:t> </a:t>
            </a:r>
            <a:r>
              <a:rPr lang="sv-SE" dirty="0" err="1"/>
              <a:t>act</a:t>
            </a:r>
            <a:endParaRPr lang="sv-SE" dirty="0"/>
          </a:p>
          <a:p>
            <a:endParaRPr lang="sv-SE" dirty="0"/>
          </a:p>
          <a:p>
            <a:r>
              <a:rPr lang="sv-SE" dirty="0" err="1"/>
              <a:t>Environmental</a:t>
            </a:r>
            <a:r>
              <a:rPr lang="sv-SE" dirty="0"/>
              <a:t> </a:t>
            </a:r>
            <a:r>
              <a:rPr lang="sv-SE" dirty="0" err="1"/>
              <a:t>Code</a:t>
            </a:r>
            <a:r>
              <a:rPr lang="sv-SE" dirty="0"/>
              <a:t> – no </a:t>
            </a:r>
            <a:r>
              <a:rPr lang="sv-SE" dirty="0" err="1"/>
              <a:t>stepwise</a:t>
            </a:r>
            <a:r>
              <a:rPr lang="sv-SE" dirty="0"/>
              <a:t> process, </a:t>
            </a:r>
            <a:r>
              <a:rPr lang="sv-SE" dirty="0" err="1"/>
              <a:t>everything</a:t>
            </a:r>
            <a:r>
              <a:rPr lang="sv-SE" dirty="0"/>
              <a:t>/all </a:t>
            </a:r>
            <a:r>
              <a:rPr lang="sv-SE" dirty="0" err="1"/>
              <a:t>question</a:t>
            </a:r>
            <a:r>
              <a:rPr lang="sv-SE" dirty="0"/>
              <a:t> marks has to </a:t>
            </a:r>
            <a:r>
              <a:rPr lang="sv-SE" dirty="0" err="1"/>
              <a:t>fully</a:t>
            </a:r>
            <a:r>
              <a:rPr lang="sv-SE" dirty="0"/>
              <a:t> </a:t>
            </a:r>
            <a:r>
              <a:rPr lang="sv-SE" dirty="0" err="1"/>
              <a:t>assessed</a:t>
            </a:r>
            <a:r>
              <a:rPr lang="sv-SE" dirty="0"/>
              <a:t> </a:t>
            </a:r>
            <a:r>
              <a:rPr lang="sv-SE" dirty="0" err="1"/>
              <a:t>before</a:t>
            </a:r>
            <a:r>
              <a:rPr lang="sv-SE" dirty="0"/>
              <a:t> </a:t>
            </a:r>
            <a:r>
              <a:rPr lang="sv-SE" dirty="0" err="1"/>
              <a:t>permit</a:t>
            </a:r>
            <a:r>
              <a:rPr lang="sv-SE" dirty="0"/>
              <a:t> is given – the </a:t>
            </a:r>
            <a:r>
              <a:rPr lang="sv-SE" dirty="0" err="1"/>
              <a:t>court</a:t>
            </a:r>
            <a:r>
              <a:rPr lang="sv-SE" dirty="0"/>
              <a:t> </a:t>
            </a:r>
            <a:r>
              <a:rPr lang="sv-SE" dirty="0" err="1"/>
              <a:t>does</a:t>
            </a:r>
            <a:r>
              <a:rPr lang="sv-SE" dirty="0"/>
              <a:t> not t get a second </a:t>
            </a:r>
            <a:r>
              <a:rPr lang="sv-SE" dirty="0" err="1"/>
              <a:t>chance</a:t>
            </a:r>
            <a:r>
              <a:rPr lang="sv-SE" dirty="0"/>
              <a:t> to go back to an </a:t>
            </a:r>
            <a:r>
              <a:rPr lang="sv-SE" dirty="0" err="1"/>
              <a:t>issue</a:t>
            </a:r>
            <a:endParaRPr lang="sv-SE" dirty="0"/>
          </a:p>
          <a:p>
            <a:endParaRPr lang="sv-SE" dirty="0"/>
          </a:p>
          <a:p>
            <a:r>
              <a:rPr lang="sv-SE" dirty="0" err="1"/>
              <a:t>Coordination</a:t>
            </a:r>
            <a:r>
              <a:rPr lang="sv-SE" dirty="0"/>
              <a:t> </a:t>
            </a:r>
            <a:r>
              <a:rPr lang="sv-SE" dirty="0" err="1"/>
              <a:t>between</a:t>
            </a:r>
            <a:r>
              <a:rPr lang="sv-SE" dirty="0"/>
              <a:t> the to </a:t>
            </a:r>
            <a:r>
              <a:rPr lang="sv-SE" dirty="0" err="1"/>
              <a:t>reviewing</a:t>
            </a:r>
            <a:r>
              <a:rPr lang="sv-SE" dirty="0"/>
              <a:t> </a:t>
            </a:r>
            <a:r>
              <a:rPr lang="sv-SE" dirty="0" err="1"/>
              <a:t>entities</a:t>
            </a:r>
            <a:r>
              <a:rPr lang="sv-SE" dirty="0"/>
              <a:t> </a:t>
            </a:r>
            <a:r>
              <a:rPr lang="sv-SE" dirty="0" err="1"/>
              <a:t>necessary</a:t>
            </a:r>
            <a:r>
              <a:rPr lang="sv-SE" dirty="0"/>
              <a:t> (</a:t>
            </a:r>
            <a:r>
              <a:rPr lang="sv-SE" dirty="0" err="1"/>
              <a:t>according</a:t>
            </a:r>
            <a:r>
              <a:rPr lang="sv-SE" dirty="0"/>
              <a:t> to </a:t>
            </a:r>
            <a:r>
              <a:rPr lang="sv-SE" dirty="0" err="1"/>
              <a:t>law</a:t>
            </a:r>
            <a:r>
              <a:rPr lang="sv-SE" dirty="0"/>
              <a:t>) – </a:t>
            </a:r>
            <a:r>
              <a:rPr lang="sv-SE" dirty="0" err="1"/>
              <a:t>several</a:t>
            </a:r>
            <a:r>
              <a:rPr lang="sv-SE" dirty="0"/>
              <a:t> </a:t>
            </a:r>
            <a:r>
              <a:rPr lang="sv-SE" dirty="0" err="1"/>
              <a:t>challenges</a:t>
            </a:r>
            <a:r>
              <a:rPr lang="sv-SE" dirty="0"/>
              <a:t> and </a:t>
            </a:r>
            <a:r>
              <a:rPr lang="sv-SE" dirty="0" err="1"/>
              <a:t>overlapping</a:t>
            </a:r>
            <a:r>
              <a:rPr lang="sv-SE" dirty="0"/>
              <a:t> </a:t>
            </a:r>
            <a:r>
              <a:rPr lang="sv-SE" dirty="0" err="1"/>
              <a:t>review</a:t>
            </a:r>
            <a:r>
              <a:rPr lang="sv-SE" dirty="0"/>
              <a:t>. </a:t>
            </a:r>
          </a:p>
          <a:p>
            <a:endParaRPr lang="sv-SE" dirty="0"/>
          </a:p>
          <a:p>
            <a:r>
              <a:rPr lang="sv-SE" b="1" dirty="0"/>
              <a:t>No pre-</a:t>
            </a:r>
            <a:r>
              <a:rPr lang="sv-SE" b="1" dirty="0" err="1"/>
              <a:t>licensing</a:t>
            </a:r>
            <a:r>
              <a:rPr lang="sv-SE" b="1" dirty="0"/>
              <a:t> approach </a:t>
            </a:r>
            <a:r>
              <a:rPr lang="sv-SE" b="1" dirty="0" err="1"/>
              <a:t>available</a:t>
            </a:r>
            <a:r>
              <a:rPr lang="sv-SE" b="1" dirty="0"/>
              <a:t>/</a:t>
            </a:r>
            <a:r>
              <a:rPr lang="sv-SE" b="1" dirty="0" err="1"/>
              <a:t>allowed</a:t>
            </a:r>
            <a:r>
              <a:rPr lang="sv-SE" b="0" dirty="0"/>
              <a:t> – no </a:t>
            </a:r>
            <a:r>
              <a:rPr lang="sv-SE" b="0" dirty="0" err="1"/>
              <a:t>mandate</a:t>
            </a:r>
            <a:r>
              <a:rPr lang="sv-SE" b="0" dirty="0"/>
              <a:t>.</a:t>
            </a:r>
            <a:endParaRPr lang="sv-SE" b="1" dirty="0"/>
          </a:p>
        </p:txBody>
      </p:sp>
      <p:sp>
        <p:nvSpPr>
          <p:cNvPr id="4" name="Platshållare för bildnummer 3"/>
          <p:cNvSpPr>
            <a:spLocks noGrp="1"/>
          </p:cNvSpPr>
          <p:nvPr>
            <p:ph type="sldNum" sz="quarter" idx="5"/>
          </p:nvPr>
        </p:nvSpPr>
        <p:spPr/>
        <p:txBody>
          <a:bodyPr/>
          <a:lstStyle/>
          <a:p>
            <a:fld id="{D4485656-2A2D-4DB6-8AAA-88F15D52482D}" type="slidenum">
              <a:rPr lang="sv-SE" smtClean="0"/>
              <a:t>5</a:t>
            </a:fld>
            <a:endParaRPr lang="sv-SE"/>
          </a:p>
        </p:txBody>
      </p:sp>
    </p:spTree>
    <p:extLst>
      <p:ext uri="{BB962C8B-B14F-4D97-AF65-F5344CB8AC3E}">
        <p14:creationId xmlns:p14="http://schemas.microsoft.com/office/powerpoint/2010/main" val="981554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dirty="0" err="1"/>
              <a:t>This</a:t>
            </a:r>
            <a:r>
              <a:rPr lang="sv-SE" b="0" dirty="0"/>
              <a:t> </a:t>
            </a:r>
            <a:r>
              <a:rPr lang="sv-SE" b="0" dirty="0" err="1"/>
              <a:t>slide</a:t>
            </a:r>
            <a:r>
              <a:rPr lang="sv-SE" b="0" dirty="0"/>
              <a:t> </a:t>
            </a:r>
            <a:r>
              <a:rPr lang="sv-SE" b="0" dirty="0" err="1"/>
              <a:t>does</a:t>
            </a:r>
            <a:r>
              <a:rPr lang="sv-SE" b="0" dirty="0"/>
              <a:t> not </a:t>
            </a:r>
            <a:r>
              <a:rPr lang="sv-SE" b="0" dirty="0" err="1"/>
              <a:t>relate</a:t>
            </a:r>
            <a:r>
              <a:rPr lang="sv-SE" b="0" dirty="0"/>
              <a:t> to </a:t>
            </a:r>
            <a:r>
              <a:rPr lang="sv-SE" b="0" dirty="0" err="1"/>
              <a:t>any</a:t>
            </a:r>
            <a:r>
              <a:rPr lang="sv-SE" b="0" dirty="0"/>
              <a:t> </a:t>
            </a:r>
            <a:r>
              <a:rPr lang="sv-SE" b="0" dirty="0" err="1"/>
              <a:t>of</a:t>
            </a:r>
            <a:r>
              <a:rPr lang="sv-SE" b="0" dirty="0"/>
              <a:t> the </a:t>
            </a:r>
            <a:r>
              <a:rPr lang="sv-SE" b="0" dirty="0" err="1"/>
              <a:t>specific</a:t>
            </a:r>
            <a:r>
              <a:rPr lang="sv-SE" b="0" dirty="0"/>
              <a:t> </a:t>
            </a:r>
            <a:r>
              <a:rPr lang="sv-SE" b="0" dirty="0" err="1"/>
              <a:t>issues</a:t>
            </a:r>
            <a:r>
              <a:rPr lang="sv-SE" b="0" dirty="0"/>
              <a:t> to be </a:t>
            </a:r>
            <a:r>
              <a:rPr lang="sv-SE" b="0" dirty="0" err="1"/>
              <a:t>investigated</a:t>
            </a:r>
            <a:r>
              <a:rPr lang="sv-SE" b="0" dirty="0"/>
              <a:t> by </a:t>
            </a:r>
            <a:r>
              <a:rPr lang="sv-SE" b="0" dirty="0" err="1"/>
              <a:t>this</a:t>
            </a:r>
            <a:r>
              <a:rPr lang="sv-SE" b="0" dirty="0"/>
              <a:t> </a:t>
            </a:r>
            <a:r>
              <a:rPr lang="sv-SE" b="0" dirty="0" err="1"/>
              <a:t>committee</a:t>
            </a:r>
            <a:r>
              <a:rPr lang="sv-SE" b="0" dirty="0"/>
              <a:t> </a:t>
            </a:r>
            <a:r>
              <a:rPr lang="sv-SE" b="0" dirty="0" err="1"/>
              <a:t>of</a:t>
            </a:r>
            <a:r>
              <a:rPr lang="sv-SE" b="0" dirty="0"/>
              <a:t> </a:t>
            </a:r>
            <a:r>
              <a:rPr lang="sv-SE" b="0" dirty="0" err="1"/>
              <a:t>inquiry</a:t>
            </a:r>
            <a:r>
              <a:rPr lang="sv-SE" b="0" dirty="0"/>
              <a:t> (KN 2023:04), </a:t>
            </a:r>
            <a:r>
              <a:rPr lang="sv-SE" b="0" dirty="0" err="1"/>
              <a:t>but</a:t>
            </a:r>
            <a:r>
              <a:rPr lang="sv-SE" b="0" dirty="0"/>
              <a:t> </a:t>
            </a:r>
            <a:r>
              <a:rPr lang="sv-SE" b="0" dirty="0" err="1"/>
              <a:t>rather</a:t>
            </a:r>
            <a:r>
              <a:rPr lang="sv-SE" b="0" dirty="0"/>
              <a:t> </a:t>
            </a:r>
            <a:r>
              <a:rPr lang="sv-SE" b="0" dirty="0" err="1"/>
              <a:t>reflects</a:t>
            </a:r>
            <a:r>
              <a:rPr lang="sv-SE" b="0" dirty="0"/>
              <a:t> som general </a:t>
            </a:r>
            <a:r>
              <a:rPr lang="sv-SE" b="0" dirty="0" err="1"/>
              <a:t>challenges</a:t>
            </a:r>
            <a:r>
              <a:rPr lang="sv-SE" b="0" dirty="0"/>
              <a:t> </a:t>
            </a:r>
            <a:r>
              <a:rPr lang="sv-SE" b="0" dirty="0" err="1"/>
              <a:t>that</a:t>
            </a:r>
            <a:r>
              <a:rPr lang="sv-SE" b="0" dirty="0"/>
              <a:t> </a:t>
            </a:r>
            <a:r>
              <a:rPr lang="sv-SE" b="0" dirty="0" err="1"/>
              <a:t>we</a:t>
            </a:r>
            <a:r>
              <a:rPr lang="sv-SE" b="0" dirty="0"/>
              <a:t> </a:t>
            </a:r>
            <a:r>
              <a:rPr lang="sv-SE" b="0" dirty="0" err="1"/>
              <a:t>suspect</a:t>
            </a:r>
            <a:r>
              <a:rPr lang="sv-SE" b="0" dirty="0"/>
              <a:t> </a:t>
            </a:r>
            <a:r>
              <a:rPr lang="sv-SE" b="0" dirty="0" err="1"/>
              <a:t>many</a:t>
            </a:r>
            <a:r>
              <a:rPr lang="sv-SE" b="0" dirty="0"/>
              <a:t> </a:t>
            </a:r>
            <a:r>
              <a:rPr lang="sv-SE" b="0" dirty="0" err="1"/>
              <a:t>other</a:t>
            </a:r>
            <a:r>
              <a:rPr lang="sv-SE" b="0" dirty="0"/>
              <a:t> </a:t>
            </a:r>
            <a:r>
              <a:rPr lang="sv-SE" b="0" dirty="0" err="1"/>
              <a:t>actors</a:t>
            </a:r>
            <a:r>
              <a:rPr lang="sv-SE" b="0" dirty="0"/>
              <a:t> </a:t>
            </a:r>
            <a:r>
              <a:rPr lang="sv-SE" b="0" dirty="0" err="1"/>
              <a:t>may</a:t>
            </a:r>
            <a:r>
              <a:rPr lang="sv-SE" b="0" dirty="0"/>
              <a:t> be </a:t>
            </a:r>
            <a:r>
              <a:rPr lang="sv-SE" b="0" dirty="0" err="1"/>
              <a:t>able</a:t>
            </a:r>
            <a:r>
              <a:rPr lang="sv-SE" b="0" dirty="0"/>
              <a:t> to </a:t>
            </a:r>
            <a:r>
              <a:rPr lang="sv-SE" b="0" dirty="0" err="1"/>
              <a:t>relate</a:t>
            </a:r>
            <a:r>
              <a:rPr lang="sv-SE" b="0" dirty="0"/>
              <a:t> to. </a:t>
            </a:r>
          </a:p>
          <a:p>
            <a:endParaRPr lang="sv-SE" b="0" dirty="0"/>
          </a:p>
          <a:p>
            <a:r>
              <a:rPr lang="sv-SE" b="0" dirty="0" err="1"/>
              <a:t>Many</a:t>
            </a:r>
            <a:r>
              <a:rPr lang="sv-SE" b="0" dirty="0"/>
              <a:t> </a:t>
            </a:r>
            <a:r>
              <a:rPr lang="sv-SE" b="0" dirty="0" err="1"/>
              <a:t>ongoing</a:t>
            </a:r>
            <a:r>
              <a:rPr lang="sv-SE" b="0" dirty="0"/>
              <a:t> </a:t>
            </a:r>
            <a:r>
              <a:rPr lang="sv-SE" b="0" dirty="0" err="1"/>
              <a:t>initatives</a:t>
            </a:r>
            <a:r>
              <a:rPr lang="sv-SE" b="0" dirty="0"/>
              <a:t> </a:t>
            </a:r>
            <a:r>
              <a:rPr lang="sv-SE" b="0" dirty="0" err="1"/>
              <a:t>concerning</a:t>
            </a:r>
            <a:r>
              <a:rPr lang="sv-SE" b="0" dirty="0"/>
              <a:t> new </a:t>
            </a:r>
            <a:r>
              <a:rPr lang="sv-SE" b="0" dirty="0" err="1"/>
              <a:t>nuclear</a:t>
            </a:r>
            <a:r>
              <a:rPr lang="sv-SE" b="0" dirty="0"/>
              <a:t> or </a:t>
            </a:r>
            <a:r>
              <a:rPr lang="sv-SE" b="0" dirty="0" err="1"/>
              <a:t>affecting</a:t>
            </a:r>
            <a:r>
              <a:rPr lang="sv-SE" b="0" dirty="0"/>
              <a:t> new </a:t>
            </a:r>
            <a:r>
              <a:rPr lang="sv-SE" b="0" dirty="0" err="1"/>
              <a:t>nuclear</a:t>
            </a:r>
            <a:endParaRPr lang="sv-SE" b="0" dirty="0"/>
          </a:p>
          <a:p>
            <a:r>
              <a:rPr lang="sv-SE" b="0" dirty="0"/>
              <a:t>- national new </a:t>
            </a:r>
            <a:r>
              <a:rPr lang="sv-SE" b="0" dirty="0" err="1"/>
              <a:t>nuclear</a:t>
            </a:r>
            <a:r>
              <a:rPr lang="sv-SE" b="0" dirty="0"/>
              <a:t> </a:t>
            </a:r>
            <a:r>
              <a:rPr lang="sv-SE" b="0" dirty="0" err="1"/>
              <a:t>coordinator</a:t>
            </a:r>
            <a:endParaRPr lang="sv-SE" b="0" dirty="0"/>
          </a:p>
          <a:p>
            <a:r>
              <a:rPr lang="sv-SE" b="0" dirty="0"/>
              <a:t>- </a:t>
            </a:r>
            <a:r>
              <a:rPr lang="sv-SE" b="0" dirty="0" err="1"/>
              <a:t>inquiry</a:t>
            </a:r>
            <a:r>
              <a:rPr lang="sv-SE" b="0" dirty="0"/>
              <a:t> on </a:t>
            </a:r>
            <a:r>
              <a:rPr lang="sv-SE" b="0" dirty="0" err="1"/>
              <a:t>financing</a:t>
            </a:r>
            <a:r>
              <a:rPr lang="sv-SE" b="0" dirty="0"/>
              <a:t> new </a:t>
            </a:r>
            <a:r>
              <a:rPr lang="sv-SE" b="0" dirty="0" err="1"/>
              <a:t>nuclear</a:t>
            </a:r>
            <a:r>
              <a:rPr lang="sv-SE" b="0" dirty="0"/>
              <a:t> and risk-</a:t>
            </a:r>
            <a:r>
              <a:rPr lang="sv-SE" b="0" dirty="0" err="1"/>
              <a:t>sharing</a:t>
            </a:r>
            <a:r>
              <a:rPr lang="sv-SE" b="0" dirty="0"/>
              <a:t> </a:t>
            </a:r>
            <a:r>
              <a:rPr lang="sv-SE" b="0" dirty="0" err="1"/>
              <a:t>model</a:t>
            </a:r>
            <a:r>
              <a:rPr lang="sv-SE" b="0" dirty="0"/>
              <a:t> </a:t>
            </a:r>
            <a:r>
              <a:rPr lang="sv-SE" b="0" dirty="0" err="1"/>
              <a:t>with</a:t>
            </a:r>
            <a:r>
              <a:rPr lang="sv-SE" b="0" dirty="0"/>
              <a:t> </a:t>
            </a:r>
            <a:r>
              <a:rPr lang="sv-SE" b="0" dirty="0" err="1"/>
              <a:t>swedish</a:t>
            </a:r>
            <a:r>
              <a:rPr lang="sv-SE" b="0" dirty="0"/>
              <a:t> </a:t>
            </a:r>
            <a:r>
              <a:rPr lang="sv-SE" b="0" dirty="0" err="1"/>
              <a:t>state</a:t>
            </a:r>
            <a:endParaRPr lang="sv-SE" b="0" dirty="0"/>
          </a:p>
          <a:p>
            <a:r>
              <a:rPr lang="sv-SE" b="0" dirty="0"/>
              <a:t>- </a:t>
            </a:r>
            <a:r>
              <a:rPr lang="sv-SE" b="0" dirty="0" err="1"/>
              <a:t>inquiry</a:t>
            </a:r>
            <a:r>
              <a:rPr lang="sv-SE" b="0" dirty="0"/>
              <a:t> to </a:t>
            </a:r>
            <a:r>
              <a:rPr lang="sv-SE" b="0" dirty="0" err="1"/>
              <a:t>modernize</a:t>
            </a:r>
            <a:r>
              <a:rPr lang="sv-SE" b="0" dirty="0"/>
              <a:t> </a:t>
            </a:r>
            <a:r>
              <a:rPr lang="sv-SE" b="0" dirty="0" err="1"/>
              <a:t>Nuclear</a:t>
            </a:r>
            <a:r>
              <a:rPr lang="sv-SE" b="0" dirty="0"/>
              <a:t> </a:t>
            </a:r>
            <a:r>
              <a:rPr lang="sv-SE" b="0" dirty="0" err="1"/>
              <a:t>Activities</a:t>
            </a:r>
            <a:r>
              <a:rPr lang="sv-SE" b="0" dirty="0"/>
              <a:t> </a:t>
            </a:r>
            <a:r>
              <a:rPr lang="sv-SE" b="0" dirty="0" err="1"/>
              <a:t>Act</a:t>
            </a:r>
            <a:endParaRPr lang="sv-SE" b="0" dirty="0"/>
          </a:p>
          <a:p>
            <a:r>
              <a:rPr lang="sv-SE" b="0" dirty="0"/>
              <a:t>- a </a:t>
            </a:r>
            <a:r>
              <a:rPr lang="sv-SE" b="0" dirty="0" err="1"/>
              <a:t>number</a:t>
            </a:r>
            <a:r>
              <a:rPr lang="sv-SE" b="0" dirty="0"/>
              <a:t> </a:t>
            </a:r>
            <a:r>
              <a:rPr lang="sv-SE" b="0" dirty="0" err="1"/>
              <a:t>of</a:t>
            </a:r>
            <a:r>
              <a:rPr lang="sv-SE" b="0" dirty="0"/>
              <a:t> </a:t>
            </a:r>
            <a:r>
              <a:rPr lang="sv-SE" b="0" dirty="0" err="1"/>
              <a:t>initiatives</a:t>
            </a:r>
            <a:r>
              <a:rPr lang="sv-SE" b="0" dirty="0"/>
              <a:t> to make the </a:t>
            </a:r>
            <a:r>
              <a:rPr lang="sv-SE" b="0" dirty="0" err="1"/>
              <a:t>environmental</a:t>
            </a:r>
            <a:r>
              <a:rPr lang="sv-SE" b="0" dirty="0"/>
              <a:t> </a:t>
            </a:r>
            <a:r>
              <a:rPr lang="sv-SE" b="0" dirty="0" err="1"/>
              <a:t>licensing</a:t>
            </a:r>
            <a:r>
              <a:rPr lang="sv-SE" b="0" dirty="0"/>
              <a:t> process </a:t>
            </a:r>
            <a:r>
              <a:rPr lang="sv-SE" b="0" dirty="0" err="1"/>
              <a:t>more</a:t>
            </a:r>
            <a:r>
              <a:rPr lang="sv-SE" b="0" dirty="0"/>
              <a:t> </a:t>
            </a:r>
            <a:r>
              <a:rPr lang="sv-SE" b="0" dirty="0" err="1"/>
              <a:t>effective</a:t>
            </a:r>
            <a:r>
              <a:rPr lang="sv-SE" b="0" dirty="0"/>
              <a:t> in order to </a:t>
            </a:r>
            <a:r>
              <a:rPr lang="sv-SE" b="0" dirty="0" err="1"/>
              <a:t>keep</a:t>
            </a:r>
            <a:r>
              <a:rPr lang="sv-SE" b="0" dirty="0"/>
              <a:t> </a:t>
            </a:r>
            <a:r>
              <a:rPr lang="sv-SE" b="0" dirty="0" err="1"/>
              <a:t>up</a:t>
            </a:r>
            <a:r>
              <a:rPr lang="sv-SE" b="0" dirty="0"/>
              <a:t> </a:t>
            </a:r>
            <a:r>
              <a:rPr lang="sv-SE" b="0" dirty="0" err="1"/>
              <a:t>investments</a:t>
            </a:r>
            <a:r>
              <a:rPr lang="sv-SE" b="0" dirty="0"/>
              <a:t> in the </a:t>
            </a:r>
            <a:r>
              <a:rPr lang="sv-SE" b="0" dirty="0" err="1"/>
              <a:t>context</a:t>
            </a:r>
            <a:r>
              <a:rPr lang="sv-SE" b="0" dirty="0"/>
              <a:t> </a:t>
            </a:r>
            <a:r>
              <a:rPr lang="sv-SE" b="0" dirty="0" err="1"/>
              <a:t>of</a:t>
            </a:r>
            <a:r>
              <a:rPr lang="sv-SE" b="0" dirty="0"/>
              <a:t> </a:t>
            </a:r>
            <a:r>
              <a:rPr lang="sv-SE" b="0" dirty="0" err="1"/>
              <a:t>competition</a:t>
            </a:r>
            <a:endParaRPr lang="sv-SE" b="0" dirty="0"/>
          </a:p>
          <a:p>
            <a:r>
              <a:rPr lang="sv-SE" b="0" dirty="0" err="1"/>
              <a:t>We</a:t>
            </a:r>
            <a:r>
              <a:rPr lang="sv-SE" b="0" dirty="0"/>
              <a:t> </a:t>
            </a:r>
            <a:r>
              <a:rPr lang="sv-SE" b="0" dirty="0" err="1"/>
              <a:t>need</a:t>
            </a:r>
            <a:r>
              <a:rPr lang="sv-SE" b="0" dirty="0"/>
              <a:t> to </a:t>
            </a:r>
            <a:r>
              <a:rPr lang="sv-SE" b="0" dirty="0" err="1"/>
              <a:t>keep</a:t>
            </a:r>
            <a:r>
              <a:rPr lang="sv-SE" b="0" dirty="0"/>
              <a:t> </a:t>
            </a:r>
            <a:r>
              <a:rPr lang="sv-SE" b="0" dirty="0" err="1"/>
              <a:t>track</a:t>
            </a:r>
            <a:r>
              <a:rPr lang="sv-SE" b="0" dirty="0"/>
              <a:t> </a:t>
            </a:r>
            <a:r>
              <a:rPr lang="sv-SE" b="0" dirty="0" err="1"/>
              <a:t>of</a:t>
            </a:r>
            <a:r>
              <a:rPr lang="sv-SE" b="0" dirty="0"/>
              <a:t> </a:t>
            </a:r>
            <a:r>
              <a:rPr lang="sv-SE" b="0" dirty="0" err="1"/>
              <a:t>them</a:t>
            </a:r>
            <a:r>
              <a:rPr lang="sv-SE" b="0" dirty="0"/>
              <a:t>, </a:t>
            </a:r>
            <a:r>
              <a:rPr lang="sv-SE" b="0" dirty="0" err="1"/>
              <a:t>coordinate</a:t>
            </a:r>
            <a:r>
              <a:rPr lang="sv-SE" b="0" dirty="0"/>
              <a:t> </a:t>
            </a:r>
            <a:r>
              <a:rPr lang="sv-SE" b="0" dirty="0" err="1"/>
              <a:t>if</a:t>
            </a:r>
            <a:r>
              <a:rPr lang="sv-SE" b="0" dirty="0"/>
              <a:t> </a:t>
            </a:r>
            <a:r>
              <a:rPr lang="sv-SE" b="0" dirty="0" err="1"/>
              <a:t>necessary</a:t>
            </a:r>
            <a:r>
              <a:rPr lang="sv-SE" b="0" dirty="0"/>
              <a:t>, </a:t>
            </a:r>
          </a:p>
          <a:p>
            <a:endParaRPr lang="sv-SE" b="0" dirty="0"/>
          </a:p>
          <a:p>
            <a:r>
              <a:rPr lang="sv-SE" b="0" dirty="0" err="1"/>
              <a:t>Some</a:t>
            </a:r>
            <a:r>
              <a:rPr lang="sv-SE" b="0" dirty="0"/>
              <a:t> initial </a:t>
            </a:r>
            <a:r>
              <a:rPr lang="sv-SE" b="0" dirty="0" err="1"/>
              <a:t>thoughts</a:t>
            </a:r>
            <a:r>
              <a:rPr lang="sv-SE" b="0" dirty="0"/>
              <a:t> on </a:t>
            </a:r>
            <a:r>
              <a:rPr lang="sv-SE" b="0" dirty="0" err="1"/>
              <a:t>these</a:t>
            </a:r>
            <a:r>
              <a:rPr lang="sv-SE" b="0" dirty="0"/>
              <a:t> </a:t>
            </a:r>
            <a:r>
              <a:rPr lang="sv-SE" b="0" dirty="0" err="1"/>
              <a:t>key</a:t>
            </a:r>
            <a:r>
              <a:rPr lang="sv-SE" b="0" dirty="0"/>
              <a:t> </a:t>
            </a:r>
            <a:r>
              <a:rPr lang="sv-SE" b="0" dirty="0" err="1"/>
              <a:t>questions</a:t>
            </a:r>
            <a:r>
              <a:rPr lang="sv-SE" b="0" dirty="0"/>
              <a:t>/</a:t>
            </a:r>
            <a:r>
              <a:rPr lang="sv-SE" b="0" dirty="0" err="1"/>
              <a:t>challenges</a:t>
            </a:r>
            <a:r>
              <a:rPr lang="sv-SE" b="0" dirty="0"/>
              <a:t> for the </a:t>
            </a:r>
            <a:r>
              <a:rPr lang="sv-SE" b="0" dirty="0" err="1"/>
              <a:t>inquiry</a:t>
            </a:r>
            <a:r>
              <a:rPr lang="sv-SE" b="0" dirty="0"/>
              <a:t> </a:t>
            </a:r>
            <a:r>
              <a:rPr lang="sv-SE" b="0" dirty="0" err="1"/>
              <a:t>are</a:t>
            </a:r>
            <a:r>
              <a:rPr lang="sv-SE" b="0" dirty="0"/>
              <a:t>: </a:t>
            </a:r>
          </a:p>
          <a:p>
            <a:endParaRPr lang="sv-SE" b="1" dirty="0"/>
          </a:p>
          <a:p>
            <a:r>
              <a:rPr lang="sv-SE" b="1" dirty="0"/>
              <a:t>Co-ordination </a:t>
            </a:r>
            <a:r>
              <a:rPr lang="sv-SE" b="1" dirty="0" err="1"/>
              <a:t>of</a:t>
            </a:r>
            <a:r>
              <a:rPr lang="sv-SE" b="1" dirty="0"/>
              <a:t> different/</a:t>
            </a:r>
            <a:r>
              <a:rPr lang="sv-SE" b="1" dirty="0" err="1"/>
              <a:t>overlapping</a:t>
            </a:r>
            <a:r>
              <a:rPr lang="sv-SE" b="1" dirty="0"/>
              <a:t> </a:t>
            </a:r>
            <a:r>
              <a:rPr lang="sv-SE" b="1" dirty="0" err="1"/>
              <a:t>initiatives</a:t>
            </a:r>
            <a:endParaRPr lang="sv-SE" b="1" dirty="0"/>
          </a:p>
          <a:p>
            <a:r>
              <a:rPr lang="sv-SE" dirty="0"/>
              <a:t>In Sweden, the </a:t>
            </a:r>
            <a:r>
              <a:rPr lang="sv-SE" dirty="0" err="1"/>
              <a:t>quick</a:t>
            </a:r>
            <a:r>
              <a:rPr lang="sv-SE" dirty="0"/>
              <a:t> </a:t>
            </a:r>
            <a:r>
              <a:rPr lang="sv-SE" dirty="0" err="1"/>
              <a:t>shift</a:t>
            </a:r>
            <a:r>
              <a:rPr lang="sv-SE" dirty="0"/>
              <a:t> in policy and </a:t>
            </a:r>
            <a:r>
              <a:rPr lang="sv-SE" dirty="0" err="1"/>
              <a:t>political</a:t>
            </a:r>
            <a:r>
              <a:rPr lang="sv-SE" dirty="0"/>
              <a:t> ambition and </a:t>
            </a:r>
            <a:r>
              <a:rPr lang="sv-SE" dirty="0" err="1"/>
              <a:t>expectations</a:t>
            </a:r>
            <a:r>
              <a:rPr lang="sv-SE" dirty="0"/>
              <a:t> for new </a:t>
            </a:r>
            <a:r>
              <a:rPr lang="sv-SE" dirty="0" err="1"/>
              <a:t>nuclear</a:t>
            </a:r>
            <a:r>
              <a:rPr lang="sv-SE" dirty="0"/>
              <a:t> </a:t>
            </a:r>
            <a:r>
              <a:rPr lang="sv-SE" dirty="0" err="1"/>
              <a:t>power</a:t>
            </a:r>
            <a:r>
              <a:rPr lang="sv-SE" dirty="0"/>
              <a:t>, </a:t>
            </a:r>
            <a:r>
              <a:rPr lang="sv-SE" dirty="0" err="1"/>
              <a:t>means</a:t>
            </a:r>
            <a:r>
              <a:rPr lang="sv-SE" dirty="0"/>
              <a:t> </a:t>
            </a:r>
            <a:r>
              <a:rPr lang="sv-SE" dirty="0" err="1"/>
              <a:t>that</a:t>
            </a:r>
            <a:r>
              <a:rPr lang="sv-SE" dirty="0"/>
              <a:t> </a:t>
            </a:r>
            <a:r>
              <a:rPr lang="sv-SE" dirty="0" err="1"/>
              <a:t>many</a:t>
            </a:r>
            <a:r>
              <a:rPr lang="sv-SE" dirty="0"/>
              <a:t> different </a:t>
            </a:r>
            <a:r>
              <a:rPr lang="sv-SE" dirty="0" err="1"/>
              <a:t>initiatives</a:t>
            </a:r>
            <a:r>
              <a:rPr lang="sv-SE" dirty="0"/>
              <a:t>, </a:t>
            </a:r>
            <a:r>
              <a:rPr lang="sv-SE" dirty="0" err="1"/>
              <a:t>assignments</a:t>
            </a:r>
            <a:r>
              <a:rPr lang="sv-SE" dirty="0"/>
              <a:t> and </a:t>
            </a:r>
            <a:r>
              <a:rPr lang="sv-SE" dirty="0" err="1"/>
              <a:t>committees</a:t>
            </a:r>
            <a:r>
              <a:rPr lang="sv-SE" dirty="0"/>
              <a:t> </a:t>
            </a:r>
            <a:r>
              <a:rPr lang="sv-SE" dirty="0" err="1"/>
              <a:t>of</a:t>
            </a:r>
            <a:r>
              <a:rPr lang="sv-SE" dirty="0"/>
              <a:t> </a:t>
            </a:r>
            <a:r>
              <a:rPr lang="sv-SE" dirty="0" err="1"/>
              <a:t>inquiry</a:t>
            </a:r>
            <a:r>
              <a:rPr lang="sv-SE" dirty="0"/>
              <a:t> </a:t>
            </a:r>
            <a:r>
              <a:rPr lang="sv-SE" dirty="0" err="1"/>
              <a:t>have</a:t>
            </a:r>
            <a:r>
              <a:rPr lang="sv-SE" dirty="0"/>
              <a:t> </a:t>
            </a:r>
            <a:r>
              <a:rPr lang="sv-SE" dirty="0" err="1"/>
              <a:t>been</a:t>
            </a:r>
            <a:r>
              <a:rPr lang="sv-SE" dirty="0"/>
              <a:t> </a:t>
            </a:r>
            <a:r>
              <a:rPr lang="sv-SE" dirty="0" err="1"/>
              <a:t>activated</a:t>
            </a:r>
            <a:r>
              <a:rPr lang="sv-SE" dirty="0"/>
              <a:t> </a:t>
            </a:r>
            <a:r>
              <a:rPr lang="sv-SE" dirty="0" err="1"/>
              <a:t>within</a:t>
            </a:r>
            <a:r>
              <a:rPr lang="sv-SE" dirty="0"/>
              <a:t> the same </a:t>
            </a:r>
            <a:r>
              <a:rPr lang="sv-SE" dirty="0" err="1"/>
              <a:t>timespan</a:t>
            </a:r>
            <a:r>
              <a:rPr lang="sv-SE" dirty="0"/>
              <a:t>. </a:t>
            </a:r>
            <a:r>
              <a:rPr lang="sv-SE" dirty="0" err="1"/>
              <a:t>Many</a:t>
            </a:r>
            <a:r>
              <a:rPr lang="sv-SE" dirty="0"/>
              <a:t> </a:t>
            </a:r>
            <a:r>
              <a:rPr lang="sv-SE" dirty="0" err="1"/>
              <a:t>are</a:t>
            </a:r>
            <a:r>
              <a:rPr lang="sv-SE" dirty="0"/>
              <a:t> </a:t>
            </a:r>
            <a:r>
              <a:rPr lang="sv-SE" dirty="0" err="1"/>
              <a:t>related</a:t>
            </a:r>
            <a:r>
              <a:rPr lang="sv-SE" dirty="0"/>
              <a:t> or </a:t>
            </a:r>
            <a:r>
              <a:rPr lang="sv-SE" dirty="0" err="1"/>
              <a:t>even</a:t>
            </a:r>
            <a:r>
              <a:rPr lang="sv-SE" dirty="0"/>
              <a:t> </a:t>
            </a:r>
            <a:r>
              <a:rPr lang="sv-SE" dirty="0" err="1"/>
              <a:t>partly</a:t>
            </a:r>
            <a:r>
              <a:rPr lang="sv-SE" dirty="0"/>
              <a:t> </a:t>
            </a:r>
            <a:r>
              <a:rPr lang="sv-SE" dirty="0" err="1"/>
              <a:t>overlapping</a:t>
            </a:r>
            <a:r>
              <a:rPr lang="sv-SE" dirty="0"/>
              <a:t>. </a:t>
            </a:r>
            <a:r>
              <a:rPr lang="sv-SE" dirty="0" err="1"/>
              <a:t>There</a:t>
            </a:r>
            <a:r>
              <a:rPr lang="sv-SE" dirty="0"/>
              <a:t> is a moment </a:t>
            </a:r>
            <a:r>
              <a:rPr lang="sv-SE" dirty="0" err="1"/>
              <a:t>of</a:t>
            </a:r>
            <a:r>
              <a:rPr lang="sv-SE" dirty="0"/>
              <a:t> ”</a:t>
            </a:r>
            <a:r>
              <a:rPr lang="sv-SE" dirty="0" err="1"/>
              <a:t>catching</a:t>
            </a:r>
            <a:r>
              <a:rPr lang="sv-SE" dirty="0"/>
              <a:t> </a:t>
            </a:r>
            <a:r>
              <a:rPr lang="sv-SE" dirty="0" err="1"/>
              <a:t>up</a:t>
            </a:r>
            <a:r>
              <a:rPr lang="sv-SE" dirty="0"/>
              <a:t>” </a:t>
            </a:r>
            <a:r>
              <a:rPr lang="sv-SE" dirty="0" err="1"/>
              <a:t>other</a:t>
            </a:r>
            <a:r>
              <a:rPr lang="sv-SE" dirty="0"/>
              <a:t> </a:t>
            </a:r>
            <a:r>
              <a:rPr lang="sv-SE" dirty="0" err="1"/>
              <a:t>countries</a:t>
            </a:r>
            <a:r>
              <a:rPr lang="sv-SE" dirty="0"/>
              <a:t>, at the same </a:t>
            </a:r>
            <a:r>
              <a:rPr lang="sv-SE" dirty="0" err="1"/>
              <a:t>time</a:t>
            </a:r>
            <a:r>
              <a:rPr lang="sv-SE" dirty="0"/>
              <a:t> as </a:t>
            </a:r>
            <a:r>
              <a:rPr lang="sv-SE" dirty="0" err="1"/>
              <a:t>many</a:t>
            </a:r>
            <a:r>
              <a:rPr lang="sv-SE" dirty="0"/>
              <a:t> </a:t>
            </a:r>
            <a:r>
              <a:rPr lang="sv-SE" dirty="0" err="1"/>
              <a:t>important</a:t>
            </a:r>
            <a:r>
              <a:rPr lang="sv-SE" dirty="0"/>
              <a:t> </a:t>
            </a:r>
            <a:r>
              <a:rPr lang="sv-SE" dirty="0" err="1"/>
              <a:t>factors</a:t>
            </a:r>
            <a:r>
              <a:rPr lang="sv-SE" dirty="0"/>
              <a:t> </a:t>
            </a:r>
            <a:r>
              <a:rPr lang="sv-SE" dirty="0" err="1"/>
              <a:t>are</a:t>
            </a:r>
            <a:r>
              <a:rPr lang="sv-SE" dirty="0"/>
              <a:t> </a:t>
            </a:r>
            <a:r>
              <a:rPr lang="sv-SE" dirty="0" err="1"/>
              <a:t>already</a:t>
            </a:r>
            <a:r>
              <a:rPr lang="sv-SE" dirty="0"/>
              <a:t> in </a:t>
            </a:r>
            <a:r>
              <a:rPr lang="sv-SE" dirty="0" err="1"/>
              <a:t>place</a:t>
            </a:r>
            <a:r>
              <a:rPr lang="sv-SE" dirty="0"/>
              <a:t>. The </a:t>
            </a:r>
            <a:r>
              <a:rPr lang="sv-SE" dirty="0" err="1"/>
              <a:t>mutual</a:t>
            </a:r>
            <a:r>
              <a:rPr lang="sv-SE" dirty="0"/>
              <a:t> </a:t>
            </a:r>
            <a:r>
              <a:rPr lang="sv-SE" dirty="0" err="1"/>
              <a:t>interest</a:t>
            </a:r>
            <a:r>
              <a:rPr lang="sv-SE" dirty="0"/>
              <a:t> and </a:t>
            </a:r>
            <a:r>
              <a:rPr lang="sv-SE" dirty="0" err="1"/>
              <a:t>similar</a:t>
            </a:r>
            <a:r>
              <a:rPr lang="sv-SE" dirty="0"/>
              <a:t> </a:t>
            </a:r>
            <a:r>
              <a:rPr lang="sv-SE" dirty="0" err="1"/>
              <a:t>ongoing</a:t>
            </a:r>
            <a:r>
              <a:rPr lang="sv-SE" dirty="0"/>
              <a:t> </a:t>
            </a:r>
            <a:r>
              <a:rPr lang="sv-SE" dirty="0" err="1"/>
              <a:t>activities</a:t>
            </a:r>
            <a:r>
              <a:rPr lang="sv-SE" dirty="0"/>
              <a:t> in Sweden and </a:t>
            </a:r>
            <a:r>
              <a:rPr lang="sv-SE" dirty="0" err="1"/>
              <a:t>other</a:t>
            </a:r>
            <a:r>
              <a:rPr lang="sv-SE" dirty="0"/>
              <a:t> </a:t>
            </a:r>
            <a:r>
              <a:rPr lang="sv-SE" dirty="0" err="1"/>
              <a:t>countries</a:t>
            </a:r>
            <a:r>
              <a:rPr lang="sv-SE" dirty="0"/>
              <a:t>, </a:t>
            </a:r>
            <a:r>
              <a:rPr lang="sv-SE" dirty="0" err="1"/>
              <a:t>e.g</a:t>
            </a:r>
            <a:r>
              <a:rPr lang="sv-SE" dirty="0"/>
              <a:t>. Finland </a:t>
            </a:r>
            <a:r>
              <a:rPr lang="sv-SE" dirty="0" err="1"/>
              <a:t>may</a:t>
            </a:r>
            <a:r>
              <a:rPr lang="sv-SE" dirty="0"/>
              <a:t> </a:t>
            </a:r>
            <a:r>
              <a:rPr lang="sv-SE" dirty="0" err="1"/>
              <a:t>also</a:t>
            </a:r>
            <a:r>
              <a:rPr lang="sv-SE" dirty="0"/>
              <a:t> be </a:t>
            </a:r>
            <a:r>
              <a:rPr lang="sv-SE" dirty="0" err="1"/>
              <a:t>seen</a:t>
            </a:r>
            <a:r>
              <a:rPr lang="sv-SE" dirty="0"/>
              <a:t> as an </a:t>
            </a:r>
            <a:r>
              <a:rPr lang="sv-SE" dirty="0" err="1"/>
              <a:t>opportunity</a:t>
            </a:r>
            <a:r>
              <a:rPr lang="sv-SE" dirty="0"/>
              <a:t> to co-</a:t>
            </a:r>
            <a:r>
              <a:rPr lang="sv-SE" dirty="0" err="1"/>
              <a:t>ordinate</a:t>
            </a:r>
            <a:r>
              <a:rPr lang="sv-SE" dirty="0"/>
              <a:t> and </a:t>
            </a:r>
            <a:r>
              <a:rPr lang="sv-SE" dirty="0" err="1"/>
              <a:t>learn</a:t>
            </a:r>
            <a:r>
              <a:rPr lang="sv-SE" dirty="0"/>
              <a:t> from </a:t>
            </a:r>
            <a:r>
              <a:rPr lang="sv-SE" dirty="0" err="1"/>
              <a:t>each</a:t>
            </a:r>
            <a:r>
              <a:rPr lang="sv-SE" dirty="0"/>
              <a:t> </a:t>
            </a:r>
            <a:r>
              <a:rPr lang="sv-SE" dirty="0" err="1"/>
              <a:t>other</a:t>
            </a:r>
            <a:r>
              <a:rPr lang="sv-SE" dirty="0"/>
              <a:t>. </a:t>
            </a:r>
          </a:p>
          <a:p>
            <a:endParaRPr lang="sv-SE" dirty="0"/>
          </a:p>
          <a:p>
            <a:r>
              <a:rPr lang="sv-SE" dirty="0"/>
              <a:t>In the </a:t>
            </a:r>
            <a:r>
              <a:rPr lang="sv-SE" dirty="0" err="1"/>
              <a:t>inquiry</a:t>
            </a:r>
            <a:r>
              <a:rPr lang="sv-SE" dirty="0"/>
              <a:t>, </a:t>
            </a:r>
            <a:r>
              <a:rPr lang="sv-SE" dirty="0" err="1"/>
              <a:t>issues</a:t>
            </a:r>
            <a:r>
              <a:rPr lang="sv-SE" dirty="0"/>
              <a:t> </a:t>
            </a:r>
            <a:r>
              <a:rPr lang="sv-SE" dirty="0" err="1"/>
              <a:t>where</a:t>
            </a:r>
            <a:r>
              <a:rPr lang="sv-SE" dirty="0"/>
              <a:t> </a:t>
            </a:r>
            <a:r>
              <a:rPr lang="sv-SE" dirty="0" err="1"/>
              <a:t>there</a:t>
            </a:r>
            <a:r>
              <a:rPr lang="sv-SE" dirty="0"/>
              <a:t> </a:t>
            </a:r>
            <a:r>
              <a:rPr lang="sv-SE" dirty="0" err="1"/>
              <a:t>migth</a:t>
            </a:r>
            <a:r>
              <a:rPr lang="sv-SE" dirty="0"/>
              <a:t> be a </a:t>
            </a:r>
            <a:r>
              <a:rPr lang="sv-SE" dirty="0" err="1"/>
              <a:t>mutual</a:t>
            </a:r>
            <a:r>
              <a:rPr lang="sv-SE" dirty="0"/>
              <a:t> </a:t>
            </a:r>
            <a:r>
              <a:rPr lang="sv-SE" dirty="0" err="1"/>
              <a:t>interest</a:t>
            </a:r>
            <a:r>
              <a:rPr lang="sv-SE" dirty="0"/>
              <a:t> to </a:t>
            </a:r>
            <a:r>
              <a:rPr lang="sv-SE" dirty="0" err="1"/>
              <a:t>learn</a:t>
            </a:r>
            <a:r>
              <a:rPr lang="sv-SE" dirty="0"/>
              <a:t> </a:t>
            </a:r>
            <a:r>
              <a:rPr lang="sv-SE" dirty="0" err="1"/>
              <a:t>more</a:t>
            </a:r>
            <a:r>
              <a:rPr lang="sv-SE" dirty="0"/>
              <a:t> </a:t>
            </a:r>
            <a:r>
              <a:rPr lang="sv-SE" dirty="0" err="1"/>
              <a:t>about</a:t>
            </a:r>
            <a:r>
              <a:rPr lang="sv-SE" dirty="0"/>
              <a:t> the process and status </a:t>
            </a:r>
            <a:r>
              <a:rPr lang="sv-SE" dirty="0" err="1"/>
              <a:t>of</a:t>
            </a:r>
            <a:r>
              <a:rPr lang="sv-SE" dirty="0"/>
              <a:t> </a:t>
            </a:r>
            <a:r>
              <a:rPr lang="sv-SE" dirty="0" err="1"/>
              <a:t>any</a:t>
            </a:r>
            <a:r>
              <a:rPr lang="sv-SE" dirty="0"/>
              <a:t> </a:t>
            </a:r>
            <a:r>
              <a:rPr lang="sv-SE" dirty="0" err="1"/>
              <a:t>similar</a:t>
            </a:r>
            <a:r>
              <a:rPr lang="sv-SE" dirty="0"/>
              <a:t> </a:t>
            </a:r>
            <a:r>
              <a:rPr lang="sv-SE" dirty="0" err="1"/>
              <a:t>issues</a:t>
            </a:r>
            <a:r>
              <a:rPr lang="sv-SE" dirty="0"/>
              <a:t> in </a:t>
            </a:r>
            <a:r>
              <a:rPr lang="sv-SE" dirty="0" err="1"/>
              <a:t>other</a:t>
            </a:r>
            <a:r>
              <a:rPr lang="sv-SE" dirty="0"/>
              <a:t> </a:t>
            </a:r>
            <a:r>
              <a:rPr lang="sv-SE" dirty="0" err="1"/>
              <a:t>countries</a:t>
            </a:r>
            <a:r>
              <a:rPr lang="sv-SE" dirty="0"/>
              <a:t> </a:t>
            </a:r>
            <a:r>
              <a:rPr lang="sv-SE" dirty="0" err="1"/>
              <a:t>were</a:t>
            </a:r>
            <a:r>
              <a:rPr lang="sv-SE" dirty="0"/>
              <a:t> </a:t>
            </a:r>
            <a:r>
              <a:rPr lang="sv-SE" dirty="0" err="1"/>
              <a:t>listed</a:t>
            </a:r>
            <a:r>
              <a:rPr lang="sv-SE" dirty="0"/>
              <a:t>, </a:t>
            </a:r>
            <a:r>
              <a:rPr lang="sv-SE" dirty="0" err="1"/>
              <a:t>e.g</a:t>
            </a:r>
            <a:r>
              <a:rPr lang="sv-SE" dirty="0"/>
              <a:t>. </a:t>
            </a:r>
            <a:r>
              <a:rPr lang="sv-SE" dirty="0" err="1"/>
              <a:t>regarding</a:t>
            </a:r>
            <a:r>
              <a:rPr lang="sv-SE" dirty="0"/>
              <a:t> pre-</a:t>
            </a:r>
            <a:r>
              <a:rPr lang="sv-SE" dirty="0" err="1"/>
              <a:t>licensing</a:t>
            </a:r>
            <a:r>
              <a:rPr lang="sv-SE" dirty="0"/>
              <a:t> </a:t>
            </a:r>
            <a:r>
              <a:rPr lang="sv-SE" dirty="0" err="1"/>
              <a:t>review</a:t>
            </a:r>
            <a:r>
              <a:rPr lang="sv-SE" dirty="0"/>
              <a:t>, </a:t>
            </a:r>
            <a:r>
              <a:rPr lang="sv-SE" dirty="0" err="1"/>
              <a:t>stepwise</a:t>
            </a:r>
            <a:r>
              <a:rPr lang="sv-SE" dirty="0"/>
              <a:t> vs. </a:t>
            </a:r>
            <a:r>
              <a:rPr lang="sv-SE" dirty="0" err="1"/>
              <a:t>combined</a:t>
            </a:r>
            <a:r>
              <a:rPr lang="sv-SE" dirty="0"/>
              <a:t> </a:t>
            </a:r>
            <a:r>
              <a:rPr lang="sv-SE" dirty="0" err="1"/>
              <a:t>licensing</a:t>
            </a:r>
            <a:r>
              <a:rPr lang="sv-SE" dirty="0"/>
              <a:t> process or </a:t>
            </a:r>
            <a:r>
              <a:rPr lang="sv-SE" dirty="0" err="1"/>
              <a:t>other</a:t>
            </a:r>
            <a:r>
              <a:rPr lang="sv-SE" dirty="0"/>
              <a:t> adaptations to new </a:t>
            </a:r>
            <a:r>
              <a:rPr lang="sv-SE" dirty="0" err="1"/>
              <a:t>technology</a:t>
            </a:r>
            <a:r>
              <a:rPr lang="sv-SE" dirty="0"/>
              <a:t> or </a:t>
            </a:r>
            <a:r>
              <a:rPr lang="sv-SE" dirty="0" err="1"/>
              <a:t>operational</a:t>
            </a:r>
            <a:r>
              <a:rPr lang="sv-SE" dirty="0"/>
              <a:t> </a:t>
            </a:r>
            <a:r>
              <a:rPr lang="sv-SE" dirty="0" err="1"/>
              <a:t>models</a:t>
            </a:r>
            <a:r>
              <a:rPr lang="sv-SE" dirty="0"/>
              <a:t>, back-end </a:t>
            </a:r>
            <a:r>
              <a:rPr lang="sv-SE" dirty="0" err="1"/>
              <a:t>issues</a:t>
            </a:r>
            <a:r>
              <a:rPr lang="sv-SE" dirty="0"/>
              <a:t> for new </a:t>
            </a:r>
            <a:r>
              <a:rPr lang="sv-SE" dirty="0" err="1"/>
              <a:t>actors</a:t>
            </a:r>
            <a:r>
              <a:rPr lang="sv-SE" dirty="0"/>
              <a:t> and new </a:t>
            </a:r>
            <a:r>
              <a:rPr lang="sv-SE" dirty="0" err="1"/>
              <a:t>fuel</a:t>
            </a:r>
            <a:r>
              <a:rPr lang="sv-SE" dirty="0"/>
              <a:t>/</a:t>
            </a:r>
            <a:r>
              <a:rPr lang="sv-SE" dirty="0" err="1"/>
              <a:t>waste</a:t>
            </a:r>
            <a:r>
              <a:rPr lang="sv-SE" dirty="0"/>
              <a:t> </a:t>
            </a:r>
            <a:r>
              <a:rPr lang="sv-SE" dirty="0" err="1"/>
              <a:t>types</a:t>
            </a:r>
            <a:r>
              <a:rPr lang="sv-SE" dirty="0"/>
              <a:t> as </a:t>
            </a:r>
            <a:r>
              <a:rPr lang="sv-SE" dirty="0" err="1"/>
              <a:t>well</a:t>
            </a:r>
            <a:r>
              <a:rPr lang="sv-SE" dirty="0"/>
              <a:t> as recent </a:t>
            </a:r>
            <a:r>
              <a:rPr lang="sv-SE" dirty="0" err="1"/>
              <a:t>development</a:t>
            </a:r>
            <a:r>
              <a:rPr lang="sv-SE" dirty="0"/>
              <a:t> and decision on </a:t>
            </a:r>
            <a:r>
              <a:rPr lang="en-US" dirty="0"/>
              <a:t>precautionary action zone and emergency planning zone for new nuclear power. We continuously try to understand in what parts there is a mutual interest and which actors to involve in any further contacts, in order make the activities as effective as possible for all parties. </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Comprehensive enough for all relevant design and licensing pathways for new nuclear in Sweden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There is a challenge to investigate and assess what different needs and expectations there are for actors preparing for new nuclear in Sweden. The Swedish process and legislation is in many ways goal oriented and technology neutral. It is important that any changes do not compromise the more traditional/expected pathways and existing licensees/operators. It is also important to understand the need for flexibility and other pre-requisites in technology/design, operational and licensee/ownership models.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Flexibility may be related to the possibility to apply a graded approach to facilities and activities.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Impact assessment and alternative costs are important to identify and assess.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r>
              <a:rPr lang="en-US" b="1" dirty="0"/>
              <a:t>Identify and suggest measures which lead to actual enhanced efficiency, in the short and long term </a:t>
            </a:r>
            <a:r>
              <a:rPr lang="en-US" b="0" dirty="0"/>
              <a:t>(with due consideration of nuclear safety, security and safeguards)</a:t>
            </a:r>
          </a:p>
          <a:p>
            <a:r>
              <a:rPr lang="sv-SE" dirty="0"/>
              <a:t>In the </a:t>
            </a:r>
            <a:r>
              <a:rPr lang="sv-SE" dirty="0" err="1"/>
              <a:t>first</a:t>
            </a:r>
            <a:r>
              <a:rPr lang="sv-SE" dirty="0"/>
              <a:t> </a:t>
            </a:r>
            <a:r>
              <a:rPr lang="sv-SE" dirty="0" err="1"/>
              <a:t>phase</a:t>
            </a:r>
            <a:r>
              <a:rPr lang="sv-SE" dirty="0"/>
              <a:t> </a:t>
            </a:r>
            <a:r>
              <a:rPr lang="sv-SE" dirty="0" err="1"/>
              <a:t>of</a:t>
            </a:r>
            <a:r>
              <a:rPr lang="sv-SE" dirty="0"/>
              <a:t> the </a:t>
            </a:r>
            <a:r>
              <a:rPr lang="sv-SE" dirty="0" err="1"/>
              <a:t>inquiry</a:t>
            </a:r>
            <a:r>
              <a:rPr lang="sv-SE" dirty="0"/>
              <a:t>, </a:t>
            </a:r>
            <a:r>
              <a:rPr lang="sv-SE" dirty="0" err="1"/>
              <a:t>we</a:t>
            </a:r>
            <a:r>
              <a:rPr lang="sv-SE" dirty="0"/>
              <a:t> </a:t>
            </a:r>
            <a:r>
              <a:rPr lang="sv-SE" dirty="0" err="1"/>
              <a:t>have</a:t>
            </a:r>
            <a:r>
              <a:rPr lang="sv-SE" dirty="0"/>
              <a:t> </a:t>
            </a:r>
            <a:r>
              <a:rPr lang="sv-SE" dirty="0" err="1"/>
              <a:t>had</a:t>
            </a:r>
            <a:r>
              <a:rPr lang="sv-SE" dirty="0"/>
              <a:t> </a:t>
            </a:r>
            <a:r>
              <a:rPr lang="sv-SE" dirty="0" err="1"/>
              <a:t>many</a:t>
            </a:r>
            <a:r>
              <a:rPr lang="sv-SE" dirty="0"/>
              <a:t> bilateral meetings </a:t>
            </a:r>
            <a:r>
              <a:rPr lang="sv-SE" dirty="0" err="1"/>
              <a:t>with</a:t>
            </a:r>
            <a:r>
              <a:rPr lang="sv-SE" dirty="0"/>
              <a:t> different </a:t>
            </a:r>
            <a:r>
              <a:rPr lang="sv-SE" dirty="0" err="1"/>
              <a:t>actors</a:t>
            </a:r>
            <a:r>
              <a:rPr lang="sv-SE" dirty="0"/>
              <a:t>, </a:t>
            </a:r>
            <a:r>
              <a:rPr lang="sv-SE" dirty="0" err="1"/>
              <a:t>including</a:t>
            </a:r>
            <a:r>
              <a:rPr lang="sv-SE" dirty="0"/>
              <a:t> </a:t>
            </a:r>
            <a:r>
              <a:rPr lang="sv-SE" dirty="0" err="1"/>
              <a:t>industry</a:t>
            </a:r>
            <a:r>
              <a:rPr lang="sv-SE" dirty="0"/>
              <a:t>, </a:t>
            </a:r>
            <a:r>
              <a:rPr lang="sv-SE" dirty="0" err="1"/>
              <a:t>authority</a:t>
            </a:r>
            <a:r>
              <a:rPr lang="sv-SE" dirty="0"/>
              <a:t> experts and </a:t>
            </a:r>
            <a:r>
              <a:rPr lang="sv-SE" dirty="0" err="1"/>
              <a:t>other</a:t>
            </a:r>
            <a:r>
              <a:rPr lang="sv-SE" dirty="0"/>
              <a:t> </a:t>
            </a:r>
            <a:r>
              <a:rPr lang="sv-SE" dirty="0" err="1"/>
              <a:t>interested</a:t>
            </a:r>
            <a:r>
              <a:rPr lang="sv-SE" dirty="0"/>
              <a:t> </a:t>
            </a:r>
            <a:r>
              <a:rPr lang="sv-SE" dirty="0" err="1"/>
              <a:t>parties</a:t>
            </a:r>
            <a:r>
              <a:rPr lang="sv-SE"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The goals set up by the government may require some measures that might be more relevant for some actors in the short term (2035), and other measures more relevant for the long term goal (2045).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Impact assessment and alternative costs are important to identify and assess. </a:t>
            </a:r>
          </a:p>
          <a:p>
            <a:endParaRPr lang="sv-SE" dirty="0"/>
          </a:p>
        </p:txBody>
      </p:sp>
      <p:sp>
        <p:nvSpPr>
          <p:cNvPr id="4" name="Platshållare för bildnummer 3"/>
          <p:cNvSpPr>
            <a:spLocks noGrp="1"/>
          </p:cNvSpPr>
          <p:nvPr>
            <p:ph type="sldNum" sz="quarter" idx="5"/>
          </p:nvPr>
        </p:nvSpPr>
        <p:spPr/>
        <p:txBody>
          <a:bodyPr/>
          <a:lstStyle/>
          <a:p>
            <a:fld id="{4D56929A-0058-425C-92F1-DE9A1A2AB3C5}" type="slidenum">
              <a:rPr lang="sv-SE" smtClean="0"/>
              <a:t>6</a:t>
            </a:fld>
            <a:endParaRPr lang="sv-SE"/>
          </a:p>
        </p:txBody>
      </p:sp>
    </p:spTree>
    <p:extLst>
      <p:ext uri="{BB962C8B-B14F-4D97-AF65-F5344CB8AC3E}">
        <p14:creationId xmlns:p14="http://schemas.microsoft.com/office/powerpoint/2010/main" val="26304118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93268"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88574"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2AEE7FEF-D719-42F3-8B64-C0AB7DA04CA5}" type="datetime1">
              <a:rPr lang="sv-SE" smtClean="0"/>
              <a:t>2024-10-04</a:t>
            </a:fld>
            <a:endParaRPr lang="sv-SE" dirty="0"/>
          </a:p>
        </p:txBody>
      </p:sp>
      <p:sp>
        <p:nvSpPr>
          <p:cNvPr id="5" name="Platshållare för sidfot 4"/>
          <p:cNvSpPr>
            <a:spLocks noGrp="1"/>
          </p:cNvSpPr>
          <p:nvPr>
            <p:ph type="ftr" sz="quarter" idx="11"/>
          </p:nvPr>
        </p:nvSpPr>
        <p:spPr/>
        <p:txBody>
          <a:bodyPr/>
          <a:lstStyle/>
          <a:p>
            <a:r>
              <a:rPr lang="sv-SE"/>
              <a:t>Kärnkraftsprövningsutredningen</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6AABBB86-4C13-DABD-C833-3E7A8762C250}"/>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Bildobjekt 10" descr="RK Logga VIT">
            <a:extLst>
              <a:ext uri="{FF2B5EF4-FFF2-40B4-BE49-F238E27FC236}">
                <a16:creationId xmlns:a16="http://schemas.microsoft.com/office/drawing/2014/main" id="{196FFD93-C508-9D9D-FEFE-E29CCCE5201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895144" cy="503641"/>
          </a:xfrm>
          <a:prstGeom prst="rect">
            <a:avLst/>
          </a:prstGeom>
        </p:spPr>
      </p:pic>
    </p:spTree>
    <p:extLst>
      <p:ext uri="{BB962C8B-B14F-4D97-AF65-F5344CB8AC3E}">
        <p14:creationId xmlns:p14="http://schemas.microsoft.com/office/powerpoint/2010/main" val="35518194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re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8" y="1890000"/>
            <a:ext cx="3445200" cy="4125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375243" y="1890000"/>
            <a:ext cx="3445200" cy="4125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3"/>
          <p:cNvSpPr>
            <a:spLocks noGrp="1"/>
          </p:cNvSpPr>
          <p:nvPr>
            <p:ph sz="half" idx="13"/>
          </p:nvPr>
        </p:nvSpPr>
        <p:spPr>
          <a:xfrm>
            <a:off x="8127687" y="1890000"/>
            <a:ext cx="3445200" cy="41256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datum 8"/>
          <p:cNvSpPr>
            <a:spLocks noGrp="1"/>
          </p:cNvSpPr>
          <p:nvPr>
            <p:ph type="dt" sz="half" idx="14"/>
          </p:nvPr>
        </p:nvSpPr>
        <p:spPr/>
        <p:txBody>
          <a:bodyPr/>
          <a:lstStyle/>
          <a:p>
            <a:fld id="{23B44650-FE9B-48B7-A6B8-84C18C3D0291}" type="datetime1">
              <a:rPr lang="sv-SE" smtClean="0"/>
              <a:t>2024-10-04</a:t>
            </a:fld>
            <a:endParaRPr lang="sv-SE" dirty="0"/>
          </a:p>
        </p:txBody>
      </p:sp>
      <p:sp>
        <p:nvSpPr>
          <p:cNvPr id="10" name="Platshållare för sidfot 9"/>
          <p:cNvSpPr>
            <a:spLocks noGrp="1"/>
          </p:cNvSpPr>
          <p:nvPr>
            <p:ph type="ftr" sz="quarter" idx="15"/>
          </p:nvPr>
        </p:nvSpPr>
        <p:spPr/>
        <p:txBody>
          <a:bodyPr/>
          <a:lstStyle/>
          <a:p>
            <a:r>
              <a:rPr lang="sv-SE"/>
              <a:t>Kärnkraftsprövningsutredningen</a:t>
            </a:r>
            <a:endParaRPr lang="sv-SE" dirty="0"/>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331A25DA-3157-D3C4-3043-04C0EC2C4AB4}"/>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4649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ild med två bildtext/källa">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r>
              <a:rPr lang="sv-SE"/>
              <a:t>Klicka här för att ändra mall för rubrikformat</a:t>
            </a:r>
          </a:p>
        </p:txBody>
      </p:sp>
      <p:sp>
        <p:nvSpPr>
          <p:cNvPr id="4" name="Platshållare för text 3"/>
          <p:cNvSpPr>
            <a:spLocks noGrp="1"/>
          </p:cNvSpPr>
          <p:nvPr>
            <p:ph type="body" sz="half" idx="2"/>
          </p:nvPr>
        </p:nvSpPr>
        <p:spPr>
          <a:xfrm>
            <a:off x="622798" y="1890000"/>
            <a:ext cx="5338800" cy="3421021"/>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9" name="Platshållare för text 8"/>
          <p:cNvSpPr>
            <a:spLocks noGrp="1"/>
          </p:cNvSpPr>
          <p:nvPr>
            <p:ph type="body" sz="quarter" idx="13" hasCustomPrompt="1"/>
          </p:nvPr>
        </p:nvSpPr>
        <p:spPr>
          <a:xfrm>
            <a:off x="622800" y="5486401"/>
            <a:ext cx="5338800" cy="532800"/>
          </a:xfrm>
        </p:spPr>
        <p:txBody>
          <a:bodyPr anchor="b"/>
          <a:lstStyle>
            <a:lvl1pPr marL="0" indent="0" algn="r">
              <a:buNone/>
              <a:defRPr sz="900"/>
            </a:lvl1pPr>
            <a:lvl2pPr marL="457200" indent="0">
              <a:buNone/>
              <a:defRPr/>
            </a:lvl2pPr>
            <a:lvl3pPr marL="914400" indent="0">
              <a:buNone/>
              <a:defRPr/>
            </a:lvl3pPr>
            <a:lvl4pPr marL="1371600" indent="0">
              <a:buNone/>
              <a:defRPr/>
            </a:lvl4pPr>
            <a:lvl5pPr marL="1828800" indent="0">
              <a:buNone/>
              <a:defRPr/>
            </a:lvl5pPr>
          </a:lstStyle>
          <a:p>
            <a:pPr lvl="0"/>
            <a:r>
              <a:rPr lang="sv-SE" dirty="0"/>
              <a:t>Bildtext/källa</a:t>
            </a:r>
          </a:p>
        </p:txBody>
      </p:sp>
      <p:sp>
        <p:nvSpPr>
          <p:cNvPr id="3" name="Platshållare för bild 2"/>
          <p:cNvSpPr>
            <a:spLocks noGrp="1"/>
          </p:cNvSpPr>
          <p:nvPr>
            <p:ph type="pic" idx="1"/>
          </p:nvPr>
        </p:nvSpPr>
        <p:spPr>
          <a:xfrm>
            <a:off x="6226887" y="1890000"/>
            <a:ext cx="5337668" cy="41256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2" name="Platshållare för datum 1"/>
          <p:cNvSpPr>
            <a:spLocks noGrp="1"/>
          </p:cNvSpPr>
          <p:nvPr>
            <p:ph type="dt" sz="half" idx="14"/>
          </p:nvPr>
        </p:nvSpPr>
        <p:spPr/>
        <p:txBody>
          <a:bodyPr/>
          <a:lstStyle/>
          <a:p>
            <a:fld id="{27ED5F69-210F-49CD-8098-7010D0867979}" type="datetime1">
              <a:rPr lang="sv-SE" smtClean="0"/>
              <a:t>2024-10-04</a:t>
            </a:fld>
            <a:endParaRPr lang="sv-SE" dirty="0"/>
          </a:p>
        </p:txBody>
      </p:sp>
      <p:sp>
        <p:nvSpPr>
          <p:cNvPr id="10" name="Platshållare för sidfot 9"/>
          <p:cNvSpPr>
            <a:spLocks noGrp="1"/>
          </p:cNvSpPr>
          <p:nvPr>
            <p:ph type="ftr" sz="quarter" idx="15"/>
          </p:nvPr>
        </p:nvSpPr>
        <p:spPr/>
        <p:txBody>
          <a:bodyPr/>
          <a:lstStyle/>
          <a:p>
            <a:r>
              <a:rPr lang="sv-SE"/>
              <a:t>Kärnkraftsprövningsutredningen</a:t>
            </a:r>
            <a:endParaRPr lang="sv-SE" dirty="0"/>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34D8E01E-26D0-965F-8365-28CA585AE4F7}"/>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9408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ild med bildtext">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r>
              <a:rPr lang="sv-SE"/>
              <a:t>Klicka här för att ändra mall för rubrikformat</a:t>
            </a:r>
          </a:p>
        </p:txBody>
      </p:sp>
      <p:sp>
        <p:nvSpPr>
          <p:cNvPr id="4" name="Platshållare för text 3"/>
          <p:cNvSpPr>
            <a:spLocks noGrp="1"/>
          </p:cNvSpPr>
          <p:nvPr>
            <p:ph type="body" sz="half" idx="2"/>
          </p:nvPr>
        </p:nvSpPr>
        <p:spPr>
          <a:xfrm>
            <a:off x="622798" y="1890000"/>
            <a:ext cx="5338800" cy="4125600"/>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p:cNvSpPr>
            <a:spLocks noGrp="1"/>
          </p:cNvSpPr>
          <p:nvPr>
            <p:ph type="pic" idx="1"/>
          </p:nvPr>
        </p:nvSpPr>
        <p:spPr>
          <a:xfrm>
            <a:off x="6226887" y="1890000"/>
            <a:ext cx="5337668" cy="41256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2" name="Platshållare för datum 1"/>
          <p:cNvSpPr>
            <a:spLocks noGrp="1"/>
          </p:cNvSpPr>
          <p:nvPr>
            <p:ph type="dt" sz="half" idx="10"/>
          </p:nvPr>
        </p:nvSpPr>
        <p:spPr/>
        <p:txBody>
          <a:bodyPr/>
          <a:lstStyle/>
          <a:p>
            <a:fld id="{482D8201-F8EF-4713-A555-8AE33CDDF345}" type="datetime1">
              <a:rPr lang="sv-SE" smtClean="0"/>
              <a:t>2024-10-04</a:t>
            </a:fld>
            <a:endParaRPr lang="sv-SE" dirty="0"/>
          </a:p>
        </p:txBody>
      </p:sp>
      <p:sp>
        <p:nvSpPr>
          <p:cNvPr id="9" name="Platshållare för sidfot 8"/>
          <p:cNvSpPr>
            <a:spLocks noGrp="1"/>
          </p:cNvSpPr>
          <p:nvPr>
            <p:ph type="ftr" sz="quarter" idx="11"/>
          </p:nvPr>
        </p:nvSpPr>
        <p:spPr/>
        <p:txBody>
          <a:bodyPr/>
          <a:lstStyle/>
          <a:p>
            <a:r>
              <a:rPr lang="sv-SE"/>
              <a:t>Kärnkraftsprövningsutredningen</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27617B5A-CB70-5993-D38C-F54C34FDB36C}"/>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279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004154"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99460"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8831F56C-E02A-44C4-8C8E-2CE22FEF3A82}" type="datetime1">
              <a:rPr lang="sv-SE" smtClean="0"/>
              <a:t>2024-10-04</a:t>
            </a:fld>
            <a:endParaRPr lang="sv-SE" dirty="0"/>
          </a:p>
        </p:txBody>
      </p:sp>
      <p:sp>
        <p:nvSpPr>
          <p:cNvPr id="5" name="Platshållare för sidfot 4"/>
          <p:cNvSpPr>
            <a:spLocks noGrp="1"/>
          </p:cNvSpPr>
          <p:nvPr>
            <p:ph type="ftr" sz="quarter" idx="11"/>
          </p:nvPr>
        </p:nvSpPr>
        <p:spPr/>
        <p:txBody>
          <a:bodyPr/>
          <a:lstStyle/>
          <a:p>
            <a:r>
              <a:rPr lang="sv-SE"/>
              <a:t>Kärnkraftsprövningsutredningen</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1619D144-8D3B-6878-61A5-75CF143A2E84}"/>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Bildobjekt 8" descr="RK Logga VIT">
            <a:extLst>
              <a:ext uri="{FF2B5EF4-FFF2-40B4-BE49-F238E27FC236}">
                <a16:creationId xmlns:a16="http://schemas.microsoft.com/office/drawing/2014/main" id="{4F341395-0A4F-6789-3A47-000FD79D586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895144" cy="503641"/>
          </a:xfrm>
          <a:prstGeom prst="rect">
            <a:avLst/>
          </a:prstGeom>
        </p:spPr>
      </p:pic>
    </p:spTree>
    <p:extLst>
      <p:ext uri="{BB962C8B-B14F-4D97-AF65-F5344CB8AC3E}">
        <p14:creationId xmlns:p14="http://schemas.microsoft.com/office/powerpoint/2010/main" val="2783545036"/>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vsnittsrubrik blå">
    <p:bg>
      <p:bgPr>
        <a:solidFill>
          <a:schemeClr val="accent1"/>
        </a:solidFill>
        <a:effectLst/>
      </p:bgPr>
    </p:bg>
    <p:spTree>
      <p:nvGrpSpPr>
        <p:cNvPr id="1" name=""/>
        <p:cNvGrpSpPr/>
        <p:nvPr/>
      </p:nvGrpSpPr>
      <p:grpSpPr>
        <a:xfrm>
          <a:off x="0" y="0"/>
          <a:ext cx="0" cy="0"/>
          <a:chOff x="0" y="0"/>
          <a:chExt cx="0" cy="0"/>
        </a:xfrm>
      </p:grpSpPr>
      <p:sp>
        <p:nvSpPr>
          <p:cNvPr id="13" name="Rubrik 1"/>
          <p:cNvSpPr>
            <a:spLocks noGrp="1"/>
          </p:cNvSpPr>
          <p:nvPr>
            <p:ph type="title"/>
          </p:nvPr>
        </p:nvSpPr>
        <p:spPr>
          <a:xfrm>
            <a:off x="622800" y="359999"/>
            <a:ext cx="10952115"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14" name="Platshållare för text 2"/>
          <p:cNvSpPr>
            <a:spLocks noGrp="1"/>
          </p:cNvSpPr>
          <p:nvPr>
            <p:ph type="body" idx="1"/>
          </p:nvPr>
        </p:nvSpPr>
        <p:spPr>
          <a:xfrm>
            <a:off x="622800" y="1980000"/>
            <a:ext cx="10952115"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Platshållare för datum 6"/>
          <p:cNvSpPr>
            <a:spLocks noGrp="1"/>
          </p:cNvSpPr>
          <p:nvPr>
            <p:ph type="dt" sz="half" idx="10"/>
          </p:nvPr>
        </p:nvSpPr>
        <p:spPr/>
        <p:txBody>
          <a:bodyPr/>
          <a:lstStyle/>
          <a:p>
            <a:fld id="{92B57D22-E527-4299-B15D-0EBF67CB9910}" type="datetime1">
              <a:rPr lang="sv-SE" smtClean="0"/>
              <a:t>2024-10-04</a:t>
            </a:fld>
            <a:endParaRPr lang="sv-SE" dirty="0"/>
          </a:p>
        </p:txBody>
      </p:sp>
      <p:sp>
        <p:nvSpPr>
          <p:cNvPr id="8" name="Platshållare för sidfot 7"/>
          <p:cNvSpPr>
            <a:spLocks noGrp="1"/>
          </p:cNvSpPr>
          <p:nvPr>
            <p:ph type="ftr" sz="quarter" idx="11"/>
          </p:nvPr>
        </p:nvSpPr>
        <p:spPr/>
        <p:txBody>
          <a:bodyPr/>
          <a:lstStyle/>
          <a:p>
            <a:r>
              <a:rPr lang="sv-SE"/>
              <a:t>Kärnkraftsprövningsutredningen</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2C915ACC-4D2A-3486-5937-6E9073A678F2}"/>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Bildobjekt 3" descr="RK Logga VIT">
            <a:extLst>
              <a:ext uri="{FF2B5EF4-FFF2-40B4-BE49-F238E27FC236}">
                <a16:creationId xmlns:a16="http://schemas.microsoft.com/office/drawing/2014/main" id="{32B6EAD3-9114-4819-EA2D-7AA3765FCED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2800" y="6160946"/>
            <a:ext cx="895144" cy="503641"/>
          </a:xfrm>
          <a:prstGeom prst="rect">
            <a:avLst/>
          </a:prstGeom>
        </p:spPr>
      </p:pic>
    </p:spTree>
    <p:extLst>
      <p:ext uri="{BB962C8B-B14F-4D97-AF65-F5344CB8AC3E}">
        <p14:creationId xmlns:p14="http://schemas.microsoft.com/office/powerpoint/2010/main" val="391778382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Omslag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7200" tIns="223200" rIns="121917" bIns="60958" rtlCol="0" anchor="ctr">
            <a:noAutofit/>
          </a:bodyPr>
          <a:lstStyle/>
          <a:p>
            <a:pPr algn="ctr"/>
            <a:endParaRPr lang="sv-SE" dirty="0"/>
          </a:p>
        </p:txBody>
      </p:sp>
      <p:sp>
        <p:nvSpPr>
          <p:cNvPr id="3" name="Platshållare för datum 2"/>
          <p:cNvSpPr>
            <a:spLocks noGrp="1"/>
          </p:cNvSpPr>
          <p:nvPr>
            <p:ph type="dt" sz="half" idx="10"/>
          </p:nvPr>
        </p:nvSpPr>
        <p:spPr/>
        <p:txBody>
          <a:bodyPr/>
          <a:lstStyle/>
          <a:p>
            <a:fld id="{F74640C9-B2C3-49A1-91F8-707698A1FBD3}" type="datetime1">
              <a:rPr lang="sv-SE" smtClean="0"/>
              <a:t>2024-10-04</a:t>
            </a:fld>
            <a:endParaRPr lang="sv-SE" dirty="0"/>
          </a:p>
        </p:txBody>
      </p:sp>
      <p:sp>
        <p:nvSpPr>
          <p:cNvPr id="4" name="Platshållare för sidfot 3"/>
          <p:cNvSpPr>
            <a:spLocks noGrp="1"/>
          </p:cNvSpPr>
          <p:nvPr>
            <p:ph type="ftr" sz="quarter" idx="11"/>
          </p:nvPr>
        </p:nvSpPr>
        <p:spPr/>
        <p:txBody>
          <a:bodyPr/>
          <a:lstStyle/>
          <a:p>
            <a:r>
              <a:rPr lang="sv-SE"/>
              <a:t>Kärnkraftsprövningsutredningen</a:t>
            </a:r>
            <a:endParaRPr lang="sv-SE" dirty="0"/>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sp>
        <p:nvSpPr>
          <p:cNvPr id="6" name="Rektangel 5" descr="TagShape">
            <a:extLst>
              <a:ext uri="{FF2B5EF4-FFF2-40B4-BE49-F238E27FC236}">
                <a16:creationId xmlns:a16="http://schemas.microsoft.com/office/drawing/2014/main" id="{7F6EB91E-70B6-68F1-729A-413A94C4B07C}"/>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Bildobjekt 7" descr="RK Logga VIT">
            <a:extLst>
              <a:ext uri="{FF2B5EF4-FFF2-40B4-BE49-F238E27FC236}">
                <a16:creationId xmlns:a16="http://schemas.microsoft.com/office/drawing/2014/main" id="{FB760DA6-2759-374B-11D4-6B43126C6FA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895144" cy="503641"/>
          </a:xfrm>
          <a:prstGeom prst="rect">
            <a:avLst/>
          </a:prstGeom>
        </p:spPr>
      </p:pic>
    </p:spTree>
    <p:extLst>
      <p:ext uri="{BB962C8B-B14F-4D97-AF65-F5344CB8AC3E}">
        <p14:creationId xmlns:p14="http://schemas.microsoft.com/office/powerpoint/2010/main" val="22337064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Omslag grå">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3" name="Platshållare för datum 2"/>
          <p:cNvSpPr>
            <a:spLocks noGrp="1"/>
          </p:cNvSpPr>
          <p:nvPr>
            <p:ph type="dt" sz="half" idx="10"/>
          </p:nvPr>
        </p:nvSpPr>
        <p:spPr/>
        <p:txBody>
          <a:bodyPr/>
          <a:lstStyle/>
          <a:p>
            <a:fld id="{F258ADD4-46F3-4823-8F61-6AF5C0FF1340}" type="datetime1">
              <a:rPr lang="sv-SE" smtClean="0"/>
              <a:t>2024-10-04</a:t>
            </a:fld>
            <a:endParaRPr lang="sv-SE" dirty="0"/>
          </a:p>
        </p:txBody>
      </p:sp>
      <p:sp>
        <p:nvSpPr>
          <p:cNvPr id="4" name="Platshållare för sidfot 3"/>
          <p:cNvSpPr>
            <a:spLocks noGrp="1"/>
          </p:cNvSpPr>
          <p:nvPr>
            <p:ph type="ftr" sz="quarter" idx="11"/>
          </p:nvPr>
        </p:nvSpPr>
        <p:spPr/>
        <p:txBody>
          <a:bodyPr/>
          <a:lstStyle/>
          <a:p>
            <a:r>
              <a:rPr lang="sv-SE"/>
              <a:t>Kärnkraftsprövningsutredningen</a:t>
            </a:r>
            <a:endParaRPr lang="sv-SE" dirty="0"/>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sp>
        <p:nvSpPr>
          <p:cNvPr id="6" name="Rektangel 5" descr="TagShape">
            <a:extLst>
              <a:ext uri="{FF2B5EF4-FFF2-40B4-BE49-F238E27FC236}">
                <a16:creationId xmlns:a16="http://schemas.microsoft.com/office/drawing/2014/main" id="{2E5EDF58-4B34-40E2-68E6-E0270FB07133}"/>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Bildobjekt 7" descr="RK Logga VIT">
            <a:extLst>
              <a:ext uri="{FF2B5EF4-FFF2-40B4-BE49-F238E27FC236}">
                <a16:creationId xmlns:a16="http://schemas.microsoft.com/office/drawing/2014/main" id="{A2E184FD-D18D-DBD0-1479-D286BFBD294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895144" cy="503641"/>
          </a:xfrm>
          <a:prstGeom prst="rect">
            <a:avLst/>
          </a:prstGeom>
        </p:spPr>
      </p:pic>
    </p:spTree>
    <p:extLst>
      <p:ext uri="{BB962C8B-B14F-4D97-AF65-F5344CB8AC3E}">
        <p14:creationId xmlns:p14="http://schemas.microsoft.com/office/powerpoint/2010/main" val="569516613"/>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Omslag med utfallande bild">
    <p:bg>
      <p:bgPr>
        <a:solidFill>
          <a:schemeClr val="accent1"/>
        </a:solidFill>
        <a:effectLst/>
      </p:bgPr>
    </p:bg>
    <p:spTree>
      <p:nvGrpSpPr>
        <p:cNvPr id="1" name=""/>
        <p:cNvGrpSpPr/>
        <p:nvPr/>
      </p:nvGrpSpPr>
      <p:grpSpPr>
        <a:xfrm>
          <a:off x="0" y="0"/>
          <a:ext cx="0" cy="0"/>
          <a:chOff x="0" y="0"/>
          <a:chExt cx="0" cy="0"/>
        </a:xfrm>
      </p:grpSpPr>
      <p:sp>
        <p:nvSpPr>
          <p:cNvPr id="6" name="Platshållare för bild 5"/>
          <p:cNvSpPr>
            <a:spLocks noGrp="1"/>
          </p:cNvSpPr>
          <p:nvPr>
            <p:ph type="pic" sz="quarter" idx="14" hasCustomPrompt="1"/>
          </p:nvPr>
        </p:nvSpPr>
        <p:spPr>
          <a:xfrm>
            <a:off x="1" y="0"/>
            <a:ext cx="12192000" cy="6858000"/>
          </a:xfrm>
        </p:spPr>
        <p:txBody>
          <a:bodyPr/>
          <a:lstStyle>
            <a:lvl1pPr marL="0" indent="0">
              <a:buNone/>
              <a:defRPr/>
            </a:lvl1pPr>
          </a:lstStyle>
          <a:p>
            <a:r>
              <a:rPr lang="sv-SE" dirty="0"/>
              <a:t>
              </a:t>
            </a:r>
          </a:p>
        </p:txBody>
      </p:sp>
      <p:sp>
        <p:nvSpPr>
          <p:cNvPr id="2" name="Rubrik 1">
            <a:extLst>
              <a:ext uri="{C183D7F6-B498-43B3-948B-1728B52AA6E4}">
                <adec:decorative xmlns:adec="http://schemas.microsoft.com/office/drawing/2017/decorative" val="1"/>
              </a:ext>
            </a:extLst>
          </p:cNvPr>
          <p:cNvSpPr>
            <a:spLocks noGrp="1"/>
          </p:cNvSpPr>
          <p:nvPr>
            <p:ph type="ctrTitle" hasCustomPrompt="1"/>
          </p:nvPr>
        </p:nvSpPr>
        <p:spPr>
          <a:xfrm>
            <a:off x="623311" y="548807"/>
            <a:ext cx="10943791" cy="5473875"/>
          </a:xfrm>
          <a:ln w="19050">
            <a:solidFill>
              <a:schemeClr val="bg1"/>
            </a:solidFill>
          </a:ln>
        </p:spPr>
        <p:txBody>
          <a:bodyPr lIns="374400" tIns="223200" rIns="180000" anchor="t">
            <a:noAutofit/>
          </a:bodyPr>
          <a:lstStyle>
            <a:lvl1pPr algn="l">
              <a:defRPr sz="6400" baseline="0">
                <a:solidFill>
                  <a:schemeClr val="bg1"/>
                </a:solidFill>
              </a:defRPr>
            </a:lvl1pPr>
          </a:lstStyle>
          <a:p>
            <a:r>
              <a:rPr lang="sv-SE" dirty="0"/>
              <a:t>Klicka för att infoga text</a:t>
            </a:r>
          </a:p>
        </p:txBody>
      </p:sp>
      <p:sp>
        <p:nvSpPr>
          <p:cNvPr id="3" name="Platshållare för datum 2"/>
          <p:cNvSpPr>
            <a:spLocks noGrp="1"/>
          </p:cNvSpPr>
          <p:nvPr>
            <p:ph type="dt" sz="half" idx="15"/>
          </p:nvPr>
        </p:nvSpPr>
        <p:spPr/>
        <p:txBody>
          <a:bodyPr/>
          <a:lstStyle>
            <a:lvl1pPr>
              <a:defRPr>
                <a:solidFill>
                  <a:schemeClr val="bg1"/>
                </a:solidFill>
              </a:defRPr>
            </a:lvl1pPr>
          </a:lstStyle>
          <a:p>
            <a:fld id="{6EBE677B-5241-4CB4-A788-27BB853C7D96}" type="datetime1">
              <a:rPr lang="sv-SE" smtClean="0"/>
              <a:t>2024-10-04</a:t>
            </a:fld>
            <a:endParaRPr lang="sv-SE" dirty="0"/>
          </a:p>
        </p:txBody>
      </p:sp>
      <p:sp>
        <p:nvSpPr>
          <p:cNvPr id="5" name="Platshållare för sidfot 4"/>
          <p:cNvSpPr>
            <a:spLocks noGrp="1"/>
          </p:cNvSpPr>
          <p:nvPr>
            <p:ph type="ftr" sz="quarter" idx="16"/>
          </p:nvPr>
        </p:nvSpPr>
        <p:spPr/>
        <p:txBody>
          <a:bodyPr/>
          <a:lstStyle>
            <a:lvl1pPr>
              <a:defRPr>
                <a:solidFill>
                  <a:schemeClr val="bg1"/>
                </a:solidFill>
              </a:defRPr>
            </a:lvl1pPr>
          </a:lstStyle>
          <a:p>
            <a:r>
              <a:rPr lang="sv-SE"/>
              <a:t>Kärnkraftsprövningsutredningen</a:t>
            </a:r>
            <a:endParaRPr lang="sv-SE" dirty="0"/>
          </a:p>
        </p:txBody>
      </p:sp>
      <p:sp>
        <p:nvSpPr>
          <p:cNvPr id="9" name="Platshållare för bildnummer 8"/>
          <p:cNvSpPr>
            <a:spLocks noGrp="1"/>
          </p:cNvSpPr>
          <p:nvPr>
            <p:ph type="sldNum" sz="quarter" idx="17"/>
          </p:nvPr>
        </p:nvSpPr>
        <p:spPr/>
        <p:txBody>
          <a:bodyPr/>
          <a:lstStyle>
            <a:lvl1pPr>
              <a:defRPr>
                <a:solidFill>
                  <a:schemeClr val="bg1"/>
                </a:solidFill>
              </a:defRPr>
            </a:lvl1p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86CFCE5D-5968-13AE-B092-49974CB67764}"/>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Bildobjekt 9" descr="RK Logga VIT">
            <a:extLst>
              <a:ext uri="{FF2B5EF4-FFF2-40B4-BE49-F238E27FC236}">
                <a16:creationId xmlns:a16="http://schemas.microsoft.com/office/drawing/2014/main" id="{BC1B7970-EB00-E30E-2455-E9AB086E470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895144" cy="503641"/>
          </a:xfrm>
          <a:prstGeom prst="rect">
            <a:avLst/>
          </a:prstGeom>
        </p:spPr>
      </p:pic>
    </p:spTree>
    <p:extLst>
      <p:ext uri="{BB962C8B-B14F-4D97-AF65-F5344CB8AC3E}">
        <p14:creationId xmlns:p14="http://schemas.microsoft.com/office/powerpoint/2010/main" val="3362337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rIns="288000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08F5F4FF-E0F3-4A3D-ACC9-63A3F69226CF}" type="datetime1">
              <a:rPr lang="sv-SE" smtClean="0"/>
              <a:t>2024-10-04</a:t>
            </a:fld>
            <a:endParaRPr lang="sv-SE" dirty="0"/>
          </a:p>
        </p:txBody>
      </p:sp>
      <p:sp>
        <p:nvSpPr>
          <p:cNvPr id="5" name="Platshållare för sidfot 4"/>
          <p:cNvSpPr>
            <a:spLocks noGrp="1"/>
          </p:cNvSpPr>
          <p:nvPr>
            <p:ph type="ftr" sz="quarter" idx="11"/>
          </p:nvPr>
        </p:nvSpPr>
        <p:spPr/>
        <p:txBody>
          <a:bodyPr/>
          <a:lstStyle/>
          <a:p>
            <a:r>
              <a:rPr lang="sv-SE"/>
              <a:t>Kärnkraftsprövningsutredningen</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C30826EC-02C4-C720-2B44-F2B3B465908F}"/>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4776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rIns="2880000"/>
          <a:lstStyle>
            <a:lvl1pPr marL="468000" indent="-468000">
              <a:buFont typeface="+mj-lt"/>
              <a:buAutoNum type="arabicPeriod"/>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98E1C7A9-9677-4B4C-8305-DE2F924D72FF}" type="datetime1">
              <a:rPr lang="sv-SE" smtClean="0"/>
              <a:t>2024-10-04</a:t>
            </a:fld>
            <a:endParaRPr lang="sv-SE" dirty="0"/>
          </a:p>
        </p:txBody>
      </p:sp>
      <p:sp>
        <p:nvSpPr>
          <p:cNvPr id="8" name="Platshållare för sidfot 7"/>
          <p:cNvSpPr>
            <a:spLocks noGrp="1"/>
          </p:cNvSpPr>
          <p:nvPr>
            <p:ph type="ftr" sz="quarter" idx="11"/>
          </p:nvPr>
        </p:nvSpPr>
        <p:spPr/>
        <p:txBody>
          <a:bodyPr/>
          <a:lstStyle/>
          <a:p>
            <a:r>
              <a:rPr lang="sv-SE"/>
              <a:t>Kärnkraftsprövningsutredningen</a:t>
            </a:r>
            <a:endParaRPr lang="sv-SE" dirty="0"/>
          </a:p>
        </p:txBody>
      </p:sp>
      <p:sp>
        <p:nvSpPr>
          <p:cNvPr id="9" name="Platshållare för bildnummer 8"/>
          <p:cNvSpPr>
            <a:spLocks noGrp="1"/>
          </p:cNvSpPr>
          <p:nvPr>
            <p:ph type="sldNum" sz="quarter" idx="12"/>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19EF65DE-FA6A-AE42-14BA-9042D0D5F13A}"/>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8359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8" name="Platshållare för text 7"/>
          <p:cNvSpPr>
            <a:spLocks noGrp="1"/>
          </p:cNvSpPr>
          <p:nvPr>
            <p:ph type="body" sz="quarter" idx="13"/>
          </p:nvPr>
        </p:nvSpPr>
        <p:spPr>
          <a:xfrm>
            <a:off x="622800" y="1890000"/>
            <a:ext cx="8074800" cy="4129200"/>
          </a:xfrm>
        </p:spPr>
        <p:txBody>
          <a:bodyPr rIns="0"/>
          <a:lstStyle>
            <a:lvl1pPr marL="0" indent="0">
              <a:buNone/>
              <a:defRPr/>
            </a:lvl1pPr>
          </a:lstStyle>
          <a:p>
            <a:pPr lvl="0"/>
            <a:r>
              <a:rPr lang="sv-SE"/>
              <a:t>Klicka här för att ändra format på bakgrundstexten</a:t>
            </a:r>
          </a:p>
        </p:txBody>
      </p:sp>
      <p:sp>
        <p:nvSpPr>
          <p:cNvPr id="3" name="Platshållare för datum 2"/>
          <p:cNvSpPr>
            <a:spLocks noGrp="1"/>
          </p:cNvSpPr>
          <p:nvPr>
            <p:ph type="dt" sz="half" idx="14"/>
          </p:nvPr>
        </p:nvSpPr>
        <p:spPr/>
        <p:txBody>
          <a:bodyPr/>
          <a:lstStyle/>
          <a:p>
            <a:fld id="{4FD2D516-2745-4176-B9AB-D551FD46E0F6}" type="datetime1">
              <a:rPr lang="sv-SE" smtClean="0"/>
              <a:t>2024-10-04</a:t>
            </a:fld>
            <a:endParaRPr lang="sv-SE" dirty="0"/>
          </a:p>
        </p:txBody>
      </p:sp>
      <p:sp>
        <p:nvSpPr>
          <p:cNvPr id="7" name="Platshållare för sidfot 6"/>
          <p:cNvSpPr>
            <a:spLocks noGrp="1"/>
          </p:cNvSpPr>
          <p:nvPr>
            <p:ph type="ftr" sz="quarter" idx="15"/>
          </p:nvPr>
        </p:nvSpPr>
        <p:spPr/>
        <p:txBody>
          <a:bodyPr/>
          <a:lstStyle/>
          <a:p>
            <a:r>
              <a:rPr lang="sv-SE"/>
              <a:t>Kärnkraftsprövningsutredningen</a:t>
            </a:r>
            <a:endParaRPr lang="sv-SE" dirty="0"/>
          </a:p>
        </p:txBody>
      </p:sp>
      <p:sp>
        <p:nvSpPr>
          <p:cNvPr id="9" name="Platshållare för bildnummer 8"/>
          <p:cNvSpPr>
            <a:spLocks noGrp="1"/>
          </p:cNvSpPr>
          <p:nvPr>
            <p:ph type="sldNum" sz="quarter" idx="16"/>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F46198A8-B07E-8348-C285-8FCB3BA30821}"/>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3657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1">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622800" y="359999"/>
            <a:ext cx="10944000"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622800" y="1980000"/>
            <a:ext cx="10944000"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Platshållare för datum 6"/>
          <p:cNvSpPr>
            <a:spLocks noGrp="1"/>
          </p:cNvSpPr>
          <p:nvPr>
            <p:ph type="dt" sz="half" idx="10"/>
          </p:nvPr>
        </p:nvSpPr>
        <p:spPr/>
        <p:txBody>
          <a:bodyPr/>
          <a:lstStyle/>
          <a:p>
            <a:fld id="{EC296966-ADB7-4959-B1F8-2E886506D1CE}" type="datetime1">
              <a:rPr lang="sv-SE" smtClean="0"/>
              <a:t>2024-10-04</a:t>
            </a:fld>
            <a:endParaRPr lang="sv-SE" dirty="0"/>
          </a:p>
        </p:txBody>
      </p:sp>
      <p:sp>
        <p:nvSpPr>
          <p:cNvPr id="8" name="Platshållare för sidfot 7"/>
          <p:cNvSpPr>
            <a:spLocks noGrp="1"/>
          </p:cNvSpPr>
          <p:nvPr>
            <p:ph type="ftr" sz="quarter" idx="11"/>
          </p:nvPr>
        </p:nvSpPr>
        <p:spPr/>
        <p:txBody>
          <a:bodyPr/>
          <a:lstStyle/>
          <a:p>
            <a:r>
              <a:rPr lang="sv-SE"/>
              <a:t>Kärnkraftsprövningsutredningen</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EFBEF599-27BB-6AFA-C08F-DFC748ECF176}"/>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Bildobjekt 5" descr="RK Logga VIT">
            <a:extLst>
              <a:ext uri="{FF2B5EF4-FFF2-40B4-BE49-F238E27FC236}">
                <a16:creationId xmlns:a16="http://schemas.microsoft.com/office/drawing/2014/main" id="{B0381AC4-D0B7-23E4-BEF5-8FD480FA819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895144" cy="503641"/>
          </a:xfrm>
          <a:prstGeom prst="rect">
            <a:avLst/>
          </a:prstGeom>
        </p:spPr>
      </p:pic>
    </p:spTree>
    <p:extLst>
      <p:ext uri="{BB962C8B-B14F-4D97-AF65-F5344CB8AC3E}">
        <p14:creationId xmlns:p14="http://schemas.microsoft.com/office/powerpoint/2010/main" val="159000235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8" y="1890000"/>
            <a:ext cx="5338800" cy="41276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226887" y="1890000"/>
            <a:ext cx="5338800"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datum 7"/>
          <p:cNvSpPr>
            <a:spLocks noGrp="1"/>
          </p:cNvSpPr>
          <p:nvPr>
            <p:ph type="dt" sz="half" idx="10"/>
          </p:nvPr>
        </p:nvSpPr>
        <p:spPr/>
        <p:txBody>
          <a:bodyPr/>
          <a:lstStyle/>
          <a:p>
            <a:fld id="{A9B376EC-E58D-4FD0-B9B7-1B667884AA14}" type="datetime1">
              <a:rPr lang="sv-SE" smtClean="0"/>
              <a:t>2024-10-04</a:t>
            </a:fld>
            <a:endParaRPr lang="sv-SE" dirty="0"/>
          </a:p>
        </p:txBody>
      </p:sp>
      <p:sp>
        <p:nvSpPr>
          <p:cNvPr id="9" name="Platshållare för sidfot 8"/>
          <p:cNvSpPr>
            <a:spLocks noGrp="1"/>
          </p:cNvSpPr>
          <p:nvPr>
            <p:ph type="ftr" sz="quarter" idx="11"/>
          </p:nvPr>
        </p:nvSpPr>
        <p:spPr/>
        <p:txBody>
          <a:bodyPr/>
          <a:lstStyle/>
          <a:p>
            <a:r>
              <a:rPr lang="sv-SE"/>
              <a:t>Kärnkraftsprövningsutredningen</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C60F643E-4E7F-39FD-229D-C955206C8B84}"/>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4833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10" name="Rubrik 9"/>
          <p:cNvSpPr>
            <a:spLocks noGrp="1"/>
          </p:cNvSpPr>
          <p:nvPr>
            <p:ph type="title"/>
          </p:nvPr>
        </p:nvSpPr>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622798" y="1499927"/>
            <a:ext cx="5338800"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2798" y="2426462"/>
            <a:ext cx="5338800" cy="3600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226887" y="1496145"/>
            <a:ext cx="5338800"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230900" y="2426400"/>
            <a:ext cx="5338800" cy="3600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Platshållare för datum 1"/>
          <p:cNvSpPr>
            <a:spLocks noGrp="1"/>
          </p:cNvSpPr>
          <p:nvPr>
            <p:ph type="dt" sz="half" idx="10"/>
          </p:nvPr>
        </p:nvSpPr>
        <p:spPr/>
        <p:txBody>
          <a:bodyPr/>
          <a:lstStyle/>
          <a:p>
            <a:fld id="{02F0F6FA-B395-4099-B596-8BF4643EDFB5}" type="datetime1">
              <a:rPr lang="sv-SE" smtClean="0"/>
              <a:t>2024-10-04</a:t>
            </a:fld>
            <a:endParaRPr lang="sv-SE" dirty="0"/>
          </a:p>
        </p:txBody>
      </p:sp>
      <p:sp>
        <p:nvSpPr>
          <p:cNvPr id="11" name="Platshållare för sidfot 10"/>
          <p:cNvSpPr>
            <a:spLocks noGrp="1"/>
          </p:cNvSpPr>
          <p:nvPr>
            <p:ph type="ftr" sz="quarter" idx="11"/>
          </p:nvPr>
        </p:nvSpPr>
        <p:spPr/>
        <p:txBody>
          <a:bodyPr/>
          <a:lstStyle/>
          <a:p>
            <a:r>
              <a:rPr lang="sv-SE"/>
              <a:t>Kärnkraftsprövningsutredningen</a:t>
            </a:r>
            <a:endParaRPr lang="sv-SE" dirty="0"/>
          </a:p>
        </p:txBody>
      </p:sp>
      <p:sp>
        <p:nvSpPr>
          <p:cNvPr id="12" name="Platshållare för bildnummer 11"/>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C8A1E8D8-939D-4D2F-7B7E-7609B62DBC55}"/>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6298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6" name="Platshållare för datum 5"/>
          <p:cNvSpPr>
            <a:spLocks noGrp="1"/>
          </p:cNvSpPr>
          <p:nvPr>
            <p:ph type="dt" sz="half" idx="10"/>
          </p:nvPr>
        </p:nvSpPr>
        <p:spPr/>
        <p:txBody>
          <a:bodyPr/>
          <a:lstStyle/>
          <a:p>
            <a:fld id="{871D0FFA-2ECC-4A41-86CC-017350CD3968}" type="datetime1">
              <a:rPr lang="sv-SE" smtClean="0"/>
              <a:t>2024-10-04</a:t>
            </a:fld>
            <a:endParaRPr lang="sv-SE" dirty="0"/>
          </a:p>
        </p:txBody>
      </p:sp>
      <p:sp>
        <p:nvSpPr>
          <p:cNvPr id="7" name="Platshållare för sidfot 6"/>
          <p:cNvSpPr>
            <a:spLocks noGrp="1"/>
          </p:cNvSpPr>
          <p:nvPr>
            <p:ph type="ftr" sz="quarter" idx="11"/>
          </p:nvPr>
        </p:nvSpPr>
        <p:spPr/>
        <p:txBody>
          <a:bodyPr/>
          <a:lstStyle/>
          <a:p>
            <a:r>
              <a:rPr lang="sv-SE"/>
              <a:t>Kärnkraftsprövningsutredningen</a:t>
            </a:r>
            <a:endParaRPr lang="sv-SE" dirty="0"/>
          </a:p>
        </p:txBody>
      </p:sp>
      <p:sp>
        <p:nvSpPr>
          <p:cNvPr id="8" name="Platshållare för bildnummer 7"/>
          <p:cNvSpPr>
            <a:spLocks noGrp="1"/>
          </p:cNvSpPr>
          <p:nvPr>
            <p:ph type="sldNum" sz="quarter" idx="12"/>
          </p:nvPr>
        </p:nvSpPr>
        <p:spPr/>
        <p:txBody>
          <a:bodyPr/>
          <a:lstStyle/>
          <a:p>
            <a:fld id="{9C3D4D15-3887-47F3-AC8F-B99C7C44B5C5}" type="slidenum">
              <a:rPr lang="sv-SE" smtClean="0"/>
              <a:pPr/>
              <a:t>‹#›</a:t>
            </a:fld>
            <a:endParaRPr lang="sv-SE" dirty="0"/>
          </a:p>
        </p:txBody>
      </p:sp>
      <p:sp>
        <p:nvSpPr>
          <p:cNvPr id="3" name="Rektangel 2" descr="TagShape">
            <a:extLst>
              <a:ext uri="{FF2B5EF4-FFF2-40B4-BE49-F238E27FC236}">
                <a16:creationId xmlns:a16="http://schemas.microsoft.com/office/drawing/2014/main" id="{90081C10-D211-0A91-5278-EF7886DF9F60}"/>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44295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DB0867D7-F58F-46F8-81A8-35775832E010}" type="datetime1">
              <a:rPr lang="sv-SE" smtClean="0"/>
              <a:t>2024-10-04</a:t>
            </a:fld>
            <a:endParaRPr lang="sv-SE" dirty="0"/>
          </a:p>
        </p:txBody>
      </p:sp>
      <p:sp>
        <p:nvSpPr>
          <p:cNvPr id="6" name="Platshållare för sidfot 5"/>
          <p:cNvSpPr>
            <a:spLocks noGrp="1"/>
          </p:cNvSpPr>
          <p:nvPr>
            <p:ph type="ftr" sz="quarter" idx="11"/>
          </p:nvPr>
        </p:nvSpPr>
        <p:spPr/>
        <p:txBody>
          <a:bodyPr/>
          <a:lstStyle/>
          <a:p>
            <a:r>
              <a:rPr lang="sv-SE"/>
              <a:t>Kärnkraftsprövningsutredningen</a:t>
            </a:r>
            <a:endParaRPr lang="sv-SE" dirty="0"/>
          </a:p>
        </p:txBody>
      </p:sp>
      <p:sp>
        <p:nvSpPr>
          <p:cNvPr id="7" name="Platshållare för bildnummer 6"/>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DFFAE9FC-30EF-96EE-5D6F-39AD642B81EF}"/>
              </a:ext>
            </a:extLst>
          </p:cNvPr>
          <p:cNvSpPr/>
          <p:nvPr userDrawn="1"/>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8064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2800" y="360000"/>
            <a:ext cx="10945808" cy="1029740"/>
          </a:xfrm>
          <a:prstGeom prst="rect">
            <a:avLst/>
          </a:prstGeom>
        </p:spPr>
        <p:txBody>
          <a:bodyPr vert="horz" lIns="0" tIns="45720" rIns="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22799" y="1890713"/>
            <a:ext cx="10946901" cy="4129082"/>
          </a:xfrm>
          <a:prstGeom prst="rect">
            <a:avLst/>
          </a:prstGeom>
        </p:spPr>
        <p:txBody>
          <a:bodyPr vert="horz" lIns="0" tIns="45720" rIns="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10590532" y="297899"/>
            <a:ext cx="977891" cy="216000"/>
          </a:xfrm>
          <a:prstGeom prst="rect">
            <a:avLst/>
          </a:prstGeom>
        </p:spPr>
        <p:txBody>
          <a:bodyPr vert="horz" lIns="0" tIns="0" rIns="0" bIns="0" rtlCol="0" anchor="ctr"/>
          <a:lstStyle>
            <a:lvl1pPr algn="r">
              <a:defRPr sz="900" baseline="0">
                <a:solidFill>
                  <a:schemeClr val="tx1"/>
                </a:solidFill>
              </a:defRPr>
            </a:lvl1pPr>
          </a:lstStyle>
          <a:p>
            <a:fld id="{9610B81B-F3FC-4A05-8C53-CC6153F500EA}" type="datetime1">
              <a:rPr lang="sv-SE" smtClean="0"/>
              <a:t>2024-10-04</a:t>
            </a:fld>
            <a:endParaRPr lang="sv-SE" dirty="0"/>
          </a:p>
        </p:txBody>
      </p:sp>
      <p:sp>
        <p:nvSpPr>
          <p:cNvPr id="5" name="Platshållare för sidfot 4"/>
          <p:cNvSpPr>
            <a:spLocks noGrp="1"/>
          </p:cNvSpPr>
          <p:nvPr>
            <p:ph type="ftr" sz="quarter" idx="3"/>
          </p:nvPr>
        </p:nvSpPr>
        <p:spPr>
          <a:xfrm>
            <a:off x="3012123" y="6304768"/>
            <a:ext cx="8064000" cy="216000"/>
          </a:xfrm>
          <a:prstGeom prst="rect">
            <a:avLst/>
          </a:prstGeom>
        </p:spPr>
        <p:txBody>
          <a:bodyPr vert="horz" lIns="0" tIns="0" rIns="0" bIns="0" rtlCol="0" anchor="b"/>
          <a:lstStyle>
            <a:lvl1pPr algn="r">
              <a:defRPr sz="1200" b="1" baseline="0">
                <a:solidFill>
                  <a:schemeClr val="tx1"/>
                </a:solidFill>
              </a:defRPr>
            </a:lvl1pPr>
          </a:lstStyle>
          <a:p>
            <a:r>
              <a:rPr lang="sv-SE"/>
              <a:t>Kärnkraftsprövningsutredningen</a:t>
            </a:r>
            <a:endParaRPr lang="sv-SE" dirty="0"/>
          </a:p>
        </p:txBody>
      </p:sp>
      <p:sp>
        <p:nvSpPr>
          <p:cNvPr id="6" name="Platshållare för bildnummer 5"/>
          <p:cNvSpPr>
            <a:spLocks noGrp="1"/>
          </p:cNvSpPr>
          <p:nvPr>
            <p:ph type="sldNum" sz="quarter" idx="4"/>
          </p:nvPr>
        </p:nvSpPr>
        <p:spPr>
          <a:xfrm>
            <a:off x="11082155" y="6304768"/>
            <a:ext cx="482400" cy="216000"/>
          </a:xfrm>
          <a:prstGeom prst="rect">
            <a:avLst/>
          </a:prstGeom>
        </p:spPr>
        <p:txBody>
          <a:bodyPr vert="horz" lIns="0" tIns="0" rIns="0" bIns="0" rtlCol="0" anchor="b"/>
          <a:lstStyle>
            <a:lvl1pPr algn="r">
              <a:defRPr sz="900" b="0" baseline="0">
                <a:solidFill>
                  <a:schemeClr val="tx1"/>
                </a:solidFill>
              </a:defRPr>
            </a:lvl1p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6A604B38-5CBD-9D06-BFE2-06E07470D191}"/>
              </a:ext>
            </a:extLst>
          </p:cNvPr>
          <p:cNvSpPr/>
          <p:nvPr userDrawn="1">
            <p:custDataLst>
              <p:tags r:id="rId19"/>
            </p:custDataLst>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Bildobjekt 9" descr="RK Logga">
            <a:extLst>
              <a:ext uri="{FF2B5EF4-FFF2-40B4-BE49-F238E27FC236}">
                <a16:creationId xmlns:a16="http://schemas.microsoft.com/office/drawing/2014/main" id="{BD7562C4-E995-02ED-7BA0-2F54D04C38EA}"/>
              </a:ext>
            </a:extLst>
          </p:cNvPr>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a:xfrm>
            <a:off x="623392" y="6159720"/>
            <a:ext cx="911292" cy="505162"/>
          </a:xfrm>
          <a:prstGeom prst="rect">
            <a:avLst/>
          </a:prstGeom>
        </p:spPr>
      </p:pic>
    </p:spTree>
    <p:extLst>
      <p:ext uri="{BB962C8B-B14F-4D97-AF65-F5344CB8AC3E}">
        <p14:creationId xmlns:p14="http://schemas.microsoft.com/office/powerpoint/2010/main" val="1149420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 id="2147483674" r:id="rId12"/>
    <p:sldLayoutId id="2147483677" r:id="rId13"/>
    <p:sldLayoutId id="2147483676" r:id="rId14"/>
    <p:sldLayoutId id="2147483671" r:id="rId15"/>
    <p:sldLayoutId id="2147483675" r:id="rId16"/>
    <p:sldLayoutId id="2147483673" r:id="rId17"/>
  </p:sldLayoutIdLst>
  <p:hf hdr="0" ftr="0" dt="0"/>
  <p:txStyles>
    <p:titleStyle>
      <a:lvl1pPr algn="l" defTabSz="914400" rtl="0" eaLnBrk="1" latinLnBrk="0" hangingPunct="1">
        <a:lnSpc>
          <a:spcPct val="100000"/>
        </a:lnSpc>
        <a:spcBef>
          <a:spcPct val="0"/>
        </a:spcBef>
        <a:buNone/>
        <a:defRPr sz="4800" kern="1200" baseline="0">
          <a:solidFill>
            <a:schemeClr val="tx2"/>
          </a:solidFill>
          <a:latin typeface="+mj-lt"/>
          <a:ea typeface="+mj-ea"/>
          <a:cs typeface="+mj-cs"/>
        </a:defRPr>
      </a:lvl1pPr>
    </p:titleStyle>
    <p:bodyStyle>
      <a:lvl1pPr marL="284400" indent="-284400" algn="l" defTabSz="914400" rtl="0" eaLnBrk="1" latinLnBrk="0" hangingPunct="1">
        <a:lnSpc>
          <a:spcPct val="100000"/>
        </a:lnSpc>
        <a:spcBef>
          <a:spcPts val="0"/>
        </a:spcBef>
        <a:spcAft>
          <a:spcPts val="0"/>
        </a:spcAft>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400" b="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p15:clr>
            <a:srgbClr val="F26B43"/>
          </p15:clr>
        </p15:guide>
        <p15:guide id="3" orient="horz" pos="3793" userDrawn="1">
          <p15:clr>
            <a:srgbClr val="F26B43"/>
          </p15:clr>
        </p15:guide>
        <p15:guide id="4" orient="horz" pos="1191">
          <p15:clr>
            <a:srgbClr val="F26B43"/>
          </p15:clr>
        </p15:guide>
        <p15:guide id="5" pos="393" userDrawn="1">
          <p15:clr>
            <a:srgbClr val="F26B43"/>
          </p15:clr>
        </p15:guide>
        <p15:guide id="6" pos="72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aino.obenius.mowitz@regeringskansliet.se"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E9427A-F49A-D4A0-616F-05214D6DE07E}"/>
              </a:ext>
            </a:extLst>
          </p:cNvPr>
          <p:cNvSpPr>
            <a:spLocks noGrp="1"/>
          </p:cNvSpPr>
          <p:nvPr>
            <p:ph type="ctrTitle"/>
          </p:nvPr>
        </p:nvSpPr>
        <p:spPr/>
        <p:txBody>
          <a:bodyPr/>
          <a:lstStyle/>
          <a:p>
            <a:r>
              <a:rPr kumimoji="0" lang="sv-SE" sz="5400" b="0" i="0" u="none" strike="noStrike" kern="1200" cap="none" spc="0" normalizeH="0" baseline="0" noProof="0" dirty="0">
                <a:ln>
                  <a:noFill/>
                </a:ln>
                <a:solidFill>
                  <a:prstClr val="white"/>
                </a:solidFill>
                <a:effectLst/>
                <a:uLnTx/>
                <a:uFillTx/>
                <a:latin typeface="Arial"/>
                <a:ea typeface="+mj-ea"/>
                <a:cs typeface="+mj-cs"/>
              </a:rPr>
              <a:t>From </a:t>
            </a:r>
            <a:r>
              <a:rPr kumimoji="0" lang="sv-SE" sz="5400" b="0" i="0" u="none" strike="noStrike" kern="1200" cap="none" spc="0" normalizeH="0" baseline="0" noProof="0" dirty="0" err="1">
                <a:ln>
                  <a:noFill/>
                </a:ln>
                <a:solidFill>
                  <a:prstClr val="white"/>
                </a:solidFill>
                <a:effectLst/>
                <a:uLnTx/>
                <a:uFillTx/>
                <a:latin typeface="Arial"/>
                <a:ea typeface="+mj-ea"/>
                <a:cs typeface="+mj-cs"/>
              </a:rPr>
              <a:t>unclear</a:t>
            </a:r>
            <a:r>
              <a:rPr kumimoji="0" lang="sv-SE" sz="5400" b="0" i="0" u="none" strike="noStrike" kern="1200" cap="none" spc="0" normalizeH="0" baseline="0" noProof="0" dirty="0">
                <a:ln>
                  <a:noFill/>
                </a:ln>
                <a:solidFill>
                  <a:prstClr val="white"/>
                </a:solidFill>
                <a:effectLst/>
                <a:uLnTx/>
                <a:uFillTx/>
                <a:latin typeface="Arial"/>
                <a:ea typeface="+mj-ea"/>
                <a:cs typeface="+mj-cs"/>
              </a:rPr>
              <a:t> to </a:t>
            </a:r>
            <a:r>
              <a:rPr kumimoji="0" lang="sv-SE" sz="5400" b="0" i="0" u="none" strike="noStrike" kern="1200" cap="none" spc="0" normalizeH="0" baseline="0" noProof="0" dirty="0" err="1">
                <a:ln>
                  <a:noFill/>
                </a:ln>
                <a:solidFill>
                  <a:prstClr val="white"/>
                </a:solidFill>
                <a:effectLst/>
                <a:uLnTx/>
                <a:uFillTx/>
                <a:latin typeface="Arial"/>
                <a:ea typeface="+mj-ea"/>
                <a:cs typeface="+mj-cs"/>
              </a:rPr>
              <a:t>nuclear</a:t>
            </a:r>
            <a:r>
              <a:rPr kumimoji="0" lang="sv-SE" sz="5400" b="0" i="0" u="none" strike="noStrike" kern="1200" cap="none" spc="0" normalizeH="0" baseline="0" noProof="0" dirty="0">
                <a:ln>
                  <a:noFill/>
                </a:ln>
                <a:solidFill>
                  <a:prstClr val="white"/>
                </a:solidFill>
                <a:effectLst/>
                <a:uLnTx/>
                <a:uFillTx/>
                <a:latin typeface="Arial"/>
                <a:ea typeface="+mj-ea"/>
                <a:cs typeface="+mj-cs"/>
              </a:rPr>
              <a:t> - </a:t>
            </a:r>
            <a:br>
              <a:rPr kumimoji="0" lang="sv-SE" sz="5400" b="0" i="0" u="none" strike="noStrike" kern="1200" cap="none" spc="0" normalizeH="0" baseline="0" noProof="0" dirty="0">
                <a:ln>
                  <a:noFill/>
                </a:ln>
                <a:solidFill>
                  <a:prstClr val="white"/>
                </a:solidFill>
                <a:effectLst/>
                <a:uLnTx/>
                <a:uFillTx/>
                <a:latin typeface="Arial"/>
                <a:ea typeface="+mj-ea"/>
                <a:cs typeface="+mj-cs"/>
              </a:rPr>
            </a:br>
            <a:r>
              <a:rPr kumimoji="0" lang="sv-SE" sz="4400" b="0" i="0" u="none" strike="noStrike" kern="1200" cap="none" spc="0" normalizeH="0" baseline="0" noProof="0" dirty="0">
                <a:ln>
                  <a:noFill/>
                </a:ln>
                <a:solidFill>
                  <a:prstClr val="white"/>
                </a:solidFill>
                <a:effectLst/>
                <a:uLnTx/>
                <a:uFillTx/>
                <a:latin typeface="Arial"/>
                <a:ea typeface="+mj-ea"/>
                <a:cs typeface="+mj-cs"/>
              </a:rPr>
              <a:t>A </a:t>
            </a:r>
            <a:r>
              <a:rPr kumimoji="0" lang="sv-SE" sz="4400" b="0" i="0" u="none" strike="noStrike" kern="1200" cap="none" spc="0" normalizeH="0" baseline="0" noProof="0" dirty="0" err="1">
                <a:ln>
                  <a:noFill/>
                </a:ln>
                <a:solidFill>
                  <a:prstClr val="white"/>
                </a:solidFill>
                <a:effectLst/>
                <a:uLnTx/>
                <a:uFillTx/>
                <a:latin typeface="Arial"/>
                <a:ea typeface="+mj-ea"/>
                <a:cs typeface="+mj-cs"/>
              </a:rPr>
              <a:t>more</a:t>
            </a:r>
            <a:r>
              <a:rPr kumimoji="0" lang="sv-SE" sz="4400" b="0" i="0" u="none" strike="noStrike" kern="1200" cap="none" spc="0" normalizeH="0" baseline="0" noProof="0" dirty="0">
                <a:ln>
                  <a:noFill/>
                </a:ln>
                <a:solidFill>
                  <a:prstClr val="white"/>
                </a:solidFill>
                <a:effectLst/>
                <a:uLnTx/>
                <a:uFillTx/>
                <a:latin typeface="Arial"/>
                <a:ea typeface="+mj-ea"/>
                <a:cs typeface="+mj-cs"/>
              </a:rPr>
              <a:t> </a:t>
            </a:r>
            <a:r>
              <a:rPr kumimoji="0" lang="sv-SE" sz="4400" b="0" i="0" u="none" strike="noStrike" kern="1200" cap="none" spc="0" normalizeH="0" baseline="0" noProof="0" dirty="0" err="1">
                <a:ln>
                  <a:noFill/>
                </a:ln>
                <a:solidFill>
                  <a:prstClr val="white"/>
                </a:solidFill>
                <a:effectLst/>
                <a:uLnTx/>
                <a:uFillTx/>
                <a:latin typeface="Arial"/>
                <a:ea typeface="+mj-ea"/>
                <a:cs typeface="+mj-cs"/>
              </a:rPr>
              <a:t>effective</a:t>
            </a:r>
            <a:r>
              <a:rPr kumimoji="0" lang="sv-SE" sz="4400" b="0" i="0" u="none" strike="noStrike" kern="1200" cap="none" spc="0" normalizeH="0" baseline="0" noProof="0" dirty="0">
                <a:ln>
                  <a:noFill/>
                </a:ln>
                <a:solidFill>
                  <a:prstClr val="white"/>
                </a:solidFill>
                <a:effectLst/>
                <a:uLnTx/>
                <a:uFillTx/>
                <a:latin typeface="Arial"/>
                <a:ea typeface="+mj-ea"/>
                <a:cs typeface="+mj-cs"/>
              </a:rPr>
              <a:t> </a:t>
            </a:r>
            <a:r>
              <a:rPr kumimoji="0" lang="sv-SE" sz="4400" b="0" i="0" u="none" strike="noStrike" kern="1200" cap="none" spc="0" normalizeH="0" baseline="0" noProof="0" dirty="0" err="1">
                <a:ln>
                  <a:noFill/>
                </a:ln>
                <a:solidFill>
                  <a:prstClr val="white"/>
                </a:solidFill>
                <a:effectLst/>
                <a:uLnTx/>
                <a:uFillTx/>
                <a:latin typeface="Arial"/>
                <a:ea typeface="+mj-ea"/>
                <a:cs typeface="+mj-cs"/>
              </a:rPr>
              <a:t>licensing</a:t>
            </a:r>
            <a:r>
              <a:rPr kumimoji="0" lang="sv-SE" sz="4400" b="0" i="0" u="none" strike="noStrike" kern="1200" cap="none" spc="0" normalizeH="0" baseline="0" noProof="0" dirty="0">
                <a:ln>
                  <a:noFill/>
                </a:ln>
                <a:solidFill>
                  <a:prstClr val="white"/>
                </a:solidFill>
                <a:effectLst/>
                <a:uLnTx/>
                <a:uFillTx/>
                <a:latin typeface="Arial"/>
                <a:ea typeface="+mj-ea"/>
                <a:cs typeface="+mj-cs"/>
              </a:rPr>
              <a:t> process in Sweden</a:t>
            </a:r>
            <a:endParaRPr lang="en-GB" sz="6000" dirty="0"/>
          </a:p>
        </p:txBody>
      </p:sp>
      <p:sp>
        <p:nvSpPr>
          <p:cNvPr id="3" name="Underrubrik 2">
            <a:extLst>
              <a:ext uri="{FF2B5EF4-FFF2-40B4-BE49-F238E27FC236}">
                <a16:creationId xmlns:a16="http://schemas.microsoft.com/office/drawing/2014/main" id="{B43DFFB0-C1A5-7104-FC7E-63B8E6602995}"/>
              </a:ext>
            </a:extLst>
          </p:cNvPr>
          <p:cNvSpPr>
            <a:spLocks noGrp="1"/>
          </p:cNvSpPr>
          <p:nvPr>
            <p:ph type="subTitle" idx="1"/>
          </p:nvPr>
        </p:nvSpPr>
        <p:spPr/>
        <p: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sv-SE" sz="1500" b="0" i="0" u="none" strike="noStrike" kern="1200" cap="none" spc="0" normalizeH="0" baseline="0" noProof="0" dirty="0">
                <a:ln>
                  <a:noFill/>
                </a:ln>
                <a:solidFill>
                  <a:prstClr val="white"/>
                </a:solidFill>
                <a:effectLst/>
                <a:uLnTx/>
                <a:uFillTx/>
                <a:latin typeface="Arial"/>
                <a:ea typeface="+mn-ea"/>
                <a:cs typeface="+mn-cs"/>
              </a:rPr>
              <a:t>Aino Obenius Mowitz</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sv-SE" sz="1500" b="0" i="0" u="none" strike="noStrike" kern="1200" cap="none" spc="0" normalizeH="0" baseline="0" noProof="0" dirty="0">
                <a:ln>
                  <a:noFill/>
                </a:ln>
                <a:solidFill>
                  <a:prstClr val="white"/>
                </a:solidFill>
                <a:effectLst/>
                <a:uLnTx/>
                <a:uFillTx/>
                <a:latin typeface="Arial"/>
                <a:ea typeface="+mn-ea"/>
                <a:cs typeface="+mn-cs"/>
              </a:rPr>
              <a:t>Pernilla Sandgren</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500" b="0" i="0" u="none" strike="noStrike" kern="1200" cap="none" spc="0" normalizeH="0" baseline="0" noProof="0" dirty="0">
                <a:ln>
                  <a:noFill/>
                </a:ln>
                <a:solidFill>
                  <a:prstClr val="white"/>
                </a:solidFill>
                <a:effectLst/>
                <a:uLnTx/>
                <a:uFillTx/>
                <a:latin typeface="Arial"/>
                <a:ea typeface="+mn-ea"/>
                <a:cs typeface="+mn-cs"/>
              </a:rPr>
              <a:t>Inquiry on licensing of nuclear power in Sweden </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500" b="0" i="0" u="none" strike="noStrike" kern="1200" cap="none" spc="0" normalizeH="0" baseline="0" noProof="0" dirty="0" err="1">
                <a:ln>
                  <a:noFill/>
                </a:ln>
                <a:solidFill>
                  <a:prstClr val="white"/>
                </a:solidFill>
                <a:effectLst/>
                <a:uLnTx/>
                <a:uFillTx/>
                <a:latin typeface="Arial"/>
                <a:ea typeface="+mn-ea"/>
                <a:cs typeface="+mn-cs"/>
              </a:rPr>
              <a:t>Kärnkraftsprövningsutredningen</a:t>
            </a:r>
            <a:r>
              <a:rPr kumimoji="0" lang="en-US" sz="1500" b="0" i="0" u="none" strike="noStrike" kern="1200" cap="none" spc="0" normalizeH="0" baseline="0" noProof="0" dirty="0">
                <a:ln>
                  <a:noFill/>
                </a:ln>
                <a:solidFill>
                  <a:prstClr val="white"/>
                </a:solidFill>
                <a:effectLst/>
                <a:uLnTx/>
                <a:uFillTx/>
                <a:latin typeface="Arial"/>
                <a:ea typeface="+mn-ea"/>
                <a:cs typeface="+mn-cs"/>
              </a:rPr>
              <a:t> (KN 2023:04)</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500" b="0" i="0" u="none" strike="noStrike" kern="1200" cap="none" spc="0" normalizeH="0" baseline="0" noProof="0" dirty="0">
                <a:ln>
                  <a:noFill/>
                </a:ln>
                <a:solidFill>
                  <a:prstClr val="white"/>
                </a:solidFill>
                <a:effectLst/>
                <a:uLnTx/>
                <a:uFillTx/>
                <a:latin typeface="Arial"/>
                <a:ea typeface="+mn-ea"/>
                <a:cs typeface="+mn-cs"/>
              </a:rPr>
              <a:t>IAEA International Conference on Small Modular Reactors and their Applications</a:t>
            </a:r>
            <a:br>
              <a:rPr kumimoji="0" lang="en-US" sz="1500" b="0" i="0" u="none" strike="noStrike" kern="1200" cap="none" spc="0" normalizeH="0" baseline="0" noProof="0" dirty="0">
                <a:ln>
                  <a:noFill/>
                </a:ln>
                <a:solidFill>
                  <a:prstClr val="white"/>
                </a:solidFill>
                <a:effectLst/>
                <a:uLnTx/>
                <a:uFillTx/>
                <a:latin typeface="Arial"/>
                <a:ea typeface="+mn-ea"/>
                <a:cs typeface="+mn-cs"/>
              </a:rPr>
            </a:br>
            <a:r>
              <a:rPr kumimoji="0" lang="en-US" sz="1500" b="0" i="0" u="none" strike="noStrike" kern="1200" cap="none" spc="0" normalizeH="0" baseline="0" noProof="0" dirty="0">
                <a:ln>
                  <a:noFill/>
                </a:ln>
                <a:solidFill>
                  <a:prstClr val="white"/>
                </a:solidFill>
                <a:effectLst/>
                <a:uLnTx/>
                <a:uFillTx/>
                <a:latin typeface="Arial"/>
                <a:ea typeface="+mn-ea"/>
                <a:cs typeface="+mn-cs"/>
              </a:rPr>
              <a:t>Vienna, 21-25 Oct 2024</a:t>
            </a:r>
          </a:p>
          <a:p>
            <a:endParaRPr lang="en-GB" dirty="0"/>
          </a:p>
        </p:txBody>
      </p:sp>
      <p:sp>
        <p:nvSpPr>
          <p:cNvPr id="5" name="Platshållare för bildnummer 4">
            <a:extLst>
              <a:ext uri="{FF2B5EF4-FFF2-40B4-BE49-F238E27FC236}">
                <a16:creationId xmlns:a16="http://schemas.microsoft.com/office/drawing/2014/main" id="{932AA395-125E-B08D-E95C-4472D793E152}"/>
              </a:ext>
            </a:extLst>
          </p:cNvPr>
          <p:cNvSpPr>
            <a:spLocks noGrp="1"/>
          </p:cNvSpPr>
          <p:nvPr>
            <p:ph type="sldNum" sz="quarter" idx="12"/>
          </p:nvPr>
        </p:nvSpPr>
        <p:spPr/>
        <p:txBody>
          <a:bodyPr/>
          <a:lstStyle/>
          <a:p>
            <a:fld id="{9C3D4D15-3887-47F3-AC8F-B99C7C44B5C5}" type="slidenum">
              <a:rPr lang="sv-SE" smtClean="0"/>
              <a:pPr/>
              <a:t>1</a:t>
            </a:fld>
            <a:endParaRPr lang="sv-SE" dirty="0"/>
          </a:p>
        </p:txBody>
      </p:sp>
    </p:spTree>
    <p:extLst>
      <p:ext uri="{BB962C8B-B14F-4D97-AF65-F5344CB8AC3E}">
        <p14:creationId xmlns:p14="http://schemas.microsoft.com/office/powerpoint/2010/main" val="3433834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B7AD8519-480A-CDEE-519B-0549D1F68E60}"/>
              </a:ext>
            </a:extLst>
          </p:cNvPr>
          <p:cNvSpPr>
            <a:spLocks noGrp="1"/>
          </p:cNvSpPr>
          <p:nvPr>
            <p:ph type="title"/>
          </p:nvPr>
        </p:nvSpPr>
        <p:spPr/>
        <p:txBody>
          <a:bodyPr/>
          <a:lstStyle/>
          <a:p>
            <a:r>
              <a:rPr lang="en-GB" dirty="0"/>
              <a:t>Background and perspective</a:t>
            </a:r>
          </a:p>
        </p:txBody>
      </p:sp>
      <p:graphicFrame>
        <p:nvGraphicFramePr>
          <p:cNvPr id="2" name="Platshållare för innehåll 1">
            <a:extLst>
              <a:ext uri="{FF2B5EF4-FFF2-40B4-BE49-F238E27FC236}">
                <a16:creationId xmlns:a16="http://schemas.microsoft.com/office/drawing/2014/main" id="{B9835CDF-6F26-F0C2-B17A-2E20D13B5240}"/>
              </a:ext>
            </a:extLst>
          </p:cNvPr>
          <p:cNvGraphicFramePr>
            <a:graphicFrameLocks noGrp="1"/>
          </p:cNvGraphicFramePr>
          <p:nvPr>
            <p:ph idx="1"/>
            <p:extLst>
              <p:ext uri="{D42A27DB-BD31-4B8C-83A1-F6EECF244321}">
                <p14:modId xmlns:p14="http://schemas.microsoft.com/office/powerpoint/2010/main" val="2736179302"/>
              </p:ext>
            </p:extLst>
          </p:nvPr>
        </p:nvGraphicFramePr>
        <p:xfrm>
          <a:off x="622300" y="1919589"/>
          <a:ext cx="10947400" cy="4129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latshållare för bildnummer 4">
            <a:extLst>
              <a:ext uri="{FF2B5EF4-FFF2-40B4-BE49-F238E27FC236}">
                <a16:creationId xmlns:a16="http://schemas.microsoft.com/office/drawing/2014/main" id="{69070EE4-8C0C-41CE-CA48-551202E749B1}"/>
              </a:ext>
            </a:extLst>
          </p:cNvPr>
          <p:cNvSpPr>
            <a:spLocks noGrp="1"/>
          </p:cNvSpPr>
          <p:nvPr>
            <p:ph type="sldNum" sz="quarter" idx="12"/>
          </p:nvPr>
        </p:nvSpPr>
        <p:spPr/>
        <p:txBody>
          <a:bodyPr/>
          <a:lstStyle/>
          <a:p>
            <a:fld id="{9C3D4D15-3887-47F3-AC8F-B99C7C44B5C5}" type="slidenum">
              <a:rPr lang="sv-SE" smtClean="0"/>
              <a:pPr/>
              <a:t>2</a:t>
            </a:fld>
            <a:endParaRPr lang="sv-SE" dirty="0"/>
          </a:p>
        </p:txBody>
      </p:sp>
    </p:spTree>
    <p:extLst>
      <p:ext uri="{BB962C8B-B14F-4D97-AF65-F5344CB8AC3E}">
        <p14:creationId xmlns:p14="http://schemas.microsoft.com/office/powerpoint/2010/main" val="225407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B7AD8519-480A-CDEE-519B-0549D1F68E60}"/>
              </a:ext>
            </a:extLst>
          </p:cNvPr>
          <p:cNvSpPr>
            <a:spLocks noGrp="1"/>
          </p:cNvSpPr>
          <p:nvPr>
            <p:ph type="title"/>
          </p:nvPr>
        </p:nvSpPr>
        <p:spPr>
          <a:xfrm>
            <a:off x="622800" y="360000"/>
            <a:ext cx="10945808" cy="1029740"/>
          </a:xfrm>
        </p:spPr>
        <p:txBody>
          <a:bodyPr vert="horz" lIns="0" tIns="45720" rIns="0" bIns="45720" rtlCol="0" anchor="t">
            <a:normAutofit/>
          </a:bodyPr>
          <a:lstStyle/>
          <a:p>
            <a:r>
              <a:rPr lang="sv-SE" kern="1200" baseline="0">
                <a:latin typeface="+mj-lt"/>
                <a:ea typeface="+mj-ea"/>
                <a:cs typeface="+mj-cs"/>
              </a:rPr>
              <a:t>Legal process</a:t>
            </a:r>
          </a:p>
        </p:txBody>
      </p:sp>
      <p:sp>
        <p:nvSpPr>
          <p:cNvPr id="9" name="Platshållare för innehåll 2">
            <a:extLst>
              <a:ext uri="{FF2B5EF4-FFF2-40B4-BE49-F238E27FC236}">
                <a16:creationId xmlns:a16="http://schemas.microsoft.com/office/drawing/2014/main" id="{CA8C8AD3-2B7A-AFBA-6821-A450873395DC}"/>
              </a:ext>
            </a:extLst>
          </p:cNvPr>
          <p:cNvSpPr txBox="1">
            <a:spLocks/>
          </p:cNvSpPr>
          <p:nvPr/>
        </p:nvSpPr>
        <p:spPr>
          <a:xfrm>
            <a:off x="6226887" y="1890000"/>
            <a:ext cx="5338800" cy="4129200"/>
          </a:xfrm>
          <a:prstGeom prst="rect">
            <a:avLst/>
          </a:prstGeom>
        </p:spPr>
        <p:txBody>
          <a:bodyPr vert="horz" lIns="0" tIns="45720" rIns="0" bIns="45720" rtlCol="0">
            <a:normAutofit fontScale="85000" lnSpcReduction="20000"/>
          </a:bodyPr>
          <a:lstStyle>
            <a:lvl1pPr marL="284400" indent="-284400" algn="l" defTabSz="914400" rtl="0" eaLnBrk="1" latinLnBrk="0" hangingPunct="1">
              <a:lnSpc>
                <a:spcPct val="100000"/>
              </a:lnSpc>
              <a:spcBef>
                <a:spcPts val="0"/>
              </a:spcBef>
              <a:spcAft>
                <a:spcPts val="0"/>
              </a:spcAft>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400" b="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spcAft>
                <a:spcPts val="600"/>
              </a:spcAft>
              <a:buNone/>
            </a:pPr>
            <a:r>
              <a:rPr lang="sv-SE" sz="2200" dirty="0"/>
              <a:t>Setup and </a:t>
            </a:r>
            <a:r>
              <a:rPr lang="sv-SE" sz="2200" dirty="0" err="1"/>
              <a:t>work</a:t>
            </a:r>
            <a:r>
              <a:rPr lang="sv-SE" sz="2200" dirty="0"/>
              <a:t> </a:t>
            </a:r>
            <a:r>
              <a:rPr lang="sv-SE" sz="2200" dirty="0" err="1"/>
              <a:t>method</a:t>
            </a:r>
            <a:endParaRPr lang="sv-SE" sz="2200" dirty="0"/>
          </a:p>
          <a:p>
            <a:pPr>
              <a:lnSpc>
                <a:spcPct val="90000"/>
              </a:lnSpc>
              <a:spcAft>
                <a:spcPts val="600"/>
              </a:spcAft>
            </a:pPr>
            <a:r>
              <a:rPr lang="sv-SE" sz="2200" dirty="0" err="1"/>
              <a:t>Inquiry</a:t>
            </a:r>
            <a:r>
              <a:rPr lang="sv-SE" sz="2200" dirty="0"/>
              <a:t> </a:t>
            </a:r>
            <a:r>
              <a:rPr lang="sv-SE" sz="2200" dirty="0" err="1"/>
              <a:t>chair</a:t>
            </a:r>
            <a:r>
              <a:rPr lang="sv-SE" sz="2200" dirty="0"/>
              <a:t> and </a:t>
            </a:r>
            <a:r>
              <a:rPr lang="sv-SE" sz="2200" dirty="0" err="1"/>
              <a:t>secretaries</a:t>
            </a:r>
            <a:r>
              <a:rPr lang="sv-SE" sz="2200" dirty="0"/>
              <a:t> </a:t>
            </a:r>
            <a:br>
              <a:rPr lang="sv-SE" sz="2200" dirty="0"/>
            </a:br>
            <a:r>
              <a:rPr lang="sv-SE" sz="2200" dirty="0"/>
              <a:t>(4 persons full </a:t>
            </a:r>
            <a:r>
              <a:rPr lang="sv-SE" sz="2200" dirty="0" err="1"/>
              <a:t>time</a:t>
            </a:r>
            <a:r>
              <a:rPr lang="sv-SE" sz="2200" dirty="0"/>
              <a:t>) </a:t>
            </a:r>
          </a:p>
          <a:p>
            <a:pPr marL="741600" lvl="2" indent="-284400">
              <a:lnSpc>
                <a:spcPct val="90000"/>
              </a:lnSpc>
              <a:spcAft>
                <a:spcPts val="600"/>
              </a:spcAft>
            </a:pPr>
            <a:r>
              <a:rPr lang="sv-SE" sz="2000" dirty="0"/>
              <a:t>Legal, </a:t>
            </a:r>
            <a:r>
              <a:rPr lang="sv-SE" sz="2000" dirty="0" err="1"/>
              <a:t>technical</a:t>
            </a:r>
            <a:r>
              <a:rPr lang="sv-SE" sz="2000" dirty="0"/>
              <a:t>, </a:t>
            </a:r>
            <a:r>
              <a:rPr lang="sv-SE" sz="2000" dirty="0" err="1"/>
              <a:t>economics</a:t>
            </a:r>
            <a:endParaRPr lang="sv-SE" sz="2000" dirty="0"/>
          </a:p>
          <a:p>
            <a:pPr marL="741600" lvl="2" indent="-284400">
              <a:lnSpc>
                <a:spcPct val="90000"/>
              </a:lnSpc>
              <a:spcAft>
                <a:spcPts val="600"/>
              </a:spcAft>
            </a:pPr>
            <a:r>
              <a:rPr lang="sv-SE" sz="2000" dirty="0"/>
              <a:t>Review and </a:t>
            </a:r>
            <a:r>
              <a:rPr lang="sv-SE" sz="2000" dirty="0" err="1"/>
              <a:t>assessment</a:t>
            </a:r>
            <a:r>
              <a:rPr lang="sv-SE" sz="2000" dirty="0"/>
              <a:t> </a:t>
            </a:r>
            <a:r>
              <a:rPr lang="sv-SE" sz="2000" dirty="0" err="1"/>
              <a:t>of</a:t>
            </a:r>
            <a:r>
              <a:rPr lang="sv-SE" sz="2000" dirty="0"/>
              <a:t> options</a:t>
            </a:r>
          </a:p>
          <a:p>
            <a:pPr marL="741600" lvl="2" indent="-284400">
              <a:lnSpc>
                <a:spcPct val="90000"/>
              </a:lnSpc>
              <a:spcAft>
                <a:spcPts val="600"/>
              </a:spcAft>
            </a:pPr>
            <a:r>
              <a:rPr lang="sv-SE" sz="2000" dirty="0" err="1"/>
              <a:t>Report</a:t>
            </a:r>
            <a:r>
              <a:rPr lang="sv-SE" sz="2000" dirty="0"/>
              <a:t>, legal suggestions, </a:t>
            </a:r>
            <a:r>
              <a:rPr lang="sv-SE" sz="2000" dirty="0" err="1"/>
              <a:t>impact</a:t>
            </a:r>
            <a:r>
              <a:rPr lang="sv-SE" sz="2000" dirty="0"/>
              <a:t> </a:t>
            </a:r>
            <a:r>
              <a:rPr lang="sv-SE" sz="2000" dirty="0" err="1"/>
              <a:t>assessment</a:t>
            </a:r>
            <a:endParaRPr lang="sv-SE" sz="2000" dirty="0"/>
          </a:p>
          <a:p>
            <a:pPr marL="741600" lvl="2" indent="-284400">
              <a:lnSpc>
                <a:spcPct val="90000"/>
              </a:lnSpc>
              <a:spcAft>
                <a:spcPts val="600"/>
              </a:spcAft>
            </a:pPr>
            <a:endParaRPr lang="sv-SE" sz="1900" dirty="0"/>
          </a:p>
          <a:p>
            <a:pPr>
              <a:lnSpc>
                <a:spcPct val="90000"/>
              </a:lnSpc>
              <a:spcAft>
                <a:spcPts val="600"/>
              </a:spcAft>
            </a:pPr>
            <a:r>
              <a:rPr lang="sv-SE" sz="2200" dirty="0"/>
              <a:t>Group </a:t>
            </a:r>
            <a:r>
              <a:rPr lang="sv-SE" sz="2200" dirty="0" err="1"/>
              <a:t>of</a:t>
            </a:r>
            <a:r>
              <a:rPr lang="sv-SE" sz="2200" dirty="0"/>
              <a:t> experts </a:t>
            </a:r>
            <a:br>
              <a:rPr lang="sv-SE" sz="2200" dirty="0"/>
            </a:br>
            <a:r>
              <a:rPr lang="sv-SE" sz="2200" dirty="0"/>
              <a:t>(meetings and </a:t>
            </a:r>
            <a:r>
              <a:rPr lang="sv-SE" sz="2200" dirty="0" err="1"/>
              <a:t>written</a:t>
            </a:r>
            <a:r>
              <a:rPr lang="sv-SE" sz="2200" dirty="0"/>
              <a:t> </a:t>
            </a:r>
            <a:r>
              <a:rPr lang="sv-SE" sz="2200" dirty="0" err="1"/>
              <a:t>comments</a:t>
            </a:r>
            <a:r>
              <a:rPr lang="sv-SE" sz="2200" dirty="0"/>
              <a:t>)</a:t>
            </a:r>
          </a:p>
          <a:p>
            <a:pPr marL="741600" lvl="2" indent="-284400">
              <a:lnSpc>
                <a:spcPct val="90000"/>
              </a:lnSpc>
              <a:spcAft>
                <a:spcPts val="600"/>
              </a:spcAft>
            </a:pPr>
            <a:r>
              <a:rPr lang="sv-SE" sz="2000" dirty="0" err="1"/>
              <a:t>Government</a:t>
            </a:r>
            <a:r>
              <a:rPr lang="sv-SE" sz="2000" dirty="0"/>
              <a:t> </a:t>
            </a:r>
            <a:r>
              <a:rPr lang="sv-SE" sz="2000" dirty="0" err="1"/>
              <a:t>officials</a:t>
            </a:r>
            <a:endParaRPr lang="sv-SE" sz="2000" dirty="0"/>
          </a:p>
          <a:p>
            <a:pPr marL="741600" lvl="2" indent="-284400">
              <a:lnSpc>
                <a:spcPct val="90000"/>
              </a:lnSpc>
              <a:spcAft>
                <a:spcPts val="600"/>
              </a:spcAft>
            </a:pPr>
            <a:r>
              <a:rPr lang="sv-SE" sz="2000" dirty="0" err="1"/>
              <a:t>Authority</a:t>
            </a:r>
            <a:r>
              <a:rPr lang="sv-SE" sz="2000" dirty="0"/>
              <a:t> representatives</a:t>
            </a:r>
          </a:p>
          <a:p>
            <a:pPr marL="741600" lvl="2" indent="-284400">
              <a:lnSpc>
                <a:spcPct val="90000"/>
              </a:lnSpc>
              <a:spcAft>
                <a:spcPts val="600"/>
              </a:spcAft>
            </a:pPr>
            <a:r>
              <a:rPr lang="sv-SE" sz="2000" dirty="0"/>
              <a:t>Industry representatives</a:t>
            </a:r>
          </a:p>
          <a:p>
            <a:pPr marL="741600" lvl="3" indent="-284400">
              <a:lnSpc>
                <a:spcPct val="90000"/>
              </a:lnSpc>
              <a:spcAft>
                <a:spcPts val="600"/>
              </a:spcAft>
            </a:pPr>
            <a:r>
              <a:rPr lang="sv-SE" sz="2000" dirty="0"/>
              <a:t>Legal and </a:t>
            </a:r>
            <a:r>
              <a:rPr lang="sv-SE" sz="2000" dirty="0" err="1"/>
              <a:t>technical</a:t>
            </a:r>
            <a:r>
              <a:rPr lang="sv-SE" sz="2000" dirty="0"/>
              <a:t> </a:t>
            </a:r>
            <a:r>
              <a:rPr lang="sv-SE" sz="2000" dirty="0" err="1"/>
              <a:t>competence</a:t>
            </a:r>
            <a:endParaRPr lang="sv-SE" sz="2000" dirty="0"/>
          </a:p>
          <a:p>
            <a:pPr marL="741600" lvl="3" indent="-284400">
              <a:lnSpc>
                <a:spcPct val="90000"/>
              </a:lnSpc>
              <a:spcAft>
                <a:spcPts val="600"/>
              </a:spcAft>
            </a:pPr>
            <a:r>
              <a:rPr lang="sv-SE" sz="2000" dirty="0" err="1"/>
              <a:t>Established</a:t>
            </a:r>
            <a:r>
              <a:rPr lang="sv-SE" sz="2000" dirty="0"/>
              <a:t> </a:t>
            </a:r>
            <a:r>
              <a:rPr lang="sv-SE" sz="2000" dirty="0" err="1"/>
              <a:t>actors</a:t>
            </a:r>
            <a:r>
              <a:rPr lang="sv-SE" sz="2000" dirty="0"/>
              <a:t> + </a:t>
            </a:r>
            <a:r>
              <a:rPr lang="sv-SE" sz="2000" dirty="0" err="1"/>
              <a:t>newcomers</a:t>
            </a:r>
            <a:endParaRPr lang="sv-SE" sz="2000" dirty="0"/>
          </a:p>
          <a:p>
            <a:pPr marL="741600" lvl="2" indent="-284400">
              <a:lnSpc>
                <a:spcPct val="90000"/>
              </a:lnSpc>
              <a:spcAft>
                <a:spcPts val="600"/>
              </a:spcAft>
            </a:pPr>
            <a:r>
              <a:rPr lang="sv-SE" sz="2000" dirty="0"/>
              <a:t>Regional and </a:t>
            </a:r>
            <a:r>
              <a:rPr lang="sv-SE" sz="2000" dirty="0" err="1"/>
              <a:t>local</a:t>
            </a:r>
            <a:r>
              <a:rPr lang="sv-SE" sz="2000" dirty="0"/>
              <a:t> </a:t>
            </a:r>
            <a:r>
              <a:rPr lang="sv-SE" sz="2000" dirty="0" err="1"/>
              <a:t>communities</a:t>
            </a:r>
            <a:endParaRPr lang="sv-SE" sz="2000" dirty="0"/>
          </a:p>
          <a:p>
            <a:pPr marL="741600" lvl="2" indent="-284400">
              <a:lnSpc>
                <a:spcPct val="90000"/>
              </a:lnSpc>
              <a:spcAft>
                <a:spcPts val="600"/>
              </a:spcAft>
            </a:pPr>
            <a:r>
              <a:rPr lang="sv-SE" sz="2000" dirty="0"/>
              <a:t>NGO</a:t>
            </a:r>
          </a:p>
        </p:txBody>
      </p:sp>
      <p:sp>
        <p:nvSpPr>
          <p:cNvPr id="5" name="Platshållare för bildnummer 4">
            <a:extLst>
              <a:ext uri="{FF2B5EF4-FFF2-40B4-BE49-F238E27FC236}">
                <a16:creationId xmlns:a16="http://schemas.microsoft.com/office/drawing/2014/main" id="{69070EE4-8C0C-41CE-CA48-551202E749B1}"/>
              </a:ext>
            </a:extLst>
          </p:cNvPr>
          <p:cNvSpPr>
            <a:spLocks noGrp="1"/>
          </p:cNvSpPr>
          <p:nvPr>
            <p:ph type="sldNum" sz="quarter" idx="12"/>
          </p:nvPr>
        </p:nvSpPr>
        <p:spPr>
          <a:xfrm>
            <a:off x="11082155" y="6304768"/>
            <a:ext cx="482400" cy="216000"/>
          </a:xfrm>
        </p:spPr>
        <p:txBody>
          <a:bodyPr vert="horz" lIns="0" tIns="0" rIns="0" bIns="0" rtlCol="0" anchor="b">
            <a:normAutofit/>
          </a:bodyPr>
          <a:lstStyle/>
          <a:p>
            <a:pPr>
              <a:spcAft>
                <a:spcPts val="600"/>
              </a:spcAft>
            </a:pPr>
            <a:fld id="{9C3D4D15-3887-47F3-AC8F-B99C7C44B5C5}" type="slidenum">
              <a:rPr lang="sv-SE" smtClean="0"/>
              <a:pPr>
                <a:spcAft>
                  <a:spcPts val="600"/>
                </a:spcAft>
              </a:pPr>
              <a:t>3</a:t>
            </a:fld>
            <a:endParaRPr lang="sv-SE"/>
          </a:p>
        </p:txBody>
      </p:sp>
      <p:graphicFrame>
        <p:nvGraphicFramePr>
          <p:cNvPr id="8" name="Platshållare för innehåll 7">
            <a:extLst>
              <a:ext uri="{FF2B5EF4-FFF2-40B4-BE49-F238E27FC236}">
                <a16:creationId xmlns:a16="http://schemas.microsoft.com/office/drawing/2014/main" id="{D3B3BB6D-956D-5745-A101-E875AE5FF052}"/>
              </a:ext>
            </a:extLst>
          </p:cNvPr>
          <p:cNvGraphicFramePr>
            <a:graphicFrameLocks noGrp="1"/>
          </p:cNvGraphicFramePr>
          <p:nvPr>
            <p:ph sz="half" idx="1"/>
            <p:extLst>
              <p:ext uri="{D42A27DB-BD31-4B8C-83A1-F6EECF244321}">
                <p14:modId xmlns:p14="http://schemas.microsoft.com/office/powerpoint/2010/main" val="2683048003"/>
              </p:ext>
            </p:extLst>
          </p:nvPr>
        </p:nvGraphicFramePr>
        <p:xfrm>
          <a:off x="622798" y="1890000"/>
          <a:ext cx="5338800" cy="4127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6801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223372-866B-4472-96D7-A4B2D6F88099}"/>
              </a:ext>
            </a:extLst>
          </p:cNvPr>
          <p:cNvSpPr>
            <a:spLocks noGrp="1"/>
          </p:cNvSpPr>
          <p:nvPr>
            <p:ph type="title"/>
          </p:nvPr>
        </p:nvSpPr>
        <p:spPr>
          <a:xfrm>
            <a:off x="622800" y="360000"/>
            <a:ext cx="10944804" cy="1029740"/>
          </a:xfrm>
        </p:spPr>
        <p:txBody>
          <a:bodyPr anchor="t">
            <a:normAutofit/>
          </a:bodyPr>
          <a:lstStyle/>
          <a:p>
            <a:r>
              <a:rPr lang="sv-SE" dirty="0"/>
              <a:t>The </a:t>
            </a:r>
            <a:r>
              <a:rPr lang="sv-SE" dirty="0" err="1"/>
              <a:t>issues</a:t>
            </a:r>
            <a:r>
              <a:rPr lang="sv-SE" dirty="0"/>
              <a:t> to be </a:t>
            </a:r>
            <a:r>
              <a:rPr lang="sv-SE" dirty="0" err="1"/>
              <a:t>investigated</a:t>
            </a:r>
            <a:r>
              <a:rPr lang="sv-SE" dirty="0"/>
              <a:t> </a:t>
            </a:r>
          </a:p>
        </p:txBody>
      </p:sp>
      <p:sp>
        <p:nvSpPr>
          <p:cNvPr id="5" name="Platshållare för bildnummer 4">
            <a:extLst>
              <a:ext uri="{FF2B5EF4-FFF2-40B4-BE49-F238E27FC236}">
                <a16:creationId xmlns:a16="http://schemas.microsoft.com/office/drawing/2014/main" id="{E29F6E17-F1E5-42AC-928A-5F8D7BEB6840}"/>
              </a:ext>
            </a:extLst>
          </p:cNvPr>
          <p:cNvSpPr>
            <a:spLocks noGrp="1"/>
          </p:cNvSpPr>
          <p:nvPr>
            <p:ph type="sldNum" sz="quarter" idx="12"/>
          </p:nvPr>
        </p:nvSpPr>
        <p:spPr>
          <a:xfrm>
            <a:off x="11082155" y="6304768"/>
            <a:ext cx="482400" cy="216000"/>
          </a:xfrm>
        </p:spPr>
        <p:txBody>
          <a:bodyPr anchor="b">
            <a:normAutofit/>
          </a:bodyPr>
          <a:lstStyle/>
          <a:p>
            <a:pPr>
              <a:spcAft>
                <a:spcPts val="600"/>
              </a:spcAft>
            </a:pPr>
            <a:fld id="{9C3D4D15-3887-47F3-AC8F-B99C7C44B5C5}" type="slidenum">
              <a:rPr lang="sv-SE" smtClean="0"/>
              <a:pPr>
                <a:spcAft>
                  <a:spcPts val="600"/>
                </a:spcAft>
              </a:pPr>
              <a:t>4</a:t>
            </a:fld>
            <a:endParaRPr lang="sv-SE"/>
          </a:p>
        </p:txBody>
      </p:sp>
      <p:sp>
        <p:nvSpPr>
          <p:cNvPr id="6" name="Rektangel 5" descr="TagShape">
            <a:extLst>
              <a:ext uri="{FF2B5EF4-FFF2-40B4-BE49-F238E27FC236}">
                <a16:creationId xmlns:a16="http://schemas.microsoft.com/office/drawing/2014/main" id="{BF08264A-3F0D-512D-AF37-8DA99C1F951F}"/>
              </a:ext>
            </a:extLst>
          </p:cNvPr>
          <p:cNvSpPr/>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Platshållare för innehåll 2">
            <a:extLst>
              <a:ext uri="{FF2B5EF4-FFF2-40B4-BE49-F238E27FC236}">
                <a16:creationId xmlns:a16="http://schemas.microsoft.com/office/drawing/2014/main" id="{742E9716-1C63-B348-C237-A62D555F6796}"/>
              </a:ext>
            </a:extLst>
          </p:cNvPr>
          <p:cNvGraphicFramePr>
            <a:graphicFrameLocks noGrp="1"/>
          </p:cNvGraphicFramePr>
          <p:nvPr>
            <p:ph idx="1"/>
            <p:extLst>
              <p:ext uri="{D42A27DB-BD31-4B8C-83A1-F6EECF244321}">
                <p14:modId xmlns:p14="http://schemas.microsoft.com/office/powerpoint/2010/main" val="1516052046"/>
              </p:ext>
            </p:extLst>
          </p:nvPr>
        </p:nvGraphicFramePr>
        <p:xfrm>
          <a:off x="622799" y="1890713"/>
          <a:ext cx="10955715" cy="41290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1470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ktangel 43">
            <a:extLst>
              <a:ext uri="{FF2B5EF4-FFF2-40B4-BE49-F238E27FC236}">
                <a16:creationId xmlns:a16="http://schemas.microsoft.com/office/drawing/2014/main" id="{182253B7-53E1-C7DC-0595-017E54545F4F}"/>
              </a:ext>
            </a:extLst>
          </p:cNvPr>
          <p:cNvSpPr/>
          <p:nvPr/>
        </p:nvSpPr>
        <p:spPr>
          <a:xfrm>
            <a:off x="2104446" y="2449324"/>
            <a:ext cx="9460109" cy="2462918"/>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Rubrik 3">
            <a:extLst>
              <a:ext uri="{FF2B5EF4-FFF2-40B4-BE49-F238E27FC236}">
                <a16:creationId xmlns:a16="http://schemas.microsoft.com/office/drawing/2014/main" id="{AB1B5B51-CEAD-142C-D171-2D90052A423B}"/>
              </a:ext>
            </a:extLst>
          </p:cNvPr>
          <p:cNvSpPr>
            <a:spLocks noGrp="1"/>
          </p:cNvSpPr>
          <p:nvPr>
            <p:ph type="title"/>
          </p:nvPr>
        </p:nvSpPr>
        <p:spPr/>
        <p:txBody>
          <a:bodyPr/>
          <a:lstStyle/>
          <a:p>
            <a:r>
              <a:rPr lang="sv-SE" dirty="0" err="1"/>
              <a:t>Current</a:t>
            </a:r>
            <a:r>
              <a:rPr lang="sv-SE" dirty="0"/>
              <a:t> </a:t>
            </a:r>
            <a:r>
              <a:rPr lang="sv-SE" dirty="0" err="1"/>
              <a:t>licensing</a:t>
            </a:r>
            <a:r>
              <a:rPr lang="sv-SE" dirty="0"/>
              <a:t> process</a:t>
            </a:r>
          </a:p>
        </p:txBody>
      </p:sp>
      <p:sp>
        <p:nvSpPr>
          <p:cNvPr id="3" name="Platshållare för bildnummer 2">
            <a:extLst>
              <a:ext uri="{FF2B5EF4-FFF2-40B4-BE49-F238E27FC236}">
                <a16:creationId xmlns:a16="http://schemas.microsoft.com/office/drawing/2014/main" id="{06AA9B6F-75BA-D185-E8FD-94593C5C7F9B}"/>
              </a:ext>
            </a:extLst>
          </p:cNvPr>
          <p:cNvSpPr>
            <a:spLocks noGrp="1"/>
          </p:cNvSpPr>
          <p:nvPr>
            <p:ph type="sldNum" sz="quarter" idx="12"/>
          </p:nvPr>
        </p:nvSpPr>
        <p:spPr/>
        <p:txBody>
          <a:bodyPr/>
          <a:lstStyle/>
          <a:p>
            <a:fld id="{9C3D4D15-3887-47F3-AC8F-B99C7C44B5C5}" type="slidenum">
              <a:rPr lang="sv-SE" smtClean="0"/>
              <a:pPr/>
              <a:t>5</a:t>
            </a:fld>
            <a:endParaRPr lang="sv-SE" dirty="0"/>
          </a:p>
        </p:txBody>
      </p:sp>
      <p:sp>
        <p:nvSpPr>
          <p:cNvPr id="9" name="textruta 8">
            <a:extLst>
              <a:ext uri="{FF2B5EF4-FFF2-40B4-BE49-F238E27FC236}">
                <a16:creationId xmlns:a16="http://schemas.microsoft.com/office/drawing/2014/main" id="{4AB872C0-5A5C-746E-2475-A32F56EEB25F}"/>
              </a:ext>
            </a:extLst>
          </p:cNvPr>
          <p:cNvSpPr txBox="1"/>
          <p:nvPr/>
        </p:nvSpPr>
        <p:spPr>
          <a:xfrm>
            <a:off x="2280839" y="2728442"/>
            <a:ext cx="1684780" cy="769441"/>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a:solidFill>
                  <a:schemeClr val="tx1"/>
                </a:solidFill>
              </a:rPr>
              <a:t>Review the </a:t>
            </a:r>
            <a:r>
              <a:rPr lang="sv-SE" sz="1100" dirty="0" err="1">
                <a:solidFill>
                  <a:schemeClr val="tx1"/>
                </a:solidFill>
              </a:rPr>
              <a:t>application</a:t>
            </a:r>
            <a:r>
              <a:rPr lang="sv-SE" sz="1100" dirty="0">
                <a:solidFill>
                  <a:schemeClr val="tx1"/>
                </a:solidFill>
              </a:rPr>
              <a:t> to  </a:t>
            </a:r>
            <a:r>
              <a:rPr lang="sv-SE" sz="1100" dirty="0" err="1">
                <a:solidFill>
                  <a:schemeClr val="tx1"/>
                </a:solidFill>
              </a:rPr>
              <a:t>construct</a:t>
            </a:r>
            <a:r>
              <a:rPr lang="sv-SE" sz="1100" dirty="0">
                <a:solidFill>
                  <a:schemeClr val="tx1"/>
                </a:solidFill>
              </a:rPr>
              <a:t>, </a:t>
            </a:r>
            <a:r>
              <a:rPr lang="sv-SE" sz="1100" dirty="0" err="1">
                <a:solidFill>
                  <a:schemeClr val="tx1"/>
                </a:solidFill>
              </a:rPr>
              <a:t>possess</a:t>
            </a:r>
            <a:r>
              <a:rPr lang="sv-SE" sz="1100" dirty="0">
                <a:solidFill>
                  <a:schemeClr val="tx1"/>
                </a:solidFill>
              </a:rPr>
              <a:t> and </a:t>
            </a:r>
            <a:r>
              <a:rPr lang="sv-SE" sz="1100" dirty="0" err="1">
                <a:solidFill>
                  <a:schemeClr val="tx1"/>
                </a:solidFill>
              </a:rPr>
              <a:t>operate</a:t>
            </a:r>
            <a:r>
              <a:rPr lang="sv-SE" sz="1100" dirty="0">
                <a:solidFill>
                  <a:schemeClr val="tx1"/>
                </a:solidFill>
              </a:rPr>
              <a:t> </a:t>
            </a:r>
            <a:br>
              <a:rPr lang="sv-SE" sz="1100" dirty="0">
                <a:solidFill>
                  <a:schemeClr val="tx1"/>
                </a:solidFill>
              </a:rPr>
            </a:br>
            <a:r>
              <a:rPr lang="sv-SE" sz="1100" dirty="0">
                <a:solidFill>
                  <a:schemeClr val="tx1"/>
                </a:solidFill>
              </a:rPr>
              <a:t>(F-PSAR </a:t>
            </a:r>
            <a:r>
              <a:rPr lang="sv-SE" sz="1100" b="1" dirty="0">
                <a:solidFill>
                  <a:schemeClr val="tx1"/>
                </a:solidFill>
              </a:rPr>
              <a:t>+ EIA-EC</a:t>
            </a:r>
            <a:r>
              <a:rPr lang="sv-SE" sz="1100" dirty="0">
                <a:solidFill>
                  <a:schemeClr val="tx1"/>
                </a:solidFill>
              </a:rPr>
              <a:t>)</a:t>
            </a:r>
            <a:endParaRPr lang="sv-SE" sz="1000" dirty="0">
              <a:solidFill>
                <a:schemeClr val="tx1"/>
              </a:solidFill>
            </a:endParaRPr>
          </a:p>
        </p:txBody>
      </p:sp>
      <p:sp>
        <p:nvSpPr>
          <p:cNvPr id="22" name="textruta 21">
            <a:extLst>
              <a:ext uri="{FF2B5EF4-FFF2-40B4-BE49-F238E27FC236}">
                <a16:creationId xmlns:a16="http://schemas.microsoft.com/office/drawing/2014/main" id="{1A6944F0-5370-65B7-2764-3A0DA41B1B6B}"/>
              </a:ext>
            </a:extLst>
          </p:cNvPr>
          <p:cNvSpPr txBox="1"/>
          <p:nvPr/>
        </p:nvSpPr>
        <p:spPr>
          <a:xfrm>
            <a:off x="4045082" y="2736705"/>
            <a:ext cx="1688174" cy="600164"/>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a:solidFill>
                  <a:schemeClr val="tx1"/>
                </a:solidFill>
              </a:rPr>
              <a:t>Decision on </a:t>
            </a:r>
            <a:r>
              <a:rPr lang="sv-SE" sz="1100" dirty="0" err="1">
                <a:solidFill>
                  <a:schemeClr val="tx1"/>
                </a:solidFill>
              </a:rPr>
              <a:t>licence</a:t>
            </a:r>
            <a:r>
              <a:rPr lang="sv-SE" sz="1100" dirty="0">
                <a:solidFill>
                  <a:schemeClr val="tx1"/>
                </a:solidFill>
              </a:rPr>
              <a:t> for </a:t>
            </a:r>
            <a:r>
              <a:rPr lang="sv-SE" sz="1100" dirty="0" err="1">
                <a:solidFill>
                  <a:schemeClr val="tx1"/>
                </a:solidFill>
              </a:rPr>
              <a:t>nuclear</a:t>
            </a:r>
            <a:r>
              <a:rPr lang="sv-SE" sz="1100" dirty="0">
                <a:solidFill>
                  <a:schemeClr val="tx1"/>
                </a:solidFill>
              </a:rPr>
              <a:t> </a:t>
            </a:r>
            <a:r>
              <a:rPr lang="sv-SE" sz="1100" dirty="0" err="1">
                <a:solidFill>
                  <a:schemeClr val="tx1"/>
                </a:solidFill>
              </a:rPr>
              <a:t>activity</a:t>
            </a:r>
            <a:r>
              <a:rPr lang="sv-SE" sz="1100" dirty="0">
                <a:solidFill>
                  <a:schemeClr val="tx1"/>
                </a:solidFill>
              </a:rPr>
              <a:t> </a:t>
            </a:r>
            <a:r>
              <a:rPr lang="sv-SE" sz="1100" dirty="0" err="1">
                <a:solidFill>
                  <a:schemeClr val="tx1"/>
                </a:solidFill>
              </a:rPr>
              <a:t>with</a:t>
            </a:r>
            <a:r>
              <a:rPr lang="sv-SE" sz="1100" dirty="0">
                <a:solidFill>
                  <a:schemeClr val="tx1"/>
                </a:solidFill>
              </a:rPr>
              <a:t> </a:t>
            </a:r>
            <a:r>
              <a:rPr lang="sv-SE" sz="1100" dirty="0" err="1">
                <a:solidFill>
                  <a:schemeClr val="tx1"/>
                </a:solidFill>
              </a:rPr>
              <a:t>licence</a:t>
            </a:r>
            <a:r>
              <a:rPr lang="sv-SE" sz="1100" dirty="0">
                <a:solidFill>
                  <a:schemeClr val="tx1"/>
                </a:solidFill>
              </a:rPr>
              <a:t> </a:t>
            </a:r>
            <a:r>
              <a:rPr lang="sv-SE" sz="1100" dirty="0" err="1">
                <a:solidFill>
                  <a:schemeClr val="tx1"/>
                </a:solidFill>
              </a:rPr>
              <a:t>conditions</a:t>
            </a:r>
            <a:endParaRPr lang="sv-SE" sz="1000" dirty="0">
              <a:solidFill>
                <a:schemeClr val="tx1"/>
              </a:solidFill>
            </a:endParaRPr>
          </a:p>
        </p:txBody>
      </p:sp>
      <p:sp>
        <p:nvSpPr>
          <p:cNvPr id="23" name="textruta 22">
            <a:extLst>
              <a:ext uri="{FF2B5EF4-FFF2-40B4-BE49-F238E27FC236}">
                <a16:creationId xmlns:a16="http://schemas.microsoft.com/office/drawing/2014/main" id="{934961FE-8477-5079-0F75-D4E51B53D578}"/>
              </a:ext>
            </a:extLst>
          </p:cNvPr>
          <p:cNvSpPr txBox="1"/>
          <p:nvPr/>
        </p:nvSpPr>
        <p:spPr>
          <a:xfrm>
            <a:off x="2247053" y="3758236"/>
            <a:ext cx="1674862" cy="769441"/>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err="1">
                <a:solidFill>
                  <a:schemeClr val="tx1"/>
                </a:solidFill>
              </a:rPr>
              <a:t>Consult</a:t>
            </a:r>
            <a:r>
              <a:rPr lang="sv-SE" sz="1100" dirty="0">
                <a:solidFill>
                  <a:schemeClr val="tx1"/>
                </a:solidFill>
              </a:rPr>
              <a:t> &amp; </a:t>
            </a:r>
            <a:r>
              <a:rPr lang="sv-SE" sz="1100" dirty="0" err="1">
                <a:solidFill>
                  <a:schemeClr val="tx1"/>
                </a:solidFill>
              </a:rPr>
              <a:t>review</a:t>
            </a:r>
            <a:r>
              <a:rPr lang="sv-SE" sz="1100" dirty="0">
                <a:solidFill>
                  <a:schemeClr val="tx1"/>
                </a:solidFill>
              </a:rPr>
              <a:t> the </a:t>
            </a:r>
            <a:r>
              <a:rPr lang="sv-SE" sz="1100" dirty="0" err="1">
                <a:solidFill>
                  <a:schemeClr val="tx1"/>
                </a:solidFill>
              </a:rPr>
              <a:t>application</a:t>
            </a:r>
            <a:r>
              <a:rPr lang="sv-SE" sz="1100" dirty="0">
                <a:solidFill>
                  <a:schemeClr val="tx1"/>
                </a:solidFill>
              </a:rPr>
              <a:t> on </a:t>
            </a:r>
            <a:r>
              <a:rPr lang="sv-SE" sz="1100" dirty="0" err="1">
                <a:solidFill>
                  <a:schemeClr val="tx1"/>
                </a:solidFill>
              </a:rPr>
              <a:t>permissiblilty</a:t>
            </a:r>
            <a:r>
              <a:rPr lang="sv-SE" sz="1100" dirty="0">
                <a:solidFill>
                  <a:schemeClr val="tx1"/>
                </a:solidFill>
              </a:rPr>
              <a:t> and </a:t>
            </a:r>
            <a:r>
              <a:rPr lang="sv-SE" sz="1100" dirty="0" err="1">
                <a:solidFill>
                  <a:schemeClr val="tx1"/>
                </a:solidFill>
              </a:rPr>
              <a:t>environmental</a:t>
            </a:r>
            <a:r>
              <a:rPr lang="sv-SE" sz="1100" dirty="0">
                <a:solidFill>
                  <a:schemeClr val="tx1"/>
                </a:solidFill>
              </a:rPr>
              <a:t> </a:t>
            </a:r>
            <a:r>
              <a:rPr lang="sv-SE" sz="1100" dirty="0" err="1">
                <a:solidFill>
                  <a:schemeClr val="tx1"/>
                </a:solidFill>
              </a:rPr>
              <a:t>licence</a:t>
            </a:r>
            <a:endParaRPr lang="sv-SE" sz="1100" dirty="0">
              <a:solidFill>
                <a:schemeClr val="tx1"/>
              </a:solidFill>
            </a:endParaRPr>
          </a:p>
        </p:txBody>
      </p:sp>
      <p:sp>
        <p:nvSpPr>
          <p:cNvPr id="24" name="textruta 23">
            <a:extLst>
              <a:ext uri="{FF2B5EF4-FFF2-40B4-BE49-F238E27FC236}">
                <a16:creationId xmlns:a16="http://schemas.microsoft.com/office/drawing/2014/main" id="{C6DB0276-4489-A509-A02D-5FAAFABE0A19}"/>
              </a:ext>
            </a:extLst>
          </p:cNvPr>
          <p:cNvSpPr txBox="1"/>
          <p:nvPr/>
        </p:nvSpPr>
        <p:spPr>
          <a:xfrm>
            <a:off x="4000115" y="3763237"/>
            <a:ext cx="1674862" cy="600164"/>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a:solidFill>
                  <a:schemeClr val="tx1"/>
                </a:solidFill>
              </a:rPr>
              <a:t>Decision on </a:t>
            </a:r>
            <a:r>
              <a:rPr lang="sv-SE" sz="1100" dirty="0" err="1">
                <a:solidFill>
                  <a:schemeClr val="tx1"/>
                </a:solidFill>
              </a:rPr>
              <a:t>permissibility</a:t>
            </a:r>
            <a:endParaRPr lang="sv-SE" sz="1100" dirty="0">
              <a:solidFill>
                <a:schemeClr val="tx1"/>
              </a:solidFill>
            </a:endParaRPr>
          </a:p>
          <a:p>
            <a:endParaRPr lang="sv-SE" sz="1100" dirty="0">
              <a:solidFill>
                <a:schemeClr val="tx1"/>
              </a:solidFill>
            </a:endParaRPr>
          </a:p>
        </p:txBody>
      </p:sp>
      <p:sp>
        <p:nvSpPr>
          <p:cNvPr id="25" name="textruta 24">
            <a:extLst>
              <a:ext uri="{FF2B5EF4-FFF2-40B4-BE49-F238E27FC236}">
                <a16:creationId xmlns:a16="http://schemas.microsoft.com/office/drawing/2014/main" id="{ABD46BDB-257F-95C0-A8E3-418EFC4A5EA2}"/>
              </a:ext>
            </a:extLst>
          </p:cNvPr>
          <p:cNvSpPr txBox="1"/>
          <p:nvPr/>
        </p:nvSpPr>
        <p:spPr>
          <a:xfrm>
            <a:off x="5753177" y="3767798"/>
            <a:ext cx="1674860" cy="769441"/>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err="1">
                <a:solidFill>
                  <a:schemeClr val="tx1"/>
                </a:solidFill>
              </a:rPr>
              <a:t>Cont</a:t>
            </a:r>
            <a:r>
              <a:rPr lang="sv-SE" sz="1100" dirty="0">
                <a:solidFill>
                  <a:schemeClr val="tx1"/>
                </a:solidFill>
              </a:rPr>
              <a:t>. legal process. Decision on </a:t>
            </a:r>
            <a:r>
              <a:rPr lang="sv-SE" sz="1100" dirty="0" err="1">
                <a:solidFill>
                  <a:schemeClr val="tx1"/>
                </a:solidFill>
              </a:rPr>
              <a:t>env</a:t>
            </a:r>
            <a:r>
              <a:rPr lang="sv-SE" sz="1100" dirty="0">
                <a:solidFill>
                  <a:schemeClr val="tx1"/>
                </a:solidFill>
              </a:rPr>
              <a:t>. </a:t>
            </a:r>
            <a:r>
              <a:rPr lang="sv-SE" sz="1100" dirty="0" err="1">
                <a:solidFill>
                  <a:schemeClr val="tx1"/>
                </a:solidFill>
              </a:rPr>
              <a:t>licence</a:t>
            </a:r>
            <a:r>
              <a:rPr lang="sv-SE" sz="1100" dirty="0">
                <a:solidFill>
                  <a:schemeClr val="tx1"/>
                </a:solidFill>
              </a:rPr>
              <a:t> (site and </a:t>
            </a:r>
            <a:r>
              <a:rPr lang="sv-SE" sz="1100" dirty="0" err="1">
                <a:solidFill>
                  <a:schemeClr val="tx1"/>
                </a:solidFill>
              </a:rPr>
              <a:t>activity</a:t>
            </a:r>
            <a:r>
              <a:rPr lang="sv-SE" sz="1100" dirty="0">
                <a:solidFill>
                  <a:schemeClr val="tx1"/>
                </a:solidFill>
              </a:rPr>
              <a:t>) </a:t>
            </a:r>
            <a:r>
              <a:rPr lang="sv-SE" sz="1100" dirty="0" err="1">
                <a:solidFill>
                  <a:schemeClr val="tx1"/>
                </a:solidFill>
              </a:rPr>
              <a:t>with</a:t>
            </a:r>
            <a:r>
              <a:rPr lang="sv-SE" sz="1100" dirty="0">
                <a:solidFill>
                  <a:schemeClr val="tx1"/>
                </a:solidFill>
              </a:rPr>
              <a:t> </a:t>
            </a:r>
            <a:r>
              <a:rPr lang="sv-SE" sz="1100" dirty="0" err="1">
                <a:solidFill>
                  <a:schemeClr val="tx1"/>
                </a:solidFill>
              </a:rPr>
              <a:t>conditions</a:t>
            </a:r>
            <a:endParaRPr lang="sv-SE" sz="1100" dirty="0">
              <a:solidFill>
                <a:schemeClr val="tx1"/>
              </a:solidFill>
            </a:endParaRPr>
          </a:p>
        </p:txBody>
      </p:sp>
      <p:cxnSp>
        <p:nvCxnSpPr>
          <p:cNvPr id="28" name="Rak koppling 27">
            <a:extLst>
              <a:ext uri="{FF2B5EF4-FFF2-40B4-BE49-F238E27FC236}">
                <a16:creationId xmlns:a16="http://schemas.microsoft.com/office/drawing/2014/main" id="{988E1753-8FB4-647A-64B6-08025A0C83F0}"/>
              </a:ext>
            </a:extLst>
          </p:cNvPr>
          <p:cNvCxnSpPr>
            <a:cxnSpLocks/>
          </p:cNvCxnSpPr>
          <p:nvPr/>
        </p:nvCxnSpPr>
        <p:spPr>
          <a:xfrm>
            <a:off x="7528118" y="2050167"/>
            <a:ext cx="0" cy="3378914"/>
          </a:xfrm>
          <a:prstGeom prst="line">
            <a:avLst/>
          </a:prstGeom>
          <a:ln w="28575">
            <a:prstDash val="lgDashDot"/>
          </a:ln>
        </p:spPr>
        <p:style>
          <a:lnRef idx="1">
            <a:schemeClr val="accent4"/>
          </a:lnRef>
          <a:fillRef idx="0">
            <a:schemeClr val="accent4"/>
          </a:fillRef>
          <a:effectRef idx="0">
            <a:schemeClr val="accent4"/>
          </a:effectRef>
          <a:fontRef idx="minor">
            <a:schemeClr val="tx1"/>
          </a:fontRef>
        </p:style>
      </p:cxnSp>
      <p:sp>
        <p:nvSpPr>
          <p:cNvPr id="29" name="textruta 28">
            <a:extLst>
              <a:ext uri="{FF2B5EF4-FFF2-40B4-BE49-F238E27FC236}">
                <a16:creationId xmlns:a16="http://schemas.microsoft.com/office/drawing/2014/main" id="{8F5419E4-164C-38C5-CFBC-00E08C0053BE}"/>
              </a:ext>
            </a:extLst>
          </p:cNvPr>
          <p:cNvSpPr txBox="1"/>
          <p:nvPr/>
        </p:nvSpPr>
        <p:spPr>
          <a:xfrm>
            <a:off x="7662087" y="2718938"/>
            <a:ext cx="1143440" cy="769441"/>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err="1">
                <a:solidFill>
                  <a:schemeClr val="tx1"/>
                </a:solidFill>
              </a:rPr>
              <a:t>Approval</a:t>
            </a:r>
            <a:r>
              <a:rPr lang="sv-SE" sz="1100" dirty="0">
                <a:solidFill>
                  <a:schemeClr val="tx1"/>
                </a:solidFill>
              </a:rPr>
              <a:t> to </a:t>
            </a:r>
            <a:r>
              <a:rPr lang="sv-SE" sz="1100" dirty="0" err="1">
                <a:solidFill>
                  <a:schemeClr val="tx1"/>
                </a:solidFill>
              </a:rPr>
              <a:t>begin</a:t>
            </a:r>
            <a:r>
              <a:rPr lang="sv-SE" sz="1100" dirty="0">
                <a:solidFill>
                  <a:schemeClr val="tx1"/>
                </a:solidFill>
              </a:rPr>
              <a:t> </a:t>
            </a:r>
            <a:r>
              <a:rPr lang="sv-SE" sz="1100" dirty="0" err="1">
                <a:solidFill>
                  <a:schemeClr val="tx1"/>
                </a:solidFill>
              </a:rPr>
              <a:t>construction</a:t>
            </a:r>
            <a:endParaRPr lang="sv-SE" sz="1100" dirty="0">
              <a:solidFill>
                <a:schemeClr val="tx1"/>
              </a:solidFill>
            </a:endParaRPr>
          </a:p>
          <a:p>
            <a:r>
              <a:rPr lang="sv-SE" sz="1100" dirty="0">
                <a:solidFill>
                  <a:schemeClr val="tx1"/>
                </a:solidFill>
              </a:rPr>
              <a:t>(PSAR)</a:t>
            </a:r>
            <a:endParaRPr lang="sv-SE" sz="1000" dirty="0">
              <a:solidFill>
                <a:schemeClr val="tx1"/>
              </a:solidFill>
            </a:endParaRPr>
          </a:p>
        </p:txBody>
      </p:sp>
      <p:sp>
        <p:nvSpPr>
          <p:cNvPr id="30" name="textruta 29">
            <a:extLst>
              <a:ext uri="{FF2B5EF4-FFF2-40B4-BE49-F238E27FC236}">
                <a16:creationId xmlns:a16="http://schemas.microsoft.com/office/drawing/2014/main" id="{6A67163B-C2E2-7202-18E5-5ADC93BCFB1E}"/>
              </a:ext>
            </a:extLst>
          </p:cNvPr>
          <p:cNvSpPr txBox="1"/>
          <p:nvPr/>
        </p:nvSpPr>
        <p:spPr>
          <a:xfrm>
            <a:off x="8853694" y="2724240"/>
            <a:ext cx="1180554" cy="769441"/>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err="1">
                <a:solidFill>
                  <a:schemeClr val="tx1"/>
                </a:solidFill>
              </a:rPr>
              <a:t>Approval</a:t>
            </a:r>
            <a:r>
              <a:rPr lang="sv-SE" sz="1100" dirty="0">
                <a:solidFill>
                  <a:schemeClr val="tx1"/>
                </a:solidFill>
              </a:rPr>
              <a:t> to </a:t>
            </a:r>
            <a:r>
              <a:rPr lang="sv-SE" sz="1100" dirty="0" err="1">
                <a:solidFill>
                  <a:schemeClr val="tx1"/>
                </a:solidFill>
              </a:rPr>
              <a:t>begin</a:t>
            </a:r>
            <a:r>
              <a:rPr lang="sv-SE" sz="1100" dirty="0">
                <a:solidFill>
                  <a:schemeClr val="tx1"/>
                </a:solidFill>
              </a:rPr>
              <a:t> (</a:t>
            </a:r>
            <a:r>
              <a:rPr lang="sv-SE" sz="1100" dirty="0" err="1">
                <a:solidFill>
                  <a:schemeClr val="tx1"/>
                </a:solidFill>
              </a:rPr>
              <a:t>nuclear</a:t>
            </a:r>
            <a:r>
              <a:rPr lang="sv-SE" sz="1100" dirty="0">
                <a:solidFill>
                  <a:schemeClr val="tx1"/>
                </a:solidFill>
              </a:rPr>
              <a:t>) </a:t>
            </a:r>
            <a:r>
              <a:rPr lang="sv-SE" sz="1100" dirty="0" err="1">
                <a:solidFill>
                  <a:schemeClr val="tx1"/>
                </a:solidFill>
              </a:rPr>
              <a:t>commissioning</a:t>
            </a:r>
            <a:endParaRPr lang="sv-SE" sz="1100" dirty="0">
              <a:solidFill>
                <a:schemeClr val="tx1"/>
              </a:solidFill>
            </a:endParaRPr>
          </a:p>
          <a:p>
            <a:r>
              <a:rPr lang="sv-SE" sz="1100" dirty="0">
                <a:solidFill>
                  <a:schemeClr val="tx1"/>
                </a:solidFill>
              </a:rPr>
              <a:t>(FSAR)</a:t>
            </a:r>
          </a:p>
        </p:txBody>
      </p:sp>
      <p:sp>
        <p:nvSpPr>
          <p:cNvPr id="31" name="textruta 30">
            <a:extLst>
              <a:ext uri="{FF2B5EF4-FFF2-40B4-BE49-F238E27FC236}">
                <a16:creationId xmlns:a16="http://schemas.microsoft.com/office/drawing/2014/main" id="{9EEE1040-3B22-9B97-509D-127E52CB9EA2}"/>
              </a:ext>
            </a:extLst>
          </p:cNvPr>
          <p:cNvSpPr txBox="1"/>
          <p:nvPr/>
        </p:nvSpPr>
        <p:spPr>
          <a:xfrm>
            <a:off x="10109018" y="2722356"/>
            <a:ext cx="1334869" cy="769441"/>
          </a:xfrm>
          <a:prstGeom prst="rect">
            <a:avLst/>
          </a:prstGeom>
          <a:solidFill>
            <a:srgbClr val="FFFEA8"/>
          </a:solidFill>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err="1">
                <a:solidFill>
                  <a:schemeClr val="tx1"/>
                </a:solidFill>
              </a:rPr>
              <a:t>Approval</a:t>
            </a:r>
            <a:r>
              <a:rPr lang="sv-SE" sz="1100" dirty="0">
                <a:solidFill>
                  <a:schemeClr val="tx1"/>
                </a:solidFill>
              </a:rPr>
              <a:t> to </a:t>
            </a:r>
            <a:r>
              <a:rPr lang="sv-SE" sz="1100" dirty="0" err="1">
                <a:solidFill>
                  <a:schemeClr val="tx1"/>
                </a:solidFill>
              </a:rPr>
              <a:t>begin</a:t>
            </a:r>
            <a:r>
              <a:rPr lang="sv-SE" sz="1100" dirty="0">
                <a:solidFill>
                  <a:schemeClr val="tx1"/>
                </a:solidFill>
              </a:rPr>
              <a:t> </a:t>
            </a:r>
            <a:r>
              <a:rPr lang="sv-SE" sz="1100" dirty="0" err="1">
                <a:solidFill>
                  <a:schemeClr val="tx1"/>
                </a:solidFill>
              </a:rPr>
              <a:t>commercial</a:t>
            </a:r>
            <a:r>
              <a:rPr lang="sv-SE" sz="1100" dirty="0">
                <a:solidFill>
                  <a:schemeClr val="tx1"/>
                </a:solidFill>
              </a:rPr>
              <a:t> operation</a:t>
            </a:r>
          </a:p>
          <a:p>
            <a:r>
              <a:rPr lang="sv-SE" sz="1100" dirty="0">
                <a:solidFill>
                  <a:schemeClr val="tx1"/>
                </a:solidFill>
              </a:rPr>
              <a:t>(KSAR)</a:t>
            </a:r>
          </a:p>
        </p:txBody>
      </p:sp>
      <p:sp>
        <p:nvSpPr>
          <p:cNvPr id="5" name="textruta 4">
            <a:extLst>
              <a:ext uri="{FF2B5EF4-FFF2-40B4-BE49-F238E27FC236}">
                <a16:creationId xmlns:a16="http://schemas.microsoft.com/office/drawing/2014/main" id="{6C56587E-FF27-D3C4-076A-C00C28098565}"/>
              </a:ext>
            </a:extLst>
          </p:cNvPr>
          <p:cNvSpPr txBox="1"/>
          <p:nvPr/>
        </p:nvSpPr>
        <p:spPr>
          <a:xfrm>
            <a:off x="7586270" y="2069116"/>
            <a:ext cx="2647282" cy="307777"/>
          </a:xfrm>
          <a:prstGeom prst="rect">
            <a:avLst/>
          </a:prstGeom>
          <a:noFill/>
        </p:spPr>
        <p:txBody>
          <a:bodyPr wrap="square" rtlCol="0">
            <a:spAutoFit/>
          </a:bodyPr>
          <a:lstStyle/>
          <a:p>
            <a:r>
              <a:rPr lang="sv-SE" sz="1400" b="1" dirty="0" err="1"/>
              <a:t>Stepwise</a:t>
            </a:r>
            <a:r>
              <a:rPr lang="sv-SE" sz="1400" b="1" dirty="0"/>
              <a:t> </a:t>
            </a:r>
            <a:r>
              <a:rPr lang="sv-SE" sz="1400" b="1" dirty="0" err="1"/>
              <a:t>approval</a:t>
            </a:r>
            <a:endParaRPr lang="sv-SE" sz="1400" b="1" dirty="0"/>
          </a:p>
        </p:txBody>
      </p:sp>
      <p:sp>
        <p:nvSpPr>
          <p:cNvPr id="10" name="textruta 9">
            <a:extLst>
              <a:ext uri="{FF2B5EF4-FFF2-40B4-BE49-F238E27FC236}">
                <a16:creationId xmlns:a16="http://schemas.microsoft.com/office/drawing/2014/main" id="{E681DB6E-E11F-3334-B2D6-70419640C759}"/>
              </a:ext>
            </a:extLst>
          </p:cNvPr>
          <p:cNvSpPr txBox="1"/>
          <p:nvPr/>
        </p:nvSpPr>
        <p:spPr>
          <a:xfrm>
            <a:off x="2037004" y="2069116"/>
            <a:ext cx="3576730" cy="307777"/>
          </a:xfrm>
          <a:prstGeom prst="rect">
            <a:avLst/>
          </a:prstGeom>
          <a:noFill/>
        </p:spPr>
        <p:txBody>
          <a:bodyPr wrap="square" rtlCol="0">
            <a:spAutoFit/>
          </a:bodyPr>
          <a:lstStyle/>
          <a:p>
            <a:r>
              <a:rPr lang="sv-SE" sz="1400" b="1" dirty="0" err="1"/>
              <a:t>Parallel</a:t>
            </a:r>
            <a:r>
              <a:rPr lang="sv-SE" sz="1400" b="1" dirty="0"/>
              <a:t> </a:t>
            </a:r>
            <a:r>
              <a:rPr lang="sv-SE" sz="1400" b="1" dirty="0" err="1"/>
              <a:t>processing</a:t>
            </a:r>
            <a:r>
              <a:rPr lang="sv-SE" sz="1400" b="1" dirty="0"/>
              <a:t> </a:t>
            </a:r>
            <a:r>
              <a:rPr lang="sv-SE" sz="1400" b="1" dirty="0" err="1"/>
              <a:t>of</a:t>
            </a:r>
            <a:r>
              <a:rPr lang="sv-SE" sz="1400" b="1" dirty="0"/>
              <a:t> an </a:t>
            </a:r>
            <a:r>
              <a:rPr lang="sv-SE" sz="1400" b="1" dirty="0" err="1"/>
              <a:t>application</a:t>
            </a:r>
            <a:endParaRPr lang="sv-SE" sz="1400" b="1" dirty="0"/>
          </a:p>
        </p:txBody>
      </p:sp>
      <p:sp>
        <p:nvSpPr>
          <p:cNvPr id="11" name="textruta 10">
            <a:extLst>
              <a:ext uri="{FF2B5EF4-FFF2-40B4-BE49-F238E27FC236}">
                <a16:creationId xmlns:a16="http://schemas.microsoft.com/office/drawing/2014/main" id="{EF328678-404F-3953-B534-F479543A4F4F}"/>
              </a:ext>
            </a:extLst>
          </p:cNvPr>
          <p:cNvSpPr txBox="1"/>
          <p:nvPr/>
        </p:nvSpPr>
        <p:spPr>
          <a:xfrm>
            <a:off x="191668" y="1841819"/>
            <a:ext cx="1912778" cy="307777"/>
          </a:xfrm>
          <a:prstGeom prst="rect">
            <a:avLst/>
          </a:prstGeom>
          <a:noFill/>
        </p:spPr>
        <p:txBody>
          <a:bodyPr wrap="square" rtlCol="0">
            <a:spAutoFit/>
          </a:bodyPr>
          <a:lstStyle/>
          <a:p>
            <a:r>
              <a:rPr lang="sv-SE" sz="1400" dirty="0" err="1"/>
              <a:t>Nuclear</a:t>
            </a:r>
            <a:r>
              <a:rPr lang="sv-SE" sz="1400" dirty="0"/>
              <a:t> </a:t>
            </a:r>
            <a:r>
              <a:rPr lang="sv-SE" sz="1400" dirty="0" err="1"/>
              <a:t>Activities</a:t>
            </a:r>
            <a:r>
              <a:rPr lang="sv-SE" sz="1400" dirty="0"/>
              <a:t> </a:t>
            </a:r>
            <a:r>
              <a:rPr lang="sv-SE" sz="1400" dirty="0" err="1"/>
              <a:t>Act</a:t>
            </a:r>
            <a:endParaRPr lang="sv-SE" sz="1400" dirty="0"/>
          </a:p>
        </p:txBody>
      </p:sp>
      <p:sp>
        <p:nvSpPr>
          <p:cNvPr id="12" name="textruta 11">
            <a:extLst>
              <a:ext uri="{FF2B5EF4-FFF2-40B4-BE49-F238E27FC236}">
                <a16:creationId xmlns:a16="http://schemas.microsoft.com/office/drawing/2014/main" id="{A24FDD90-5E44-02BC-A82B-19121038A90A}"/>
              </a:ext>
            </a:extLst>
          </p:cNvPr>
          <p:cNvSpPr txBox="1"/>
          <p:nvPr/>
        </p:nvSpPr>
        <p:spPr>
          <a:xfrm>
            <a:off x="186989" y="4940272"/>
            <a:ext cx="1884604" cy="307777"/>
          </a:xfrm>
          <a:prstGeom prst="rect">
            <a:avLst/>
          </a:prstGeom>
          <a:noFill/>
        </p:spPr>
        <p:txBody>
          <a:bodyPr wrap="square" rtlCol="0">
            <a:spAutoFit/>
          </a:bodyPr>
          <a:lstStyle/>
          <a:p>
            <a:r>
              <a:rPr lang="sv-SE" sz="1400" dirty="0" err="1"/>
              <a:t>Environmental</a:t>
            </a:r>
            <a:r>
              <a:rPr lang="sv-SE" sz="1400" dirty="0"/>
              <a:t> </a:t>
            </a:r>
            <a:r>
              <a:rPr lang="sv-SE" sz="1400" dirty="0" err="1"/>
              <a:t>Code</a:t>
            </a:r>
            <a:endParaRPr lang="sv-SE" sz="1400" dirty="0"/>
          </a:p>
        </p:txBody>
      </p:sp>
      <p:sp>
        <p:nvSpPr>
          <p:cNvPr id="13" name="textruta 12">
            <a:extLst>
              <a:ext uri="{FF2B5EF4-FFF2-40B4-BE49-F238E27FC236}">
                <a16:creationId xmlns:a16="http://schemas.microsoft.com/office/drawing/2014/main" id="{2755DAB4-2FF7-BBF2-5C68-5F7AEED797C1}"/>
              </a:ext>
            </a:extLst>
          </p:cNvPr>
          <p:cNvSpPr txBox="1"/>
          <p:nvPr/>
        </p:nvSpPr>
        <p:spPr>
          <a:xfrm>
            <a:off x="2217521" y="2478476"/>
            <a:ext cx="1164335" cy="276999"/>
          </a:xfrm>
          <a:prstGeom prst="rect">
            <a:avLst/>
          </a:prstGeom>
          <a:noFill/>
        </p:spPr>
        <p:txBody>
          <a:bodyPr wrap="square" rtlCol="0">
            <a:spAutoFit/>
          </a:bodyPr>
          <a:lstStyle/>
          <a:p>
            <a:r>
              <a:rPr lang="sv-SE" sz="1200" dirty="0"/>
              <a:t>SSM</a:t>
            </a:r>
          </a:p>
        </p:txBody>
      </p:sp>
      <p:sp>
        <p:nvSpPr>
          <p:cNvPr id="14" name="textruta 13">
            <a:extLst>
              <a:ext uri="{FF2B5EF4-FFF2-40B4-BE49-F238E27FC236}">
                <a16:creationId xmlns:a16="http://schemas.microsoft.com/office/drawing/2014/main" id="{4AC86CD0-D8E7-D1C7-4F8B-C445F2BC6014}"/>
              </a:ext>
            </a:extLst>
          </p:cNvPr>
          <p:cNvSpPr txBox="1"/>
          <p:nvPr/>
        </p:nvSpPr>
        <p:spPr>
          <a:xfrm>
            <a:off x="7589912" y="2460952"/>
            <a:ext cx="1164335" cy="276999"/>
          </a:xfrm>
          <a:prstGeom prst="rect">
            <a:avLst/>
          </a:prstGeom>
          <a:noFill/>
        </p:spPr>
        <p:txBody>
          <a:bodyPr wrap="square" rtlCol="0">
            <a:spAutoFit/>
          </a:bodyPr>
          <a:lstStyle/>
          <a:p>
            <a:r>
              <a:rPr lang="sv-SE" sz="1200" dirty="0"/>
              <a:t>SSM</a:t>
            </a:r>
          </a:p>
        </p:txBody>
      </p:sp>
      <p:sp>
        <p:nvSpPr>
          <p:cNvPr id="15" name="textruta 14">
            <a:extLst>
              <a:ext uri="{FF2B5EF4-FFF2-40B4-BE49-F238E27FC236}">
                <a16:creationId xmlns:a16="http://schemas.microsoft.com/office/drawing/2014/main" id="{689E45B7-0789-145B-5FDB-B72A2FEB379C}"/>
              </a:ext>
            </a:extLst>
          </p:cNvPr>
          <p:cNvSpPr txBox="1"/>
          <p:nvPr/>
        </p:nvSpPr>
        <p:spPr>
          <a:xfrm>
            <a:off x="8780136" y="2450171"/>
            <a:ext cx="1164335" cy="276999"/>
          </a:xfrm>
          <a:prstGeom prst="rect">
            <a:avLst/>
          </a:prstGeom>
          <a:noFill/>
        </p:spPr>
        <p:txBody>
          <a:bodyPr wrap="square" rtlCol="0">
            <a:spAutoFit/>
          </a:bodyPr>
          <a:lstStyle/>
          <a:p>
            <a:r>
              <a:rPr lang="sv-SE" sz="1200" dirty="0"/>
              <a:t>SSM</a:t>
            </a:r>
          </a:p>
        </p:txBody>
      </p:sp>
      <p:sp>
        <p:nvSpPr>
          <p:cNvPr id="16" name="textruta 15">
            <a:extLst>
              <a:ext uri="{FF2B5EF4-FFF2-40B4-BE49-F238E27FC236}">
                <a16:creationId xmlns:a16="http://schemas.microsoft.com/office/drawing/2014/main" id="{0B716673-FBBE-8093-64D8-5D2A2A5105FD}"/>
              </a:ext>
            </a:extLst>
          </p:cNvPr>
          <p:cNvSpPr txBox="1"/>
          <p:nvPr/>
        </p:nvSpPr>
        <p:spPr>
          <a:xfrm>
            <a:off x="9977378" y="2483587"/>
            <a:ext cx="1164335" cy="276999"/>
          </a:xfrm>
          <a:prstGeom prst="rect">
            <a:avLst/>
          </a:prstGeom>
          <a:noFill/>
        </p:spPr>
        <p:txBody>
          <a:bodyPr wrap="square" rtlCol="0">
            <a:spAutoFit/>
          </a:bodyPr>
          <a:lstStyle/>
          <a:p>
            <a:r>
              <a:rPr lang="sv-SE" sz="1200" dirty="0"/>
              <a:t>SSM</a:t>
            </a:r>
          </a:p>
        </p:txBody>
      </p:sp>
      <p:sp>
        <p:nvSpPr>
          <p:cNvPr id="17" name="textruta 16">
            <a:extLst>
              <a:ext uri="{FF2B5EF4-FFF2-40B4-BE49-F238E27FC236}">
                <a16:creationId xmlns:a16="http://schemas.microsoft.com/office/drawing/2014/main" id="{FD4AD87B-A9EE-278B-7C38-4148C3D92C9A}"/>
              </a:ext>
            </a:extLst>
          </p:cNvPr>
          <p:cNvSpPr txBox="1"/>
          <p:nvPr/>
        </p:nvSpPr>
        <p:spPr>
          <a:xfrm>
            <a:off x="2231520" y="4579944"/>
            <a:ext cx="1568297" cy="276999"/>
          </a:xfrm>
          <a:prstGeom prst="rect">
            <a:avLst/>
          </a:prstGeom>
          <a:noFill/>
        </p:spPr>
        <p:txBody>
          <a:bodyPr wrap="square" rtlCol="0">
            <a:spAutoFit/>
          </a:bodyPr>
          <a:lstStyle/>
          <a:p>
            <a:r>
              <a:rPr lang="sv-SE" sz="1200" dirty="0" err="1"/>
              <a:t>Environmental</a:t>
            </a:r>
            <a:r>
              <a:rPr lang="sv-SE" sz="1200" dirty="0"/>
              <a:t> </a:t>
            </a:r>
            <a:r>
              <a:rPr lang="sv-SE" sz="1200" dirty="0" err="1"/>
              <a:t>court</a:t>
            </a:r>
            <a:endParaRPr lang="sv-SE" sz="1200" dirty="0"/>
          </a:p>
        </p:txBody>
      </p:sp>
      <p:sp>
        <p:nvSpPr>
          <p:cNvPr id="18" name="textruta 17">
            <a:extLst>
              <a:ext uri="{FF2B5EF4-FFF2-40B4-BE49-F238E27FC236}">
                <a16:creationId xmlns:a16="http://schemas.microsoft.com/office/drawing/2014/main" id="{A71D4397-FD9B-C204-B30F-28604A077D7D}"/>
              </a:ext>
            </a:extLst>
          </p:cNvPr>
          <p:cNvSpPr txBox="1"/>
          <p:nvPr/>
        </p:nvSpPr>
        <p:spPr>
          <a:xfrm>
            <a:off x="5740679" y="4590138"/>
            <a:ext cx="1568297" cy="276999"/>
          </a:xfrm>
          <a:prstGeom prst="rect">
            <a:avLst/>
          </a:prstGeom>
          <a:noFill/>
        </p:spPr>
        <p:txBody>
          <a:bodyPr wrap="square" rtlCol="0">
            <a:spAutoFit/>
          </a:bodyPr>
          <a:lstStyle/>
          <a:p>
            <a:r>
              <a:rPr lang="sv-SE" sz="1200" dirty="0" err="1"/>
              <a:t>Environmental</a:t>
            </a:r>
            <a:r>
              <a:rPr lang="sv-SE" sz="1200" dirty="0"/>
              <a:t> </a:t>
            </a:r>
            <a:r>
              <a:rPr lang="sv-SE" sz="1200" dirty="0" err="1"/>
              <a:t>court</a:t>
            </a:r>
            <a:endParaRPr lang="sv-SE" sz="1200" dirty="0"/>
          </a:p>
        </p:txBody>
      </p:sp>
      <p:sp>
        <p:nvSpPr>
          <p:cNvPr id="19" name="textruta 18">
            <a:extLst>
              <a:ext uri="{FF2B5EF4-FFF2-40B4-BE49-F238E27FC236}">
                <a16:creationId xmlns:a16="http://schemas.microsoft.com/office/drawing/2014/main" id="{E619285B-C4BF-4DFD-3CE1-5EB45D3073A3}"/>
              </a:ext>
            </a:extLst>
          </p:cNvPr>
          <p:cNvSpPr txBox="1"/>
          <p:nvPr/>
        </p:nvSpPr>
        <p:spPr>
          <a:xfrm>
            <a:off x="3987284" y="4587888"/>
            <a:ext cx="1568297" cy="276999"/>
          </a:xfrm>
          <a:prstGeom prst="rect">
            <a:avLst/>
          </a:prstGeom>
          <a:noFill/>
        </p:spPr>
        <p:txBody>
          <a:bodyPr wrap="square" rtlCol="0">
            <a:spAutoFit/>
          </a:bodyPr>
          <a:lstStyle/>
          <a:p>
            <a:r>
              <a:rPr lang="sv-SE" sz="1200" dirty="0" err="1"/>
              <a:t>Government</a:t>
            </a:r>
            <a:endParaRPr lang="sv-SE" sz="1200" dirty="0"/>
          </a:p>
        </p:txBody>
      </p:sp>
      <p:sp>
        <p:nvSpPr>
          <p:cNvPr id="20" name="textruta 19">
            <a:extLst>
              <a:ext uri="{FF2B5EF4-FFF2-40B4-BE49-F238E27FC236}">
                <a16:creationId xmlns:a16="http://schemas.microsoft.com/office/drawing/2014/main" id="{E262139C-5127-BEFD-F85A-94D4B189CA58}"/>
              </a:ext>
            </a:extLst>
          </p:cNvPr>
          <p:cNvSpPr txBox="1"/>
          <p:nvPr/>
        </p:nvSpPr>
        <p:spPr>
          <a:xfrm>
            <a:off x="3987285" y="2480642"/>
            <a:ext cx="1568297" cy="276999"/>
          </a:xfrm>
          <a:prstGeom prst="rect">
            <a:avLst/>
          </a:prstGeom>
          <a:noFill/>
        </p:spPr>
        <p:txBody>
          <a:bodyPr wrap="square" rtlCol="0">
            <a:spAutoFit/>
          </a:bodyPr>
          <a:lstStyle/>
          <a:p>
            <a:r>
              <a:rPr lang="sv-SE" sz="1200" dirty="0" err="1"/>
              <a:t>Government</a:t>
            </a:r>
            <a:endParaRPr lang="sv-SE" sz="1200" dirty="0"/>
          </a:p>
        </p:txBody>
      </p:sp>
      <p:cxnSp>
        <p:nvCxnSpPr>
          <p:cNvPr id="21" name="Rak koppling 20">
            <a:extLst>
              <a:ext uri="{FF2B5EF4-FFF2-40B4-BE49-F238E27FC236}">
                <a16:creationId xmlns:a16="http://schemas.microsoft.com/office/drawing/2014/main" id="{4FE77E7D-BAC0-9592-E97B-76457C3A81B7}"/>
              </a:ext>
            </a:extLst>
          </p:cNvPr>
          <p:cNvCxnSpPr>
            <a:cxnSpLocks/>
          </p:cNvCxnSpPr>
          <p:nvPr/>
        </p:nvCxnSpPr>
        <p:spPr>
          <a:xfrm>
            <a:off x="270261" y="3623747"/>
            <a:ext cx="11502639" cy="0"/>
          </a:xfrm>
          <a:prstGeom prst="line">
            <a:avLst/>
          </a:prstGeom>
          <a:ln w="28575">
            <a:prstDash val="lgDashDot"/>
          </a:ln>
        </p:spPr>
        <p:style>
          <a:lnRef idx="1">
            <a:schemeClr val="accent4"/>
          </a:lnRef>
          <a:fillRef idx="0">
            <a:schemeClr val="accent4"/>
          </a:fillRef>
          <a:effectRef idx="0">
            <a:schemeClr val="accent4"/>
          </a:effectRef>
          <a:fontRef idx="minor">
            <a:schemeClr val="tx1"/>
          </a:fontRef>
        </p:style>
      </p:cxnSp>
      <p:sp>
        <p:nvSpPr>
          <p:cNvPr id="26" name="textruta 25">
            <a:extLst>
              <a:ext uri="{FF2B5EF4-FFF2-40B4-BE49-F238E27FC236}">
                <a16:creationId xmlns:a16="http://schemas.microsoft.com/office/drawing/2014/main" id="{A6C45F81-D0B4-76D3-792F-21C94586DB3A}"/>
              </a:ext>
            </a:extLst>
          </p:cNvPr>
          <p:cNvSpPr txBox="1"/>
          <p:nvPr/>
        </p:nvSpPr>
        <p:spPr>
          <a:xfrm>
            <a:off x="270261" y="2731707"/>
            <a:ext cx="1776511" cy="769441"/>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err="1"/>
              <a:t>Prepare</a:t>
            </a:r>
            <a:r>
              <a:rPr lang="sv-SE" sz="1100" dirty="0"/>
              <a:t> the </a:t>
            </a:r>
            <a:r>
              <a:rPr lang="sv-SE" sz="1100" dirty="0" err="1"/>
              <a:t>application</a:t>
            </a:r>
            <a:r>
              <a:rPr lang="sv-SE" sz="1100" dirty="0"/>
              <a:t> to </a:t>
            </a:r>
            <a:r>
              <a:rPr lang="sv-SE" sz="1100" dirty="0" err="1"/>
              <a:t>construct</a:t>
            </a:r>
            <a:r>
              <a:rPr lang="sv-SE" sz="1100" dirty="0"/>
              <a:t>, </a:t>
            </a:r>
            <a:r>
              <a:rPr lang="sv-SE" sz="1100" dirty="0" err="1"/>
              <a:t>possess</a:t>
            </a:r>
            <a:r>
              <a:rPr lang="sv-SE" sz="1100" dirty="0"/>
              <a:t> and </a:t>
            </a:r>
            <a:r>
              <a:rPr lang="sv-SE" sz="1100" dirty="0" err="1"/>
              <a:t>operate</a:t>
            </a:r>
            <a:r>
              <a:rPr lang="sv-SE" sz="1100" dirty="0"/>
              <a:t> a </a:t>
            </a:r>
            <a:r>
              <a:rPr lang="sv-SE" sz="1100" dirty="0" err="1"/>
              <a:t>nuclear</a:t>
            </a:r>
            <a:r>
              <a:rPr lang="sv-SE" sz="1100" dirty="0"/>
              <a:t> </a:t>
            </a:r>
            <a:r>
              <a:rPr lang="sv-SE" sz="1100" dirty="0" err="1"/>
              <a:t>facility</a:t>
            </a:r>
            <a:endParaRPr lang="sv-SE" sz="1100" dirty="0"/>
          </a:p>
          <a:p>
            <a:r>
              <a:rPr lang="sv-SE" sz="1100" dirty="0"/>
              <a:t>(F-PSAR)</a:t>
            </a:r>
          </a:p>
        </p:txBody>
      </p:sp>
      <p:sp>
        <p:nvSpPr>
          <p:cNvPr id="27" name="textruta 26">
            <a:extLst>
              <a:ext uri="{FF2B5EF4-FFF2-40B4-BE49-F238E27FC236}">
                <a16:creationId xmlns:a16="http://schemas.microsoft.com/office/drawing/2014/main" id="{FD418A0A-5916-BCD6-CE99-E257771E951D}"/>
              </a:ext>
            </a:extLst>
          </p:cNvPr>
          <p:cNvSpPr txBox="1"/>
          <p:nvPr/>
        </p:nvSpPr>
        <p:spPr>
          <a:xfrm>
            <a:off x="222184" y="3758237"/>
            <a:ext cx="1776511" cy="769441"/>
          </a:xfrm>
          <a:prstGeom prst="rect">
            <a:avLst/>
          </a:prstGeom>
        </p:spPr>
        <p:style>
          <a:lnRef idx="2">
            <a:schemeClr val="accent4">
              <a:shade val="15000"/>
            </a:schemeClr>
          </a:lnRef>
          <a:fillRef idx="1">
            <a:schemeClr val="accent4"/>
          </a:fillRef>
          <a:effectRef idx="0">
            <a:schemeClr val="accent4"/>
          </a:effectRef>
          <a:fontRef idx="minor">
            <a:schemeClr val="lt1"/>
          </a:fontRef>
        </p:style>
        <p:txBody>
          <a:bodyPr wrap="square" rtlCol="0">
            <a:spAutoFit/>
          </a:bodyPr>
          <a:lstStyle/>
          <a:p>
            <a:r>
              <a:rPr lang="sv-SE" sz="1100" dirty="0" err="1"/>
              <a:t>Prepare</a:t>
            </a:r>
            <a:r>
              <a:rPr lang="sv-SE" sz="1100" dirty="0"/>
              <a:t> the </a:t>
            </a:r>
            <a:r>
              <a:rPr lang="sv-SE" sz="1100" dirty="0" err="1"/>
              <a:t>application</a:t>
            </a:r>
            <a:r>
              <a:rPr lang="sv-SE" sz="1100" dirty="0"/>
              <a:t> on </a:t>
            </a:r>
            <a:r>
              <a:rPr lang="sv-SE" sz="1100" dirty="0" err="1"/>
              <a:t>permissibility</a:t>
            </a:r>
            <a:r>
              <a:rPr lang="sv-SE" sz="1100" dirty="0"/>
              <a:t> and </a:t>
            </a:r>
            <a:r>
              <a:rPr lang="sv-SE" sz="1100" dirty="0" err="1"/>
              <a:t>environmental</a:t>
            </a:r>
            <a:r>
              <a:rPr lang="sv-SE" sz="1100" dirty="0"/>
              <a:t> </a:t>
            </a:r>
            <a:r>
              <a:rPr lang="sv-SE" sz="1100" dirty="0" err="1"/>
              <a:t>license</a:t>
            </a:r>
            <a:endParaRPr lang="sv-SE" sz="1100" dirty="0"/>
          </a:p>
          <a:p>
            <a:r>
              <a:rPr lang="sv-SE" sz="1100" dirty="0"/>
              <a:t>(</a:t>
            </a:r>
            <a:r>
              <a:rPr lang="sv-SE" sz="1100" dirty="0" err="1"/>
              <a:t>incl</a:t>
            </a:r>
            <a:r>
              <a:rPr lang="sv-SE" sz="1100" dirty="0"/>
              <a:t>. </a:t>
            </a:r>
            <a:r>
              <a:rPr lang="sv-SE" sz="1100" dirty="0" err="1"/>
              <a:t>consultation</a:t>
            </a:r>
            <a:r>
              <a:rPr lang="sv-SE" sz="1100" dirty="0"/>
              <a:t> </a:t>
            </a:r>
            <a:r>
              <a:rPr lang="sv-SE" sz="1100" dirty="0" err="1"/>
              <a:t>of</a:t>
            </a:r>
            <a:r>
              <a:rPr lang="sv-SE" sz="1100" dirty="0"/>
              <a:t> EIA)</a:t>
            </a:r>
            <a:endParaRPr lang="sv-SE" sz="1050" dirty="0"/>
          </a:p>
        </p:txBody>
      </p:sp>
      <p:sp>
        <p:nvSpPr>
          <p:cNvPr id="32" name="textruta 31">
            <a:extLst>
              <a:ext uri="{FF2B5EF4-FFF2-40B4-BE49-F238E27FC236}">
                <a16:creationId xmlns:a16="http://schemas.microsoft.com/office/drawing/2014/main" id="{1083FFB7-3343-39DF-B97B-D23E52440C4A}"/>
              </a:ext>
            </a:extLst>
          </p:cNvPr>
          <p:cNvSpPr txBox="1"/>
          <p:nvPr/>
        </p:nvSpPr>
        <p:spPr>
          <a:xfrm>
            <a:off x="170846" y="2452966"/>
            <a:ext cx="1164335" cy="276999"/>
          </a:xfrm>
          <a:prstGeom prst="rect">
            <a:avLst/>
          </a:prstGeom>
          <a:noFill/>
        </p:spPr>
        <p:txBody>
          <a:bodyPr wrap="square" rtlCol="0">
            <a:spAutoFit/>
          </a:bodyPr>
          <a:lstStyle/>
          <a:p>
            <a:r>
              <a:rPr lang="sv-SE" sz="1200" dirty="0" err="1"/>
              <a:t>Applicant</a:t>
            </a:r>
            <a:endParaRPr lang="sv-SE" sz="1200" dirty="0"/>
          </a:p>
        </p:txBody>
      </p:sp>
      <p:sp>
        <p:nvSpPr>
          <p:cNvPr id="33" name="textruta 32">
            <a:extLst>
              <a:ext uri="{FF2B5EF4-FFF2-40B4-BE49-F238E27FC236}">
                <a16:creationId xmlns:a16="http://schemas.microsoft.com/office/drawing/2014/main" id="{B317D632-97D2-F89C-4C85-0EBD0E9F54F7}"/>
              </a:ext>
            </a:extLst>
          </p:cNvPr>
          <p:cNvSpPr txBox="1"/>
          <p:nvPr/>
        </p:nvSpPr>
        <p:spPr>
          <a:xfrm>
            <a:off x="186989" y="4579944"/>
            <a:ext cx="1164335" cy="276999"/>
          </a:xfrm>
          <a:prstGeom prst="rect">
            <a:avLst/>
          </a:prstGeom>
          <a:noFill/>
        </p:spPr>
        <p:txBody>
          <a:bodyPr wrap="square" rtlCol="0">
            <a:spAutoFit/>
          </a:bodyPr>
          <a:lstStyle/>
          <a:p>
            <a:r>
              <a:rPr lang="sv-SE" sz="1200" dirty="0" err="1"/>
              <a:t>Applicant</a:t>
            </a:r>
            <a:endParaRPr lang="sv-SE" sz="1200" dirty="0"/>
          </a:p>
        </p:txBody>
      </p:sp>
      <p:sp>
        <p:nvSpPr>
          <p:cNvPr id="6" name="Ellips 5">
            <a:extLst>
              <a:ext uri="{FF2B5EF4-FFF2-40B4-BE49-F238E27FC236}">
                <a16:creationId xmlns:a16="http://schemas.microsoft.com/office/drawing/2014/main" id="{9A9A86A6-90E1-3B22-1F13-AE211AB63CA3}"/>
              </a:ext>
            </a:extLst>
          </p:cNvPr>
          <p:cNvSpPr/>
          <p:nvPr/>
        </p:nvSpPr>
        <p:spPr>
          <a:xfrm>
            <a:off x="2258140" y="5315238"/>
            <a:ext cx="1524588" cy="771427"/>
          </a:xfrm>
          <a:prstGeom prst="ellipse">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Municipality veto</a:t>
            </a:r>
          </a:p>
        </p:txBody>
      </p:sp>
      <p:cxnSp>
        <p:nvCxnSpPr>
          <p:cNvPr id="8" name="Rak pilkoppling 7">
            <a:extLst>
              <a:ext uri="{FF2B5EF4-FFF2-40B4-BE49-F238E27FC236}">
                <a16:creationId xmlns:a16="http://schemas.microsoft.com/office/drawing/2014/main" id="{21FAD90D-AB0E-20D8-94CB-D48AC317B52C}"/>
              </a:ext>
            </a:extLst>
          </p:cNvPr>
          <p:cNvCxnSpPr>
            <a:stCxn id="6" idx="0"/>
            <a:endCxn id="17" idx="2"/>
          </p:cNvCxnSpPr>
          <p:nvPr/>
        </p:nvCxnSpPr>
        <p:spPr>
          <a:xfrm flipH="1" flipV="1">
            <a:off x="3015669" y="4856943"/>
            <a:ext cx="4765" cy="4582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Rak pilkoppling 34">
            <a:extLst>
              <a:ext uri="{FF2B5EF4-FFF2-40B4-BE49-F238E27FC236}">
                <a16:creationId xmlns:a16="http://schemas.microsoft.com/office/drawing/2014/main" id="{4FE5ED0C-1EAD-6A86-0B99-64F66D447A5C}"/>
              </a:ext>
            </a:extLst>
          </p:cNvPr>
          <p:cNvCxnSpPr>
            <a:cxnSpLocks/>
          </p:cNvCxnSpPr>
          <p:nvPr/>
        </p:nvCxnSpPr>
        <p:spPr>
          <a:xfrm>
            <a:off x="3118585" y="3497883"/>
            <a:ext cx="0" cy="24110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textruta 36">
            <a:extLst>
              <a:ext uri="{FF2B5EF4-FFF2-40B4-BE49-F238E27FC236}">
                <a16:creationId xmlns:a16="http://schemas.microsoft.com/office/drawing/2014/main" id="{FE4E4CE5-66A2-6447-D701-011E0BB83810}"/>
              </a:ext>
            </a:extLst>
          </p:cNvPr>
          <p:cNvSpPr txBox="1"/>
          <p:nvPr/>
        </p:nvSpPr>
        <p:spPr>
          <a:xfrm>
            <a:off x="2280839" y="1581052"/>
            <a:ext cx="3452417" cy="307777"/>
          </a:xfrm>
          <a:prstGeom prst="rect">
            <a:avLst/>
          </a:prstGeom>
          <a:solidFill>
            <a:schemeClr val="accent6"/>
          </a:solidFill>
        </p:spPr>
        <p:txBody>
          <a:bodyPr wrap="square" rtlCol="0">
            <a:spAutoFit/>
          </a:bodyPr>
          <a:lstStyle/>
          <a:p>
            <a:pPr algn="ctr"/>
            <a:r>
              <a:rPr lang="en-GB" sz="1400" dirty="0"/>
              <a:t>Application fee (fixed)</a:t>
            </a:r>
          </a:p>
        </p:txBody>
      </p:sp>
      <p:sp>
        <p:nvSpPr>
          <p:cNvPr id="38" name="textruta 37">
            <a:extLst>
              <a:ext uri="{FF2B5EF4-FFF2-40B4-BE49-F238E27FC236}">
                <a16:creationId xmlns:a16="http://schemas.microsoft.com/office/drawing/2014/main" id="{3EA8A8D1-3C45-40AB-BF04-B30429CC4CA4}"/>
              </a:ext>
            </a:extLst>
          </p:cNvPr>
          <p:cNvSpPr txBox="1"/>
          <p:nvPr/>
        </p:nvSpPr>
        <p:spPr>
          <a:xfrm>
            <a:off x="5801909" y="1581001"/>
            <a:ext cx="3452417" cy="307777"/>
          </a:xfrm>
          <a:prstGeom prst="rect">
            <a:avLst/>
          </a:prstGeom>
          <a:solidFill>
            <a:schemeClr val="accent6"/>
          </a:solidFill>
        </p:spPr>
        <p:txBody>
          <a:bodyPr wrap="square" rtlCol="0">
            <a:spAutoFit/>
          </a:bodyPr>
          <a:lstStyle/>
          <a:p>
            <a:pPr algn="ctr"/>
            <a:r>
              <a:rPr lang="en-GB" sz="1400" dirty="0"/>
              <a:t>Review fee (per quarter)</a:t>
            </a:r>
          </a:p>
        </p:txBody>
      </p:sp>
      <p:sp>
        <p:nvSpPr>
          <p:cNvPr id="39" name="textruta 38">
            <a:extLst>
              <a:ext uri="{FF2B5EF4-FFF2-40B4-BE49-F238E27FC236}">
                <a16:creationId xmlns:a16="http://schemas.microsoft.com/office/drawing/2014/main" id="{44E5807C-9F7B-D09B-8ECB-F94908B80AE3}"/>
              </a:ext>
            </a:extLst>
          </p:cNvPr>
          <p:cNvSpPr txBox="1"/>
          <p:nvPr/>
        </p:nvSpPr>
        <p:spPr>
          <a:xfrm>
            <a:off x="9322980" y="1581001"/>
            <a:ext cx="2120908" cy="307777"/>
          </a:xfrm>
          <a:prstGeom prst="rect">
            <a:avLst/>
          </a:prstGeom>
          <a:solidFill>
            <a:schemeClr val="accent6"/>
          </a:solidFill>
        </p:spPr>
        <p:txBody>
          <a:bodyPr wrap="square" rtlCol="0">
            <a:spAutoFit/>
          </a:bodyPr>
          <a:lstStyle/>
          <a:p>
            <a:pPr algn="ctr"/>
            <a:r>
              <a:rPr lang="en-GB" sz="1400" dirty="0"/>
              <a:t>Review fee (per quarter)</a:t>
            </a:r>
          </a:p>
        </p:txBody>
      </p:sp>
    </p:spTree>
    <p:extLst>
      <p:ext uri="{BB962C8B-B14F-4D97-AF65-F5344CB8AC3E}">
        <p14:creationId xmlns:p14="http://schemas.microsoft.com/office/powerpoint/2010/main" val="1504078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223372-866B-4472-96D7-A4B2D6F88099}"/>
              </a:ext>
            </a:extLst>
          </p:cNvPr>
          <p:cNvSpPr>
            <a:spLocks noGrp="1"/>
          </p:cNvSpPr>
          <p:nvPr>
            <p:ph type="title"/>
          </p:nvPr>
        </p:nvSpPr>
        <p:spPr>
          <a:xfrm>
            <a:off x="622800" y="360000"/>
            <a:ext cx="10944804" cy="1029740"/>
          </a:xfrm>
        </p:spPr>
        <p:txBody>
          <a:bodyPr anchor="t">
            <a:normAutofit/>
          </a:bodyPr>
          <a:lstStyle/>
          <a:p>
            <a:r>
              <a:rPr lang="sv-SE" err="1"/>
              <a:t>Key</a:t>
            </a:r>
            <a:r>
              <a:rPr lang="sv-SE"/>
              <a:t> </a:t>
            </a:r>
            <a:r>
              <a:rPr lang="sv-SE" err="1"/>
              <a:t>questions</a:t>
            </a:r>
            <a:r>
              <a:rPr lang="sv-SE"/>
              <a:t>/</a:t>
            </a:r>
            <a:r>
              <a:rPr lang="sv-SE" err="1"/>
              <a:t>challenges</a:t>
            </a:r>
            <a:r>
              <a:rPr lang="sv-SE"/>
              <a:t> for the </a:t>
            </a:r>
            <a:r>
              <a:rPr lang="sv-SE" err="1"/>
              <a:t>Inquiry</a:t>
            </a:r>
            <a:endParaRPr lang="sv-SE"/>
          </a:p>
        </p:txBody>
      </p:sp>
      <p:sp>
        <p:nvSpPr>
          <p:cNvPr id="5" name="Platshållare för bildnummer 4">
            <a:extLst>
              <a:ext uri="{FF2B5EF4-FFF2-40B4-BE49-F238E27FC236}">
                <a16:creationId xmlns:a16="http://schemas.microsoft.com/office/drawing/2014/main" id="{E29F6E17-F1E5-42AC-928A-5F8D7BEB6840}"/>
              </a:ext>
            </a:extLst>
          </p:cNvPr>
          <p:cNvSpPr>
            <a:spLocks noGrp="1"/>
          </p:cNvSpPr>
          <p:nvPr>
            <p:ph type="sldNum" sz="quarter" idx="12"/>
          </p:nvPr>
        </p:nvSpPr>
        <p:spPr>
          <a:xfrm>
            <a:off x="11082155" y="6304768"/>
            <a:ext cx="482400" cy="216000"/>
          </a:xfrm>
        </p:spPr>
        <p:txBody>
          <a:bodyPr anchor="b">
            <a:normAutofit/>
          </a:bodyPr>
          <a:lstStyle/>
          <a:p>
            <a:pPr>
              <a:spcAft>
                <a:spcPts val="600"/>
              </a:spcAft>
            </a:pPr>
            <a:fld id="{9C3D4D15-3887-47F3-AC8F-B99C7C44B5C5}" type="slidenum">
              <a:rPr lang="sv-SE" smtClean="0"/>
              <a:pPr>
                <a:spcAft>
                  <a:spcPts val="600"/>
                </a:spcAft>
              </a:pPr>
              <a:t>6</a:t>
            </a:fld>
            <a:endParaRPr lang="sv-SE"/>
          </a:p>
        </p:txBody>
      </p:sp>
      <p:sp>
        <p:nvSpPr>
          <p:cNvPr id="6" name="Rektangel 5" descr="TagShape">
            <a:extLst>
              <a:ext uri="{FF2B5EF4-FFF2-40B4-BE49-F238E27FC236}">
                <a16:creationId xmlns:a16="http://schemas.microsoft.com/office/drawing/2014/main" id="{AF27F881-3321-4145-1970-0196EF1DCE99}"/>
              </a:ext>
            </a:extLst>
          </p:cNvPr>
          <p:cNvSpPr/>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Platshållare för innehåll 2">
            <a:extLst>
              <a:ext uri="{FF2B5EF4-FFF2-40B4-BE49-F238E27FC236}">
                <a16:creationId xmlns:a16="http://schemas.microsoft.com/office/drawing/2014/main" id="{B06CE014-F0B1-BABB-3AEA-7F52E1E2B40B}"/>
              </a:ext>
            </a:extLst>
          </p:cNvPr>
          <p:cNvGraphicFramePr>
            <a:graphicFrameLocks noGrp="1"/>
          </p:cNvGraphicFramePr>
          <p:nvPr>
            <p:ph idx="1"/>
          </p:nvPr>
        </p:nvGraphicFramePr>
        <p:xfrm>
          <a:off x="622300" y="1890713"/>
          <a:ext cx="10956925" cy="4129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5364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55B605-4250-DF43-5190-B4551031DB86}"/>
              </a:ext>
            </a:extLst>
          </p:cNvPr>
          <p:cNvSpPr>
            <a:spLocks noGrp="1"/>
          </p:cNvSpPr>
          <p:nvPr>
            <p:ph type="title"/>
          </p:nvPr>
        </p:nvSpPr>
        <p:spPr/>
        <p:txBody>
          <a:bodyPr/>
          <a:lstStyle/>
          <a:p>
            <a:r>
              <a:rPr lang="en-GB" dirty="0"/>
              <a:t>Conclusion</a:t>
            </a:r>
          </a:p>
        </p:txBody>
      </p:sp>
      <p:sp>
        <p:nvSpPr>
          <p:cNvPr id="3" name="Platshållare för innehåll 2">
            <a:extLst>
              <a:ext uri="{FF2B5EF4-FFF2-40B4-BE49-F238E27FC236}">
                <a16:creationId xmlns:a16="http://schemas.microsoft.com/office/drawing/2014/main" id="{E87A8BDC-B8BC-099D-0F3C-77D77E42D876}"/>
              </a:ext>
            </a:extLst>
          </p:cNvPr>
          <p:cNvSpPr>
            <a:spLocks noGrp="1"/>
          </p:cNvSpPr>
          <p:nvPr>
            <p:ph idx="1"/>
          </p:nvPr>
        </p:nvSpPr>
        <p:spPr>
          <a:xfrm>
            <a:off x="622799" y="1890713"/>
            <a:ext cx="12015172" cy="4129082"/>
          </a:xfrm>
        </p:spPr>
        <p:txBody>
          <a:bodyPr/>
          <a:lstStyle/>
          <a:p>
            <a:r>
              <a:rPr lang="en-GB" sz="2800" dirty="0"/>
              <a:t>Challenging and urgent task</a:t>
            </a:r>
          </a:p>
          <a:p>
            <a:r>
              <a:rPr lang="en-GB" sz="2800" dirty="0"/>
              <a:t>Coordination and thorough work to give basis for decisions on next step</a:t>
            </a:r>
          </a:p>
          <a:p>
            <a:r>
              <a:rPr lang="en-GB" sz="2800" dirty="0"/>
              <a:t>Engagement of necessary (but not necessarily all possible) stakeholders</a:t>
            </a:r>
          </a:p>
          <a:p>
            <a:r>
              <a:rPr lang="en-GB" sz="2800" dirty="0"/>
              <a:t>Further discussions and suggestions on characteristics of an effective and efficient licensing process to follow</a:t>
            </a:r>
          </a:p>
          <a:p>
            <a:r>
              <a:rPr lang="en-GB" sz="2800" dirty="0"/>
              <a:t>Time to establish new practice</a:t>
            </a:r>
          </a:p>
        </p:txBody>
      </p:sp>
      <p:sp>
        <p:nvSpPr>
          <p:cNvPr id="5" name="Platshållare för bildnummer 4">
            <a:extLst>
              <a:ext uri="{FF2B5EF4-FFF2-40B4-BE49-F238E27FC236}">
                <a16:creationId xmlns:a16="http://schemas.microsoft.com/office/drawing/2014/main" id="{FA94D70E-4B2E-8DB9-02B6-0C2541F38773}"/>
              </a:ext>
            </a:extLst>
          </p:cNvPr>
          <p:cNvSpPr>
            <a:spLocks noGrp="1"/>
          </p:cNvSpPr>
          <p:nvPr>
            <p:ph type="sldNum" sz="quarter" idx="12"/>
          </p:nvPr>
        </p:nvSpPr>
        <p:spPr/>
        <p:txBody>
          <a:bodyPr/>
          <a:lstStyle/>
          <a:p>
            <a:fld id="{9C3D4D15-3887-47F3-AC8F-B99C7C44B5C5}" type="slidenum">
              <a:rPr lang="sv-SE" smtClean="0"/>
              <a:pPr/>
              <a:t>7</a:t>
            </a:fld>
            <a:endParaRPr lang="sv-SE" dirty="0"/>
          </a:p>
        </p:txBody>
      </p:sp>
    </p:spTree>
    <p:extLst>
      <p:ext uri="{BB962C8B-B14F-4D97-AF65-F5344CB8AC3E}">
        <p14:creationId xmlns:p14="http://schemas.microsoft.com/office/powerpoint/2010/main" val="1251795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2C9ABA-9143-1A35-BF11-7D18EF8E55DE}"/>
              </a:ext>
            </a:extLst>
          </p:cNvPr>
          <p:cNvSpPr>
            <a:spLocks noGrp="1"/>
          </p:cNvSpPr>
          <p:nvPr>
            <p:ph type="title"/>
          </p:nvPr>
        </p:nvSpPr>
        <p:spPr/>
        <p:txBody>
          <a:bodyPr/>
          <a:lstStyle/>
          <a:p>
            <a:r>
              <a:rPr lang="en-GB" dirty="0"/>
              <a:t>Thank you for your attention!</a:t>
            </a:r>
          </a:p>
        </p:txBody>
      </p:sp>
      <p:sp>
        <p:nvSpPr>
          <p:cNvPr id="3" name="Platshållare för text 2">
            <a:extLst>
              <a:ext uri="{FF2B5EF4-FFF2-40B4-BE49-F238E27FC236}">
                <a16:creationId xmlns:a16="http://schemas.microsoft.com/office/drawing/2014/main" id="{F9D16107-7892-8ACA-FE9B-0FA10B22E169}"/>
              </a:ext>
            </a:extLst>
          </p:cNvPr>
          <p:cNvSpPr>
            <a:spLocks noGrp="1"/>
          </p:cNvSpPr>
          <p:nvPr>
            <p:ph type="body" idx="1"/>
          </p:nvPr>
        </p:nvSpPr>
        <p:spPr/>
        <p:txBody>
          <a:bodyPr/>
          <a:lstStyle/>
          <a:p>
            <a:r>
              <a:rPr lang="en-GB" dirty="0"/>
              <a:t>Contact: </a:t>
            </a:r>
          </a:p>
          <a:p>
            <a:r>
              <a:rPr lang="en-GB" dirty="0">
                <a:hlinkClick r:id="rId2"/>
              </a:rPr>
              <a:t>aino.obenius.mowitz@regeringskansliet.se</a:t>
            </a:r>
            <a:r>
              <a:rPr lang="en-GB" dirty="0"/>
              <a:t> </a:t>
            </a:r>
          </a:p>
        </p:txBody>
      </p:sp>
      <p:sp>
        <p:nvSpPr>
          <p:cNvPr id="5" name="Platshållare för bildnummer 4">
            <a:extLst>
              <a:ext uri="{FF2B5EF4-FFF2-40B4-BE49-F238E27FC236}">
                <a16:creationId xmlns:a16="http://schemas.microsoft.com/office/drawing/2014/main" id="{991AA8A2-0C94-1B27-0C14-7568B1041377}"/>
              </a:ext>
            </a:extLst>
          </p:cNvPr>
          <p:cNvSpPr>
            <a:spLocks noGrp="1"/>
          </p:cNvSpPr>
          <p:nvPr>
            <p:ph type="sldNum" sz="quarter" idx="12"/>
          </p:nvPr>
        </p:nvSpPr>
        <p:spPr/>
        <p:txBody>
          <a:bodyPr/>
          <a:lstStyle/>
          <a:p>
            <a:fld id="{9C3D4D15-3887-47F3-AC8F-B99C7C44B5C5}" type="slidenum">
              <a:rPr lang="sv-SE" smtClean="0"/>
              <a:pPr/>
              <a:t>8</a:t>
            </a:fld>
            <a:endParaRPr lang="sv-SE" dirty="0"/>
          </a:p>
        </p:txBody>
      </p:sp>
    </p:spTree>
    <p:extLst>
      <p:ext uri="{BB962C8B-B14F-4D97-AF65-F5344CB8AC3E}">
        <p14:creationId xmlns:p14="http://schemas.microsoft.com/office/powerpoint/2010/main" val="8424162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MENUOPEN" val="True"/>
</p:tagLst>
</file>

<file path=ppt/tags/tag2.xml><?xml version="1.0" encoding="utf-8"?>
<p:tagLst xmlns:a="http://schemas.openxmlformats.org/drawingml/2006/main" xmlns:r="http://schemas.openxmlformats.org/officeDocument/2006/relationships" xmlns:p="http://schemas.openxmlformats.org/presentationml/2006/main">
  <p:tag name="RK LOGGA" val="RK Logga"/>
  <p:tag name="RK LOGGAHEIGHT" val="39,7765350341797"/>
  <p:tag name="RK LOGGAWIDTH" val="137,30094909668"/>
  <p:tag name="RK LOGGALEFT" val="49,0859832763672"/>
  <p:tag name="RK LOGGATOP" val="485,017333984375"/>
  <p:tag name="RK LOGGACROPLEFT" val="0"/>
  <p:tag name="RK LOGGACROPRIGHT" val="0"/>
  <p:tag name="RK LOGGACROPTOP" val="0"/>
  <p:tag name="RK LOGGACROPBOTTOM" val="0"/>
</p:tagLst>
</file>

<file path=ppt/tags/tag3.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4.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5.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6.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0393714904785"/>
  <p:tag name="RK LOGGA VITTOP" val="485,113861083984"/>
  <p:tag name="RK LOGGA VITCROPLEFT" val="0"/>
  <p:tag name="RK LOGGA VITCROPRIGHT" val="0"/>
  <p:tag name="RK LOGGA VITCROPTOP" val="0"/>
  <p:tag name="RK LOGGA VITCROPBOTTOM" val="0"/>
</p:tagLst>
</file>

<file path=ppt/tags/tag7.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8.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9.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heme/theme1.xml><?xml version="1.0" encoding="utf-8"?>
<a:theme xmlns:a="http://schemas.openxmlformats.org/drawingml/2006/main" name="RK PPT">
  <a:themeElements>
    <a:clrScheme name="Regeringskansliet">
      <a:dk1>
        <a:sysClr val="windowText" lastClr="000000"/>
      </a:dk1>
      <a:lt1>
        <a:sysClr val="window" lastClr="FFFFFF"/>
      </a:lt1>
      <a:dk2>
        <a:srgbClr val="716B5F"/>
      </a:dk2>
      <a:lt2>
        <a:srgbClr val="DFDDD9"/>
      </a:lt2>
      <a:accent1>
        <a:srgbClr val="1A3050"/>
      </a:accent1>
      <a:accent2>
        <a:srgbClr val="DFDDD9"/>
      </a:accent2>
      <a:accent3>
        <a:srgbClr val="467199"/>
      </a:accent3>
      <a:accent4>
        <a:srgbClr val="A0B6C9"/>
      </a:accent4>
      <a:accent5>
        <a:srgbClr val="716B5F"/>
      </a:accent5>
      <a:accent6>
        <a:srgbClr val="E0E7EE"/>
      </a:accent6>
      <a:hlink>
        <a:srgbClr val="0563C1"/>
      </a:hlink>
      <a:folHlink>
        <a:srgbClr val="954F72"/>
      </a:folHlink>
    </a:clrScheme>
    <a:fontScheme name="Regeringskansli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eringskansliet svenska test2.potx" id="{4EBAB17A-9426-49C6-BACD-5E2542AC1E79}" vid="{B07C2EC0-43B9-40ED-8E06-759364FEDD1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Regeringskansliet svenska</Template>
  <TotalTime>0</TotalTime>
  <Words>1830</Words>
  <Application>Microsoft Office PowerPoint</Application>
  <PresentationFormat>Bredbild</PresentationFormat>
  <Paragraphs>200</Paragraphs>
  <Slides>8</Slides>
  <Notes>5</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8</vt:i4>
      </vt:variant>
    </vt:vector>
  </HeadingPairs>
  <TitlesOfParts>
    <vt:vector size="12" baseType="lpstr">
      <vt:lpstr>Arial</vt:lpstr>
      <vt:lpstr>Calibri</vt:lpstr>
      <vt:lpstr>Times New Roman</vt:lpstr>
      <vt:lpstr>RK PPT</vt:lpstr>
      <vt:lpstr>From unclear to nuclear -  A more effective licensing process in Sweden</vt:lpstr>
      <vt:lpstr>Background and perspective</vt:lpstr>
      <vt:lpstr>Legal process</vt:lpstr>
      <vt:lpstr>The issues to be investigated </vt:lpstr>
      <vt:lpstr>Current licensing process</vt:lpstr>
      <vt:lpstr>Key questions/challenges for the Inquiry</vt:lpstr>
      <vt:lpstr>Conclusion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unclear to nuclear -  A more effective licensing process in Sweden</dc:title>
  <dc:creator>Aino Obenius Mowitz</dc:creator>
  <cp:lastModifiedBy>Aino Obenius Mowitz</cp:lastModifiedBy>
  <cp:revision>14</cp:revision>
  <dcterms:created xsi:type="dcterms:W3CDTF">2024-10-04T08:41:03Z</dcterms:created>
  <dcterms:modified xsi:type="dcterms:W3CDTF">2024-10-04T20:19:33Z</dcterms:modified>
  <cp:version>2.0.0</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RK</vt:lpwstr>
  </property>
  <property fmtid="{D5CDD505-2E9C-101B-9397-08002B2CF9AE}" pid="3" name="Language">
    <vt:lpwstr>1053</vt:lpwstr>
  </property>
</Properties>
</file>