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72" r:id="rId6"/>
    <p:sldId id="283" r:id="rId7"/>
    <p:sldId id="287" r:id="rId8"/>
    <p:sldId id="284" r:id="rId9"/>
    <p:sldId id="285" r:id="rId10"/>
    <p:sldId id="286" r:id="rId11"/>
    <p:sldId id="288" r:id="rId12"/>
    <p:sldId id="289" r:id="rId13"/>
    <p:sldId id="290"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i, Maureen (CONTR)" initials="AM(" lastIdx="7" clrIdx="0">
    <p:extLst>
      <p:ext uri="{19B8F6BF-5375-455C-9EA6-DF929625EA0E}">
        <p15:presenceInfo xmlns:p15="http://schemas.microsoft.com/office/powerpoint/2012/main" userId="S::maureen.alai@nnsa.doe.gov::5c2ffd1e-df23-45e5-a91c-0760a41ba649" providerId="AD"/>
      </p:ext>
    </p:extLst>
  </p:cmAuthor>
  <p:cmAuthor id="2" name="Yusko, Jeannette Lynn" initials="YJL" lastIdx="4" clrIdx="1">
    <p:extLst>
      <p:ext uri="{19B8F6BF-5375-455C-9EA6-DF929625EA0E}">
        <p15:presenceInfo xmlns:p15="http://schemas.microsoft.com/office/powerpoint/2012/main" userId="S::yusko1@llnl.gov::409aa0ee-5b9f-46d3-941c-5c5c6b3215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262"/>
    <a:srgbClr val="4C7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761" autoAdjust="0"/>
  </p:normalViewPr>
  <p:slideViewPr>
    <p:cSldViewPr snapToGrid="0" showGuides="1">
      <p:cViewPr varScale="1">
        <p:scale>
          <a:sx n="119" d="100"/>
          <a:sy n="119" d="100"/>
        </p:scale>
        <p:origin x="96" y="4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0" d="100"/>
          <a:sy n="110" d="100"/>
        </p:scale>
        <p:origin x="397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 Madalina A" userId="85c48356-6828-4563-beda-9ba8dbf8dd60" providerId="ADAL" clId="{A112E15E-CC76-43E5-B9CB-A0C7EEEA40AF}"/>
    <pc:docChg chg="undo redo custSel addSld delSld modSld">
      <pc:chgData name="Man, Madalina A" userId="85c48356-6828-4563-beda-9ba8dbf8dd60" providerId="ADAL" clId="{A112E15E-CC76-43E5-B9CB-A0C7EEEA40AF}" dt="2024-10-16T14:33:20.802" v="2573" actId="478"/>
      <pc:docMkLst>
        <pc:docMk/>
      </pc:docMkLst>
      <pc:sldChg chg="delSp modSp mod">
        <pc:chgData name="Man, Madalina A" userId="85c48356-6828-4563-beda-9ba8dbf8dd60" providerId="ADAL" clId="{A112E15E-CC76-43E5-B9CB-A0C7EEEA40AF}" dt="2024-10-16T14:33:20.802" v="2573" actId="478"/>
        <pc:sldMkLst>
          <pc:docMk/>
          <pc:sldMk cId="2528241793" sldId="256"/>
        </pc:sldMkLst>
        <pc:spChg chg="del">
          <ac:chgData name="Man, Madalina A" userId="85c48356-6828-4563-beda-9ba8dbf8dd60" providerId="ADAL" clId="{A112E15E-CC76-43E5-B9CB-A0C7EEEA40AF}" dt="2024-10-16T14:33:20.802" v="2573" actId="478"/>
          <ac:spMkLst>
            <pc:docMk/>
            <pc:sldMk cId="2528241793" sldId="256"/>
            <ac:spMk id="3" creationId="{651A4DCF-1642-46BA-B4CE-FEE7A8DD305A}"/>
          </ac:spMkLst>
        </pc:spChg>
        <pc:spChg chg="mod">
          <ac:chgData name="Man, Madalina A" userId="85c48356-6828-4563-beda-9ba8dbf8dd60" providerId="ADAL" clId="{A112E15E-CC76-43E5-B9CB-A0C7EEEA40AF}" dt="2024-10-16T14:33:18.007" v="2572"/>
          <ac:spMkLst>
            <pc:docMk/>
            <pc:sldMk cId="2528241793" sldId="256"/>
            <ac:spMk id="5" creationId="{3FF01B31-FEE3-4B1F-B27A-0AE132EAC7C3}"/>
          </ac:spMkLst>
        </pc:spChg>
      </pc:sldChg>
      <pc:sldChg chg="del">
        <pc:chgData name="Man, Madalina A" userId="85c48356-6828-4563-beda-9ba8dbf8dd60" providerId="ADAL" clId="{A112E15E-CC76-43E5-B9CB-A0C7EEEA40AF}" dt="2024-10-11T05:58:32.536" v="2502" actId="47"/>
        <pc:sldMkLst>
          <pc:docMk/>
          <pc:sldMk cId="3847220233" sldId="269"/>
        </pc:sldMkLst>
      </pc:sldChg>
      <pc:sldChg chg="del">
        <pc:chgData name="Man, Madalina A" userId="85c48356-6828-4563-beda-9ba8dbf8dd60" providerId="ADAL" clId="{A112E15E-CC76-43E5-B9CB-A0C7EEEA40AF}" dt="2024-10-11T05:58:32.536" v="2502" actId="47"/>
        <pc:sldMkLst>
          <pc:docMk/>
          <pc:sldMk cId="773361498" sldId="273"/>
        </pc:sldMkLst>
      </pc:sldChg>
      <pc:sldChg chg="del">
        <pc:chgData name="Man, Madalina A" userId="85c48356-6828-4563-beda-9ba8dbf8dd60" providerId="ADAL" clId="{A112E15E-CC76-43E5-B9CB-A0C7EEEA40AF}" dt="2024-10-11T05:58:32.536" v="2502" actId="47"/>
        <pc:sldMkLst>
          <pc:docMk/>
          <pc:sldMk cId="3991204059" sldId="274"/>
        </pc:sldMkLst>
      </pc:sldChg>
      <pc:sldChg chg="del">
        <pc:chgData name="Man, Madalina A" userId="85c48356-6828-4563-beda-9ba8dbf8dd60" providerId="ADAL" clId="{A112E15E-CC76-43E5-B9CB-A0C7EEEA40AF}" dt="2024-10-11T05:58:32.536" v="2502" actId="47"/>
        <pc:sldMkLst>
          <pc:docMk/>
          <pc:sldMk cId="983773251" sldId="275"/>
        </pc:sldMkLst>
      </pc:sldChg>
      <pc:sldChg chg="del">
        <pc:chgData name="Man, Madalina A" userId="85c48356-6828-4563-beda-9ba8dbf8dd60" providerId="ADAL" clId="{A112E15E-CC76-43E5-B9CB-A0C7EEEA40AF}" dt="2024-10-11T05:58:32.536" v="2502" actId="47"/>
        <pc:sldMkLst>
          <pc:docMk/>
          <pc:sldMk cId="2047926094" sldId="276"/>
        </pc:sldMkLst>
      </pc:sldChg>
      <pc:sldChg chg="del">
        <pc:chgData name="Man, Madalina A" userId="85c48356-6828-4563-beda-9ba8dbf8dd60" providerId="ADAL" clId="{A112E15E-CC76-43E5-B9CB-A0C7EEEA40AF}" dt="2024-10-11T05:58:32.536" v="2502" actId="47"/>
        <pc:sldMkLst>
          <pc:docMk/>
          <pc:sldMk cId="39545051" sldId="277"/>
        </pc:sldMkLst>
      </pc:sldChg>
      <pc:sldChg chg="del">
        <pc:chgData name="Man, Madalina A" userId="85c48356-6828-4563-beda-9ba8dbf8dd60" providerId="ADAL" clId="{A112E15E-CC76-43E5-B9CB-A0C7EEEA40AF}" dt="2024-10-11T05:58:32.536" v="2502" actId="47"/>
        <pc:sldMkLst>
          <pc:docMk/>
          <pc:sldMk cId="236717468" sldId="278"/>
        </pc:sldMkLst>
      </pc:sldChg>
      <pc:sldChg chg="del">
        <pc:chgData name="Man, Madalina A" userId="85c48356-6828-4563-beda-9ba8dbf8dd60" providerId="ADAL" clId="{A112E15E-CC76-43E5-B9CB-A0C7EEEA40AF}" dt="2024-10-11T05:58:32.536" v="2502" actId="47"/>
        <pc:sldMkLst>
          <pc:docMk/>
          <pc:sldMk cId="3958941335" sldId="279"/>
        </pc:sldMkLst>
      </pc:sldChg>
      <pc:sldChg chg="del">
        <pc:chgData name="Man, Madalina A" userId="85c48356-6828-4563-beda-9ba8dbf8dd60" providerId="ADAL" clId="{A112E15E-CC76-43E5-B9CB-A0C7EEEA40AF}" dt="2024-10-11T05:58:32.536" v="2502" actId="47"/>
        <pc:sldMkLst>
          <pc:docMk/>
          <pc:sldMk cId="2455458179" sldId="280"/>
        </pc:sldMkLst>
      </pc:sldChg>
      <pc:sldChg chg="del">
        <pc:chgData name="Man, Madalina A" userId="85c48356-6828-4563-beda-9ba8dbf8dd60" providerId="ADAL" clId="{A112E15E-CC76-43E5-B9CB-A0C7EEEA40AF}" dt="2024-10-11T05:58:37.296" v="2503" actId="47"/>
        <pc:sldMkLst>
          <pc:docMk/>
          <pc:sldMk cId="4263303955" sldId="281"/>
        </pc:sldMkLst>
      </pc:sldChg>
      <pc:sldChg chg="del">
        <pc:chgData name="Man, Madalina A" userId="85c48356-6828-4563-beda-9ba8dbf8dd60" providerId="ADAL" clId="{A112E15E-CC76-43E5-B9CB-A0C7EEEA40AF}" dt="2024-10-11T05:58:37.296" v="2503" actId="47"/>
        <pc:sldMkLst>
          <pc:docMk/>
          <pc:sldMk cId="3586116160" sldId="282"/>
        </pc:sldMkLst>
      </pc:sldChg>
      <pc:sldChg chg="modSp mod">
        <pc:chgData name="Man, Madalina A" userId="85c48356-6828-4563-beda-9ba8dbf8dd60" providerId="ADAL" clId="{A112E15E-CC76-43E5-B9CB-A0C7EEEA40AF}" dt="2024-10-11T05:41:00.641" v="16" actId="20577"/>
        <pc:sldMkLst>
          <pc:docMk/>
          <pc:sldMk cId="1149641517" sldId="284"/>
        </pc:sldMkLst>
        <pc:spChg chg="mod">
          <ac:chgData name="Man, Madalina A" userId="85c48356-6828-4563-beda-9ba8dbf8dd60" providerId="ADAL" clId="{A112E15E-CC76-43E5-B9CB-A0C7EEEA40AF}" dt="2024-10-11T05:41:00.641" v="16" actId="20577"/>
          <ac:spMkLst>
            <pc:docMk/>
            <pc:sldMk cId="1149641517" sldId="284"/>
            <ac:spMk id="6" creationId="{EBD44AB8-87EB-45C8-C60B-2925591E43B1}"/>
          </ac:spMkLst>
        </pc:spChg>
      </pc:sldChg>
      <pc:sldChg chg="modSp mod">
        <pc:chgData name="Man, Madalina A" userId="85c48356-6828-4563-beda-9ba8dbf8dd60" providerId="ADAL" clId="{A112E15E-CC76-43E5-B9CB-A0C7EEEA40AF}" dt="2024-10-11T05:50:47.118" v="1183" actId="5793"/>
        <pc:sldMkLst>
          <pc:docMk/>
          <pc:sldMk cId="1535705324" sldId="288"/>
        </pc:sldMkLst>
        <pc:spChg chg="mod">
          <ac:chgData name="Man, Madalina A" userId="85c48356-6828-4563-beda-9ba8dbf8dd60" providerId="ADAL" clId="{A112E15E-CC76-43E5-B9CB-A0C7EEEA40AF}" dt="2024-10-11T05:50:47.118" v="1183" actId="5793"/>
          <ac:spMkLst>
            <pc:docMk/>
            <pc:sldMk cId="1535705324" sldId="288"/>
            <ac:spMk id="6" creationId="{361432F5-E5FC-B8A6-3FBA-2D430A49022F}"/>
          </ac:spMkLst>
        </pc:spChg>
      </pc:sldChg>
      <pc:sldChg chg="modSp new mod">
        <pc:chgData name="Man, Madalina A" userId="85c48356-6828-4563-beda-9ba8dbf8dd60" providerId="ADAL" clId="{A112E15E-CC76-43E5-B9CB-A0C7EEEA40AF}" dt="2024-10-11T05:58:15.446" v="2500" actId="20577"/>
        <pc:sldMkLst>
          <pc:docMk/>
          <pc:sldMk cId="463248693" sldId="289"/>
        </pc:sldMkLst>
        <pc:spChg chg="mod">
          <ac:chgData name="Man, Madalina A" userId="85c48356-6828-4563-beda-9ba8dbf8dd60" providerId="ADAL" clId="{A112E15E-CC76-43E5-B9CB-A0C7EEEA40AF}" dt="2024-10-11T05:51:03.573" v="1219" actId="20577"/>
          <ac:spMkLst>
            <pc:docMk/>
            <pc:sldMk cId="463248693" sldId="289"/>
            <ac:spMk id="2" creationId="{764022A0-0540-14AC-7B7A-1157C2B23754}"/>
          </ac:spMkLst>
        </pc:spChg>
        <pc:spChg chg="mod">
          <ac:chgData name="Man, Madalina A" userId="85c48356-6828-4563-beda-9ba8dbf8dd60" providerId="ADAL" clId="{A112E15E-CC76-43E5-B9CB-A0C7EEEA40AF}" dt="2024-10-11T05:58:15.446" v="2500" actId="20577"/>
          <ac:spMkLst>
            <pc:docMk/>
            <pc:sldMk cId="463248693" sldId="289"/>
            <ac:spMk id="4" creationId="{82F896E0-CD5E-F654-105C-8602AD87BAF7}"/>
          </ac:spMkLst>
        </pc:spChg>
      </pc:sldChg>
      <pc:sldChg chg="addSp delSp modSp new mod modClrScheme chgLayout">
        <pc:chgData name="Man, Madalina A" userId="85c48356-6828-4563-beda-9ba8dbf8dd60" providerId="ADAL" clId="{A112E15E-CC76-43E5-B9CB-A0C7EEEA40AF}" dt="2024-10-11T06:00:51.924" v="2569" actId="478"/>
        <pc:sldMkLst>
          <pc:docMk/>
          <pc:sldMk cId="4150467604" sldId="290"/>
        </pc:sldMkLst>
        <pc:spChg chg="mod ord">
          <ac:chgData name="Man, Madalina A" userId="85c48356-6828-4563-beda-9ba8dbf8dd60" providerId="ADAL" clId="{A112E15E-CC76-43E5-B9CB-A0C7EEEA40AF}" dt="2024-10-11T06:00:38.698" v="2566" actId="700"/>
          <ac:spMkLst>
            <pc:docMk/>
            <pc:sldMk cId="4150467604" sldId="290"/>
            <ac:spMk id="2" creationId="{47E4A21E-0639-0D61-753A-1BFA696058BC}"/>
          </ac:spMkLst>
        </pc:spChg>
        <pc:spChg chg="mod ord">
          <ac:chgData name="Man, Madalina A" userId="85c48356-6828-4563-beda-9ba8dbf8dd60" providerId="ADAL" clId="{A112E15E-CC76-43E5-B9CB-A0C7EEEA40AF}" dt="2024-10-11T06:00:38.698" v="2566" actId="700"/>
          <ac:spMkLst>
            <pc:docMk/>
            <pc:sldMk cId="4150467604" sldId="290"/>
            <ac:spMk id="3" creationId="{D15B3481-6DCA-801E-88E3-C8284B9D6DCB}"/>
          </ac:spMkLst>
        </pc:spChg>
        <pc:spChg chg="mod ord">
          <ac:chgData name="Man, Madalina A" userId="85c48356-6828-4563-beda-9ba8dbf8dd60" providerId="ADAL" clId="{A112E15E-CC76-43E5-B9CB-A0C7EEEA40AF}" dt="2024-10-11T06:00:45.414" v="2568" actId="5793"/>
          <ac:spMkLst>
            <pc:docMk/>
            <pc:sldMk cId="4150467604" sldId="290"/>
            <ac:spMk id="4" creationId="{E49F34B4-DFC7-BD8A-A830-EBCD8E55302F}"/>
          </ac:spMkLst>
        </pc:spChg>
        <pc:spChg chg="add del mod ord">
          <ac:chgData name="Man, Madalina A" userId="85c48356-6828-4563-beda-9ba8dbf8dd60" providerId="ADAL" clId="{A112E15E-CC76-43E5-B9CB-A0C7EEEA40AF}" dt="2024-10-11T06:00:51.924" v="2569" actId="478"/>
          <ac:spMkLst>
            <pc:docMk/>
            <pc:sldMk cId="4150467604" sldId="290"/>
            <ac:spMk id="5" creationId="{59E76153-46B0-E509-0221-DB29283FB1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337AC-723C-432F-95B0-3AD57F929D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31C8F5-DFE2-4E80-A035-76ADFDEB7B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E29790-4DFD-491E-9CB6-266DD6E29A42}" type="datetimeFigureOut">
              <a:rPr lang="en-US" smtClean="0"/>
              <a:t>10/16/2024</a:t>
            </a:fld>
            <a:endParaRPr lang="en-US"/>
          </a:p>
        </p:txBody>
      </p:sp>
      <p:sp>
        <p:nvSpPr>
          <p:cNvPr id="4" name="Footer Placeholder 3">
            <a:extLst>
              <a:ext uri="{FF2B5EF4-FFF2-40B4-BE49-F238E27FC236}">
                <a16:creationId xmlns:a16="http://schemas.microsoft.com/office/drawing/2014/main" id="{8B04E3B8-5EBF-4450-B056-4A99DE89A6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777D578-23ED-4212-B89D-EB42CF156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8A823F-3957-46A2-9A96-1B34930D8054}" type="slidenum">
              <a:rPr lang="en-US" smtClean="0"/>
              <a:t>‹#›</a:t>
            </a:fld>
            <a:endParaRPr lang="en-US"/>
          </a:p>
        </p:txBody>
      </p:sp>
    </p:spTree>
    <p:extLst>
      <p:ext uri="{BB962C8B-B14F-4D97-AF65-F5344CB8AC3E}">
        <p14:creationId xmlns:p14="http://schemas.microsoft.com/office/powerpoint/2010/main" val="2226876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28772-53C1-41DC-9640-4E6B8755691D}"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26A97-B78C-47D3-9CD0-E3C3F9C9DA14}" type="slidenum">
              <a:rPr lang="en-US" smtClean="0"/>
              <a:t>‹#›</a:t>
            </a:fld>
            <a:endParaRPr lang="en-US"/>
          </a:p>
        </p:txBody>
      </p:sp>
    </p:spTree>
    <p:extLst>
      <p:ext uri="{BB962C8B-B14F-4D97-AF65-F5344CB8AC3E}">
        <p14:creationId xmlns:p14="http://schemas.microsoft.com/office/powerpoint/2010/main" val="139562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F4DD7-DE57-4B0D-B088-3AADF5686AF8}"/>
              </a:ext>
            </a:extLst>
          </p:cNvPr>
          <p:cNvSpPr/>
          <p:nvPr userDrawn="1"/>
        </p:nvSpPr>
        <p:spPr>
          <a:xfrm>
            <a:off x="0" y="0"/>
            <a:ext cx="1218895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5C4CFE-C42B-4944-907B-7333A665B048}"/>
              </a:ext>
            </a:extLst>
          </p:cNvPr>
          <p:cNvSpPr/>
          <p:nvPr userDrawn="1"/>
        </p:nvSpPr>
        <p:spPr bwMode="auto">
          <a:xfrm>
            <a:off x="6973746" y="538223"/>
            <a:ext cx="5218253" cy="3861401"/>
          </a:xfrm>
          <a:prstGeom prst="rect">
            <a:avLst/>
          </a:prstGeom>
          <a:noFill/>
          <a:ln w="9525">
            <a:noFill/>
            <a:miter lim="800000"/>
            <a:headEnd/>
            <a:tailEnd/>
          </a:ln>
        </p:spPr>
        <p:txBody>
          <a:bodyPr rtlCol="0" anchor="b">
            <a:prstTxWarp prst="textNoShape">
              <a:avLst/>
            </a:prstTxWarp>
          </a:bodyPr>
          <a:lstStyle/>
          <a:p>
            <a:pPr algn="ctr">
              <a:spcBef>
                <a:spcPct val="0"/>
              </a:spcBef>
            </a:pPr>
            <a:endParaRPr lang="en-US" sz="1200" dirty="0">
              <a:solidFill>
                <a:srgbClr val="000000"/>
              </a:solidFill>
            </a:endParaRPr>
          </a:p>
        </p:txBody>
      </p:sp>
      <p:pic>
        <p:nvPicPr>
          <p:cNvPr id="14" name="Graphic 13">
            <a:extLst>
              <a:ext uri="{FF2B5EF4-FFF2-40B4-BE49-F238E27FC236}">
                <a16:creationId xmlns:a16="http://schemas.microsoft.com/office/drawing/2014/main" id="{72FEBC76-41D7-4FF5-8463-42CB16F65D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18" y="304800"/>
            <a:ext cx="570589" cy="570589"/>
          </a:xfrm>
          <a:prstGeom prst="rect">
            <a:avLst/>
          </a:prstGeom>
        </p:spPr>
      </p:pic>
      <p:pic>
        <p:nvPicPr>
          <p:cNvPr id="15" name="Picture 14">
            <a:extLst>
              <a:ext uri="{FF2B5EF4-FFF2-40B4-BE49-F238E27FC236}">
                <a16:creationId xmlns:a16="http://schemas.microsoft.com/office/drawing/2014/main" id="{BF98F0F3-5259-434A-83DA-6BFDC597B5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17372" y="285040"/>
            <a:ext cx="2103120" cy="590349"/>
          </a:xfrm>
          <a:prstGeom prst="rect">
            <a:avLst/>
          </a:prstGeom>
        </p:spPr>
      </p:pic>
      <p:sp>
        <p:nvSpPr>
          <p:cNvPr id="2" name="TextBox 1">
            <a:extLst>
              <a:ext uri="{FF2B5EF4-FFF2-40B4-BE49-F238E27FC236}">
                <a16:creationId xmlns:a16="http://schemas.microsoft.com/office/drawing/2014/main" id="{25F8B4D6-D609-48F7-9C16-DA789F2851AD}"/>
              </a:ext>
            </a:extLst>
          </p:cNvPr>
          <p:cNvSpPr txBox="1"/>
          <p:nvPr userDrawn="1"/>
        </p:nvSpPr>
        <p:spPr>
          <a:xfrm>
            <a:off x="4601599" y="5369846"/>
            <a:ext cx="3551802" cy="1081599"/>
          </a:xfrm>
          <a:prstGeom prst="rect">
            <a:avLst/>
          </a:prstGeom>
          <a:solidFill>
            <a:srgbClr val="262262"/>
          </a:solidFill>
          <a:ln>
            <a:no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FF00E9D1-DC1D-4E8F-966F-E620ACA6F79A}"/>
              </a:ext>
            </a:extLst>
          </p:cNvPr>
          <p:cNvSpPr txBox="1"/>
          <p:nvPr userDrawn="1"/>
        </p:nvSpPr>
        <p:spPr>
          <a:xfrm>
            <a:off x="4781550" y="2143186"/>
            <a:ext cx="7407402" cy="1692771"/>
          </a:xfrm>
          <a:prstGeom prst="rect">
            <a:avLst/>
          </a:prstGeom>
          <a:noFill/>
        </p:spPr>
        <p:txBody>
          <a:bodyPr wrap="square" rtlCol="0">
            <a:spAutoFit/>
          </a:bodyPr>
          <a:lstStyle/>
          <a:p>
            <a:r>
              <a:rPr lang="en-US" sz="2400" i="1" dirty="0">
                <a:solidFill>
                  <a:schemeClr val="bg1"/>
                </a:solidFill>
                <a:latin typeface="Helvetica" panose="020B0604020202020204" pitchFamily="34" charset="0"/>
                <a:ea typeface="Helvetica" charset="0"/>
                <a:cs typeface="Helvetica" panose="020B0604020202020204" pitchFamily="34" charset="0"/>
              </a:rPr>
              <a:t>United States</a:t>
            </a:r>
          </a:p>
          <a:p>
            <a:r>
              <a:rPr lang="en-US" sz="2400" i="1" dirty="0">
                <a:solidFill>
                  <a:schemeClr val="bg1"/>
                </a:solidFill>
                <a:latin typeface="Helvetica" panose="020B0604020202020204" pitchFamily="34" charset="0"/>
                <a:ea typeface="Helvetica" charset="0"/>
                <a:cs typeface="Helvetica" panose="020B0604020202020204" pitchFamily="34" charset="0"/>
              </a:rPr>
              <a:t>Department of Energy</a:t>
            </a:r>
          </a:p>
          <a:p>
            <a:r>
              <a:rPr lang="en-US" sz="2400" i="1" dirty="0">
                <a:solidFill>
                  <a:schemeClr val="bg1"/>
                </a:solidFill>
                <a:latin typeface="Helvetica" panose="020B0604020202020204" pitchFamily="34" charset="0"/>
                <a:ea typeface="Helvetica" charset="0"/>
                <a:cs typeface="Helvetica" panose="020B0604020202020204" pitchFamily="34" charset="0"/>
              </a:rPr>
              <a:t>National Nuclear Security Administration</a:t>
            </a:r>
          </a:p>
          <a:p>
            <a:r>
              <a:rPr lang="en-US" sz="2800" b="1" dirty="0">
                <a:solidFill>
                  <a:schemeClr val="bg2">
                    <a:lumMod val="90000"/>
                  </a:schemeClr>
                </a:solidFill>
                <a:latin typeface="Helvetica" panose="020B0604020202020204" pitchFamily="34" charset="0"/>
                <a:ea typeface="Helvetica" charset="0"/>
                <a:cs typeface="Helvetica" panose="020B0604020202020204" pitchFamily="34" charset="0"/>
              </a:rPr>
              <a:t>International Nuclear Security</a:t>
            </a:r>
          </a:p>
        </p:txBody>
      </p:sp>
      <p:pic>
        <p:nvPicPr>
          <p:cNvPr id="7" name="Picture 6" descr="A blue and white logo&#10;&#10;Description automatically generated with low confidence">
            <a:extLst>
              <a:ext uri="{FF2B5EF4-FFF2-40B4-BE49-F238E27FC236}">
                <a16:creationId xmlns:a16="http://schemas.microsoft.com/office/drawing/2014/main" id="{17A20E89-D4A3-48CF-B871-3F28F76280C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346" y="5910645"/>
            <a:ext cx="2840270" cy="659349"/>
          </a:xfrm>
          <a:prstGeom prst="rect">
            <a:avLst/>
          </a:prstGeom>
        </p:spPr>
      </p:pic>
      <p:pic>
        <p:nvPicPr>
          <p:cNvPr id="9" name="Picture 8" descr="Icon&#10;&#10;Description automatically generated">
            <a:extLst>
              <a:ext uri="{FF2B5EF4-FFF2-40B4-BE49-F238E27FC236}">
                <a16:creationId xmlns:a16="http://schemas.microsoft.com/office/drawing/2014/main" id="{570F4452-41D6-4D3C-8F27-EB5C540302B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30185" t="-808" r="-1" b="808"/>
          <a:stretch/>
        </p:blipFill>
        <p:spPr>
          <a:xfrm>
            <a:off x="-3048" y="0"/>
            <a:ext cx="4811734" cy="6857999"/>
          </a:xfrm>
          <a:prstGeom prst="rect">
            <a:avLst/>
          </a:prstGeom>
        </p:spPr>
      </p:pic>
    </p:spTree>
    <p:extLst>
      <p:ext uri="{BB962C8B-B14F-4D97-AF65-F5344CB8AC3E}">
        <p14:creationId xmlns:p14="http://schemas.microsoft.com/office/powerpoint/2010/main" val="397509032"/>
      </p:ext>
    </p:extLst>
  </p:cSld>
  <p:clrMapOvr>
    <a:masterClrMapping/>
  </p:clrMapOvr>
  <p:extLst>
    <p:ext uri="{DCECCB84-F9BA-43D5-87BE-67443E8EF086}">
      <p15:sldGuideLst xmlns:p15="http://schemas.microsoft.com/office/powerpoint/2012/main">
        <p15:guide id="1" orient="horz" pos="192" userDrawn="1">
          <p15:clr>
            <a:srgbClr val="FBAE40"/>
          </p15:clr>
        </p15:guide>
        <p15:guide id="2" pos="240" userDrawn="1">
          <p15:clr>
            <a:srgbClr val="FBAE40"/>
          </p15:clr>
        </p15:guide>
        <p15:guide id="3" pos="7469" userDrawn="1">
          <p15:clr>
            <a:srgbClr val="FBAE40"/>
          </p15:clr>
        </p15:guide>
        <p15:guide id="4" orient="horz" pos="4104" userDrawn="1">
          <p15:clr>
            <a:srgbClr val="FBAE40"/>
          </p15:clr>
        </p15:guide>
        <p15:guide id="5" pos="73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OUO layout with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8F12B1-68D2-49FB-A28D-2109BD3A8BFC}"/>
              </a:ext>
            </a:extLst>
          </p:cNvPr>
          <p:cNvSpPr/>
          <p:nvPr userDrawn="1"/>
        </p:nvSpPr>
        <p:spPr bwMode="auto">
          <a:xfrm flipV="1">
            <a:off x="1" y="0"/>
            <a:ext cx="4645096" cy="6858000"/>
          </a:xfrm>
          <a:prstGeom prst="rect">
            <a:avLst/>
          </a:prstGeom>
          <a:gradFill>
            <a:gsLst>
              <a:gs pos="0">
                <a:schemeClr val="accent1"/>
              </a:gs>
              <a:gs pos="0">
                <a:schemeClr val="accent1"/>
              </a:gs>
              <a:gs pos="100000">
                <a:schemeClr val="accent1">
                  <a:lumMod val="75000"/>
                </a:schemeClr>
              </a:gs>
            </a:gsLst>
            <a:lin ang="16200000" scaled="1"/>
          </a:gradFill>
          <a:ln w="9525">
            <a:noFill/>
            <a:miter lim="800000"/>
            <a:headEnd/>
            <a:tailEnd/>
          </a:ln>
        </p:spPr>
        <p:txBody>
          <a:bodyPr rtlCol="0" anchor="b">
            <a:prstTxWarp prst="textNoShape">
              <a:avLst/>
            </a:prstTxWarp>
          </a:bodyPr>
          <a:lstStyle/>
          <a:p>
            <a:pPr algn="ctr">
              <a:spcBef>
                <a:spcPct val="0"/>
              </a:spcBef>
            </a:pPr>
            <a:endParaRPr lang="en-US" sz="1600" dirty="0">
              <a:solidFill>
                <a:srgbClr val="000000"/>
              </a:solidFill>
            </a:endParaRPr>
          </a:p>
        </p:txBody>
      </p:sp>
      <p:sp>
        <p:nvSpPr>
          <p:cNvPr id="15" name="Slide Number Placeholder 5">
            <a:extLst>
              <a:ext uri="{FF2B5EF4-FFF2-40B4-BE49-F238E27FC236}">
                <a16:creationId xmlns:a16="http://schemas.microsoft.com/office/drawing/2014/main" id="{90222BA7-6757-48CB-8F36-214F62FA4302}"/>
              </a:ext>
            </a:extLst>
          </p:cNvPr>
          <p:cNvSpPr txBox="1">
            <a:spLocks/>
          </p:cNvSpPr>
          <p:nvPr userDrawn="1"/>
        </p:nvSpPr>
        <p:spPr>
          <a:xfrm>
            <a:off x="10169013" y="6357271"/>
            <a:ext cx="1751125" cy="301062"/>
          </a:xfrm>
          <a:prstGeom prst="rect">
            <a:avLst/>
          </a:prstGeom>
        </p:spPr>
        <p:txBody>
          <a:bodyPr vert="horz" bIns="0" rtlCol="0" anchor="b"/>
          <a:lstStyle>
            <a:defPPr>
              <a:defRPr lang="en-US"/>
            </a:defPPr>
            <a:lvl1pPr marL="0" algn="r" defTabSz="914400" rtl="0" eaLnBrk="1" latinLnBrk="0" hangingPunct="1">
              <a:defRPr kumimoji="0" sz="1200" kern="1200">
                <a:solidFill>
                  <a:schemeClr val="tx1"/>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0CED38-F16A-AF4E-BD56-604F909F3C61}" type="slidenum">
              <a:rPr lang="en-US" smtClean="0"/>
              <a:pPr/>
              <a:t>‹#›</a:t>
            </a:fld>
            <a:endParaRPr lang="en-US" dirty="0"/>
          </a:p>
        </p:txBody>
      </p:sp>
      <p:sp>
        <p:nvSpPr>
          <p:cNvPr id="16" name="Content Placeholder 2">
            <a:extLst>
              <a:ext uri="{FF2B5EF4-FFF2-40B4-BE49-F238E27FC236}">
                <a16:creationId xmlns:a16="http://schemas.microsoft.com/office/drawing/2014/main" id="{769D1F13-A274-4EB1-A47C-6DA4942CE3A6}"/>
              </a:ext>
            </a:extLst>
          </p:cNvPr>
          <p:cNvSpPr>
            <a:spLocks noGrp="1"/>
          </p:cNvSpPr>
          <p:nvPr>
            <p:ph idx="1" hasCustomPrompt="1"/>
          </p:nvPr>
        </p:nvSpPr>
        <p:spPr>
          <a:xfrm>
            <a:off x="198575" y="1566864"/>
            <a:ext cx="4226480" cy="4629173"/>
          </a:xfrm>
          <a:prstGeom prst="rect">
            <a:avLst/>
          </a:prstGeom>
        </p:spPr>
        <p:txBody>
          <a:bodyPr/>
          <a:lstStyle>
            <a:lvl1pPr marL="287338" indent="-171450">
              <a:lnSpc>
                <a:spcPts val="2000"/>
              </a:lnSpc>
              <a:spcBef>
                <a:spcPts val="500"/>
              </a:spcBef>
              <a:spcAft>
                <a:spcPts val="500"/>
              </a:spcAft>
              <a:buClr>
                <a:schemeClr val="bg1"/>
              </a:buClr>
              <a:buFont typeface="Wingdings" panose="05000000000000000000" pitchFamily="2" charset="2"/>
              <a:buChar char="§"/>
              <a:defRPr sz="1800" baseline="0">
                <a:solidFill>
                  <a:schemeClr val="bg1"/>
                </a:solidFill>
              </a:defRPr>
            </a:lvl1pPr>
            <a:lvl2pPr marL="457200" indent="-169863">
              <a:lnSpc>
                <a:spcPts val="2000"/>
              </a:lnSpc>
              <a:spcBef>
                <a:spcPts val="300"/>
              </a:spcBef>
              <a:spcAft>
                <a:spcPts val="300"/>
              </a:spcAft>
              <a:buClr>
                <a:schemeClr val="bg1"/>
              </a:buClr>
              <a:buFont typeface="HelveticaNeueLT Std" panose="020B0604020202020204" pitchFamily="34" charset="0"/>
              <a:buChar char="−"/>
              <a:defRPr sz="1800" baseline="0">
                <a:solidFill>
                  <a:schemeClr val="bg1"/>
                </a:solidFill>
              </a:defRPr>
            </a:lvl2pPr>
            <a:lvl3pPr marL="627063" indent="-169863">
              <a:lnSpc>
                <a:spcPts val="2000"/>
              </a:lnSpc>
              <a:spcBef>
                <a:spcPts val="300"/>
              </a:spcBef>
              <a:spcAft>
                <a:spcPts val="300"/>
              </a:spcAft>
              <a:buClr>
                <a:schemeClr val="bg1"/>
              </a:buClr>
              <a:buFont typeface="Wingdings 3" panose="05040102010807070707" pitchFamily="18" charset="2"/>
              <a:buChar char="}"/>
              <a:defRPr sz="1800" baseline="0">
                <a:solidFill>
                  <a:schemeClr val="bg1"/>
                </a:solidFill>
              </a:defRPr>
            </a:lvl3pPr>
            <a:lvl4pPr marL="796925" indent="-168275">
              <a:spcAft>
                <a:spcPts val="450"/>
              </a:spcAft>
              <a:buClr>
                <a:schemeClr val="bg1"/>
              </a:buClr>
              <a:defRPr>
                <a:solidFill>
                  <a:schemeClr val="bg1"/>
                </a:solidFill>
              </a:defRPr>
            </a:lvl4pPr>
            <a:lvl5pPr marL="973138" indent="-168275">
              <a:spcAft>
                <a:spcPts val="450"/>
              </a:spcAft>
              <a:buClr>
                <a:schemeClr val="bg1"/>
              </a:buClr>
              <a:defRPr>
                <a:solidFill>
                  <a:schemeClr val="bg1"/>
                </a:solidFill>
              </a:defRPr>
            </a:lvl5pPr>
          </a:lstStyle>
          <a:p>
            <a:pPr lvl="0" eaLnBrk="1" latinLnBrk="0" hangingPunct="1"/>
            <a:r>
              <a:rPr lang="en-US" dirty="0"/>
              <a:t>Click to edit OUO Master text styles</a:t>
            </a:r>
          </a:p>
          <a:p>
            <a:pPr lvl="1" eaLnBrk="1" latinLnBrk="0" hangingPunct="1"/>
            <a:r>
              <a:rPr lang="en-US" dirty="0"/>
              <a:t>OUO Second level</a:t>
            </a:r>
          </a:p>
          <a:p>
            <a:pPr lvl="2" eaLnBrk="1" latinLnBrk="0" hangingPunct="1"/>
            <a:r>
              <a:rPr lang="en-US" dirty="0"/>
              <a:t>OUO Third level</a:t>
            </a:r>
          </a:p>
          <a:p>
            <a:pPr lvl="3" eaLnBrk="1" latinLnBrk="0" hangingPunct="1"/>
            <a:r>
              <a:rPr lang="en-US" dirty="0"/>
              <a:t>OUO Fourth level</a:t>
            </a:r>
          </a:p>
          <a:p>
            <a:pPr lvl="4" eaLnBrk="1" latinLnBrk="0" hangingPunct="1"/>
            <a:r>
              <a:rPr lang="en-US" dirty="0"/>
              <a:t>OUO Fifth level</a:t>
            </a:r>
          </a:p>
        </p:txBody>
      </p:sp>
      <p:sp>
        <p:nvSpPr>
          <p:cNvPr id="17" name="Title 1">
            <a:extLst>
              <a:ext uri="{FF2B5EF4-FFF2-40B4-BE49-F238E27FC236}">
                <a16:creationId xmlns:a16="http://schemas.microsoft.com/office/drawing/2014/main" id="{3B633B43-E0F4-4442-8040-A755C50FC6C8}"/>
              </a:ext>
            </a:extLst>
          </p:cNvPr>
          <p:cNvSpPr>
            <a:spLocks noGrp="1"/>
          </p:cNvSpPr>
          <p:nvPr>
            <p:ph type="title" hasCustomPrompt="1"/>
          </p:nvPr>
        </p:nvSpPr>
        <p:spPr>
          <a:xfrm>
            <a:off x="279692" y="243182"/>
            <a:ext cx="4365406" cy="1154590"/>
          </a:xfrm>
        </p:spPr>
        <p:txBody>
          <a:bodyPr/>
          <a:lstStyle>
            <a:lvl1pPr>
              <a:defRPr>
                <a:solidFill>
                  <a:schemeClr val="bg1">
                    <a:lumMod val="95000"/>
                  </a:schemeClr>
                </a:solidFill>
                <a:effectLst/>
              </a:defRPr>
            </a:lvl1pPr>
          </a:lstStyle>
          <a:p>
            <a:r>
              <a:rPr lang="en-US" dirty="0"/>
              <a:t>Click to edit OUO Master title style</a:t>
            </a:r>
          </a:p>
        </p:txBody>
      </p:sp>
      <p:sp>
        <p:nvSpPr>
          <p:cNvPr id="18" name="Text Placeholder 2">
            <a:extLst>
              <a:ext uri="{FF2B5EF4-FFF2-40B4-BE49-F238E27FC236}">
                <a16:creationId xmlns:a16="http://schemas.microsoft.com/office/drawing/2014/main" id="{76853AC4-CE77-4EA5-8486-39C1586BE13B}"/>
              </a:ext>
            </a:extLst>
          </p:cNvPr>
          <p:cNvSpPr>
            <a:spLocks noGrp="1"/>
          </p:cNvSpPr>
          <p:nvPr>
            <p:ph idx="10" hasCustomPrompt="1"/>
          </p:nvPr>
        </p:nvSpPr>
        <p:spPr>
          <a:xfrm>
            <a:off x="5048864" y="1569720"/>
            <a:ext cx="6762136" cy="4630409"/>
          </a:xfrm>
          <a:prstGeom prst="rect">
            <a:avLst/>
          </a:prstGeom>
        </p:spPr>
        <p:txBody>
          <a:bodyPr vert="horz" lIns="54864" tIns="45720" rtlCol="0">
            <a:noAutofit/>
          </a:bodyPr>
          <a:lstStyle>
            <a:lvl1pPr>
              <a:defRPr/>
            </a:lvl1pPr>
            <a:lvl2pPr>
              <a:defRPr/>
            </a:lvl2pPr>
            <a:lvl3pPr>
              <a:defRPr/>
            </a:lvl3pPr>
            <a:lvl4pPr>
              <a:defRPr/>
            </a:lvl4pPr>
            <a:lvl5pPr>
              <a:defRPr/>
            </a:lvl5pPr>
          </a:lstStyle>
          <a:p>
            <a:pPr lvl="0" eaLnBrk="1" latinLnBrk="0" hangingPunct="1"/>
            <a:r>
              <a:rPr lang="en-US" dirty="0"/>
              <a:t>OUO Bullet 1</a:t>
            </a:r>
          </a:p>
          <a:p>
            <a:pPr lvl="1" eaLnBrk="1" latinLnBrk="0" hangingPunct="1"/>
            <a:r>
              <a:rPr lang="en-US" dirty="0"/>
              <a:t>OUO Bullet 2</a:t>
            </a:r>
          </a:p>
          <a:p>
            <a:pPr lvl="2" eaLnBrk="1" latinLnBrk="0" hangingPunct="1"/>
            <a:r>
              <a:rPr lang="en-US" dirty="0"/>
              <a:t>OUO Bullet 3</a:t>
            </a:r>
          </a:p>
          <a:p>
            <a:pPr lvl="3" eaLnBrk="1" latinLnBrk="0" hangingPunct="1"/>
            <a:r>
              <a:rPr kumimoji="0" lang="en-US" dirty="0"/>
              <a:t>OUO Bullet 4</a:t>
            </a:r>
          </a:p>
          <a:p>
            <a:pPr lvl="4" eaLnBrk="1" latinLnBrk="0" hangingPunct="1"/>
            <a:r>
              <a:rPr kumimoji="0" lang="en-US" dirty="0"/>
              <a:t>OUO Bullet 5</a:t>
            </a:r>
          </a:p>
        </p:txBody>
      </p:sp>
      <p:sp>
        <p:nvSpPr>
          <p:cNvPr id="7" name="TextBox 6">
            <a:extLst>
              <a:ext uri="{FF2B5EF4-FFF2-40B4-BE49-F238E27FC236}">
                <a16:creationId xmlns:a16="http://schemas.microsoft.com/office/drawing/2014/main" id="{C99C5504-9863-42C8-9AC6-77C358A2779E}"/>
              </a:ext>
            </a:extLst>
          </p:cNvPr>
          <p:cNvSpPr txBox="1"/>
          <p:nvPr userDrawn="1"/>
        </p:nvSpPr>
        <p:spPr>
          <a:xfrm>
            <a:off x="4875571" y="39633"/>
            <a:ext cx="2440858" cy="307777"/>
          </a:xfrm>
          <a:prstGeom prst="rect">
            <a:avLst/>
          </a:prstGeom>
          <a:noFill/>
        </p:spPr>
        <p:txBody>
          <a:bodyPr wrap="square">
            <a:spAutoFit/>
          </a:bodyPr>
          <a:lstStyle/>
          <a:p>
            <a:pPr algn="ctr"/>
            <a:r>
              <a:rPr lang="en-US" sz="1400" dirty="0">
                <a:latin typeface="Helvetica" panose="020B0604020202020204" pitchFamily="34" charset="0"/>
                <a:cs typeface="Helvetica" panose="020B0604020202020204" pitchFamily="34" charset="0"/>
              </a:rPr>
              <a:t>Official Use Only</a:t>
            </a:r>
          </a:p>
        </p:txBody>
      </p:sp>
      <p:sp>
        <p:nvSpPr>
          <p:cNvPr id="8" name="Rectangle 7">
            <a:extLst>
              <a:ext uri="{FF2B5EF4-FFF2-40B4-BE49-F238E27FC236}">
                <a16:creationId xmlns:a16="http://schemas.microsoft.com/office/drawing/2014/main" id="{618784BB-098E-4F59-81B3-3DC7579AAD24}"/>
              </a:ext>
            </a:extLst>
          </p:cNvPr>
          <p:cNvSpPr/>
          <p:nvPr userDrawn="1"/>
        </p:nvSpPr>
        <p:spPr>
          <a:xfrm>
            <a:off x="0" y="-2943"/>
            <a:ext cx="12192000" cy="8405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CD9184-FD85-4989-B08E-439E6780457F}"/>
              </a:ext>
            </a:extLst>
          </p:cNvPr>
          <p:cNvSpPr txBox="1"/>
          <p:nvPr userDrawn="1"/>
        </p:nvSpPr>
        <p:spPr>
          <a:xfrm>
            <a:off x="4875571" y="6551047"/>
            <a:ext cx="2440858" cy="307777"/>
          </a:xfrm>
          <a:prstGeom prst="rect">
            <a:avLst/>
          </a:prstGeom>
          <a:noFill/>
        </p:spPr>
        <p:txBody>
          <a:bodyPr wrap="square">
            <a:spAutoFit/>
          </a:bodyPr>
          <a:lstStyle/>
          <a:p>
            <a:pPr algn="ctr"/>
            <a:r>
              <a:rPr lang="en-US" sz="1400" dirty="0">
                <a:latin typeface="Helvetica" panose="020B0604020202020204" pitchFamily="34" charset="0"/>
                <a:cs typeface="Helvetica" panose="020B0604020202020204" pitchFamily="34" charset="0"/>
              </a:rPr>
              <a:t>Official Use Only</a:t>
            </a:r>
          </a:p>
        </p:txBody>
      </p:sp>
      <p:pic>
        <p:nvPicPr>
          <p:cNvPr id="12" name="Picture 11" descr="A blue and white logo&#10;&#10;Description automatically generated with low confidence">
            <a:extLst>
              <a:ext uri="{FF2B5EF4-FFF2-40B4-BE49-F238E27FC236}">
                <a16:creationId xmlns:a16="http://schemas.microsoft.com/office/drawing/2014/main" id="{39C2E42A-54F9-4000-82B6-719DAB2747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759" y="6237279"/>
            <a:ext cx="1908686" cy="443088"/>
          </a:xfrm>
          <a:prstGeom prst="rect">
            <a:avLst/>
          </a:prstGeom>
        </p:spPr>
      </p:pic>
    </p:spTree>
    <p:extLst>
      <p:ext uri="{BB962C8B-B14F-4D97-AF65-F5344CB8AC3E}">
        <p14:creationId xmlns:p14="http://schemas.microsoft.com/office/powerpoint/2010/main" val="1251914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6C1CA1-F86C-44E1-A7A6-1490CB8A3A93}"/>
              </a:ext>
            </a:extLst>
          </p:cNvPr>
          <p:cNvSpPr txBox="1">
            <a:spLocks/>
          </p:cNvSpPr>
          <p:nvPr userDrawn="1"/>
        </p:nvSpPr>
        <p:spPr>
          <a:xfrm>
            <a:off x="10169013" y="6357271"/>
            <a:ext cx="1751125" cy="301062"/>
          </a:xfrm>
          <a:prstGeom prst="rect">
            <a:avLst/>
          </a:prstGeom>
        </p:spPr>
        <p:txBody>
          <a:bodyPr vert="horz" bIns="0" rtlCol="0" anchor="b"/>
          <a:lstStyle>
            <a:defPPr>
              <a:defRPr lang="en-US"/>
            </a:defPPr>
            <a:lvl1pPr marL="0" algn="r" defTabSz="914400" rtl="0" eaLnBrk="1" latinLnBrk="0" hangingPunct="1">
              <a:defRPr kumimoji="0" sz="1200" kern="1200">
                <a:solidFill>
                  <a:schemeClr val="tx1"/>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0CED38-F16A-AF4E-BD56-604F909F3C61}" type="slidenum">
              <a:rPr lang="en-US" smtClean="0"/>
              <a:pPr/>
              <a:t>‹#›</a:t>
            </a:fld>
            <a:endParaRPr lang="en-US" dirty="0"/>
          </a:p>
        </p:txBody>
      </p:sp>
    </p:spTree>
    <p:extLst>
      <p:ext uri="{BB962C8B-B14F-4D97-AF65-F5344CB8AC3E}">
        <p14:creationId xmlns:p14="http://schemas.microsoft.com/office/powerpoint/2010/main" val="4206725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ast slid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0A7B44-3D39-4F97-A3AF-FE4ED18BE17B}"/>
              </a:ext>
            </a:extLst>
          </p:cNvPr>
          <p:cNvSpPr/>
          <p:nvPr userDrawn="1"/>
        </p:nvSpPr>
        <p:spPr>
          <a:xfrm>
            <a:off x="9534832" y="0"/>
            <a:ext cx="2657168" cy="8406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9E07F60-5211-4971-8BFB-AB55B136FB52}"/>
              </a:ext>
            </a:extLst>
          </p:cNvPr>
          <p:cNvSpPr/>
          <p:nvPr userDrawn="1"/>
        </p:nvSpPr>
        <p:spPr>
          <a:xfrm>
            <a:off x="7374" y="6017342"/>
            <a:ext cx="2657168" cy="8406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10;&#10;Description automatically generated with low confidence">
            <a:extLst>
              <a:ext uri="{FF2B5EF4-FFF2-40B4-BE49-F238E27FC236}">
                <a16:creationId xmlns:a16="http://schemas.microsoft.com/office/drawing/2014/main" id="{65219520-4709-49E4-8F63-30485ED33B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4827" y="2750131"/>
            <a:ext cx="6566700" cy="1524413"/>
          </a:xfrm>
          <a:prstGeom prst="rect">
            <a:avLst/>
          </a:prstGeom>
        </p:spPr>
      </p:pic>
    </p:spTree>
    <p:extLst>
      <p:ext uri="{BB962C8B-B14F-4D97-AF65-F5344CB8AC3E}">
        <p14:creationId xmlns:p14="http://schemas.microsoft.com/office/powerpoint/2010/main" val="3548390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7EC906-F452-4801-B8B5-F49722499373}"/>
              </a:ext>
            </a:extLst>
          </p:cNvPr>
          <p:cNvSpPr/>
          <p:nvPr userDrawn="1"/>
        </p:nvSpPr>
        <p:spPr>
          <a:xfrm>
            <a:off x="0" y="0"/>
            <a:ext cx="12192000"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75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33A4385-2246-447F-B79A-B53F2974E9C0}"/>
              </a:ext>
            </a:extLst>
          </p:cNvPr>
          <p:cNvSpPr>
            <a:spLocks noGrp="1"/>
          </p:cNvSpPr>
          <p:nvPr>
            <p:ph type="title" hasCustomPrompt="1"/>
          </p:nvPr>
        </p:nvSpPr>
        <p:spPr>
          <a:xfrm>
            <a:off x="285627" y="383612"/>
            <a:ext cx="10972800" cy="777431"/>
          </a:xfrm>
          <a:prstGeom prst="rect">
            <a:avLst/>
          </a:prstGeom>
          <a:noFill/>
          <a:effectLst/>
        </p:spPr>
        <p:txBody>
          <a:bodyPr vert="horz" lIns="91440" rIns="45720" rtlCol="0" anchor="ctr">
            <a:noAutofit/>
            <a:scene3d>
              <a:camera prst="orthographicFront"/>
              <a:lightRig rig="threePt" dir="t">
                <a:rot lat="0" lon="0" rev="4800000"/>
              </a:lightRig>
            </a:scene3d>
            <a:sp3d prstMaterial="matte"/>
          </a:bodyPr>
          <a:lstStyle>
            <a:lvl1pPr>
              <a:lnSpc>
                <a:spcPct val="100000"/>
              </a:lnSpc>
              <a:defRPr sz="2400" spc="-50" baseline="0">
                <a:solidFill>
                  <a:schemeClr val="tx1"/>
                </a:solidFill>
                <a:effectLst/>
                <a:latin typeface="Helvetica" panose="020B0604020202020204" pitchFamily="34" charset="0"/>
                <a:cs typeface="Helvetica" panose="020B0604020202020204" pitchFamily="34" charset="0"/>
              </a:defRPr>
            </a:lvl1pPr>
          </a:lstStyle>
          <a:p>
            <a:r>
              <a:rPr kumimoji="0" lang="en-US" dirty="0"/>
              <a:t>Click to edit learning objective or summary slide title</a:t>
            </a:r>
          </a:p>
        </p:txBody>
      </p:sp>
      <p:sp>
        <p:nvSpPr>
          <p:cNvPr id="9" name="Slide Number Placeholder 5">
            <a:extLst>
              <a:ext uri="{FF2B5EF4-FFF2-40B4-BE49-F238E27FC236}">
                <a16:creationId xmlns:a16="http://schemas.microsoft.com/office/drawing/2014/main" id="{A62E505B-7901-43A0-B5E7-76C2832922E9}"/>
              </a:ext>
            </a:extLst>
          </p:cNvPr>
          <p:cNvSpPr>
            <a:spLocks noGrp="1"/>
          </p:cNvSpPr>
          <p:nvPr>
            <p:ph type="sldNum" sz="quarter" idx="4"/>
          </p:nvPr>
        </p:nvSpPr>
        <p:spPr>
          <a:xfrm>
            <a:off x="10169013" y="6357271"/>
            <a:ext cx="1751125" cy="301062"/>
          </a:xfrm>
          <a:prstGeom prst="rect">
            <a:avLst/>
          </a:prstGeom>
        </p:spPr>
        <p:txBody>
          <a:bodyPr vert="horz" bIns="0" rtlCol="0" anchor="b"/>
          <a:lstStyle>
            <a:lvl1pPr algn="r" eaLnBrk="1" latinLnBrk="0" hangingPunct="1">
              <a:defRPr kumimoji="0" sz="1200">
                <a:solidFill>
                  <a:schemeClr val="tx1"/>
                </a:solidFill>
                <a:latin typeface="Helvetica" panose="020B0604020202020204" pitchFamily="34" charset="0"/>
                <a:cs typeface="Helvetica" panose="020B0604020202020204" pitchFamily="34" charset="0"/>
              </a:defRPr>
            </a:lvl1pPr>
          </a:lstStyle>
          <a:p>
            <a:fld id="{830CED38-F16A-AF4E-BD56-604F909F3C61}" type="slidenum">
              <a:rPr lang="en-US" smtClean="0"/>
              <a:pPr/>
              <a:t>‹#›</a:t>
            </a:fld>
            <a:endParaRPr lang="en-US" dirty="0"/>
          </a:p>
        </p:txBody>
      </p:sp>
      <p:sp>
        <p:nvSpPr>
          <p:cNvPr id="6" name="Text Placeholder 2">
            <a:extLst>
              <a:ext uri="{FF2B5EF4-FFF2-40B4-BE49-F238E27FC236}">
                <a16:creationId xmlns:a16="http://schemas.microsoft.com/office/drawing/2014/main" id="{44F6ED81-3F17-46ED-AD29-C086B2F9D293}"/>
              </a:ext>
            </a:extLst>
          </p:cNvPr>
          <p:cNvSpPr>
            <a:spLocks noGrp="1"/>
          </p:cNvSpPr>
          <p:nvPr>
            <p:ph idx="1" hasCustomPrompt="1"/>
          </p:nvPr>
        </p:nvSpPr>
        <p:spPr>
          <a:xfrm>
            <a:off x="314632" y="1569720"/>
            <a:ext cx="11201400" cy="4630409"/>
          </a:xfrm>
          <a:prstGeom prst="rect">
            <a:avLst/>
          </a:prstGeom>
        </p:spPr>
        <p:txBody>
          <a:bodyPr vert="horz" lIns="54864" tIns="45720" rtlCol="0">
            <a:noAutofit/>
          </a:bodyPr>
          <a:lstStyle>
            <a:lvl3pPr>
              <a:defRPr/>
            </a:lvl3pPr>
            <a:lvl4pPr marL="687388" indent="-174625">
              <a:defRPr/>
            </a:lvl4pPr>
            <a:lvl5pPr marL="855663" indent="-168275">
              <a:defRPr/>
            </a:lvl5pPr>
          </a:lstStyle>
          <a:p>
            <a:pPr lvl="0" eaLnBrk="1" latinLnBrk="0" hangingPunct="1"/>
            <a:r>
              <a:rPr lang="en-US" dirty="0"/>
              <a:t>Bullet 1</a:t>
            </a:r>
          </a:p>
          <a:p>
            <a:pPr lvl="1" eaLnBrk="1" latinLnBrk="0" hangingPunct="1"/>
            <a:r>
              <a:rPr lang="en-US" dirty="0"/>
              <a:t>Bullet 2</a:t>
            </a:r>
          </a:p>
          <a:p>
            <a:pPr lvl="2" eaLnBrk="1" latinLnBrk="0" hangingPunct="1"/>
            <a:r>
              <a:rPr lang="en-US" dirty="0"/>
              <a:t>Bullet 3</a:t>
            </a:r>
          </a:p>
          <a:p>
            <a:pPr lvl="3" eaLnBrk="1" latinLnBrk="0" hangingPunct="1"/>
            <a:r>
              <a:rPr kumimoji="0" lang="en-US" dirty="0"/>
              <a:t>Bullet 4</a:t>
            </a:r>
          </a:p>
          <a:p>
            <a:pPr lvl="4" eaLnBrk="1" latinLnBrk="0" hangingPunct="1"/>
            <a:r>
              <a:rPr kumimoji="0" lang="en-US" dirty="0"/>
              <a:t>Bullet 5</a:t>
            </a:r>
          </a:p>
        </p:txBody>
      </p:sp>
    </p:spTree>
    <p:extLst>
      <p:ext uri="{BB962C8B-B14F-4D97-AF65-F5344CB8AC3E}">
        <p14:creationId xmlns:p14="http://schemas.microsoft.com/office/powerpoint/2010/main" val="325144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with map">
    <p:spTree>
      <p:nvGrpSpPr>
        <p:cNvPr id="1" name=""/>
        <p:cNvGrpSpPr/>
        <p:nvPr/>
      </p:nvGrpSpPr>
      <p:grpSpPr>
        <a:xfrm>
          <a:off x="0" y="0"/>
          <a:ext cx="0" cy="0"/>
          <a:chOff x="0" y="0"/>
          <a:chExt cx="0" cy="0"/>
        </a:xfrm>
      </p:grpSpPr>
      <p:pic>
        <p:nvPicPr>
          <p:cNvPr id="5" name="Picture 4" descr="A picture containing tree, nature&#10;&#10;Description automatically generated">
            <a:extLst>
              <a:ext uri="{FF2B5EF4-FFF2-40B4-BE49-F238E27FC236}">
                <a16:creationId xmlns:a16="http://schemas.microsoft.com/office/drawing/2014/main" id="{9DC57428-028C-4F62-9BC2-8A868691B91A}"/>
              </a:ext>
            </a:extLst>
          </p:cNvPr>
          <p:cNvPicPr/>
          <p:nvPr userDrawn="1"/>
        </p:nvPicPr>
        <p:blipFill rotWithShape="1">
          <a:blip r:embed="rId2" cstate="print">
            <a:extLst>
              <a:ext uri="{28A0092B-C50C-407E-A947-70E740481C1C}">
                <a14:useLocalDpi xmlns:a14="http://schemas.microsoft.com/office/drawing/2010/main" val="0"/>
              </a:ext>
            </a:extLst>
          </a:blip>
          <a:srcRect b="11570"/>
          <a:stretch/>
        </p:blipFill>
        <p:spPr>
          <a:xfrm>
            <a:off x="518161" y="1496581"/>
            <a:ext cx="11441241" cy="5361420"/>
          </a:xfrm>
          <a:prstGeom prst="rect">
            <a:avLst/>
          </a:prstGeom>
        </p:spPr>
      </p:pic>
      <p:sp>
        <p:nvSpPr>
          <p:cNvPr id="8" name="Title Placeholder 1">
            <a:extLst>
              <a:ext uri="{FF2B5EF4-FFF2-40B4-BE49-F238E27FC236}">
                <a16:creationId xmlns:a16="http://schemas.microsoft.com/office/drawing/2014/main" id="{433A4385-2246-447F-B79A-B53F2974E9C0}"/>
              </a:ext>
            </a:extLst>
          </p:cNvPr>
          <p:cNvSpPr>
            <a:spLocks noGrp="1"/>
          </p:cNvSpPr>
          <p:nvPr>
            <p:ph type="title"/>
          </p:nvPr>
        </p:nvSpPr>
        <p:spPr>
          <a:xfrm>
            <a:off x="285627" y="383612"/>
            <a:ext cx="10972800" cy="777431"/>
          </a:xfrm>
          <a:prstGeom prst="rect">
            <a:avLst/>
          </a:prstGeom>
          <a:noFill/>
          <a:effectLst/>
        </p:spPr>
        <p:txBody>
          <a:bodyPr vert="horz" lIns="91440" rIns="45720" rtlCol="0" anchor="ctr">
            <a:noAutofit/>
            <a:scene3d>
              <a:camera prst="orthographicFront"/>
              <a:lightRig rig="threePt" dir="t">
                <a:rot lat="0" lon="0" rev="4800000"/>
              </a:lightRig>
            </a:scene3d>
            <a:sp3d prstMaterial="matte"/>
          </a:bodyPr>
          <a:lstStyle>
            <a:lvl1pPr>
              <a:lnSpc>
                <a:spcPct val="100000"/>
              </a:lnSpc>
              <a:defRPr sz="2400" spc="-50" baseline="0">
                <a:solidFill>
                  <a:schemeClr val="tx1"/>
                </a:solidFill>
                <a:effectLst/>
                <a:latin typeface="Helvetica" panose="020B0604020202020204" pitchFamily="34" charset="0"/>
                <a:cs typeface="Helvetica" panose="020B0604020202020204" pitchFamily="34" charset="0"/>
              </a:defRPr>
            </a:lvl1pPr>
          </a:lstStyle>
          <a:p>
            <a:r>
              <a:rPr kumimoji="0" lang="en-US"/>
              <a:t>Click to edit Master title style</a:t>
            </a:r>
            <a:endParaRPr kumimoji="0" lang="en-US" dirty="0"/>
          </a:p>
        </p:txBody>
      </p:sp>
      <p:sp>
        <p:nvSpPr>
          <p:cNvPr id="9" name="Slide Number Placeholder 5">
            <a:extLst>
              <a:ext uri="{FF2B5EF4-FFF2-40B4-BE49-F238E27FC236}">
                <a16:creationId xmlns:a16="http://schemas.microsoft.com/office/drawing/2014/main" id="{A62E505B-7901-43A0-B5E7-76C2832922E9}"/>
              </a:ext>
            </a:extLst>
          </p:cNvPr>
          <p:cNvSpPr>
            <a:spLocks noGrp="1"/>
          </p:cNvSpPr>
          <p:nvPr>
            <p:ph type="sldNum" sz="quarter" idx="4"/>
          </p:nvPr>
        </p:nvSpPr>
        <p:spPr>
          <a:xfrm>
            <a:off x="10169013" y="6357271"/>
            <a:ext cx="1751125" cy="301062"/>
          </a:xfrm>
          <a:prstGeom prst="rect">
            <a:avLst/>
          </a:prstGeom>
        </p:spPr>
        <p:txBody>
          <a:bodyPr vert="horz" bIns="0" rtlCol="0" anchor="b"/>
          <a:lstStyle>
            <a:lvl1pPr algn="r" eaLnBrk="1" latinLnBrk="0" hangingPunct="1">
              <a:defRPr kumimoji="0" sz="1200">
                <a:solidFill>
                  <a:schemeClr val="tx1"/>
                </a:solidFill>
                <a:latin typeface="Helvetica" panose="020B0604020202020204" pitchFamily="34" charset="0"/>
                <a:cs typeface="Helvetica" panose="020B0604020202020204" pitchFamily="34" charset="0"/>
              </a:defRPr>
            </a:lvl1pPr>
          </a:lstStyle>
          <a:p>
            <a:fld id="{830CED38-F16A-AF4E-BD56-604F909F3C61}" type="slidenum">
              <a:rPr lang="en-US" smtClean="0"/>
              <a:pPr/>
              <a:t>‹#›</a:t>
            </a:fld>
            <a:endParaRPr lang="en-US" dirty="0"/>
          </a:p>
        </p:txBody>
      </p:sp>
      <p:sp>
        <p:nvSpPr>
          <p:cNvPr id="6" name="Text Placeholder 2">
            <a:extLst>
              <a:ext uri="{FF2B5EF4-FFF2-40B4-BE49-F238E27FC236}">
                <a16:creationId xmlns:a16="http://schemas.microsoft.com/office/drawing/2014/main" id="{44F6ED81-3F17-46ED-AD29-C086B2F9D293}"/>
              </a:ext>
            </a:extLst>
          </p:cNvPr>
          <p:cNvSpPr>
            <a:spLocks noGrp="1"/>
          </p:cNvSpPr>
          <p:nvPr>
            <p:ph idx="1" hasCustomPrompt="1"/>
          </p:nvPr>
        </p:nvSpPr>
        <p:spPr>
          <a:xfrm>
            <a:off x="314632" y="1569720"/>
            <a:ext cx="11201400" cy="4630409"/>
          </a:xfrm>
          <a:prstGeom prst="rect">
            <a:avLst/>
          </a:prstGeom>
        </p:spPr>
        <p:txBody>
          <a:bodyPr vert="horz" lIns="54864" tIns="45720" rtlCol="0">
            <a:noAutofit/>
          </a:bodyPr>
          <a:lstStyle>
            <a:lvl3pPr>
              <a:defRPr/>
            </a:lvl3pPr>
            <a:lvl4pPr>
              <a:defRPr/>
            </a:lvl4pPr>
          </a:lstStyle>
          <a:p>
            <a:pPr lvl="0" eaLnBrk="1" latinLnBrk="0" hangingPunct="1"/>
            <a:r>
              <a:rPr lang="en-US" dirty="0"/>
              <a:t>Bullet 1</a:t>
            </a:r>
          </a:p>
          <a:p>
            <a:pPr lvl="1" eaLnBrk="1" latinLnBrk="0" hangingPunct="1"/>
            <a:r>
              <a:rPr lang="en-US" dirty="0"/>
              <a:t>Bullet 2</a:t>
            </a:r>
          </a:p>
          <a:p>
            <a:pPr lvl="2" eaLnBrk="1" latinLnBrk="0" hangingPunct="1"/>
            <a:r>
              <a:rPr lang="en-US" dirty="0"/>
              <a:t>Bullet 3</a:t>
            </a:r>
          </a:p>
          <a:p>
            <a:pPr lvl="3" eaLnBrk="1" latinLnBrk="0" hangingPunct="1"/>
            <a:r>
              <a:rPr kumimoji="0" lang="en-US" dirty="0"/>
              <a:t>Bullet 4</a:t>
            </a:r>
          </a:p>
          <a:p>
            <a:pPr lvl="4" eaLnBrk="1" latinLnBrk="0" hangingPunct="1"/>
            <a:r>
              <a:rPr kumimoji="0" lang="en-US" dirty="0"/>
              <a:t>Bullet 5</a:t>
            </a:r>
          </a:p>
        </p:txBody>
      </p:sp>
    </p:spTree>
    <p:extLst>
      <p:ext uri="{BB962C8B-B14F-4D97-AF65-F5344CB8AC3E}">
        <p14:creationId xmlns:p14="http://schemas.microsoft.com/office/powerpoint/2010/main" val="135731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u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3C474E-3931-4BB4-9E3F-7E4F08B20D43}"/>
              </a:ext>
            </a:extLst>
          </p:cNvPr>
          <p:cNvSpPr/>
          <p:nvPr userDrawn="1"/>
        </p:nvSpPr>
        <p:spPr bwMode="auto">
          <a:xfrm flipV="1">
            <a:off x="0" y="0"/>
            <a:ext cx="7304056" cy="6858000"/>
          </a:xfrm>
          <a:prstGeom prst="rect">
            <a:avLst/>
          </a:prstGeom>
          <a:gradFill>
            <a:gsLst>
              <a:gs pos="0">
                <a:schemeClr val="accent1"/>
              </a:gs>
              <a:gs pos="0">
                <a:srgbClr val="262262"/>
              </a:gs>
            </a:gsLst>
            <a:lin ang="16200000" scaled="1"/>
          </a:gradFill>
          <a:ln w="9525">
            <a:noFill/>
            <a:miter lim="800000"/>
            <a:headEnd/>
            <a:tailEnd/>
          </a:ln>
        </p:spPr>
        <p:txBody>
          <a:bodyPr rtlCol="0" anchor="b">
            <a:prstTxWarp prst="textNoShape">
              <a:avLst/>
            </a:prstTxWarp>
          </a:bodyPr>
          <a:lstStyle/>
          <a:p>
            <a:pPr algn="ctr">
              <a:spcBef>
                <a:spcPct val="0"/>
              </a:spcBef>
            </a:pPr>
            <a:endParaRPr lang="en-US" sz="1600" dirty="0">
              <a:solidFill>
                <a:srgbClr val="000000"/>
              </a:solidFill>
            </a:endParaRPr>
          </a:p>
        </p:txBody>
      </p:sp>
      <p:sp>
        <p:nvSpPr>
          <p:cNvPr id="6" name="Title 1">
            <a:extLst>
              <a:ext uri="{FF2B5EF4-FFF2-40B4-BE49-F238E27FC236}">
                <a16:creationId xmlns:a16="http://schemas.microsoft.com/office/drawing/2014/main" id="{41760328-5163-443A-B782-FD6249420940}"/>
              </a:ext>
            </a:extLst>
          </p:cNvPr>
          <p:cNvSpPr>
            <a:spLocks noGrp="1"/>
          </p:cNvSpPr>
          <p:nvPr>
            <p:ph type="title"/>
          </p:nvPr>
        </p:nvSpPr>
        <p:spPr>
          <a:xfrm>
            <a:off x="279691" y="243182"/>
            <a:ext cx="6798197" cy="1154590"/>
          </a:xfrm>
        </p:spPr>
        <p:txBody>
          <a:bodyPr/>
          <a:lstStyle>
            <a:lvl1pPr>
              <a:defRPr>
                <a:solidFill>
                  <a:schemeClr val="bg1">
                    <a:lumMod val="95000"/>
                  </a:schemeClr>
                </a:solidFill>
                <a:effectLst/>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03F0CEE-0150-4B5E-AEAD-F94A59511D26}"/>
              </a:ext>
            </a:extLst>
          </p:cNvPr>
          <p:cNvSpPr>
            <a:spLocks noGrp="1"/>
          </p:cNvSpPr>
          <p:nvPr>
            <p:ph idx="1"/>
          </p:nvPr>
        </p:nvSpPr>
        <p:spPr>
          <a:xfrm>
            <a:off x="198574" y="1566864"/>
            <a:ext cx="6879313" cy="4629173"/>
          </a:xfrm>
          <a:prstGeom prst="rect">
            <a:avLst/>
          </a:prstGeom>
        </p:spPr>
        <p:txBody>
          <a:bodyPr/>
          <a:lstStyle>
            <a:lvl1pPr marL="287338" indent="-171450">
              <a:lnSpc>
                <a:spcPts val="2000"/>
              </a:lnSpc>
              <a:spcBef>
                <a:spcPts val="500"/>
              </a:spcBef>
              <a:spcAft>
                <a:spcPts val="500"/>
              </a:spcAft>
              <a:buClr>
                <a:schemeClr val="bg1"/>
              </a:buClr>
              <a:buFont typeface="Wingdings" panose="05000000000000000000" pitchFamily="2" charset="2"/>
              <a:buChar char="§"/>
              <a:defRPr sz="1800" baseline="0">
                <a:solidFill>
                  <a:schemeClr val="bg1"/>
                </a:solidFill>
              </a:defRPr>
            </a:lvl1pPr>
            <a:lvl2pPr marL="457200" indent="-169863">
              <a:lnSpc>
                <a:spcPts val="2000"/>
              </a:lnSpc>
              <a:spcBef>
                <a:spcPts val="300"/>
              </a:spcBef>
              <a:spcAft>
                <a:spcPts val="300"/>
              </a:spcAft>
              <a:buClr>
                <a:schemeClr val="bg1"/>
              </a:buClr>
              <a:buFont typeface="HelveticaNeueLT Std" panose="020B0604020202020204" pitchFamily="34" charset="0"/>
              <a:buChar char="−"/>
              <a:defRPr sz="1800" baseline="0">
                <a:solidFill>
                  <a:schemeClr val="bg1"/>
                </a:solidFill>
              </a:defRPr>
            </a:lvl2pPr>
            <a:lvl3pPr marL="627063" indent="-169863">
              <a:lnSpc>
                <a:spcPts val="2000"/>
              </a:lnSpc>
              <a:spcBef>
                <a:spcPts val="300"/>
              </a:spcBef>
              <a:spcAft>
                <a:spcPts val="300"/>
              </a:spcAft>
              <a:buClr>
                <a:schemeClr val="bg1"/>
              </a:buClr>
              <a:buFont typeface="Wingdings 3" panose="05040102010807070707" pitchFamily="18" charset="2"/>
              <a:buChar char="}"/>
              <a:defRPr sz="1800" baseline="0">
                <a:solidFill>
                  <a:schemeClr val="bg1"/>
                </a:solidFill>
              </a:defRPr>
            </a:lvl3pPr>
            <a:lvl4pPr marL="798513" indent="-169863">
              <a:spcAft>
                <a:spcPts val="450"/>
              </a:spcAft>
              <a:buClr>
                <a:schemeClr val="bg1"/>
              </a:buClr>
              <a:buFont typeface="HelveticaNeueLT Std" panose="020B0604020202020204" pitchFamily="34" charset="0"/>
              <a:buChar char="−"/>
              <a:defRPr>
                <a:solidFill>
                  <a:schemeClr val="bg1"/>
                </a:solidFill>
              </a:defRPr>
            </a:lvl4pPr>
            <a:lvl5pPr marL="973138" indent="-176213">
              <a:spcAft>
                <a:spcPts val="450"/>
              </a:spcAft>
              <a:buClr>
                <a:schemeClr val="bg1"/>
              </a:buClr>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lang="en-US" dirty="0"/>
          </a:p>
        </p:txBody>
      </p:sp>
      <p:sp>
        <p:nvSpPr>
          <p:cNvPr id="13" name="Slide Number Placeholder 5">
            <a:extLst>
              <a:ext uri="{FF2B5EF4-FFF2-40B4-BE49-F238E27FC236}">
                <a16:creationId xmlns:a16="http://schemas.microsoft.com/office/drawing/2014/main" id="{F89065A1-F37F-4E5C-82A8-F80959C858FA}"/>
              </a:ext>
            </a:extLst>
          </p:cNvPr>
          <p:cNvSpPr txBox="1">
            <a:spLocks/>
          </p:cNvSpPr>
          <p:nvPr userDrawn="1"/>
        </p:nvSpPr>
        <p:spPr>
          <a:xfrm>
            <a:off x="10169013" y="6357271"/>
            <a:ext cx="1751125" cy="301062"/>
          </a:xfrm>
          <a:prstGeom prst="rect">
            <a:avLst/>
          </a:prstGeom>
        </p:spPr>
        <p:txBody>
          <a:bodyPr vert="horz" bIns="0" rtlCol="0" anchor="b"/>
          <a:lstStyle>
            <a:defPPr>
              <a:defRPr lang="en-US"/>
            </a:defPPr>
            <a:lvl1pPr marL="0" algn="r" defTabSz="914400" rtl="0" eaLnBrk="1" latinLnBrk="0" hangingPunct="1">
              <a:defRPr kumimoji="0" sz="1200" kern="1200">
                <a:solidFill>
                  <a:schemeClr val="tx1"/>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0CED38-F16A-AF4E-BD56-604F909F3C61}" type="slidenum">
              <a:rPr lang="en-US" smtClean="0"/>
              <a:pPr/>
              <a:t>‹#›</a:t>
            </a:fld>
            <a:endParaRPr lang="en-US" dirty="0"/>
          </a:p>
        </p:txBody>
      </p:sp>
      <p:sp>
        <p:nvSpPr>
          <p:cNvPr id="2" name="Rectangle 1">
            <a:extLst>
              <a:ext uri="{FF2B5EF4-FFF2-40B4-BE49-F238E27FC236}">
                <a16:creationId xmlns:a16="http://schemas.microsoft.com/office/drawing/2014/main" id="{6C8B73BF-25E3-4AA9-9B83-612B54891F03}"/>
              </a:ext>
            </a:extLst>
          </p:cNvPr>
          <p:cNvSpPr/>
          <p:nvPr userDrawn="1"/>
        </p:nvSpPr>
        <p:spPr>
          <a:xfrm>
            <a:off x="9940413" y="0"/>
            <a:ext cx="2251587" cy="77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EFCD87AB-E7F5-42AB-A7F4-602787C164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23043" y="301862"/>
            <a:ext cx="1372632" cy="397476"/>
          </a:xfrm>
          <a:prstGeom prst="rect">
            <a:avLst/>
          </a:prstGeom>
        </p:spPr>
      </p:pic>
      <p:sp>
        <p:nvSpPr>
          <p:cNvPr id="4" name="Content Placeholder 3">
            <a:extLst>
              <a:ext uri="{FF2B5EF4-FFF2-40B4-BE49-F238E27FC236}">
                <a16:creationId xmlns:a16="http://schemas.microsoft.com/office/drawing/2014/main" id="{F0C56800-720F-4051-8D97-17E253492C49}"/>
              </a:ext>
            </a:extLst>
          </p:cNvPr>
          <p:cNvSpPr>
            <a:spLocks noGrp="1"/>
          </p:cNvSpPr>
          <p:nvPr>
            <p:ph sz="quarter" idx="10"/>
          </p:nvPr>
        </p:nvSpPr>
        <p:spPr>
          <a:xfrm>
            <a:off x="7549122" y="1564183"/>
            <a:ext cx="4261877" cy="4631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A blue and white logo&#10;&#10;Description automatically generated with low confidence">
            <a:extLst>
              <a:ext uri="{FF2B5EF4-FFF2-40B4-BE49-F238E27FC236}">
                <a16:creationId xmlns:a16="http://schemas.microsoft.com/office/drawing/2014/main" id="{FEFCB7A8-AF9C-4A8E-915B-474490216A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759" y="6237279"/>
            <a:ext cx="1908686" cy="443088"/>
          </a:xfrm>
          <a:prstGeom prst="rect">
            <a:avLst/>
          </a:prstGeom>
        </p:spPr>
      </p:pic>
    </p:spTree>
    <p:extLst>
      <p:ext uri="{BB962C8B-B14F-4D97-AF65-F5344CB8AC3E}">
        <p14:creationId xmlns:p14="http://schemas.microsoft.com/office/powerpoint/2010/main" val="386498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ue / Whit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8F12B1-68D2-49FB-A28D-2109BD3A8BFC}"/>
              </a:ext>
            </a:extLst>
          </p:cNvPr>
          <p:cNvSpPr/>
          <p:nvPr userDrawn="1"/>
        </p:nvSpPr>
        <p:spPr bwMode="auto">
          <a:xfrm flipV="1">
            <a:off x="1" y="0"/>
            <a:ext cx="4645096" cy="6858000"/>
          </a:xfrm>
          <a:prstGeom prst="rect">
            <a:avLst/>
          </a:prstGeom>
          <a:gradFill>
            <a:gsLst>
              <a:gs pos="0">
                <a:schemeClr val="accent1"/>
              </a:gs>
              <a:gs pos="0">
                <a:schemeClr val="accent1"/>
              </a:gs>
              <a:gs pos="100000">
                <a:schemeClr val="accent1">
                  <a:lumMod val="75000"/>
                </a:schemeClr>
              </a:gs>
            </a:gsLst>
            <a:lin ang="16200000" scaled="1"/>
          </a:gradFill>
          <a:ln w="9525">
            <a:noFill/>
            <a:miter lim="800000"/>
            <a:headEnd/>
            <a:tailEnd/>
          </a:ln>
        </p:spPr>
        <p:txBody>
          <a:bodyPr rtlCol="0" anchor="b">
            <a:prstTxWarp prst="textNoShape">
              <a:avLst/>
            </a:prstTxWarp>
          </a:bodyPr>
          <a:lstStyle/>
          <a:p>
            <a:pPr algn="ctr">
              <a:spcBef>
                <a:spcPct val="0"/>
              </a:spcBef>
            </a:pPr>
            <a:endParaRPr lang="en-US" sz="1600" dirty="0">
              <a:solidFill>
                <a:srgbClr val="000000"/>
              </a:solidFill>
            </a:endParaRPr>
          </a:p>
        </p:txBody>
      </p:sp>
      <p:sp>
        <p:nvSpPr>
          <p:cNvPr id="15" name="Slide Number Placeholder 5">
            <a:extLst>
              <a:ext uri="{FF2B5EF4-FFF2-40B4-BE49-F238E27FC236}">
                <a16:creationId xmlns:a16="http://schemas.microsoft.com/office/drawing/2014/main" id="{90222BA7-6757-48CB-8F36-214F62FA4302}"/>
              </a:ext>
            </a:extLst>
          </p:cNvPr>
          <p:cNvSpPr txBox="1">
            <a:spLocks/>
          </p:cNvSpPr>
          <p:nvPr userDrawn="1"/>
        </p:nvSpPr>
        <p:spPr>
          <a:xfrm>
            <a:off x="10169013" y="6357271"/>
            <a:ext cx="1751125" cy="301062"/>
          </a:xfrm>
          <a:prstGeom prst="rect">
            <a:avLst/>
          </a:prstGeom>
        </p:spPr>
        <p:txBody>
          <a:bodyPr vert="horz" bIns="0" rtlCol="0" anchor="b"/>
          <a:lstStyle>
            <a:defPPr>
              <a:defRPr lang="en-US"/>
            </a:defPPr>
            <a:lvl1pPr marL="0" algn="r" defTabSz="914400" rtl="0" eaLnBrk="1" latinLnBrk="0" hangingPunct="1">
              <a:defRPr kumimoji="0" sz="1200" kern="1200">
                <a:solidFill>
                  <a:schemeClr val="tx1"/>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0CED38-F16A-AF4E-BD56-604F909F3C61}" type="slidenum">
              <a:rPr lang="en-US" smtClean="0"/>
              <a:pPr/>
              <a:t>‹#›</a:t>
            </a:fld>
            <a:endParaRPr lang="en-US" dirty="0"/>
          </a:p>
        </p:txBody>
      </p:sp>
      <p:sp>
        <p:nvSpPr>
          <p:cNvPr id="16" name="Content Placeholder 2">
            <a:extLst>
              <a:ext uri="{FF2B5EF4-FFF2-40B4-BE49-F238E27FC236}">
                <a16:creationId xmlns:a16="http://schemas.microsoft.com/office/drawing/2014/main" id="{769D1F13-A274-4EB1-A47C-6DA4942CE3A6}"/>
              </a:ext>
            </a:extLst>
          </p:cNvPr>
          <p:cNvSpPr>
            <a:spLocks noGrp="1"/>
          </p:cNvSpPr>
          <p:nvPr>
            <p:ph idx="1"/>
          </p:nvPr>
        </p:nvSpPr>
        <p:spPr>
          <a:xfrm>
            <a:off x="198575" y="1566864"/>
            <a:ext cx="4226480" cy="4629173"/>
          </a:xfrm>
          <a:prstGeom prst="rect">
            <a:avLst/>
          </a:prstGeom>
        </p:spPr>
        <p:txBody>
          <a:bodyPr/>
          <a:lstStyle>
            <a:lvl1pPr marL="287338" indent="-171450">
              <a:lnSpc>
                <a:spcPts val="2000"/>
              </a:lnSpc>
              <a:spcBef>
                <a:spcPts val="500"/>
              </a:spcBef>
              <a:spcAft>
                <a:spcPts val="500"/>
              </a:spcAft>
              <a:buClr>
                <a:schemeClr val="bg1"/>
              </a:buClr>
              <a:buFont typeface="Wingdings" panose="05000000000000000000" pitchFamily="2" charset="2"/>
              <a:buChar char="§"/>
              <a:defRPr sz="1800" baseline="0">
                <a:solidFill>
                  <a:schemeClr val="bg1"/>
                </a:solidFill>
              </a:defRPr>
            </a:lvl1pPr>
            <a:lvl2pPr marL="457200" indent="-169863">
              <a:lnSpc>
                <a:spcPts val="2000"/>
              </a:lnSpc>
              <a:spcBef>
                <a:spcPts val="300"/>
              </a:spcBef>
              <a:spcAft>
                <a:spcPts val="300"/>
              </a:spcAft>
              <a:buClr>
                <a:schemeClr val="bg1"/>
              </a:buClr>
              <a:buFont typeface="HelveticaNeueLT Std" panose="020B0604020202020204" pitchFamily="34" charset="0"/>
              <a:buChar char="−"/>
              <a:defRPr sz="1800" baseline="0">
                <a:solidFill>
                  <a:schemeClr val="bg1"/>
                </a:solidFill>
              </a:defRPr>
            </a:lvl2pPr>
            <a:lvl3pPr marL="627063" indent="-169863">
              <a:lnSpc>
                <a:spcPts val="2000"/>
              </a:lnSpc>
              <a:spcBef>
                <a:spcPts val="300"/>
              </a:spcBef>
              <a:spcAft>
                <a:spcPts val="300"/>
              </a:spcAft>
              <a:buClr>
                <a:schemeClr val="bg1"/>
              </a:buClr>
              <a:buFont typeface="Wingdings 3" panose="05040102010807070707" pitchFamily="18" charset="2"/>
              <a:buChar char="}"/>
              <a:defRPr sz="1800" baseline="0">
                <a:solidFill>
                  <a:schemeClr val="bg1"/>
                </a:solidFill>
              </a:defRPr>
            </a:lvl3pPr>
            <a:lvl4pPr marL="796925" indent="-174625">
              <a:spcAft>
                <a:spcPts val="450"/>
              </a:spcAft>
              <a:buClr>
                <a:schemeClr val="bg1"/>
              </a:buClr>
              <a:tabLst/>
              <a:defRPr>
                <a:solidFill>
                  <a:schemeClr val="bg1"/>
                </a:solidFill>
              </a:defRPr>
            </a:lvl4pPr>
            <a:lvl5pPr marL="973138" indent="-176213">
              <a:spcAft>
                <a:spcPts val="450"/>
              </a:spcAft>
              <a:buClr>
                <a:schemeClr val="bg1"/>
              </a:buClr>
              <a:buFont typeface="Wingdings" panose="05000000000000000000" pitchFamily="2" charset="2"/>
              <a:buChar char="§"/>
              <a:tabLst/>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lang="en-US" dirty="0"/>
          </a:p>
        </p:txBody>
      </p:sp>
      <p:sp>
        <p:nvSpPr>
          <p:cNvPr id="17" name="Title 1">
            <a:extLst>
              <a:ext uri="{FF2B5EF4-FFF2-40B4-BE49-F238E27FC236}">
                <a16:creationId xmlns:a16="http://schemas.microsoft.com/office/drawing/2014/main" id="{3B633B43-E0F4-4442-8040-A755C50FC6C8}"/>
              </a:ext>
            </a:extLst>
          </p:cNvPr>
          <p:cNvSpPr>
            <a:spLocks noGrp="1"/>
          </p:cNvSpPr>
          <p:nvPr>
            <p:ph type="title"/>
          </p:nvPr>
        </p:nvSpPr>
        <p:spPr>
          <a:xfrm>
            <a:off x="279692" y="243182"/>
            <a:ext cx="4365406" cy="1154590"/>
          </a:xfrm>
        </p:spPr>
        <p:txBody>
          <a:bodyPr/>
          <a:lstStyle>
            <a:lvl1pPr>
              <a:defRPr>
                <a:solidFill>
                  <a:schemeClr val="bg1">
                    <a:lumMod val="95000"/>
                  </a:schemeClr>
                </a:solidFill>
                <a:effectLst/>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E281D83E-1A91-4F54-8E52-5922EB1689F4}"/>
              </a:ext>
            </a:extLst>
          </p:cNvPr>
          <p:cNvSpPr>
            <a:spLocks noGrp="1"/>
          </p:cNvSpPr>
          <p:nvPr>
            <p:ph sz="quarter" idx="10"/>
          </p:nvPr>
        </p:nvSpPr>
        <p:spPr>
          <a:xfrm>
            <a:off x="5083720" y="1566863"/>
            <a:ext cx="6727279" cy="4629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blue and white logo&#10;&#10;Description automatically generated with low confidence">
            <a:extLst>
              <a:ext uri="{FF2B5EF4-FFF2-40B4-BE49-F238E27FC236}">
                <a16:creationId xmlns:a16="http://schemas.microsoft.com/office/drawing/2014/main" id="{9269C8FA-F370-45EC-A8E6-2ECD224F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759" y="6237279"/>
            <a:ext cx="1908686" cy="443088"/>
          </a:xfrm>
          <a:prstGeom prst="rect">
            <a:avLst/>
          </a:prstGeom>
        </p:spPr>
      </p:pic>
    </p:spTree>
    <p:extLst>
      <p:ext uri="{BB962C8B-B14F-4D97-AF65-F5344CB8AC3E}">
        <p14:creationId xmlns:p14="http://schemas.microsoft.com/office/powerpoint/2010/main" val="145165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White / Blue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DC2068C-776B-4338-80C6-3260D3ABB80E}"/>
              </a:ext>
            </a:extLst>
          </p:cNvPr>
          <p:cNvSpPr/>
          <p:nvPr userDrawn="1"/>
        </p:nvSpPr>
        <p:spPr bwMode="auto">
          <a:xfrm flipV="1">
            <a:off x="4890305" y="0"/>
            <a:ext cx="7304056" cy="6858000"/>
          </a:xfrm>
          <a:prstGeom prst="rect">
            <a:avLst/>
          </a:prstGeom>
          <a:gradFill>
            <a:gsLst>
              <a:gs pos="0">
                <a:schemeClr val="accent1"/>
              </a:gs>
              <a:gs pos="0">
                <a:schemeClr val="accent1"/>
              </a:gs>
              <a:gs pos="100000">
                <a:schemeClr val="accent1">
                  <a:lumMod val="75000"/>
                </a:schemeClr>
              </a:gs>
            </a:gsLst>
            <a:lin ang="16200000" scaled="1"/>
          </a:gradFill>
          <a:ln w="9525">
            <a:noFill/>
            <a:miter lim="800000"/>
            <a:headEnd/>
            <a:tailEnd/>
          </a:ln>
        </p:spPr>
        <p:txBody>
          <a:bodyPr rtlCol="0" anchor="b">
            <a:prstTxWarp prst="textNoShape">
              <a:avLst/>
            </a:prstTxWarp>
          </a:bodyPr>
          <a:lstStyle/>
          <a:p>
            <a:pPr algn="ctr">
              <a:spcBef>
                <a:spcPct val="0"/>
              </a:spcBef>
            </a:pPr>
            <a:endParaRPr lang="en-US" sz="1600" dirty="0">
              <a:solidFill>
                <a:schemeClr val="bg1">
                  <a:lumMod val="95000"/>
                </a:schemeClr>
              </a:solidFill>
            </a:endParaRPr>
          </a:p>
        </p:txBody>
      </p:sp>
      <p:sp>
        <p:nvSpPr>
          <p:cNvPr id="15" name="Rectangle 14">
            <a:extLst>
              <a:ext uri="{FF2B5EF4-FFF2-40B4-BE49-F238E27FC236}">
                <a16:creationId xmlns:a16="http://schemas.microsoft.com/office/drawing/2014/main" id="{CEE19AB9-6B67-4C47-8A39-5830987FFA4F}"/>
              </a:ext>
            </a:extLst>
          </p:cNvPr>
          <p:cNvSpPr/>
          <p:nvPr userDrawn="1"/>
        </p:nvSpPr>
        <p:spPr bwMode="auto">
          <a:xfrm>
            <a:off x="6973746" y="538223"/>
            <a:ext cx="5218253" cy="3861401"/>
          </a:xfrm>
          <a:prstGeom prst="rect">
            <a:avLst/>
          </a:prstGeom>
          <a:noFill/>
          <a:ln w="9525">
            <a:noFill/>
            <a:miter lim="800000"/>
            <a:headEnd/>
            <a:tailEnd/>
          </a:ln>
        </p:spPr>
        <p:txBody>
          <a:bodyPr rtlCol="0" anchor="b">
            <a:prstTxWarp prst="textNoShape">
              <a:avLst/>
            </a:prstTxWarp>
          </a:bodyPr>
          <a:lstStyle/>
          <a:p>
            <a:pPr algn="ctr">
              <a:spcBef>
                <a:spcPct val="0"/>
              </a:spcBef>
            </a:pPr>
            <a:endParaRPr lang="en-US" sz="1200" dirty="0">
              <a:solidFill>
                <a:srgbClr val="000000"/>
              </a:solidFill>
            </a:endParaRPr>
          </a:p>
        </p:txBody>
      </p:sp>
      <p:sp>
        <p:nvSpPr>
          <p:cNvPr id="8" name="Slide Number Placeholder 5">
            <a:extLst>
              <a:ext uri="{FF2B5EF4-FFF2-40B4-BE49-F238E27FC236}">
                <a16:creationId xmlns:a16="http://schemas.microsoft.com/office/drawing/2014/main" id="{FB8787FE-E1CB-4D62-818F-1E854BFB3C6C}"/>
              </a:ext>
            </a:extLst>
          </p:cNvPr>
          <p:cNvSpPr txBox="1">
            <a:spLocks/>
          </p:cNvSpPr>
          <p:nvPr userDrawn="1"/>
        </p:nvSpPr>
        <p:spPr>
          <a:xfrm>
            <a:off x="10169013" y="6357271"/>
            <a:ext cx="1751125" cy="301062"/>
          </a:xfrm>
          <a:prstGeom prst="rect">
            <a:avLst/>
          </a:prstGeom>
        </p:spPr>
        <p:txBody>
          <a:bodyPr vert="horz" bIns="0" rtlCol="0" anchor="b"/>
          <a:lstStyle>
            <a:defPPr>
              <a:defRPr lang="en-US"/>
            </a:defPPr>
            <a:lvl1pPr marL="0" algn="r" defTabSz="914400" rtl="0" eaLnBrk="1" latinLnBrk="0" hangingPunct="1">
              <a:defRPr kumimoji="0" sz="1200" kern="1200">
                <a:solidFill>
                  <a:schemeClr val="tx1"/>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0CED38-F16A-AF4E-BD56-604F909F3C61}" type="slidenum">
              <a:rPr lang="en-US" smtClean="0"/>
              <a:pPr/>
              <a:t>‹#›</a:t>
            </a:fld>
            <a:endParaRPr lang="en-US" dirty="0"/>
          </a:p>
        </p:txBody>
      </p:sp>
      <p:sp>
        <p:nvSpPr>
          <p:cNvPr id="9" name="Title Placeholder 1">
            <a:extLst>
              <a:ext uri="{FF2B5EF4-FFF2-40B4-BE49-F238E27FC236}">
                <a16:creationId xmlns:a16="http://schemas.microsoft.com/office/drawing/2014/main" id="{C917AC8B-950E-4B09-9BCC-A24321642E91}"/>
              </a:ext>
            </a:extLst>
          </p:cNvPr>
          <p:cNvSpPr>
            <a:spLocks noGrp="1"/>
          </p:cNvSpPr>
          <p:nvPr>
            <p:ph type="title"/>
          </p:nvPr>
        </p:nvSpPr>
        <p:spPr>
          <a:xfrm>
            <a:off x="290966" y="392947"/>
            <a:ext cx="4596977" cy="768096"/>
          </a:xfrm>
          <a:prstGeom prst="rect">
            <a:avLst/>
          </a:prstGeom>
          <a:noFill/>
          <a:effectLst/>
        </p:spPr>
        <p:txBody>
          <a:bodyPr vert="horz" lIns="91440" rIns="45720" rtlCol="0" anchor="ctr">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
        <p:nvSpPr>
          <p:cNvPr id="17" name="Slide Number Placeholder 5">
            <a:extLst>
              <a:ext uri="{FF2B5EF4-FFF2-40B4-BE49-F238E27FC236}">
                <a16:creationId xmlns:a16="http://schemas.microsoft.com/office/drawing/2014/main" id="{415419F4-DFEC-41ED-AA69-4AC8BE0C5450}"/>
              </a:ext>
            </a:extLst>
          </p:cNvPr>
          <p:cNvSpPr>
            <a:spLocks noGrp="1"/>
          </p:cNvSpPr>
          <p:nvPr>
            <p:ph type="sldNum" sz="quarter" idx="4"/>
          </p:nvPr>
        </p:nvSpPr>
        <p:spPr>
          <a:xfrm>
            <a:off x="9874044" y="6406061"/>
            <a:ext cx="2035934" cy="252836"/>
          </a:xfrm>
          <a:prstGeom prst="rect">
            <a:avLst/>
          </a:prstGeom>
        </p:spPr>
        <p:txBody>
          <a:bodyPr vert="horz" bIns="0" rtlCol="0" anchor="b"/>
          <a:lstStyle>
            <a:lvl1pPr algn="r" eaLnBrk="1" latinLnBrk="0" hangingPunct="1">
              <a:defRPr kumimoji="0" sz="1200">
                <a:solidFill>
                  <a:schemeClr val="bg1">
                    <a:lumMod val="95000"/>
                  </a:schemeClr>
                </a:solidFill>
                <a:latin typeface="Helvetica" panose="020B0604020202020204" pitchFamily="34" charset="0"/>
                <a:cs typeface="Helvetica" panose="020B0604020202020204" pitchFamily="34" charset="0"/>
              </a:defRPr>
            </a:lvl1pPr>
          </a:lstStyle>
          <a:p>
            <a:fld id="{830CED38-F16A-AF4E-BD56-604F909F3C61}" type="slidenum">
              <a:rPr lang="en-US" smtClean="0"/>
              <a:pPr/>
              <a:t>‹#›</a:t>
            </a:fld>
            <a:endParaRPr lang="en-US" dirty="0"/>
          </a:p>
        </p:txBody>
      </p:sp>
      <p:pic>
        <p:nvPicPr>
          <p:cNvPr id="10" name="Picture 9">
            <a:extLst>
              <a:ext uri="{FF2B5EF4-FFF2-40B4-BE49-F238E27FC236}">
                <a16:creationId xmlns:a16="http://schemas.microsoft.com/office/drawing/2014/main" id="{95F367FC-DC0C-4E6C-A80D-DFEEE3A5C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6239" y="304800"/>
            <a:ext cx="1344761" cy="392512"/>
          </a:xfrm>
          <a:prstGeom prst="rect">
            <a:avLst/>
          </a:prstGeom>
        </p:spPr>
      </p:pic>
      <p:sp>
        <p:nvSpPr>
          <p:cNvPr id="12" name="Content Placeholder 2">
            <a:extLst>
              <a:ext uri="{FF2B5EF4-FFF2-40B4-BE49-F238E27FC236}">
                <a16:creationId xmlns:a16="http://schemas.microsoft.com/office/drawing/2014/main" id="{19D69F8C-B414-4D87-BC19-B3DCAA7ADEE0}"/>
              </a:ext>
            </a:extLst>
          </p:cNvPr>
          <p:cNvSpPr>
            <a:spLocks noGrp="1"/>
          </p:cNvSpPr>
          <p:nvPr>
            <p:ph idx="1"/>
          </p:nvPr>
        </p:nvSpPr>
        <p:spPr>
          <a:xfrm>
            <a:off x="4982716" y="1566864"/>
            <a:ext cx="6828284" cy="4629173"/>
          </a:xfrm>
          <a:prstGeom prst="rect">
            <a:avLst/>
          </a:prstGeom>
        </p:spPr>
        <p:txBody>
          <a:bodyPr/>
          <a:lstStyle>
            <a:lvl1pPr marL="287338" indent="-171450">
              <a:lnSpc>
                <a:spcPts val="2000"/>
              </a:lnSpc>
              <a:spcBef>
                <a:spcPts val="500"/>
              </a:spcBef>
              <a:spcAft>
                <a:spcPts val="500"/>
              </a:spcAft>
              <a:buClr>
                <a:schemeClr val="bg1"/>
              </a:buClr>
              <a:buFont typeface="Wingdings" panose="05000000000000000000" pitchFamily="2" charset="2"/>
              <a:buChar char="§"/>
              <a:defRPr sz="1800" baseline="0">
                <a:solidFill>
                  <a:schemeClr val="bg1"/>
                </a:solidFill>
              </a:defRPr>
            </a:lvl1pPr>
            <a:lvl2pPr marL="457200" indent="-169863">
              <a:lnSpc>
                <a:spcPts val="2000"/>
              </a:lnSpc>
              <a:spcBef>
                <a:spcPts val="300"/>
              </a:spcBef>
              <a:spcAft>
                <a:spcPts val="300"/>
              </a:spcAft>
              <a:buClr>
                <a:schemeClr val="bg1"/>
              </a:buClr>
              <a:buFont typeface="HelveticaNeueLT Std" panose="020B0604020202020204" pitchFamily="34" charset="0"/>
              <a:buChar char="−"/>
              <a:defRPr sz="1800" baseline="0">
                <a:solidFill>
                  <a:schemeClr val="bg1"/>
                </a:solidFill>
              </a:defRPr>
            </a:lvl2pPr>
            <a:lvl3pPr marL="627063" indent="-169863">
              <a:lnSpc>
                <a:spcPts val="2000"/>
              </a:lnSpc>
              <a:spcBef>
                <a:spcPts val="300"/>
              </a:spcBef>
              <a:spcAft>
                <a:spcPts val="300"/>
              </a:spcAft>
              <a:buClr>
                <a:schemeClr val="bg1"/>
              </a:buClr>
              <a:buFont typeface="Wingdings 3" panose="05040102010807070707" pitchFamily="18" charset="2"/>
              <a:buChar char="}"/>
              <a:defRPr sz="1800" baseline="0">
                <a:solidFill>
                  <a:schemeClr val="bg1"/>
                </a:solidFill>
              </a:defRPr>
            </a:lvl3pPr>
            <a:lvl4pPr marL="796925" indent="-168275">
              <a:spcAft>
                <a:spcPts val="450"/>
              </a:spcAft>
              <a:buClr>
                <a:schemeClr val="bg1"/>
              </a:buClr>
              <a:defRPr>
                <a:solidFill>
                  <a:schemeClr val="bg1"/>
                </a:solidFill>
              </a:defRPr>
            </a:lvl4pPr>
            <a:lvl5pPr marL="973138" indent="-176213">
              <a:spcAft>
                <a:spcPts val="450"/>
              </a:spcAft>
              <a:buClr>
                <a:schemeClr val="bg1"/>
              </a:buClr>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lang="en-US" dirty="0"/>
          </a:p>
        </p:txBody>
      </p:sp>
      <p:sp>
        <p:nvSpPr>
          <p:cNvPr id="3" name="Content Placeholder 2">
            <a:extLst>
              <a:ext uri="{FF2B5EF4-FFF2-40B4-BE49-F238E27FC236}">
                <a16:creationId xmlns:a16="http://schemas.microsoft.com/office/drawing/2014/main" id="{B5273B23-0081-4D03-B22D-D6B43EC6C5AD}"/>
              </a:ext>
            </a:extLst>
          </p:cNvPr>
          <p:cNvSpPr>
            <a:spLocks noGrp="1"/>
          </p:cNvSpPr>
          <p:nvPr>
            <p:ph sz="quarter" idx="10"/>
          </p:nvPr>
        </p:nvSpPr>
        <p:spPr>
          <a:xfrm>
            <a:off x="275883" y="1566863"/>
            <a:ext cx="4164012" cy="462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799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ext with highlight mess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8F12B1-68D2-49FB-A28D-2109BD3A8BFC}"/>
              </a:ext>
            </a:extLst>
          </p:cNvPr>
          <p:cNvSpPr/>
          <p:nvPr userDrawn="1"/>
        </p:nvSpPr>
        <p:spPr bwMode="auto">
          <a:xfrm flipV="1">
            <a:off x="1" y="0"/>
            <a:ext cx="2774776" cy="6858000"/>
          </a:xfrm>
          <a:prstGeom prst="rect">
            <a:avLst/>
          </a:prstGeom>
          <a:gradFill>
            <a:gsLst>
              <a:gs pos="0">
                <a:schemeClr val="accent1"/>
              </a:gs>
              <a:gs pos="0">
                <a:schemeClr val="accent1"/>
              </a:gs>
              <a:gs pos="100000">
                <a:schemeClr val="accent1">
                  <a:lumMod val="75000"/>
                </a:schemeClr>
              </a:gs>
            </a:gsLst>
            <a:lin ang="16200000" scaled="1"/>
          </a:gradFill>
          <a:ln w="9525">
            <a:noFill/>
            <a:miter lim="800000"/>
            <a:headEnd/>
            <a:tailEnd/>
          </a:ln>
        </p:spPr>
        <p:txBody>
          <a:bodyPr rtlCol="0" anchor="b">
            <a:prstTxWarp prst="textNoShape">
              <a:avLst/>
            </a:prstTxWarp>
          </a:bodyPr>
          <a:lstStyle/>
          <a:p>
            <a:pPr algn="ctr">
              <a:spcBef>
                <a:spcPct val="0"/>
              </a:spcBef>
            </a:pPr>
            <a:endParaRPr lang="en-US" sz="1600" dirty="0">
              <a:solidFill>
                <a:srgbClr val="000000"/>
              </a:solidFill>
            </a:endParaRPr>
          </a:p>
        </p:txBody>
      </p:sp>
      <p:sp>
        <p:nvSpPr>
          <p:cNvPr id="15" name="Slide Number Placeholder 5">
            <a:extLst>
              <a:ext uri="{FF2B5EF4-FFF2-40B4-BE49-F238E27FC236}">
                <a16:creationId xmlns:a16="http://schemas.microsoft.com/office/drawing/2014/main" id="{90222BA7-6757-48CB-8F36-214F62FA4302}"/>
              </a:ext>
            </a:extLst>
          </p:cNvPr>
          <p:cNvSpPr txBox="1">
            <a:spLocks/>
          </p:cNvSpPr>
          <p:nvPr userDrawn="1"/>
        </p:nvSpPr>
        <p:spPr>
          <a:xfrm>
            <a:off x="10169013" y="6357271"/>
            <a:ext cx="1751125" cy="301062"/>
          </a:xfrm>
          <a:prstGeom prst="rect">
            <a:avLst/>
          </a:prstGeom>
        </p:spPr>
        <p:txBody>
          <a:bodyPr vert="horz" bIns="0" rtlCol="0" anchor="b"/>
          <a:lstStyle>
            <a:defPPr>
              <a:defRPr lang="en-US"/>
            </a:defPPr>
            <a:lvl1pPr marL="0" algn="r" defTabSz="914400" rtl="0" eaLnBrk="1" latinLnBrk="0" hangingPunct="1">
              <a:defRPr kumimoji="0" sz="1200" kern="1200">
                <a:solidFill>
                  <a:schemeClr val="tx1"/>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0CED38-F16A-AF4E-BD56-604F909F3C61}" type="slidenum">
              <a:rPr lang="en-US" smtClean="0"/>
              <a:pPr/>
              <a:t>‹#›</a:t>
            </a:fld>
            <a:endParaRPr lang="en-US" dirty="0"/>
          </a:p>
        </p:txBody>
      </p:sp>
      <p:sp>
        <p:nvSpPr>
          <p:cNvPr id="16" name="Content Placeholder 2">
            <a:extLst>
              <a:ext uri="{FF2B5EF4-FFF2-40B4-BE49-F238E27FC236}">
                <a16:creationId xmlns:a16="http://schemas.microsoft.com/office/drawing/2014/main" id="{769D1F13-A274-4EB1-A47C-6DA4942CE3A6}"/>
              </a:ext>
            </a:extLst>
          </p:cNvPr>
          <p:cNvSpPr>
            <a:spLocks noGrp="1"/>
          </p:cNvSpPr>
          <p:nvPr>
            <p:ph idx="1"/>
          </p:nvPr>
        </p:nvSpPr>
        <p:spPr>
          <a:xfrm>
            <a:off x="198575" y="1566864"/>
            <a:ext cx="2576202" cy="4629173"/>
          </a:xfrm>
          <a:prstGeom prst="rect">
            <a:avLst/>
          </a:prstGeom>
        </p:spPr>
        <p:txBody>
          <a:bodyPr/>
          <a:lstStyle>
            <a:lvl1pPr marL="287338" indent="-171450">
              <a:lnSpc>
                <a:spcPts val="2000"/>
              </a:lnSpc>
              <a:spcBef>
                <a:spcPts val="500"/>
              </a:spcBef>
              <a:spcAft>
                <a:spcPts val="500"/>
              </a:spcAft>
              <a:buClr>
                <a:schemeClr val="bg1"/>
              </a:buClr>
              <a:buFont typeface="Wingdings" panose="05000000000000000000" pitchFamily="2" charset="2"/>
              <a:buChar char="§"/>
              <a:defRPr sz="1800" baseline="0">
                <a:solidFill>
                  <a:schemeClr val="bg1"/>
                </a:solidFill>
              </a:defRPr>
            </a:lvl1pPr>
            <a:lvl2pPr marL="457200" indent="-169863">
              <a:lnSpc>
                <a:spcPts val="2000"/>
              </a:lnSpc>
              <a:spcBef>
                <a:spcPts val="300"/>
              </a:spcBef>
              <a:spcAft>
                <a:spcPts val="300"/>
              </a:spcAft>
              <a:buClr>
                <a:schemeClr val="bg1"/>
              </a:buClr>
              <a:buFont typeface="HelveticaNeueLT Std" panose="020B0604020202020204" pitchFamily="34" charset="0"/>
              <a:buChar char="−"/>
              <a:defRPr sz="1800" baseline="0">
                <a:solidFill>
                  <a:schemeClr val="bg1"/>
                </a:solidFill>
              </a:defRPr>
            </a:lvl2pPr>
            <a:lvl3pPr marL="627063" indent="-169863">
              <a:lnSpc>
                <a:spcPts val="2000"/>
              </a:lnSpc>
              <a:spcBef>
                <a:spcPts val="300"/>
              </a:spcBef>
              <a:spcAft>
                <a:spcPts val="300"/>
              </a:spcAft>
              <a:buClr>
                <a:schemeClr val="bg1"/>
              </a:buClr>
              <a:buFont typeface="Wingdings 3" panose="05040102010807070707" pitchFamily="18" charset="2"/>
              <a:buChar char="}"/>
              <a:defRPr sz="1800" baseline="0">
                <a:solidFill>
                  <a:schemeClr val="bg1"/>
                </a:solidFill>
              </a:defRPr>
            </a:lvl3pPr>
            <a:lvl4pPr marL="796925" indent="-168275">
              <a:spcAft>
                <a:spcPts val="450"/>
              </a:spcAft>
              <a:buClr>
                <a:schemeClr val="bg1"/>
              </a:buClr>
              <a:defRPr>
                <a:solidFill>
                  <a:schemeClr val="bg1"/>
                </a:solidFill>
              </a:defRPr>
            </a:lvl4pPr>
            <a:lvl5pPr marL="973138" indent="-176213">
              <a:spcAft>
                <a:spcPts val="450"/>
              </a:spcAft>
              <a:buClr>
                <a:schemeClr val="bg1"/>
              </a:buClr>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lang="en-US" dirty="0"/>
          </a:p>
        </p:txBody>
      </p:sp>
      <p:sp>
        <p:nvSpPr>
          <p:cNvPr id="17" name="Title 1">
            <a:extLst>
              <a:ext uri="{FF2B5EF4-FFF2-40B4-BE49-F238E27FC236}">
                <a16:creationId xmlns:a16="http://schemas.microsoft.com/office/drawing/2014/main" id="{3B633B43-E0F4-4442-8040-A755C50FC6C8}"/>
              </a:ext>
            </a:extLst>
          </p:cNvPr>
          <p:cNvSpPr>
            <a:spLocks noGrp="1"/>
          </p:cNvSpPr>
          <p:nvPr>
            <p:ph type="title"/>
          </p:nvPr>
        </p:nvSpPr>
        <p:spPr>
          <a:xfrm>
            <a:off x="4179378" y="243182"/>
            <a:ext cx="5842151" cy="1154590"/>
          </a:xfrm>
        </p:spPr>
        <p:txBody>
          <a:bodyPr/>
          <a:lstStyle>
            <a:lvl1pPr>
              <a:defRPr>
                <a:solidFill>
                  <a:schemeClr val="tx1"/>
                </a:solidFill>
                <a:effectLst/>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7524239-9F96-4876-ABE7-4F9C39A8D7B1}"/>
              </a:ext>
            </a:extLst>
          </p:cNvPr>
          <p:cNvSpPr txBox="1"/>
          <p:nvPr userDrawn="1"/>
        </p:nvSpPr>
        <p:spPr>
          <a:xfrm>
            <a:off x="2893292" y="6459558"/>
            <a:ext cx="8752368" cy="400110"/>
          </a:xfrm>
          <a:prstGeom prst="rect">
            <a:avLst/>
          </a:prstGeom>
          <a:gradFill flip="none" rotWithShape="1">
            <a:gsLst>
              <a:gs pos="0">
                <a:schemeClr val="tx2"/>
              </a:gs>
              <a:gs pos="90000">
                <a:schemeClr val="tx2">
                  <a:alpha val="50000"/>
                </a:schemeClr>
              </a:gs>
              <a:gs pos="100000">
                <a:schemeClr val="bg1"/>
              </a:gs>
            </a:gsLst>
            <a:lin ang="0" scaled="1"/>
            <a:tileRect/>
          </a:gradFill>
          <a:ln>
            <a:noFill/>
          </a:ln>
        </p:spPr>
        <p:txBody>
          <a:bodyPr wrap="square">
            <a:spAutoFit/>
          </a:bodyPr>
          <a:lstStyle/>
          <a:p>
            <a:pPr algn="ctr">
              <a:buClrTx/>
            </a:pPr>
            <a:endParaRPr lang="en-US" sz="2000" b="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C8C17D5-44DD-42E0-BA88-B03F2CB66AE1}"/>
              </a:ext>
            </a:extLst>
          </p:cNvPr>
          <p:cNvSpPr/>
          <p:nvPr userDrawn="1"/>
        </p:nvSpPr>
        <p:spPr>
          <a:xfrm>
            <a:off x="2774778" y="0"/>
            <a:ext cx="1185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7">
            <a:extLst>
              <a:ext uri="{FF2B5EF4-FFF2-40B4-BE49-F238E27FC236}">
                <a16:creationId xmlns:a16="http://schemas.microsoft.com/office/drawing/2014/main" id="{EA5DB700-C67D-4942-A1CE-741BF48E9070}"/>
              </a:ext>
            </a:extLst>
          </p:cNvPr>
          <p:cNvSpPr>
            <a:spLocks noGrp="1"/>
          </p:cNvSpPr>
          <p:nvPr>
            <p:ph type="body" sz="quarter" idx="12" hasCustomPrompt="1"/>
          </p:nvPr>
        </p:nvSpPr>
        <p:spPr>
          <a:xfrm>
            <a:off x="2893291" y="6457888"/>
            <a:ext cx="7852967" cy="400111"/>
          </a:xfrm>
          <a:prstGeom prst="rect">
            <a:avLst/>
          </a:prstGeom>
        </p:spPr>
        <p:txBody>
          <a:bodyPr/>
          <a:lstStyle>
            <a:lvl1pPr marL="0" indent="0" algn="ctr">
              <a:buNone/>
              <a:defRPr b="1">
                <a:solidFill>
                  <a:schemeClr val="bg1"/>
                </a:solidFill>
              </a:defRPr>
            </a:lvl1pPr>
          </a:lstStyle>
          <a:p>
            <a:pPr lvl="0"/>
            <a:r>
              <a:rPr lang="en-US" dirty="0"/>
              <a:t>Main Message</a:t>
            </a:r>
          </a:p>
        </p:txBody>
      </p:sp>
      <p:sp>
        <p:nvSpPr>
          <p:cNvPr id="9" name="Text Placeholder 2">
            <a:extLst>
              <a:ext uri="{FF2B5EF4-FFF2-40B4-BE49-F238E27FC236}">
                <a16:creationId xmlns:a16="http://schemas.microsoft.com/office/drawing/2014/main" id="{6959402C-86ED-491E-8D5E-1D80DC9A9023}"/>
              </a:ext>
            </a:extLst>
          </p:cNvPr>
          <p:cNvSpPr>
            <a:spLocks noGrp="1"/>
          </p:cNvSpPr>
          <p:nvPr>
            <p:ph idx="10" hasCustomPrompt="1"/>
          </p:nvPr>
        </p:nvSpPr>
        <p:spPr>
          <a:xfrm>
            <a:off x="4208638" y="1569720"/>
            <a:ext cx="6762136" cy="4630409"/>
          </a:xfrm>
          <a:prstGeom prst="rect">
            <a:avLst/>
          </a:prstGeom>
        </p:spPr>
        <p:txBody>
          <a:bodyPr vert="horz" lIns="54864" tIns="45720" rtlCol="0">
            <a:noAutofit/>
          </a:bodyPr>
          <a:lstStyle>
            <a:lvl1pPr>
              <a:defRPr/>
            </a:lvl1pPr>
            <a:lvl2pPr>
              <a:defRPr/>
            </a:lvl2pPr>
            <a:lvl3pPr>
              <a:defRPr/>
            </a:lvl3pPr>
            <a:lvl4pPr>
              <a:defRPr/>
            </a:lvl4pPr>
            <a:lvl5pPr>
              <a:defRPr/>
            </a:lvl5pPr>
          </a:lstStyle>
          <a:p>
            <a:pPr lvl="0" eaLnBrk="1" latinLnBrk="0" hangingPunct="1"/>
            <a:r>
              <a:rPr lang="en-US" dirty="0"/>
              <a:t>Bullet 1</a:t>
            </a:r>
          </a:p>
          <a:p>
            <a:pPr lvl="1" eaLnBrk="1" latinLnBrk="0" hangingPunct="1"/>
            <a:r>
              <a:rPr lang="en-US" dirty="0"/>
              <a:t>Bullet 2</a:t>
            </a:r>
          </a:p>
          <a:p>
            <a:pPr lvl="2" eaLnBrk="1" latinLnBrk="0" hangingPunct="1"/>
            <a:r>
              <a:rPr lang="en-US" dirty="0"/>
              <a:t>Bullet 3</a:t>
            </a:r>
          </a:p>
          <a:p>
            <a:pPr lvl="3" eaLnBrk="1" latinLnBrk="0" hangingPunct="1"/>
            <a:r>
              <a:rPr kumimoji="0" lang="en-US" dirty="0"/>
              <a:t>Bullet 4</a:t>
            </a:r>
          </a:p>
          <a:p>
            <a:pPr lvl="4" eaLnBrk="1" latinLnBrk="0" hangingPunct="1"/>
            <a:r>
              <a:rPr kumimoji="0" lang="en-US" dirty="0"/>
              <a:t>Bullet 5</a:t>
            </a:r>
          </a:p>
        </p:txBody>
      </p:sp>
      <p:pic>
        <p:nvPicPr>
          <p:cNvPr id="13" name="Picture 12" descr="A blue and white logo&#10;&#10;Description automatically generated with low confidence">
            <a:extLst>
              <a:ext uri="{FF2B5EF4-FFF2-40B4-BE49-F238E27FC236}">
                <a16:creationId xmlns:a16="http://schemas.microsoft.com/office/drawing/2014/main" id="{118EBCF6-DE43-400D-A16E-A31E2EB444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759" y="6237279"/>
            <a:ext cx="1908686" cy="443088"/>
          </a:xfrm>
          <a:prstGeom prst="rect">
            <a:avLst/>
          </a:prstGeom>
        </p:spPr>
      </p:pic>
    </p:spTree>
    <p:extLst>
      <p:ext uri="{BB962C8B-B14F-4D97-AF65-F5344CB8AC3E}">
        <p14:creationId xmlns:p14="http://schemas.microsoft.com/office/powerpoint/2010/main" val="146988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OUO tex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33A4385-2246-447F-B79A-B53F2974E9C0}"/>
              </a:ext>
            </a:extLst>
          </p:cNvPr>
          <p:cNvSpPr>
            <a:spLocks noGrp="1"/>
          </p:cNvSpPr>
          <p:nvPr>
            <p:ph type="title" hasCustomPrompt="1"/>
          </p:nvPr>
        </p:nvSpPr>
        <p:spPr>
          <a:xfrm>
            <a:off x="285627" y="383612"/>
            <a:ext cx="10972800" cy="777431"/>
          </a:xfrm>
          <a:prstGeom prst="rect">
            <a:avLst/>
          </a:prstGeom>
          <a:noFill/>
          <a:effectLst/>
        </p:spPr>
        <p:txBody>
          <a:bodyPr vert="horz" lIns="91440" rIns="45720" rtlCol="0" anchor="ctr">
            <a:noAutofit/>
            <a:scene3d>
              <a:camera prst="orthographicFront"/>
              <a:lightRig rig="threePt" dir="t">
                <a:rot lat="0" lon="0" rev="4800000"/>
              </a:lightRig>
            </a:scene3d>
            <a:sp3d prstMaterial="matte"/>
          </a:bodyPr>
          <a:lstStyle>
            <a:lvl1pPr>
              <a:lnSpc>
                <a:spcPct val="100000"/>
              </a:lnSpc>
              <a:defRPr sz="2400" spc="-50" baseline="0">
                <a:solidFill>
                  <a:schemeClr val="tx1"/>
                </a:solidFill>
                <a:effectLst/>
                <a:latin typeface="Helvetica" panose="020B0604020202020204" pitchFamily="34" charset="0"/>
                <a:cs typeface="Helvetica" panose="020B0604020202020204" pitchFamily="34" charset="0"/>
              </a:defRPr>
            </a:lvl1pPr>
          </a:lstStyle>
          <a:p>
            <a:r>
              <a:rPr kumimoji="0" lang="en-US" dirty="0"/>
              <a:t>Click to edit OUO Master title style</a:t>
            </a:r>
          </a:p>
        </p:txBody>
      </p:sp>
      <p:sp>
        <p:nvSpPr>
          <p:cNvPr id="6" name="Text Placeholder 2">
            <a:extLst>
              <a:ext uri="{FF2B5EF4-FFF2-40B4-BE49-F238E27FC236}">
                <a16:creationId xmlns:a16="http://schemas.microsoft.com/office/drawing/2014/main" id="{44F6ED81-3F17-46ED-AD29-C086B2F9D293}"/>
              </a:ext>
            </a:extLst>
          </p:cNvPr>
          <p:cNvSpPr>
            <a:spLocks noGrp="1"/>
          </p:cNvSpPr>
          <p:nvPr>
            <p:ph idx="1" hasCustomPrompt="1"/>
          </p:nvPr>
        </p:nvSpPr>
        <p:spPr>
          <a:xfrm>
            <a:off x="314632" y="1569720"/>
            <a:ext cx="11201400" cy="4630409"/>
          </a:xfrm>
          <a:prstGeom prst="rect">
            <a:avLst/>
          </a:prstGeom>
        </p:spPr>
        <p:txBody>
          <a:bodyPr vert="horz" lIns="54864" tIns="45720" rtlCol="0">
            <a:noAutofit/>
          </a:bodyPr>
          <a:lstStyle>
            <a:lvl1pPr>
              <a:defRPr/>
            </a:lvl1pPr>
            <a:lvl2pPr>
              <a:defRPr/>
            </a:lvl2pPr>
            <a:lvl3pPr>
              <a:defRPr/>
            </a:lvl3pPr>
            <a:lvl4pPr>
              <a:defRPr/>
            </a:lvl4pPr>
            <a:lvl5pPr>
              <a:defRPr/>
            </a:lvl5pPr>
          </a:lstStyle>
          <a:p>
            <a:pPr lvl="0" eaLnBrk="1" latinLnBrk="0" hangingPunct="1"/>
            <a:r>
              <a:rPr lang="en-US" dirty="0"/>
              <a:t>OUO Bullet 1</a:t>
            </a:r>
          </a:p>
          <a:p>
            <a:pPr lvl="1" eaLnBrk="1" latinLnBrk="0" hangingPunct="1"/>
            <a:r>
              <a:rPr lang="en-US" dirty="0"/>
              <a:t>OUO Bullet 2</a:t>
            </a:r>
          </a:p>
          <a:p>
            <a:pPr lvl="2" eaLnBrk="1" latinLnBrk="0" hangingPunct="1"/>
            <a:r>
              <a:rPr lang="en-US" dirty="0"/>
              <a:t>OUO Bullet 3</a:t>
            </a:r>
          </a:p>
          <a:p>
            <a:pPr lvl="3" eaLnBrk="1" latinLnBrk="0" hangingPunct="1"/>
            <a:r>
              <a:rPr kumimoji="0" lang="en-US" dirty="0"/>
              <a:t>OUO Bullet 4</a:t>
            </a:r>
          </a:p>
          <a:p>
            <a:pPr lvl="4" eaLnBrk="1" latinLnBrk="0" hangingPunct="1"/>
            <a:r>
              <a:rPr kumimoji="0" lang="en-US" dirty="0"/>
              <a:t>OUO Bullet 5</a:t>
            </a:r>
          </a:p>
        </p:txBody>
      </p:sp>
      <p:sp>
        <p:nvSpPr>
          <p:cNvPr id="7" name="TextBox 6">
            <a:extLst>
              <a:ext uri="{FF2B5EF4-FFF2-40B4-BE49-F238E27FC236}">
                <a16:creationId xmlns:a16="http://schemas.microsoft.com/office/drawing/2014/main" id="{5F922C29-E76E-4C6B-BED2-D9573053FE8E}"/>
              </a:ext>
            </a:extLst>
          </p:cNvPr>
          <p:cNvSpPr txBox="1"/>
          <p:nvPr userDrawn="1"/>
        </p:nvSpPr>
        <p:spPr>
          <a:xfrm>
            <a:off x="4875571" y="39633"/>
            <a:ext cx="2440858" cy="307777"/>
          </a:xfrm>
          <a:prstGeom prst="rect">
            <a:avLst/>
          </a:prstGeom>
          <a:noFill/>
        </p:spPr>
        <p:txBody>
          <a:bodyPr wrap="square">
            <a:spAutoFit/>
          </a:bodyPr>
          <a:lstStyle/>
          <a:p>
            <a:pPr algn="ctr"/>
            <a:r>
              <a:rPr lang="en-US" sz="1400" dirty="0">
                <a:latin typeface="Helvetica" panose="020B0604020202020204" pitchFamily="34" charset="0"/>
                <a:cs typeface="Helvetica" panose="020B0604020202020204" pitchFamily="34" charset="0"/>
              </a:rPr>
              <a:t>Official Use Only</a:t>
            </a:r>
          </a:p>
        </p:txBody>
      </p:sp>
      <p:sp>
        <p:nvSpPr>
          <p:cNvPr id="5" name="Rectangle 4">
            <a:extLst>
              <a:ext uri="{FF2B5EF4-FFF2-40B4-BE49-F238E27FC236}">
                <a16:creationId xmlns:a16="http://schemas.microsoft.com/office/drawing/2014/main" id="{7D2892CA-71E8-47D4-9E35-050E4D580833}"/>
              </a:ext>
            </a:extLst>
          </p:cNvPr>
          <p:cNvSpPr/>
          <p:nvPr userDrawn="1"/>
        </p:nvSpPr>
        <p:spPr>
          <a:xfrm>
            <a:off x="0" y="-2943"/>
            <a:ext cx="12192000" cy="8405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D574DE-86F0-44F7-8F04-EF7E8AC42986}"/>
              </a:ext>
            </a:extLst>
          </p:cNvPr>
          <p:cNvSpPr txBox="1"/>
          <p:nvPr userDrawn="1"/>
        </p:nvSpPr>
        <p:spPr>
          <a:xfrm>
            <a:off x="4875571" y="6551047"/>
            <a:ext cx="2440858" cy="307777"/>
          </a:xfrm>
          <a:prstGeom prst="rect">
            <a:avLst/>
          </a:prstGeom>
          <a:noFill/>
        </p:spPr>
        <p:txBody>
          <a:bodyPr wrap="square">
            <a:spAutoFit/>
          </a:bodyPr>
          <a:lstStyle/>
          <a:p>
            <a:pPr algn="ctr"/>
            <a:r>
              <a:rPr lang="en-US" sz="1400" dirty="0">
                <a:latin typeface="Helvetica" panose="020B0604020202020204" pitchFamily="34" charset="0"/>
                <a:cs typeface="Helvetica" panose="020B0604020202020204" pitchFamily="34" charset="0"/>
              </a:rPr>
              <a:t>Official Use Only</a:t>
            </a:r>
          </a:p>
        </p:txBody>
      </p:sp>
      <p:sp>
        <p:nvSpPr>
          <p:cNvPr id="11" name="Slide Number Placeholder 10">
            <a:extLst>
              <a:ext uri="{FF2B5EF4-FFF2-40B4-BE49-F238E27FC236}">
                <a16:creationId xmlns:a16="http://schemas.microsoft.com/office/drawing/2014/main" id="{4FF04647-E8E7-438A-9DEE-1D3D976DA713}"/>
              </a:ext>
            </a:extLst>
          </p:cNvPr>
          <p:cNvSpPr>
            <a:spLocks noGrp="1"/>
          </p:cNvSpPr>
          <p:nvPr>
            <p:ph type="sldNum" sz="quarter" idx="10"/>
          </p:nvPr>
        </p:nvSpPr>
        <p:spPr/>
        <p:txBody>
          <a:bodyPr/>
          <a:lstStyle/>
          <a:p>
            <a:fld id="{830CED38-F16A-AF4E-BD56-604F909F3C61}" type="slidenum">
              <a:rPr lang="en-US" smtClean="0"/>
              <a:pPr/>
              <a:t>‹#›</a:t>
            </a:fld>
            <a:endParaRPr lang="en-US" dirty="0"/>
          </a:p>
        </p:txBody>
      </p:sp>
    </p:spTree>
    <p:extLst>
      <p:ext uri="{BB962C8B-B14F-4D97-AF65-F5344CB8AC3E}">
        <p14:creationId xmlns:p14="http://schemas.microsoft.com/office/powerpoint/2010/main" val="154593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OUO text with map">
    <p:spTree>
      <p:nvGrpSpPr>
        <p:cNvPr id="1" name=""/>
        <p:cNvGrpSpPr/>
        <p:nvPr/>
      </p:nvGrpSpPr>
      <p:grpSpPr>
        <a:xfrm>
          <a:off x="0" y="0"/>
          <a:ext cx="0" cy="0"/>
          <a:chOff x="0" y="0"/>
          <a:chExt cx="0" cy="0"/>
        </a:xfrm>
      </p:grpSpPr>
      <p:pic>
        <p:nvPicPr>
          <p:cNvPr id="5" name="Picture 4" descr="A picture containing tree, nature&#10;&#10;Description automatically generated">
            <a:extLst>
              <a:ext uri="{FF2B5EF4-FFF2-40B4-BE49-F238E27FC236}">
                <a16:creationId xmlns:a16="http://schemas.microsoft.com/office/drawing/2014/main" id="{9DC57428-028C-4F62-9BC2-8A868691B91A}"/>
              </a:ext>
            </a:extLst>
          </p:cNvPr>
          <p:cNvPicPr/>
          <p:nvPr userDrawn="1"/>
        </p:nvPicPr>
        <p:blipFill rotWithShape="1">
          <a:blip r:embed="rId2" cstate="print">
            <a:extLst>
              <a:ext uri="{28A0092B-C50C-407E-A947-70E740481C1C}">
                <a14:useLocalDpi xmlns:a14="http://schemas.microsoft.com/office/drawing/2010/main" val="0"/>
              </a:ext>
            </a:extLst>
          </a:blip>
          <a:srcRect b="11570"/>
          <a:stretch/>
        </p:blipFill>
        <p:spPr>
          <a:xfrm>
            <a:off x="518161" y="1496581"/>
            <a:ext cx="11441241" cy="5361420"/>
          </a:xfrm>
          <a:prstGeom prst="rect">
            <a:avLst/>
          </a:prstGeom>
        </p:spPr>
      </p:pic>
      <p:sp>
        <p:nvSpPr>
          <p:cNvPr id="8" name="Title Placeholder 1">
            <a:extLst>
              <a:ext uri="{FF2B5EF4-FFF2-40B4-BE49-F238E27FC236}">
                <a16:creationId xmlns:a16="http://schemas.microsoft.com/office/drawing/2014/main" id="{433A4385-2246-447F-B79A-B53F2974E9C0}"/>
              </a:ext>
            </a:extLst>
          </p:cNvPr>
          <p:cNvSpPr>
            <a:spLocks noGrp="1"/>
          </p:cNvSpPr>
          <p:nvPr>
            <p:ph type="title" hasCustomPrompt="1"/>
          </p:nvPr>
        </p:nvSpPr>
        <p:spPr>
          <a:xfrm>
            <a:off x="285627" y="383612"/>
            <a:ext cx="10972800" cy="777431"/>
          </a:xfrm>
          <a:prstGeom prst="rect">
            <a:avLst/>
          </a:prstGeom>
          <a:noFill/>
          <a:effectLst/>
        </p:spPr>
        <p:txBody>
          <a:bodyPr vert="horz" lIns="91440" rIns="45720" rtlCol="0" anchor="ctr">
            <a:noAutofit/>
            <a:scene3d>
              <a:camera prst="orthographicFront"/>
              <a:lightRig rig="threePt" dir="t">
                <a:rot lat="0" lon="0" rev="4800000"/>
              </a:lightRig>
            </a:scene3d>
            <a:sp3d prstMaterial="matte"/>
          </a:bodyPr>
          <a:lstStyle>
            <a:lvl1pPr>
              <a:lnSpc>
                <a:spcPct val="100000"/>
              </a:lnSpc>
              <a:defRPr sz="2400" spc="-50" baseline="0">
                <a:solidFill>
                  <a:schemeClr val="tx1"/>
                </a:solidFill>
                <a:effectLst/>
                <a:latin typeface="Helvetica" panose="020B0604020202020204" pitchFamily="34" charset="0"/>
                <a:cs typeface="Helvetica" panose="020B0604020202020204" pitchFamily="34" charset="0"/>
              </a:defRPr>
            </a:lvl1pPr>
          </a:lstStyle>
          <a:p>
            <a:r>
              <a:rPr kumimoji="0" lang="en-US" dirty="0"/>
              <a:t>Click to edit OUO Master title style</a:t>
            </a:r>
          </a:p>
        </p:txBody>
      </p:sp>
      <p:sp>
        <p:nvSpPr>
          <p:cNvPr id="9" name="Slide Number Placeholder 5">
            <a:extLst>
              <a:ext uri="{FF2B5EF4-FFF2-40B4-BE49-F238E27FC236}">
                <a16:creationId xmlns:a16="http://schemas.microsoft.com/office/drawing/2014/main" id="{A62E505B-7901-43A0-B5E7-76C2832922E9}"/>
              </a:ext>
            </a:extLst>
          </p:cNvPr>
          <p:cNvSpPr>
            <a:spLocks noGrp="1"/>
          </p:cNvSpPr>
          <p:nvPr>
            <p:ph type="sldNum" sz="quarter" idx="4"/>
          </p:nvPr>
        </p:nvSpPr>
        <p:spPr>
          <a:xfrm>
            <a:off x="10169013" y="6357271"/>
            <a:ext cx="1751125" cy="301062"/>
          </a:xfrm>
          <a:prstGeom prst="rect">
            <a:avLst/>
          </a:prstGeom>
        </p:spPr>
        <p:txBody>
          <a:bodyPr vert="horz" bIns="0" rtlCol="0" anchor="b"/>
          <a:lstStyle>
            <a:lvl1pPr algn="r" eaLnBrk="1" latinLnBrk="0" hangingPunct="1">
              <a:defRPr kumimoji="0" sz="1200">
                <a:solidFill>
                  <a:schemeClr val="tx1"/>
                </a:solidFill>
                <a:latin typeface="Helvetica" panose="020B0604020202020204" pitchFamily="34" charset="0"/>
                <a:cs typeface="Helvetica" panose="020B0604020202020204" pitchFamily="34" charset="0"/>
              </a:defRPr>
            </a:lvl1pPr>
          </a:lstStyle>
          <a:p>
            <a:fld id="{830CED38-F16A-AF4E-BD56-604F909F3C61}" type="slidenum">
              <a:rPr lang="en-US" smtClean="0"/>
              <a:pPr/>
              <a:t>‹#›</a:t>
            </a:fld>
            <a:endParaRPr lang="en-US" dirty="0"/>
          </a:p>
        </p:txBody>
      </p:sp>
      <p:sp>
        <p:nvSpPr>
          <p:cNvPr id="6" name="Text Placeholder 2">
            <a:extLst>
              <a:ext uri="{FF2B5EF4-FFF2-40B4-BE49-F238E27FC236}">
                <a16:creationId xmlns:a16="http://schemas.microsoft.com/office/drawing/2014/main" id="{44F6ED81-3F17-46ED-AD29-C086B2F9D293}"/>
              </a:ext>
            </a:extLst>
          </p:cNvPr>
          <p:cNvSpPr>
            <a:spLocks noGrp="1"/>
          </p:cNvSpPr>
          <p:nvPr>
            <p:ph idx="1" hasCustomPrompt="1"/>
          </p:nvPr>
        </p:nvSpPr>
        <p:spPr>
          <a:xfrm>
            <a:off x="314632" y="1569720"/>
            <a:ext cx="11201400" cy="4630409"/>
          </a:xfrm>
          <a:prstGeom prst="rect">
            <a:avLst/>
          </a:prstGeom>
        </p:spPr>
        <p:txBody>
          <a:bodyPr vert="horz" lIns="54864" tIns="45720" rtlCol="0">
            <a:noAutofit/>
          </a:bodyPr>
          <a:lstStyle>
            <a:lvl1pPr>
              <a:defRPr/>
            </a:lvl1pPr>
            <a:lvl2pPr>
              <a:defRPr/>
            </a:lvl2pPr>
            <a:lvl3pPr>
              <a:defRPr/>
            </a:lvl3pPr>
            <a:lvl4pPr>
              <a:defRPr/>
            </a:lvl4pPr>
            <a:lvl5pPr>
              <a:defRPr/>
            </a:lvl5pPr>
          </a:lstStyle>
          <a:p>
            <a:pPr lvl="0" eaLnBrk="1" latinLnBrk="0" hangingPunct="1"/>
            <a:r>
              <a:rPr lang="en-US" dirty="0"/>
              <a:t>OUO Bullet 1</a:t>
            </a:r>
          </a:p>
          <a:p>
            <a:pPr lvl="1" eaLnBrk="1" latinLnBrk="0" hangingPunct="1"/>
            <a:r>
              <a:rPr lang="en-US" dirty="0"/>
              <a:t>OUO Bullet 2</a:t>
            </a:r>
          </a:p>
          <a:p>
            <a:pPr lvl="2" eaLnBrk="1" latinLnBrk="0" hangingPunct="1"/>
            <a:r>
              <a:rPr lang="en-US" dirty="0"/>
              <a:t>OUO Bullet 3</a:t>
            </a:r>
          </a:p>
          <a:p>
            <a:pPr lvl="3" eaLnBrk="1" latinLnBrk="0" hangingPunct="1"/>
            <a:r>
              <a:rPr kumimoji="0" lang="en-US" dirty="0"/>
              <a:t>OUO Bullet 4</a:t>
            </a:r>
          </a:p>
          <a:p>
            <a:pPr lvl="4" eaLnBrk="1" latinLnBrk="0" hangingPunct="1"/>
            <a:r>
              <a:rPr kumimoji="0" lang="en-US" dirty="0"/>
              <a:t>OUO Bullet 5</a:t>
            </a:r>
          </a:p>
        </p:txBody>
      </p:sp>
      <p:sp>
        <p:nvSpPr>
          <p:cNvPr id="7" name="TextBox 6">
            <a:extLst>
              <a:ext uri="{FF2B5EF4-FFF2-40B4-BE49-F238E27FC236}">
                <a16:creationId xmlns:a16="http://schemas.microsoft.com/office/drawing/2014/main" id="{8BF67632-A909-4E61-89C0-304F25D1343D}"/>
              </a:ext>
            </a:extLst>
          </p:cNvPr>
          <p:cNvSpPr txBox="1"/>
          <p:nvPr userDrawn="1"/>
        </p:nvSpPr>
        <p:spPr>
          <a:xfrm>
            <a:off x="4875571" y="39633"/>
            <a:ext cx="2440858" cy="307777"/>
          </a:xfrm>
          <a:prstGeom prst="rect">
            <a:avLst/>
          </a:prstGeom>
          <a:noFill/>
        </p:spPr>
        <p:txBody>
          <a:bodyPr wrap="square">
            <a:spAutoFit/>
          </a:bodyPr>
          <a:lstStyle/>
          <a:p>
            <a:pPr algn="ctr"/>
            <a:r>
              <a:rPr lang="en-US" sz="1400" dirty="0">
                <a:latin typeface="Helvetica" panose="020B0604020202020204" pitchFamily="34" charset="0"/>
                <a:cs typeface="Helvetica" panose="020B0604020202020204" pitchFamily="34" charset="0"/>
              </a:rPr>
              <a:t>Official Use Only</a:t>
            </a:r>
          </a:p>
        </p:txBody>
      </p:sp>
      <p:sp>
        <p:nvSpPr>
          <p:cNvPr id="10" name="Rectangle 9">
            <a:extLst>
              <a:ext uri="{FF2B5EF4-FFF2-40B4-BE49-F238E27FC236}">
                <a16:creationId xmlns:a16="http://schemas.microsoft.com/office/drawing/2014/main" id="{12132AFA-77E0-4DC7-BDAA-D3480BB9FEBE}"/>
              </a:ext>
            </a:extLst>
          </p:cNvPr>
          <p:cNvSpPr/>
          <p:nvPr userDrawn="1"/>
        </p:nvSpPr>
        <p:spPr>
          <a:xfrm>
            <a:off x="0" y="-2943"/>
            <a:ext cx="12192000" cy="8405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01F0B8-61F0-430F-8B2B-35A8FDBB1CF1}"/>
              </a:ext>
            </a:extLst>
          </p:cNvPr>
          <p:cNvSpPr txBox="1"/>
          <p:nvPr userDrawn="1"/>
        </p:nvSpPr>
        <p:spPr>
          <a:xfrm>
            <a:off x="4875571" y="6551047"/>
            <a:ext cx="2440858" cy="307777"/>
          </a:xfrm>
          <a:prstGeom prst="rect">
            <a:avLst/>
          </a:prstGeom>
          <a:noFill/>
        </p:spPr>
        <p:txBody>
          <a:bodyPr wrap="square">
            <a:spAutoFit/>
          </a:bodyPr>
          <a:lstStyle/>
          <a:p>
            <a:pPr algn="ctr"/>
            <a:r>
              <a:rPr lang="en-US" sz="1400" dirty="0">
                <a:latin typeface="Helvetica" panose="020B0604020202020204" pitchFamily="34" charset="0"/>
                <a:cs typeface="Helvetica" panose="020B0604020202020204" pitchFamily="34" charset="0"/>
              </a:rPr>
              <a:t>Official Use Only</a:t>
            </a:r>
          </a:p>
        </p:txBody>
      </p:sp>
    </p:spTree>
    <p:extLst>
      <p:ext uri="{BB962C8B-B14F-4D97-AF65-F5344CB8AC3E}">
        <p14:creationId xmlns:p14="http://schemas.microsoft.com/office/powerpoint/2010/main" val="35247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7CCA9D19-2A32-4056-A263-A5C6997A30E9}"/>
              </a:ext>
            </a:extLst>
          </p:cNvPr>
          <p:cNvSpPr>
            <a:spLocks noGrp="1"/>
          </p:cNvSpPr>
          <p:nvPr>
            <p:ph type="title"/>
          </p:nvPr>
        </p:nvSpPr>
        <p:spPr>
          <a:xfrm>
            <a:off x="290966" y="392947"/>
            <a:ext cx="10972800" cy="768096"/>
          </a:xfrm>
          <a:prstGeom prst="rect">
            <a:avLst/>
          </a:prstGeom>
          <a:noFill/>
          <a:effectLst/>
        </p:spPr>
        <p:txBody>
          <a:bodyPr vert="horz" lIns="91440" rIns="45720" rtlCol="0" anchor="ctr">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
        <p:nvSpPr>
          <p:cNvPr id="10" name="Slide Number Placeholder 5">
            <a:extLst>
              <a:ext uri="{FF2B5EF4-FFF2-40B4-BE49-F238E27FC236}">
                <a16:creationId xmlns:a16="http://schemas.microsoft.com/office/drawing/2014/main" id="{38F93FD6-4D23-454E-8FD7-8F5FF164731B}"/>
              </a:ext>
            </a:extLst>
          </p:cNvPr>
          <p:cNvSpPr>
            <a:spLocks noGrp="1"/>
          </p:cNvSpPr>
          <p:nvPr>
            <p:ph type="sldNum" sz="quarter" idx="4"/>
          </p:nvPr>
        </p:nvSpPr>
        <p:spPr>
          <a:xfrm>
            <a:off x="9874044" y="6406061"/>
            <a:ext cx="2035934" cy="252836"/>
          </a:xfrm>
          <a:prstGeom prst="rect">
            <a:avLst/>
          </a:prstGeom>
        </p:spPr>
        <p:txBody>
          <a:bodyPr vert="horz" bIns="0" rtlCol="0" anchor="b"/>
          <a:lstStyle>
            <a:lvl1pPr algn="r" eaLnBrk="1" latinLnBrk="0" hangingPunct="1">
              <a:defRPr kumimoji="0" sz="1200">
                <a:solidFill>
                  <a:schemeClr val="tx1"/>
                </a:solidFill>
                <a:latin typeface="Helvetica" panose="020B0604020202020204" pitchFamily="34" charset="0"/>
                <a:cs typeface="Helvetica" panose="020B0604020202020204" pitchFamily="34" charset="0"/>
              </a:defRPr>
            </a:lvl1pPr>
          </a:lstStyle>
          <a:p>
            <a:fld id="{830CED38-F16A-AF4E-BD56-604F909F3C61}" type="slidenum">
              <a:rPr lang="en-US" smtClean="0"/>
              <a:pPr/>
              <a:t>‹#›</a:t>
            </a:fld>
            <a:endParaRPr lang="en-US" dirty="0"/>
          </a:p>
        </p:txBody>
      </p:sp>
      <p:pic>
        <p:nvPicPr>
          <p:cNvPr id="11" name="Picture 10">
            <a:extLst>
              <a:ext uri="{FF2B5EF4-FFF2-40B4-BE49-F238E27FC236}">
                <a16:creationId xmlns:a16="http://schemas.microsoft.com/office/drawing/2014/main" id="{D43951A9-B051-43C4-A37D-1FB1A8F9ABFB}"/>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290966" y="6263700"/>
            <a:ext cx="1901392" cy="439265"/>
          </a:xfrm>
          <a:prstGeom prst="rect">
            <a:avLst/>
          </a:prstGeom>
        </p:spPr>
      </p:pic>
      <p:pic>
        <p:nvPicPr>
          <p:cNvPr id="13" name="Graphic 12">
            <a:extLst>
              <a:ext uri="{FF2B5EF4-FFF2-40B4-BE49-F238E27FC236}">
                <a16:creationId xmlns:a16="http://schemas.microsoft.com/office/drawing/2014/main" id="{847FA50A-003E-4F69-9A88-3A6A51B9DBC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423043" y="301862"/>
            <a:ext cx="1372632" cy="397476"/>
          </a:xfrm>
          <a:prstGeom prst="rect">
            <a:avLst/>
          </a:prstGeom>
        </p:spPr>
      </p:pic>
      <p:sp>
        <p:nvSpPr>
          <p:cNvPr id="2" name="Text Placeholder 1">
            <a:extLst>
              <a:ext uri="{FF2B5EF4-FFF2-40B4-BE49-F238E27FC236}">
                <a16:creationId xmlns:a16="http://schemas.microsoft.com/office/drawing/2014/main" id="{39BDCBCA-BFA4-4CF6-8D81-1723A4E33B78}"/>
              </a:ext>
            </a:extLst>
          </p:cNvPr>
          <p:cNvSpPr>
            <a:spLocks noGrp="1"/>
          </p:cNvSpPr>
          <p:nvPr>
            <p:ph type="body" idx="1"/>
          </p:nvPr>
        </p:nvSpPr>
        <p:spPr>
          <a:xfrm>
            <a:off x="283592" y="157101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8040927"/>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2" r:id="rId3"/>
    <p:sldLayoutId id="2147483658" r:id="rId4"/>
    <p:sldLayoutId id="2147483652" r:id="rId5"/>
    <p:sldLayoutId id="2147483660" r:id="rId6"/>
    <p:sldLayoutId id="2147483661" r:id="rId7"/>
    <p:sldLayoutId id="2147483663" r:id="rId8"/>
    <p:sldLayoutId id="2147483664" r:id="rId9"/>
    <p:sldLayoutId id="2147483665" r:id="rId10"/>
    <p:sldLayoutId id="2147483654" r:id="rId11"/>
    <p:sldLayoutId id="2147483655" r:id="rId12"/>
    <p:sldLayoutId id="2147483650" r:id="rId13"/>
  </p:sldLayoutIdLst>
  <p:hf hdr="0" ftr="0" dt="0"/>
  <p:txStyles>
    <p:titleStyle>
      <a:lvl1pPr algn="l" defTabSz="914400" rtl="0" eaLnBrk="1" latinLnBrk="0" hangingPunct="1">
        <a:lnSpc>
          <a:spcPct val="100000"/>
        </a:lnSpc>
        <a:spcBef>
          <a:spcPct val="0"/>
        </a:spcBef>
        <a:buNone/>
        <a:defRPr sz="2400" b="1" kern="1200" spc="-50" baseline="0">
          <a:solidFill>
            <a:schemeClr val="tx1"/>
          </a:solidFill>
          <a:effectLst>
            <a:outerShdw blurRad="50800" dist="25400" dir="2700000" algn="tl">
              <a:schemeClr val="bg1">
                <a:lumMod val="75000"/>
                <a:alpha val="40000"/>
              </a:schemeClr>
            </a:outerShdw>
          </a:effectLst>
          <a:latin typeface="Helvetica" panose="020B0604020202020204" pitchFamily="34" charset="0"/>
          <a:ea typeface="+mj-ea"/>
          <a:cs typeface="Helvetica" panose="020B0604020202020204" pitchFamily="34" charset="0"/>
        </a:defRPr>
      </a:lvl1pPr>
    </p:titleStyle>
    <p:bodyStyle>
      <a:lvl1pPr marL="169863" indent="-169863" algn="l" defTabSz="914400" rtl="0" eaLnBrk="1" latinLnBrk="0" hangingPunct="1">
        <a:lnSpc>
          <a:spcPts val="2000"/>
        </a:lnSpc>
        <a:spcBef>
          <a:spcPts val="500"/>
        </a:spcBef>
        <a:spcAft>
          <a:spcPts val="500"/>
        </a:spcAft>
        <a:buClr>
          <a:schemeClr val="accent1"/>
        </a:buClr>
        <a:buSzPct val="100000"/>
        <a:buFont typeface="Wingdings" panose="05000000000000000000" pitchFamily="2" charset="2"/>
        <a:buChar char="§"/>
        <a:defRPr sz="1800" kern="1200" baseline="0">
          <a:solidFill>
            <a:schemeClr val="tx1"/>
          </a:solidFill>
          <a:latin typeface="Helvetica" panose="020B0604020202020204" pitchFamily="34" charset="0"/>
          <a:ea typeface="+mn-ea"/>
          <a:cs typeface="Helvetica" panose="020B0604020202020204" pitchFamily="34" charset="0"/>
        </a:defRPr>
      </a:lvl1pPr>
      <a:lvl2pPr marL="346075" indent="-176213" algn="l" defTabSz="914400" rtl="0" eaLnBrk="1" latinLnBrk="0" hangingPunct="1">
        <a:lnSpc>
          <a:spcPts val="2000"/>
        </a:lnSpc>
        <a:spcBef>
          <a:spcPts val="300"/>
        </a:spcBef>
        <a:spcAft>
          <a:spcPts val="300"/>
        </a:spcAft>
        <a:buClr>
          <a:schemeClr val="accent1"/>
        </a:buClr>
        <a:buSzPct val="100000"/>
        <a:buFont typeface="HelveticaNeueLT Std" panose="020B0604020202020204" pitchFamily="34" charset="0"/>
        <a:buChar char="−"/>
        <a:defRPr sz="1800" kern="1200" baseline="0">
          <a:solidFill>
            <a:schemeClr val="tx1"/>
          </a:solidFill>
          <a:latin typeface="Helvetica" panose="020B0604020202020204" pitchFamily="34" charset="0"/>
          <a:ea typeface="+mn-ea"/>
          <a:cs typeface="Helvetica" panose="020B0604020202020204" pitchFamily="34" charset="0"/>
        </a:defRPr>
      </a:lvl2pPr>
      <a:lvl3pPr marL="515938" indent="-169863" algn="l" defTabSz="914400" rtl="0" eaLnBrk="1" latinLnBrk="0" hangingPunct="1">
        <a:lnSpc>
          <a:spcPts val="2000"/>
        </a:lnSpc>
        <a:spcBef>
          <a:spcPts val="300"/>
        </a:spcBef>
        <a:spcAft>
          <a:spcPts val="300"/>
        </a:spcAft>
        <a:buClr>
          <a:schemeClr val="tx1">
            <a:lumMod val="40000"/>
            <a:lumOff val="60000"/>
          </a:schemeClr>
        </a:buClr>
        <a:buFont typeface="Wingdings 3" panose="05040102010807070707" pitchFamily="18" charset="2"/>
        <a:buChar char=""/>
        <a:defRPr sz="1800" kern="1200" baseline="0">
          <a:solidFill>
            <a:schemeClr val="tx1"/>
          </a:solidFill>
          <a:latin typeface="Helvetica" panose="020B0604020202020204" pitchFamily="34" charset="0"/>
          <a:ea typeface="+mn-ea"/>
          <a:cs typeface="Helvetica" panose="020B0604020202020204" pitchFamily="34" charset="0"/>
        </a:defRPr>
      </a:lvl3pPr>
      <a:lvl4pPr marL="687388" indent="-174625" algn="l" defTabSz="914400" rtl="0" eaLnBrk="1" latinLnBrk="0" hangingPunct="1">
        <a:lnSpc>
          <a:spcPct val="90000"/>
        </a:lnSpc>
        <a:spcBef>
          <a:spcPts val="500"/>
        </a:spcBef>
        <a:buClr>
          <a:schemeClr val="accent1"/>
        </a:buClr>
        <a:buFont typeface="HelveticaNeueLT Std" panose="020B0604020202020204" pitchFamily="34" charset="0"/>
        <a:buChar char="−"/>
        <a:defRPr sz="1600" kern="1200">
          <a:solidFill>
            <a:schemeClr val="tx1"/>
          </a:solidFill>
          <a:latin typeface="Helvetica" panose="020B0604020202020204" pitchFamily="34" charset="0"/>
          <a:ea typeface="+mn-ea"/>
          <a:cs typeface="Helvetica" panose="020B0604020202020204" pitchFamily="34" charset="0"/>
        </a:defRPr>
      </a:lvl4pPr>
      <a:lvl5pPr marL="855663" indent="-168275" algn="l" defTabSz="914400" rtl="0" eaLnBrk="1" latinLnBrk="0" hangingPunct="1">
        <a:lnSpc>
          <a:spcPct val="90000"/>
        </a:lnSpc>
        <a:spcBef>
          <a:spcPts val="500"/>
        </a:spcBef>
        <a:buClr>
          <a:schemeClr val="tx1">
            <a:lumMod val="60000"/>
            <a:lumOff val="40000"/>
          </a:schemeClr>
        </a:buClr>
        <a:buFont typeface="Wingdings" panose="05000000000000000000" pitchFamily="2" charset="2"/>
        <a:buChar char="§"/>
        <a:defRPr sz="16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 userDrawn="1">
          <p15:clr>
            <a:srgbClr val="F26B43"/>
          </p15:clr>
        </p15:guide>
        <p15:guide id="2" pos="240" userDrawn="1">
          <p15:clr>
            <a:srgbClr val="F26B43"/>
          </p15:clr>
        </p15:guide>
        <p15:guide id="3" orient="horz" pos="237" userDrawn="1">
          <p15:clr>
            <a:srgbClr val="F26B43"/>
          </p15:clr>
        </p15:guide>
        <p15:guide id="4" pos="7440" userDrawn="1">
          <p15:clr>
            <a:srgbClr val="F26B43"/>
          </p15:clr>
        </p15:guide>
        <p15:guide id="5" orient="horz" pos="4171" userDrawn="1">
          <p15:clr>
            <a:srgbClr val="F26B43"/>
          </p15:clr>
        </p15:guide>
        <p15:guide id="6" pos="2690" userDrawn="1">
          <p15:clr>
            <a:srgbClr val="F26B43"/>
          </p15:clr>
        </p15:guide>
        <p15:guide id="7" orient="horz" pos="1036" userDrawn="1">
          <p15:clr>
            <a:srgbClr val="F26B43"/>
          </p15:clr>
        </p15:guide>
        <p15:guide id="8" pos="32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DD1CFD-1CCC-4CC6-8020-8BCAAB28E6D9}"/>
              </a:ext>
            </a:extLst>
          </p:cNvPr>
          <p:cNvSpPr txBox="1"/>
          <p:nvPr/>
        </p:nvSpPr>
        <p:spPr>
          <a:xfrm>
            <a:off x="4815839" y="3888605"/>
            <a:ext cx="6334760" cy="1015663"/>
          </a:xfrm>
          <a:prstGeom prst="rect">
            <a:avLst/>
          </a:prstGeom>
          <a:noFill/>
        </p:spPr>
        <p:txBody>
          <a:bodyPr wrap="square" rtlCol="0">
            <a:spAutoFit/>
          </a:bodyPr>
          <a:lstStyle/>
          <a:p>
            <a:r>
              <a:rPr lang="en-US" sz="2000" b="1" dirty="0">
                <a:solidFill>
                  <a:schemeClr val="bg1"/>
                </a:solidFill>
                <a:latin typeface="Helvetica" panose="020B0604020202020204" pitchFamily="34" charset="0"/>
                <a:ea typeface="Helvetica" charset="0"/>
                <a:cs typeface="Helvetica" panose="020B0604020202020204" pitchFamily="34" charset="0"/>
              </a:rPr>
              <a:t>Novel Organizational Models for Advanced Reactors’ Operations: the Implementation of A/CPPNM Obligations in the BOO(T) Models</a:t>
            </a:r>
            <a:endParaRPr lang="en-US" sz="2800" b="1" dirty="0">
              <a:solidFill>
                <a:schemeClr val="bg1"/>
              </a:solidFill>
              <a:latin typeface="Helvetica" panose="020B0604020202020204" pitchFamily="34" charset="0"/>
              <a:ea typeface="Helvetica" charset="0"/>
              <a:cs typeface="Helvetica" panose="020B0604020202020204" pitchFamily="34" charset="0"/>
            </a:endParaRPr>
          </a:p>
        </p:txBody>
      </p:sp>
      <p:sp>
        <p:nvSpPr>
          <p:cNvPr id="4" name="TextBox 3">
            <a:extLst>
              <a:ext uri="{FF2B5EF4-FFF2-40B4-BE49-F238E27FC236}">
                <a16:creationId xmlns:a16="http://schemas.microsoft.com/office/drawing/2014/main" id="{1BEF5E6A-FA51-453F-B8C8-B9054E52501A}"/>
              </a:ext>
            </a:extLst>
          </p:cNvPr>
          <p:cNvSpPr txBox="1"/>
          <p:nvPr/>
        </p:nvSpPr>
        <p:spPr>
          <a:xfrm>
            <a:off x="4815839" y="5103674"/>
            <a:ext cx="5763555" cy="1754326"/>
          </a:xfrm>
          <a:prstGeom prst="rect">
            <a:avLst/>
          </a:prstGeom>
          <a:noFill/>
        </p:spPr>
        <p:txBody>
          <a:bodyPr wrap="square" rtlCol="0">
            <a:spAutoFit/>
          </a:bodyPr>
          <a:lstStyle/>
          <a:p>
            <a:r>
              <a:rPr lang="en-US" dirty="0">
                <a:solidFill>
                  <a:schemeClr val="bg1"/>
                </a:solidFill>
                <a:latin typeface="Helvetica" panose="020B0604020202020204" pitchFamily="34" charset="0"/>
                <a:ea typeface="Helvetica" charset="0"/>
                <a:cs typeface="Helvetica" panose="020B0604020202020204" pitchFamily="34" charset="0"/>
              </a:rPr>
              <a:t>International Conference on Small Modular Reactors and Their Applications</a:t>
            </a:r>
          </a:p>
          <a:p>
            <a:r>
              <a:rPr lang="en-US" dirty="0">
                <a:solidFill>
                  <a:schemeClr val="bg1"/>
                </a:solidFill>
                <a:latin typeface="Helvetica" panose="020B0604020202020204" pitchFamily="34" charset="0"/>
                <a:ea typeface="Helvetica" charset="0"/>
                <a:cs typeface="Helvetica" panose="020B0604020202020204" pitchFamily="34" charset="0"/>
              </a:rPr>
              <a:t>Vienna, 21-25 October 2024</a:t>
            </a:r>
          </a:p>
          <a:p>
            <a:endParaRPr lang="en-US" dirty="0">
              <a:solidFill>
                <a:schemeClr val="bg1"/>
              </a:solidFill>
              <a:latin typeface="Helvetica" panose="020B0604020202020204" pitchFamily="34" charset="0"/>
              <a:ea typeface="Helvetica" charset="0"/>
              <a:cs typeface="Helvetica" panose="020B0604020202020204" pitchFamily="34" charset="0"/>
            </a:endParaRPr>
          </a:p>
          <a:p>
            <a:r>
              <a:rPr lang="en-US" dirty="0">
                <a:solidFill>
                  <a:schemeClr val="bg1"/>
                </a:solidFill>
                <a:latin typeface="Helvetica" panose="020B0604020202020204" pitchFamily="34" charset="0"/>
                <a:ea typeface="Helvetica" charset="0"/>
                <a:cs typeface="Helvetica" panose="020B0604020202020204" pitchFamily="34" charset="0"/>
              </a:rPr>
              <a:t>Madalina Man, Pegah Eftekhari</a:t>
            </a:r>
          </a:p>
          <a:p>
            <a:endParaRPr lang="en-US" dirty="0"/>
          </a:p>
        </p:txBody>
      </p:sp>
      <p:sp>
        <p:nvSpPr>
          <p:cNvPr id="5" name="TextBox 4">
            <a:extLst>
              <a:ext uri="{FF2B5EF4-FFF2-40B4-BE49-F238E27FC236}">
                <a16:creationId xmlns:a16="http://schemas.microsoft.com/office/drawing/2014/main" id="{3FF01B31-FEE3-4B1F-B27A-0AE132EAC7C3}"/>
              </a:ext>
            </a:extLst>
          </p:cNvPr>
          <p:cNvSpPr txBox="1"/>
          <p:nvPr/>
        </p:nvSpPr>
        <p:spPr>
          <a:xfrm>
            <a:off x="533400" y="6347101"/>
            <a:ext cx="2222209" cy="246221"/>
          </a:xfrm>
          <a:prstGeom prst="rect">
            <a:avLst/>
          </a:prstGeom>
          <a:noFill/>
        </p:spPr>
        <p:txBody>
          <a:bodyPr wrap="square" rtlCol="0">
            <a:spAutoFit/>
          </a:bodyPr>
          <a:lstStyle/>
          <a:p>
            <a:r>
              <a:rPr lang="en-US" sz="1000" dirty="0">
                <a:solidFill>
                  <a:schemeClr val="tx1">
                    <a:lumMod val="20000"/>
                    <a:lumOff val="80000"/>
                  </a:schemeClr>
                </a:solidFill>
                <a:latin typeface="Helvetica" panose="020B0604020202020204" pitchFamily="34" charset="0"/>
                <a:ea typeface="Helvetica" charset="0"/>
                <a:cs typeface="Helvetica" panose="020B0604020202020204" pitchFamily="34" charset="0"/>
              </a:rPr>
              <a:t>PNNL-SA-204729</a:t>
            </a:r>
          </a:p>
        </p:txBody>
      </p:sp>
    </p:spTree>
    <p:extLst>
      <p:ext uri="{BB962C8B-B14F-4D97-AF65-F5344CB8AC3E}">
        <p14:creationId xmlns:p14="http://schemas.microsoft.com/office/powerpoint/2010/main" val="2528241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4A21E-0639-0D61-753A-1BFA696058BC}"/>
              </a:ext>
            </a:extLst>
          </p:cNvPr>
          <p:cNvSpPr>
            <a:spLocks noGrp="1"/>
          </p:cNvSpPr>
          <p:nvPr>
            <p:ph type="title"/>
          </p:nvPr>
        </p:nvSpPr>
        <p:spPr/>
        <p:txBody>
          <a:bodyPr/>
          <a:lstStyle/>
          <a:p>
            <a:r>
              <a:rPr lang="en-US" dirty="0"/>
              <a:t>Conclusions and Recommendations</a:t>
            </a:r>
          </a:p>
        </p:txBody>
      </p:sp>
      <p:sp>
        <p:nvSpPr>
          <p:cNvPr id="4" name="Content Placeholder 3">
            <a:extLst>
              <a:ext uri="{FF2B5EF4-FFF2-40B4-BE49-F238E27FC236}">
                <a16:creationId xmlns:a16="http://schemas.microsoft.com/office/drawing/2014/main" id="{E49F34B4-DFC7-BD8A-A830-EBCD8E55302F}"/>
              </a:ext>
            </a:extLst>
          </p:cNvPr>
          <p:cNvSpPr>
            <a:spLocks noGrp="1"/>
          </p:cNvSpPr>
          <p:nvPr>
            <p:ph idx="1"/>
          </p:nvPr>
        </p:nvSpPr>
        <p:spPr/>
        <p:txBody>
          <a:bodyPr/>
          <a:lstStyle/>
          <a:p>
            <a:r>
              <a:rPr lang="en-US" dirty="0"/>
              <a:t>Arrangements between the developer and the host State are necessary to clearly describe responsibilities in relation to physical protection, including the authority of the host State’s regulatory body, to subject the A/SMR developer to the host State’s licensing, inspection, and enforcement requirement. </a:t>
            </a:r>
          </a:p>
          <a:p>
            <a:pPr marL="115888" indent="0">
              <a:buNone/>
            </a:pPr>
            <a:endParaRPr lang="en-US" dirty="0"/>
          </a:p>
          <a:p>
            <a:r>
              <a:rPr lang="en-US" dirty="0"/>
              <a:t>The authors recommend further analysis of nuclear security legal and regulatory considerations in relation to BOO(T) approaches beyond the confines of a conference paper, including the effective integration of </a:t>
            </a:r>
            <a:r>
              <a:rPr lang="en-US" dirty="0" err="1"/>
              <a:t>SeBD</a:t>
            </a:r>
            <a:r>
              <a:rPr lang="en-US" dirty="0"/>
              <a:t> into regulatory frameworks and modalities to harmonize such frameworks</a:t>
            </a:r>
          </a:p>
        </p:txBody>
      </p:sp>
    </p:spTree>
    <p:extLst>
      <p:ext uri="{BB962C8B-B14F-4D97-AF65-F5344CB8AC3E}">
        <p14:creationId xmlns:p14="http://schemas.microsoft.com/office/powerpoint/2010/main" val="415046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50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DB5C8-2153-4C4C-946E-933CA9037979}"/>
              </a:ext>
            </a:extLst>
          </p:cNvPr>
          <p:cNvSpPr>
            <a:spLocks noGrp="1"/>
          </p:cNvSpPr>
          <p:nvPr>
            <p:ph type="title"/>
          </p:nvPr>
        </p:nvSpPr>
        <p:spPr/>
        <p:txBody>
          <a:bodyPr/>
          <a:lstStyle/>
          <a:p>
            <a:r>
              <a:rPr lang="en-US" dirty="0"/>
              <a:t>Overview </a:t>
            </a:r>
          </a:p>
        </p:txBody>
      </p:sp>
      <p:sp>
        <p:nvSpPr>
          <p:cNvPr id="3" name="Slide Number Placeholder 2">
            <a:extLst>
              <a:ext uri="{FF2B5EF4-FFF2-40B4-BE49-F238E27FC236}">
                <a16:creationId xmlns:a16="http://schemas.microsoft.com/office/drawing/2014/main" id="{E97D0179-63BF-4230-9B04-48922AF3AC28}"/>
              </a:ext>
            </a:extLst>
          </p:cNvPr>
          <p:cNvSpPr>
            <a:spLocks noGrp="1"/>
          </p:cNvSpPr>
          <p:nvPr>
            <p:ph type="sldNum" sz="quarter" idx="4"/>
          </p:nvPr>
        </p:nvSpPr>
        <p:spPr/>
        <p:txBody>
          <a:bodyPr/>
          <a:lstStyle/>
          <a:p>
            <a:r>
              <a:rPr lang="en-US" dirty="0"/>
              <a:t>2</a:t>
            </a:r>
          </a:p>
        </p:txBody>
      </p:sp>
      <p:sp>
        <p:nvSpPr>
          <p:cNvPr id="4" name="Content Placeholder 3">
            <a:extLst>
              <a:ext uri="{FF2B5EF4-FFF2-40B4-BE49-F238E27FC236}">
                <a16:creationId xmlns:a16="http://schemas.microsoft.com/office/drawing/2014/main" id="{C799B39B-8274-4424-91EC-15D1DF6339FD}"/>
              </a:ext>
            </a:extLst>
          </p:cNvPr>
          <p:cNvSpPr>
            <a:spLocks noGrp="1"/>
          </p:cNvSpPr>
          <p:nvPr>
            <p:ph idx="1"/>
          </p:nvPr>
        </p:nvSpPr>
        <p:spPr/>
        <p:txBody>
          <a:bodyPr/>
          <a:lstStyle/>
          <a:p>
            <a:r>
              <a:rPr lang="en-US" dirty="0"/>
              <a:t>Problem statement</a:t>
            </a:r>
          </a:p>
          <a:p>
            <a:r>
              <a:rPr lang="en-US" dirty="0"/>
              <a:t>A/SMR deployments under BOO and BOOT models</a:t>
            </a:r>
          </a:p>
          <a:p>
            <a:r>
              <a:rPr lang="en-US" dirty="0"/>
              <a:t>Jurisdiction to prescribe and jurisdiction to enforce</a:t>
            </a:r>
          </a:p>
          <a:p>
            <a:r>
              <a:rPr lang="en-US" dirty="0"/>
              <a:t>Implementation of A/CPPNM obligations in the context of A/SMR deployments under the BOO and BOOT</a:t>
            </a:r>
          </a:p>
          <a:p>
            <a:pPr lvl="1"/>
            <a:r>
              <a:rPr lang="en-US" dirty="0"/>
              <a:t>Implementation of A/CPPNM Article 2A</a:t>
            </a:r>
          </a:p>
          <a:p>
            <a:pPr lvl="1"/>
            <a:r>
              <a:rPr lang="en-US" dirty="0"/>
              <a:t>Implementation of A/CPPNM Article 5</a:t>
            </a:r>
          </a:p>
          <a:p>
            <a:pPr lvl="1"/>
            <a:endParaRPr lang="en-US" dirty="0"/>
          </a:p>
          <a:p>
            <a:endParaRPr lang="en-US" dirty="0"/>
          </a:p>
        </p:txBody>
      </p:sp>
    </p:spTree>
    <p:extLst>
      <p:ext uri="{BB962C8B-B14F-4D97-AF65-F5344CB8AC3E}">
        <p14:creationId xmlns:p14="http://schemas.microsoft.com/office/powerpoint/2010/main" val="419712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900EDF-5C67-257A-B7AB-1C102CEC473C}"/>
              </a:ext>
            </a:extLst>
          </p:cNvPr>
          <p:cNvSpPr>
            <a:spLocks noGrp="1"/>
          </p:cNvSpPr>
          <p:nvPr>
            <p:ph type="title"/>
          </p:nvPr>
        </p:nvSpPr>
        <p:spPr>
          <a:xfrm>
            <a:off x="269059" y="2851705"/>
            <a:ext cx="4365406" cy="1154590"/>
          </a:xfrm>
        </p:spPr>
        <p:txBody>
          <a:bodyPr/>
          <a:lstStyle/>
          <a:p>
            <a:r>
              <a:rPr lang="en-US" dirty="0"/>
              <a:t>Problem Statement</a:t>
            </a:r>
          </a:p>
        </p:txBody>
      </p:sp>
      <p:sp>
        <p:nvSpPr>
          <p:cNvPr id="7" name="Content Placeholder 6">
            <a:extLst>
              <a:ext uri="{FF2B5EF4-FFF2-40B4-BE49-F238E27FC236}">
                <a16:creationId xmlns:a16="http://schemas.microsoft.com/office/drawing/2014/main" id="{2C8E7017-8BF1-1EB7-560B-34078F55BBDE}"/>
              </a:ext>
            </a:extLst>
          </p:cNvPr>
          <p:cNvSpPr>
            <a:spLocks noGrp="1"/>
          </p:cNvSpPr>
          <p:nvPr>
            <p:ph sz="quarter" idx="10"/>
          </p:nvPr>
        </p:nvSpPr>
        <p:spPr/>
        <p:txBody>
          <a:bodyPr/>
          <a:lstStyle/>
          <a:p>
            <a:r>
              <a:rPr lang="en-US" dirty="0"/>
              <a:t>In a Build-Own-Operate (BOO) or Build-Own-Operate-Transfer (BOOT) model, foreign ownership and operation of a Small Modular Reactor (SMR) by State B on the territory of State A adds a layer of complexity in relation to the effective implementation of State’s A obligations under the Convention on the Physical Protection of Nuclear Material (CPPNM) and its Amendment (A/CPPNM). </a:t>
            </a:r>
          </a:p>
          <a:p>
            <a:r>
              <a:rPr lang="en-US" dirty="0"/>
              <a:t>This paper explores legal, regulatory, and administrative arrangements that may have to be made for the effective implementation of A/CPPNM Articles 2A and Article 5. </a:t>
            </a:r>
          </a:p>
        </p:txBody>
      </p:sp>
    </p:spTree>
    <p:extLst>
      <p:ext uri="{BB962C8B-B14F-4D97-AF65-F5344CB8AC3E}">
        <p14:creationId xmlns:p14="http://schemas.microsoft.com/office/powerpoint/2010/main" val="234445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5488A-9903-29D6-AA9C-6AA0988F6E82}"/>
              </a:ext>
            </a:extLst>
          </p:cNvPr>
          <p:cNvSpPr>
            <a:spLocks noGrp="1"/>
          </p:cNvSpPr>
          <p:nvPr>
            <p:ph type="title"/>
          </p:nvPr>
        </p:nvSpPr>
        <p:spPr/>
        <p:txBody>
          <a:bodyPr/>
          <a:lstStyle/>
          <a:p>
            <a:r>
              <a:rPr lang="en-US" dirty="0"/>
              <a:t>Attributes of Small Modular Reactors (SMRs)</a:t>
            </a:r>
          </a:p>
        </p:txBody>
      </p:sp>
      <p:sp>
        <p:nvSpPr>
          <p:cNvPr id="6" name="Content Placeholder 5">
            <a:extLst>
              <a:ext uri="{FF2B5EF4-FFF2-40B4-BE49-F238E27FC236}">
                <a16:creationId xmlns:a16="http://schemas.microsoft.com/office/drawing/2014/main" id="{36239661-04B5-930E-74A3-AB3CE0E43137}"/>
              </a:ext>
            </a:extLst>
          </p:cNvPr>
          <p:cNvSpPr>
            <a:spLocks noGrp="1"/>
          </p:cNvSpPr>
          <p:nvPr>
            <p:ph idx="1"/>
          </p:nvPr>
        </p:nvSpPr>
        <p:spPr>
          <a:xfrm>
            <a:off x="169320" y="1360969"/>
            <a:ext cx="5926680" cy="4807264"/>
          </a:xfrm>
          <a:solidFill>
            <a:schemeClr val="accent6">
              <a:lumMod val="20000"/>
              <a:lumOff val="80000"/>
            </a:schemeClr>
          </a:solidFill>
          <a:ln w="12700">
            <a:solidFill>
              <a:schemeClr val="tx1"/>
            </a:solidFill>
          </a:ln>
        </p:spPr>
        <p:txBody>
          <a:bodyPr/>
          <a:lstStyle/>
          <a:p>
            <a:pPr marL="0" indent="0" algn="ctr">
              <a:buNone/>
            </a:pPr>
            <a:r>
              <a:rPr lang="en-US" b="1" dirty="0"/>
              <a:t>ATTRIBUTES</a:t>
            </a:r>
          </a:p>
          <a:p>
            <a:pPr marL="0" indent="0">
              <a:buNone/>
            </a:pPr>
            <a:endParaRPr lang="en-US" b="1" dirty="0"/>
          </a:p>
          <a:p>
            <a:r>
              <a:rPr lang="en-US" dirty="0"/>
              <a:t>Serial production, largely in factories; </a:t>
            </a:r>
          </a:p>
          <a:p>
            <a:r>
              <a:rPr lang="en-US" dirty="0"/>
              <a:t>Smaller power output; </a:t>
            </a:r>
          </a:p>
          <a:p>
            <a:r>
              <a:rPr lang="en-US" dirty="0"/>
              <a:t>Installed module by module with multiple units on the same site; </a:t>
            </a:r>
          </a:p>
          <a:p>
            <a:r>
              <a:rPr lang="en-US" dirty="0"/>
              <a:t>Applicability to countries with smaller grids; </a:t>
            </a:r>
          </a:p>
          <a:p>
            <a:r>
              <a:rPr lang="en-US" dirty="0"/>
              <a:t>Ability to remove reactor module or in-situ decommissioning at the end of lifecycle; </a:t>
            </a:r>
          </a:p>
          <a:p>
            <a:r>
              <a:rPr lang="en-US" dirty="0"/>
              <a:t>Smaller source term which allows for a less demanding infrastructure, in particular for emergency preparedness and response</a:t>
            </a:r>
          </a:p>
        </p:txBody>
      </p:sp>
      <p:sp>
        <p:nvSpPr>
          <p:cNvPr id="7" name="Content Placeholder 5">
            <a:extLst>
              <a:ext uri="{FF2B5EF4-FFF2-40B4-BE49-F238E27FC236}">
                <a16:creationId xmlns:a16="http://schemas.microsoft.com/office/drawing/2014/main" id="{D248D073-FCFC-AFCF-1F2C-221B581C2314}"/>
              </a:ext>
            </a:extLst>
          </p:cNvPr>
          <p:cNvSpPr txBox="1">
            <a:spLocks/>
          </p:cNvSpPr>
          <p:nvPr/>
        </p:nvSpPr>
        <p:spPr>
          <a:xfrm>
            <a:off x="6177517" y="1360969"/>
            <a:ext cx="5926680" cy="4807264"/>
          </a:xfrm>
          <a:prstGeom prst="rect">
            <a:avLst/>
          </a:prstGeom>
          <a:solidFill>
            <a:schemeClr val="accent4">
              <a:lumMod val="20000"/>
              <a:lumOff val="80000"/>
            </a:schemeClr>
          </a:solidFill>
          <a:ln w="12700">
            <a:solidFill>
              <a:schemeClr val="tx1"/>
            </a:solidFill>
          </a:ln>
        </p:spPr>
        <p:txBody>
          <a:bodyPr vert="horz" lIns="54864" tIns="45720" rIns="91440" bIns="45720" rtlCol="0">
            <a:noAutofit/>
          </a:bodyPr>
          <a:lstStyle>
            <a:lvl1pPr marL="169863" indent="-169863" algn="l" defTabSz="914400" rtl="0" eaLnBrk="1" latinLnBrk="0" hangingPunct="1">
              <a:lnSpc>
                <a:spcPts val="2000"/>
              </a:lnSpc>
              <a:spcBef>
                <a:spcPts val="500"/>
              </a:spcBef>
              <a:spcAft>
                <a:spcPts val="500"/>
              </a:spcAft>
              <a:buClr>
                <a:schemeClr val="accent1"/>
              </a:buClr>
              <a:buSzPct val="100000"/>
              <a:buFont typeface="Wingdings" panose="05000000000000000000" pitchFamily="2" charset="2"/>
              <a:buChar char="§"/>
              <a:defRPr sz="1800" kern="1200" baseline="0">
                <a:solidFill>
                  <a:schemeClr val="tx1"/>
                </a:solidFill>
                <a:latin typeface="Helvetica" panose="020B0604020202020204" pitchFamily="34" charset="0"/>
                <a:ea typeface="+mn-ea"/>
                <a:cs typeface="Helvetica" panose="020B0604020202020204" pitchFamily="34" charset="0"/>
              </a:defRPr>
            </a:lvl1pPr>
            <a:lvl2pPr marL="346075" indent="-176213" algn="l" defTabSz="914400" rtl="0" eaLnBrk="1" latinLnBrk="0" hangingPunct="1">
              <a:lnSpc>
                <a:spcPts val="2000"/>
              </a:lnSpc>
              <a:spcBef>
                <a:spcPts val="300"/>
              </a:spcBef>
              <a:spcAft>
                <a:spcPts val="300"/>
              </a:spcAft>
              <a:buClr>
                <a:schemeClr val="accent1"/>
              </a:buClr>
              <a:buSzPct val="100000"/>
              <a:buFont typeface="HelveticaNeueLT Std" panose="020B0604020202020204" pitchFamily="34" charset="0"/>
              <a:buChar char="−"/>
              <a:defRPr sz="1800" kern="1200" baseline="0">
                <a:solidFill>
                  <a:schemeClr val="tx1"/>
                </a:solidFill>
                <a:latin typeface="Helvetica" panose="020B0604020202020204" pitchFamily="34" charset="0"/>
                <a:ea typeface="+mn-ea"/>
                <a:cs typeface="Helvetica" panose="020B0604020202020204" pitchFamily="34" charset="0"/>
              </a:defRPr>
            </a:lvl2pPr>
            <a:lvl3pPr marL="515938" indent="-169863" algn="l" defTabSz="914400" rtl="0" eaLnBrk="1" latinLnBrk="0" hangingPunct="1">
              <a:lnSpc>
                <a:spcPts val="2000"/>
              </a:lnSpc>
              <a:spcBef>
                <a:spcPts val="300"/>
              </a:spcBef>
              <a:spcAft>
                <a:spcPts val="300"/>
              </a:spcAft>
              <a:buClr>
                <a:schemeClr val="tx1">
                  <a:lumMod val="40000"/>
                  <a:lumOff val="60000"/>
                </a:schemeClr>
              </a:buClr>
              <a:buFont typeface="Wingdings 3" panose="05040102010807070707" pitchFamily="18" charset="2"/>
              <a:buChar char=""/>
              <a:defRPr sz="1800" kern="1200" baseline="0">
                <a:solidFill>
                  <a:schemeClr val="tx1"/>
                </a:solidFill>
                <a:latin typeface="Helvetica" panose="020B0604020202020204" pitchFamily="34" charset="0"/>
                <a:ea typeface="+mn-ea"/>
                <a:cs typeface="Helvetica" panose="020B0604020202020204" pitchFamily="34" charset="0"/>
              </a:defRPr>
            </a:lvl3pPr>
            <a:lvl4pPr marL="687388" indent="-174625" algn="l" defTabSz="914400" rtl="0" eaLnBrk="1" latinLnBrk="0" hangingPunct="1">
              <a:lnSpc>
                <a:spcPct val="90000"/>
              </a:lnSpc>
              <a:spcBef>
                <a:spcPts val="500"/>
              </a:spcBef>
              <a:buClr>
                <a:schemeClr val="accent1"/>
              </a:buClr>
              <a:buFont typeface="HelveticaNeueLT Std" panose="020B0604020202020204" pitchFamily="34" charset="0"/>
              <a:buChar char="−"/>
              <a:defRPr sz="1600" kern="1200">
                <a:solidFill>
                  <a:schemeClr val="tx1"/>
                </a:solidFill>
                <a:latin typeface="Helvetica" panose="020B0604020202020204" pitchFamily="34" charset="0"/>
                <a:ea typeface="+mn-ea"/>
                <a:cs typeface="Helvetica" panose="020B0604020202020204" pitchFamily="34" charset="0"/>
              </a:defRPr>
            </a:lvl4pPr>
            <a:lvl5pPr marL="855663" indent="-168275" algn="l" defTabSz="914400" rtl="0" eaLnBrk="1" latinLnBrk="0" hangingPunct="1">
              <a:lnSpc>
                <a:spcPct val="90000"/>
              </a:lnSpc>
              <a:spcBef>
                <a:spcPts val="500"/>
              </a:spcBef>
              <a:buClr>
                <a:schemeClr val="tx1">
                  <a:lumMod val="60000"/>
                  <a:lumOff val="40000"/>
                </a:schemeClr>
              </a:buClr>
              <a:buFont typeface="Wingdings" panose="05000000000000000000" pitchFamily="2" charset="2"/>
              <a:buChar char="§"/>
              <a:defRPr sz="16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b="1" dirty="0"/>
              <a:t>POTENTIAL SECURITY CHALLENGES</a:t>
            </a:r>
          </a:p>
          <a:p>
            <a:pPr marL="0" indent="0">
              <a:buFont typeface="Wingdings" panose="05000000000000000000" pitchFamily="2" charset="2"/>
              <a:buNone/>
            </a:pPr>
            <a:endParaRPr lang="en-US" b="1" dirty="0"/>
          </a:p>
          <a:p>
            <a:r>
              <a:rPr lang="en-US" dirty="0"/>
              <a:t>May warrant adaptation of security protocols at the sire or during transport; </a:t>
            </a:r>
          </a:p>
          <a:p>
            <a:r>
              <a:rPr lang="en-US" dirty="0"/>
              <a:t>Physical security difficulties incurrent by remote siting and transportation; </a:t>
            </a:r>
          </a:p>
          <a:p>
            <a:r>
              <a:rPr lang="en-US" dirty="0"/>
              <a:t>Increased production, conveyance and storage of HALEU; </a:t>
            </a:r>
          </a:p>
          <a:p>
            <a:r>
              <a:rPr lang="en-US" dirty="0"/>
              <a:t>Increased dependence on automated systems increasing cybersecurity risks; </a:t>
            </a:r>
          </a:p>
          <a:p>
            <a:endParaRPr lang="en-US" dirty="0"/>
          </a:p>
        </p:txBody>
      </p:sp>
      <p:sp>
        <p:nvSpPr>
          <p:cNvPr id="2" name="Slide Number Placeholder 1">
            <a:extLst>
              <a:ext uri="{FF2B5EF4-FFF2-40B4-BE49-F238E27FC236}">
                <a16:creationId xmlns:a16="http://schemas.microsoft.com/office/drawing/2014/main" id="{7136A2BF-EDBF-21F2-D3B9-00BAF6B59E03}"/>
              </a:ext>
            </a:extLst>
          </p:cNvPr>
          <p:cNvSpPr>
            <a:spLocks noGrp="1"/>
          </p:cNvSpPr>
          <p:nvPr>
            <p:ph type="sldNum" sz="quarter" idx="4"/>
          </p:nvPr>
        </p:nvSpPr>
        <p:spPr/>
        <p:txBody>
          <a:bodyPr/>
          <a:lstStyle/>
          <a:p>
            <a:fld id="{830CED38-F16A-AF4E-BD56-604F909F3C61}" type="slidenum">
              <a:rPr lang="en-US" smtClean="0"/>
              <a:pPr/>
              <a:t>4</a:t>
            </a:fld>
            <a:endParaRPr lang="en-US" dirty="0"/>
          </a:p>
        </p:txBody>
      </p:sp>
    </p:spTree>
    <p:extLst>
      <p:ext uri="{BB962C8B-B14F-4D97-AF65-F5344CB8AC3E}">
        <p14:creationId xmlns:p14="http://schemas.microsoft.com/office/powerpoint/2010/main" val="285335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2AE28C-7B07-AB44-1922-30E3C035F243}"/>
              </a:ext>
            </a:extLst>
          </p:cNvPr>
          <p:cNvSpPr>
            <a:spLocks noGrp="1"/>
          </p:cNvSpPr>
          <p:nvPr>
            <p:ph type="title"/>
          </p:nvPr>
        </p:nvSpPr>
        <p:spPr/>
        <p:txBody>
          <a:bodyPr/>
          <a:lstStyle/>
          <a:p>
            <a:r>
              <a:rPr lang="en-US" dirty="0"/>
              <a:t>BOO and BOOT Models</a:t>
            </a:r>
          </a:p>
        </p:txBody>
      </p:sp>
      <p:sp>
        <p:nvSpPr>
          <p:cNvPr id="6" name="Content Placeholder 5">
            <a:extLst>
              <a:ext uri="{FF2B5EF4-FFF2-40B4-BE49-F238E27FC236}">
                <a16:creationId xmlns:a16="http://schemas.microsoft.com/office/drawing/2014/main" id="{EBD44AB8-87EB-45C8-C60B-2925591E43B1}"/>
              </a:ext>
            </a:extLst>
          </p:cNvPr>
          <p:cNvSpPr>
            <a:spLocks noGrp="1"/>
          </p:cNvSpPr>
          <p:nvPr>
            <p:ph idx="1"/>
          </p:nvPr>
        </p:nvSpPr>
        <p:spPr>
          <a:xfrm>
            <a:off x="314632" y="1569720"/>
            <a:ext cx="7638521" cy="4630409"/>
          </a:xfrm>
        </p:spPr>
        <p:txBody>
          <a:bodyPr/>
          <a:lstStyle/>
          <a:p>
            <a:r>
              <a:rPr lang="en-US" dirty="0"/>
              <a:t>“a private or non-private entity is granted the right by the host country to develop finance, build, own, operate, and maintain a facility for a specified period, during which the entity retains the revenue and associated risks. Under the BOOT model, at the end of the designated period, ownership of the facility is transferred to the host country.”</a:t>
            </a:r>
          </a:p>
          <a:p>
            <a:r>
              <a:rPr lang="en-US" dirty="0"/>
              <a:t>For the purpose of this paper: we assume the developer is the supplier State and the owner of the A/SMR (hereinafter ‘the operator’). </a:t>
            </a:r>
          </a:p>
          <a:p>
            <a:r>
              <a:rPr lang="en-US" dirty="0"/>
              <a:t>The host country is responsible for the “adoption, within its national legal system of such legislation, regulations and other standards and measures as may be necessary to fulfil its national responsibilities and international obligations effectively, and for the establishment of an independent regulatory body.</a:t>
            </a:r>
          </a:p>
          <a:p>
            <a:r>
              <a:rPr lang="en-US" dirty="0"/>
              <a:t>The developer will be responsible for all licensing aspects of the project</a:t>
            </a:r>
          </a:p>
        </p:txBody>
      </p:sp>
      <p:pic>
        <p:nvPicPr>
          <p:cNvPr id="8" name="Picture 7">
            <a:extLst>
              <a:ext uri="{FF2B5EF4-FFF2-40B4-BE49-F238E27FC236}">
                <a16:creationId xmlns:a16="http://schemas.microsoft.com/office/drawing/2014/main" id="{03FA0E73-EF1F-5C26-C020-9D12B748B657}"/>
              </a:ext>
            </a:extLst>
          </p:cNvPr>
          <p:cNvPicPr>
            <a:picLocks noChangeAspect="1"/>
          </p:cNvPicPr>
          <p:nvPr/>
        </p:nvPicPr>
        <p:blipFill>
          <a:blip r:embed="rId2"/>
          <a:stretch>
            <a:fillRect/>
          </a:stretch>
        </p:blipFill>
        <p:spPr>
          <a:xfrm>
            <a:off x="8433735" y="1569719"/>
            <a:ext cx="3304111" cy="4630410"/>
          </a:xfrm>
          <a:prstGeom prst="rect">
            <a:avLst/>
          </a:prstGeom>
          <a:ln w="12700">
            <a:solidFill>
              <a:schemeClr val="tx1"/>
            </a:solidFill>
          </a:ln>
        </p:spPr>
      </p:pic>
      <p:sp>
        <p:nvSpPr>
          <p:cNvPr id="2" name="Slide Number Placeholder 1">
            <a:extLst>
              <a:ext uri="{FF2B5EF4-FFF2-40B4-BE49-F238E27FC236}">
                <a16:creationId xmlns:a16="http://schemas.microsoft.com/office/drawing/2014/main" id="{E1C27253-9A96-475C-1AE3-E6FE079A0D7F}"/>
              </a:ext>
            </a:extLst>
          </p:cNvPr>
          <p:cNvSpPr>
            <a:spLocks noGrp="1"/>
          </p:cNvSpPr>
          <p:nvPr>
            <p:ph type="sldNum" sz="quarter" idx="4"/>
          </p:nvPr>
        </p:nvSpPr>
        <p:spPr/>
        <p:txBody>
          <a:bodyPr/>
          <a:lstStyle/>
          <a:p>
            <a:fld id="{830CED38-F16A-AF4E-BD56-604F909F3C61}" type="slidenum">
              <a:rPr lang="en-US" smtClean="0"/>
              <a:pPr/>
              <a:t>5</a:t>
            </a:fld>
            <a:endParaRPr lang="en-US" dirty="0"/>
          </a:p>
        </p:txBody>
      </p:sp>
    </p:spTree>
    <p:extLst>
      <p:ext uri="{BB962C8B-B14F-4D97-AF65-F5344CB8AC3E}">
        <p14:creationId xmlns:p14="http://schemas.microsoft.com/office/powerpoint/2010/main" val="114964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835C53-FAAB-A22B-7173-02F2E7BE20C4}"/>
              </a:ext>
            </a:extLst>
          </p:cNvPr>
          <p:cNvSpPr>
            <a:spLocks noGrp="1"/>
          </p:cNvSpPr>
          <p:nvPr>
            <p:ph sz="quarter" idx="10"/>
          </p:nvPr>
        </p:nvSpPr>
        <p:spPr>
          <a:xfrm>
            <a:off x="5094353" y="1397772"/>
            <a:ext cx="6727279" cy="4629173"/>
          </a:xfrm>
        </p:spPr>
        <p:txBody>
          <a:bodyPr/>
          <a:lstStyle/>
          <a:p>
            <a:r>
              <a:rPr lang="en-US" dirty="0"/>
              <a:t>The developer will have to:</a:t>
            </a:r>
          </a:p>
          <a:p>
            <a:pPr marL="0" indent="0">
              <a:buNone/>
            </a:pPr>
            <a:endParaRPr lang="en-US" dirty="0"/>
          </a:p>
          <a:p>
            <a:pPr lvl="1"/>
            <a:r>
              <a:rPr lang="en-US" dirty="0"/>
              <a:t>Become familiar with applicable laws and regulations in the host State implementing the A/CPPNM to identify the relevant requirements, incl. Security-by-Design (</a:t>
            </a:r>
            <a:r>
              <a:rPr lang="en-US" dirty="0" err="1"/>
              <a:t>SeBD</a:t>
            </a:r>
            <a:r>
              <a:rPr lang="en-US" dirty="0"/>
              <a:t>) and licensing requirements</a:t>
            </a:r>
          </a:p>
          <a:p>
            <a:pPr marL="169862" lvl="1" indent="0">
              <a:buNone/>
            </a:pPr>
            <a:endParaRPr lang="en-US" dirty="0"/>
          </a:p>
          <a:p>
            <a:pPr lvl="1"/>
            <a:r>
              <a:rPr lang="en-US" dirty="0"/>
              <a:t>Establish adequate arrangements with the host State to discuss threat assessment and design basis threat (DBT) related information</a:t>
            </a:r>
          </a:p>
          <a:p>
            <a:pPr marL="169862" lvl="1" indent="0">
              <a:buNone/>
            </a:pPr>
            <a:endParaRPr lang="en-US" dirty="0"/>
          </a:p>
          <a:p>
            <a:pPr lvl="1"/>
            <a:r>
              <a:rPr lang="en-US" dirty="0"/>
              <a:t>Establish arrangements in relation to physical protection and response considerations at the site, incl. response to sabotage and threat of sabotage, or to nuclear material that may be lost or stolen.</a:t>
            </a:r>
          </a:p>
        </p:txBody>
      </p:sp>
      <p:sp>
        <p:nvSpPr>
          <p:cNvPr id="3" name="Slide Number Placeholder 2">
            <a:extLst>
              <a:ext uri="{FF2B5EF4-FFF2-40B4-BE49-F238E27FC236}">
                <a16:creationId xmlns:a16="http://schemas.microsoft.com/office/drawing/2014/main" id="{661C5661-45DE-EDAE-2788-E4A5263F5AE0}"/>
              </a:ext>
            </a:extLst>
          </p:cNvPr>
          <p:cNvSpPr>
            <a:spLocks noGrp="1"/>
          </p:cNvSpPr>
          <p:nvPr>
            <p:ph type="sldNum" sz="quarter" idx="4294967295"/>
          </p:nvPr>
        </p:nvSpPr>
        <p:spPr>
          <a:xfrm>
            <a:off x="10440988" y="6357938"/>
            <a:ext cx="1751012" cy="300037"/>
          </a:xfrm>
        </p:spPr>
        <p:txBody>
          <a:bodyPr/>
          <a:lstStyle/>
          <a:p>
            <a:endParaRPr lang="en-US" dirty="0"/>
          </a:p>
        </p:txBody>
      </p:sp>
      <p:sp>
        <p:nvSpPr>
          <p:cNvPr id="9" name="Title 8">
            <a:extLst>
              <a:ext uri="{FF2B5EF4-FFF2-40B4-BE49-F238E27FC236}">
                <a16:creationId xmlns:a16="http://schemas.microsoft.com/office/drawing/2014/main" id="{4FFAC305-6FB8-F466-84FC-22934D74C0BD}"/>
              </a:ext>
            </a:extLst>
          </p:cNvPr>
          <p:cNvSpPr>
            <a:spLocks noGrp="1"/>
          </p:cNvSpPr>
          <p:nvPr>
            <p:ph type="title"/>
          </p:nvPr>
        </p:nvSpPr>
        <p:spPr>
          <a:xfrm>
            <a:off x="370368" y="2851705"/>
            <a:ext cx="4365406" cy="1154590"/>
          </a:xfrm>
        </p:spPr>
        <p:txBody>
          <a:bodyPr/>
          <a:lstStyle/>
          <a:p>
            <a:r>
              <a:rPr lang="en-US" dirty="0"/>
              <a:t>Considerations</a:t>
            </a:r>
          </a:p>
        </p:txBody>
      </p:sp>
    </p:spTree>
    <p:extLst>
      <p:ext uri="{BB962C8B-B14F-4D97-AF65-F5344CB8AC3E}">
        <p14:creationId xmlns:p14="http://schemas.microsoft.com/office/powerpoint/2010/main" val="293170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E69592-E021-8F19-332D-F1AF0CE2F2AC}"/>
              </a:ext>
            </a:extLst>
          </p:cNvPr>
          <p:cNvSpPr>
            <a:spLocks noGrp="1"/>
          </p:cNvSpPr>
          <p:nvPr>
            <p:ph type="title"/>
          </p:nvPr>
        </p:nvSpPr>
        <p:spPr/>
        <p:txBody>
          <a:bodyPr/>
          <a:lstStyle/>
          <a:p>
            <a:r>
              <a:rPr lang="en-US" dirty="0"/>
              <a:t>Jurisdiction</a:t>
            </a:r>
          </a:p>
        </p:txBody>
      </p:sp>
      <p:sp>
        <p:nvSpPr>
          <p:cNvPr id="6" name="Content Placeholder 5">
            <a:extLst>
              <a:ext uri="{FF2B5EF4-FFF2-40B4-BE49-F238E27FC236}">
                <a16:creationId xmlns:a16="http://schemas.microsoft.com/office/drawing/2014/main" id="{65A9C8D4-9FFA-FEF5-A4B0-829AEDC18542}"/>
              </a:ext>
            </a:extLst>
          </p:cNvPr>
          <p:cNvSpPr>
            <a:spLocks noGrp="1"/>
          </p:cNvSpPr>
          <p:nvPr>
            <p:ph idx="1"/>
          </p:nvPr>
        </p:nvSpPr>
        <p:spPr/>
        <p:txBody>
          <a:bodyPr/>
          <a:lstStyle/>
          <a:p>
            <a:r>
              <a:rPr lang="en-US" b="1" i="1" dirty="0"/>
              <a:t>Jurisdiction to prescribe</a:t>
            </a:r>
            <a:r>
              <a:rPr lang="en-US" dirty="0"/>
              <a:t>: country’s ability to make its law applicable to persons, conduct, relations, or interests</a:t>
            </a:r>
          </a:p>
          <a:p>
            <a:r>
              <a:rPr lang="en-US" b="1" i="1" dirty="0"/>
              <a:t>Jurisdiction to enforce</a:t>
            </a:r>
            <a:r>
              <a:rPr lang="en-US" dirty="0"/>
              <a:t>: a country’s ability to induce or compel compliance or to punish noncompliance with its laws or regulations</a:t>
            </a:r>
          </a:p>
          <a:p>
            <a:pPr marL="0" indent="0">
              <a:buNone/>
            </a:pPr>
            <a:endParaRPr lang="en-US" dirty="0"/>
          </a:p>
          <a:p>
            <a:r>
              <a:rPr lang="en-US" dirty="0"/>
              <a:t>A/CPPNM Implementation:</a:t>
            </a:r>
          </a:p>
          <a:p>
            <a:pPr lvl="1"/>
            <a:r>
              <a:rPr lang="en-US" dirty="0"/>
              <a:t>Which laws and regulations would apply in order to meet the obligations in A/CPPNM Article 2A paragraph 2?</a:t>
            </a:r>
          </a:p>
          <a:p>
            <a:pPr lvl="1"/>
            <a:r>
              <a:rPr lang="en-US" dirty="0"/>
              <a:t>What legal and regulatory arrangements may have to be made for a country’s A/CPPNM POC to effectively discharge his/her responsibilities in relation to matters within the scope of this Convention?</a:t>
            </a:r>
          </a:p>
          <a:p>
            <a:pPr lvl="1"/>
            <a:r>
              <a:rPr lang="en-US" dirty="0"/>
              <a:t>What legal and regulatory arrangements may have to be made for the effective implementation of A/CPPNM Article 5 paragraphs 2 and 3?</a:t>
            </a:r>
          </a:p>
        </p:txBody>
      </p:sp>
      <p:sp>
        <p:nvSpPr>
          <p:cNvPr id="2" name="Slide Number Placeholder 1">
            <a:extLst>
              <a:ext uri="{FF2B5EF4-FFF2-40B4-BE49-F238E27FC236}">
                <a16:creationId xmlns:a16="http://schemas.microsoft.com/office/drawing/2014/main" id="{BC781C67-9438-EFBD-5693-0BE9F5D2B220}"/>
              </a:ext>
            </a:extLst>
          </p:cNvPr>
          <p:cNvSpPr>
            <a:spLocks noGrp="1"/>
          </p:cNvSpPr>
          <p:nvPr>
            <p:ph type="sldNum" sz="quarter" idx="4"/>
          </p:nvPr>
        </p:nvSpPr>
        <p:spPr/>
        <p:txBody>
          <a:bodyPr/>
          <a:lstStyle/>
          <a:p>
            <a:fld id="{830CED38-F16A-AF4E-BD56-604F909F3C61}" type="slidenum">
              <a:rPr lang="en-US" smtClean="0"/>
              <a:pPr/>
              <a:t>7</a:t>
            </a:fld>
            <a:endParaRPr lang="en-US" dirty="0"/>
          </a:p>
        </p:txBody>
      </p:sp>
    </p:spTree>
    <p:extLst>
      <p:ext uri="{BB962C8B-B14F-4D97-AF65-F5344CB8AC3E}">
        <p14:creationId xmlns:p14="http://schemas.microsoft.com/office/powerpoint/2010/main" val="324656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350C30-D107-17DA-7A34-9AD210F2F1B2}"/>
              </a:ext>
            </a:extLst>
          </p:cNvPr>
          <p:cNvSpPr>
            <a:spLocks noGrp="1"/>
          </p:cNvSpPr>
          <p:nvPr>
            <p:ph type="title"/>
          </p:nvPr>
        </p:nvSpPr>
        <p:spPr/>
        <p:txBody>
          <a:bodyPr/>
          <a:lstStyle/>
          <a:p>
            <a:r>
              <a:rPr lang="en-US" dirty="0"/>
              <a:t>Implementation of A/</a:t>
            </a:r>
            <a:r>
              <a:rPr lang="en-US"/>
              <a:t>CPPNM Article 2A</a:t>
            </a:r>
          </a:p>
        </p:txBody>
      </p:sp>
      <p:sp>
        <p:nvSpPr>
          <p:cNvPr id="3" name="Slide Number Placeholder 2">
            <a:extLst>
              <a:ext uri="{FF2B5EF4-FFF2-40B4-BE49-F238E27FC236}">
                <a16:creationId xmlns:a16="http://schemas.microsoft.com/office/drawing/2014/main" id="{58A39A0B-9257-4976-CE1E-525323986F4C}"/>
              </a:ext>
            </a:extLst>
          </p:cNvPr>
          <p:cNvSpPr>
            <a:spLocks noGrp="1"/>
          </p:cNvSpPr>
          <p:nvPr>
            <p:ph type="sldNum" sz="quarter" idx="4"/>
          </p:nvPr>
        </p:nvSpPr>
        <p:spPr/>
        <p:txBody>
          <a:bodyPr/>
          <a:lstStyle/>
          <a:p>
            <a:fld id="{830CED38-F16A-AF4E-BD56-604F909F3C61}" type="slidenum">
              <a:rPr lang="en-US" smtClean="0"/>
              <a:pPr/>
              <a:t>8</a:t>
            </a:fld>
            <a:endParaRPr lang="en-US" dirty="0"/>
          </a:p>
        </p:txBody>
      </p:sp>
      <p:sp>
        <p:nvSpPr>
          <p:cNvPr id="6" name="Content Placeholder 5">
            <a:extLst>
              <a:ext uri="{FF2B5EF4-FFF2-40B4-BE49-F238E27FC236}">
                <a16:creationId xmlns:a16="http://schemas.microsoft.com/office/drawing/2014/main" id="{361432F5-E5FC-B8A6-3FBA-2D430A49022F}"/>
              </a:ext>
            </a:extLst>
          </p:cNvPr>
          <p:cNvSpPr>
            <a:spLocks noGrp="1"/>
          </p:cNvSpPr>
          <p:nvPr>
            <p:ph idx="1"/>
          </p:nvPr>
        </p:nvSpPr>
        <p:spPr/>
        <p:txBody>
          <a:bodyPr/>
          <a:lstStyle/>
          <a:p>
            <a:r>
              <a:rPr lang="en-US" dirty="0"/>
              <a:t>The jurisdiction to prescribe and the jurisdiction to enforce of the host State remain unimpaired:</a:t>
            </a:r>
          </a:p>
          <a:p>
            <a:pPr lvl="1"/>
            <a:r>
              <a:rPr lang="en-US" dirty="0"/>
              <a:t>Laws and regulations for nuclear security of the host State apply</a:t>
            </a:r>
          </a:p>
          <a:p>
            <a:pPr lvl="1"/>
            <a:r>
              <a:rPr lang="en-US" dirty="0"/>
              <a:t>The licensing framework of the host State applies</a:t>
            </a:r>
          </a:p>
          <a:p>
            <a:pPr lvl="1"/>
            <a:r>
              <a:rPr lang="en-US" dirty="0"/>
              <a:t>The competent authority of the host State will exercise inspection and enforcement functions</a:t>
            </a:r>
          </a:p>
          <a:p>
            <a:pPr lvl="1"/>
            <a:r>
              <a:rPr lang="en-US" dirty="0"/>
              <a:t>Regulations would typically place on the operator the prime responsibility for security</a:t>
            </a:r>
          </a:p>
          <a:p>
            <a:pPr lvl="1"/>
            <a:endParaRPr lang="en-US" dirty="0"/>
          </a:p>
          <a:p>
            <a:r>
              <a:rPr lang="en-US" dirty="0"/>
              <a:t>Potential challenges:</a:t>
            </a:r>
          </a:p>
          <a:p>
            <a:pPr lvl="1"/>
            <a:r>
              <a:rPr lang="en-US" dirty="0"/>
              <a:t>Confidentiality policies may impair the ability of the host State to share the DBT with the operator </a:t>
            </a:r>
          </a:p>
          <a:p>
            <a:pPr lvl="2"/>
            <a:r>
              <a:rPr lang="en-US" dirty="0"/>
              <a:t>Need for legal arrangements for the sharing of confidential information</a:t>
            </a:r>
          </a:p>
          <a:p>
            <a:pPr lvl="2"/>
            <a:r>
              <a:rPr lang="en-US" dirty="0"/>
              <a:t>Requirements for </a:t>
            </a:r>
            <a:r>
              <a:rPr lang="en-US" dirty="0" err="1"/>
              <a:t>SeBD</a:t>
            </a:r>
            <a:r>
              <a:rPr lang="en-US" dirty="0"/>
              <a:t> may help in considering security in the design phase and establish a physical protection system in line with DBT considerations</a:t>
            </a:r>
          </a:p>
          <a:p>
            <a:pPr marL="346075" lvl="2" indent="0">
              <a:buNone/>
            </a:pPr>
            <a:endParaRPr lang="en-US" dirty="0"/>
          </a:p>
        </p:txBody>
      </p:sp>
    </p:spTree>
    <p:extLst>
      <p:ext uri="{BB962C8B-B14F-4D97-AF65-F5344CB8AC3E}">
        <p14:creationId xmlns:p14="http://schemas.microsoft.com/office/powerpoint/2010/main" val="153570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22A0-0540-14AC-7B7A-1157C2B23754}"/>
              </a:ext>
            </a:extLst>
          </p:cNvPr>
          <p:cNvSpPr>
            <a:spLocks noGrp="1"/>
          </p:cNvSpPr>
          <p:nvPr>
            <p:ph type="title"/>
          </p:nvPr>
        </p:nvSpPr>
        <p:spPr/>
        <p:txBody>
          <a:bodyPr/>
          <a:lstStyle/>
          <a:p>
            <a:r>
              <a:rPr lang="en-US" dirty="0"/>
              <a:t>Implementation of A/CPPNM Article 5</a:t>
            </a:r>
          </a:p>
        </p:txBody>
      </p:sp>
      <p:sp>
        <p:nvSpPr>
          <p:cNvPr id="3" name="Slide Number Placeholder 2">
            <a:extLst>
              <a:ext uri="{FF2B5EF4-FFF2-40B4-BE49-F238E27FC236}">
                <a16:creationId xmlns:a16="http://schemas.microsoft.com/office/drawing/2014/main" id="{489BBA9A-4CF0-D840-090D-0FFAC3BED08B}"/>
              </a:ext>
            </a:extLst>
          </p:cNvPr>
          <p:cNvSpPr>
            <a:spLocks noGrp="1"/>
          </p:cNvSpPr>
          <p:nvPr>
            <p:ph type="sldNum" sz="quarter" idx="4"/>
          </p:nvPr>
        </p:nvSpPr>
        <p:spPr/>
        <p:txBody>
          <a:bodyPr/>
          <a:lstStyle/>
          <a:p>
            <a:fld id="{830CED38-F16A-AF4E-BD56-604F909F3C61}" type="slidenum">
              <a:rPr lang="en-US" smtClean="0"/>
              <a:pPr/>
              <a:t>9</a:t>
            </a:fld>
            <a:endParaRPr lang="en-US" dirty="0"/>
          </a:p>
        </p:txBody>
      </p:sp>
      <p:sp>
        <p:nvSpPr>
          <p:cNvPr id="4" name="Content Placeholder 3">
            <a:extLst>
              <a:ext uri="{FF2B5EF4-FFF2-40B4-BE49-F238E27FC236}">
                <a16:creationId xmlns:a16="http://schemas.microsoft.com/office/drawing/2014/main" id="{82F896E0-CD5E-F654-105C-8602AD87BAF7}"/>
              </a:ext>
            </a:extLst>
          </p:cNvPr>
          <p:cNvSpPr>
            <a:spLocks noGrp="1"/>
          </p:cNvSpPr>
          <p:nvPr>
            <p:ph idx="1"/>
          </p:nvPr>
        </p:nvSpPr>
        <p:spPr>
          <a:xfrm>
            <a:off x="314632" y="1569720"/>
            <a:ext cx="10502893" cy="4630409"/>
          </a:xfrm>
        </p:spPr>
        <p:txBody>
          <a:bodyPr/>
          <a:lstStyle/>
          <a:p>
            <a:r>
              <a:rPr lang="en-US" dirty="0"/>
              <a:t>The jurisdiction to prescribe and the jurisdiction to enforce of the host State remain unimpaired:</a:t>
            </a:r>
          </a:p>
          <a:p>
            <a:pPr lvl="1"/>
            <a:r>
              <a:rPr lang="en-US" dirty="0"/>
              <a:t>The A/CPPNM POC would represent an agency in the host State (typically regulator)</a:t>
            </a:r>
          </a:p>
          <a:p>
            <a:pPr lvl="1"/>
            <a:r>
              <a:rPr lang="en-US" dirty="0"/>
              <a:t>The Host State will make arrangements for cooperation, assistance, and information exchange, with other A/CPPNM States Parties in the context of response to scenarios of theft and sabotage</a:t>
            </a:r>
          </a:p>
          <a:p>
            <a:pPr marL="169862" lvl="1" indent="0">
              <a:buNone/>
            </a:pPr>
            <a:endParaRPr lang="en-US" dirty="0"/>
          </a:p>
          <a:p>
            <a:r>
              <a:rPr lang="en-US" dirty="0"/>
              <a:t>Potential challenges:</a:t>
            </a:r>
          </a:p>
          <a:p>
            <a:pPr lvl="1"/>
            <a:r>
              <a:rPr lang="en-US" dirty="0"/>
              <a:t>Potential communication and coordination challenges between the A/CPPNM POC (e.g. regulatory body) and the operator in relation to nuclear security events that may trigger the application of article 5</a:t>
            </a:r>
          </a:p>
          <a:p>
            <a:pPr lvl="2"/>
            <a:r>
              <a:rPr lang="en-US" dirty="0"/>
              <a:t>Need for clear response plans outlining roles and responsibilities and coordination between the operator and off-site response</a:t>
            </a:r>
          </a:p>
          <a:p>
            <a:pPr lvl="2"/>
            <a:r>
              <a:rPr lang="en-US" dirty="0"/>
              <a:t>Need for regulatory requirements obligating the operator to report to the regulatory body on nuclear security events</a:t>
            </a:r>
          </a:p>
          <a:p>
            <a:pPr lvl="1"/>
            <a:r>
              <a:rPr lang="en-US" dirty="0"/>
              <a:t>Potential confidentiality issues</a:t>
            </a:r>
          </a:p>
        </p:txBody>
      </p:sp>
    </p:spTree>
    <p:extLst>
      <p:ext uri="{BB962C8B-B14F-4D97-AF65-F5344CB8AC3E}">
        <p14:creationId xmlns:p14="http://schemas.microsoft.com/office/powerpoint/2010/main" val="463248693"/>
      </p:ext>
    </p:extLst>
  </p:cSld>
  <p:clrMapOvr>
    <a:masterClrMapping/>
  </p:clrMapOvr>
</p:sld>
</file>

<file path=ppt/theme/theme1.xml><?xml version="1.0" encoding="utf-8"?>
<a:theme xmlns:a="http://schemas.openxmlformats.org/drawingml/2006/main" name="Main INS slide">
  <a:themeElements>
    <a:clrScheme name="Custom 20">
      <a:dk1>
        <a:srgbClr val="4D4D4F"/>
      </a:dk1>
      <a:lt1>
        <a:sysClr val="window" lastClr="FFFFFF"/>
      </a:lt1>
      <a:dk2>
        <a:srgbClr val="0E76BC"/>
      </a:dk2>
      <a:lt2>
        <a:srgbClr val="E7E6E6"/>
      </a:lt2>
      <a:accent1>
        <a:srgbClr val="262262"/>
      </a:accent1>
      <a:accent2>
        <a:srgbClr val="A02A1D"/>
      </a:accent2>
      <a:accent3>
        <a:srgbClr val="A9782B"/>
      </a:accent3>
      <a:accent4>
        <a:srgbClr val="FDCC09"/>
      </a:accent4>
      <a:accent5>
        <a:srgbClr val="E77C26"/>
      </a:accent5>
      <a:accent6>
        <a:srgbClr val="8DC43F"/>
      </a:accent6>
      <a:hlink>
        <a:srgbClr val="0070C0"/>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_presentation template_wide" id="{9A213B82-976F-408C-A0DB-B9D9972A67E7}" vid="{3D888689-5992-4570-AA9A-DEAC2780D0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D2CA29AF8518448457C303685B963F" ma:contentTypeVersion="12" ma:contentTypeDescription="Create a new document." ma:contentTypeScope="" ma:versionID="d3a9a8bca8a18dcf26cca3a1122ef195">
  <xsd:schema xmlns:xsd="http://www.w3.org/2001/XMLSchema" xmlns:xs="http://www.w3.org/2001/XMLSchema" xmlns:p="http://schemas.microsoft.com/office/2006/metadata/properties" xmlns:ns2="1639cc39-da5b-41ea-9fa9-bb7100cfc1ce" xmlns:ns3="a4d938ce-9467-4545-ab5a-b2980475fbfd" xmlns:ns4="5cece13e-3376-4417-9525-be60b11a89a8" targetNamespace="http://schemas.microsoft.com/office/2006/metadata/properties" ma:root="true" ma:fieldsID="72f7ae9e2e4df96cc991625e0dc99ba5" ns2:_="" ns3:_="" ns4:_="">
    <xsd:import namespace="1639cc39-da5b-41ea-9fa9-bb7100cfc1ce"/>
    <xsd:import namespace="a4d938ce-9467-4545-ab5a-b2980475fbfd"/>
    <xsd:import namespace="5cece13e-3376-4417-9525-be60b11a89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39cc39-da5b-41ea-9fa9-bb7100cfc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d938ce-9467-4545-ab5a-b2980475fb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ef1197e-6503-44cd-82a2-9d40670f0b8b}" ma:internalName="TaxCatchAll" ma:showField="CatchAllData" ma:web="a4d938ce-9467-4545-ab5a-b2980475fb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39cc39-da5b-41ea-9fa9-bb7100cfc1ce">
      <Terms xmlns="http://schemas.microsoft.com/office/infopath/2007/PartnerControls"/>
    </lcf76f155ced4ddcb4097134ff3c332f>
    <TaxCatchAll xmlns="5cece13e-3376-4417-9525-be60b11a89a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CA0C17-F14A-4727-B53A-9BEC4F6C6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39cc39-da5b-41ea-9fa9-bb7100cfc1ce"/>
    <ds:schemaRef ds:uri="a4d938ce-9467-4545-ab5a-b2980475fbfd"/>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31DA1E-7E25-4866-813E-69C23BFFC886}">
  <ds:schemaRefs>
    <ds:schemaRef ds:uri="http://schemas.microsoft.com/office/2006/metadata/properties"/>
    <ds:schemaRef ds:uri="http://purl.org/dc/terms/"/>
    <ds:schemaRef ds:uri="0f6696f3-2ba5-4292-845d-73772520c8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4dec65e0-bf49-4d66-ba57-5e8ff6d030ca"/>
    <ds:schemaRef ds:uri="http://www.w3.org/XML/1998/namespace"/>
    <ds:schemaRef ds:uri="http://purl.org/dc/dcmitype/"/>
    <ds:schemaRef ds:uri="1639cc39-da5b-41ea-9fa9-bb7100cfc1ce"/>
    <ds:schemaRef ds:uri="5cece13e-3376-4417-9525-be60b11a89a8"/>
  </ds:schemaRefs>
</ds:datastoreItem>
</file>

<file path=customXml/itemProps3.xml><?xml version="1.0" encoding="utf-8"?>
<ds:datastoreItem xmlns:ds="http://schemas.openxmlformats.org/officeDocument/2006/customXml" ds:itemID="{32F72990-D9A3-4DA2-9FB6-19EBC5C724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INS_presentation template_wide (7)</Template>
  <TotalTime>250</TotalTime>
  <Words>1065</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Helvetica</vt:lpstr>
      <vt:lpstr>HelveticaNeueLT Std</vt:lpstr>
      <vt:lpstr>Wingdings</vt:lpstr>
      <vt:lpstr>Wingdings 3</vt:lpstr>
      <vt:lpstr>Main INS slide</vt:lpstr>
      <vt:lpstr>PowerPoint Presentation</vt:lpstr>
      <vt:lpstr>Overview </vt:lpstr>
      <vt:lpstr>Problem Statement</vt:lpstr>
      <vt:lpstr>Attributes of Small Modular Reactors (SMRs)</vt:lpstr>
      <vt:lpstr>BOO and BOOT Models</vt:lpstr>
      <vt:lpstr>Considerations</vt:lpstr>
      <vt:lpstr>Jurisdiction</vt:lpstr>
      <vt:lpstr>Implementation of A/CPPNM Article 2A</vt:lpstr>
      <vt:lpstr>Implementation of A/CPPNM Article 5</vt:lpstr>
      <vt:lpstr>Conclusions and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 Madalina A</dc:creator>
  <cp:lastModifiedBy>Man, Madalina A</cp:lastModifiedBy>
  <cp:revision>2</cp:revision>
  <dcterms:created xsi:type="dcterms:W3CDTF">2024-10-10T14:15:28Z</dcterms:created>
  <dcterms:modified xsi:type="dcterms:W3CDTF">2024-10-16T14:33:25Z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0x01010094D2CA29AF8518448457C303685B963F</vt:lpwstr>
  </property>
</Properties>
</file>