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notesMasterIdLst>
    <p:notesMasterId r:id="rId19"/>
  </p:notesMasterIdLst>
  <p:sldIdLst>
    <p:sldId id="257" r:id="rId3"/>
    <p:sldId id="295" r:id="rId4"/>
    <p:sldId id="628" r:id="rId5"/>
    <p:sldId id="658" r:id="rId6"/>
    <p:sldId id="635" r:id="rId7"/>
    <p:sldId id="634" r:id="rId8"/>
    <p:sldId id="646" r:id="rId9"/>
    <p:sldId id="636" r:id="rId10"/>
    <p:sldId id="661" r:id="rId11"/>
    <p:sldId id="637" r:id="rId12"/>
    <p:sldId id="638" r:id="rId13"/>
    <p:sldId id="639" r:id="rId14"/>
    <p:sldId id="640" r:id="rId15"/>
    <p:sldId id="657" r:id="rId16"/>
    <p:sldId id="641" r:id="rId17"/>
    <p:sldId id="337" r:id="rId18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2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A828"/>
    <a:srgbClr val="E69400"/>
    <a:srgbClr val="ED49ED"/>
    <a:srgbClr val="D6E6ED"/>
    <a:srgbClr val="122438"/>
    <a:srgbClr val="7099B8"/>
    <a:srgbClr val="ED5B54"/>
    <a:srgbClr val="AAD85B"/>
    <a:srgbClr val="F7AE46"/>
    <a:srgbClr val="1D8F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52" autoAdjust="0"/>
    <p:restoredTop sz="60679" autoAdjust="0"/>
  </p:normalViewPr>
  <p:slideViewPr>
    <p:cSldViewPr snapToGrid="0">
      <p:cViewPr varScale="1">
        <p:scale>
          <a:sx n="69" d="100"/>
          <a:sy n="69" d="100"/>
        </p:scale>
        <p:origin x="2052" y="66"/>
      </p:cViewPr>
      <p:guideLst>
        <p:guide orient="horz" pos="2160"/>
        <p:guide pos="5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DD7D5A-A008-6A40-95AE-CB4BDA843477}" type="doc">
      <dgm:prSet loTypeId="urn:microsoft.com/office/officeart/2005/8/layout/pyramid1" loCatId="" qsTypeId="urn:microsoft.com/office/officeart/2005/8/quickstyle/3D5" qsCatId="3D" csTypeId="urn:microsoft.com/office/officeart/2005/8/colors/accent1_2" csCatId="accent1" phldr="1"/>
      <dgm:spPr/>
    </dgm:pt>
    <dgm:pt modelId="{241EDCB4-B9C0-E14C-9716-A0B34BEBABB5}">
      <dgm:prSet phldrT="[Text]" custT="1"/>
      <dgm:spPr>
        <a:solidFill>
          <a:srgbClr val="00CC66"/>
        </a:solidFill>
        <a:effectLst>
          <a:outerShdw blurRad="50800" dist="38100" dir="2700000" sx="101000" sy="101000" algn="tl" rotWithShape="0">
            <a:srgbClr val="000000">
              <a:alpha val="46000"/>
            </a:srgbClr>
          </a:outerShdw>
        </a:effectLst>
      </dgm:spPr>
      <dgm:t>
        <a:bodyPr/>
        <a:lstStyle/>
        <a:p>
          <a:r>
            <a:rPr lang="en-US" sz="1800" b="1" i="0" dirty="0">
              <a:latin typeface="+mn-lt"/>
              <a:cs typeface="Helvetica Neue Light"/>
            </a:rPr>
            <a:t>Act</a:t>
          </a:r>
        </a:p>
      </dgm:t>
    </dgm:pt>
    <dgm:pt modelId="{FE0B9E89-A28F-FA42-9491-89D9B6D7079D}" type="parTrans" cxnId="{261250D7-DDDA-5F44-9E05-9217A4D0124D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6E57BBE0-DCDB-E446-A211-50468AE928DD}" type="sibTrans" cxnId="{261250D7-DDDA-5F44-9E05-9217A4D0124D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6ADCB65F-EE9C-C94E-8777-BF1E4BD066EB}">
      <dgm:prSet phldrT="[Text]" custT="1"/>
      <dgm:spPr>
        <a:solidFill>
          <a:srgbClr val="33CCCC"/>
        </a:solidFill>
        <a:effectLst>
          <a:outerShdw blurRad="50800" dist="38100" dir="2700000" sx="101000" sy="101000" algn="tl" rotWithShape="0">
            <a:srgbClr val="000000">
              <a:alpha val="46000"/>
            </a:srgbClr>
          </a:outerShdw>
        </a:effectLst>
      </dgm:spPr>
      <dgm:t>
        <a:bodyPr/>
        <a:lstStyle/>
        <a:p>
          <a:r>
            <a:rPr lang="en-US" sz="1800" b="1" i="0" dirty="0">
              <a:latin typeface="+mn-lt"/>
              <a:cs typeface="Helvetica Neue Light"/>
            </a:rPr>
            <a:t>Regulations</a:t>
          </a:r>
        </a:p>
      </dgm:t>
    </dgm:pt>
    <dgm:pt modelId="{D40F1191-D3FC-7F48-9D95-4C707F61531B}" type="parTrans" cxnId="{7D89413C-3D2A-EC47-9A77-B429BDA7C8B0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E36EED08-FC01-7C45-9F06-F35E8AA6FE90}" type="sibTrans" cxnId="{7D89413C-3D2A-EC47-9A77-B429BDA7C8B0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79C5C9BD-D705-624B-8432-EBA3F19711DC}">
      <dgm:prSet phldrT="[Text]" custT="1"/>
      <dgm:spPr>
        <a:solidFill>
          <a:srgbClr val="FF9640"/>
        </a:solidFill>
        <a:effectLst>
          <a:outerShdw blurRad="50800" dist="38100" dir="2700000" sx="101000" sy="101000" algn="tl" rotWithShape="0">
            <a:srgbClr val="000000">
              <a:alpha val="46000"/>
            </a:srgbClr>
          </a:outerShdw>
        </a:effectLst>
      </dgm:spPr>
      <dgm:t>
        <a:bodyPr/>
        <a:lstStyle/>
        <a:p>
          <a:r>
            <a:rPr lang="en-US" sz="1800" b="1" i="0" dirty="0">
              <a:latin typeface="+mn-lt"/>
              <a:cs typeface="Helvetica Neue Light"/>
            </a:rPr>
            <a:t>Licences and certificates</a:t>
          </a:r>
        </a:p>
      </dgm:t>
    </dgm:pt>
    <dgm:pt modelId="{629689C4-4658-E447-AC7C-70BFDA293331}" type="parTrans" cxnId="{6CC226D3-3EA7-394D-B063-A15C1AB2D41B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D0D5939A-C81C-7A41-8B2E-50C135191A5F}" type="sibTrans" cxnId="{6CC226D3-3EA7-394D-B063-A15C1AB2D41B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60F6C798-B2EC-9541-A9C6-DC610F52B318}">
      <dgm:prSet phldrT="[Text]" custT="1"/>
      <dgm:spPr>
        <a:solidFill>
          <a:srgbClr val="FF4040"/>
        </a:solidFill>
        <a:effectLst>
          <a:outerShdw blurRad="50800" dist="38100" dir="2700000" sx="101000" sy="101000" algn="tl" rotWithShape="0">
            <a:srgbClr val="000000">
              <a:alpha val="46000"/>
            </a:srgbClr>
          </a:outerShdw>
        </a:effectLst>
      </dgm:spPr>
      <dgm:t>
        <a:bodyPr/>
        <a:lstStyle/>
        <a:p>
          <a:r>
            <a:rPr lang="en-US" sz="1800" b="1" i="0" dirty="0">
              <a:latin typeface="+mn-lt"/>
              <a:cs typeface="Helvetica Neue Light"/>
            </a:rPr>
            <a:t>Regulatory documents</a:t>
          </a:r>
        </a:p>
      </dgm:t>
    </dgm:pt>
    <dgm:pt modelId="{8B2C12F9-4F5A-EC45-9F51-BD76399E4DC9}" type="parTrans" cxnId="{FC6776E8-1B92-1D45-9FA2-3D2EF8D61955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678BD107-9DA3-694C-9037-20208A5811E4}" type="sibTrans" cxnId="{FC6776E8-1B92-1D45-9FA2-3D2EF8D61955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654B79AC-48CF-8D4D-81CB-CEDF9567EBEA}" type="pres">
      <dgm:prSet presAssocID="{86DD7D5A-A008-6A40-95AE-CB4BDA843477}" presName="Name0" presStyleCnt="0">
        <dgm:presLayoutVars>
          <dgm:dir/>
          <dgm:animLvl val="lvl"/>
          <dgm:resizeHandles val="exact"/>
        </dgm:presLayoutVars>
      </dgm:prSet>
      <dgm:spPr/>
    </dgm:pt>
    <dgm:pt modelId="{2B9E2B7F-DF44-434E-8428-3B379AA49414}" type="pres">
      <dgm:prSet presAssocID="{241EDCB4-B9C0-E14C-9716-A0B34BEBABB5}" presName="Name8" presStyleCnt="0"/>
      <dgm:spPr/>
    </dgm:pt>
    <dgm:pt modelId="{16B727C2-630B-A741-8D63-97B8B8F4E6A4}" type="pres">
      <dgm:prSet presAssocID="{241EDCB4-B9C0-E14C-9716-A0B34BEBABB5}" presName="level" presStyleLbl="node1" presStyleIdx="0" presStyleCnt="4">
        <dgm:presLayoutVars>
          <dgm:chMax val="1"/>
          <dgm:bulletEnabled val="1"/>
        </dgm:presLayoutVars>
      </dgm:prSet>
      <dgm:spPr/>
    </dgm:pt>
    <dgm:pt modelId="{C00820D5-0B9A-084A-8A3C-CA5D9D61BBD1}" type="pres">
      <dgm:prSet presAssocID="{241EDCB4-B9C0-E14C-9716-A0B34BEBABB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6CB83E8-960A-CA46-ADDF-541CDD1C7A7D}" type="pres">
      <dgm:prSet presAssocID="{6ADCB65F-EE9C-C94E-8777-BF1E4BD066EB}" presName="Name8" presStyleCnt="0"/>
      <dgm:spPr/>
    </dgm:pt>
    <dgm:pt modelId="{0A97892A-AE04-2242-9124-C4DA81DCD876}" type="pres">
      <dgm:prSet presAssocID="{6ADCB65F-EE9C-C94E-8777-BF1E4BD066EB}" presName="level" presStyleLbl="node1" presStyleIdx="1" presStyleCnt="4">
        <dgm:presLayoutVars>
          <dgm:chMax val="1"/>
          <dgm:bulletEnabled val="1"/>
        </dgm:presLayoutVars>
      </dgm:prSet>
      <dgm:spPr/>
    </dgm:pt>
    <dgm:pt modelId="{6AF80B51-F391-DD44-912C-E7A0168A8A05}" type="pres">
      <dgm:prSet presAssocID="{6ADCB65F-EE9C-C94E-8777-BF1E4BD066E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BA9826C-E123-EF48-AA02-387CAC11246F}" type="pres">
      <dgm:prSet presAssocID="{79C5C9BD-D705-624B-8432-EBA3F19711DC}" presName="Name8" presStyleCnt="0"/>
      <dgm:spPr/>
    </dgm:pt>
    <dgm:pt modelId="{14670C52-6824-DC42-81AF-B4BDE91C6D33}" type="pres">
      <dgm:prSet presAssocID="{79C5C9BD-D705-624B-8432-EBA3F19711DC}" presName="level" presStyleLbl="node1" presStyleIdx="2" presStyleCnt="4">
        <dgm:presLayoutVars>
          <dgm:chMax val="1"/>
          <dgm:bulletEnabled val="1"/>
        </dgm:presLayoutVars>
      </dgm:prSet>
      <dgm:spPr/>
    </dgm:pt>
    <dgm:pt modelId="{D0AC82A0-6771-054E-9739-9F9B9CE0410C}" type="pres">
      <dgm:prSet presAssocID="{79C5C9BD-D705-624B-8432-EBA3F19711D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BE3C881-3B55-B845-9AA1-411623753E9C}" type="pres">
      <dgm:prSet presAssocID="{60F6C798-B2EC-9541-A9C6-DC610F52B318}" presName="Name8" presStyleCnt="0"/>
      <dgm:spPr/>
    </dgm:pt>
    <dgm:pt modelId="{C9AFFB5E-286E-3C4A-BF87-9A1A026C2000}" type="pres">
      <dgm:prSet presAssocID="{60F6C798-B2EC-9541-A9C6-DC610F52B318}" presName="level" presStyleLbl="node1" presStyleIdx="3" presStyleCnt="4">
        <dgm:presLayoutVars>
          <dgm:chMax val="1"/>
          <dgm:bulletEnabled val="1"/>
        </dgm:presLayoutVars>
      </dgm:prSet>
      <dgm:spPr/>
    </dgm:pt>
    <dgm:pt modelId="{507FEE17-ED91-FB45-85AC-4447F59FFE3A}" type="pres">
      <dgm:prSet presAssocID="{60F6C798-B2EC-9541-A9C6-DC610F52B318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9FE31E02-EC15-4C06-90C1-65F9C1B0C903}" type="presOf" srcId="{79C5C9BD-D705-624B-8432-EBA3F19711DC}" destId="{14670C52-6824-DC42-81AF-B4BDE91C6D33}" srcOrd="0" destOrd="0" presId="urn:microsoft.com/office/officeart/2005/8/layout/pyramid1"/>
    <dgm:cxn modelId="{3A57D10B-240B-4DF0-A8D8-D6E5ACC8CA23}" type="presOf" srcId="{60F6C798-B2EC-9541-A9C6-DC610F52B318}" destId="{C9AFFB5E-286E-3C4A-BF87-9A1A026C2000}" srcOrd="0" destOrd="0" presId="urn:microsoft.com/office/officeart/2005/8/layout/pyramid1"/>
    <dgm:cxn modelId="{D7D3E41A-58BA-401B-9066-C72D74724153}" type="presOf" srcId="{241EDCB4-B9C0-E14C-9716-A0B34BEBABB5}" destId="{16B727C2-630B-A741-8D63-97B8B8F4E6A4}" srcOrd="0" destOrd="0" presId="urn:microsoft.com/office/officeart/2005/8/layout/pyramid1"/>
    <dgm:cxn modelId="{7D89413C-3D2A-EC47-9A77-B429BDA7C8B0}" srcId="{86DD7D5A-A008-6A40-95AE-CB4BDA843477}" destId="{6ADCB65F-EE9C-C94E-8777-BF1E4BD066EB}" srcOrd="1" destOrd="0" parTransId="{D40F1191-D3FC-7F48-9D95-4C707F61531B}" sibTransId="{E36EED08-FC01-7C45-9F06-F35E8AA6FE90}"/>
    <dgm:cxn modelId="{901D0F65-7EEB-421B-8930-95E1725188EF}" type="presOf" srcId="{60F6C798-B2EC-9541-A9C6-DC610F52B318}" destId="{507FEE17-ED91-FB45-85AC-4447F59FFE3A}" srcOrd="1" destOrd="0" presId="urn:microsoft.com/office/officeart/2005/8/layout/pyramid1"/>
    <dgm:cxn modelId="{D511EB53-98A4-4693-992E-BE420E8D4B61}" type="presOf" srcId="{79C5C9BD-D705-624B-8432-EBA3F19711DC}" destId="{D0AC82A0-6771-054E-9739-9F9B9CE0410C}" srcOrd="1" destOrd="0" presId="urn:microsoft.com/office/officeart/2005/8/layout/pyramid1"/>
    <dgm:cxn modelId="{72E5C88F-B8B5-4937-BDB5-AEA621A5E581}" type="presOf" srcId="{6ADCB65F-EE9C-C94E-8777-BF1E4BD066EB}" destId="{0A97892A-AE04-2242-9124-C4DA81DCD876}" srcOrd="0" destOrd="0" presId="urn:microsoft.com/office/officeart/2005/8/layout/pyramid1"/>
    <dgm:cxn modelId="{D737D9AD-DA39-44F0-90BD-13F7F31C0028}" type="presOf" srcId="{6ADCB65F-EE9C-C94E-8777-BF1E4BD066EB}" destId="{6AF80B51-F391-DD44-912C-E7A0168A8A05}" srcOrd="1" destOrd="0" presId="urn:microsoft.com/office/officeart/2005/8/layout/pyramid1"/>
    <dgm:cxn modelId="{8081C3C4-51BE-4B12-8DCC-B463A417D875}" type="presOf" srcId="{241EDCB4-B9C0-E14C-9716-A0B34BEBABB5}" destId="{C00820D5-0B9A-084A-8A3C-CA5D9D61BBD1}" srcOrd="1" destOrd="0" presId="urn:microsoft.com/office/officeart/2005/8/layout/pyramid1"/>
    <dgm:cxn modelId="{6CC226D3-3EA7-394D-B063-A15C1AB2D41B}" srcId="{86DD7D5A-A008-6A40-95AE-CB4BDA843477}" destId="{79C5C9BD-D705-624B-8432-EBA3F19711DC}" srcOrd="2" destOrd="0" parTransId="{629689C4-4658-E447-AC7C-70BFDA293331}" sibTransId="{D0D5939A-C81C-7A41-8B2E-50C135191A5F}"/>
    <dgm:cxn modelId="{261250D7-DDDA-5F44-9E05-9217A4D0124D}" srcId="{86DD7D5A-A008-6A40-95AE-CB4BDA843477}" destId="{241EDCB4-B9C0-E14C-9716-A0B34BEBABB5}" srcOrd="0" destOrd="0" parTransId="{FE0B9E89-A28F-FA42-9491-89D9B6D7079D}" sibTransId="{6E57BBE0-DCDB-E446-A211-50468AE928DD}"/>
    <dgm:cxn modelId="{362155E5-6175-4DB8-A69B-CAC69199A917}" type="presOf" srcId="{86DD7D5A-A008-6A40-95AE-CB4BDA843477}" destId="{654B79AC-48CF-8D4D-81CB-CEDF9567EBEA}" srcOrd="0" destOrd="0" presId="urn:microsoft.com/office/officeart/2005/8/layout/pyramid1"/>
    <dgm:cxn modelId="{FC6776E8-1B92-1D45-9FA2-3D2EF8D61955}" srcId="{86DD7D5A-A008-6A40-95AE-CB4BDA843477}" destId="{60F6C798-B2EC-9541-A9C6-DC610F52B318}" srcOrd="3" destOrd="0" parTransId="{8B2C12F9-4F5A-EC45-9F51-BD76399E4DC9}" sibTransId="{678BD107-9DA3-694C-9037-20208A5811E4}"/>
    <dgm:cxn modelId="{B54A3B87-7919-4C30-A7D5-D3132AFA8059}" type="presParOf" srcId="{654B79AC-48CF-8D4D-81CB-CEDF9567EBEA}" destId="{2B9E2B7F-DF44-434E-8428-3B379AA49414}" srcOrd="0" destOrd="0" presId="urn:microsoft.com/office/officeart/2005/8/layout/pyramid1"/>
    <dgm:cxn modelId="{B5F1C96B-1958-484B-B05C-E77CA96FD5DB}" type="presParOf" srcId="{2B9E2B7F-DF44-434E-8428-3B379AA49414}" destId="{16B727C2-630B-A741-8D63-97B8B8F4E6A4}" srcOrd="0" destOrd="0" presId="urn:microsoft.com/office/officeart/2005/8/layout/pyramid1"/>
    <dgm:cxn modelId="{588A2D63-16FD-4653-BD35-59C32072B21D}" type="presParOf" srcId="{2B9E2B7F-DF44-434E-8428-3B379AA49414}" destId="{C00820D5-0B9A-084A-8A3C-CA5D9D61BBD1}" srcOrd="1" destOrd="0" presId="urn:microsoft.com/office/officeart/2005/8/layout/pyramid1"/>
    <dgm:cxn modelId="{57D59C00-3A3D-4FB9-81B7-11244D1AA839}" type="presParOf" srcId="{654B79AC-48CF-8D4D-81CB-CEDF9567EBEA}" destId="{F6CB83E8-960A-CA46-ADDF-541CDD1C7A7D}" srcOrd="1" destOrd="0" presId="urn:microsoft.com/office/officeart/2005/8/layout/pyramid1"/>
    <dgm:cxn modelId="{FF7684BF-3688-4FBF-AABB-0DAE96DDCC0F}" type="presParOf" srcId="{F6CB83E8-960A-CA46-ADDF-541CDD1C7A7D}" destId="{0A97892A-AE04-2242-9124-C4DA81DCD876}" srcOrd="0" destOrd="0" presId="urn:microsoft.com/office/officeart/2005/8/layout/pyramid1"/>
    <dgm:cxn modelId="{6DAA116F-FBA0-49E9-866F-C0E79D4793CC}" type="presParOf" srcId="{F6CB83E8-960A-CA46-ADDF-541CDD1C7A7D}" destId="{6AF80B51-F391-DD44-912C-E7A0168A8A05}" srcOrd="1" destOrd="0" presId="urn:microsoft.com/office/officeart/2005/8/layout/pyramid1"/>
    <dgm:cxn modelId="{2559CB9C-2161-4D7E-9966-4163092C3108}" type="presParOf" srcId="{654B79AC-48CF-8D4D-81CB-CEDF9567EBEA}" destId="{DBA9826C-E123-EF48-AA02-387CAC11246F}" srcOrd="2" destOrd="0" presId="urn:microsoft.com/office/officeart/2005/8/layout/pyramid1"/>
    <dgm:cxn modelId="{1CC56221-7777-4F1A-BB3C-F1E27B24721E}" type="presParOf" srcId="{DBA9826C-E123-EF48-AA02-387CAC11246F}" destId="{14670C52-6824-DC42-81AF-B4BDE91C6D33}" srcOrd="0" destOrd="0" presId="urn:microsoft.com/office/officeart/2005/8/layout/pyramid1"/>
    <dgm:cxn modelId="{546071FF-C32A-4586-B882-6913304AC0D3}" type="presParOf" srcId="{DBA9826C-E123-EF48-AA02-387CAC11246F}" destId="{D0AC82A0-6771-054E-9739-9F9B9CE0410C}" srcOrd="1" destOrd="0" presId="urn:microsoft.com/office/officeart/2005/8/layout/pyramid1"/>
    <dgm:cxn modelId="{41867F89-BCB1-4365-B40D-319B9F5A2095}" type="presParOf" srcId="{654B79AC-48CF-8D4D-81CB-CEDF9567EBEA}" destId="{1BE3C881-3B55-B845-9AA1-411623753E9C}" srcOrd="3" destOrd="0" presId="urn:microsoft.com/office/officeart/2005/8/layout/pyramid1"/>
    <dgm:cxn modelId="{3F66BC3A-BE6B-4329-A205-050E95261A50}" type="presParOf" srcId="{1BE3C881-3B55-B845-9AA1-411623753E9C}" destId="{C9AFFB5E-286E-3C4A-BF87-9A1A026C2000}" srcOrd="0" destOrd="0" presId="urn:microsoft.com/office/officeart/2005/8/layout/pyramid1"/>
    <dgm:cxn modelId="{DE54F973-BB2B-4ACC-B67A-81DC9A0DD03B}" type="presParOf" srcId="{1BE3C881-3B55-B845-9AA1-411623753E9C}" destId="{507FEE17-ED91-FB45-85AC-4447F59FFE3A}" srcOrd="1" destOrd="0" presId="urn:microsoft.com/office/officeart/2005/8/layout/pyramid1"/>
  </dgm:cxnLst>
  <dgm:bg>
    <a:effectLst>
      <a:outerShdw blurRad="50800" dist="38100" dir="2700000" sx="126000" sy="126000" algn="tl" rotWithShape="0">
        <a:srgbClr val="000000">
          <a:alpha val="43000"/>
        </a:srgbClr>
      </a:outerShdw>
    </a:effectLst>
  </dgm:bg>
  <dgm:whole>
    <a:ln w="9525" cap="flat" cmpd="sng" algn="ctr">
      <a:noFill/>
      <a:prstDash val="solid"/>
      <a:round/>
      <a:headEnd type="none" w="med" len="med"/>
      <a:tailEnd type="none" w="med" len="med"/>
    </a:ln>
    <a:effectLst/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260FEF-9204-4633-A59B-8A1F792D2CF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4CD01F0-1C33-469C-A2AD-87CE61F20061}">
      <dgm:prSet phldrT="[Text]"/>
      <dgm:spPr>
        <a:solidFill>
          <a:srgbClr val="002060"/>
        </a:solidFill>
      </dgm:spPr>
      <dgm:t>
        <a:bodyPr/>
        <a:lstStyle/>
        <a:p>
          <a:r>
            <a:rPr lang="en-CA" dirty="0"/>
            <a:t>Mining and milling</a:t>
          </a:r>
        </a:p>
      </dgm:t>
    </dgm:pt>
    <dgm:pt modelId="{031FE4DD-0DF7-4C65-9B60-6A2345E49551}" type="parTrans" cxnId="{7D7C31F4-190D-4420-8D2A-C5B5CD1ADE8C}">
      <dgm:prSet/>
      <dgm:spPr/>
      <dgm:t>
        <a:bodyPr/>
        <a:lstStyle/>
        <a:p>
          <a:endParaRPr lang="en-CA"/>
        </a:p>
      </dgm:t>
    </dgm:pt>
    <dgm:pt modelId="{ED24A98B-FC92-431C-B863-D221E100979C}" type="sibTrans" cxnId="{7D7C31F4-190D-4420-8D2A-C5B5CD1ADE8C}">
      <dgm:prSet/>
      <dgm:spPr/>
      <dgm:t>
        <a:bodyPr/>
        <a:lstStyle/>
        <a:p>
          <a:endParaRPr lang="en-CA"/>
        </a:p>
      </dgm:t>
    </dgm:pt>
    <dgm:pt modelId="{996301EC-2555-499C-8841-B5D9F5872D3B}">
      <dgm:prSet phldrT="[Text]"/>
      <dgm:spPr/>
      <dgm:t>
        <a:bodyPr/>
        <a:lstStyle/>
        <a:p>
          <a:r>
            <a:rPr lang="en-CA" dirty="0"/>
            <a:t>Refining </a:t>
          </a:r>
        </a:p>
      </dgm:t>
    </dgm:pt>
    <dgm:pt modelId="{FF5EB9E4-3A44-4576-9C6B-49EDF5C87E2F}" type="parTrans" cxnId="{BB2D3BE1-33BF-4659-8F7C-B70FF66D6983}">
      <dgm:prSet/>
      <dgm:spPr/>
      <dgm:t>
        <a:bodyPr/>
        <a:lstStyle/>
        <a:p>
          <a:endParaRPr lang="en-CA"/>
        </a:p>
      </dgm:t>
    </dgm:pt>
    <dgm:pt modelId="{8B98AF99-6EA4-4003-8EB7-AE454B1C75CA}" type="sibTrans" cxnId="{BB2D3BE1-33BF-4659-8F7C-B70FF66D6983}">
      <dgm:prSet/>
      <dgm:spPr/>
      <dgm:t>
        <a:bodyPr/>
        <a:lstStyle/>
        <a:p>
          <a:endParaRPr lang="en-CA"/>
        </a:p>
      </dgm:t>
    </dgm:pt>
    <dgm:pt modelId="{A53A086C-9372-4909-A1A1-96AA0E811B7D}">
      <dgm:prSet phldrT="[Text]"/>
      <dgm:spPr/>
      <dgm:t>
        <a:bodyPr/>
        <a:lstStyle/>
        <a:p>
          <a:r>
            <a:rPr lang="en-CA" dirty="0"/>
            <a:t>Conversion</a:t>
          </a:r>
        </a:p>
      </dgm:t>
    </dgm:pt>
    <dgm:pt modelId="{B309DF9E-931B-46D6-AF24-80CB514FDFB4}" type="parTrans" cxnId="{21D6F14E-D5D2-4069-B4E0-9A961062716D}">
      <dgm:prSet/>
      <dgm:spPr/>
      <dgm:t>
        <a:bodyPr/>
        <a:lstStyle/>
        <a:p>
          <a:endParaRPr lang="en-CA"/>
        </a:p>
      </dgm:t>
    </dgm:pt>
    <dgm:pt modelId="{0B02FC41-9E91-43CA-BA80-D6FE41D18D2E}" type="sibTrans" cxnId="{21D6F14E-D5D2-4069-B4E0-9A961062716D}">
      <dgm:prSet/>
      <dgm:spPr/>
      <dgm:t>
        <a:bodyPr/>
        <a:lstStyle/>
        <a:p>
          <a:endParaRPr lang="en-CA"/>
        </a:p>
      </dgm:t>
    </dgm:pt>
    <dgm:pt modelId="{A4B3A4CF-7F12-4A85-8B02-12CACE19CB8D}">
      <dgm:prSet phldrT="[Text]"/>
      <dgm:spPr/>
      <dgm:t>
        <a:bodyPr/>
        <a:lstStyle/>
        <a:p>
          <a:r>
            <a:rPr lang="en-CA" dirty="0"/>
            <a:t>Fuel Fabrication</a:t>
          </a:r>
        </a:p>
      </dgm:t>
    </dgm:pt>
    <dgm:pt modelId="{E55DD662-179E-4D10-AFF1-477FA5FFE3BA}" type="parTrans" cxnId="{A07CE61A-2401-4FEC-BE0B-A22E73568CF9}">
      <dgm:prSet/>
      <dgm:spPr/>
      <dgm:t>
        <a:bodyPr/>
        <a:lstStyle/>
        <a:p>
          <a:endParaRPr lang="en-CA"/>
        </a:p>
      </dgm:t>
    </dgm:pt>
    <dgm:pt modelId="{EA93B03D-52B9-4E46-9FD0-C16D4256FCFB}" type="sibTrans" cxnId="{A07CE61A-2401-4FEC-BE0B-A22E73568CF9}">
      <dgm:prSet/>
      <dgm:spPr/>
      <dgm:t>
        <a:bodyPr/>
        <a:lstStyle/>
        <a:p>
          <a:endParaRPr lang="en-CA"/>
        </a:p>
      </dgm:t>
    </dgm:pt>
    <dgm:pt modelId="{5FDE7A81-0CB7-4F03-83DD-780C0990F1BE}">
      <dgm:prSet phldrT="[Text]"/>
      <dgm:spPr/>
      <dgm:t>
        <a:bodyPr/>
        <a:lstStyle/>
        <a:p>
          <a:r>
            <a:rPr lang="en-CA" dirty="0"/>
            <a:t>Nuclear Power Generation</a:t>
          </a:r>
        </a:p>
      </dgm:t>
    </dgm:pt>
    <dgm:pt modelId="{5395AFB3-CEC1-4E4F-B55D-426BE9DD2D89}" type="parTrans" cxnId="{38243452-BE59-42A8-97EA-17A2D231CA75}">
      <dgm:prSet/>
      <dgm:spPr/>
      <dgm:t>
        <a:bodyPr/>
        <a:lstStyle/>
        <a:p>
          <a:endParaRPr lang="en-CA"/>
        </a:p>
      </dgm:t>
    </dgm:pt>
    <dgm:pt modelId="{1F433962-E2AE-4A80-8867-1BBF47475024}" type="sibTrans" cxnId="{38243452-BE59-42A8-97EA-17A2D231CA75}">
      <dgm:prSet/>
      <dgm:spPr/>
      <dgm:t>
        <a:bodyPr/>
        <a:lstStyle/>
        <a:p>
          <a:endParaRPr lang="en-CA"/>
        </a:p>
      </dgm:t>
    </dgm:pt>
    <dgm:pt modelId="{A2B0A550-CE3A-41BC-BE7C-ADBBD9D351DA}">
      <dgm:prSet phldrT="[Text]"/>
      <dgm:spPr/>
      <dgm:t>
        <a:bodyPr/>
        <a:lstStyle/>
        <a:p>
          <a:r>
            <a:rPr lang="en-CA" dirty="0"/>
            <a:t>Waste Storage</a:t>
          </a:r>
        </a:p>
      </dgm:t>
    </dgm:pt>
    <dgm:pt modelId="{5A8FA420-C864-492B-BF3A-154C2698EBA4}" type="parTrans" cxnId="{A440147A-F982-4368-8DDA-C7D7AD264F41}">
      <dgm:prSet/>
      <dgm:spPr/>
      <dgm:t>
        <a:bodyPr/>
        <a:lstStyle/>
        <a:p>
          <a:endParaRPr lang="en-CA"/>
        </a:p>
      </dgm:t>
    </dgm:pt>
    <dgm:pt modelId="{F2CEFBEF-75FD-4167-8E49-4B10954906CB}" type="sibTrans" cxnId="{A440147A-F982-4368-8DDA-C7D7AD264F41}">
      <dgm:prSet/>
      <dgm:spPr/>
      <dgm:t>
        <a:bodyPr/>
        <a:lstStyle/>
        <a:p>
          <a:endParaRPr lang="en-CA"/>
        </a:p>
      </dgm:t>
    </dgm:pt>
    <dgm:pt modelId="{C9A9B456-4F75-462D-9576-1D5C2BAC1BE2}" type="pres">
      <dgm:prSet presAssocID="{D5260FEF-9204-4633-A59B-8A1F792D2CF5}" presName="Name0" presStyleCnt="0">
        <dgm:presLayoutVars>
          <dgm:dir/>
          <dgm:animLvl val="lvl"/>
          <dgm:resizeHandles val="exact"/>
        </dgm:presLayoutVars>
      </dgm:prSet>
      <dgm:spPr/>
    </dgm:pt>
    <dgm:pt modelId="{13B1C65F-AB47-4A22-94AD-D159A5859174}" type="pres">
      <dgm:prSet presAssocID="{54CD01F0-1C33-469C-A2AD-87CE61F20061}" presName="parTxOnly" presStyleLbl="node1" presStyleIdx="0" presStyleCnt="6" custLinFactNeighborX="40569" custLinFactNeighborY="3476">
        <dgm:presLayoutVars>
          <dgm:chMax val="0"/>
          <dgm:chPref val="0"/>
          <dgm:bulletEnabled val="1"/>
        </dgm:presLayoutVars>
      </dgm:prSet>
      <dgm:spPr/>
    </dgm:pt>
    <dgm:pt modelId="{129A6B95-554D-4E7A-B9F6-D7EB7A08716B}" type="pres">
      <dgm:prSet presAssocID="{ED24A98B-FC92-431C-B863-D221E100979C}" presName="parTxOnlySpace" presStyleCnt="0"/>
      <dgm:spPr/>
    </dgm:pt>
    <dgm:pt modelId="{8342E28B-5AA4-4302-B9A0-FB9D3426C0A6}" type="pres">
      <dgm:prSet presAssocID="{996301EC-2555-499C-8841-B5D9F5872D3B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E9B73840-4453-4FF9-88F7-0BB0AEF36C99}" type="pres">
      <dgm:prSet presAssocID="{8B98AF99-6EA4-4003-8EB7-AE454B1C75CA}" presName="parTxOnlySpace" presStyleCnt="0"/>
      <dgm:spPr/>
    </dgm:pt>
    <dgm:pt modelId="{37EE774D-376F-4EBF-A774-D1D280DD65BB}" type="pres">
      <dgm:prSet presAssocID="{A53A086C-9372-4909-A1A1-96AA0E811B7D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066A51C5-880D-4920-A15B-11F196472E90}" type="pres">
      <dgm:prSet presAssocID="{0B02FC41-9E91-43CA-BA80-D6FE41D18D2E}" presName="parTxOnlySpace" presStyleCnt="0"/>
      <dgm:spPr/>
    </dgm:pt>
    <dgm:pt modelId="{5459E5F1-6B15-48CF-8D19-AC33F3D1C390}" type="pres">
      <dgm:prSet presAssocID="{A4B3A4CF-7F12-4A85-8B02-12CACE19CB8D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32183D0B-9C73-4391-9E44-2AB7C90E5343}" type="pres">
      <dgm:prSet presAssocID="{EA93B03D-52B9-4E46-9FD0-C16D4256FCFB}" presName="parTxOnlySpace" presStyleCnt="0"/>
      <dgm:spPr/>
    </dgm:pt>
    <dgm:pt modelId="{1532E292-E017-44E0-9C73-19D487A1E49D}" type="pres">
      <dgm:prSet presAssocID="{5FDE7A81-0CB7-4F03-83DD-780C0990F1BE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84B74704-ACDA-4D87-A892-55D23BB7914B}" type="pres">
      <dgm:prSet presAssocID="{1F433962-E2AE-4A80-8867-1BBF47475024}" presName="parTxOnlySpace" presStyleCnt="0"/>
      <dgm:spPr/>
    </dgm:pt>
    <dgm:pt modelId="{F7B9A26E-07C9-4F84-97FD-4897889F8633}" type="pres">
      <dgm:prSet presAssocID="{A2B0A550-CE3A-41BC-BE7C-ADBBD9D351DA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820BB604-BADF-4856-85A8-F0C23B2391CD}" type="presOf" srcId="{A2B0A550-CE3A-41BC-BE7C-ADBBD9D351DA}" destId="{F7B9A26E-07C9-4F84-97FD-4897889F8633}" srcOrd="0" destOrd="0" presId="urn:microsoft.com/office/officeart/2005/8/layout/chevron1"/>
    <dgm:cxn modelId="{A8657B17-07A1-4420-B5E4-959EE1481193}" type="presOf" srcId="{D5260FEF-9204-4633-A59B-8A1F792D2CF5}" destId="{C9A9B456-4F75-462D-9576-1D5C2BAC1BE2}" srcOrd="0" destOrd="0" presId="urn:microsoft.com/office/officeart/2005/8/layout/chevron1"/>
    <dgm:cxn modelId="{A07CE61A-2401-4FEC-BE0B-A22E73568CF9}" srcId="{D5260FEF-9204-4633-A59B-8A1F792D2CF5}" destId="{A4B3A4CF-7F12-4A85-8B02-12CACE19CB8D}" srcOrd="3" destOrd="0" parTransId="{E55DD662-179E-4D10-AFF1-477FA5FFE3BA}" sibTransId="{EA93B03D-52B9-4E46-9FD0-C16D4256FCFB}"/>
    <dgm:cxn modelId="{B09C281D-3241-4AA3-967B-0062746BB3E9}" type="presOf" srcId="{996301EC-2555-499C-8841-B5D9F5872D3B}" destId="{8342E28B-5AA4-4302-B9A0-FB9D3426C0A6}" srcOrd="0" destOrd="0" presId="urn:microsoft.com/office/officeart/2005/8/layout/chevron1"/>
    <dgm:cxn modelId="{7E7E2C21-FA88-4670-B462-E8EA6E713A1B}" type="presOf" srcId="{A4B3A4CF-7F12-4A85-8B02-12CACE19CB8D}" destId="{5459E5F1-6B15-48CF-8D19-AC33F3D1C390}" srcOrd="0" destOrd="0" presId="urn:microsoft.com/office/officeart/2005/8/layout/chevron1"/>
    <dgm:cxn modelId="{00A21125-87E7-44AB-9AA6-EF314AEAF7DE}" type="presOf" srcId="{5FDE7A81-0CB7-4F03-83DD-780C0990F1BE}" destId="{1532E292-E017-44E0-9C73-19D487A1E49D}" srcOrd="0" destOrd="0" presId="urn:microsoft.com/office/officeart/2005/8/layout/chevron1"/>
    <dgm:cxn modelId="{21D6F14E-D5D2-4069-B4E0-9A961062716D}" srcId="{D5260FEF-9204-4633-A59B-8A1F792D2CF5}" destId="{A53A086C-9372-4909-A1A1-96AA0E811B7D}" srcOrd="2" destOrd="0" parTransId="{B309DF9E-931B-46D6-AF24-80CB514FDFB4}" sibTransId="{0B02FC41-9E91-43CA-BA80-D6FE41D18D2E}"/>
    <dgm:cxn modelId="{38243452-BE59-42A8-97EA-17A2D231CA75}" srcId="{D5260FEF-9204-4633-A59B-8A1F792D2CF5}" destId="{5FDE7A81-0CB7-4F03-83DD-780C0990F1BE}" srcOrd="4" destOrd="0" parTransId="{5395AFB3-CEC1-4E4F-B55D-426BE9DD2D89}" sibTransId="{1F433962-E2AE-4A80-8867-1BBF47475024}"/>
    <dgm:cxn modelId="{A440147A-F982-4368-8DDA-C7D7AD264F41}" srcId="{D5260FEF-9204-4633-A59B-8A1F792D2CF5}" destId="{A2B0A550-CE3A-41BC-BE7C-ADBBD9D351DA}" srcOrd="5" destOrd="0" parTransId="{5A8FA420-C864-492B-BF3A-154C2698EBA4}" sibTransId="{F2CEFBEF-75FD-4167-8E49-4B10954906CB}"/>
    <dgm:cxn modelId="{576F2FA6-FF4F-4237-8886-22D389ED933D}" type="presOf" srcId="{A53A086C-9372-4909-A1A1-96AA0E811B7D}" destId="{37EE774D-376F-4EBF-A774-D1D280DD65BB}" srcOrd="0" destOrd="0" presId="urn:microsoft.com/office/officeart/2005/8/layout/chevron1"/>
    <dgm:cxn modelId="{715513C7-94FA-4A0C-AB07-E1451D7E6163}" type="presOf" srcId="{54CD01F0-1C33-469C-A2AD-87CE61F20061}" destId="{13B1C65F-AB47-4A22-94AD-D159A5859174}" srcOrd="0" destOrd="0" presId="urn:microsoft.com/office/officeart/2005/8/layout/chevron1"/>
    <dgm:cxn modelId="{BB2D3BE1-33BF-4659-8F7C-B70FF66D6983}" srcId="{D5260FEF-9204-4633-A59B-8A1F792D2CF5}" destId="{996301EC-2555-499C-8841-B5D9F5872D3B}" srcOrd="1" destOrd="0" parTransId="{FF5EB9E4-3A44-4576-9C6B-49EDF5C87E2F}" sibTransId="{8B98AF99-6EA4-4003-8EB7-AE454B1C75CA}"/>
    <dgm:cxn modelId="{7D7C31F4-190D-4420-8D2A-C5B5CD1ADE8C}" srcId="{D5260FEF-9204-4633-A59B-8A1F792D2CF5}" destId="{54CD01F0-1C33-469C-A2AD-87CE61F20061}" srcOrd="0" destOrd="0" parTransId="{031FE4DD-0DF7-4C65-9B60-6A2345E49551}" sibTransId="{ED24A98B-FC92-431C-B863-D221E100979C}"/>
    <dgm:cxn modelId="{C92D3FB9-04A5-463F-85B1-496431C856AA}" type="presParOf" srcId="{C9A9B456-4F75-462D-9576-1D5C2BAC1BE2}" destId="{13B1C65F-AB47-4A22-94AD-D159A5859174}" srcOrd="0" destOrd="0" presId="urn:microsoft.com/office/officeart/2005/8/layout/chevron1"/>
    <dgm:cxn modelId="{2871C34A-DB40-4359-AFF9-AF8412B5C639}" type="presParOf" srcId="{C9A9B456-4F75-462D-9576-1D5C2BAC1BE2}" destId="{129A6B95-554D-4E7A-B9F6-D7EB7A08716B}" srcOrd="1" destOrd="0" presId="urn:microsoft.com/office/officeart/2005/8/layout/chevron1"/>
    <dgm:cxn modelId="{666F5091-22C9-4B1C-838F-900273158A3C}" type="presParOf" srcId="{C9A9B456-4F75-462D-9576-1D5C2BAC1BE2}" destId="{8342E28B-5AA4-4302-B9A0-FB9D3426C0A6}" srcOrd="2" destOrd="0" presId="urn:microsoft.com/office/officeart/2005/8/layout/chevron1"/>
    <dgm:cxn modelId="{F9E07556-2B81-4364-A67E-62163D368679}" type="presParOf" srcId="{C9A9B456-4F75-462D-9576-1D5C2BAC1BE2}" destId="{E9B73840-4453-4FF9-88F7-0BB0AEF36C99}" srcOrd="3" destOrd="0" presId="urn:microsoft.com/office/officeart/2005/8/layout/chevron1"/>
    <dgm:cxn modelId="{6FB509D2-3D67-4EF7-A69D-96557BB9CEE5}" type="presParOf" srcId="{C9A9B456-4F75-462D-9576-1D5C2BAC1BE2}" destId="{37EE774D-376F-4EBF-A774-D1D280DD65BB}" srcOrd="4" destOrd="0" presId="urn:microsoft.com/office/officeart/2005/8/layout/chevron1"/>
    <dgm:cxn modelId="{BF8D070F-1121-4E8E-BA56-E33A6D1AF6FE}" type="presParOf" srcId="{C9A9B456-4F75-462D-9576-1D5C2BAC1BE2}" destId="{066A51C5-880D-4920-A15B-11F196472E90}" srcOrd="5" destOrd="0" presId="urn:microsoft.com/office/officeart/2005/8/layout/chevron1"/>
    <dgm:cxn modelId="{8CB2C2A9-A2ED-4652-8CB2-5E07BAC9F0E9}" type="presParOf" srcId="{C9A9B456-4F75-462D-9576-1D5C2BAC1BE2}" destId="{5459E5F1-6B15-48CF-8D19-AC33F3D1C390}" srcOrd="6" destOrd="0" presId="urn:microsoft.com/office/officeart/2005/8/layout/chevron1"/>
    <dgm:cxn modelId="{801DA3D8-850F-4CC5-8654-11E61EFA60F4}" type="presParOf" srcId="{C9A9B456-4F75-462D-9576-1D5C2BAC1BE2}" destId="{32183D0B-9C73-4391-9E44-2AB7C90E5343}" srcOrd="7" destOrd="0" presId="urn:microsoft.com/office/officeart/2005/8/layout/chevron1"/>
    <dgm:cxn modelId="{1F9F1D21-7FEF-4E89-9289-E32F246F345F}" type="presParOf" srcId="{C9A9B456-4F75-462D-9576-1D5C2BAC1BE2}" destId="{1532E292-E017-44E0-9C73-19D487A1E49D}" srcOrd="8" destOrd="0" presId="urn:microsoft.com/office/officeart/2005/8/layout/chevron1"/>
    <dgm:cxn modelId="{B66097BB-A701-4D10-A1E9-6E2C2EB45C7E}" type="presParOf" srcId="{C9A9B456-4F75-462D-9576-1D5C2BAC1BE2}" destId="{84B74704-ACDA-4D87-A892-55D23BB7914B}" srcOrd="9" destOrd="0" presId="urn:microsoft.com/office/officeart/2005/8/layout/chevron1"/>
    <dgm:cxn modelId="{445506BC-047F-4775-A362-E2AD2E43EF96}" type="presParOf" srcId="{C9A9B456-4F75-462D-9576-1D5C2BAC1BE2}" destId="{F7B9A26E-07C9-4F84-97FD-4897889F8633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B727C2-630B-A741-8D63-97B8B8F4E6A4}">
      <dsp:nvSpPr>
        <dsp:cNvPr id="0" name=""/>
        <dsp:cNvSpPr/>
      </dsp:nvSpPr>
      <dsp:spPr>
        <a:xfrm>
          <a:off x="1710928" y="0"/>
          <a:ext cx="1140618" cy="994382"/>
        </a:xfrm>
        <a:prstGeom prst="trapezoid">
          <a:avLst>
            <a:gd name="adj" fmla="val 57353"/>
          </a:avLst>
        </a:prstGeom>
        <a:solidFill>
          <a:srgbClr val="00CC66"/>
        </a:solidFill>
        <a:ln>
          <a:noFill/>
        </a:ln>
        <a:effectLst>
          <a:outerShdw blurRad="50800" dist="38100" dir="2700000" sx="101000" sy="101000" algn="tl" rotWithShape="0">
            <a:srgbClr val="000000">
              <a:alpha val="46000"/>
            </a:srgbClr>
          </a:outerShdw>
        </a:effectLst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0" kern="1200" dirty="0">
              <a:latin typeface="+mn-lt"/>
              <a:cs typeface="Helvetica Neue Light"/>
            </a:rPr>
            <a:t>Act</a:t>
          </a:r>
        </a:p>
      </dsp:txBody>
      <dsp:txXfrm>
        <a:off x="1710928" y="0"/>
        <a:ext cx="1140618" cy="994382"/>
      </dsp:txXfrm>
    </dsp:sp>
    <dsp:sp modelId="{0A97892A-AE04-2242-9124-C4DA81DCD876}">
      <dsp:nvSpPr>
        <dsp:cNvPr id="0" name=""/>
        <dsp:cNvSpPr/>
      </dsp:nvSpPr>
      <dsp:spPr>
        <a:xfrm>
          <a:off x="1140618" y="994382"/>
          <a:ext cx="2281237" cy="994382"/>
        </a:xfrm>
        <a:prstGeom prst="trapezoid">
          <a:avLst>
            <a:gd name="adj" fmla="val 57353"/>
          </a:avLst>
        </a:prstGeom>
        <a:solidFill>
          <a:srgbClr val="33CCCC"/>
        </a:solidFill>
        <a:ln>
          <a:noFill/>
        </a:ln>
        <a:effectLst>
          <a:outerShdw blurRad="50800" dist="38100" dir="2700000" sx="101000" sy="101000" algn="tl" rotWithShape="0">
            <a:srgbClr val="000000">
              <a:alpha val="46000"/>
            </a:srgbClr>
          </a:outerShdw>
        </a:effectLst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0" kern="1200" dirty="0">
              <a:latin typeface="+mn-lt"/>
              <a:cs typeface="Helvetica Neue Light"/>
            </a:rPr>
            <a:t>Regulations</a:t>
          </a:r>
        </a:p>
      </dsp:txBody>
      <dsp:txXfrm>
        <a:off x="1539835" y="994382"/>
        <a:ext cx="1482804" cy="994382"/>
      </dsp:txXfrm>
    </dsp:sp>
    <dsp:sp modelId="{14670C52-6824-DC42-81AF-B4BDE91C6D33}">
      <dsp:nvSpPr>
        <dsp:cNvPr id="0" name=""/>
        <dsp:cNvSpPr/>
      </dsp:nvSpPr>
      <dsp:spPr>
        <a:xfrm>
          <a:off x="570309" y="1988764"/>
          <a:ext cx="3421856" cy="994382"/>
        </a:xfrm>
        <a:prstGeom prst="trapezoid">
          <a:avLst>
            <a:gd name="adj" fmla="val 57353"/>
          </a:avLst>
        </a:prstGeom>
        <a:solidFill>
          <a:srgbClr val="FF9640"/>
        </a:solidFill>
        <a:ln>
          <a:noFill/>
        </a:ln>
        <a:effectLst>
          <a:outerShdw blurRad="50800" dist="38100" dir="2700000" sx="101000" sy="101000" algn="tl" rotWithShape="0">
            <a:srgbClr val="000000">
              <a:alpha val="46000"/>
            </a:srgbClr>
          </a:outerShdw>
        </a:effectLst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0" kern="1200" dirty="0">
              <a:latin typeface="+mn-lt"/>
              <a:cs typeface="Helvetica Neue Light"/>
            </a:rPr>
            <a:t>Licences and certificates</a:t>
          </a:r>
        </a:p>
      </dsp:txBody>
      <dsp:txXfrm>
        <a:off x="1169134" y="1988764"/>
        <a:ext cx="2224206" cy="994382"/>
      </dsp:txXfrm>
    </dsp:sp>
    <dsp:sp modelId="{C9AFFB5E-286E-3C4A-BF87-9A1A026C2000}">
      <dsp:nvSpPr>
        <dsp:cNvPr id="0" name=""/>
        <dsp:cNvSpPr/>
      </dsp:nvSpPr>
      <dsp:spPr>
        <a:xfrm>
          <a:off x="0" y="2983146"/>
          <a:ext cx="4562475" cy="994382"/>
        </a:xfrm>
        <a:prstGeom prst="trapezoid">
          <a:avLst>
            <a:gd name="adj" fmla="val 57353"/>
          </a:avLst>
        </a:prstGeom>
        <a:solidFill>
          <a:srgbClr val="FF4040"/>
        </a:solidFill>
        <a:ln>
          <a:noFill/>
        </a:ln>
        <a:effectLst>
          <a:outerShdw blurRad="50800" dist="38100" dir="2700000" sx="101000" sy="101000" algn="tl" rotWithShape="0">
            <a:srgbClr val="000000">
              <a:alpha val="46000"/>
            </a:srgbClr>
          </a:outerShdw>
        </a:effectLst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0" kern="1200" dirty="0">
              <a:latin typeface="+mn-lt"/>
              <a:cs typeface="Helvetica Neue Light"/>
            </a:rPr>
            <a:t>Regulatory documents</a:t>
          </a:r>
        </a:p>
      </dsp:txBody>
      <dsp:txXfrm>
        <a:off x="798433" y="2983146"/>
        <a:ext cx="2965608" cy="9943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B1C65F-AB47-4A22-94AD-D159A5859174}">
      <dsp:nvSpPr>
        <dsp:cNvPr id="0" name=""/>
        <dsp:cNvSpPr/>
      </dsp:nvSpPr>
      <dsp:spPr>
        <a:xfrm>
          <a:off x="85452" y="0"/>
          <a:ext cx="1975442" cy="747712"/>
        </a:xfrm>
        <a:prstGeom prst="chevron">
          <a:avLst/>
        </a:prstGeom>
        <a:solidFill>
          <a:srgbClr val="002060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Mining and milling</a:t>
          </a:r>
        </a:p>
      </dsp:txBody>
      <dsp:txXfrm>
        <a:off x="459308" y="0"/>
        <a:ext cx="1227730" cy="747712"/>
      </dsp:txXfrm>
    </dsp:sp>
    <dsp:sp modelId="{8342E28B-5AA4-4302-B9A0-FB9D3426C0A6}">
      <dsp:nvSpPr>
        <dsp:cNvPr id="0" name=""/>
        <dsp:cNvSpPr/>
      </dsp:nvSpPr>
      <dsp:spPr>
        <a:xfrm>
          <a:off x="1783208" y="0"/>
          <a:ext cx="1975442" cy="7477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Refining </a:t>
          </a:r>
        </a:p>
      </dsp:txBody>
      <dsp:txXfrm>
        <a:off x="2157064" y="0"/>
        <a:ext cx="1227730" cy="747712"/>
      </dsp:txXfrm>
    </dsp:sp>
    <dsp:sp modelId="{37EE774D-376F-4EBF-A774-D1D280DD65BB}">
      <dsp:nvSpPr>
        <dsp:cNvPr id="0" name=""/>
        <dsp:cNvSpPr/>
      </dsp:nvSpPr>
      <dsp:spPr>
        <a:xfrm>
          <a:off x="3561106" y="0"/>
          <a:ext cx="1975442" cy="7477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Conversion</a:t>
          </a:r>
        </a:p>
      </dsp:txBody>
      <dsp:txXfrm>
        <a:off x="3934962" y="0"/>
        <a:ext cx="1227730" cy="747712"/>
      </dsp:txXfrm>
    </dsp:sp>
    <dsp:sp modelId="{5459E5F1-6B15-48CF-8D19-AC33F3D1C390}">
      <dsp:nvSpPr>
        <dsp:cNvPr id="0" name=""/>
        <dsp:cNvSpPr/>
      </dsp:nvSpPr>
      <dsp:spPr>
        <a:xfrm>
          <a:off x="5339004" y="0"/>
          <a:ext cx="1975442" cy="7477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Fuel Fabrication</a:t>
          </a:r>
        </a:p>
      </dsp:txBody>
      <dsp:txXfrm>
        <a:off x="5712860" y="0"/>
        <a:ext cx="1227730" cy="747712"/>
      </dsp:txXfrm>
    </dsp:sp>
    <dsp:sp modelId="{1532E292-E017-44E0-9C73-19D487A1E49D}">
      <dsp:nvSpPr>
        <dsp:cNvPr id="0" name=""/>
        <dsp:cNvSpPr/>
      </dsp:nvSpPr>
      <dsp:spPr>
        <a:xfrm>
          <a:off x="7116902" y="0"/>
          <a:ext cx="1975442" cy="7477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Nuclear Power Generation</a:t>
          </a:r>
        </a:p>
      </dsp:txBody>
      <dsp:txXfrm>
        <a:off x="7490758" y="0"/>
        <a:ext cx="1227730" cy="747712"/>
      </dsp:txXfrm>
    </dsp:sp>
    <dsp:sp modelId="{F7B9A26E-07C9-4F84-97FD-4897889F8633}">
      <dsp:nvSpPr>
        <dsp:cNvPr id="0" name=""/>
        <dsp:cNvSpPr/>
      </dsp:nvSpPr>
      <dsp:spPr>
        <a:xfrm>
          <a:off x="8894800" y="0"/>
          <a:ext cx="1975442" cy="7477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Waste Storage</a:t>
          </a:r>
        </a:p>
      </dsp:txBody>
      <dsp:txXfrm>
        <a:off x="9268656" y="0"/>
        <a:ext cx="1227730" cy="7477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1060709-6E45-4525-8A30-AFA42F798990}" type="datetimeFigureOut">
              <a:rPr lang="en-CA" smtClean="0"/>
              <a:t>2024-10-04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4B5A72E-70E1-444A-BF6E-AD7CCF9DF41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20886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1240" indent="-181240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B5A72E-70E1-444A-BF6E-AD7CCF9DF41D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87753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B5A72E-70E1-444A-BF6E-AD7CCF9DF41D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01853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85372" lvl="1" indent="-302066">
              <a:lnSpc>
                <a:spcPct val="107000"/>
              </a:lnSpc>
              <a:buFont typeface="Courier New" panose="02070309020205020404" pitchFamily="49" charset="0"/>
              <a:buChar char="o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B5A72E-70E1-444A-BF6E-AD7CCF9DF41D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12575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B5A72E-70E1-444A-BF6E-AD7CCF9DF41D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83445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B5A72E-70E1-444A-BF6E-AD7CCF9DF41D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379828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B5A72E-70E1-444A-BF6E-AD7CCF9DF41D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732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62480" indent="-362480"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B5A72E-70E1-444A-BF6E-AD7CCF9DF41D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94330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B5A72E-70E1-444A-BF6E-AD7CCF9DF41D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77495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B5A72E-70E1-444A-BF6E-AD7CCF9DF41D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8001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>
            <a:extLst>
              <a:ext uri="{FF2B5EF4-FFF2-40B4-BE49-F238E27FC236}">
                <a16:creationId xmlns:a16="http://schemas.microsoft.com/office/drawing/2014/main" id="{243811CA-35A1-D34F-8A61-3DEC685F6A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>
            <a:extLst>
              <a:ext uri="{FF2B5EF4-FFF2-40B4-BE49-F238E27FC236}">
                <a16:creationId xmlns:a16="http://schemas.microsoft.com/office/drawing/2014/main" id="{8FC2AD9D-CF45-8355-7D21-E2C30FF4B1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66612">
              <a:spcBef>
                <a:spcPct val="0"/>
              </a:spcBef>
              <a:defRPr/>
            </a:pPr>
            <a:endParaRPr lang="en-US" altLang="en-US" dirty="0"/>
          </a:p>
        </p:txBody>
      </p:sp>
      <p:sp>
        <p:nvSpPr>
          <p:cNvPr id="54276" name="Slide Number Placeholder 3">
            <a:extLst>
              <a:ext uri="{FF2B5EF4-FFF2-40B4-BE49-F238E27FC236}">
                <a16:creationId xmlns:a16="http://schemas.microsoft.com/office/drawing/2014/main" id="{A681CFB4-2C22-3C6C-1DC8-A533FC8CE1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85372" indent="-302066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208265" indent="-24165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91571" indent="-24165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174878" indent="-24165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658184" indent="-2416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141490" indent="-2416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624796" indent="-2416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4108102" indent="-2416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C9BB64BF-6292-4563-AE39-C6358A067F5E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57"/>
              </a:spcAft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B5A72E-70E1-444A-BF6E-AD7CCF9DF41D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66709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B5A72E-70E1-444A-BF6E-AD7CCF9DF41D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58755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6612">
              <a:lnSpc>
                <a:spcPct val="115000"/>
              </a:lnSpc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B5A72E-70E1-444A-BF6E-AD7CCF9DF41D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38933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B5A72E-70E1-444A-BF6E-AD7CCF9DF41D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90777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B5A72E-70E1-444A-BF6E-AD7CCF9DF41D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61356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B5A72E-70E1-444A-BF6E-AD7CCF9DF41D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54739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10" Type="http://schemas.openxmlformats.org/officeDocument/2006/relationships/image" Target="../media/image2.pn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38199" y="798514"/>
            <a:ext cx="5257801" cy="1612179"/>
          </a:xfrm>
        </p:spPr>
        <p:txBody>
          <a:bodyPr anchor="b">
            <a:normAutofit/>
          </a:bodyPr>
          <a:lstStyle>
            <a:lvl1pPr algn="l">
              <a:defRPr sz="66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Topic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8199" y="2614929"/>
            <a:ext cx="5257801" cy="1441684"/>
          </a:xfrm>
        </p:spPr>
        <p:txBody>
          <a:bodyPr>
            <a:normAutofit/>
          </a:bodyPr>
          <a:lstStyle>
            <a:lvl1pPr marL="0" indent="0" algn="l">
              <a:buNone/>
              <a:defRPr sz="3600" baseline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title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38198" y="4286901"/>
            <a:ext cx="5257801" cy="351703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Authors</a:t>
            </a:r>
            <a:endParaRPr lang="en-CA" dirty="0"/>
          </a:p>
        </p:txBody>
      </p:sp>
      <p:sp>
        <p:nvSpPr>
          <p:cNvPr id="21" name="Picture Placeholder 6">
            <a:extLst>
              <a:ext uri="{FF2B5EF4-FFF2-40B4-BE49-F238E27FC236}">
                <a16:creationId xmlns:a16="http://schemas.microsoft.com/office/drawing/2014/main" id="{A56E97B7-1E04-9A27-A3E3-1971F6855ED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957753" y="1"/>
            <a:ext cx="5234247" cy="6059484"/>
          </a:xfrm>
          <a:prstGeom prst="rect">
            <a:avLst/>
          </a:prstGeo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/>
          <a:lstStyle>
            <a:lvl1pPr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icon to add picture.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84A7B5-9247-4C06-A2EE-686AE69D8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059486"/>
            <a:ext cx="12192000" cy="7985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4" name="Picture 13" descr="Canadian Nuclear Safety Commission. Government of Canada.">
            <a:extLst>
              <a:ext uri="{FF2B5EF4-FFF2-40B4-BE49-F238E27FC236}">
                <a16:creationId xmlns:a16="http://schemas.microsoft.com/office/drawing/2014/main" id="{B6B9D525-8C9F-42CC-BABF-BCDBE48B3C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8" y="6282168"/>
            <a:ext cx="10466072" cy="35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415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2EC1473-70D1-4779-90E7-6B574036B2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2964" y="1376363"/>
            <a:ext cx="10466071" cy="4152148"/>
          </a:xfrm>
        </p:spPr>
        <p:txBody>
          <a:bodyPr anchor="t" anchorCtr="0">
            <a:noAutofit/>
          </a:bodyPr>
          <a:lstStyle>
            <a:lvl1pPr algn="ctr">
              <a:defRPr sz="96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Important </a:t>
            </a:r>
            <a:br>
              <a:rPr lang="en-US" dirty="0"/>
            </a:br>
            <a:r>
              <a:rPr lang="en-US" dirty="0"/>
              <a:t>text slide</a:t>
            </a:r>
            <a:endParaRPr lang="en-CA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9602215-B418-4EDE-AD9C-E0B776D4C8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2213" y="6323330"/>
            <a:ext cx="544830" cy="53467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</a:defRPr>
            </a:lvl1pPr>
          </a:lstStyle>
          <a:p>
            <a:fld id="{D410213F-DBF0-43E9-B4DB-C3EC68F8C90D}" type="slidenum">
              <a:rPr lang="en-CA" smtClean="0"/>
              <a:pPr/>
              <a:t>‹#›</a:t>
            </a:fld>
            <a:endParaRPr lang="en-CA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67CD7F3-AC2F-130B-B0FF-C35971AD9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624628" y="138853"/>
            <a:ext cx="400110" cy="1410269"/>
            <a:chOff x="10562335" y="743691"/>
            <a:chExt cx="400110" cy="1410269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432879A-C501-41F0-5F84-1BEF929A8019}"/>
                </a:ext>
              </a:extLst>
            </p:cNvPr>
            <p:cNvSpPr txBox="1"/>
            <p:nvPr/>
          </p:nvSpPr>
          <p:spPr>
            <a:xfrm rot="16200000">
              <a:off x="10336632" y="969394"/>
              <a:ext cx="8515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b="1" dirty="0">
                  <a:solidFill>
                    <a:schemeClr val="accent2"/>
                  </a:solidFill>
                  <a:latin typeface="+mj-lt"/>
                </a:rPr>
                <a:t>CNSC</a:t>
              </a:r>
            </a:p>
          </p:txBody>
        </p:sp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F3C26793-D261-D8DC-CA63-CDA4E8410F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627600" y="1548108"/>
              <a:ext cx="269578" cy="269578"/>
            </a:xfrm>
            <a:prstGeom prst="rect">
              <a:avLst/>
            </a:prstGeom>
          </p:spPr>
        </p:pic>
        <p:sp>
          <p:nvSpPr>
            <p:cNvPr id="11" name="Graphic 72">
              <a:extLst>
                <a:ext uri="{FF2B5EF4-FFF2-40B4-BE49-F238E27FC236}">
                  <a16:creationId xmlns:a16="http://schemas.microsoft.com/office/drawing/2014/main" id="{E2FEDF88-FE03-D45D-7644-D54E0A6731E5}"/>
                </a:ext>
              </a:extLst>
            </p:cNvPr>
            <p:cNvSpPr/>
            <p:nvPr/>
          </p:nvSpPr>
          <p:spPr>
            <a:xfrm>
              <a:off x="10626492" y="1870092"/>
              <a:ext cx="271795" cy="283868"/>
            </a:xfrm>
            <a:custGeom>
              <a:avLst/>
              <a:gdLst>
                <a:gd name="connsiteX0" fmla="*/ 3634513 w 4243824"/>
                <a:gd name="connsiteY0" fmla="*/ 2180526 h 4432320"/>
                <a:gd name="connsiteX1" fmla="*/ 4082188 w 4243824"/>
                <a:gd name="connsiteY1" fmla="*/ 1139444 h 4432320"/>
                <a:gd name="connsiteX2" fmla="*/ 3624988 w 4243824"/>
                <a:gd name="connsiteY2" fmla="*/ 955325 h 4432320"/>
                <a:gd name="connsiteX3" fmla="*/ 3621939 w 4243824"/>
                <a:gd name="connsiteY3" fmla="*/ 955325 h 4432320"/>
                <a:gd name="connsiteX4" fmla="*/ 2884324 w 4243824"/>
                <a:gd name="connsiteY4" fmla="*/ 1098772 h 4432320"/>
                <a:gd name="connsiteX5" fmla="*/ 2195666 w 4243824"/>
                <a:gd name="connsiteY5" fmla="*/ -223 h 4432320"/>
                <a:gd name="connsiteX6" fmla="*/ 1715130 w 4243824"/>
                <a:gd name="connsiteY6" fmla="*/ 445166 h 4432320"/>
                <a:gd name="connsiteX7" fmla="*/ 1437762 w 4243824"/>
                <a:gd name="connsiteY7" fmla="*/ 1513872 h 4432320"/>
                <a:gd name="connsiteX8" fmla="*/ 1074954 w 4243824"/>
                <a:gd name="connsiteY8" fmla="*/ 1893814 h 4432320"/>
                <a:gd name="connsiteX9" fmla="*/ 1454906 w 4243824"/>
                <a:gd name="connsiteY9" fmla="*/ 2256622 h 4432320"/>
                <a:gd name="connsiteX10" fmla="*/ 1817713 w 4243824"/>
                <a:gd name="connsiteY10" fmla="*/ 1876679 h 4432320"/>
                <a:gd name="connsiteX11" fmla="*/ 1521200 w 4243824"/>
                <a:gd name="connsiteY11" fmla="*/ 1521396 h 4432320"/>
                <a:gd name="connsiteX12" fmla="*/ 2138134 w 4243824"/>
                <a:gd name="connsiteY12" fmla="*/ 394112 h 4432320"/>
                <a:gd name="connsiteX13" fmla="*/ 2677155 w 4243824"/>
                <a:gd name="connsiteY13" fmla="*/ 1173639 h 4432320"/>
                <a:gd name="connsiteX14" fmla="*/ 2058030 w 4243824"/>
                <a:gd name="connsiteY14" fmla="*/ 1460722 h 4432320"/>
                <a:gd name="connsiteX15" fmla="*/ 2043456 w 4243824"/>
                <a:gd name="connsiteY15" fmla="*/ 1505585 h 4432320"/>
                <a:gd name="connsiteX16" fmla="*/ 2088319 w 4243824"/>
                <a:gd name="connsiteY16" fmla="*/ 1520158 h 4432320"/>
                <a:gd name="connsiteX17" fmla="*/ 2702300 w 4243824"/>
                <a:gd name="connsiteY17" fmla="*/ 1271555 h 4432320"/>
                <a:gd name="connsiteX18" fmla="*/ 2778500 w 4243824"/>
                <a:gd name="connsiteY18" fmla="*/ 1664081 h 4432320"/>
                <a:gd name="connsiteX19" fmla="*/ 2772690 w 4243824"/>
                <a:gd name="connsiteY19" fmla="*/ 1661223 h 4432320"/>
                <a:gd name="connsiteX20" fmla="*/ 2728018 w 4243824"/>
                <a:gd name="connsiteY20" fmla="*/ 1676378 h 4432320"/>
                <a:gd name="connsiteX21" fmla="*/ 2742306 w 4243824"/>
                <a:gd name="connsiteY21" fmla="*/ 1720564 h 4432320"/>
                <a:gd name="connsiteX22" fmla="*/ 2789931 w 4243824"/>
                <a:gd name="connsiteY22" fmla="*/ 1746567 h 4432320"/>
                <a:gd name="connsiteX23" fmla="*/ 2839175 w 4243824"/>
                <a:gd name="connsiteY23" fmla="*/ 2525046 h 4432320"/>
                <a:gd name="connsiteX24" fmla="*/ 2838317 w 4243824"/>
                <a:gd name="connsiteY24" fmla="*/ 2622677 h 4432320"/>
                <a:gd name="connsiteX25" fmla="*/ 2325587 w 4243824"/>
                <a:gd name="connsiteY25" fmla="*/ 2984627 h 4432320"/>
                <a:gd name="connsiteX26" fmla="*/ 1638453 w 4243824"/>
                <a:gd name="connsiteY26" fmla="*/ 2748502 h 4432320"/>
                <a:gd name="connsiteX27" fmla="*/ 58732 w 4243824"/>
                <a:gd name="connsiteY27" fmla="*/ 1709134 h 4432320"/>
                <a:gd name="connsiteX28" fmla="*/ 11945 w 4243824"/>
                <a:gd name="connsiteY28" fmla="*/ 1703305 h 4432320"/>
                <a:gd name="connsiteX29" fmla="*/ 3392 w 4243824"/>
                <a:gd name="connsiteY29" fmla="*/ 1745996 h 4432320"/>
                <a:gd name="connsiteX30" fmla="*/ 1775041 w 4243824"/>
                <a:gd name="connsiteY30" fmla="*/ 2980626 h 4432320"/>
                <a:gd name="connsiteX31" fmla="*/ 2118609 w 4243824"/>
                <a:gd name="connsiteY31" fmla="*/ 3110737 h 4432320"/>
                <a:gd name="connsiteX32" fmla="*/ 506597 w 4243824"/>
                <a:gd name="connsiteY32" fmla="*/ 3687381 h 4432320"/>
                <a:gd name="connsiteX33" fmla="*/ 471974 w 4243824"/>
                <a:gd name="connsiteY33" fmla="*/ 3719433 h 4432320"/>
                <a:gd name="connsiteX34" fmla="*/ 504026 w 4243824"/>
                <a:gd name="connsiteY34" fmla="*/ 3754056 h 4432320"/>
                <a:gd name="connsiteX35" fmla="*/ 612706 w 4243824"/>
                <a:gd name="connsiteY35" fmla="*/ 3759390 h 4432320"/>
                <a:gd name="connsiteX36" fmla="*/ 2317682 w 4243824"/>
                <a:gd name="connsiteY36" fmla="*/ 3176556 h 4432320"/>
                <a:gd name="connsiteX37" fmla="*/ 2790883 w 4243824"/>
                <a:gd name="connsiteY37" fmla="*/ 3302095 h 4432320"/>
                <a:gd name="connsiteX38" fmla="*/ 2478082 w 4243824"/>
                <a:gd name="connsiteY38" fmla="*/ 4381849 h 4432320"/>
                <a:gd name="connsiteX39" fmla="*/ 2489893 w 4243824"/>
                <a:gd name="connsiteY39" fmla="*/ 4427493 h 4432320"/>
                <a:gd name="connsiteX40" fmla="*/ 2533231 w 4243824"/>
                <a:gd name="connsiteY40" fmla="*/ 4419092 h 4432320"/>
                <a:gd name="connsiteX41" fmla="*/ 2922233 w 4243824"/>
                <a:gd name="connsiteY41" fmla="*/ 3328575 h 4432320"/>
                <a:gd name="connsiteX42" fmla="*/ 4220110 w 4243824"/>
                <a:gd name="connsiteY42" fmla="*/ 3112643 h 4432320"/>
                <a:gd name="connsiteX43" fmla="*/ 3634513 w 4243824"/>
                <a:gd name="connsiteY43" fmla="*/ 2180526 h 4432320"/>
                <a:gd name="connsiteX44" fmla="*/ 2986813 w 4243824"/>
                <a:gd name="connsiteY44" fmla="*/ 1860486 h 4432320"/>
                <a:gd name="connsiteX45" fmla="*/ 3374861 w 4243824"/>
                <a:gd name="connsiteY45" fmla="*/ 2126520 h 4432320"/>
                <a:gd name="connsiteX46" fmla="*/ 2999576 w 4243824"/>
                <a:gd name="connsiteY46" fmla="*/ 2489993 h 4432320"/>
                <a:gd name="connsiteX47" fmla="*/ 3001862 w 4243824"/>
                <a:gd name="connsiteY47" fmla="*/ 2311305 h 4432320"/>
                <a:gd name="connsiteX48" fmla="*/ 2987288 w 4243824"/>
                <a:gd name="connsiteY48" fmla="*/ 1860867 h 4432320"/>
                <a:gd name="connsiteX49" fmla="*/ 2988241 w 4243824"/>
                <a:gd name="connsiteY49" fmla="*/ 2740596 h 4432320"/>
                <a:gd name="connsiteX50" fmla="*/ 3545644 w 4243824"/>
                <a:gd name="connsiteY50" fmla="*/ 2270442 h 4432320"/>
                <a:gd name="connsiteX51" fmla="*/ 3876733 w 4243824"/>
                <a:gd name="connsiteY51" fmla="*/ 2909665 h 4432320"/>
                <a:gd name="connsiteX52" fmla="*/ 2953475 w 4243824"/>
                <a:gd name="connsiteY52" fmla="*/ 3112643 h 4432320"/>
                <a:gd name="connsiteX53" fmla="*/ 2988717 w 4243824"/>
                <a:gd name="connsiteY53" fmla="*/ 2740596 h 4432320"/>
                <a:gd name="connsiteX54" fmla="*/ 3716428 w 4243824"/>
                <a:gd name="connsiteY54" fmla="*/ 1298321 h 4432320"/>
                <a:gd name="connsiteX55" fmla="*/ 3445060 w 4243824"/>
                <a:gd name="connsiteY55" fmla="*/ 2045366 h 4432320"/>
                <a:gd name="connsiteX56" fmla="*/ 2979763 w 4243824"/>
                <a:gd name="connsiteY56" fmla="*/ 1766951 h 4432320"/>
                <a:gd name="connsiteX57" fmla="*/ 2906993 w 4243824"/>
                <a:gd name="connsiteY57" fmla="*/ 1213834 h 4432320"/>
                <a:gd name="connsiteX58" fmla="*/ 3716903 w 4243824"/>
                <a:gd name="connsiteY58" fmla="*/ 1298321 h 4432320"/>
                <a:gd name="connsiteX59" fmla="*/ 2830603 w 4243824"/>
                <a:gd name="connsiteY59" fmla="*/ 2853468 h 4432320"/>
                <a:gd name="connsiteX60" fmla="*/ 2813362 w 4243824"/>
                <a:gd name="connsiteY60" fmla="*/ 3092640 h 4432320"/>
                <a:gd name="connsiteX61" fmla="*/ 2545996 w 4243824"/>
                <a:gd name="connsiteY61" fmla="*/ 3040253 h 4432320"/>
                <a:gd name="connsiteX62" fmla="*/ 2830983 w 4243824"/>
                <a:gd name="connsiteY62" fmla="*/ 2853468 h 4432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4243824" h="4432320">
                  <a:moveTo>
                    <a:pt x="3634513" y="2180526"/>
                  </a:moveTo>
                  <a:cubicBezTo>
                    <a:pt x="4056946" y="1740090"/>
                    <a:pt x="4220205" y="1361376"/>
                    <a:pt x="4082188" y="1139444"/>
                  </a:cubicBezTo>
                  <a:cubicBezTo>
                    <a:pt x="4007892" y="1019619"/>
                    <a:pt x="3849778" y="955897"/>
                    <a:pt x="3624988" y="955325"/>
                  </a:cubicBezTo>
                  <a:lnTo>
                    <a:pt x="3621939" y="955325"/>
                  </a:lnTo>
                  <a:cubicBezTo>
                    <a:pt x="3421153" y="955325"/>
                    <a:pt x="3166834" y="1004855"/>
                    <a:pt x="2884324" y="1098772"/>
                  </a:cubicBezTo>
                  <a:cubicBezTo>
                    <a:pt x="2738591" y="409733"/>
                    <a:pt x="2482368" y="-223"/>
                    <a:pt x="2195666" y="-223"/>
                  </a:cubicBezTo>
                  <a:cubicBezTo>
                    <a:pt x="2018976" y="-223"/>
                    <a:pt x="1852766" y="153797"/>
                    <a:pt x="1715130" y="445166"/>
                  </a:cubicBezTo>
                  <a:cubicBezTo>
                    <a:pt x="1587590" y="715105"/>
                    <a:pt x="1491863" y="1084104"/>
                    <a:pt x="1437762" y="1513872"/>
                  </a:cubicBezTo>
                  <a:cubicBezTo>
                    <a:pt x="1232688" y="1518605"/>
                    <a:pt x="1070191" y="1688712"/>
                    <a:pt x="1074954" y="1893814"/>
                  </a:cubicBezTo>
                  <a:cubicBezTo>
                    <a:pt x="1079716" y="2098916"/>
                    <a:pt x="1249833" y="2261355"/>
                    <a:pt x="1454906" y="2256622"/>
                  </a:cubicBezTo>
                  <a:cubicBezTo>
                    <a:pt x="1659980" y="2251897"/>
                    <a:pt x="1822476" y="2081790"/>
                    <a:pt x="1817713" y="1876679"/>
                  </a:cubicBezTo>
                  <a:cubicBezTo>
                    <a:pt x="1813713" y="1703638"/>
                    <a:pt x="1690745" y="1556286"/>
                    <a:pt x="1521200" y="1521396"/>
                  </a:cubicBezTo>
                  <a:cubicBezTo>
                    <a:pt x="1644168" y="835596"/>
                    <a:pt x="1884960" y="394112"/>
                    <a:pt x="2138134" y="394112"/>
                  </a:cubicBezTo>
                  <a:cubicBezTo>
                    <a:pt x="2342351" y="394112"/>
                    <a:pt x="2542947" y="684815"/>
                    <a:pt x="2677155" y="1173639"/>
                  </a:cubicBezTo>
                  <a:cubicBezTo>
                    <a:pt x="2465224" y="1256877"/>
                    <a:pt x="2258435" y="1352737"/>
                    <a:pt x="2058030" y="1460722"/>
                  </a:cubicBezTo>
                  <a:cubicBezTo>
                    <a:pt x="2041646" y="1469085"/>
                    <a:pt x="2035074" y="1489173"/>
                    <a:pt x="2043456" y="1505585"/>
                  </a:cubicBezTo>
                  <a:cubicBezTo>
                    <a:pt x="2051838" y="1521996"/>
                    <a:pt x="2071936" y="1528521"/>
                    <a:pt x="2088319" y="1520158"/>
                  </a:cubicBezTo>
                  <a:cubicBezTo>
                    <a:pt x="2286725" y="1422698"/>
                    <a:pt x="2491988" y="1339612"/>
                    <a:pt x="2702300" y="1271555"/>
                  </a:cubicBezTo>
                  <a:cubicBezTo>
                    <a:pt x="2732113" y="1394142"/>
                    <a:pt x="2757545" y="1525778"/>
                    <a:pt x="2778500" y="1664081"/>
                  </a:cubicBezTo>
                  <a:lnTo>
                    <a:pt x="2772690" y="1661223"/>
                  </a:lnTo>
                  <a:cubicBezTo>
                    <a:pt x="2756212" y="1653079"/>
                    <a:pt x="2736210" y="1659861"/>
                    <a:pt x="2728018" y="1676378"/>
                  </a:cubicBezTo>
                  <a:cubicBezTo>
                    <a:pt x="2720113" y="1692541"/>
                    <a:pt x="2726398" y="1712106"/>
                    <a:pt x="2742306" y="1720564"/>
                  </a:cubicBezTo>
                  <a:cubicBezTo>
                    <a:pt x="2758402" y="1729137"/>
                    <a:pt x="2774214" y="1737804"/>
                    <a:pt x="2789931" y="1746567"/>
                  </a:cubicBezTo>
                  <a:cubicBezTo>
                    <a:pt x="2823268" y="2004714"/>
                    <a:pt x="2839746" y="2264756"/>
                    <a:pt x="2839175" y="2525046"/>
                  </a:cubicBezTo>
                  <a:cubicBezTo>
                    <a:pt x="2839175" y="2555145"/>
                    <a:pt x="2839175" y="2587244"/>
                    <a:pt x="2838317" y="2622677"/>
                  </a:cubicBezTo>
                  <a:cubicBezTo>
                    <a:pt x="2673820" y="2752131"/>
                    <a:pt x="2502656" y="2872946"/>
                    <a:pt x="2325587" y="2984627"/>
                  </a:cubicBezTo>
                  <a:cubicBezTo>
                    <a:pt x="2092034" y="2919752"/>
                    <a:pt x="1862577" y="2840904"/>
                    <a:pt x="1638453" y="2748502"/>
                  </a:cubicBezTo>
                  <a:cubicBezTo>
                    <a:pt x="932460" y="2458751"/>
                    <a:pt x="326956" y="2060892"/>
                    <a:pt x="58732" y="1709134"/>
                  </a:cubicBezTo>
                  <a:cubicBezTo>
                    <a:pt x="47426" y="1694608"/>
                    <a:pt x="26471" y="1691998"/>
                    <a:pt x="11945" y="1703305"/>
                  </a:cubicBezTo>
                  <a:cubicBezTo>
                    <a:pt x="-1085" y="1713449"/>
                    <a:pt x="-4724" y="1731613"/>
                    <a:pt x="3392" y="1745996"/>
                  </a:cubicBezTo>
                  <a:cubicBezTo>
                    <a:pt x="236659" y="2149951"/>
                    <a:pt x="931984" y="2634583"/>
                    <a:pt x="1775041" y="2980626"/>
                  </a:cubicBezTo>
                  <a:cubicBezTo>
                    <a:pt x="1888580" y="3027204"/>
                    <a:pt x="2003641" y="3070828"/>
                    <a:pt x="2118609" y="3110737"/>
                  </a:cubicBezTo>
                  <a:cubicBezTo>
                    <a:pt x="1513676" y="3462401"/>
                    <a:pt x="915029" y="3676999"/>
                    <a:pt x="506597" y="3687381"/>
                  </a:cubicBezTo>
                  <a:cubicBezTo>
                    <a:pt x="488186" y="3686667"/>
                    <a:pt x="472688" y="3701021"/>
                    <a:pt x="471974" y="3719433"/>
                  </a:cubicBezTo>
                  <a:cubicBezTo>
                    <a:pt x="471260" y="3737845"/>
                    <a:pt x="485614" y="3753342"/>
                    <a:pt x="504026" y="3754056"/>
                  </a:cubicBezTo>
                  <a:cubicBezTo>
                    <a:pt x="540135" y="3757733"/>
                    <a:pt x="576406" y="3759504"/>
                    <a:pt x="612706" y="3759390"/>
                  </a:cubicBezTo>
                  <a:cubicBezTo>
                    <a:pt x="1034473" y="3759390"/>
                    <a:pt x="1671695" y="3542982"/>
                    <a:pt x="2317682" y="3176556"/>
                  </a:cubicBezTo>
                  <a:cubicBezTo>
                    <a:pt x="2479035" y="3226752"/>
                    <a:pt x="2638006" y="3268948"/>
                    <a:pt x="2790883" y="3302095"/>
                  </a:cubicBezTo>
                  <a:cubicBezTo>
                    <a:pt x="2731256" y="3755675"/>
                    <a:pt x="2620481" y="4138200"/>
                    <a:pt x="2478082" y="4381849"/>
                  </a:cubicBezTo>
                  <a:cubicBezTo>
                    <a:pt x="2468748" y="4397718"/>
                    <a:pt x="2473986" y="4418149"/>
                    <a:pt x="2489893" y="4427493"/>
                  </a:cubicBezTo>
                  <a:cubicBezTo>
                    <a:pt x="2504371" y="4436018"/>
                    <a:pt x="2522945" y="4432417"/>
                    <a:pt x="2533231" y="4419092"/>
                  </a:cubicBezTo>
                  <a:cubicBezTo>
                    <a:pt x="2702967" y="4200017"/>
                    <a:pt x="2840603" y="3813302"/>
                    <a:pt x="2922233" y="3328575"/>
                  </a:cubicBezTo>
                  <a:cubicBezTo>
                    <a:pt x="3626035" y="3460496"/>
                    <a:pt x="4110095" y="3380391"/>
                    <a:pt x="4220110" y="3112643"/>
                  </a:cubicBezTo>
                  <a:cubicBezTo>
                    <a:pt x="4316693" y="2875947"/>
                    <a:pt x="4103619" y="2537142"/>
                    <a:pt x="3634513" y="2180526"/>
                  </a:cubicBezTo>
                  <a:close/>
                  <a:moveTo>
                    <a:pt x="2986813" y="1860486"/>
                  </a:moveTo>
                  <a:cubicBezTo>
                    <a:pt x="3121210" y="1941582"/>
                    <a:pt x="3250750" y="2030412"/>
                    <a:pt x="3374861" y="2126520"/>
                  </a:cubicBezTo>
                  <a:cubicBezTo>
                    <a:pt x="3257799" y="2255688"/>
                    <a:pt x="3132449" y="2377094"/>
                    <a:pt x="2999576" y="2489993"/>
                  </a:cubicBezTo>
                  <a:cubicBezTo>
                    <a:pt x="3001100" y="2430462"/>
                    <a:pt x="3001862" y="2370645"/>
                    <a:pt x="3001862" y="2311305"/>
                  </a:cubicBezTo>
                  <a:cubicBezTo>
                    <a:pt x="3002337" y="2159571"/>
                    <a:pt x="2997290" y="2008219"/>
                    <a:pt x="2987288" y="1860867"/>
                  </a:cubicBezTo>
                  <a:close/>
                  <a:moveTo>
                    <a:pt x="2988241" y="2740596"/>
                  </a:moveTo>
                  <a:cubicBezTo>
                    <a:pt x="3184646" y="2596912"/>
                    <a:pt x="3370860" y="2439816"/>
                    <a:pt x="3545644" y="2270442"/>
                  </a:cubicBezTo>
                  <a:cubicBezTo>
                    <a:pt x="3819869" y="2522474"/>
                    <a:pt x="3940360" y="2754503"/>
                    <a:pt x="3876733" y="2909665"/>
                  </a:cubicBezTo>
                  <a:cubicBezTo>
                    <a:pt x="3799199" y="3098260"/>
                    <a:pt x="3455156" y="3173507"/>
                    <a:pt x="2953475" y="3112643"/>
                  </a:cubicBezTo>
                  <a:cubicBezTo>
                    <a:pt x="2968715" y="2992056"/>
                    <a:pt x="2980526" y="2867184"/>
                    <a:pt x="2988717" y="2740596"/>
                  </a:cubicBezTo>
                  <a:close/>
                  <a:moveTo>
                    <a:pt x="3716428" y="1298321"/>
                  </a:moveTo>
                  <a:cubicBezTo>
                    <a:pt x="3811678" y="1452149"/>
                    <a:pt x="3712903" y="1723517"/>
                    <a:pt x="3445060" y="2045366"/>
                  </a:cubicBezTo>
                  <a:cubicBezTo>
                    <a:pt x="3294851" y="1944640"/>
                    <a:pt x="3139498" y="1851714"/>
                    <a:pt x="2979763" y="1766951"/>
                  </a:cubicBezTo>
                  <a:cubicBezTo>
                    <a:pt x="2964810" y="1581470"/>
                    <a:pt x="2940520" y="1396866"/>
                    <a:pt x="2906993" y="1213834"/>
                  </a:cubicBezTo>
                  <a:cubicBezTo>
                    <a:pt x="3325617" y="1111345"/>
                    <a:pt x="3619844" y="1141730"/>
                    <a:pt x="3716903" y="1298321"/>
                  </a:cubicBezTo>
                  <a:close/>
                  <a:moveTo>
                    <a:pt x="2830603" y="2853468"/>
                  </a:moveTo>
                  <a:cubicBezTo>
                    <a:pt x="2826411" y="2934144"/>
                    <a:pt x="2821078" y="3014250"/>
                    <a:pt x="2813362" y="3092640"/>
                  </a:cubicBezTo>
                  <a:cubicBezTo>
                    <a:pt x="2727161" y="3078638"/>
                    <a:pt x="2637626" y="3061113"/>
                    <a:pt x="2545996" y="3040253"/>
                  </a:cubicBezTo>
                  <a:cubicBezTo>
                    <a:pt x="2643341" y="2980245"/>
                    <a:pt x="2738591" y="2917571"/>
                    <a:pt x="2830983" y="2853468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1003189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2EC1473-70D1-4779-90E7-6B574036B2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3900" y="659926"/>
            <a:ext cx="4979315" cy="1153634"/>
          </a:xfrm>
        </p:spPr>
        <p:txBody>
          <a:bodyPr anchor="b">
            <a:normAutofit/>
          </a:bodyPr>
          <a:lstStyle>
            <a:lvl1pPr algn="l">
              <a:defRPr sz="4800" b="1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/>
              <a:t>Half image slide</a:t>
            </a:r>
            <a:endParaRPr lang="en-CA" dirty="0"/>
          </a:p>
        </p:txBody>
      </p:sp>
      <p:sp>
        <p:nvSpPr>
          <p:cNvPr id="2" name="Content Placeholder 9">
            <a:extLst>
              <a:ext uri="{FF2B5EF4-FFF2-40B4-BE49-F238E27FC236}">
                <a16:creationId xmlns:a16="http://schemas.microsoft.com/office/drawing/2014/main" id="{67C3BF0F-4A30-8858-5D17-89590CA911A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10566" y="2034540"/>
            <a:ext cx="4992650" cy="4196578"/>
          </a:xfrm>
        </p:spPr>
        <p:txBody>
          <a:bodyPr/>
          <a:lstStyle>
            <a:lvl1pPr marL="0">
              <a:buNone/>
              <a:defRPr sz="32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Content</a:t>
            </a:r>
            <a:endParaRPr lang="en-CA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4CC9B971-1594-4433-BEA4-0D172D2FE95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94120" y="0"/>
            <a:ext cx="5897880" cy="6858000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/>
          <a:lstStyle>
            <a:lvl1pPr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icon to add picture.</a:t>
            </a:r>
          </a:p>
        </p:txBody>
      </p:sp>
    </p:spTree>
    <p:extLst>
      <p:ext uri="{BB962C8B-B14F-4D97-AF65-F5344CB8AC3E}">
        <p14:creationId xmlns:p14="http://schemas.microsoft.com/office/powerpoint/2010/main" val="3389822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F772D3B-BD37-4784-93C9-44648D73026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0" y="1046374"/>
            <a:ext cx="4972049" cy="5047137"/>
          </a:xfrm>
        </p:spPr>
        <p:txBody>
          <a:bodyPr anchor="t" anchorCtr="0">
            <a:noAutofit/>
          </a:bodyPr>
          <a:lstStyle>
            <a:lvl1pPr algn="l">
              <a:defRPr sz="7200" b="1" baseline="0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en-US" dirty="0"/>
              <a:t>Half large text slide</a:t>
            </a:r>
            <a:endParaRPr lang="en-CA" dirty="0"/>
          </a:p>
        </p:txBody>
      </p:sp>
      <p:sp>
        <p:nvSpPr>
          <p:cNvPr id="2" name="Content Placeholder 9">
            <a:extLst>
              <a:ext uri="{FF2B5EF4-FFF2-40B4-BE49-F238E27FC236}">
                <a16:creationId xmlns:a16="http://schemas.microsoft.com/office/drawing/2014/main" id="{47B0518A-8B92-B305-DC26-4E101C5AD7C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096000" y="1046374"/>
            <a:ext cx="5223510" cy="5047137"/>
          </a:xfrm>
        </p:spPr>
        <p:txBody>
          <a:bodyPr/>
          <a:lstStyle>
            <a:lvl1pPr>
              <a:defRPr sz="32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205EA90-6F53-91EE-4830-27E0259C0B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624628" y="138853"/>
            <a:ext cx="400110" cy="1410269"/>
            <a:chOff x="10562335" y="743691"/>
            <a:chExt cx="400110" cy="1410269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6E1B434-A58F-9941-50F7-9C4065CDBA48}"/>
                </a:ext>
              </a:extLst>
            </p:cNvPr>
            <p:cNvSpPr txBox="1"/>
            <p:nvPr/>
          </p:nvSpPr>
          <p:spPr>
            <a:xfrm rot="16200000">
              <a:off x="10336632" y="969394"/>
              <a:ext cx="8515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b="1" dirty="0">
                  <a:solidFill>
                    <a:schemeClr val="accent2"/>
                  </a:solidFill>
                  <a:latin typeface="+mj-lt"/>
                </a:rPr>
                <a:t>CNSC</a:t>
              </a:r>
            </a:p>
          </p:txBody>
        </p:sp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9D6A84DA-BBFA-4650-D9D2-5949CE3434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627600" y="1548108"/>
              <a:ext cx="269578" cy="269578"/>
            </a:xfrm>
            <a:prstGeom prst="rect">
              <a:avLst/>
            </a:prstGeom>
          </p:spPr>
        </p:pic>
        <p:sp>
          <p:nvSpPr>
            <p:cNvPr id="11" name="Graphic 72">
              <a:extLst>
                <a:ext uri="{FF2B5EF4-FFF2-40B4-BE49-F238E27FC236}">
                  <a16:creationId xmlns:a16="http://schemas.microsoft.com/office/drawing/2014/main" id="{37366709-B46B-7033-EEC1-F84672C3B2F8}"/>
                </a:ext>
              </a:extLst>
            </p:cNvPr>
            <p:cNvSpPr/>
            <p:nvPr/>
          </p:nvSpPr>
          <p:spPr>
            <a:xfrm>
              <a:off x="10626492" y="1870092"/>
              <a:ext cx="271795" cy="283868"/>
            </a:xfrm>
            <a:custGeom>
              <a:avLst/>
              <a:gdLst>
                <a:gd name="connsiteX0" fmla="*/ 3634513 w 4243824"/>
                <a:gd name="connsiteY0" fmla="*/ 2180526 h 4432320"/>
                <a:gd name="connsiteX1" fmla="*/ 4082188 w 4243824"/>
                <a:gd name="connsiteY1" fmla="*/ 1139444 h 4432320"/>
                <a:gd name="connsiteX2" fmla="*/ 3624988 w 4243824"/>
                <a:gd name="connsiteY2" fmla="*/ 955325 h 4432320"/>
                <a:gd name="connsiteX3" fmla="*/ 3621939 w 4243824"/>
                <a:gd name="connsiteY3" fmla="*/ 955325 h 4432320"/>
                <a:gd name="connsiteX4" fmla="*/ 2884324 w 4243824"/>
                <a:gd name="connsiteY4" fmla="*/ 1098772 h 4432320"/>
                <a:gd name="connsiteX5" fmla="*/ 2195666 w 4243824"/>
                <a:gd name="connsiteY5" fmla="*/ -223 h 4432320"/>
                <a:gd name="connsiteX6" fmla="*/ 1715130 w 4243824"/>
                <a:gd name="connsiteY6" fmla="*/ 445166 h 4432320"/>
                <a:gd name="connsiteX7" fmla="*/ 1437762 w 4243824"/>
                <a:gd name="connsiteY7" fmla="*/ 1513872 h 4432320"/>
                <a:gd name="connsiteX8" fmla="*/ 1074954 w 4243824"/>
                <a:gd name="connsiteY8" fmla="*/ 1893814 h 4432320"/>
                <a:gd name="connsiteX9" fmla="*/ 1454906 w 4243824"/>
                <a:gd name="connsiteY9" fmla="*/ 2256622 h 4432320"/>
                <a:gd name="connsiteX10" fmla="*/ 1817713 w 4243824"/>
                <a:gd name="connsiteY10" fmla="*/ 1876679 h 4432320"/>
                <a:gd name="connsiteX11" fmla="*/ 1521200 w 4243824"/>
                <a:gd name="connsiteY11" fmla="*/ 1521396 h 4432320"/>
                <a:gd name="connsiteX12" fmla="*/ 2138134 w 4243824"/>
                <a:gd name="connsiteY12" fmla="*/ 394112 h 4432320"/>
                <a:gd name="connsiteX13" fmla="*/ 2677155 w 4243824"/>
                <a:gd name="connsiteY13" fmla="*/ 1173639 h 4432320"/>
                <a:gd name="connsiteX14" fmla="*/ 2058030 w 4243824"/>
                <a:gd name="connsiteY14" fmla="*/ 1460722 h 4432320"/>
                <a:gd name="connsiteX15" fmla="*/ 2043456 w 4243824"/>
                <a:gd name="connsiteY15" fmla="*/ 1505585 h 4432320"/>
                <a:gd name="connsiteX16" fmla="*/ 2088319 w 4243824"/>
                <a:gd name="connsiteY16" fmla="*/ 1520158 h 4432320"/>
                <a:gd name="connsiteX17" fmla="*/ 2702300 w 4243824"/>
                <a:gd name="connsiteY17" fmla="*/ 1271555 h 4432320"/>
                <a:gd name="connsiteX18" fmla="*/ 2778500 w 4243824"/>
                <a:gd name="connsiteY18" fmla="*/ 1664081 h 4432320"/>
                <a:gd name="connsiteX19" fmla="*/ 2772690 w 4243824"/>
                <a:gd name="connsiteY19" fmla="*/ 1661223 h 4432320"/>
                <a:gd name="connsiteX20" fmla="*/ 2728018 w 4243824"/>
                <a:gd name="connsiteY20" fmla="*/ 1676378 h 4432320"/>
                <a:gd name="connsiteX21" fmla="*/ 2742306 w 4243824"/>
                <a:gd name="connsiteY21" fmla="*/ 1720564 h 4432320"/>
                <a:gd name="connsiteX22" fmla="*/ 2789931 w 4243824"/>
                <a:gd name="connsiteY22" fmla="*/ 1746567 h 4432320"/>
                <a:gd name="connsiteX23" fmla="*/ 2839175 w 4243824"/>
                <a:gd name="connsiteY23" fmla="*/ 2525046 h 4432320"/>
                <a:gd name="connsiteX24" fmla="*/ 2838317 w 4243824"/>
                <a:gd name="connsiteY24" fmla="*/ 2622677 h 4432320"/>
                <a:gd name="connsiteX25" fmla="*/ 2325587 w 4243824"/>
                <a:gd name="connsiteY25" fmla="*/ 2984627 h 4432320"/>
                <a:gd name="connsiteX26" fmla="*/ 1638453 w 4243824"/>
                <a:gd name="connsiteY26" fmla="*/ 2748502 h 4432320"/>
                <a:gd name="connsiteX27" fmla="*/ 58732 w 4243824"/>
                <a:gd name="connsiteY27" fmla="*/ 1709134 h 4432320"/>
                <a:gd name="connsiteX28" fmla="*/ 11945 w 4243824"/>
                <a:gd name="connsiteY28" fmla="*/ 1703305 h 4432320"/>
                <a:gd name="connsiteX29" fmla="*/ 3392 w 4243824"/>
                <a:gd name="connsiteY29" fmla="*/ 1745996 h 4432320"/>
                <a:gd name="connsiteX30" fmla="*/ 1775041 w 4243824"/>
                <a:gd name="connsiteY30" fmla="*/ 2980626 h 4432320"/>
                <a:gd name="connsiteX31" fmla="*/ 2118609 w 4243824"/>
                <a:gd name="connsiteY31" fmla="*/ 3110737 h 4432320"/>
                <a:gd name="connsiteX32" fmla="*/ 506597 w 4243824"/>
                <a:gd name="connsiteY32" fmla="*/ 3687381 h 4432320"/>
                <a:gd name="connsiteX33" fmla="*/ 471974 w 4243824"/>
                <a:gd name="connsiteY33" fmla="*/ 3719433 h 4432320"/>
                <a:gd name="connsiteX34" fmla="*/ 504026 w 4243824"/>
                <a:gd name="connsiteY34" fmla="*/ 3754056 h 4432320"/>
                <a:gd name="connsiteX35" fmla="*/ 612706 w 4243824"/>
                <a:gd name="connsiteY35" fmla="*/ 3759390 h 4432320"/>
                <a:gd name="connsiteX36" fmla="*/ 2317682 w 4243824"/>
                <a:gd name="connsiteY36" fmla="*/ 3176556 h 4432320"/>
                <a:gd name="connsiteX37" fmla="*/ 2790883 w 4243824"/>
                <a:gd name="connsiteY37" fmla="*/ 3302095 h 4432320"/>
                <a:gd name="connsiteX38" fmla="*/ 2478082 w 4243824"/>
                <a:gd name="connsiteY38" fmla="*/ 4381849 h 4432320"/>
                <a:gd name="connsiteX39" fmla="*/ 2489893 w 4243824"/>
                <a:gd name="connsiteY39" fmla="*/ 4427493 h 4432320"/>
                <a:gd name="connsiteX40" fmla="*/ 2533231 w 4243824"/>
                <a:gd name="connsiteY40" fmla="*/ 4419092 h 4432320"/>
                <a:gd name="connsiteX41" fmla="*/ 2922233 w 4243824"/>
                <a:gd name="connsiteY41" fmla="*/ 3328575 h 4432320"/>
                <a:gd name="connsiteX42" fmla="*/ 4220110 w 4243824"/>
                <a:gd name="connsiteY42" fmla="*/ 3112643 h 4432320"/>
                <a:gd name="connsiteX43" fmla="*/ 3634513 w 4243824"/>
                <a:gd name="connsiteY43" fmla="*/ 2180526 h 4432320"/>
                <a:gd name="connsiteX44" fmla="*/ 2986813 w 4243824"/>
                <a:gd name="connsiteY44" fmla="*/ 1860486 h 4432320"/>
                <a:gd name="connsiteX45" fmla="*/ 3374861 w 4243824"/>
                <a:gd name="connsiteY45" fmla="*/ 2126520 h 4432320"/>
                <a:gd name="connsiteX46" fmla="*/ 2999576 w 4243824"/>
                <a:gd name="connsiteY46" fmla="*/ 2489993 h 4432320"/>
                <a:gd name="connsiteX47" fmla="*/ 3001862 w 4243824"/>
                <a:gd name="connsiteY47" fmla="*/ 2311305 h 4432320"/>
                <a:gd name="connsiteX48" fmla="*/ 2987288 w 4243824"/>
                <a:gd name="connsiteY48" fmla="*/ 1860867 h 4432320"/>
                <a:gd name="connsiteX49" fmla="*/ 2988241 w 4243824"/>
                <a:gd name="connsiteY49" fmla="*/ 2740596 h 4432320"/>
                <a:gd name="connsiteX50" fmla="*/ 3545644 w 4243824"/>
                <a:gd name="connsiteY50" fmla="*/ 2270442 h 4432320"/>
                <a:gd name="connsiteX51" fmla="*/ 3876733 w 4243824"/>
                <a:gd name="connsiteY51" fmla="*/ 2909665 h 4432320"/>
                <a:gd name="connsiteX52" fmla="*/ 2953475 w 4243824"/>
                <a:gd name="connsiteY52" fmla="*/ 3112643 h 4432320"/>
                <a:gd name="connsiteX53" fmla="*/ 2988717 w 4243824"/>
                <a:gd name="connsiteY53" fmla="*/ 2740596 h 4432320"/>
                <a:gd name="connsiteX54" fmla="*/ 3716428 w 4243824"/>
                <a:gd name="connsiteY54" fmla="*/ 1298321 h 4432320"/>
                <a:gd name="connsiteX55" fmla="*/ 3445060 w 4243824"/>
                <a:gd name="connsiteY55" fmla="*/ 2045366 h 4432320"/>
                <a:gd name="connsiteX56" fmla="*/ 2979763 w 4243824"/>
                <a:gd name="connsiteY56" fmla="*/ 1766951 h 4432320"/>
                <a:gd name="connsiteX57" fmla="*/ 2906993 w 4243824"/>
                <a:gd name="connsiteY57" fmla="*/ 1213834 h 4432320"/>
                <a:gd name="connsiteX58" fmla="*/ 3716903 w 4243824"/>
                <a:gd name="connsiteY58" fmla="*/ 1298321 h 4432320"/>
                <a:gd name="connsiteX59" fmla="*/ 2830603 w 4243824"/>
                <a:gd name="connsiteY59" fmla="*/ 2853468 h 4432320"/>
                <a:gd name="connsiteX60" fmla="*/ 2813362 w 4243824"/>
                <a:gd name="connsiteY60" fmla="*/ 3092640 h 4432320"/>
                <a:gd name="connsiteX61" fmla="*/ 2545996 w 4243824"/>
                <a:gd name="connsiteY61" fmla="*/ 3040253 h 4432320"/>
                <a:gd name="connsiteX62" fmla="*/ 2830983 w 4243824"/>
                <a:gd name="connsiteY62" fmla="*/ 2853468 h 4432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4243824" h="4432320">
                  <a:moveTo>
                    <a:pt x="3634513" y="2180526"/>
                  </a:moveTo>
                  <a:cubicBezTo>
                    <a:pt x="4056946" y="1740090"/>
                    <a:pt x="4220205" y="1361376"/>
                    <a:pt x="4082188" y="1139444"/>
                  </a:cubicBezTo>
                  <a:cubicBezTo>
                    <a:pt x="4007892" y="1019619"/>
                    <a:pt x="3849778" y="955897"/>
                    <a:pt x="3624988" y="955325"/>
                  </a:cubicBezTo>
                  <a:lnTo>
                    <a:pt x="3621939" y="955325"/>
                  </a:lnTo>
                  <a:cubicBezTo>
                    <a:pt x="3421153" y="955325"/>
                    <a:pt x="3166834" y="1004855"/>
                    <a:pt x="2884324" y="1098772"/>
                  </a:cubicBezTo>
                  <a:cubicBezTo>
                    <a:pt x="2738591" y="409733"/>
                    <a:pt x="2482368" y="-223"/>
                    <a:pt x="2195666" y="-223"/>
                  </a:cubicBezTo>
                  <a:cubicBezTo>
                    <a:pt x="2018976" y="-223"/>
                    <a:pt x="1852766" y="153797"/>
                    <a:pt x="1715130" y="445166"/>
                  </a:cubicBezTo>
                  <a:cubicBezTo>
                    <a:pt x="1587590" y="715105"/>
                    <a:pt x="1491863" y="1084104"/>
                    <a:pt x="1437762" y="1513872"/>
                  </a:cubicBezTo>
                  <a:cubicBezTo>
                    <a:pt x="1232688" y="1518605"/>
                    <a:pt x="1070191" y="1688712"/>
                    <a:pt x="1074954" y="1893814"/>
                  </a:cubicBezTo>
                  <a:cubicBezTo>
                    <a:pt x="1079716" y="2098916"/>
                    <a:pt x="1249833" y="2261355"/>
                    <a:pt x="1454906" y="2256622"/>
                  </a:cubicBezTo>
                  <a:cubicBezTo>
                    <a:pt x="1659980" y="2251897"/>
                    <a:pt x="1822476" y="2081790"/>
                    <a:pt x="1817713" y="1876679"/>
                  </a:cubicBezTo>
                  <a:cubicBezTo>
                    <a:pt x="1813713" y="1703638"/>
                    <a:pt x="1690745" y="1556286"/>
                    <a:pt x="1521200" y="1521396"/>
                  </a:cubicBezTo>
                  <a:cubicBezTo>
                    <a:pt x="1644168" y="835596"/>
                    <a:pt x="1884960" y="394112"/>
                    <a:pt x="2138134" y="394112"/>
                  </a:cubicBezTo>
                  <a:cubicBezTo>
                    <a:pt x="2342351" y="394112"/>
                    <a:pt x="2542947" y="684815"/>
                    <a:pt x="2677155" y="1173639"/>
                  </a:cubicBezTo>
                  <a:cubicBezTo>
                    <a:pt x="2465224" y="1256877"/>
                    <a:pt x="2258435" y="1352737"/>
                    <a:pt x="2058030" y="1460722"/>
                  </a:cubicBezTo>
                  <a:cubicBezTo>
                    <a:pt x="2041646" y="1469085"/>
                    <a:pt x="2035074" y="1489173"/>
                    <a:pt x="2043456" y="1505585"/>
                  </a:cubicBezTo>
                  <a:cubicBezTo>
                    <a:pt x="2051838" y="1521996"/>
                    <a:pt x="2071936" y="1528521"/>
                    <a:pt x="2088319" y="1520158"/>
                  </a:cubicBezTo>
                  <a:cubicBezTo>
                    <a:pt x="2286725" y="1422698"/>
                    <a:pt x="2491988" y="1339612"/>
                    <a:pt x="2702300" y="1271555"/>
                  </a:cubicBezTo>
                  <a:cubicBezTo>
                    <a:pt x="2732113" y="1394142"/>
                    <a:pt x="2757545" y="1525778"/>
                    <a:pt x="2778500" y="1664081"/>
                  </a:cubicBezTo>
                  <a:lnTo>
                    <a:pt x="2772690" y="1661223"/>
                  </a:lnTo>
                  <a:cubicBezTo>
                    <a:pt x="2756212" y="1653079"/>
                    <a:pt x="2736210" y="1659861"/>
                    <a:pt x="2728018" y="1676378"/>
                  </a:cubicBezTo>
                  <a:cubicBezTo>
                    <a:pt x="2720113" y="1692541"/>
                    <a:pt x="2726398" y="1712106"/>
                    <a:pt x="2742306" y="1720564"/>
                  </a:cubicBezTo>
                  <a:cubicBezTo>
                    <a:pt x="2758402" y="1729137"/>
                    <a:pt x="2774214" y="1737804"/>
                    <a:pt x="2789931" y="1746567"/>
                  </a:cubicBezTo>
                  <a:cubicBezTo>
                    <a:pt x="2823268" y="2004714"/>
                    <a:pt x="2839746" y="2264756"/>
                    <a:pt x="2839175" y="2525046"/>
                  </a:cubicBezTo>
                  <a:cubicBezTo>
                    <a:pt x="2839175" y="2555145"/>
                    <a:pt x="2839175" y="2587244"/>
                    <a:pt x="2838317" y="2622677"/>
                  </a:cubicBezTo>
                  <a:cubicBezTo>
                    <a:pt x="2673820" y="2752131"/>
                    <a:pt x="2502656" y="2872946"/>
                    <a:pt x="2325587" y="2984627"/>
                  </a:cubicBezTo>
                  <a:cubicBezTo>
                    <a:pt x="2092034" y="2919752"/>
                    <a:pt x="1862577" y="2840904"/>
                    <a:pt x="1638453" y="2748502"/>
                  </a:cubicBezTo>
                  <a:cubicBezTo>
                    <a:pt x="932460" y="2458751"/>
                    <a:pt x="326956" y="2060892"/>
                    <a:pt x="58732" y="1709134"/>
                  </a:cubicBezTo>
                  <a:cubicBezTo>
                    <a:pt x="47426" y="1694608"/>
                    <a:pt x="26471" y="1691998"/>
                    <a:pt x="11945" y="1703305"/>
                  </a:cubicBezTo>
                  <a:cubicBezTo>
                    <a:pt x="-1085" y="1713449"/>
                    <a:pt x="-4724" y="1731613"/>
                    <a:pt x="3392" y="1745996"/>
                  </a:cubicBezTo>
                  <a:cubicBezTo>
                    <a:pt x="236659" y="2149951"/>
                    <a:pt x="931984" y="2634583"/>
                    <a:pt x="1775041" y="2980626"/>
                  </a:cubicBezTo>
                  <a:cubicBezTo>
                    <a:pt x="1888580" y="3027204"/>
                    <a:pt x="2003641" y="3070828"/>
                    <a:pt x="2118609" y="3110737"/>
                  </a:cubicBezTo>
                  <a:cubicBezTo>
                    <a:pt x="1513676" y="3462401"/>
                    <a:pt x="915029" y="3676999"/>
                    <a:pt x="506597" y="3687381"/>
                  </a:cubicBezTo>
                  <a:cubicBezTo>
                    <a:pt x="488186" y="3686667"/>
                    <a:pt x="472688" y="3701021"/>
                    <a:pt x="471974" y="3719433"/>
                  </a:cubicBezTo>
                  <a:cubicBezTo>
                    <a:pt x="471260" y="3737845"/>
                    <a:pt x="485614" y="3753342"/>
                    <a:pt x="504026" y="3754056"/>
                  </a:cubicBezTo>
                  <a:cubicBezTo>
                    <a:pt x="540135" y="3757733"/>
                    <a:pt x="576406" y="3759504"/>
                    <a:pt x="612706" y="3759390"/>
                  </a:cubicBezTo>
                  <a:cubicBezTo>
                    <a:pt x="1034473" y="3759390"/>
                    <a:pt x="1671695" y="3542982"/>
                    <a:pt x="2317682" y="3176556"/>
                  </a:cubicBezTo>
                  <a:cubicBezTo>
                    <a:pt x="2479035" y="3226752"/>
                    <a:pt x="2638006" y="3268948"/>
                    <a:pt x="2790883" y="3302095"/>
                  </a:cubicBezTo>
                  <a:cubicBezTo>
                    <a:pt x="2731256" y="3755675"/>
                    <a:pt x="2620481" y="4138200"/>
                    <a:pt x="2478082" y="4381849"/>
                  </a:cubicBezTo>
                  <a:cubicBezTo>
                    <a:pt x="2468748" y="4397718"/>
                    <a:pt x="2473986" y="4418149"/>
                    <a:pt x="2489893" y="4427493"/>
                  </a:cubicBezTo>
                  <a:cubicBezTo>
                    <a:pt x="2504371" y="4436018"/>
                    <a:pt x="2522945" y="4432417"/>
                    <a:pt x="2533231" y="4419092"/>
                  </a:cubicBezTo>
                  <a:cubicBezTo>
                    <a:pt x="2702967" y="4200017"/>
                    <a:pt x="2840603" y="3813302"/>
                    <a:pt x="2922233" y="3328575"/>
                  </a:cubicBezTo>
                  <a:cubicBezTo>
                    <a:pt x="3626035" y="3460496"/>
                    <a:pt x="4110095" y="3380391"/>
                    <a:pt x="4220110" y="3112643"/>
                  </a:cubicBezTo>
                  <a:cubicBezTo>
                    <a:pt x="4316693" y="2875947"/>
                    <a:pt x="4103619" y="2537142"/>
                    <a:pt x="3634513" y="2180526"/>
                  </a:cubicBezTo>
                  <a:close/>
                  <a:moveTo>
                    <a:pt x="2986813" y="1860486"/>
                  </a:moveTo>
                  <a:cubicBezTo>
                    <a:pt x="3121210" y="1941582"/>
                    <a:pt x="3250750" y="2030412"/>
                    <a:pt x="3374861" y="2126520"/>
                  </a:cubicBezTo>
                  <a:cubicBezTo>
                    <a:pt x="3257799" y="2255688"/>
                    <a:pt x="3132449" y="2377094"/>
                    <a:pt x="2999576" y="2489993"/>
                  </a:cubicBezTo>
                  <a:cubicBezTo>
                    <a:pt x="3001100" y="2430462"/>
                    <a:pt x="3001862" y="2370645"/>
                    <a:pt x="3001862" y="2311305"/>
                  </a:cubicBezTo>
                  <a:cubicBezTo>
                    <a:pt x="3002337" y="2159571"/>
                    <a:pt x="2997290" y="2008219"/>
                    <a:pt x="2987288" y="1860867"/>
                  </a:cubicBezTo>
                  <a:close/>
                  <a:moveTo>
                    <a:pt x="2988241" y="2740596"/>
                  </a:moveTo>
                  <a:cubicBezTo>
                    <a:pt x="3184646" y="2596912"/>
                    <a:pt x="3370860" y="2439816"/>
                    <a:pt x="3545644" y="2270442"/>
                  </a:cubicBezTo>
                  <a:cubicBezTo>
                    <a:pt x="3819869" y="2522474"/>
                    <a:pt x="3940360" y="2754503"/>
                    <a:pt x="3876733" y="2909665"/>
                  </a:cubicBezTo>
                  <a:cubicBezTo>
                    <a:pt x="3799199" y="3098260"/>
                    <a:pt x="3455156" y="3173507"/>
                    <a:pt x="2953475" y="3112643"/>
                  </a:cubicBezTo>
                  <a:cubicBezTo>
                    <a:pt x="2968715" y="2992056"/>
                    <a:pt x="2980526" y="2867184"/>
                    <a:pt x="2988717" y="2740596"/>
                  </a:cubicBezTo>
                  <a:close/>
                  <a:moveTo>
                    <a:pt x="3716428" y="1298321"/>
                  </a:moveTo>
                  <a:cubicBezTo>
                    <a:pt x="3811678" y="1452149"/>
                    <a:pt x="3712903" y="1723517"/>
                    <a:pt x="3445060" y="2045366"/>
                  </a:cubicBezTo>
                  <a:cubicBezTo>
                    <a:pt x="3294851" y="1944640"/>
                    <a:pt x="3139498" y="1851714"/>
                    <a:pt x="2979763" y="1766951"/>
                  </a:cubicBezTo>
                  <a:cubicBezTo>
                    <a:pt x="2964810" y="1581470"/>
                    <a:pt x="2940520" y="1396866"/>
                    <a:pt x="2906993" y="1213834"/>
                  </a:cubicBezTo>
                  <a:cubicBezTo>
                    <a:pt x="3325617" y="1111345"/>
                    <a:pt x="3619844" y="1141730"/>
                    <a:pt x="3716903" y="1298321"/>
                  </a:cubicBezTo>
                  <a:close/>
                  <a:moveTo>
                    <a:pt x="2830603" y="2853468"/>
                  </a:moveTo>
                  <a:cubicBezTo>
                    <a:pt x="2826411" y="2934144"/>
                    <a:pt x="2821078" y="3014250"/>
                    <a:pt x="2813362" y="3092640"/>
                  </a:cubicBezTo>
                  <a:cubicBezTo>
                    <a:pt x="2727161" y="3078638"/>
                    <a:pt x="2637626" y="3061113"/>
                    <a:pt x="2545996" y="3040253"/>
                  </a:cubicBezTo>
                  <a:cubicBezTo>
                    <a:pt x="2643341" y="2980245"/>
                    <a:pt x="2738591" y="2917571"/>
                    <a:pt x="2830983" y="2853468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CA"/>
            </a:p>
          </p:txBody>
        </p:sp>
      </p:grpSp>
      <p:sp>
        <p:nvSpPr>
          <p:cNvPr id="45" name="Slide Number Placeholder 5">
            <a:extLst>
              <a:ext uri="{FF2B5EF4-FFF2-40B4-BE49-F238E27FC236}">
                <a16:creationId xmlns:a16="http://schemas.microsoft.com/office/drawing/2014/main" id="{48663536-16FB-4FE5-A4AF-923B3A9A2C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2213" y="6323330"/>
            <a:ext cx="544830" cy="53467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</a:defRPr>
            </a:lvl1pPr>
          </a:lstStyle>
          <a:p>
            <a:fld id="{D410213F-DBF0-43E9-B4DB-C3EC68F8C90D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264590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C37A901-D546-4996-BD15-2FCB4FCB959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To add background image, click this shape and Insert&gt;Pictures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2EC1473-70D1-4779-90E7-6B574036B2D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29075" y="1266825"/>
            <a:ext cx="4324349" cy="4324349"/>
          </a:xfrm>
          <a:solidFill>
            <a:schemeClr val="tx1"/>
          </a:solidFill>
        </p:spPr>
        <p:txBody>
          <a:bodyPr lIns="360000" tIns="360000" rIns="360000" bIns="360000" anchor="ctr" anchorCtr="0">
            <a:noAutofit/>
          </a:bodyPr>
          <a:lstStyle>
            <a:lvl1pPr algn="ctr">
              <a:defRPr sz="5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Section full image</a:t>
            </a:r>
            <a:endParaRPr lang="en-CA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9602215-B418-4EDE-AD9C-E0B776D4C8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2213" y="6323330"/>
            <a:ext cx="544830" cy="53467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</a:defRPr>
            </a:lvl1pPr>
          </a:lstStyle>
          <a:p>
            <a:fld id="{D410213F-DBF0-43E9-B4DB-C3EC68F8C90D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82502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2EC1473-70D1-4779-90E7-6B574036B2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2965" y="1236956"/>
            <a:ext cx="5603188" cy="1082038"/>
          </a:xfrm>
        </p:spPr>
        <p:txBody>
          <a:bodyPr lIns="90000" anchor="t" anchorCtr="0">
            <a:noAutofit/>
          </a:bodyPr>
          <a:lstStyle>
            <a:lvl1pPr algn="l">
              <a:defRPr sz="66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Thank you!</a:t>
            </a:r>
            <a:endParaRPr lang="en-CA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1914E909-CBE2-48D4-994C-6FE955679E0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63599" y="2279138"/>
            <a:ext cx="5602507" cy="803175"/>
          </a:xfrm>
        </p:spPr>
        <p:txBody>
          <a:bodyPr lIns="90000">
            <a:normAutofit/>
          </a:bodyPr>
          <a:lstStyle>
            <a:lvl1pPr marL="0">
              <a:buNone/>
              <a:defRPr>
                <a:latin typeface="+mj-lt"/>
              </a:defRPr>
            </a:lvl1pPr>
          </a:lstStyle>
          <a:p>
            <a:pPr lvl="0"/>
            <a:r>
              <a:rPr lang="en-US" dirty="0"/>
              <a:t>Stay connected!</a:t>
            </a:r>
            <a:endParaRPr lang="en-CA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AD072B51-A231-48AD-9566-169E3DD7DBC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63600" y="3543826"/>
            <a:ext cx="5603188" cy="759123"/>
          </a:xfrm>
        </p:spPr>
        <p:txBody>
          <a:bodyPr lIns="90000">
            <a:normAutofit/>
          </a:bodyPr>
          <a:lstStyle>
            <a:lvl1pPr marL="0">
              <a:buNone/>
              <a:defRPr sz="2400" b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presenter.email@cnsc-ccsn.gc.ca</a:t>
            </a:r>
            <a:endParaRPr lang="en-CA" dirty="0"/>
          </a:p>
        </p:txBody>
      </p:sp>
      <p:grpSp>
        <p:nvGrpSpPr>
          <p:cNvPr id="31" name="Group 30" descr="Icons for LinkedIn, Twitter, Facebook and YouTube">
            <a:extLst>
              <a:ext uri="{FF2B5EF4-FFF2-40B4-BE49-F238E27FC236}">
                <a16:creationId xmlns:a16="http://schemas.microsoft.com/office/drawing/2014/main" id="{27392930-D3B8-427F-B662-2386F8008171}"/>
              </a:ext>
            </a:extLst>
          </p:cNvPr>
          <p:cNvGrpSpPr/>
          <p:nvPr userDrawn="1"/>
        </p:nvGrpSpPr>
        <p:grpSpPr>
          <a:xfrm>
            <a:off x="987305" y="5157097"/>
            <a:ext cx="1600184" cy="312961"/>
            <a:chOff x="1194885" y="4665439"/>
            <a:chExt cx="1930773" cy="377617"/>
          </a:xfrm>
        </p:grpSpPr>
        <p:pic>
          <p:nvPicPr>
            <p:cNvPr id="24" name="Graphic 23">
              <a:extLst>
                <a:ext uri="{FF2B5EF4-FFF2-40B4-BE49-F238E27FC236}">
                  <a16:creationId xmlns:a16="http://schemas.microsoft.com/office/drawing/2014/main" id="{60116473-0AD3-4F1C-9E66-012499D79A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94885" y="4665440"/>
              <a:ext cx="370172" cy="370172"/>
            </a:xfrm>
            <a:prstGeom prst="rect">
              <a:avLst/>
            </a:prstGeom>
          </p:spPr>
        </p:pic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65B3F0E-AAE5-4D06-85E8-0A974B04548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15085" y="4665441"/>
              <a:ext cx="370172" cy="370172"/>
            </a:xfrm>
            <a:prstGeom prst="rect">
              <a:avLst/>
            </a:prstGeom>
          </p:spPr>
        </p:pic>
        <p:pic>
          <p:nvPicPr>
            <p:cNvPr id="28" name="Graphic 27">
              <a:extLst>
                <a:ext uri="{FF2B5EF4-FFF2-40B4-BE49-F238E27FC236}">
                  <a16:creationId xmlns:a16="http://schemas.microsoft.com/office/drawing/2014/main" id="{49A04EF4-36BB-47D4-81F2-DCFBFF196E7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755486" y="4672884"/>
              <a:ext cx="370172" cy="370172"/>
            </a:xfrm>
            <a:prstGeom prst="rect">
              <a:avLst/>
            </a:prstGeom>
          </p:spPr>
        </p:pic>
        <p:pic>
          <p:nvPicPr>
            <p:cNvPr id="30" name="Graphic 29">
              <a:extLst>
                <a:ext uri="{FF2B5EF4-FFF2-40B4-BE49-F238E27FC236}">
                  <a16:creationId xmlns:a16="http://schemas.microsoft.com/office/drawing/2014/main" id="{49999E98-43BE-484F-B84C-6965F3BAB6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2235285" y="4665439"/>
              <a:ext cx="370172" cy="370172"/>
            </a:xfrm>
            <a:prstGeom prst="rect">
              <a:avLst/>
            </a:prstGeom>
          </p:spPr>
        </p:pic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B8F4606F-93D0-49AA-85F1-CF9D74037C4E}"/>
              </a:ext>
            </a:extLst>
          </p:cNvPr>
          <p:cNvSpPr txBox="1"/>
          <p:nvPr userDrawn="1"/>
        </p:nvSpPr>
        <p:spPr>
          <a:xfrm>
            <a:off x="862965" y="5470058"/>
            <a:ext cx="6273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5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nuclearsafety.gc.ca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CB70DF5-699E-462E-8015-E42B3C7F1F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403" y="-738561"/>
            <a:ext cx="7974586" cy="8335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452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8A1E1-422C-F3F5-95F4-BEA67F7D7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889395-E7EB-0A68-9C6B-307650FE79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FBFA8-31A3-DE1E-6326-1A8C927A1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F6803-E3A8-92D4-EF14-AB2689306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CA"/>
              <a:t>e-Doc 7371560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63E3D-6C4B-677C-9A27-4FCB1ED47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C0C87-F28D-4CF2-B357-E98EEB7CA43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76521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2BC38DC-32AD-FF04-0CB8-007D1A4AC57B}"/>
              </a:ext>
            </a:extLst>
          </p:cNvPr>
          <p:cNvSpPr/>
          <p:nvPr userDrawn="1"/>
        </p:nvSpPr>
        <p:spPr>
          <a:xfrm>
            <a:off x="0" y="0"/>
            <a:ext cx="12192000" cy="126365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 sz="2400"/>
          </a:p>
        </p:txBody>
      </p:sp>
      <p:pic>
        <p:nvPicPr>
          <p:cNvPr id="4" name="Picture 8">
            <a:extLst>
              <a:ext uri="{FF2B5EF4-FFF2-40B4-BE49-F238E27FC236}">
                <a16:creationId xmlns:a16="http://schemas.microsoft.com/office/drawing/2014/main" id="{8FE30056-66BA-83F4-3F84-AABB5A44B689}"/>
              </a:ext>
            </a:extLst>
          </p:cNvPr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034" y="182034"/>
            <a:ext cx="855133" cy="855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Content Placeholder 2"/>
          <p:cNvSpPr>
            <a:spLocks noGrp="1"/>
          </p:cNvSpPr>
          <p:nvPr>
            <p:ph sz="half" idx="10"/>
          </p:nvPr>
        </p:nvSpPr>
        <p:spPr>
          <a:xfrm>
            <a:off x="660400" y="1602100"/>
            <a:ext cx="10236200" cy="2783040"/>
          </a:xfrm>
          <a:prstGeom prst="rect">
            <a:avLst/>
          </a:prstGeom>
        </p:spPr>
        <p:txBody>
          <a:bodyPr/>
          <a:lstStyle>
            <a:lvl1pPr marL="304784" indent="-304784">
              <a:buClr>
                <a:srgbClr val="00B0F0"/>
              </a:buClr>
              <a:buFont typeface="Arial" panose="020B0604020202020204" pitchFamily="34" charset="0"/>
              <a:buChar char="•"/>
              <a:defRPr sz="3733"/>
            </a:lvl1pPr>
            <a:lvl2pPr marL="914354" indent="-304784">
              <a:buClr>
                <a:srgbClr val="00B0F0"/>
              </a:buClr>
              <a:buFont typeface="Calibri" panose="020F0502020204030204" pitchFamily="34" charset="0"/>
              <a:buChar char="−"/>
              <a:defRPr sz="3200"/>
            </a:lvl2pPr>
            <a:lvl3pPr marL="1676317" indent="-457178">
              <a:buClr>
                <a:srgbClr val="00B0F0"/>
              </a:buClr>
              <a:buFont typeface="Arial" panose="020B0604020202020204" pitchFamily="34" charset="0"/>
              <a:buChar char="•"/>
              <a:defRPr sz="2667"/>
            </a:lvl3pPr>
            <a:lvl4pPr marL="2209690" indent="-38098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 sz="2400"/>
            </a:lvl4pPr>
            <a:lvl5pPr marL="2819260" indent="-38098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10014857" cy="1077384"/>
          </a:xfrm>
        </p:spPr>
        <p:txBody>
          <a:bodyPr/>
          <a:lstStyle>
            <a:lvl1pPr algn="l">
              <a:defRPr sz="4267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D58DDBB-2EC6-2B41-1929-ACEE9EE8BC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913533" y="6123518"/>
            <a:ext cx="872067" cy="488949"/>
          </a:xfrm>
        </p:spPr>
        <p:txBody>
          <a:bodyPr/>
          <a:lstStyle>
            <a:lvl1pPr algn="l">
              <a:defRPr sz="1867">
                <a:solidFill>
                  <a:srgbClr val="BFBFBF"/>
                </a:solidFill>
              </a:defRPr>
            </a:lvl1pPr>
          </a:lstStyle>
          <a:p>
            <a:pPr>
              <a:defRPr/>
            </a:pPr>
            <a:fld id="{98BC113F-D4F8-4754-8FBF-299AD46AFA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90413FA5-5CD8-F991-B75B-35EB2275C0A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 bwMode="auto">
          <a:xfrm>
            <a:off x="3469217" y="6314018"/>
            <a:ext cx="50800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1217054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BFBFBF"/>
                </a:solidFill>
                <a:latin typeface="Calibri" pitchFamily="34" charset="0"/>
              </a:defRPr>
            </a:lvl1pPr>
            <a:lvl2pPr marL="990575" indent="-38099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523962" indent="-304792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2133547" indent="-304792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743131" indent="-304792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3352716" indent="-304792" defTabSz="12170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962301" indent="-304792" defTabSz="12170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4571886" indent="-304792" defTabSz="12170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5181470" indent="-304792" defTabSz="12170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altLang="en-US"/>
              <a:t>e-Doc 7371560</a:t>
            </a:r>
          </a:p>
        </p:txBody>
      </p:sp>
    </p:spTree>
    <p:extLst>
      <p:ext uri="{BB962C8B-B14F-4D97-AF65-F5344CB8AC3E}">
        <p14:creationId xmlns:p14="http://schemas.microsoft.com/office/powerpoint/2010/main" val="3894776132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38199" y="798514"/>
            <a:ext cx="5257801" cy="1612179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600" baseline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Topic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8199" y="2614929"/>
            <a:ext cx="5257801" cy="144168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600" baseline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title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38198" y="4286901"/>
            <a:ext cx="5257801" cy="351703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marL="0" indent="0">
              <a:buNone/>
              <a:defRPr sz="1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Authors</a:t>
            </a:r>
            <a:endParaRPr lang="en-CA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2" hasCustomPrompt="1"/>
          </p:nvPr>
        </p:nvSpPr>
        <p:spPr>
          <a:xfrm>
            <a:off x="6957753" y="1"/>
            <a:ext cx="5234247" cy="6059484"/>
          </a:xfrm>
          <a:prstGeom prst="rect">
            <a:avLst/>
          </a:prstGeo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icon to add picture.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45AD2AB-7802-4DDB-9E3A-0EC46CEEC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059486"/>
            <a:ext cx="12192000" cy="7985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0" name="Picture 9" descr="Canadian Nuclear Safety Commission. Government of Canada.">
            <a:extLst>
              <a:ext uri="{FF2B5EF4-FFF2-40B4-BE49-F238E27FC236}">
                <a16:creationId xmlns:a16="http://schemas.microsoft.com/office/drawing/2014/main" id="{6DD51B95-EF2E-4937-88CD-87C8CC995E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198" y="6301358"/>
            <a:ext cx="10466072" cy="314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2179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BBA2DD96-8BD8-42C5-84F1-DE9E75E8FBB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1518604"/>
            <a:ext cx="7231381" cy="1612179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8000" baseline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Topic</a:t>
            </a:r>
            <a:endParaRPr lang="en-CA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12BAE58E-274E-4CAC-B385-AAA8C121548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199" y="3335019"/>
            <a:ext cx="7231381" cy="144168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4400" baseline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title</a:t>
            </a:r>
            <a:endParaRPr lang="en-CA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DF0F2520-2F54-40B4-AFC2-1F8C805F2CC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198" y="5006991"/>
            <a:ext cx="7231381" cy="351703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marL="0" indent="0">
              <a:buNone/>
              <a:defRPr sz="1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Authors</a:t>
            </a:r>
            <a:endParaRPr lang="en-CA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AEA4A47-2206-4915-B2CE-5F61F2981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403" y="-738561"/>
            <a:ext cx="7974586" cy="8335122"/>
          </a:xfrm>
          <a:prstGeom prst="rect">
            <a:avLst/>
          </a:prstGeom>
        </p:spPr>
      </p:pic>
      <p:pic>
        <p:nvPicPr>
          <p:cNvPr id="7" name="Picture 6" descr="Canadian Nuclear Safety Commission. Government of Canada.">
            <a:extLst>
              <a:ext uri="{FF2B5EF4-FFF2-40B4-BE49-F238E27FC236}">
                <a16:creationId xmlns:a16="http://schemas.microsoft.com/office/drawing/2014/main" id="{E613787A-0161-44A6-9376-45629477B93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8" y="338586"/>
            <a:ext cx="10466072" cy="35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503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BBA2DD96-8BD8-42C5-84F1-DE9E75E8FBB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467100" y="924244"/>
            <a:ext cx="5257801" cy="1612179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9600" baseline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Topic</a:t>
            </a:r>
            <a:endParaRPr lang="en-CA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12BAE58E-274E-4CAC-B385-AAA8C121548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467100" y="2740659"/>
            <a:ext cx="5257801" cy="144168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5400" baseline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title</a:t>
            </a:r>
            <a:endParaRPr lang="en-CA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74D2248-EC74-44E0-A14D-5F19AD4ED41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446020" y="4182343"/>
            <a:ext cx="7292340" cy="2675658"/>
          </a:xfrm>
          <a:prstGeom prst="rect">
            <a:avLst/>
          </a:prstGeo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icon to add picture.</a:t>
            </a:r>
          </a:p>
        </p:txBody>
      </p:sp>
      <p:pic>
        <p:nvPicPr>
          <p:cNvPr id="6" name="Picture 5" descr="Canadian Nuclear Safety Commission. Government of Canada.">
            <a:extLst>
              <a:ext uri="{FF2B5EF4-FFF2-40B4-BE49-F238E27FC236}">
                <a16:creationId xmlns:a16="http://schemas.microsoft.com/office/drawing/2014/main" id="{F7C7FC86-D7F1-497E-ACE1-0F74CFFEA9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8" y="338586"/>
            <a:ext cx="10466072" cy="35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124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BBA2DD96-8BD8-42C5-84F1-DE9E75E8FBB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1518604"/>
            <a:ext cx="7231381" cy="1612179"/>
          </a:xfrm>
        </p:spPr>
        <p:txBody>
          <a:bodyPr anchor="b">
            <a:normAutofit/>
          </a:bodyPr>
          <a:lstStyle>
            <a:lvl1pPr algn="l">
              <a:defRPr sz="8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Topic </a:t>
            </a:r>
            <a:endParaRPr lang="en-CA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12BAE58E-274E-4CAC-B385-AAA8C121548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199" y="3335019"/>
            <a:ext cx="7231381" cy="1441684"/>
          </a:xfrm>
        </p:spPr>
        <p:txBody>
          <a:bodyPr>
            <a:normAutofit/>
          </a:bodyPr>
          <a:lstStyle>
            <a:lvl1pPr marL="0" indent="0" algn="l">
              <a:buNone/>
              <a:defRPr sz="4400" baseline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title</a:t>
            </a:r>
            <a:endParaRPr lang="en-CA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DF0F2520-2F54-40B4-AFC2-1F8C805F2CC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198" y="5006991"/>
            <a:ext cx="7231381" cy="351703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Authors</a:t>
            </a:r>
            <a:endParaRPr lang="en-CA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AEA4A47-2206-4915-B2CE-5F61F2981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403" y="-738561"/>
            <a:ext cx="7974586" cy="8335122"/>
          </a:xfrm>
          <a:prstGeom prst="rect">
            <a:avLst/>
          </a:prstGeom>
        </p:spPr>
      </p:pic>
      <p:pic>
        <p:nvPicPr>
          <p:cNvPr id="16" name="Picture 15" descr="Canadian Nuclear Safety Commission. Government of Canada.">
            <a:extLst>
              <a:ext uri="{FF2B5EF4-FFF2-40B4-BE49-F238E27FC236}">
                <a16:creationId xmlns:a16="http://schemas.microsoft.com/office/drawing/2014/main" id="{571093B7-8812-4C0B-9587-2149CD507C1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28549"/>
            <a:ext cx="10515600" cy="354821"/>
          </a:xfrm>
          <a:prstGeom prst="rect">
            <a:avLst/>
          </a:prstGeom>
        </p:spPr>
      </p:pic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7425C6C7-054F-4B22-6434-B9AD610455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CA"/>
              <a:t>e-Doc 7371560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714962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2EC1473-70D1-4779-90E7-6B574036B2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489586"/>
            <a:ext cx="10466071" cy="1062989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5400" b="1" baseline="0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Basic slide</a:t>
            </a:r>
            <a:endParaRPr lang="en-CA" dirty="0"/>
          </a:p>
        </p:txBody>
      </p:sp>
      <p:sp>
        <p:nvSpPr>
          <p:cNvPr id="11" name="Content Placeholder 9">
            <a:extLst>
              <a:ext uri="{FF2B5EF4-FFF2-40B4-BE49-F238E27FC236}">
                <a16:creationId xmlns:a16="http://schemas.microsoft.com/office/drawing/2014/main" id="{8916494E-A191-4A18-A80C-6E3774196CA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38199" y="1948668"/>
            <a:ext cx="10481311" cy="43721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4D60A6-B73B-45F5-AFD9-2F1A6DFFBF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19510" y="6323330"/>
            <a:ext cx="544830" cy="53467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/>
                </a:solidFill>
              </a:defRPr>
            </a:lvl1pPr>
          </a:lstStyle>
          <a:p>
            <a:fld id="{D410213F-DBF0-43E9-B4DB-C3EC68F8C90D}" type="slidenum">
              <a:rPr lang="en-CA" smtClean="0"/>
              <a:pPr/>
              <a:t>‹#›</a:t>
            </a:fld>
            <a:endParaRPr lang="en-CA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01EA0FC-9B74-C3FF-7C3A-3038EA976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624628" y="138853"/>
            <a:ext cx="400110" cy="1410269"/>
            <a:chOff x="10562335" y="743691"/>
            <a:chExt cx="400110" cy="1410269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DFE74AB-DEB6-E5F9-D2AC-0327FDF0B661}"/>
                </a:ext>
              </a:extLst>
            </p:cNvPr>
            <p:cNvSpPr txBox="1"/>
            <p:nvPr/>
          </p:nvSpPr>
          <p:spPr>
            <a:xfrm rot="16200000">
              <a:off x="10336632" y="969394"/>
              <a:ext cx="8515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b="1" dirty="0">
                  <a:solidFill>
                    <a:schemeClr val="accent3"/>
                  </a:solidFill>
                  <a:latin typeface="+mj-lt"/>
                </a:rPr>
                <a:t>CNSC</a:t>
              </a:r>
            </a:p>
          </p:txBody>
        </p:sp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BD865805-59F2-6D05-2410-78AD0EB8C77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627600" y="1548108"/>
              <a:ext cx="269578" cy="269578"/>
            </a:xfrm>
            <a:prstGeom prst="rect">
              <a:avLst/>
            </a:prstGeom>
          </p:spPr>
        </p:pic>
        <p:sp>
          <p:nvSpPr>
            <p:cNvPr id="12" name="Graphic 72">
              <a:extLst>
                <a:ext uri="{FF2B5EF4-FFF2-40B4-BE49-F238E27FC236}">
                  <a16:creationId xmlns:a16="http://schemas.microsoft.com/office/drawing/2014/main" id="{27BEDB44-EBEF-3B56-3EE8-270C52FB08FE}"/>
                </a:ext>
              </a:extLst>
            </p:cNvPr>
            <p:cNvSpPr/>
            <p:nvPr/>
          </p:nvSpPr>
          <p:spPr>
            <a:xfrm>
              <a:off x="10626492" y="1870092"/>
              <a:ext cx="271795" cy="283868"/>
            </a:xfrm>
            <a:custGeom>
              <a:avLst/>
              <a:gdLst>
                <a:gd name="connsiteX0" fmla="*/ 3634513 w 4243824"/>
                <a:gd name="connsiteY0" fmla="*/ 2180526 h 4432320"/>
                <a:gd name="connsiteX1" fmla="*/ 4082188 w 4243824"/>
                <a:gd name="connsiteY1" fmla="*/ 1139444 h 4432320"/>
                <a:gd name="connsiteX2" fmla="*/ 3624988 w 4243824"/>
                <a:gd name="connsiteY2" fmla="*/ 955325 h 4432320"/>
                <a:gd name="connsiteX3" fmla="*/ 3621939 w 4243824"/>
                <a:gd name="connsiteY3" fmla="*/ 955325 h 4432320"/>
                <a:gd name="connsiteX4" fmla="*/ 2884324 w 4243824"/>
                <a:gd name="connsiteY4" fmla="*/ 1098772 h 4432320"/>
                <a:gd name="connsiteX5" fmla="*/ 2195666 w 4243824"/>
                <a:gd name="connsiteY5" fmla="*/ -223 h 4432320"/>
                <a:gd name="connsiteX6" fmla="*/ 1715130 w 4243824"/>
                <a:gd name="connsiteY6" fmla="*/ 445166 h 4432320"/>
                <a:gd name="connsiteX7" fmla="*/ 1437762 w 4243824"/>
                <a:gd name="connsiteY7" fmla="*/ 1513872 h 4432320"/>
                <a:gd name="connsiteX8" fmla="*/ 1074954 w 4243824"/>
                <a:gd name="connsiteY8" fmla="*/ 1893814 h 4432320"/>
                <a:gd name="connsiteX9" fmla="*/ 1454906 w 4243824"/>
                <a:gd name="connsiteY9" fmla="*/ 2256622 h 4432320"/>
                <a:gd name="connsiteX10" fmla="*/ 1817713 w 4243824"/>
                <a:gd name="connsiteY10" fmla="*/ 1876679 h 4432320"/>
                <a:gd name="connsiteX11" fmla="*/ 1521200 w 4243824"/>
                <a:gd name="connsiteY11" fmla="*/ 1521396 h 4432320"/>
                <a:gd name="connsiteX12" fmla="*/ 2138134 w 4243824"/>
                <a:gd name="connsiteY12" fmla="*/ 394112 h 4432320"/>
                <a:gd name="connsiteX13" fmla="*/ 2677155 w 4243824"/>
                <a:gd name="connsiteY13" fmla="*/ 1173639 h 4432320"/>
                <a:gd name="connsiteX14" fmla="*/ 2058030 w 4243824"/>
                <a:gd name="connsiteY14" fmla="*/ 1460722 h 4432320"/>
                <a:gd name="connsiteX15" fmla="*/ 2043456 w 4243824"/>
                <a:gd name="connsiteY15" fmla="*/ 1505585 h 4432320"/>
                <a:gd name="connsiteX16" fmla="*/ 2088319 w 4243824"/>
                <a:gd name="connsiteY16" fmla="*/ 1520158 h 4432320"/>
                <a:gd name="connsiteX17" fmla="*/ 2702300 w 4243824"/>
                <a:gd name="connsiteY17" fmla="*/ 1271555 h 4432320"/>
                <a:gd name="connsiteX18" fmla="*/ 2778500 w 4243824"/>
                <a:gd name="connsiteY18" fmla="*/ 1664081 h 4432320"/>
                <a:gd name="connsiteX19" fmla="*/ 2772690 w 4243824"/>
                <a:gd name="connsiteY19" fmla="*/ 1661223 h 4432320"/>
                <a:gd name="connsiteX20" fmla="*/ 2728018 w 4243824"/>
                <a:gd name="connsiteY20" fmla="*/ 1676378 h 4432320"/>
                <a:gd name="connsiteX21" fmla="*/ 2742306 w 4243824"/>
                <a:gd name="connsiteY21" fmla="*/ 1720564 h 4432320"/>
                <a:gd name="connsiteX22" fmla="*/ 2789931 w 4243824"/>
                <a:gd name="connsiteY22" fmla="*/ 1746567 h 4432320"/>
                <a:gd name="connsiteX23" fmla="*/ 2839175 w 4243824"/>
                <a:gd name="connsiteY23" fmla="*/ 2525046 h 4432320"/>
                <a:gd name="connsiteX24" fmla="*/ 2838317 w 4243824"/>
                <a:gd name="connsiteY24" fmla="*/ 2622677 h 4432320"/>
                <a:gd name="connsiteX25" fmla="*/ 2325587 w 4243824"/>
                <a:gd name="connsiteY25" fmla="*/ 2984627 h 4432320"/>
                <a:gd name="connsiteX26" fmla="*/ 1638453 w 4243824"/>
                <a:gd name="connsiteY26" fmla="*/ 2748502 h 4432320"/>
                <a:gd name="connsiteX27" fmla="*/ 58732 w 4243824"/>
                <a:gd name="connsiteY27" fmla="*/ 1709134 h 4432320"/>
                <a:gd name="connsiteX28" fmla="*/ 11945 w 4243824"/>
                <a:gd name="connsiteY28" fmla="*/ 1703305 h 4432320"/>
                <a:gd name="connsiteX29" fmla="*/ 3392 w 4243824"/>
                <a:gd name="connsiteY29" fmla="*/ 1745996 h 4432320"/>
                <a:gd name="connsiteX30" fmla="*/ 1775041 w 4243824"/>
                <a:gd name="connsiteY30" fmla="*/ 2980626 h 4432320"/>
                <a:gd name="connsiteX31" fmla="*/ 2118609 w 4243824"/>
                <a:gd name="connsiteY31" fmla="*/ 3110737 h 4432320"/>
                <a:gd name="connsiteX32" fmla="*/ 506597 w 4243824"/>
                <a:gd name="connsiteY32" fmla="*/ 3687381 h 4432320"/>
                <a:gd name="connsiteX33" fmla="*/ 471974 w 4243824"/>
                <a:gd name="connsiteY33" fmla="*/ 3719433 h 4432320"/>
                <a:gd name="connsiteX34" fmla="*/ 504026 w 4243824"/>
                <a:gd name="connsiteY34" fmla="*/ 3754056 h 4432320"/>
                <a:gd name="connsiteX35" fmla="*/ 612706 w 4243824"/>
                <a:gd name="connsiteY35" fmla="*/ 3759390 h 4432320"/>
                <a:gd name="connsiteX36" fmla="*/ 2317682 w 4243824"/>
                <a:gd name="connsiteY36" fmla="*/ 3176556 h 4432320"/>
                <a:gd name="connsiteX37" fmla="*/ 2790883 w 4243824"/>
                <a:gd name="connsiteY37" fmla="*/ 3302095 h 4432320"/>
                <a:gd name="connsiteX38" fmla="*/ 2478082 w 4243824"/>
                <a:gd name="connsiteY38" fmla="*/ 4381849 h 4432320"/>
                <a:gd name="connsiteX39" fmla="*/ 2489893 w 4243824"/>
                <a:gd name="connsiteY39" fmla="*/ 4427493 h 4432320"/>
                <a:gd name="connsiteX40" fmla="*/ 2533231 w 4243824"/>
                <a:gd name="connsiteY40" fmla="*/ 4419092 h 4432320"/>
                <a:gd name="connsiteX41" fmla="*/ 2922233 w 4243824"/>
                <a:gd name="connsiteY41" fmla="*/ 3328575 h 4432320"/>
                <a:gd name="connsiteX42" fmla="*/ 4220110 w 4243824"/>
                <a:gd name="connsiteY42" fmla="*/ 3112643 h 4432320"/>
                <a:gd name="connsiteX43" fmla="*/ 3634513 w 4243824"/>
                <a:gd name="connsiteY43" fmla="*/ 2180526 h 4432320"/>
                <a:gd name="connsiteX44" fmla="*/ 2986813 w 4243824"/>
                <a:gd name="connsiteY44" fmla="*/ 1860486 h 4432320"/>
                <a:gd name="connsiteX45" fmla="*/ 3374861 w 4243824"/>
                <a:gd name="connsiteY45" fmla="*/ 2126520 h 4432320"/>
                <a:gd name="connsiteX46" fmla="*/ 2999576 w 4243824"/>
                <a:gd name="connsiteY46" fmla="*/ 2489993 h 4432320"/>
                <a:gd name="connsiteX47" fmla="*/ 3001862 w 4243824"/>
                <a:gd name="connsiteY47" fmla="*/ 2311305 h 4432320"/>
                <a:gd name="connsiteX48" fmla="*/ 2987288 w 4243824"/>
                <a:gd name="connsiteY48" fmla="*/ 1860867 h 4432320"/>
                <a:gd name="connsiteX49" fmla="*/ 2988241 w 4243824"/>
                <a:gd name="connsiteY49" fmla="*/ 2740596 h 4432320"/>
                <a:gd name="connsiteX50" fmla="*/ 3545644 w 4243824"/>
                <a:gd name="connsiteY50" fmla="*/ 2270442 h 4432320"/>
                <a:gd name="connsiteX51" fmla="*/ 3876733 w 4243824"/>
                <a:gd name="connsiteY51" fmla="*/ 2909665 h 4432320"/>
                <a:gd name="connsiteX52" fmla="*/ 2953475 w 4243824"/>
                <a:gd name="connsiteY52" fmla="*/ 3112643 h 4432320"/>
                <a:gd name="connsiteX53" fmla="*/ 2988717 w 4243824"/>
                <a:gd name="connsiteY53" fmla="*/ 2740596 h 4432320"/>
                <a:gd name="connsiteX54" fmla="*/ 3716428 w 4243824"/>
                <a:gd name="connsiteY54" fmla="*/ 1298321 h 4432320"/>
                <a:gd name="connsiteX55" fmla="*/ 3445060 w 4243824"/>
                <a:gd name="connsiteY55" fmla="*/ 2045366 h 4432320"/>
                <a:gd name="connsiteX56" fmla="*/ 2979763 w 4243824"/>
                <a:gd name="connsiteY56" fmla="*/ 1766951 h 4432320"/>
                <a:gd name="connsiteX57" fmla="*/ 2906993 w 4243824"/>
                <a:gd name="connsiteY57" fmla="*/ 1213834 h 4432320"/>
                <a:gd name="connsiteX58" fmla="*/ 3716903 w 4243824"/>
                <a:gd name="connsiteY58" fmla="*/ 1298321 h 4432320"/>
                <a:gd name="connsiteX59" fmla="*/ 2830603 w 4243824"/>
                <a:gd name="connsiteY59" fmla="*/ 2853468 h 4432320"/>
                <a:gd name="connsiteX60" fmla="*/ 2813362 w 4243824"/>
                <a:gd name="connsiteY60" fmla="*/ 3092640 h 4432320"/>
                <a:gd name="connsiteX61" fmla="*/ 2545996 w 4243824"/>
                <a:gd name="connsiteY61" fmla="*/ 3040253 h 4432320"/>
                <a:gd name="connsiteX62" fmla="*/ 2830983 w 4243824"/>
                <a:gd name="connsiteY62" fmla="*/ 2853468 h 4432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4243824" h="4432320">
                  <a:moveTo>
                    <a:pt x="3634513" y="2180526"/>
                  </a:moveTo>
                  <a:cubicBezTo>
                    <a:pt x="4056946" y="1740090"/>
                    <a:pt x="4220205" y="1361376"/>
                    <a:pt x="4082188" y="1139444"/>
                  </a:cubicBezTo>
                  <a:cubicBezTo>
                    <a:pt x="4007892" y="1019619"/>
                    <a:pt x="3849778" y="955897"/>
                    <a:pt x="3624988" y="955325"/>
                  </a:cubicBezTo>
                  <a:lnTo>
                    <a:pt x="3621939" y="955325"/>
                  </a:lnTo>
                  <a:cubicBezTo>
                    <a:pt x="3421153" y="955325"/>
                    <a:pt x="3166834" y="1004855"/>
                    <a:pt x="2884324" y="1098772"/>
                  </a:cubicBezTo>
                  <a:cubicBezTo>
                    <a:pt x="2738591" y="409733"/>
                    <a:pt x="2482368" y="-223"/>
                    <a:pt x="2195666" y="-223"/>
                  </a:cubicBezTo>
                  <a:cubicBezTo>
                    <a:pt x="2018976" y="-223"/>
                    <a:pt x="1852766" y="153797"/>
                    <a:pt x="1715130" y="445166"/>
                  </a:cubicBezTo>
                  <a:cubicBezTo>
                    <a:pt x="1587590" y="715105"/>
                    <a:pt x="1491863" y="1084104"/>
                    <a:pt x="1437762" y="1513872"/>
                  </a:cubicBezTo>
                  <a:cubicBezTo>
                    <a:pt x="1232688" y="1518605"/>
                    <a:pt x="1070191" y="1688712"/>
                    <a:pt x="1074954" y="1893814"/>
                  </a:cubicBezTo>
                  <a:cubicBezTo>
                    <a:pt x="1079716" y="2098916"/>
                    <a:pt x="1249833" y="2261355"/>
                    <a:pt x="1454906" y="2256622"/>
                  </a:cubicBezTo>
                  <a:cubicBezTo>
                    <a:pt x="1659980" y="2251897"/>
                    <a:pt x="1822476" y="2081790"/>
                    <a:pt x="1817713" y="1876679"/>
                  </a:cubicBezTo>
                  <a:cubicBezTo>
                    <a:pt x="1813713" y="1703638"/>
                    <a:pt x="1690745" y="1556286"/>
                    <a:pt x="1521200" y="1521396"/>
                  </a:cubicBezTo>
                  <a:cubicBezTo>
                    <a:pt x="1644168" y="835596"/>
                    <a:pt x="1884960" y="394112"/>
                    <a:pt x="2138134" y="394112"/>
                  </a:cubicBezTo>
                  <a:cubicBezTo>
                    <a:pt x="2342351" y="394112"/>
                    <a:pt x="2542947" y="684815"/>
                    <a:pt x="2677155" y="1173639"/>
                  </a:cubicBezTo>
                  <a:cubicBezTo>
                    <a:pt x="2465224" y="1256877"/>
                    <a:pt x="2258435" y="1352737"/>
                    <a:pt x="2058030" y="1460722"/>
                  </a:cubicBezTo>
                  <a:cubicBezTo>
                    <a:pt x="2041646" y="1469085"/>
                    <a:pt x="2035074" y="1489173"/>
                    <a:pt x="2043456" y="1505585"/>
                  </a:cubicBezTo>
                  <a:cubicBezTo>
                    <a:pt x="2051838" y="1521996"/>
                    <a:pt x="2071936" y="1528521"/>
                    <a:pt x="2088319" y="1520158"/>
                  </a:cubicBezTo>
                  <a:cubicBezTo>
                    <a:pt x="2286725" y="1422698"/>
                    <a:pt x="2491988" y="1339612"/>
                    <a:pt x="2702300" y="1271555"/>
                  </a:cubicBezTo>
                  <a:cubicBezTo>
                    <a:pt x="2732113" y="1394142"/>
                    <a:pt x="2757545" y="1525778"/>
                    <a:pt x="2778500" y="1664081"/>
                  </a:cubicBezTo>
                  <a:lnTo>
                    <a:pt x="2772690" y="1661223"/>
                  </a:lnTo>
                  <a:cubicBezTo>
                    <a:pt x="2756212" y="1653079"/>
                    <a:pt x="2736210" y="1659861"/>
                    <a:pt x="2728018" y="1676378"/>
                  </a:cubicBezTo>
                  <a:cubicBezTo>
                    <a:pt x="2720113" y="1692541"/>
                    <a:pt x="2726398" y="1712106"/>
                    <a:pt x="2742306" y="1720564"/>
                  </a:cubicBezTo>
                  <a:cubicBezTo>
                    <a:pt x="2758402" y="1729137"/>
                    <a:pt x="2774214" y="1737804"/>
                    <a:pt x="2789931" y="1746567"/>
                  </a:cubicBezTo>
                  <a:cubicBezTo>
                    <a:pt x="2823268" y="2004714"/>
                    <a:pt x="2839746" y="2264756"/>
                    <a:pt x="2839175" y="2525046"/>
                  </a:cubicBezTo>
                  <a:cubicBezTo>
                    <a:pt x="2839175" y="2555145"/>
                    <a:pt x="2839175" y="2587244"/>
                    <a:pt x="2838317" y="2622677"/>
                  </a:cubicBezTo>
                  <a:cubicBezTo>
                    <a:pt x="2673820" y="2752131"/>
                    <a:pt x="2502656" y="2872946"/>
                    <a:pt x="2325587" y="2984627"/>
                  </a:cubicBezTo>
                  <a:cubicBezTo>
                    <a:pt x="2092034" y="2919752"/>
                    <a:pt x="1862577" y="2840904"/>
                    <a:pt x="1638453" y="2748502"/>
                  </a:cubicBezTo>
                  <a:cubicBezTo>
                    <a:pt x="932460" y="2458751"/>
                    <a:pt x="326956" y="2060892"/>
                    <a:pt x="58732" y="1709134"/>
                  </a:cubicBezTo>
                  <a:cubicBezTo>
                    <a:pt x="47426" y="1694608"/>
                    <a:pt x="26471" y="1691998"/>
                    <a:pt x="11945" y="1703305"/>
                  </a:cubicBezTo>
                  <a:cubicBezTo>
                    <a:pt x="-1085" y="1713449"/>
                    <a:pt x="-4724" y="1731613"/>
                    <a:pt x="3392" y="1745996"/>
                  </a:cubicBezTo>
                  <a:cubicBezTo>
                    <a:pt x="236659" y="2149951"/>
                    <a:pt x="931984" y="2634583"/>
                    <a:pt x="1775041" y="2980626"/>
                  </a:cubicBezTo>
                  <a:cubicBezTo>
                    <a:pt x="1888580" y="3027204"/>
                    <a:pt x="2003641" y="3070828"/>
                    <a:pt x="2118609" y="3110737"/>
                  </a:cubicBezTo>
                  <a:cubicBezTo>
                    <a:pt x="1513676" y="3462401"/>
                    <a:pt x="915029" y="3676999"/>
                    <a:pt x="506597" y="3687381"/>
                  </a:cubicBezTo>
                  <a:cubicBezTo>
                    <a:pt x="488186" y="3686667"/>
                    <a:pt x="472688" y="3701021"/>
                    <a:pt x="471974" y="3719433"/>
                  </a:cubicBezTo>
                  <a:cubicBezTo>
                    <a:pt x="471260" y="3737845"/>
                    <a:pt x="485614" y="3753342"/>
                    <a:pt x="504026" y="3754056"/>
                  </a:cubicBezTo>
                  <a:cubicBezTo>
                    <a:pt x="540135" y="3757733"/>
                    <a:pt x="576406" y="3759504"/>
                    <a:pt x="612706" y="3759390"/>
                  </a:cubicBezTo>
                  <a:cubicBezTo>
                    <a:pt x="1034473" y="3759390"/>
                    <a:pt x="1671695" y="3542982"/>
                    <a:pt x="2317682" y="3176556"/>
                  </a:cubicBezTo>
                  <a:cubicBezTo>
                    <a:pt x="2479035" y="3226752"/>
                    <a:pt x="2638006" y="3268948"/>
                    <a:pt x="2790883" y="3302095"/>
                  </a:cubicBezTo>
                  <a:cubicBezTo>
                    <a:pt x="2731256" y="3755675"/>
                    <a:pt x="2620481" y="4138200"/>
                    <a:pt x="2478082" y="4381849"/>
                  </a:cubicBezTo>
                  <a:cubicBezTo>
                    <a:pt x="2468748" y="4397718"/>
                    <a:pt x="2473986" y="4418149"/>
                    <a:pt x="2489893" y="4427493"/>
                  </a:cubicBezTo>
                  <a:cubicBezTo>
                    <a:pt x="2504371" y="4436018"/>
                    <a:pt x="2522945" y="4432417"/>
                    <a:pt x="2533231" y="4419092"/>
                  </a:cubicBezTo>
                  <a:cubicBezTo>
                    <a:pt x="2702967" y="4200017"/>
                    <a:pt x="2840603" y="3813302"/>
                    <a:pt x="2922233" y="3328575"/>
                  </a:cubicBezTo>
                  <a:cubicBezTo>
                    <a:pt x="3626035" y="3460496"/>
                    <a:pt x="4110095" y="3380391"/>
                    <a:pt x="4220110" y="3112643"/>
                  </a:cubicBezTo>
                  <a:cubicBezTo>
                    <a:pt x="4316693" y="2875947"/>
                    <a:pt x="4103619" y="2537142"/>
                    <a:pt x="3634513" y="2180526"/>
                  </a:cubicBezTo>
                  <a:close/>
                  <a:moveTo>
                    <a:pt x="2986813" y="1860486"/>
                  </a:moveTo>
                  <a:cubicBezTo>
                    <a:pt x="3121210" y="1941582"/>
                    <a:pt x="3250750" y="2030412"/>
                    <a:pt x="3374861" y="2126520"/>
                  </a:cubicBezTo>
                  <a:cubicBezTo>
                    <a:pt x="3257799" y="2255688"/>
                    <a:pt x="3132449" y="2377094"/>
                    <a:pt x="2999576" y="2489993"/>
                  </a:cubicBezTo>
                  <a:cubicBezTo>
                    <a:pt x="3001100" y="2430462"/>
                    <a:pt x="3001862" y="2370645"/>
                    <a:pt x="3001862" y="2311305"/>
                  </a:cubicBezTo>
                  <a:cubicBezTo>
                    <a:pt x="3002337" y="2159571"/>
                    <a:pt x="2997290" y="2008219"/>
                    <a:pt x="2987288" y="1860867"/>
                  </a:cubicBezTo>
                  <a:close/>
                  <a:moveTo>
                    <a:pt x="2988241" y="2740596"/>
                  </a:moveTo>
                  <a:cubicBezTo>
                    <a:pt x="3184646" y="2596912"/>
                    <a:pt x="3370860" y="2439816"/>
                    <a:pt x="3545644" y="2270442"/>
                  </a:cubicBezTo>
                  <a:cubicBezTo>
                    <a:pt x="3819869" y="2522474"/>
                    <a:pt x="3940360" y="2754503"/>
                    <a:pt x="3876733" y="2909665"/>
                  </a:cubicBezTo>
                  <a:cubicBezTo>
                    <a:pt x="3799199" y="3098260"/>
                    <a:pt x="3455156" y="3173507"/>
                    <a:pt x="2953475" y="3112643"/>
                  </a:cubicBezTo>
                  <a:cubicBezTo>
                    <a:pt x="2968715" y="2992056"/>
                    <a:pt x="2980526" y="2867184"/>
                    <a:pt x="2988717" y="2740596"/>
                  </a:cubicBezTo>
                  <a:close/>
                  <a:moveTo>
                    <a:pt x="3716428" y="1298321"/>
                  </a:moveTo>
                  <a:cubicBezTo>
                    <a:pt x="3811678" y="1452149"/>
                    <a:pt x="3712903" y="1723517"/>
                    <a:pt x="3445060" y="2045366"/>
                  </a:cubicBezTo>
                  <a:cubicBezTo>
                    <a:pt x="3294851" y="1944640"/>
                    <a:pt x="3139498" y="1851714"/>
                    <a:pt x="2979763" y="1766951"/>
                  </a:cubicBezTo>
                  <a:cubicBezTo>
                    <a:pt x="2964810" y="1581470"/>
                    <a:pt x="2940520" y="1396866"/>
                    <a:pt x="2906993" y="1213834"/>
                  </a:cubicBezTo>
                  <a:cubicBezTo>
                    <a:pt x="3325617" y="1111345"/>
                    <a:pt x="3619844" y="1141730"/>
                    <a:pt x="3716903" y="1298321"/>
                  </a:cubicBezTo>
                  <a:close/>
                  <a:moveTo>
                    <a:pt x="2830603" y="2853468"/>
                  </a:moveTo>
                  <a:cubicBezTo>
                    <a:pt x="2826411" y="2934144"/>
                    <a:pt x="2821078" y="3014250"/>
                    <a:pt x="2813362" y="3092640"/>
                  </a:cubicBezTo>
                  <a:cubicBezTo>
                    <a:pt x="2727161" y="3078638"/>
                    <a:pt x="2637626" y="3061113"/>
                    <a:pt x="2545996" y="3040253"/>
                  </a:cubicBezTo>
                  <a:cubicBezTo>
                    <a:pt x="2643341" y="2980245"/>
                    <a:pt x="2738591" y="2917571"/>
                    <a:pt x="2830983" y="2853468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17956680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2EC1473-70D1-4779-90E7-6B574036B2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489586"/>
            <a:ext cx="10466071" cy="1062989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5400" b="1" baseline="0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Blank slide</a:t>
            </a:r>
            <a:endParaRPr lang="en-CA" dirty="0"/>
          </a:p>
        </p:txBody>
      </p:sp>
      <p:sp>
        <p:nvSpPr>
          <p:cNvPr id="11" name="Content Placeholder 9">
            <a:extLst>
              <a:ext uri="{FF2B5EF4-FFF2-40B4-BE49-F238E27FC236}">
                <a16:creationId xmlns:a16="http://schemas.microsoft.com/office/drawing/2014/main" id="{8916494E-A191-4A18-A80C-6E3774196CA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38199" y="1948668"/>
            <a:ext cx="10481311" cy="43721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FC0059BB-75E4-909B-1C6E-60E529219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19510" y="6323330"/>
            <a:ext cx="544830" cy="53467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/>
                </a:solidFill>
              </a:defRPr>
            </a:lvl1pPr>
          </a:lstStyle>
          <a:p>
            <a:fld id="{D410213F-DBF0-43E9-B4DB-C3EC68F8C90D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377444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EB07058F-DD99-4414-B452-C07EA4CA5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19510" y="6323330"/>
            <a:ext cx="544830" cy="53467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/>
                </a:solidFill>
              </a:defRPr>
            </a:lvl1pPr>
          </a:lstStyle>
          <a:p>
            <a:fld id="{D410213F-DBF0-43E9-B4DB-C3EC68F8C90D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DF76318-B5FB-41DC-A223-96CCC03F04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62964" y="1376363"/>
            <a:ext cx="10466071" cy="277294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ctr">
              <a:defRPr sz="9600" baseline="0">
                <a:solidFill>
                  <a:srgbClr val="7AA828"/>
                </a:solidFill>
              </a:defRPr>
            </a:lvl1pPr>
          </a:lstStyle>
          <a:p>
            <a:r>
              <a:rPr lang="en-US" dirty="0"/>
              <a:t>Important </a:t>
            </a:r>
            <a:br>
              <a:rPr lang="en-US" dirty="0"/>
            </a:br>
            <a:r>
              <a:rPr lang="en-US" dirty="0"/>
              <a:t>text slide</a:t>
            </a:r>
            <a:endParaRPr lang="en-CA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A7107B9-5B5E-C199-4FD5-BB145856F4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624628" y="138853"/>
            <a:ext cx="400110" cy="1410269"/>
            <a:chOff x="10562335" y="743691"/>
            <a:chExt cx="400110" cy="1410269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8C1113A-A580-0342-53B3-D690FA809919}"/>
                </a:ext>
              </a:extLst>
            </p:cNvPr>
            <p:cNvSpPr txBox="1"/>
            <p:nvPr/>
          </p:nvSpPr>
          <p:spPr>
            <a:xfrm rot="16200000">
              <a:off x="10336632" y="969394"/>
              <a:ext cx="8515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b="1" dirty="0">
                  <a:solidFill>
                    <a:schemeClr val="accent3"/>
                  </a:solidFill>
                  <a:latin typeface="+mj-lt"/>
                </a:rPr>
                <a:t>CNSC</a:t>
              </a:r>
            </a:p>
          </p:txBody>
        </p:sp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B240390B-659E-914E-EE9B-B4872A7B5F1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627600" y="1548108"/>
              <a:ext cx="269578" cy="269578"/>
            </a:xfrm>
            <a:prstGeom prst="rect">
              <a:avLst/>
            </a:prstGeom>
          </p:spPr>
        </p:pic>
        <p:sp>
          <p:nvSpPr>
            <p:cNvPr id="11" name="Graphic 72">
              <a:extLst>
                <a:ext uri="{FF2B5EF4-FFF2-40B4-BE49-F238E27FC236}">
                  <a16:creationId xmlns:a16="http://schemas.microsoft.com/office/drawing/2014/main" id="{0BAAEE6C-18F8-67CA-054B-2E1F52AAC146}"/>
                </a:ext>
              </a:extLst>
            </p:cNvPr>
            <p:cNvSpPr/>
            <p:nvPr/>
          </p:nvSpPr>
          <p:spPr>
            <a:xfrm>
              <a:off x="10626492" y="1870092"/>
              <a:ext cx="271795" cy="283868"/>
            </a:xfrm>
            <a:custGeom>
              <a:avLst/>
              <a:gdLst>
                <a:gd name="connsiteX0" fmla="*/ 3634513 w 4243824"/>
                <a:gd name="connsiteY0" fmla="*/ 2180526 h 4432320"/>
                <a:gd name="connsiteX1" fmla="*/ 4082188 w 4243824"/>
                <a:gd name="connsiteY1" fmla="*/ 1139444 h 4432320"/>
                <a:gd name="connsiteX2" fmla="*/ 3624988 w 4243824"/>
                <a:gd name="connsiteY2" fmla="*/ 955325 h 4432320"/>
                <a:gd name="connsiteX3" fmla="*/ 3621939 w 4243824"/>
                <a:gd name="connsiteY3" fmla="*/ 955325 h 4432320"/>
                <a:gd name="connsiteX4" fmla="*/ 2884324 w 4243824"/>
                <a:gd name="connsiteY4" fmla="*/ 1098772 h 4432320"/>
                <a:gd name="connsiteX5" fmla="*/ 2195666 w 4243824"/>
                <a:gd name="connsiteY5" fmla="*/ -223 h 4432320"/>
                <a:gd name="connsiteX6" fmla="*/ 1715130 w 4243824"/>
                <a:gd name="connsiteY6" fmla="*/ 445166 h 4432320"/>
                <a:gd name="connsiteX7" fmla="*/ 1437762 w 4243824"/>
                <a:gd name="connsiteY7" fmla="*/ 1513872 h 4432320"/>
                <a:gd name="connsiteX8" fmla="*/ 1074954 w 4243824"/>
                <a:gd name="connsiteY8" fmla="*/ 1893814 h 4432320"/>
                <a:gd name="connsiteX9" fmla="*/ 1454906 w 4243824"/>
                <a:gd name="connsiteY9" fmla="*/ 2256622 h 4432320"/>
                <a:gd name="connsiteX10" fmla="*/ 1817713 w 4243824"/>
                <a:gd name="connsiteY10" fmla="*/ 1876679 h 4432320"/>
                <a:gd name="connsiteX11" fmla="*/ 1521200 w 4243824"/>
                <a:gd name="connsiteY11" fmla="*/ 1521396 h 4432320"/>
                <a:gd name="connsiteX12" fmla="*/ 2138134 w 4243824"/>
                <a:gd name="connsiteY12" fmla="*/ 394112 h 4432320"/>
                <a:gd name="connsiteX13" fmla="*/ 2677155 w 4243824"/>
                <a:gd name="connsiteY13" fmla="*/ 1173639 h 4432320"/>
                <a:gd name="connsiteX14" fmla="*/ 2058030 w 4243824"/>
                <a:gd name="connsiteY14" fmla="*/ 1460722 h 4432320"/>
                <a:gd name="connsiteX15" fmla="*/ 2043456 w 4243824"/>
                <a:gd name="connsiteY15" fmla="*/ 1505585 h 4432320"/>
                <a:gd name="connsiteX16" fmla="*/ 2088319 w 4243824"/>
                <a:gd name="connsiteY16" fmla="*/ 1520158 h 4432320"/>
                <a:gd name="connsiteX17" fmla="*/ 2702300 w 4243824"/>
                <a:gd name="connsiteY17" fmla="*/ 1271555 h 4432320"/>
                <a:gd name="connsiteX18" fmla="*/ 2778500 w 4243824"/>
                <a:gd name="connsiteY18" fmla="*/ 1664081 h 4432320"/>
                <a:gd name="connsiteX19" fmla="*/ 2772690 w 4243824"/>
                <a:gd name="connsiteY19" fmla="*/ 1661223 h 4432320"/>
                <a:gd name="connsiteX20" fmla="*/ 2728018 w 4243824"/>
                <a:gd name="connsiteY20" fmla="*/ 1676378 h 4432320"/>
                <a:gd name="connsiteX21" fmla="*/ 2742306 w 4243824"/>
                <a:gd name="connsiteY21" fmla="*/ 1720564 h 4432320"/>
                <a:gd name="connsiteX22" fmla="*/ 2789931 w 4243824"/>
                <a:gd name="connsiteY22" fmla="*/ 1746567 h 4432320"/>
                <a:gd name="connsiteX23" fmla="*/ 2839175 w 4243824"/>
                <a:gd name="connsiteY23" fmla="*/ 2525046 h 4432320"/>
                <a:gd name="connsiteX24" fmla="*/ 2838317 w 4243824"/>
                <a:gd name="connsiteY24" fmla="*/ 2622677 h 4432320"/>
                <a:gd name="connsiteX25" fmla="*/ 2325587 w 4243824"/>
                <a:gd name="connsiteY25" fmla="*/ 2984627 h 4432320"/>
                <a:gd name="connsiteX26" fmla="*/ 1638453 w 4243824"/>
                <a:gd name="connsiteY26" fmla="*/ 2748502 h 4432320"/>
                <a:gd name="connsiteX27" fmla="*/ 58732 w 4243824"/>
                <a:gd name="connsiteY27" fmla="*/ 1709134 h 4432320"/>
                <a:gd name="connsiteX28" fmla="*/ 11945 w 4243824"/>
                <a:gd name="connsiteY28" fmla="*/ 1703305 h 4432320"/>
                <a:gd name="connsiteX29" fmla="*/ 3392 w 4243824"/>
                <a:gd name="connsiteY29" fmla="*/ 1745996 h 4432320"/>
                <a:gd name="connsiteX30" fmla="*/ 1775041 w 4243824"/>
                <a:gd name="connsiteY30" fmla="*/ 2980626 h 4432320"/>
                <a:gd name="connsiteX31" fmla="*/ 2118609 w 4243824"/>
                <a:gd name="connsiteY31" fmla="*/ 3110737 h 4432320"/>
                <a:gd name="connsiteX32" fmla="*/ 506597 w 4243824"/>
                <a:gd name="connsiteY32" fmla="*/ 3687381 h 4432320"/>
                <a:gd name="connsiteX33" fmla="*/ 471974 w 4243824"/>
                <a:gd name="connsiteY33" fmla="*/ 3719433 h 4432320"/>
                <a:gd name="connsiteX34" fmla="*/ 504026 w 4243824"/>
                <a:gd name="connsiteY34" fmla="*/ 3754056 h 4432320"/>
                <a:gd name="connsiteX35" fmla="*/ 612706 w 4243824"/>
                <a:gd name="connsiteY35" fmla="*/ 3759390 h 4432320"/>
                <a:gd name="connsiteX36" fmla="*/ 2317682 w 4243824"/>
                <a:gd name="connsiteY36" fmla="*/ 3176556 h 4432320"/>
                <a:gd name="connsiteX37" fmla="*/ 2790883 w 4243824"/>
                <a:gd name="connsiteY37" fmla="*/ 3302095 h 4432320"/>
                <a:gd name="connsiteX38" fmla="*/ 2478082 w 4243824"/>
                <a:gd name="connsiteY38" fmla="*/ 4381849 h 4432320"/>
                <a:gd name="connsiteX39" fmla="*/ 2489893 w 4243824"/>
                <a:gd name="connsiteY39" fmla="*/ 4427493 h 4432320"/>
                <a:gd name="connsiteX40" fmla="*/ 2533231 w 4243824"/>
                <a:gd name="connsiteY40" fmla="*/ 4419092 h 4432320"/>
                <a:gd name="connsiteX41" fmla="*/ 2922233 w 4243824"/>
                <a:gd name="connsiteY41" fmla="*/ 3328575 h 4432320"/>
                <a:gd name="connsiteX42" fmla="*/ 4220110 w 4243824"/>
                <a:gd name="connsiteY42" fmla="*/ 3112643 h 4432320"/>
                <a:gd name="connsiteX43" fmla="*/ 3634513 w 4243824"/>
                <a:gd name="connsiteY43" fmla="*/ 2180526 h 4432320"/>
                <a:gd name="connsiteX44" fmla="*/ 2986813 w 4243824"/>
                <a:gd name="connsiteY44" fmla="*/ 1860486 h 4432320"/>
                <a:gd name="connsiteX45" fmla="*/ 3374861 w 4243824"/>
                <a:gd name="connsiteY45" fmla="*/ 2126520 h 4432320"/>
                <a:gd name="connsiteX46" fmla="*/ 2999576 w 4243824"/>
                <a:gd name="connsiteY46" fmla="*/ 2489993 h 4432320"/>
                <a:gd name="connsiteX47" fmla="*/ 3001862 w 4243824"/>
                <a:gd name="connsiteY47" fmla="*/ 2311305 h 4432320"/>
                <a:gd name="connsiteX48" fmla="*/ 2987288 w 4243824"/>
                <a:gd name="connsiteY48" fmla="*/ 1860867 h 4432320"/>
                <a:gd name="connsiteX49" fmla="*/ 2988241 w 4243824"/>
                <a:gd name="connsiteY49" fmla="*/ 2740596 h 4432320"/>
                <a:gd name="connsiteX50" fmla="*/ 3545644 w 4243824"/>
                <a:gd name="connsiteY50" fmla="*/ 2270442 h 4432320"/>
                <a:gd name="connsiteX51" fmla="*/ 3876733 w 4243824"/>
                <a:gd name="connsiteY51" fmla="*/ 2909665 h 4432320"/>
                <a:gd name="connsiteX52" fmla="*/ 2953475 w 4243824"/>
                <a:gd name="connsiteY52" fmla="*/ 3112643 h 4432320"/>
                <a:gd name="connsiteX53" fmla="*/ 2988717 w 4243824"/>
                <a:gd name="connsiteY53" fmla="*/ 2740596 h 4432320"/>
                <a:gd name="connsiteX54" fmla="*/ 3716428 w 4243824"/>
                <a:gd name="connsiteY54" fmla="*/ 1298321 h 4432320"/>
                <a:gd name="connsiteX55" fmla="*/ 3445060 w 4243824"/>
                <a:gd name="connsiteY55" fmla="*/ 2045366 h 4432320"/>
                <a:gd name="connsiteX56" fmla="*/ 2979763 w 4243824"/>
                <a:gd name="connsiteY56" fmla="*/ 1766951 h 4432320"/>
                <a:gd name="connsiteX57" fmla="*/ 2906993 w 4243824"/>
                <a:gd name="connsiteY57" fmla="*/ 1213834 h 4432320"/>
                <a:gd name="connsiteX58" fmla="*/ 3716903 w 4243824"/>
                <a:gd name="connsiteY58" fmla="*/ 1298321 h 4432320"/>
                <a:gd name="connsiteX59" fmla="*/ 2830603 w 4243824"/>
                <a:gd name="connsiteY59" fmla="*/ 2853468 h 4432320"/>
                <a:gd name="connsiteX60" fmla="*/ 2813362 w 4243824"/>
                <a:gd name="connsiteY60" fmla="*/ 3092640 h 4432320"/>
                <a:gd name="connsiteX61" fmla="*/ 2545996 w 4243824"/>
                <a:gd name="connsiteY61" fmla="*/ 3040253 h 4432320"/>
                <a:gd name="connsiteX62" fmla="*/ 2830983 w 4243824"/>
                <a:gd name="connsiteY62" fmla="*/ 2853468 h 4432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4243824" h="4432320">
                  <a:moveTo>
                    <a:pt x="3634513" y="2180526"/>
                  </a:moveTo>
                  <a:cubicBezTo>
                    <a:pt x="4056946" y="1740090"/>
                    <a:pt x="4220205" y="1361376"/>
                    <a:pt x="4082188" y="1139444"/>
                  </a:cubicBezTo>
                  <a:cubicBezTo>
                    <a:pt x="4007892" y="1019619"/>
                    <a:pt x="3849778" y="955897"/>
                    <a:pt x="3624988" y="955325"/>
                  </a:cubicBezTo>
                  <a:lnTo>
                    <a:pt x="3621939" y="955325"/>
                  </a:lnTo>
                  <a:cubicBezTo>
                    <a:pt x="3421153" y="955325"/>
                    <a:pt x="3166834" y="1004855"/>
                    <a:pt x="2884324" y="1098772"/>
                  </a:cubicBezTo>
                  <a:cubicBezTo>
                    <a:pt x="2738591" y="409733"/>
                    <a:pt x="2482368" y="-223"/>
                    <a:pt x="2195666" y="-223"/>
                  </a:cubicBezTo>
                  <a:cubicBezTo>
                    <a:pt x="2018976" y="-223"/>
                    <a:pt x="1852766" y="153797"/>
                    <a:pt x="1715130" y="445166"/>
                  </a:cubicBezTo>
                  <a:cubicBezTo>
                    <a:pt x="1587590" y="715105"/>
                    <a:pt x="1491863" y="1084104"/>
                    <a:pt x="1437762" y="1513872"/>
                  </a:cubicBezTo>
                  <a:cubicBezTo>
                    <a:pt x="1232688" y="1518605"/>
                    <a:pt x="1070191" y="1688712"/>
                    <a:pt x="1074954" y="1893814"/>
                  </a:cubicBezTo>
                  <a:cubicBezTo>
                    <a:pt x="1079716" y="2098916"/>
                    <a:pt x="1249833" y="2261355"/>
                    <a:pt x="1454906" y="2256622"/>
                  </a:cubicBezTo>
                  <a:cubicBezTo>
                    <a:pt x="1659980" y="2251897"/>
                    <a:pt x="1822476" y="2081790"/>
                    <a:pt x="1817713" y="1876679"/>
                  </a:cubicBezTo>
                  <a:cubicBezTo>
                    <a:pt x="1813713" y="1703638"/>
                    <a:pt x="1690745" y="1556286"/>
                    <a:pt x="1521200" y="1521396"/>
                  </a:cubicBezTo>
                  <a:cubicBezTo>
                    <a:pt x="1644168" y="835596"/>
                    <a:pt x="1884960" y="394112"/>
                    <a:pt x="2138134" y="394112"/>
                  </a:cubicBezTo>
                  <a:cubicBezTo>
                    <a:pt x="2342351" y="394112"/>
                    <a:pt x="2542947" y="684815"/>
                    <a:pt x="2677155" y="1173639"/>
                  </a:cubicBezTo>
                  <a:cubicBezTo>
                    <a:pt x="2465224" y="1256877"/>
                    <a:pt x="2258435" y="1352737"/>
                    <a:pt x="2058030" y="1460722"/>
                  </a:cubicBezTo>
                  <a:cubicBezTo>
                    <a:pt x="2041646" y="1469085"/>
                    <a:pt x="2035074" y="1489173"/>
                    <a:pt x="2043456" y="1505585"/>
                  </a:cubicBezTo>
                  <a:cubicBezTo>
                    <a:pt x="2051838" y="1521996"/>
                    <a:pt x="2071936" y="1528521"/>
                    <a:pt x="2088319" y="1520158"/>
                  </a:cubicBezTo>
                  <a:cubicBezTo>
                    <a:pt x="2286725" y="1422698"/>
                    <a:pt x="2491988" y="1339612"/>
                    <a:pt x="2702300" y="1271555"/>
                  </a:cubicBezTo>
                  <a:cubicBezTo>
                    <a:pt x="2732113" y="1394142"/>
                    <a:pt x="2757545" y="1525778"/>
                    <a:pt x="2778500" y="1664081"/>
                  </a:cubicBezTo>
                  <a:lnTo>
                    <a:pt x="2772690" y="1661223"/>
                  </a:lnTo>
                  <a:cubicBezTo>
                    <a:pt x="2756212" y="1653079"/>
                    <a:pt x="2736210" y="1659861"/>
                    <a:pt x="2728018" y="1676378"/>
                  </a:cubicBezTo>
                  <a:cubicBezTo>
                    <a:pt x="2720113" y="1692541"/>
                    <a:pt x="2726398" y="1712106"/>
                    <a:pt x="2742306" y="1720564"/>
                  </a:cubicBezTo>
                  <a:cubicBezTo>
                    <a:pt x="2758402" y="1729137"/>
                    <a:pt x="2774214" y="1737804"/>
                    <a:pt x="2789931" y="1746567"/>
                  </a:cubicBezTo>
                  <a:cubicBezTo>
                    <a:pt x="2823268" y="2004714"/>
                    <a:pt x="2839746" y="2264756"/>
                    <a:pt x="2839175" y="2525046"/>
                  </a:cubicBezTo>
                  <a:cubicBezTo>
                    <a:pt x="2839175" y="2555145"/>
                    <a:pt x="2839175" y="2587244"/>
                    <a:pt x="2838317" y="2622677"/>
                  </a:cubicBezTo>
                  <a:cubicBezTo>
                    <a:pt x="2673820" y="2752131"/>
                    <a:pt x="2502656" y="2872946"/>
                    <a:pt x="2325587" y="2984627"/>
                  </a:cubicBezTo>
                  <a:cubicBezTo>
                    <a:pt x="2092034" y="2919752"/>
                    <a:pt x="1862577" y="2840904"/>
                    <a:pt x="1638453" y="2748502"/>
                  </a:cubicBezTo>
                  <a:cubicBezTo>
                    <a:pt x="932460" y="2458751"/>
                    <a:pt x="326956" y="2060892"/>
                    <a:pt x="58732" y="1709134"/>
                  </a:cubicBezTo>
                  <a:cubicBezTo>
                    <a:pt x="47426" y="1694608"/>
                    <a:pt x="26471" y="1691998"/>
                    <a:pt x="11945" y="1703305"/>
                  </a:cubicBezTo>
                  <a:cubicBezTo>
                    <a:pt x="-1085" y="1713449"/>
                    <a:pt x="-4724" y="1731613"/>
                    <a:pt x="3392" y="1745996"/>
                  </a:cubicBezTo>
                  <a:cubicBezTo>
                    <a:pt x="236659" y="2149951"/>
                    <a:pt x="931984" y="2634583"/>
                    <a:pt x="1775041" y="2980626"/>
                  </a:cubicBezTo>
                  <a:cubicBezTo>
                    <a:pt x="1888580" y="3027204"/>
                    <a:pt x="2003641" y="3070828"/>
                    <a:pt x="2118609" y="3110737"/>
                  </a:cubicBezTo>
                  <a:cubicBezTo>
                    <a:pt x="1513676" y="3462401"/>
                    <a:pt x="915029" y="3676999"/>
                    <a:pt x="506597" y="3687381"/>
                  </a:cubicBezTo>
                  <a:cubicBezTo>
                    <a:pt x="488186" y="3686667"/>
                    <a:pt x="472688" y="3701021"/>
                    <a:pt x="471974" y="3719433"/>
                  </a:cubicBezTo>
                  <a:cubicBezTo>
                    <a:pt x="471260" y="3737845"/>
                    <a:pt x="485614" y="3753342"/>
                    <a:pt x="504026" y="3754056"/>
                  </a:cubicBezTo>
                  <a:cubicBezTo>
                    <a:pt x="540135" y="3757733"/>
                    <a:pt x="576406" y="3759504"/>
                    <a:pt x="612706" y="3759390"/>
                  </a:cubicBezTo>
                  <a:cubicBezTo>
                    <a:pt x="1034473" y="3759390"/>
                    <a:pt x="1671695" y="3542982"/>
                    <a:pt x="2317682" y="3176556"/>
                  </a:cubicBezTo>
                  <a:cubicBezTo>
                    <a:pt x="2479035" y="3226752"/>
                    <a:pt x="2638006" y="3268948"/>
                    <a:pt x="2790883" y="3302095"/>
                  </a:cubicBezTo>
                  <a:cubicBezTo>
                    <a:pt x="2731256" y="3755675"/>
                    <a:pt x="2620481" y="4138200"/>
                    <a:pt x="2478082" y="4381849"/>
                  </a:cubicBezTo>
                  <a:cubicBezTo>
                    <a:pt x="2468748" y="4397718"/>
                    <a:pt x="2473986" y="4418149"/>
                    <a:pt x="2489893" y="4427493"/>
                  </a:cubicBezTo>
                  <a:cubicBezTo>
                    <a:pt x="2504371" y="4436018"/>
                    <a:pt x="2522945" y="4432417"/>
                    <a:pt x="2533231" y="4419092"/>
                  </a:cubicBezTo>
                  <a:cubicBezTo>
                    <a:pt x="2702967" y="4200017"/>
                    <a:pt x="2840603" y="3813302"/>
                    <a:pt x="2922233" y="3328575"/>
                  </a:cubicBezTo>
                  <a:cubicBezTo>
                    <a:pt x="3626035" y="3460496"/>
                    <a:pt x="4110095" y="3380391"/>
                    <a:pt x="4220110" y="3112643"/>
                  </a:cubicBezTo>
                  <a:cubicBezTo>
                    <a:pt x="4316693" y="2875947"/>
                    <a:pt x="4103619" y="2537142"/>
                    <a:pt x="3634513" y="2180526"/>
                  </a:cubicBezTo>
                  <a:close/>
                  <a:moveTo>
                    <a:pt x="2986813" y="1860486"/>
                  </a:moveTo>
                  <a:cubicBezTo>
                    <a:pt x="3121210" y="1941582"/>
                    <a:pt x="3250750" y="2030412"/>
                    <a:pt x="3374861" y="2126520"/>
                  </a:cubicBezTo>
                  <a:cubicBezTo>
                    <a:pt x="3257799" y="2255688"/>
                    <a:pt x="3132449" y="2377094"/>
                    <a:pt x="2999576" y="2489993"/>
                  </a:cubicBezTo>
                  <a:cubicBezTo>
                    <a:pt x="3001100" y="2430462"/>
                    <a:pt x="3001862" y="2370645"/>
                    <a:pt x="3001862" y="2311305"/>
                  </a:cubicBezTo>
                  <a:cubicBezTo>
                    <a:pt x="3002337" y="2159571"/>
                    <a:pt x="2997290" y="2008219"/>
                    <a:pt x="2987288" y="1860867"/>
                  </a:cubicBezTo>
                  <a:close/>
                  <a:moveTo>
                    <a:pt x="2988241" y="2740596"/>
                  </a:moveTo>
                  <a:cubicBezTo>
                    <a:pt x="3184646" y="2596912"/>
                    <a:pt x="3370860" y="2439816"/>
                    <a:pt x="3545644" y="2270442"/>
                  </a:cubicBezTo>
                  <a:cubicBezTo>
                    <a:pt x="3819869" y="2522474"/>
                    <a:pt x="3940360" y="2754503"/>
                    <a:pt x="3876733" y="2909665"/>
                  </a:cubicBezTo>
                  <a:cubicBezTo>
                    <a:pt x="3799199" y="3098260"/>
                    <a:pt x="3455156" y="3173507"/>
                    <a:pt x="2953475" y="3112643"/>
                  </a:cubicBezTo>
                  <a:cubicBezTo>
                    <a:pt x="2968715" y="2992056"/>
                    <a:pt x="2980526" y="2867184"/>
                    <a:pt x="2988717" y="2740596"/>
                  </a:cubicBezTo>
                  <a:close/>
                  <a:moveTo>
                    <a:pt x="3716428" y="1298321"/>
                  </a:moveTo>
                  <a:cubicBezTo>
                    <a:pt x="3811678" y="1452149"/>
                    <a:pt x="3712903" y="1723517"/>
                    <a:pt x="3445060" y="2045366"/>
                  </a:cubicBezTo>
                  <a:cubicBezTo>
                    <a:pt x="3294851" y="1944640"/>
                    <a:pt x="3139498" y="1851714"/>
                    <a:pt x="2979763" y="1766951"/>
                  </a:cubicBezTo>
                  <a:cubicBezTo>
                    <a:pt x="2964810" y="1581470"/>
                    <a:pt x="2940520" y="1396866"/>
                    <a:pt x="2906993" y="1213834"/>
                  </a:cubicBezTo>
                  <a:cubicBezTo>
                    <a:pt x="3325617" y="1111345"/>
                    <a:pt x="3619844" y="1141730"/>
                    <a:pt x="3716903" y="1298321"/>
                  </a:cubicBezTo>
                  <a:close/>
                  <a:moveTo>
                    <a:pt x="2830603" y="2853468"/>
                  </a:moveTo>
                  <a:cubicBezTo>
                    <a:pt x="2826411" y="2934144"/>
                    <a:pt x="2821078" y="3014250"/>
                    <a:pt x="2813362" y="3092640"/>
                  </a:cubicBezTo>
                  <a:cubicBezTo>
                    <a:pt x="2727161" y="3078638"/>
                    <a:pt x="2637626" y="3061113"/>
                    <a:pt x="2545996" y="3040253"/>
                  </a:cubicBezTo>
                  <a:cubicBezTo>
                    <a:pt x="2643341" y="2980245"/>
                    <a:pt x="2738591" y="2917571"/>
                    <a:pt x="2830983" y="2853468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19667059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C37A901-D546-4996-BD15-2FCB4FCB959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To add background image, click this shape and Insert&gt;Pictures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2EC1473-70D1-4779-90E7-6B574036B2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29075" y="1181101"/>
            <a:ext cx="4324349" cy="4324349"/>
          </a:xfrm>
          <a:solidFill>
            <a:schemeClr val="accent3"/>
          </a:solidFill>
        </p:spPr>
        <p:txBody>
          <a:bodyPr lIns="360000" tIns="360000" rIns="360000" bIns="360000" anchor="ctr" anchorCtr="0">
            <a:noAutofit/>
          </a:bodyPr>
          <a:lstStyle>
            <a:lvl1pPr algn="ctr"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Section full image</a:t>
            </a:r>
            <a:endParaRPr lang="en-CA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9602215-B418-4EDE-AD9C-E0B776D4C8F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2213" y="6323330"/>
            <a:ext cx="544830" cy="53467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</a:defRPr>
            </a:lvl1pPr>
          </a:lstStyle>
          <a:p>
            <a:fld id="{D410213F-DBF0-43E9-B4DB-C3EC68F8C90D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082537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umbna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CEFCA208-EAE2-401F-AD1C-EFB2F681DE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7602" y="418384"/>
            <a:ext cx="10654611" cy="1118019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Right thumbnail slide</a:t>
            </a:r>
            <a:endParaRPr lang="en-CA" dirty="0"/>
          </a:p>
        </p:txBody>
      </p:sp>
      <p:sp>
        <p:nvSpPr>
          <p:cNvPr id="11" name="Content Placeholder 9">
            <a:extLst>
              <a:ext uri="{FF2B5EF4-FFF2-40B4-BE49-F238E27FC236}">
                <a16:creationId xmlns:a16="http://schemas.microsoft.com/office/drawing/2014/main" id="{8ED06D55-30CC-40F5-863C-CB3467CDFA6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98238" y="1834385"/>
            <a:ext cx="6126768" cy="404621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8DB5D43E-FD72-4438-A3E7-31B6EC750BD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121717" y="1834386"/>
            <a:ext cx="4230496" cy="4046220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CA" dirty="0"/>
              <a:t>Click </a:t>
            </a:r>
            <a:r>
              <a:rPr lang="fr-CA" dirty="0" err="1"/>
              <a:t>icon</a:t>
            </a:r>
            <a:r>
              <a:rPr lang="fr-CA" dirty="0"/>
              <a:t> to </a:t>
            </a:r>
            <a:r>
              <a:rPr lang="fr-CA" dirty="0" err="1"/>
              <a:t>add</a:t>
            </a:r>
            <a:r>
              <a:rPr lang="fr-CA" dirty="0"/>
              <a:t> image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7CB3DE-747C-E97B-196B-90C6CBD1850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21525" y="5950368"/>
            <a:ext cx="4230688" cy="282575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CA" dirty="0"/>
              <a:t>Image credit or caption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6B9F347-506D-AC5B-F3CA-809901CAB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624628" y="138853"/>
            <a:ext cx="400110" cy="1410269"/>
            <a:chOff x="10562335" y="743691"/>
            <a:chExt cx="400110" cy="1410269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34CB11E-901C-BE07-2BB7-3665AF292125}"/>
                </a:ext>
              </a:extLst>
            </p:cNvPr>
            <p:cNvSpPr txBox="1"/>
            <p:nvPr/>
          </p:nvSpPr>
          <p:spPr>
            <a:xfrm rot="16200000">
              <a:off x="10336632" y="969394"/>
              <a:ext cx="8515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b="1" dirty="0">
                  <a:solidFill>
                    <a:schemeClr val="accent3"/>
                  </a:solidFill>
                  <a:latin typeface="+mj-lt"/>
                </a:rPr>
                <a:t>CNSC</a:t>
              </a:r>
            </a:p>
          </p:txBody>
        </p:sp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F2B66347-30F4-E1B2-05A2-F41C58660F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627600" y="1548108"/>
              <a:ext cx="269578" cy="269578"/>
            </a:xfrm>
            <a:prstGeom prst="rect">
              <a:avLst/>
            </a:prstGeom>
          </p:spPr>
        </p:pic>
        <p:sp>
          <p:nvSpPr>
            <p:cNvPr id="8" name="Graphic 72">
              <a:extLst>
                <a:ext uri="{FF2B5EF4-FFF2-40B4-BE49-F238E27FC236}">
                  <a16:creationId xmlns:a16="http://schemas.microsoft.com/office/drawing/2014/main" id="{ABA8A297-66D9-6003-B666-B8274716E855}"/>
                </a:ext>
              </a:extLst>
            </p:cNvPr>
            <p:cNvSpPr/>
            <p:nvPr/>
          </p:nvSpPr>
          <p:spPr>
            <a:xfrm>
              <a:off x="10626492" y="1870092"/>
              <a:ext cx="271795" cy="283868"/>
            </a:xfrm>
            <a:custGeom>
              <a:avLst/>
              <a:gdLst>
                <a:gd name="connsiteX0" fmla="*/ 3634513 w 4243824"/>
                <a:gd name="connsiteY0" fmla="*/ 2180526 h 4432320"/>
                <a:gd name="connsiteX1" fmla="*/ 4082188 w 4243824"/>
                <a:gd name="connsiteY1" fmla="*/ 1139444 h 4432320"/>
                <a:gd name="connsiteX2" fmla="*/ 3624988 w 4243824"/>
                <a:gd name="connsiteY2" fmla="*/ 955325 h 4432320"/>
                <a:gd name="connsiteX3" fmla="*/ 3621939 w 4243824"/>
                <a:gd name="connsiteY3" fmla="*/ 955325 h 4432320"/>
                <a:gd name="connsiteX4" fmla="*/ 2884324 w 4243824"/>
                <a:gd name="connsiteY4" fmla="*/ 1098772 h 4432320"/>
                <a:gd name="connsiteX5" fmla="*/ 2195666 w 4243824"/>
                <a:gd name="connsiteY5" fmla="*/ -223 h 4432320"/>
                <a:gd name="connsiteX6" fmla="*/ 1715130 w 4243824"/>
                <a:gd name="connsiteY6" fmla="*/ 445166 h 4432320"/>
                <a:gd name="connsiteX7" fmla="*/ 1437762 w 4243824"/>
                <a:gd name="connsiteY7" fmla="*/ 1513872 h 4432320"/>
                <a:gd name="connsiteX8" fmla="*/ 1074954 w 4243824"/>
                <a:gd name="connsiteY8" fmla="*/ 1893814 h 4432320"/>
                <a:gd name="connsiteX9" fmla="*/ 1454906 w 4243824"/>
                <a:gd name="connsiteY9" fmla="*/ 2256622 h 4432320"/>
                <a:gd name="connsiteX10" fmla="*/ 1817713 w 4243824"/>
                <a:gd name="connsiteY10" fmla="*/ 1876679 h 4432320"/>
                <a:gd name="connsiteX11" fmla="*/ 1521200 w 4243824"/>
                <a:gd name="connsiteY11" fmla="*/ 1521396 h 4432320"/>
                <a:gd name="connsiteX12" fmla="*/ 2138134 w 4243824"/>
                <a:gd name="connsiteY12" fmla="*/ 394112 h 4432320"/>
                <a:gd name="connsiteX13" fmla="*/ 2677155 w 4243824"/>
                <a:gd name="connsiteY13" fmla="*/ 1173639 h 4432320"/>
                <a:gd name="connsiteX14" fmla="*/ 2058030 w 4243824"/>
                <a:gd name="connsiteY14" fmla="*/ 1460722 h 4432320"/>
                <a:gd name="connsiteX15" fmla="*/ 2043456 w 4243824"/>
                <a:gd name="connsiteY15" fmla="*/ 1505585 h 4432320"/>
                <a:gd name="connsiteX16" fmla="*/ 2088319 w 4243824"/>
                <a:gd name="connsiteY16" fmla="*/ 1520158 h 4432320"/>
                <a:gd name="connsiteX17" fmla="*/ 2702300 w 4243824"/>
                <a:gd name="connsiteY17" fmla="*/ 1271555 h 4432320"/>
                <a:gd name="connsiteX18" fmla="*/ 2778500 w 4243824"/>
                <a:gd name="connsiteY18" fmla="*/ 1664081 h 4432320"/>
                <a:gd name="connsiteX19" fmla="*/ 2772690 w 4243824"/>
                <a:gd name="connsiteY19" fmla="*/ 1661223 h 4432320"/>
                <a:gd name="connsiteX20" fmla="*/ 2728018 w 4243824"/>
                <a:gd name="connsiteY20" fmla="*/ 1676378 h 4432320"/>
                <a:gd name="connsiteX21" fmla="*/ 2742306 w 4243824"/>
                <a:gd name="connsiteY21" fmla="*/ 1720564 h 4432320"/>
                <a:gd name="connsiteX22" fmla="*/ 2789931 w 4243824"/>
                <a:gd name="connsiteY22" fmla="*/ 1746567 h 4432320"/>
                <a:gd name="connsiteX23" fmla="*/ 2839175 w 4243824"/>
                <a:gd name="connsiteY23" fmla="*/ 2525046 h 4432320"/>
                <a:gd name="connsiteX24" fmla="*/ 2838317 w 4243824"/>
                <a:gd name="connsiteY24" fmla="*/ 2622677 h 4432320"/>
                <a:gd name="connsiteX25" fmla="*/ 2325587 w 4243824"/>
                <a:gd name="connsiteY25" fmla="*/ 2984627 h 4432320"/>
                <a:gd name="connsiteX26" fmla="*/ 1638453 w 4243824"/>
                <a:gd name="connsiteY26" fmla="*/ 2748502 h 4432320"/>
                <a:gd name="connsiteX27" fmla="*/ 58732 w 4243824"/>
                <a:gd name="connsiteY27" fmla="*/ 1709134 h 4432320"/>
                <a:gd name="connsiteX28" fmla="*/ 11945 w 4243824"/>
                <a:gd name="connsiteY28" fmla="*/ 1703305 h 4432320"/>
                <a:gd name="connsiteX29" fmla="*/ 3392 w 4243824"/>
                <a:gd name="connsiteY29" fmla="*/ 1745996 h 4432320"/>
                <a:gd name="connsiteX30" fmla="*/ 1775041 w 4243824"/>
                <a:gd name="connsiteY30" fmla="*/ 2980626 h 4432320"/>
                <a:gd name="connsiteX31" fmla="*/ 2118609 w 4243824"/>
                <a:gd name="connsiteY31" fmla="*/ 3110737 h 4432320"/>
                <a:gd name="connsiteX32" fmla="*/ 506597 w 4243824"/>
                <a:gd name="connsiteY32" fmla="*/ 3687381 h 4432320"/>
                <a:gd name="connsiteX33" fmla="*/ 471974 w 4243824"/>
                <a:gd name="connsiteY33" fmla="*/ 3719433 h 4432320"/>
                <a:gd name="connsiteX34" fmla="*/ 504026 w 4243824"/>
                <a:gd name="connsiteY34" fmla="*/ 3754056 h 4432320"/>
                <a:gd name="connsiteX35" fmla="*/ 612706 w 4243824"/>
                <a:gd name="connsiteY35" fmla="*/ 3759390 h 4432320"/>
                <a:gd name="connsiteX36" fmla="*/ 2317682 w 4243824"/>
                <a:gd name="connsiteY36" fmla="*/ 3176556 h 4432320"/>
                <a:gd name="connsiteX37" fmla="*/ 2790883 w 4243824"/>
                <a:gd name="connsiteY37" fmla="*/ 3302095 h 4432320"/>
                <a:gd name="connsiteX38" fmla="*/ 2478082 w 4243824"/>
                <a:gd name="connsiteY38" fmla="*/ 4381849 h 4432320"/>
                <a:gd name="connsiteX39" fmla="*/ 2489893 w 4243824"/>
                <a:gd name="connsiteY39" fmla="*/ 4427493 h 4432320"/>
                <a:gd name="connsiteX40" fmla="*/ 2533231 w 4243824"/>
                <a:gd name="connsiteY40" fmla="*/ 4419092 h 4432320"/>
                <a:gd name="connsiteX41" fmla="*/ 2922233 w 4243824"/>
                <a:gd name="connsiteY41" fmla="*/ 3328575 h 4432320"/>
                <a:gd name="connsiteX42" fmla="*/ 4220110 w 4243824"/>
                <a:gd name="connsiteY42" fmla="*/ 3112643 h 4432320"/>
                <a:gd name="connsiteX43" fmla="*/ 3634513 w 4243824"/>
                <a:gd name="connsiteY43" fmla="*/ 2180526 h 4432320"/>
                <a:gd name="connsiteX44" fmla="*/ 2986813 w 4243824"/>
                <a:gd name="connsiteY44" fmla="*/ 1860486 h 4432320"/>
                <a:gd name="connsiteX45" fmla="*/ 3374861 w 4243824"/>
                <a:gd name="connsiteY45" fmla="*/ 2126520 h 4432320"/>
                <a:gd name="connsiteX46" fmla="*/ 2999576 w 4243824"/>
                <a:gd name="connsiteY46" fmla="*/ 2489993 h 4432320"/>
                <a:gd name="connsiteX47" fmla="*/ 3001862 w 4243824"/>
                <a:gd name="connsiteY47" fmla="*/ 2311305 h 4432320"/>
                <a:gd name="connsiteX48" fmla="*/ 2987288 w 4243824"/>
                <a:gd name="connsiteY48" fmla="*/ 1860867 h 4432320"/>
                <a:gd name="connsiteX49" fmla="*/ 2988241 w 4243824"/>
                <a:gd name="connsiteY49" fmla="*/ 2740596 h 4432320"/>
                <a:gd name="connsiteX50" fmla="*/ 3545644 w 4243824"/>
                <a:gd name="connsiteY50" fmla="*/ 2270442 h 4432320"/>
                <a:gd name="connsiteX51" fmla="*/ 3876733 w 4243824"/>
                <a:gd name="connsiteY51" fmla="*/ 2909665 h 4432320"/>
                <a:gd name="connsiteX52" fmla="*/ 2953475 w 4243824"/>
                <a:gd name="connsiteY52" fmla="*/ 3112643 h 4432320"/>
                <a:gd name="connsiteX53" fmla="*/ 2988717 w 4243824"/>
                <a:gd name="connsiteY53" fmla="*/ 2740596 h 4432320"/>
                <a:gd name="connsiteX54" fmla="*/ 3716428 w 4243824"/>
                <a:gd name="connsiteY54" fmla="*/ 1298321 h 4432320"/>
                <a:gd name="connsiteX55" fmla="*/ 3445060 w 4243824"/>
                <a:gd name="connsiteY55" fmla="*/ 2045366 h 4432320"/>
                <a:gd name="connsiteX56" fmla="*/ 2979763 w 4243824"/>
                <a:gd name="connsiteY56" fmla="*/ 1766951 h 4432320"/>
                <a:gd name="connsiteX57" fmla="*/ 2906993 w 4243824"/>
                <a:gd name="connsiteY57" fmla="*/ 1213834 h 4432320"/>
                <a:gd name="connsiteX58" fmla="*/ 3716903 w 4243824"/>
                <a:gd name="connsiteY58" fmla="*/ 1298321 h 4432320"/>
                <a:gd name="connsiteX59" fmla="*/ 2830603 w 4243824"/>
                <a:gd name="connsiteY59" fmla="*/ 2853468 h 4432320"/>
                <a:gd name="connsiteX60" fmla="*/ 2813362 w 4243824"/>
                <a:gd name="connsiteY60" fmla="*/ 3092640 h 4432320"/>
                <a:gd name="connsiteX61" fmla="*/ 2545996 w 4243824"/>
                <a:gd name="connsiteY61" fmla="*/ 3040253 h 4432320"/>
                <a:gd name="connsiteX62" fmla="*/ 2830983 w 4243824"/>
                <a:gd name="connsiteY62" fmla="*/ 2853468 h 4432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4243824" h="4432320">
                  <a:moveTo>
                    <a:pt x="3634513" y="2180526"/>
                  </a:moveTo>
                  <a:cubicBezTo>
                    <a:pt x="4056946" y="1740090"/>
                    <a:pt x="4220205" y="1361376"/>
                    <a:pt x="4082188" y="1139444"/>
                  </a:cubicBezTo>
                  <a:cubicBezTo>
                    <a:pt x="4007892" y="1019619"/>
                    <a:pt x="3849778" y="955897"/>
                    <a:pt x="3624988" y="955325"/>
                  </a:cubicBezTo>
                  <a:lnTo>
                    <a:pt x="3621939" y="955325"/>
                  </a:lnTo>
                  <a:cubicBezTo>
                    <a:pt x="3421153" y="955325"/>
                    <a:pt x="3166834" y="1004855"/>
                    <a:pt x="2884324" y="1098772"/>
                  </a:cubicBezTo>
                  <a:cubicBezTo>
                    <a:pt x="2738591" y="409733"/>
                    <a:pt x="2482368" y="-223"/>
                    <a:pt x="2195666" y="-223"/>
                  </a:cubicBezTo>
                  <a:cubicBezTo>
                    <a:pt x="2018976" y="-223"/>
                    <a:pt x="1852766" y="153797"/>
                    <a:pt x="1715130" y="445166"/>
                  </a:cubicBezTo>
                  <a:cubicBezTo>
                    <a:pt x="1587590" y="715105"/>
                    <a:pt x="1491863" y="1084104"/>
                    <a:pt x="1437762" y="1513872"/>
                  </a:cubicBezTo>
                  <a:cubicBezTo>
                    <a:pt x="1232688" y="1518605"/>
                    <a:pt x="1070191" y="1688712"/>
                    <a:pt x="1074954" y="1893814"/>
                  </a:cubicBezTo>
                  <a:cubicBezTo>
                    <a:pt x="1079716" y="2098916"/>
                    <a:pt x="1249833" y="2261355"/>
                    <a:pt x="1454906" y="2256622"/>
                  </a:cubicBezTo>
                  <a:cubicBezTo>
                    <a:pt x="1659980" y="2251897"/>
                    <a:pt x="1822476" y="2081790"/>
                    <a:pt x="1817713" y="1876679"/>
                  </a:cubicBezTo>
                  <a:cubicBezTo>
                    <a:pt x="1813713" y="1703638"/>
                    <a:pt x="1690745" y="1556286"/>
                    <a:pt x="1521200" y="1521396"/>
                  </a:cubicBezTo>
                  <a:cubicBezTo>
                    <a:pt x="1644168" y="835596"/>
                    <a:pt x="1884960" y="394112"/>
                    <a:pt x="2138134" y="394112"/>
                  </a:cubicBezTo>
                  <a:cubicBezTo>
                    <a:pt x="2342351" y="394112"/>
                    <a:pt x="2542947" y="684815"/>
                    <a:pt x="2677155" y="1173639"/>
                  </a:cubicBezTo>
                  <a:cubicBezTo>
                    <a:pt x="2465224" y="1256877"/>
                    <a:pt x="2258435" y="1352737"/>
                    <a:pt x="2058030" y="1460722"/>
                  </a:cubicBezTo>
                  <a:cubicBezTo>
                    <a:pt x="2041646" y="1469085"/>
                    <a:pt x="2035074" y="1489173"/>
                    <a:pt x="2043456" y="1505585"/>
                  </a:cubicBezTo>
                  <a:cubicBezTo>
                    <a:pt x="2051838" y="1521996"/>
                    <a:pt x="2071936" y="1528521"/>
                    <a:pt x="2088319" y="1520158"/>
                  </a:cubicBezTo>
                  <a:cubicBezTo>
                    <a:pt x="2286725" y="1422698"/>
                    <a:pt x="2491988" y="1339612"/>
                    <a:pt x="2702300" y="1271555"/>
                  </a:cubicBezTo>
                  <a:cubicBezTo>
                    <a:pt x="2732113" y="1394142"/>
                    <a:pt x="2757545" y="1525778"/>
                    <a:pt x="2778500" y="1664081"/>
                  </a:cubicBezTo>
                  <a:lnTo>
                    <a:pt x="2772690" y="1661223"/>
                  </a:lnTo>
                  <a:cubicBezTo>
                    <a:pt x="2756212" y="1653079"/>
                    <a:pt x="2736210" y="1659861"/>
                    <a:pt x="2728018" y="1676378"/>
                  </a:cubicBezTo>
                  <a:cubicBezTo>
                    <a:pt x="2720113" y="1692541"/>
                    <a:pt x="2726398" y="1712106"/>
                    <a:pt x="2742306" y="1720564"/>
                  </a:cubicBezTo>
                  <a:cubicBezTo>
                    <a:pt x="2758402" y="1729137"/>
                    <a:pt x="2774214" y="1737804"/>
                    <a:pt x="2789931" y="1746567"/>
                  </a:cubicBezTo>
                  <a:cubicBezTo>
                    <a:pt x="2823268" y="2004714"/>
                    <a:pt x="2839746" y="2264756"/>
                    <a:pt x="2839175" y="2525046"/>
                  </a:cubicBezTo>
                  <a:cubicBezTo>
                    <a:pt x="2839175" y="2555145"/>
                    <a:pt x="2839175" y="2587244"/>
                    <a:pt x="2838317" y="2622677"/>
                  </a:cubicBezTo>
                  <a:cubicBezTo>
                    <a:pt x="2673820" y="2752131"/>
                    <a:pt x="2502656" y="2872946"/>
                    <a:pt x="2325587" y="2984627"/>
                  </a:cubicBezTo>
                  <a:cubicBezTo>
                    <a:pt x="2092034" y="2919752"/>
                    <a:pt x="1862577" y="2840904"/>
                    <a:pt x="1638453" y="2748502"/>
                  </a:cubicBezTo>
                  <a:cubicBezTo>
                    <a:pt x="932460" y="2458751"/>
                    <a:pt x="326956" y="2060892"/>
                    <a:pt x="58732" y="1709134"/>
                  </a:cubicBezTo>
                  <a:cubicBezTo>
                    <a:pt x="47426" y="1694608"/>
                    <a:pt x="26471" y="1691998"/>
                    <a:pt x="11945" y="1703305"/>
                  </a:cubicBezTo>
                  <a:cubicBezTo>
                    <a:pt x="-1085" y="1713449"/>
                    <a:pt x="-4724" y="1731613"/>
                    <a:pt x="3392" y="1745996"/>
                  </a:cubicBezTo>
                  <a:cubicBezTo>
                    <a:pt x="236659" y="2149951"/>
                    <a:pt x="931984" y="2634583"/>
                    <a:pt x="1775041" y="2980626"/>
                  </a:cubicBezTo>
                  <a:cubicBezTo>
                    <a:pt x="1888580" y="3027204"/>
                    <a:pt x="2003641" y="3070828"/>
                    <a:pt x="2118609" y="3110737"/>
                  </a:cubicBezTo>
                  <a:cubicBezTo>
                    <a:pt x="1513676" y="3462401"/>
                    <a:pt x="915029" y="3676999"/>
                    <a:pt x="506597" y="3687381"/>
                  </a:cubicBezTo>
                  <a:cubicBezTo>
                    <a:pt x="488186" y="3686667"/>
                    <a:pt x="472688" y="3701021"/>
                    <a:pt x="471974" y="3719433"/>
                  </a:cubicBezTo>
                  <a:cubicBezTo>
                    <a:pt x="471260" y="3737845"/>
                    <a:pt x="485614" y="3753342"/>
                    <a:pt x="504026" y="3754056"/>
                  </a:cubicBezTo>
                  <a:cubicBezTo>
                    <a:pt x="540135" y="3757733"/>
                    <a:pt x="576406" y="3759504"/>
                    <a:pt x="612706" y="3759390"/>
                  </a:cubicBezTo>
                  <a:cubicBezTo>
                    <a:pt x="1034473" y="3759390"/>
                    <a:pt x="1671695" y="3542982"/>
                    <a:pt x="2317682" y="3176556"/>
                  </a:cubicBezTo>
                  <a:cubicBezTo>
                    <a:pt x="2479035" y="3226752"/>
                    <a:pt x="2638006" y="3268948"/>
                    <a:pt x="2790883" y="3302095"/>
                  </a:cubicBezTo>
                  <a:cubicBezTo>
                    <a:pt x="2731256" y="3755675"/>
                    <a:pt x="2620481" y="4138200"/>
                    <a:pt x="2478082" y="4381849"/>
                  </a:cubicBezTo>
                  <a:cubicBezTo>
                    <a:pt x="2468748" y="4397718"/>
                    <a:pt x="2473986" y="4418149"/>
                    <a:pt x="2489893" y="4427493"/>
                  </a:cubicBezTo>
                  <a:cubicBezTo>
                    <a:pt x="2504371" y="4436018"/>
                    <a:pt x="2522945" y="4432417"/>
                    <a:pt x="2533231" y="4419092"/>
                  </a:cubicBezTo>
                  <a:cubicBezTo>
                    <a:pt x="2702967" y="4200017"/>
                    <a:pt x="2840603" y="3813302"/>
                    <a:pt x="2922233" y="3328575"/>
                  </a:cubicBezTo>
                  <a:cubicBezTo>
                    <a:pt x="3626035" y="3460496"/>
                    <a:pt x="4110095" y="3380391"/>
                    <a:pt x="4220110" y="3112643"/>
                  </a:cubicBezTo>
                  <a:cubicBezTo>
                    <a:pt x="4316693" y="2875947"/>
                    <a:pt x="4103619" y="2537142"/>
                    <a:pt x="3634513" y="2180526"/>
                  </a:cubicBezTo>
                  <a:close/>
                  <a:moveTo>
                    <a:pt x="2986813" y="1860486"/>
                  </a:moveTo>
                  <a:cubicBezTo>
                    <a:pt x="3121210" y="1941582"/>
                    <a:pt x="3250750" y="2030412"/>
                    <a:pt x="3374861" y="2126520"/>
                  </a:cubicBezTo>
                  <a:cubicBezTo>
                    <a:pt x="3257799" y="2255688"/>
                    <a:pt x="3132449" y="2377094"/>
                    <a:pt x="2999576" y="2489993"/>
                  </a:cubicBezTo>
                  <a:cubicBezTo>
                    <a:pt x="3001100" y="2430462"/>
                    <a:pt x="3001862" y="2370645"/>
                    <a:pt x="3001862" y="2311305"/>
                  </a:cubicBezTo>
                  <a:cubicBezTo>
                    <a:pt x="3002337" y="2159571"/>
                    <a:pt x="2997290" y="2008219"/>
                    <a:pt x="2987288" y="1860867"/>
                  </a:cubicBezTo>
                  <a:close/>
                  <a:moveTo>
                    <a:pt x="2988241" y="2740596"/>
                  </a:moveTo>
                  <a:cubicBezTo>
                    <a:pt x="3184646" y="2596912"/>
                    <a:pt x="3370860" y="2439816"/>
                    <a:pt x="3545644" y="2270442"/>
                  </a:cubicBezTo>
                  <a:cubicBezTo>
                    <a:pt x="3819869" y="2522474"/>
                    <a:pt x="3940360" y="2754503"/>
                    <a:pt x="3876733" y="2909665"/>
                  </a:cubicBezTo>
                  <a:cubicBezTo>
                    <a:pt x="3799199" y="3098260"/>
                    <a:pt x="3455156" y="3173507"/>
                    <a:pt x="2953475" y="3112643"/>
                  </a:cubicBezTo>
                  <a:cubicBezTo>
                    <a:pt x="2968715" y="2992056"/>
                    <a:pt x="2980526" y="2867184"/>
                    <a:pt x="2988717" y="2740596"/>
                  </a:cubicBezTo>
                  <a:close/>
                  <a:moveTo>
                    <a:pt x="3716428" y="1298321"/>
                  </a:moveTo>
                  <a:cubicBezTo>
                    <a:pt x="3811678" y="1452149"/>
                    <a:pt x="3712903" y="1723517"/>
                    <a:pt x="3445060" y="2045366"/>
                  </a:cubicBezTo>
                  <a:cubicBezTo>
                    <a:pt x="3294851" y="1944640"/>
                    <a:pt x="3139498" y="1851714"/>
                    <a:pt x="2979763" y="1766951"/>
                  </a:cubicBezTo>
                  <a:cubicBezTo>
                    <a:pt x="2964810" y="1581470"/>
                    <a:pt x="2940520" y="1396866"/>
                    <a:pt x="2906993" y="1213834"/>
                  </a:cubicBezTo>
                  <a:cubicBezTo>
                    <a:pt x="3325617" y="1111345"/>
                    <a:pt x="3619844" y="1141730"/>
                    <a:pt x="3716903" y="1298321"/>
                  </a:cubicBezTo>
                  <a:close/>
                  <a:moveTo>
                    <a:pt x="2830603" y="2853468"/>
                  </a:moveTo>
                  <a:cubicBezTo>
                    <a:pt x="2826411" y="2934144"/>
                    <a:pt x="2821078" y="3014250"/>
                    <a:pt x="2813362" y="3092640"/>
                  </a:cubicBezTo>
                  <a:cubicBezTo>
                    <a:pt x="2727161" y="3078638"/>
                    <a:pt x="2637626" y="3061113"/>
                    <a:pt x="2545996" y="3040253"/>
                  </a:cubicBezTo>
                  <a:cubicBezTo>
                    <a:pt x="2643341" y="2980245"/>
                    <a:pt x="2738591" y="2917571"/>
                    <a:pt x="2830983" y="2853468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CA"/>
            </a:p>
          </p:txBody>
        </p:sp>
      </p:grp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DD487B-5358-48B7-9C1B-8E3F117B56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19510" y="6323330"/>
            <a:ext cx="544830" cy="53467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/>
                </a:solidFill>
              </a:defRPr>
            </a:lvl1pPr>
          </a:lstStyle>
          <a:p>
            <a:fld id="{D410213F-DBF0-43E9-B4DB-C3EC68F8C90D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215694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te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589C3F8D-9933-DC3E-6438-D2CAB46A33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1817" y="841210"/>
            <a:ext cx="10648366" cy="1325563"/>
          </a:xfrm>
        </p:spPr>
        <p:txBody>
          <a:bodyPr>
            <a:normAutofit/>
          </a:bodyPr>
          <a:lstStyle>
            <a:lvl1pPr algn="ctr">
              <a:defRPr sz="7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3 item/column layout</a:t>
            </a:r>
            <a:endParaRPr lang="en-CA" dirty="0"/>
          </a:p>
        </p:txBody>
      </p:sp>
      <p:sp>
        <p:nvSpPr>
          <p:cNvPr id="18" name="Picture Placeholder 7">
            <a:extLst>
              <a:ext uri="{FF2B5EF4-FFF2-40B4-BE49-F238E27FC236}">
                <a16:creationId xmlns:a16="http://schemas.microsoft.com/office/drawing/2014/main" id="{65E50A34-589C-53E7-1BFF-C79A34779B7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638857" y="2387999"/>
            <a:ext cx="1243546" cy="1189378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Autofit/>
          </a:bodyPr>
          <a:lstStyle>
            <a:lvl1pPr marL="0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fr-CA" dirty="0"/>
              <a:t>Click </a:t>
            </a:r>
            <a:r>
              <a:rPr lang="fr-CA" dirty="0" err="1"/>
              <a:t>icon</a:t>
            </a:r>
            <a:endParaRPr lang="en-CA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31F12A5F-D4E9-0126-5082-5F48F6EAEA5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21687" y="3814610"/>
            <a:ext cx="2899609" cy="2202180"/>
          </a:xfrm>
        </p:spPr>
        <p:txBody>
          <a:bodyPr>
            <a:normAutofit/>
          </a:bodyPr>
          <a:lstStyle>
            <a:lvl1pPr marL="0" algn="ctr">
              <a:buNone/>
              <a:defRPr sz="2400"/>
            </a:lvl1pPr>
          </a:lstStyle>
          <a:p>
            <a:pPr lvl="0"/>
            <a:r>
              <a:rPr lang="en-CA" dirty="0"/>
              <a:t>Description about item 1</a:t>
            </a:r>
          </a:p>
        </p:txBody>
      </p:sp>
      <p:sp>
        <p:nvSpPr>
          <p:cNvPr id="21" name="Picture Placeholder 7">
            <a:extLst>
              <a:ext uri="{FF2B5EF4-FFF2-40B4-BE49-F238E27FC236}">
                <a16:creationId xmlns:a16="http://schemas.microsoft.com/office/drawing/2014/main" id="{720D8A0C-333C-C3A4-A9C8-692F07466FC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463365" y="2387999"/>
            <a:ext cx="1243546" cy="1189378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Autofit/>
          </a:bodyPr>
          <a:lstStyle>
            <a:lvl1pPr marL="0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fr-CA" dirty="0"/>
              <a:t>Click </a:t>
            </a:r>
            <a:r>
              <a:rPr lang="fr-CA" dirty="0" err="1"/>
              <a:t>icon</a:t>
            </a:r>
            <a:endParaRPr lang="en-CA" dirty="0"/>
          </a:p>
        </p:txBody>
      </p:sp>
      <p:sp>
        <p:nvSpPr>
          <p:cNvPr id="22" name="Content Placeholder 19">
            <a:extLst>
              <a:ext uri="{FF2B5EF4-FFF2-40B4-BE49-F238E27FC236}">
                <a16:creationId xmlns:a16="http://schemas.microsoft.com/office/drawing/2014/main" id="{0CA50799-3DD9-1EB4-A3DB-15EA3832B9B7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646195" y="3814610"/>
            <a:ext cx="2899609" cy="2202180"/>
          </a:xfrm>
        </p:spPr>
        <p:txBody>
          <a:bodyPr>
            <a:normAutofit/>
          </a:bodyPr>
          <a:lstStyle>
            <a:lvl1pPr marL="0" algn="ctr">
              <a:buNone/>
              <a:defRPr sz="2400"/>
            </a:lvl1pPr>
          </a:lstStyle>
          <a:p>
            <a:pPr lvl="0"/>
            <a:r>
              <a:rPr lang="en-CA" dirty="0"/>
              <a:t>Description about item 2</a:t>
            </a:r>
          </a:p>
        </p:txBody>
      </p:sp>
      <p:sp>
        <p:nvSpPr>
          <p:cNvPr id="23" name="Picture Placeholder 7">
            <a:extLst>
              <a:ext uri="{FF2B5EF4-FFF2-40B4-BE49-F238E27FC236}">
                <a16:creationId xmlns:a16="http://schemas.microsoft.com/office/drawing/2014/main" id="{0ACE4899-7D8F-13B8-D5DB-537BFF960B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269774" y="2387999"/>
            <a:ext cx="1243546" cy="1189378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Autofit/>
          </a:bodyPr>
          <a:lstStyle>
            <a:lvl1pPr marL="0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fr-CA" dirty="0"/>
              <a:t>Click </a:t>
            </a:r>
            <a:r>
              <a:rPr lang="fr-CA" dirty="0" err="1"/>
              <a:t>icon</a:t>
            </a:r>
            <a:endParaRPr lang="en-CA" dirty="0"/>
          </a:p>
        </p:txBody>
      </p:sp>
      <p:sp>
        <p:nvSpPr>
          <p:cNvPr id="24" name="Content Placeholder 19">
            <a:extLst>
              <a:ext uri="{FF2B5EF4-FFF2-40B4-BE49-F238E27FC236}">
                <a16:creationId xmlns:a16="http://schemas.microsoft.com/office/drawing/2014/main" id="{DBCDF84C-0B64-DDF6-3BBE-1893710C653C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452604" y="3814610"/>
            <a:ext cx="2899609" cy="2202180"/>
          </a:xfrm>
        </p:spPr>
        <p:txBody>
          <a:bodyPr>
            <a:normAutofit/>
          </a:bodyPr>
          <a:lstStyle>
            <a:lvl1pPr marL="0" algn="ctr">
              <a:buNone/>
              <a:defRPr sz="2400"/>
            </a:lvl1pPr>
          </a:lstStyle>
          <a:p>
            <a:pPr lvl="0"/>
            <a:r>
              <a:rPr lang="en-CA" dirty="0"/>
              <a:t>Description about item 3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A8239E5-268B-9F64-EF74-9BF677D03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624628" y="138853"/>
            <a:ext cx="400110" cy="1410269"/>
            <a:chOff x="10562335" y="743691"/>
            <a:chExt cx="400110" cy="1410269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2B4C514-96A2-A41D-2645-85B35DE97862}"/>
                </a:ext>
              </a:extLst>
            </p:cNvPr>
            <p:cNvSpPr txBox="1"/>
            <p:nvPr/>
          </p:nvSpPr>
          <p:spPr>
            <a:xfrm rot="16200000">
              <a:off x="10336632" y="969394"/>
              <a:ext cx="8515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b="1" dirty="0">
                  <a:solidFill>
                    <a:schemeClr val="accent3"/>
                  </a:solidFill>
                  <a:latin typeface="+mj-lt"/>
                </a:rPr>
                <a:t>CNSC</a:t>
              </a:r>
            </a:p>
          </p:txBody>
        </p:sp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61D59F26-C0BF-54F5-E283-79A9571D511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627600" y="1548108"/>
              <a:ext cx="269578" cy="269578"/>
            </a:xfrm>
            <a:prstGeom prst="rect">
              <a:avLst/>
            </a:prstGeom>
          </p:spPr>
        </p:pic>
        <p:sp>
          <p:nvSpPr>
            <p:cNvPr id="10" name="Graphic 72">
              <a:extLst>
                <a:ext uri="{FF2B5EF4-FFF2-40B4-BE49-F238E27FC236}">
                  <a16:creationId xmlns:a16="http://schemas.microsoft.com/office/drawing/2014/main" id="{509EA3AB-93BD-F394-F82B-C4450F8A02D3}"/>
                </a:ext>
              </a:extLst>
            </p:cNvPr>
            <p:cNvSpPr/>
            <p:nvPr/>
          </p:nvSpPr>
          <p:spPr>
            <a:xfrm>
              <a:off x="10626492" y="1870092"/>
              <a:ext cx="271795" cy="283868"/>
            </a:xfrm>
            <a:custGeom>
              <a:avLst/>
              <a:gdLst>
                <a:gd name="connsiteX0" fmla="*/ 3634513 w 4243824"/>
                <a:gd name="connsiteY0" fmla="*/ 2180526 h 4432320"/>
                <a:gd name="connsiteX1" fmla="*/ 4082188 w 4243824"/>
                <a:gd name="connsiteY1" fmla="*/ 1139444 h 4432320"/>
                <a:gd name="connsiteX2" fmla="*/ 3624988 w 4243824"/>
                <a:gd name="connsiteY2" fmla="*/ 955325 h 4432320"/>
                <a:gd name="connsiteX3" fmla="*/ 3621939 w 4243824"/>
                <a:gd name="connsiteY3" fmla="*/ 955325 h 4432320"/>
                <a:gd name="connsiteX4" fmla="*/ 2884324 w 4243824"/>
                <a:gd name="connsiteY4" fmla="*/ 1098772 h 4432320"/>
                <a:gd name="connsiteX5" fmla="*/ 2195666 w 4243824"/>
                <a:gd name="connsiteY5" fmla="*/ -223 h 4432320"/>
                <a:gd name="connsiteX6" fmla="*/ 1715130 w 4243824"/>
                <a:gd name="connsiteY6" fmla="*/ 445166 h 4432320"/>
                <a:gd name="connsiteX7" fmla="*/ 1437762 w 4243824"/>
                <a:gd name="connsiteY7" fmla="*/ 1513872 h 4432320"/>
                <a:gd name="connsiteX8" fmla="*/ 1074954 w 4243824"/>
                <a:gd name="connsiteY8" fmla="*/ 1893814 h 4432320"/>
                <a:gd name="connsiteX9" fmla="*/ 1454906 w 4243824"/>
                <a:gd name="connsiteY9" fmla="*/ 2256622 h 4432320"/>
                <a:gd name="connsiteX10" fmla="*/ 1817713 w 4243824"/>
                <a:gd name="connsiteY10" fmla="*/ 1876679 h 4432320"/>
                <a:gd name="connsiteX11" fmla="*/ 1521200 w 4243824"/>
                <a:gd name="connsiteY11" fmla="*/ 1521396 h 4432320"/>
                <a:gd name="connsiteX12" fmla="*/ 2138134 w 4243824"/>
                <a:gd name="connsiteY12" fmla="*/ 394112 h 4432320"/>
                <a:gd name="connsiteX13" fmla="*/ 2677155 w 4243824"/>
                <a:gd name="connsiteY13" fmla="*/ 1173639 h 4432320"/>
                <a:gd name="connsiteX14" fmla="*/ 2058030 w 4243824"/>
                <a:gd name="connsiteY14" fmla="*/ 1460722 h 4432320"/>
                <a:gd name="connsiteX15" fmla="*/ 2043456 w 4243824"/>
                <a:gd name="connsiteY15" fmla="*/ 1505585 h 4432320"/>
                <a:gd name="connsiteX16" fmla="*/ 2088319 w 4243824"/>
                <a:gd name="connsiteY16" fmla="*/ 1520158 h 4432320"/>
                <a:gd name="connsiteX17" fmla="*/ 2702300 w 4243824"/>
                <a:gd name="connsiteY17" fmla="*/ 1271555 h 4432320"/>
                <a:gd name="connsiteX18" fmla="*/ 2778500 w 4243824"/>
                <a:gd name="connsiteY18" fmla="*/ 1664081 h 4432320"/>
                <a:gd name="connsiteX19" fmla="*/ 2772690 w 4243824"/>
                <a:gd name="connsiteY19" fmla="*/ 1661223 h 4432320"/>
                <a:gd name="connsiteX20" fmla="*/ 2728018 w 4243824"/>
                <a:gd name="connsiteY20" fmla="*/ 1676378 h 4432320"/>
                <a:gd name="connsiteX21" fmla="*/ 2742306 w 4243824"/>
                <a:gd name="connsiteY21" fmla="*/ 1720564 h 4432320"/>
                <a:gd name="connsiteX22" fmla="*/ 2789931 w 4243824"/>
                <a:gd name="connsiteY22" fmla="*/ 1746567 h 4432320"/>
                <a:gd name="connsiteX23" fmla="*/ 2839175 w 4243824"/>
                <a:gd name="connsiteY23" fmla="*/ 2525046 h 4432320"/>
                <a:gd name="connsiteX24" fmla="*/ 2838317 w 4243824"/>
                <a:gd name="connsiteY24" fmla="*/ 2622677 h 4432320"/>
                <a:gd name="connsiteX25" fmla="*/ 2325587 w 4243824"/>
                <a:gd name="connsiteY25" fmla="*/ 2984627 h 4432320"/>
                <a:gd name="connsiteX26" fmla="*/ 1638453 w 4243824"/>
                <a:gd name="connsiteY26" fmla="*/ 2748502 h 4432320"/>
                <a:gd name="connsiteX27" fmla="*/ 58732 w 4243824"/>
                <a:gd name="connsiteY27" fmla="*/ 1709134 h 4432320"/>
                <a:gd name="connsiteX28" fmla="*/ 11945 w 4243824"/>
                <a:gd name="connsiteY28" fmla="*/ 1703305 h 4432320"/>
                <a:gd name="connsiteX29" fmla="*/ 3392 w 4243824"/>
                <a:gd name="connsiteY29" fmla="*/ 1745996 h 4432320"/>
                <a:gd name="connsiteX30" fmla="*/ 1775041 w 4243824"/>
                <a:gd name="connsiteY30" fmla="*/ 2980626 h 4432320"/>
                <a:gd name="connsiteX31" fmla="*/ 2118609 w 4243824"/>
                <a:gd name="connsiteY31" fmla="*/ 3110737 h 4432320"/>
                <a:gd name="connsiteX32" fmla="*/ 506597 w 4243824"/>
                <a:gd name="connsiteY32" fmla="*/ 3687381 h 4432320"/>
                <a:gd name="connsiteX33" fmla="*/ 471974 w 4243824"/>
                <a:gd name="connsiteY33" fmla="*/ 3719433 h 4432320"/>
                <a:gd name="connsiteX34" fmla="*/ 504026 w 4243824"/>
                <a:gd name="connsiteY34" fmla="*/ 3754056 h 4432320"/>
                <a:gd name="connsiteX35" fmla="*/ 612706 w 4243824"/>
                <a:gd name="connsiteY35" fmla="*/ 3759390 h 4432320"/>
                <a:gd name="connsiteX36" fmla="*/ 2317682 w 4243824"/>
                <a:gd name="connsiteY36" fmla="*/ 3176556 h 4432320"/>
                <a:gd name="connsiteX37" fmla="*/ 2790883 w 4243824"/>
                <a:gd name="connsiteY37" fmla="*/ 3302095 h 4432320"/>
                <a:gd name="connsiteX38" fmla="*/ 2478082 w 4243824"/>
                <a:gd name="connsiteY38" fmla="*/ 4381849 h 4432320"/>
                <a:gd name="connsiteX39" fmla="*/ 2489893 w 4243824"/>
                <a:gd name="connsiteY39" fmla="*/ 4427493 h 4432320"/>
                <a:gd name="connsiteX40" fmla="*/ 2533231 w 4243824"/>
                <a:gd name="connsiteY40" fmla="*/ 4419092 h 4432320"/>
                <a:gd name="connsiteX41" fmla="*/ 2922233 w 4243824"/>
                <a:gd name="connsiteY41" fmla="*/ 3328575 h 4432320"/>
                <a:gd name="connsiteX42" fmla="*/ 4220110 w 4243824"/>
                <a:gd name="connsiteY42" fmla="*/ 3112643 h 4432320"/>
                <a:gd name="connsiteX43" fmla="*/ 3634513 w 4243824"/>
                <a:gd name="connsiteY43" fmla="*/ 2180526 h 4432320"/>
                <a:gd name="connsiteX44" fmla="*/ 2986813 w 4243824"/>
                <a:gd name="connsiteY44" fmla="*/ 1860486 h 4432320"/>
                <a:gd name="connsiteX45" fmla="*/ 3374861 w 4243824"/>
                <a:gd name="connsiteY45" fmla="*/ 2126520 h 4432320"/>
                <a:gd name="connsiteX46" fmla="*/ 2999576 w 4243824"/>
                <a:gd name="connsiteY46" fmla="*/ 2489993 h 4432320"/>
                <a:gd name="connsiteX47" fmla="*/ 3001862 w 4243824"/>
                <a:gd name="connsiteY47" fmla="*/ 2311305 h 4432320"/>
                <a:gd name="connsiteX48" fmla="*/ 2987288 w 4243824"/>
                <a:gd name="connsiteY48" fmla="*/ 1860867 h 4432320"/>
                <a:gd name="connsiteX49" fmla="*/ 2988241 w 4243824"/>
                <a:gd name="connsiteY49" fmla="*/ 2740596 h 4432320"/>
                <a:gd name="connsiteX50" fmla="*/ 3545644 w 4243824"/>
                <a:gd name="connsiteY50" fmla="*/ 2270442 h 4432320"/>
                <a:gd name="connsiteX51" fmla="*/ 3876733 w 4243824"/>
                <a:gd name="connsiteY51" fmla="*/ 2909665 h 4432320"/>
                <a:gd name="connsiteX52" fmla="*/ 2953475 w 4243824"/>
                <a:gd name="connsiteY52" fmla="*/ 3112643 h 4432320"/>
                <a:gd name="connsiteX53" fmla="*/ 2988717 w 4243824"/>
                <a:gd name="connsiteY53" fmla="*/ 2740596 h 4432320"/>
                <a:gd name="connsiteX54" fmla="*/ 3716428 w 4243824"/>
                <a:gd name="connsiteY54" fmla="*/ 1298321 h 4432320"/>
                <a:gd name="connsiteX55" fmla="*/ 3445060 w 4243824"/>
                <a:gd name="connsiteY55" fmla="*/ 2045366 h 4432320"/>
                <a:gd name="connsiteX56" fmla="*/ 2979763 w 4243824"/>
                <a:gd name="connsiteY56" fmla="*/ 1766951 h 4432320"/>
                <a:gd name="connsiteX57" fmla="*/ 2906993 w 4243824"/>
                <a:gd name="connsiteY57" fmla="*/ 1213834 h 4432320"/>
                <a:gd name="connsiteX58" fmla="*/ 3716903 w 4243824"/>
                <a:gd name="connsiteY58" fmla="*/ 1298321 h 4432320"/>
                <a:gd name="connsiteX59" fmla="*/ 2830603 w 4243824"/>
                <a:gd name="connsiteY59" fmla="*/ 2853468 h 4432320"/>
                <a:gd name="connsiteX60" fmla="*/ 2813362 w 4243824"/>
                <a:gd name="connsiteY60" fmla="*/ 3092640 h 4432320"/>
                <a:gd name="connsiteX61" fmla="*/ 2545996 w 4243824"/>
                <a:gd name="connsiteY61" fmla="*/ 3040253 h 4432320"/>
                <a:gd name="connsiteX62" fmla="*/ 2830983 w 4243824"/>
                <a:gd name="connsiteY62" fmla="*/ 2853468 h 4432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4243824" h="4432320">
                  <a:moveTo>
                    <a:pt x="3634513" y="2180526"/>
                  </a:moveTo>
                  <a:cubicBezTo>
                    <a:pt x="4056946" y="1740090"/>
                    <a:pt x="4220205" y="1361376"/>
                    <a:pt x="4082188" y="1139444"/>
                  </a:cubicBezTo>
                  <a:cubicBezTo>
                    <a:pt x="4007892" y="1019619"/>
                    <a:pt x="3849778" y="955897"/>
                    <a:pt x="3624988" y="955325"/>
                  </a:cubicBezTo>
                  <a:lnTo>
                    <a:pt x="3621939" y="955325"/>
                  </a:lnTo>
                  <a:cubicBezTo>
                    <a:pt x="3421153" y="955325"/>
                    <a:pt x="3166834" y="1004855"/>
                    <a:pt x="2884324" y="1098772"/>
                  </a:cubicBezTo>
                  <a:cubicBezTo>
                    <a:pt x="2738591" y="409733"/>
                    <a:pt x="2482368" y="-223"/>
                    <a:pt x="2195666" y="-223"/>
                  </a:cubicBezTo>
                  <a:cubicBezTo>
                    <a:pt x="2018976" y="-223"/>
                    <a:pt x="1852766" y="153797"/>
                    <a:pt x="1715130" y="445166"/>
                  </a:cubicBezTo>
                  <a:cubicBezTo>
                    <a:pt x="1587590" y="715105"/>
                    <a:pt x="1491863" y="1084104"/>
                    <a:pt x="1437762" y="1513872"/>
                  </a:cubicBezTo>
                  <a:cubicBezTo>
                    <a:pt x="1232688" y="1518605"/>
                    <a:pt x="1070191" y="1688712"/>
                    <a:pt x="1074954" y="1893814"/>
                  </a:cubicBezTo>
                  <a:cubicBezTo>
                    <a:pt x="1079716" y="2098916"/>
                    <a:pt x="1249833" y="2261355"/>
                    <a:pt x="1454906" y="2256622"/>
                  </a:cubicBezTo>
                  <a:cubicBezTo>
                    <a:pt x="1659980" y="2251897"/>
                    <a:pt x="1822476" y="2081790"/>
                    <a:pt x="1817713" y="1876679"/>
                  </a:cubicBezTo>
                  <a:cubicBezTo>
                    <a:pt x="1813713" y="1703638"/>
                    <a:pt x="1690745" y="1556286"/>
                    <a:pt x="1521200" y="1521396"/>
                  </a:cubicBezTo>
                  <a:cubicBezTo>
                    <a:pt x="1644168" y="835596"/>
                    <a:pt x="1884960" y="394112"/>
                    <a:pt x="2138134" y="394112"/>
                  </a:cubicBezTo>
                  <a:cubicBezTo>
                    <a:pt x="2342351" y="394112"/>
                    <a:pt x="2542947" y="684815"/>
                    <a:pt x="2677155" y="1173639"/>
                  </a:cubicBezTo>
                  <a:cubicBezTo>
                    <a:pt x="2465224" y="1256877"/>
                    <a:pt x="2258435" y="1352737"/>
                    <a:pt x="2058030" y="1460722"/>
                  </a:cubicBezTo>
                  <a:cubicBezTo>
                    <a:pt x="2041646" y="1469085"/>
                    <a:pt x="2035074" y="1489173"/>
                    <a:pt x="2043456" y="1505585"/>
                  </a:cubicBezTo>
                  <a:cubicBezTo>
                    <a:pt x="2051838" y="1521996"/>
                    <a:pt x="2071936" y="1528521"/>
                    <a:pt x="2088319" y="1520158"/>
                  </a:cubicBezTo>
                  <a:cubicBezTo>
                    <a:pt x="2286725" y="1422698"/>
                    <a:pt x="2491988" y="1339612"/>
                    <a:pt x="2702300" y="1271555"/>
                  </a:cubicBezTo>
                  <a:cubicBezTo>
                    <a:pt x="2732113" y="1394142"/>
                    <a:pt x="2757545" y="1525778"/>
                    <a:pt x="2778500" y="1664081"/>
                  </a:cubicBezTo>
                  <a:lnTo>
                    <a:pt x="2772690" y="1661223"/>
                  </a:lnTo>
                  <a:cubicBezTo>
                    <a:pt x="2756212" y="1653079"/>
                    <a:pt x="2736210" y="1659861"/>
                    <a:pt x="2728018" y="1676378"/>
                  </a:cubicBezTo>
                  <a:cubicBezTo>
                    <a:pt x="2720113" y="1692541"/>
                    <a:pt x="2726398" y="1712106"/>
                    <a:pt x="2742306" y="1720564"/>
                  </a:cubicBezTo>
                  <a:cubicBezTo>
                    <a:pt x="2758402" y="1729137"/>
                    <a:pt x="2774214" y="1737804"/>
                    <a:pt x="2789931" y="1746567"/>
                  </a:cubicBezTo>
                  <a:cubicBezTo>
                    <a:pt x="2823268" y="2004714"/>
                    <a:pt x="2839746" y="2264756"/>
                    <a:pt x="2839175" y="2525046"/>
                  </a:cubicBezTo>
                  <a:cubicBezTo>
                    <a:pt x="2839175" y="2555145"/>
                    <a:pt x="2839175" y="2587244"/>
                    <a:pt x="2838317" y="2622677"/>
                  </a:cubicBezTo>
                  <a:cubicBezTo>
                    <a:pt x="2673820" y="2752131"/>
                    <a:pt x="2502656" y="2872946"/>
                    <a:pt x="2325587" y="2984627"/>
                  </a:cubicBezTo>
                  <a:cubicBezTo>
                    <a:pt x="2092034" y="2919752"/>
                    <a:pt x="1862577" y="2840904"/>
                    <a:pt x="1638453" y="2748502"/>
                  </a:cubicBezTo>
                  <a:cubicBezTo>
                    <a:pt x="932460" y="2458751"/>
                    <a:pt x="326956" y="2060892"/>
                    <a:pt x="58732" y="1709134"/>
                  </a:cubicBezTo>
                  <a:cubicBezTo>
                    <a:pt x="47426" y="1694608"/>
                    <a:pt x="26471" y="1691998"/>
                    <a:pt x="11945" y="1703305"/>
                  </a:cubicBezTo>
                  <a:cubicBezTo>
                    <a:pt x="-1085" y="1713449"/>
                    <a:pt x="-4724" y="1731613"/>
                    <a:pt x="3392" y="1745996"/>
                  </a:cubicBezTo>
                  <a:cubicBezTo>
                    <a:pt x="236659" y="2149951"/>
                    <a:pt x="931984" y="2634583"/>
                    <a:pt x="1775041" y="2980626"/>
                  </a:cubicBezTo>
                  <a:cubicBezTo>
                    <a:pt x="1888580" y="3027204"/>
                    <a:pt x="2003641" y="3070828"/>
                    <a:pt x="2118609" y="3110737"/>
                  </a:cubicBezTo>
                  <a:cubicBezTo>
                    <a:pt x="1513676" y="3462401"/>
                    <a:pt x="915029" y="3676999"/>
                    <a:pt x="506597" y="3687381"/>
                  </a:cubicBezTo>
                  <a:cubicBezTo>
                    <a:pt x="488186" y="3686667"/>
                    <a:pt x="472688" y="3701021"/>
                    <a:pt x="471974" y="3719433"/>
                  </a:cubicBezTo>
                  <a:cubicBezTo>
                    <a:pt x="471260" y="3737845"/>
                    <a:pt x="485614" y="3753342"/>
                    <a:pt x="504026" y="3754056"/>
                  </a:cubicBezTo>
                  <a:cubicBezTo>
                    <a:pt x="540135" y="3757733"/>
                    <a:pt x="576406" y="3759504"/>
                    <a:pt x="612706" y="3759390"/>
                  </a:cubicBezTo>
                  <a:cubicBezTo>
                    <a:pt x="1034473" y="3759390"/>
                    <a:pt x="1671695" y="3542982"/>
                    <a:pt x="2317682" y="3176556"/>
                  </a:cubicBezTo>
                  <a:cubicBezTo>
                    <a:pt x="2479035" y="3226752"/>
                    <a:pt x="2638006" y="3268948"/>
                    <a:pt x="2790883" y="3302095"/>
                  </a:cubicBezTo>
                  <a:cubicBezTo>
                    <a:pt x="2731256" y="3755675"/>
                    <a:pt x="2620481" y="4138200"/>
                    <a:pt x="2478082" y="4381849"/>
                  </a:cubicBezTo>
                  <a:cubicBezTo>
                    <a:pt x="2468748" y="4397718"/>
                    <a:pt x="2473986" y="4418149"/>
                    <a:pt x="2489893" y="4427493"/>
                  </a:cubicBezTo>
                  <a:cubicBezTo>
                    <a:pt x="2504371" y="4436018"/>
                    <a:pt x="2522945" y="4432417"/>
                    <a:pt x="2533231" y="4419092"/>
                  </a:cubicBezTo>
                  <a:cubicBezTo>
                    <a:pt x="2702967" y="4200017"/>
                    <a:pt x="2840603" y="3813302"/>
                    <a:pt x="2922233" y="3328575"/>
                  </a:cubicBezTo>
                  <a:cubicBezTo>
                    <a:pt x="3626035" y="3460496"/>
                    <a:pt x="4110095" y="3380391"/>
                    <a:pt x="4220110" y="3112643"/>
                  </a:cubicBezTo>
                  <a:cubicBezTo>
                    <a:pt x="4316693" y="2875947"/>
                    <a:pt x="4103619" y="2537142"/>
                    <a:pt x="3634513" y="2180526"/>
                  </a:cubicBezTo>
                  <a:close/>
                  <a:moveTo>
                    <a:pt x="2986813" y="1860486"/>
                  </a:moveTo>
                  <a:cubicBezTo>
                    <a:pt x="3121210" y="1941582"/>
                    <a:pt x="3250750" y="2030412"/>
                    <a:pt x="3374861" y="2126520"/>
                  </a:cubicBezTo>
                  <a:cubicBezTo>
                    <a:pt x="3257799" y="2255688"/>
                    <a:pt x="3132449" y="2377094"/>
                    <a:pt x="2999576" y="2489993"/>
                  </a:cubicBezTo>
                  <a:cubicBezTo>
                    <a:pt x="3001100" y="2430462"/>
                    <a:pt x="3001862" y="2370645"/>
                    <a:pt x="3001862" y="2311305"/>
                  </a:cubicBezTo>
                  <a:cubicBezTo>
                    <a:pt x="3002337" y="2159571"/>
                    <a:pt x="2997290" y="2008219"/>
                    <a:pt x="2987288" y="1860867"/>
                  </a:cubicBezTo>
                  <a:close/>
                  <a:moveTo>
                    <a:pt x="2988241" y="2740596"/>
                  </a:moveTo>
                  <a:cubicBezTo>
                    <a:pt x="3184646" y="2596912"/>
                    <a:pt x="3370860" y="2439816"/>
                    <a:pt x="3545644" y="2270442"/>
                  </a:cubicBezTo>
                  <a:cubicBezTo>
                    <a:pt x="3819869" y="2522474"/>
                    <a:pt x="3940360" y="2754503"/>
                    <a:pt x="3876733" y="2909665"/>
                  </a:cubicBezTo>
                  <a:cubicBezTo>
                    <a:pt x="3799199" y="3098260"/>
                    <a:pt x="3455156" y="3173507"/>
                    <a:pt x="2953475" y="3112643"/>
                  </a:cubicBezTo>
                  <a:cubicBezTo>
                    <a:pt x="2968715" y="2992056"/>
                    <a:pt x="2980526" y="2867184"/>
                    <a:pt x="2988717" y="2740596"/>
                  </a:cubicBezTo>
                  <a:close/>
                  <a:moveTo>
                    <a:pt x="3716428" y="1298321"/>
                  </a:moveTo>
                  <a:cubicBezTo>
                    <a:pt x="3811678" y="1452149"/>
                    <a:pt x="3712903" y="1723517"/>
                    <a:pt x="3445060" y="2045366"/>
                  </a:cubicBezTo>
                  <a:cubicBezTo>
                    <a:pt x="3294851" y="1944640"/>
                    <a:pt x="3139498" y="1851714"/>
                    <a:pt x="2979763" y="1766951"/>
                  </a:cubicBezTo>
                  <a:cubicBezTo>
                    <a:pt x="2964810" y="1581470"/>
                    <a:pt x="2940520" y="1396866"/>
                    <a:pt x="2906993" y="1213834"/>
                  </a:cubicBezTo>
                  <a:cubicBezTo>
                    <a:pt x="3325617" y="1111345"/>
                    <a:pt x="3619844" y="1141730"/>
                    <a:pt x="3716903" y="1298321"/>
                  </a:cubicBezTo>
                  <a:close/>
                  <a:moveTo>
                    <a:pt x="2830603" y="2853468"/>
                  </a:moveTo>
                  <a:cubicBezTo>
                    <a:pt x="2826411" y="2934144"/>
                    <a:pt x="2821078" y="3014250"/>
                    <a:pt x="2813362" y="3092640"/>
                  </a:cubicBezTo>
                  <a:cubicBezTo>
                    <a:pt x="2727161" y="3078638"/>
                    <a:pt x="2637626" y="3061113"/>
                    <a:pt x="2545996" y="3040253"/>
                  </a:cubicBezTo>
                  <a:cubicBezTo>
                    <a:pt x="2643341" y="2980245"/>
                    <a:pt x="2738591" y="2917571"/>
                    <a:pt x="2830983" y="2853468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CA"/>
            </a:p>
          </p:txBody>
        </p:sp>
      </p:grp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9602215-B418-4EDE-AD9C-E0B776D4C8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2213" y="6323330"/>
            <a:ext cx="544830" cy="53467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/>
                </a:solidFill>
              </a:defRPr>
            </a:lvl1pPr>
          </a:lstStyle>
          <a:p>
            <a:fld id="{D410213F-DBF0-43E9-B4DB-C3EC68F8C90D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422511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te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5A2265A-5097-BE0B-32BB-75D192D064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1" y="865483"/>
            <a:ext cx="3863048" cy="1902566"/>
          </a:xfrm>
        </p:spPr>
        <p:txBody>
          <a:bodyPr anchor="t" anchorCtr="0">
            <a:noAutofit/>
          </a:bodyPr>
          <a:lstStyle>
            <a:lvl1pPr algn="l">
              <a:defRPr sz="6000" b="1" baseline="0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4 items slide</a:t>
            </a:r>
            <a:endParaRPr lang="en-CA" dirty="0"/>
          </a:p>
        </p:txBody>
      </p:sp>
      <p:sp>
        <p:nvSpPr>
          <p:cNvPr id="20" name="Content Placeholder 9">
            <a:extLst>
              <a:ext uri="{FF2B5EF4-FFF2-40B4-BE49-F238E27FC236}">
                <a16:creationId xmlns:a16="http://schemas.microsoft.com/office/drawing/2014/main" id="{485DFB7A-D40A-7913-AD53-F6400B8E484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85801" y="2985452"/>
            <a:ext cx="3863048" cy="2851467"/>
          </a:xfrm>
        </p:spPr>
        <p:txBody>
          <a:bodyPr/>
          <a:lstStyle>
            <a:lvl1pPr marL="0">
              <a:buNone/>
              <a:defRPr sz="32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Short description</a:t>
            </a:r>
            <a:endParaRPr lang="en-CA" dirty="0"/>
          </a:p>
        </p:txBody>
      </p:sp>
      <p:sp>
        <p:nvSpPr>
          <p:cNvPr id="23" name="Picture Placeholder 7">
            <a:extLst>
              <a:ext uri="{FF2B5EF4-FFF2-40B4-BE49-F238E27FC236}">
                <a16:creationId xmlns:a16="http://schemas.microsoft.com/office/drawing/2014/main" id="{619E922D-1B65-D957-2BE8-8D1694FB4CD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356412" y="865483"/>
            <a:ext cx="798874" cy="798874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Autofit/>
          </a:bodyPr>
          <a:lstStyle>
            <a:lvl1pPr marL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icon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7CC61075-11D4-580A-D9AD-780F1E3FCEF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356224" y="1905000"/>
            <a:ext cx="2545716" cy="1325880"/>
          </a:xfrm>
        </p:spPr>
        <p:txBody>
          <a:bodyPr>
            <a:noAutofit/>
          </a:bodyPr>
          <a:lstStyle>
            <a:lvl1pPr marL="0">
              <a:buNone/>
              <a:defRPr sz="2400"/>
            </a:lvl1pPr>
          </a:lstStyle>
          <a:p>
            <a:pPr lvl="0"/>
            <a:r>
              <a:rPr lang="en-CA" dirty="0"/>
              <a:t>Description of item 1</a:t>
            </a:r>
          </a:p>
        </p:txBody>
      </p:sp>
      <p:sp>
        <p:nvSpPr>
          <p:cNvPr id="28" name="Picture Placeholder 7">
            <a:extLst>
              <a:ext uri="{FF2B5EF4-FFF2-40B4-BE49-F238E27FC236}">
                <a16:creationId xmlns:a16="http://schemas.microsoft.com/office/drawing/2014/main" id="{FFFED871-F7E0-28F2-D534-253FB591B68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596957" y="865817"/>
            <a:ext cx="798874" cy="798874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Autofit/>
          </a:bodyPr>
          <a:lstStyle>
            <a:lvl1pPr marL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icon</a:t>
            </a:r>
          </a:p>
        </p:txBody>
      </p:sp>
      <p:sp>
        <p:nvSpPr>
          <p:cNvPr id="29" name="Content Placeholder 24">
            <a:extLst>
              <a:ext uri="{FF2B5EF4-FFF2-40B4-BE49-F238E27FC236}">
                <a16:creationId xmlns:a16="http://schemas.microsoft.com/office/drawing/2014/main" id="{C02B647F-B898-14C2-A7DC-AC082FFFEECF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596769" y="1905334"/>
            <a:ext cx="2545716" cy="1325880"/>
          </a:xfrm>
        </p:spPr>
        <p:txBody>
          <a:bodyPr>
            <a:noAutofit/>
          </a:bodyPr>
          <a:lstStyle>
            <a:lvl1pPr marL="0">
              <a:buNone/>
              <a:defRPr sz="2400"/>
            </a:lvl1pPr>
          </a:lstStyle>
          <a:p>
            <a:pPr lvl="0"/>
            <a:r>
              <a:rPr lang="en-CA" dirty="0"/>
              <a:t>Description of item 2</a:t>
            </a:r>
          </a:p>
        </p:txBody>
      </p:sp>
      <p:sp>
        <p:nvSpPr>
          <p:cNvPr id="30" name="Picture Placeholder 7">
            <a:extLst>
              <a:ext uri="{FF2B5EF4-FFF2-40B4-BE49-F238E27FC236}">
                <a16:creationId xmlns:a16="http://schemas.microsoft.com/office/drawing/2014/main" id="{153C6C0D-3327-31FF-58EC-C40D8C7C84C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356412" y="3471523"/>
            <a:ext cx="798874" cy="798874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Autofit/>
          </a:bodyPr>
          <a:lstStyle>
            <a:lvl1pPr marL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icon</a:t>
            </a:r>
          </a:p>
        </p:txBody>
      </p:sp>
      <p:sp>
        <p:nvSpPr>
          <p:cNvPr id="31" name="Content Placeholder 24">
            <a:extLst>
              <a:ext uri="{FF2B5EF4-FFF2-40B4-BE49-F238E27FC236}">
                <a16:creationId xmlns:a16="http://schemas.microsoft.com/office/drawing/2014/main" id="{D423B082-5B2D-9D38-52C1-37B37BCF14DB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5356224" y="4511040"/>
            <a:ext cx="2545716" cy="1325880"/>
          </a:xfrm>
        </p:spPr>
        <p:txBody>
          <a:bodyPr>
            <a:noAutofit/>
          </a:bodyPr>
          <a:lstStyle>
            <a:lvl1pPr marL="0">
              <a:buNone/>
              <a:defRPr sz="2400"/>
            </a:lvl1pPr>
          </a:lstStyle>
          <a:p>
            <a:pPr lvl="0"/>
            <a:r>
              <a:rPr lang="en-CA" dirty="0"/>
              <a:t>Description of item 3</a:t>
            </a:r>
          </a:p>
        </p:txBody>
      </p:sp>
      <p:sp>
        <p:nvSpPr>
          <p:cNvPr id="32" name="Picture Placeholder 7">
            <a:extLst>
              <a:ext uri="{FF2B5EF4-FFF2-40B4-BE49-F238E27FC236}">
                <a16:creationId xmlns:a16="http://schemas.microsoft.com/office/drawing/2014/main" id="{5D515B8D-7E2B-A609-B5CA-2A4A6BBD0B4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596957" y="3471857"/>
            <a:ext cx="798874" cy="798874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Autofit/>
          </a:bodyPr>
          <a:lstStyle>
            <a:lvl1pPr marL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icon</a:t>
            </a:r>
          </a:p>
        </p:txBody>
      </p:sp>
      <p:sp>
        <p:nvSpPr>
          <p:cNvPr id="33" name="Content Placeholder 24">
            <a:extLst>
              <a:ext uri="{FF2B5EF4-FFF2-40B4-BE49-F238E27FC236}">
                <a16:creationId xmlns:a16="http://schemas.microsoft.com/office/drawing/2014/main" id="{A6ABD7BF-2BDA-751B-5772-561BC3A4277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596769" y="4511374"/>
            <a:ext cx="2545716" cy="1325880"/>
          </a:xfrm>
        </p:spPr>
        <p:txBody>
          <a:bodyPr>
            <a:noAutofit/>
          </a:bodyPr>
          <a:lstStyle>
            <a:lvl1pPr marL="0">
              <a:buNone/>
              <a:defRPr sz="2400"/>
            </a:lvl1pPr>
          </a:lstStyle>
          <a:p>
            <a:pPr lvl="0"/>
            <a:r>
              <a:rPr lang="en-CA" dirty="0"/>
              <a:t>Description of item 4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302441F-8E34-45E0-4FD8-4ED7A1FDE0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624628" y="138853"/>
            <a:ext cx="400110" cy="1410269"/>
            <a:chOff x="10562335" y="743691"/>
            <a:chExt cx="400110" cy="1410269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3938FCE-8529-70F2-70F6-460462E53AB8}"/>
                </a:ext>
              </a:extLst>
            </p:cNvPr>
            <p:cNvSpPr txBox="1"/>
            <p:nvPr/>
          </p:nvSpPr>
          <p:spPr>
            <a:xfrm rot="16200000">
              <a:off x="10336632" y="969394"/>
              <a:ext cx="8515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b="1" dirty="0">
                  <a:solidFill>
                    <a:schemeClr val="accent3"/>
                  </a:solidFill>
                  <a:latin typeface="+mj-lt"/>
                </a:rPr>
                <a:t>CNSC</a:t>
              </a:r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E113089A-5F22-C468-624F-C5DD06D398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627600" y="1548108"/>
              <a:ext cx="269578" cy="269578"/>
            </a:xfrm>
            <a:prstGeom prst="rect">
              <a:avLst/>
            </a:prstGeom>
          </p:spPr>
        </p:pic>
        <p:sp>
          <p:nvSpPr>
            <p:cNvPr id="14" name="Graphic 72">
              <a:extLst>
                <a:ext uri="{FF2B5EF4-FFF2-40B4-BE49-F238E27FC236}">
                  <a16:creationId xmlns:a16="http://schemas.microsoft.com/office/drawing/2014/main" id="{390ACC90-5E60-E56E-9011-EE35D724B503}"/>
                </a:ext>
              </a:extLst>
            </p:cNvPr>
            <p:cNvSpPr/>
            <p:nvPr/>
          </p:nvSpPr>
          <p:spPr>
            <a:xfrm>
              <a:off x="10626492" y="1870092"/>
              <a:ext cx="271795" cy="283868"/>
            </a:xfrm>
            <a:custGeom>
              <a:avLst/>
              <a:gdLst>
                <a:gd name="connsiteX0" fmla="*/ 3634513 w 4243824"/>
                <a:gd name="connsiteY0" fmla="*/ 2180526 h 4432320"/>
                <a:gd name="connsiteX1" fmla="*/ 4082188 w 4243824"/>
                <a:gd name="connsiteY1" fmla="*/ 1139444 h 4432320"/>
                <a:gd name="connsiteX2" fmla="*/ 3624988 w 4243824"/>
                <a:gd name="connsiteY2" fmla="*/ 955325 h 4432320"/>
                <a:gd name="connsiteX3" fmla="*/ 3621939 w 4243824"/>
                <a:gd name="connsiteY3" fmla="*/ 955325 h 4432320"/>
                <a:gd name="connsiteX4" fmla="*/ 2884324 w 4243824"/>
                <a:gd name="connsiteY4" fmla="*/ 1098772 h 4432320"/>
                <a:gd name="connsiteX5" fmla="*/ 2195666 w 4243824"/>
                <a:gd name="connsiteY5" fmla="*/ -223 h 4432320"/>
                <a:gd name="connsiteX6" fmla="*/ 1715130 w 4243824"/>
                <a:gd name="connsiteY6" fmla="*/ 445166 h 4432320"/>
                <a:gd name="connsiteX7" fmla="*/ 1437762 w 4243824"/>
                <a:gd name="connsiteY7" fmla="*/ 1513872 h 4432320"/>
                <a:gd name="connsiteX8" fmla="*/ 1074954 w 4243824"/>
                <a:gd name="connsiteY8" fmla="*/ 1893814 h 4432320"/>
                <a:gd name="connsiteX9" fmla="*/ 1454906 w 4243824"/>
                <a:gd name="connsiteY9" fmla="*/ 2256622 h 4432320"/>
                <a:gd name="connsiteX10" fmla="*/ 1817713 w 4243824"/>
                <a:gd name="connsiteY10" fmla="*/ 1876679 h 4432320"/>
                <a:gd name="connsiteX11" fmla="*/ 1521200 w 4243824"/>
                <a:gd name="connsiteY11" fmla="*/ 1521396 h 4432320"/>
                <a:gd name="connsiteX12" fmla="*/ 2138134 w 4243824"/>
                <a:gd name="connsiteY12" fmla="*/ 394112 h 4432320"/>
                <a:gd name="connsiteX13" fmla="*/ 2677155 w 4243824"/>
                <a:gd name="connsiteY13" fmla="*/ 1173639 h 4432320"/>
                <a:gd name="connsiteX14" fmla="*/ 2058030 w 4243824"/>
                <a:gd name="connsiteY14" fmla="*/ 1460722 h 4432320"/>
                <a:gd name="connsiteX15" fmla="*/ 2043456 w 4243824"/>
                <a:gd name="connsiteY15" fmla="*/ 1505585 h 4432320"/>
                <a:gd name="connsiteX16" fmla="*/ 2088319 w 4243824"/>
                <a:gd name="connsiteY16" fmla="*/ 1520158 h 4432320"/>
                <a:gd name="connsiteX17" fmla="*/ 2702300 w 4243824"/>
                <a:gd name="connsiteY17" fmla="*/ 1271555 h 4432320"/>
                <a:gd name="connsiteX18" fmla="*/ 2778500 w 4243824"/>
                <a:gd name="connsiteY18" fmla="*/ 1664081 h 4432320"/>
                <a:gd name="connsiteX19" fmla="*/ 2772690 w 4243824"/>
                <a:gd name="connsiteY19" fmla="*/ 1661223 h 4432320"/>
                <a:gd name="connsiteX20" fmla="*/ 2728018 w 4243824"/>
                <a:gd name="connsiteY20" fmla="*/ 1676378 h 4432320"/>
                <a:gd name="connsiteX21" fmla="*/ 2742306 w 4243824"/>
                <a:gd name="connsiteY21" fmla="*/ 1720564 h 4432320"/>
                <a:gd name="connsiteX22" fmla="*/ 2789931 w 4243824"/>
                <a:gd name="connsiteY22" fmla="*/ 1746567 h 4432320"/>
                <a:gd name="connsiteX23" fmla="*/ 2839175 w 4243824"/>
                <a:gd name="connsiteY23" fmla="*/ 2525046 h 4432320"/>
                <a:gd name="connsiteX24" fmla="*/ 2838317 w 4243824"/>
                <a:gd name="connsiteY24" fmla="*/ 2622677 h 4432320"/>
                <a:gd name="connsiteX25" fmla="*/ 2325587 w 4243824"/>
                <a:gd name="connsiteY25" fmla="*/ 2984627 h 4432320"/>
                <a:gd name="connsiteX26" fmla="*/ 1638453 w 4243824"/>
                <a:gd name="connsiteY26" fmla="*/ 2748502 h 4432320"/>
                <a:gd name="connsiteX27" fmla="*/ 58732 w 4243824"/>
                <a:gd name="connsiteY27" fmla="*/ 1709134 h 4432320"/>
                <a:gd name="connsiteX28" fmla="*/ 11945 w 4243824"/>
                <a:gd name="connsiteY28" fmla="*/ 1703305 h 4432320"/>
                <a:gd name="connsiteX29" fmla="*/ 3392 w 4243824"/>
                <a:gd name="connsiteY29" fmla="*/ 1745996 h 4432320"/>
                <a:gd name="connsiteX30" fmla="*/ 1775041 w 4243824"/>
                <a:gd name="connsiteY30" fmla="*/ 2980626 h 4432320"/>
                <a:gd name="connsiteX31" fmla="*/ 2118609 w 4243824"/>
                <a:gd name="connsiteY31" fmla="*/ 3110737 h 4432320"/>
                <a:gd name="connsiteX32" fmla="*/ 506597 w 4243824"/>
                <a:gd name="connsiteY32" fmla="*/ 3687381 h 4432320"/>
                <a:gd name="connsiteX33" fmla="*/ 471974 w 4243824"/>
                <a:gd name="connsiteY33" fmla="*/ 3719433 h 4432320"/>
                <a:gd name="connsiteX34" fmla="*/ 504026 w 4243824"/>
                <a:gd name="connsiteY34" fmla="*/ 3754056 h 4432320"/>
                <a:gd name="connsiteX35" fmla="*/ 612706 w 4243824"/>
                <a:gd name="connsiteY35" fmla="*/ 3759390 h 4432320"/>
                <a:gd name="connsiteX36" fmla="*/ 2317682 w 4243824"/>
                <a:gd name="connsiteY36" fmla="*/ 3176556 h 4432320"/>
                <a:gd name="connsiteX37" fmla="*/ 2790883 w 4243824"/>
                <a:gd name="connsiteY37" fmla="*/ 3302095 h 4432320"/>
                <a:gd name="connsiteX38" fmla="*/ 2478082 w 4243824"/>
                <a:gd name="connsiteY38" fmla="*/ 4381849 h 4432320"/>
                <a:gd name="connsiteX39" fmla="*/ 2489893 w 4243824"/>
                <a:gd name="connsiteY39" fmla="*/ 4427493 h 4432320"/>
                <a:gd name="connsiteX40" fmla="*/ 2533231 w 4243824"/>
                <a:gd name="connsiteY40" fmla="*/ 4419092 h 4432320"/>
                <a:gd name="connsiteX41" fmla="*/ 2922233 w 4243824"/>
                <a:gd name="connsiteY41" fmla="*/ 3328575 h 4432320"/>
                <a:gd name="connsiteX42" fmla="*/ 4220110 w 4243824"/>
                <a:gd name="connsiteY42" fmla="*/ 3112643 h 4432320"/>
                <a:gd name="connsiteX43" fmla="*/ 3634513 w 4243824"/>
                <a:gd name="connsiteY43" fmla="*/ 2180526 h 4432320"/>
                <a:gd name="connsiteX44" fmla="*/ 2986813 w 4243824"/>
                <a:gd name="connsiteY44" fmla="*/ 1860486 h 4432320"/>
                <a:gd name="connsiteX45" fmla="*/ 3374861 w 4243824"/>
                <a:gd name="connsiteY45" fmla="*/ 2126520 h 4432320"/>
                <a:gd name="connsiteX46" fmla="*/ 2999576 w 4243824"/>
                <a:gd name="connsiteY46" fmla="*/ 2489993 h 4432320"/>
                <a:gd name="connsiteX47" fmla="*/ 3001862 w 4243824"/>
                <a:gd name="connsiteY47" fmla="*/ 2311305 h 4432320"/>
                <a:gd name="connsiteX48" fmla="*/ 2987288 w 4243824"/>
                <a:gd name="connsiteY48" fmla="*/ 1860867 h 4432320"/>
                <a:gd name="connsiteX49" fmla="*/ 2988241 w 4243824"/>
                <a:gd name="connsiteY49" fmla="*/ 2740596 h 4432320"/>
                <a:gd name="connsiteX50" fmla="*/ 3545644 w 4243824"/>
                <a:gd name="connsiteY50" fmla="*/ 2270442 h 4432320"/>
                <a:gd name="connsiteX51" fmla="*/ 3876733 w 4243824"/>
                <a:gd name="connsiteY51" fmla="*/ 2909665 h 4432320"/>
                <a:gd name="connsiteX52" fmla="*/ 2953475 w 4243824"/>
                <a:gd name="connsiteY52" fmla="*/ 3112643 h 4432320"/>
                <a:gd name="connsiteX53" fmla="*/ 2988717 w 4243824"/>
                <a:gd name="connsiteY53" fmla="*/ 2740596 h 4432320"/>
                <a:gd name="connsiteX54" fmla="*/ 3716428 w 4243824"/>
                <a:gd name="connsiteY54" fmla="*/ 1298321 h 4432320"/>
                <a:gd name="connsiteX55" fmla="*/ 3445060 w 4243824"/>
                <a:gd name="connsiteY55" fmla="*/ 2045366 h 4432320"/>
                <a:gd name="connsiteX56" fmla="*/ 2979763 w 4243824"/>
                <a:gd name="connsiteY56" fmla="*/ 1766951 h 4432320"/>
                <a:gd name="connsiteX57" fmla="*/ 2906993 w 4243824"/>
                <a:gd name="connsiteY57" fmla="*/ 1213834 h 4432320"/>
                <a:gd name="connsiteX58" fmla="*/ 3716903 w 4243824"/>
                <a:gd name="connsiteY58" fmla="*/ 1298321 h 4432320"/>
                <a:gd name="connsiteX59" fmla="*/ 2830603 w 4243824"/>
                <a:gd name="connsiteY59" fmla="*/ 2853468 h 4432320"/>
                <a:gd name="connsiteX60" fmla="*/ 2813362 w 4243824"/>
                <a:gd name="connsiteY60" fmla="*/ 3092640 h 4432320"/>
                <a:gd name="connsiteX61" fmla="*/ 2545996 w 4243824"/>
                <a:gd name="connsiteY61" fmla="*/ 3040253 h 4432320"/>
                <a:gd name="connsiteX62" fmla="*/ 2830983 w 4243824"/>
                <a:gd name="connsiteY62" fmla="*/ 2853468 h 4432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4243824" h="4432320">
                  <a:moveTo>
                    <a:pt x="3634513" y="2180526"/>
                  </a:moveTo>
                  <a:cubicBezTo>
                    <a:pt x="4056946" y="1740090"/>
                    <a:pt x="4220205" y="1361376"/>
                    <a:pt x="4082188" y="1139444"/>
                  </a:cubicBezTo>
                  <a:cubicBezTo>
                    <a:pt x="4007892" y="1019619"/>
                    <a:pt x="3849778" y="955897"/>
                    <a:pt x="3624988" y="955325"/>
                  </a:cubicBezTo>
                  <a:lnTo>
                    <a:pt x="3621939" y="955325"/>
                  </a:lnTo>
                  <a:cubicBezTo>
                    <a:pt x="3421153" y="955325"/>
                    <a:pt x="3166834" y="1004855"/>
                    <a:pt x="2884324" y="1098772"/>
                  </a:cubicBezTo>
                  <a:cubicBezTo>
                    <a:pt x="2738591" y="409733"/>
                    <a:pt x="2482368" y="-223"/>
                    <a:pt x="2195666" y="-223"/>
                  </a:cubicBezTo>
                  <a:cubicBezTo>
                    <a:pt x="2018976" y="-223"/>
                    <a:pt x="1852766" y="153797"/>
                    <a:pt x="1715130" y="445166"/>
                  </a:cubicBezTo>
                  <a:cubicBezTo>
                    <a:pt x="1587590" y="715105"/>
                    <a:pt x="1491863" y="1084104"/>
                    <a:pt x="1437762" y="1513872"/>
                  </a:cubicBezTo>
                  <a:cubicBezTo>
                    <a:pt x="1232688" y="1518605"/>
                    <a:pt x="1070191" y="1688712"/>
                    <a:pt x="1074954" y="1893814"/>
                  </a:cubicBezTo>
                  <a:cubicBezTo>
                    <a:pt x="1079716" y="2098916"/>
                    <a:pt x="1249833" y="2261355"/>
                    <a:pt x="1454906" y="2256622"/>
                  </a:cubicBezTo>
                  <a:cubicBezTo>
                    <a:pt x="1659980" y="2251897"/>
                    <a:pt x="1822476" y="2081790"/>
                    <a:pt x="1817713" y="1876679"/>
                  </a:cubicBezTo>
                  <a:cubicBezTo>
                    <a:pt x="1813713" y="1703638"/>
                    <a:pt x="1690745" y="1556286"/>
                    <a:pt x="1521200" y="1521396"/>
                  </a:cubicBezTo>
                  <a:cubicBezTo>
                    <a:pt x="1644168" y="835596"/>
                    <a:pt x="1884960" y="394112"/>
                    <a:pt x="2138134" y="394112"/>
                  </a:cubicBezTo>
                  <a:cubicBezTo>
                    <a:pt x="2342351" y="394112"/>
                    <a:pt x="2542947" y="684815"/>
                    <a:pt x="2677155" y="1173639"/>
                  </a:cubicBezTo>
                  <a:cubicBezTo>
                    <a:pt x="2465224" y="1256877"/>
                    <a:pt x="2258435" y="1352737"/>
                    <a:pt x="2058030" y="1460722"/>
                  </a:cubicBezTo>
                  <a:cubicBezTo>
                    <a:pt x="2041646" y="1469085"/>
                    <a:pt x="2035074" y="1489173"/>
                    <a:pt x="2043456" y="1505585"/>
                  </a:cubicBezTo>
                  <a:cubicBezTo>
                    <a:pt x="2051838" y="1521996"/>
                    <a:pt x="2071936" y="1528521"/>
                    <a:pt x="2088319" y="1520158"/>
                  </a:cubicBezTo>
                  <a:cubicBezTo>
                    <a:pt x="2286725" y="1422698"/>
                    <a:pt x="2491988" y="1339612"/>
                    <a:pt x="2702300" y="1271555"/>
                  </a:cubicBezTo>
                  <a:cubicBezTo>
                    <a:pt x="2732113" y="1394142"/>
                    <a:pt x="2757545" y="1525778"/>
                    <a:pt x="2778500" y="1664081"/>
                  </a:cubicBezTo>
                  <a:lnTo>
                    <a:pt x="2772690" y="1661223"/>
                  </a:lnTo>
                  <a:cubicBezTo>
                    <a:pt x="2756212" y="1653079"/>
                    <a:pt x="2736210" y="1659861"/>
                    <a:pt x="2728018" y="1676378"/>
                  </a:cubicBezTo>
                  <a:cubicBezTo>
                    <a:pt x="2720113" y="1692541"/>
                    <a:pt x="2726398" y="1712106"/>
                    <a:pt x="2742306" y="1720564"/>
                  </a:cubicBezTo>
                  <a:cubicBezTo>
                    <a:pt x="2758402" y="1729137"/>
                    <a:pt x="2774214" y="1737804"/>
                    <a:pt x="2789931" y="1746567"/>
                  </a:cubicBezTo>
                  <a:cubicBezTo>
                    <a:pt x="2823268" y="2004714"/>
                    <a:pt x="2839746" y="2264756"/>
                    <a:pt x="2839175" y="2525046"/>
                  </a:cubicBezTo>
                  <a:cubicBezTo>
                    <a:pt x="2839175" y="2555145"/>
                    <a:pt x="2839175" y="2587244"/>
                    <a:pt x="2838317" y="2622677"/>
                  </a:cubicBezTo>
                  <a:cubicBezTo>
                    <a:pt x="2673820" y="2752131"/>
                    <a:pt x="2502656" y="2872946"/>
                    <a:pt x="2325587" y="2984627"/>
                  </a:cubicBezTo>
                  <a:cubicBezTo>
                    <a:pt x="2092034" y="2919752"/>
                    <a:pt x="1862577" y="2840904"/>
                    <a:pt x="1638453" y="2748502"/>
                  </a:cubicBezTo>
                  <a:cubicBezTo>
                    <a:pt x="932460" y="2458751"/>
                    <a:pt x="326956" y="2060892"/>
                    <a:pt x="58732" y="1709134"/>
                  </a:cubicBezTo>
                  <a:cubicBezTo>
                    <a:pt x="47426" y="1694608"/>
                    <a:pt x="26471" y="1691998"/>
                    <a:pt x="11945" y="1703305"/>
                  </a:cubicBezTo>
                  <a:cubicBezTo>
                    <a:pt x="-1085" y="1713449"/>
                    <a:pt x="-4724" y="1731613"/>
                    <a:pt x="3392" y="1745996"/>
                  </a:cubicBezTo>
                  <a:cubicBezTo>
                    <a:pt x="236659" y="2149951"/>
                    <a:pt x="931984" y="2634583"/>
                    <a:pt x="1775041" y="2980626"/>
                  </a:cubicBezTo>
                  <a:cubicBezTo>
                    <a:pt x="1888580" y="3027204"/>
                    <a:pt x="2003641" y="3070828"/>
                    <a:pt x="2118609" y="3110737"/>
                  </a:cubicBezTo>
                  <a:cubicBezTo>
                    <a:pt x="1513676" y="3462401"/>
                    <a:pt x="915029" y="3676999"/>
                    <a:pt x="506597" y="3687381"/>
                  </a:cubicBezTo>
                  <a:cubicBezTo>
                    <a:pt x="488186" y="3686667"/>
                    <a:pt x="472688" y="3701021"/>
                    <a:pt x="471974" y="3719433"/>
                  </a:cubicBezTo>
                  <a:cubicBezTo>
                    <a:pt x="471260" y="3737845"/>
                    <a:pt x="485614" y="3753342"/>
                    <a:pt x="504026" y="3754056"/>
                  </a:cubicBezTo>
                  <a:cubicBezTo>
                    <a:pt x="540135" y="3757733"/>
                    <a:pt x="576406" y="3759504"/>
                    <a:pt x="612706" y="3759390"/>
                  </a:cubicBezTo>
                  <a:cubicBezTo>
                    <a:pt x="1034473" y="3759390"/>
                    <a:pt x="1671695" y="3542982"/>
                    <a:pt x="2317682" y="3176556"/>
                  </a:cubicBezTo>
                  <a:cubicBezTo>
                    <a:pt x="2479035" y="3226752"/>
                    <a:pt x="2638006" y="3268948"/>
                    <a:pt x="2790883" y="3302095"/>
                  </a:cubicBezTo>
                  <a:cubicBezTo>
                    <a:pt x="2731256" y="3755675"/>
                    <a:pt x="2620481" y="4138200"/>
                    <a:pt x="2478082" y="4381849"/>
                  </a:cubicBezTo>
                  <a:cubicBezTo>
                    <a:pt x="2468748" y="4397718"/>
                    <a:pt x="2473986" y="4418149"/>
                    <a:pt x="2489893" y="4427493"/>
                  </a:cubicBezTo>
                  <a:cubicBezTo>
                    <a:pt x="2504371" y="4436018"/>
                    <a:pt x="2522945" y="4432417"/>
                    <a:pt x="2533231" y="4419092"/>
                  </a:cubicBezTo>
                  <a:cubicBezTo>
                    <a:pt x="2702967" y="4200017"/>
                    <a:pt x="2840603" y="3813302"/>
                    <a:pt x="2922233" y="3328575"/>
                  </a:cubicBezTo>
                  <a:cubicBezTo>
                    <a:pt x="3626035" y="3460496"/>
                    <a:pt x="4110095" y="3380391"/>
                    <a:pt x="4220110" y="3112643"/>
                  </a:cubicBezTo>
                  <a:cubicBezTo>
                    <a:pt x="4316693" y="2875947"/>
                    <a:pt x="4103619" y="2537142"/>
                    <a:pt x="3634513" y="2180526"/>
                  </a:cubicBezTo>
                  <a:close/>
                  <a:moveTo>
                    <a:pt x="2986813" y="1860486"/>
                  </a:moveTo>
                  <a:cubicBezTo>
                    <a:pt x="3121210" y="1941582"/>
                    <a:pt x="3250750" y="2030412"/>
                    <a:pt x="3374861" y="2126520"/>
                  </a:cubicBezTo>
                  <a:cubicBezTo>
                    <a:pt x="3257799" y="2255688"/>
                    <a:pt x="3132449" y="2377094"/>
                    <a:pt x="2999576" y="2489993"/>
                  </a:cubicBezTo>
                  <a:cubicBezTo>
                    <a:pt x="3001100" y="2430462"/>
                    <a:pt x="3001862" y="2370645"/>
                    <a:pt x="3001862" y="2311305"/>
                  </a:cubicBezTo>
                  <a:cubicBezTo>
                    <a:pt x="3002337" y="2159571"/>
                    <a:pt x="2997290" y="2008219"/>
                    <a:pt x="2987288" y="1860867"/>
                  </a:cubicBezTo>
                  <a:close/>
                  <a:moveTo>
                    <a:pt x="2988241" y="2740596"/>
                  </a:moveTo>
                  <a:cubicBezTo>
                    <a:pt x="3184646" y="2596912"/>
                    <a:pt x="3370860" y="2439816"/>
                    <a:pt x="3545644" y="2270442"/>
                  </a:cubicBezTo>
                  <a:cubicBezTo>
                    <a:pt x="3819869" y="2522474"/>
                    <a:pt x="3940360" y="2754503"/>
                    <a:pt x="3876733" y="2909665"/>
                  </a:cubicBezTo>
                  <a:cubicBezTo>
                    <a:pt x="3799199" y="3098260"/>
                    <a:pt x="3455156" y="3173507"/>
                    <a:pt x="2953475" y="3112643"/>
                  </a:cubicBezTo>
                  <a:cubicBezTo>
                    <a:pt x="2968715" y="2992056"/>
                    <a:pt x="2980526" y="2867184"/>
                    <a:pt x="2988717" y="2740596"/>
                  </a:cubicBezTo>
                  <a:close/>
                  <a:moveTo>
                    <a:pt x="3716428" y="1298321"/>
                  </a:moveTo>
                  <a:cubicBezTo>
                    <a:pt x="3811678" y="1452149"/>
                    <a:pt x="3712903" y="1723517"/>
                    <a:pt x="3445060" y="2045366"/>
                  </a:cubicBezTo>
                  <a:cubicBezTo>
                    <a:pt x="3294851" y="1944640"/>
                    <a:pt x="3139498" y="1851714"/>
                    <a:pt x="2979763" y="1766951"/>
                  </a:cubicBezTo>
                  <a:cubicBezTo>
                    <a:pt x="2964810" y="1581470"/>
                    <a:pt x="2940520" y="1396866"/>
                    <a:pt x="2906993" y="1213834"/>
                  </a:cubicBezTo>
                  <a:cubicBezTo>
                    <a:pt x="3325617" y="1111345"/>
                    <a:pt x="3619844" y="1141730"/>
                    <a:pt x="3716903" y="1298321"/>
                  </a:cubicBezTo>
                  <a:close/>
                  <a:moveTo>
                    <a:pt x="2830603" y="2853468"/>
                  </a:moveTo>
                  <a:cubicBezTo>
                    <a:pt x="2826411" y="2934144"/>
                    <a:pt x="2821078" y="3014250"/>
                    <a:pt x="2813362" y="3092640"/>
                  </a:cubicBezTo>
                  <a:cubicBezTo>
                    <a:pt x="2727161" y="3078638"/>
                    <a:pt x="2637626" y="3061113"/>
                    <a:pt x="2545996" y="3040253"/>
                  </a:cubicBezTo>
                  <a:cubicBezTo>
                    <a:pt x="2643341" y="2980245"/>
                    <a:pt x="2738591" y="2917571"/>
                    <a:pt x="2830983" y="2853468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CA"/>
            </a:p>
          </p:txBody>
        </p:sp>
      </p:grpSp>
      <p:sp>
        <p:nvSpPr>
          <p:cNvPr id="45" name="Slide Number Placeholder 5">
            <a:extLst>
              <a:ext uri="{FF2B5EF4-FFF2-40B4-BE49-F238E27FC236}">
                <a16:creationId xmlns:a16="http://schemas.microsoft.com/office/drawing/2014/main" id="{48663536-16FB-4FE5-A4AF-923B3A9A2C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2213" y="6323330"/>
            <a:ext cx="544830" cy="53467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2"/>
                </a:solidFill>
              </a:defRPr>
            </a:lvl1pPr>
          </a:lstStyle>
          <a:p>
            <a:fld id="{D410213F-DBF0-43E9-B4DB-C3EC68F8C90D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351676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o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2EC1473-70D1-4779-90E7-6B574036B2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5325" y="480770"/>
            <a:ext cx="10608841" cy="924999"/>
          </a:xfrm>
        </p:spPr>
        <p:txBody>
          <a:bodyPr anchor="b">
            <a:normAutofit/>
          </a:bodyPr>
          <a:lstStyle>
            <a:lvl1pPr algn="l">
              <a:defRPr sz="4800" b="1" baseline="0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r>
              <a:rPr lang="en-CA" dirty="0"/>
              <a:t>Featured people slide</a:t>
            </a:r>
          </a:p>
        </p:txBody>
      </p:sp>
      <p:sp>
        <p:nvSpPr>
          <p:cNvPr id="11" name="Content Placeholder 9">
            <a:extLst>
              <a:ext uri="{FF2B5EF4-FFF2-40B4-BE49-F238E27FC236}">
                <a16:creationId xmlns:a16="http://schemas.microsoft.com/office/drawing/2014/main" id="{8916494E-A191-4A18-A80C-6E3774196CA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95325" y="1415195"/>
            <a:ext cx="10608841" cy="672685"/>
          </a:xfrm>
        </p:spPr>
        <p:txBody>
          <a:bodyPr/>
          <a:lstStyle>
            <a:lvl1pPr marL="0">
              <a:buNone/>
              <a:defRPr sz="32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CA" dirty="0"/>
              <a:t>Content</a:t>
            </a:r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7F9C4E17-DCD4-F342-B05B-DD799A45B5D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95325" y="2107344"/>
            <a:ext cx="1954315" cy="1259334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buNone/>
              <a:defRPr sz="2800">
                <a:solidFill>
                  <a:schemeClr val="tx1"/>
                </a:solidFill>
              </a:defRPr>
            </a:lvl1pPr>
          </a:lstStyle>
          <a:p>
            <a:r>
              <a:rPr lang="fr-CA" dirty="0"/>
              <a:t>Click </a:t>
            </a:r>
            <a:r>
              <a:rPr lang="fr-CA" dirty="0" err="1"/>
              <a:t>icon</a:t>
            </a:r>
            <a:r>
              <a:rPr lang="fr-CA" dirty="0"/>
              <a:t> to </a:t>
            </a:r>
            <a:r>
              <a:rPr lang="fr-CA" dirty="0" err="1"/>
              <a:t>add</a:t>
            </a:r>
            <a:r>
              <a:rPr lang="fr-CA" dirty="0"/>
              <a:t> image</a:t>
            </a:r>
            <a:endParaRPr lang="en-CA" dirty="0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1052394D-B169-4478-BED8-A9E22E56A424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95222" y="3335498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400" b="1">
                <a:latin typeface="+mj-lt"/>
              </a:defRPr>
            </a:lvl1pPr>
          </a:lstStyle>
          <a:p>
            <a:pPr lvl="0"/>
            <a:r>
              <a:rPr lang="en-CA" dirty="0"/>
              <a:t>Person name</a:t>
            </a:r>
          </a:p>
        </p:txBody>
      </p:sp>
      <p:sp>
        <p:nvSpPr>
          <p:cNvPr id="18" name="Content Placeholder 16">
            <a:extLst>
              <a:ext uri="{FF2B5EF4-FFF2-40B4-BE49-F238E27FC236}">
                <a16:creationId xmlns:a16="http://schemas.microsoft.com/office/drawing/2014/main" id="{EC3E0DA7-7331-B4F7-C847-AA2BCF755B65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95221" y="3655538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200" b="0">
                <a:latin typeface="+mj-lt"/>
              </a:defRPr>
            </a:lvl1pPr>
          </a:lstStyle>
          <a:p>
            <a:pPr lvl="0"/>
            <a:r>
              <a:rPr lang="en-CA" dirty="0"/>
              <a:t>Position title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5CDC798F-E486-69CC-CC98-246C563EC5E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858982" y="2107344"/>
            <a:ext cx="1954315" cy="1259334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buNone/>
              <a:defRPr sz="2800">
                <a:solidFill>
                  <a:schemeClr val="tx1"/>
                </a:solidFill>
              </a:defRPr>
            </a:lvl1pPr>
          </a:lstStyle>
          <a:p>
            <a:r>
              <a:rPr lang="fr-CA" dirty="0"/>
              <a:t>Click </a:t>
            </a:r>
            <a:r>
              <a:rPr lang="fr-CA" dirty="0" err="1"/>
              <a:t>icon</a:t>
            </a:r>
            <a:r>
              <a:rPr lang="fr-CA" dirty="0"/>
              <a:t> to </a:t>
            </a:r>
            <a:r>
              <a:rPr lang="fr-CA" dirty="0" err="1"/>
              <a:t>add</a:t>
            </a:r>
            <a:r>
              <a:rPr lang="fr-CA" dirty="0"/>
              <a:t> image</a:t>
            </a:r>
            <a:endParaRPr lang="en-CA" dirty="0"/>
          </a:p>
        </p:txBody>
      </p:sp>
      <p:sp>
        <p:nvSpPr>
          <p:cNvPr id="19" name="Content Placeholder 16">
            <a:extLst>
              <a:ext uri="{FF2B5EF4-FFF2-40B4-BE49-F238E27FC236}">
                <a16:creationId xmlns:a16="http://schemas.microsoft.com/office/drawing/2014/main" id="{1DB7089D-77D6-E968-FA9F-DA090AEB1C43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2858982" y="3373279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400" b="1">
                <a:latin typeface="+mj-lt"/>
              </a:defRPr>
            </a:lvl1pPr>
          </a:lstStyle>
          <a:p>
            <a:pPr lvl="0"/>
            <a:r>
              <a:rPr lang="en-CA" dirty="0"/>
              <a:t>Person name</a:t>
            </a:r>
          </a:p>
        </p:txBody>
      </p:sp>
      <p:sp>
        <p:nvSpPr>
          <p:cNvPr id="20" name="Content Placeholder 16">
            <a:extLst>
              <a:ext uri="{FF2B5EF4-FFF2-40B4-BE49-F238E27FC236}">
                <a16:creationId xmlns:a16="http://schemas.microsoft.com/office/drawing/2014/main" id="{A981260F-B390-FE68-6E2C-9202BF17802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2858981" y="3693319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200" b="0">
                <a:latin typeface="+mj-lt"/>
              </a:defRPr>
            </a:lvl1pPr>
          </a:lstStyle>
          <a:p>
            <a:pPr lvl="0"/>
            <a:r>
              <a:rPr lang="en-CA" dirty="0"/>
              <a:t>Position title</a:t>
            </a:r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D4C00763-685C-9109-7055-95A44D3B3EE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22639" y="2107344"/>
            <a:ext cx="1954315" cy="1259334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buNone/>
              <a:defRPr sz="2800">
                <a:solidFill>
                  <a:schemeClr val="tx1"/>
                </a:solidFill>
              </a:defRPr>
            </a:lvl1pPr>
          </a:lstStyle>
          <a:p>
            <a:r>
              <a:rPr lang="fr-CA" dirty="0"/>
              <a:t>Click </a:t>
            </a:r>
            <a:r>
              <a:rPr lang="fr-CA" dirty="0" err="1"/>
              <a:t>icon</a:t>
            </a:r>
            <a:r>
              <a:rPr lang="fr-CA" dirty="0"/>
              <a:t> to </a:t>
            </a:r>
            <a:r>
              <a:rPr lang="fr-CA" dirty="0" err="1"/>
              <a:t>add</a:t>
            </a:r>
            <a:r>
              <a:rPr lang="fr-CA" dirty="0"/>
              <a:t> image</a:t>
            </a:r>
            <a:endParaRPr lang="en-CA" dirty="0"/>
          </a:p>
        </p:txBody>
      </p:sp>
      <p:sp>
        <p:nvSpPr>
          <p:cNvPr id="21" name="Content Placeholder 16">
            <a:extLst>
              <a:ext uri="{FF2B5EF4-FFF2-40B4-BE49-F238E27FC236}">
                <a16:creationId xmlns:a16="http://schemas.microsoft.com/office/drawing/2014/main" id="{4962CD60-396C-C05C-FE15-F8171A7370C7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5022536" y="3373279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400" b="1">
                <a:latin typeface="+mj-lt"/>
              </a:defRPr>
            </a:lvl1pPr>
          </a:lstStyle>
          <a:p>
            <a:pPr lvl="0"/>
            <a:r>
              <a:rPr lang="en-CA" dirty="0"/>
              <a:t>Person name</a:t>
            </a:r>
          </a:p>
        </p:txBody>
      </p:sp>
      <p:sp>
        <p:nvSpPr>
          <p:cNvPr id="22" name="Content Placeholder 16">
            <a:extLst>
              <a:ext uri="{FF2B5EF4-FFF2-40B4-BE49-F238E27FC236}">
                <a16:creationId xmlns:a16="http://schemas.microsoft.com/office/drawing/2014/main" id="{45AD46DB-D910-1BC2-C2A7-99FD7072DCC8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5022535" y="3693319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200" b="0">
                <a:latin typeface="+mj-lt"/>
              </a:defRPr>
            </a:lvl1pPr>
          </a:lstStyle>
          <a:p>
            <a:pPr lvl="0"/>
            <a:r>
              <a:rPr lang="en-CA" dirty="0"/>
              <a:t>Position title</a:t>
            </a:r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299F8236-74AC-B6BE-E2BE-6D6012E1F1D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186296" y="2107344"/>
            <a:ext cx="1954315" cy="1259334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buNone/>
              <a:defRPr sz="2800">
                <a:solidFill>
                  <a:schemeClr val="tx1"/>
                </a:solidFill>
              </a:defRPr>
            </a:lvl1pPr>
          </a:lstStyle>
          <a:p>
            <a:r>
              <a:rPr lang="fr-CA" dirty="0"/>
              <a:t>Click </a:t>
            </a:r>
            <a:r>
              <a:rPr lang="fr-CA" dirty="0" err="1"/>
              <a:t>icon</a:t>
            </a:r>
            <a:r>
              <a:rPr lang="fr-CA" dirty="0"/>
              <a:t> to </a:t>
            </a:r>
            <a:r>
              <a:rPr lang="fr-CA" dirty="0" err="1"/>
              <a:t>add</a:t>
            </a:r>
            <a:r>
              <a:rPr lang="fr-CA" dirty="0"/>
              <a:t> image</a:t>
            </a:r>
            <a:endParaRPr lang="en-CA" dirty="0"/>
          </a:p>
        </p:txBody>
      </p:sp>
      <p:sp>
        <p:nvSpPr>
          <p:cNvPr id="23" name="Content Placeholder 16">
            <a:extLst>
              <a:ext uri="{FF2B5EF4-FFF2-40B4-BE49-F238E27FC236}">
                <a16:creationId xmlns:a16="http://schemas.microsoft.com/office/drawing/2014/main" id="{629806D1-BB69-DD9A-445D-487CB55F64F7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7186295" y="3373279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400" b="1">
                <a:latin typeface="+mj-lt"/>
              </a:defRPr>
            </a:lvl1pPr>
          </a:lstStyle>
          <a:p>
            <a:pPr lvl="0"/>
            <a:r>
              <a:rPr lang="en-CA" dirty="0"/>
              <a:t>Person name</a:t>
            </a:r>
          </a:p>
        </p:txBody>
      </p:sp>
      <p:sp>
        <p:nvSpPr>
          <p:cNvPr id="24" name="Content Placeholder 16">
            <a:extLst>
              <a:ext uri="{FF2B5EF4-FFF2-40B4-BE49-F238E27FC236}">
                <a16:creationId xmlns:a16="http://schemas.microsoft.com/office/drawing/2014/main" id="{FE9DF14F-A1A9-D6CA-771A-3E5D5EC21569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86294" y="3693319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200" b="0">
                <a:latin typeface="+mj-lt"/>
              </a:defRPr>
            </a:lvl1pPr>
          </a:lstStyle>
          <a:p>
            <a:pPr lvl="0"/>
            <a:r>
              <a:rPr lang="en-CA" dirty="0"/>
              <a:t>Position title</a:t>
            </a:r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42378BE1-5940-C7CF-0BF7-741D97164E0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349955" y="2107344"/>
            <a:ext cx="1954315" cy="1259334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buNone/>
              <a:defRPr sz="2800">
                <a:solidFill>
                  <a:schemeClr val="tx1"/>
                </a:solidFill>
              </a:defRPr>
            </a:lvl1pPr>
          </a:lstStyle>
          <a:p>
            <a:r>
              <a:rPr lang="fr-CA" dirty="0"/>
              <a:t>Click </a:t>
            </a:r>
            <a:r>
              <a:rPr lang="fr-CA" dirty="0" err="1"/>
              <a:t>icon</a:t>
            </a:r>
            <a:r>
              <a:rPr lang="fr-CA" dirty="0"/>
              <a:t> to </a:t>
            </a:r>
            <a:r>
              <a:rPr lang="fr-CA" dirty="0" err="1"/>
              <a:t>add</a:t>
            </a:r>
            <a:r>
              <a:rPr lang="fr-CA" dirty="0"/>
              <a:t> image</a:t>
            </a:r>
            <a:endParaRPr lang="en-CA" dirty="0"/>
          </a:p>
        </p:txBody>
      </p:sp>
      <p:sp>
        <p:nvSpPr>
          <p:cNvPr id="25" name="Content Placeholder 16">
            <a:extLst>
              <a:ext uri="{FF2B5EF4-FFF2-40B4-BE49-F238E27FC236}">
                <a16:creationId xmlns:a16="http://schemas.microsoft.com/office/drawing/2014/main" id="{F1304677-69E0-0C17-D013-68D688040D7E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9350057" y="3373279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400" b="1">
                <a:latin typeface="+mj-lt"/>
              </a:defRPr>
            </a:lvl1pPr>
          </a:lstStyle>
          <a:p>
            <a:pPr lvl="0"/>
            <a:r>
              <a:rPr lang="en-CA" dirty="0"/>
              <a:t>Person name</a:t>
            </a:r>
          </a:p>
        </p:txBody>
      </p:sp>
      <p:sp>
        <p:nvSpPr>
          <p:cNvPr id="26" name="Content Placeholder 16">
            <a:extLst>
              <a:ext uri="{FF2B5EF4-FFF2-40B4-BE49-F238E27FC236}">
                <a16:creationId xmlns:a16="http://schemas.microsoft.com/office/drawing/2014/main" id="{361E2ECE-F1F3-4791-BFE4-B133D043DAEB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9350056" y="3693319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200" b="0">
                <a:latin typeface="+mj-lt"/>
              </a:defRPr>
            </a:lvl1pPr>
          </a:lstStyle>
          <a:p>
            <a:pPr lvl="0"/>
            <a:r>
              <a:rPr lang="en-CA" dirty="0"/>
              <a:t>Position title</a:t>
            </a:r>
          </a:p>
        </p:txBody>
      </p:sp>
      <p:sp>
        <p:nvSpPr>
          <p:cNvPr id="27" name="Picture Placeholder 7">
            <a:extLst>
              <a:ext uri="{FF2B5EF4-FFF2-40B4-BE49-F238E27FC236}">
                <a16:creationId xmlns:a16="http://schemas.microsoft.com/office/drawing/2014/main" id="{8AA69580-5179-DC5A-C71E-76FD632EA010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695222" y="4291490"/>
            <a:ext cx="1954315" cy="1259334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buNone/>
              <a:defRPr sz="2800">
                <a:solidFill>
                  <a:schemeClr val="tx1"/>
                </a:solidFill>
              </a:defRPr>
            </a:lvl1pPr>
          </a:lstStyle>
          <a:p>
            <a:r>
              <a:rPr lang="fr-CA" dirty="0"/>
              <a:t>Click </a:t>
            </a:r>
            <a:r>
              <a:rPr lang="fr-CA" dirty="0" err="1"/>
              <a:t>icon</a:t>
            </a:r>
            <a:r>
              <a:rPr lang="fr-CA" dirty="0"/>
              <a:t> to </a:t>
            </a:r>
            <a:r>
              <a:rPr lang="fr-CA" dirty="0" err="1"/>
              <a:t>add</a:t>
            </a:r>
            <a:r>
              <a:rPr lang="fr-CA" dirty="0"/>
              <a:t> image</a:t>
            </a:r>
            <a:endParaRPr lang="en-CA" dirty="0"/>
          </a:p>
        </p:txBody>
      </p:sp>
      <p:sp>
        <p:nvSpPr>
          <p:cNvPr id="32" name="Content Placeholder 16">
            <a:extLst>
              <a:ext uri="{FF2B5EF4-FFF2-40B4-BE49-F238E27FC236}">
                <a16:creationId xmlns:a16="http://schemas.microsoft.com/office/drawing/2014/main" id="{00B2069A-1221-523F-6FB4-87595385510B}"/>
              </a:ext>
            </a:extLst>
          </p:cNvPr>
          <p:cNvSpPr>
            <a:spLocks noGrp="1"/>
          </p:cNvSpPr>
          <p:nvPr>
            <p:ph sz="quarter" idx="31" hasCustomPrompt="1"/>
          </p:nvPr>
        </p:nvSpPr>
        <p:spPr>
          <a:xfrm>
            <a:off x="695222" y="5527264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400" b="1">
                <a:latin typeface="+mj-lt"/>
              </a:defRPr>
            </a:lvl1pPr>
          </a:lstStyle>
          <a:p>
            <a:pPr lvl="0"/>
            <a:r>
              <a:rPr lang="en-CA" dirty="0"/>
              <a:t>Person name</a:t>
            </a:r>
          </a:p>
        </p:txBody>
      </p:sp>
      <p:sp>
        <p:nvSpPr>
          <p:cNvPr id="33" name="Content Placeholder 16">
            <a:extLst>
              <a:ext uri="{FF2B5EF4-FFF2-40B4-BE49-F238E27FC236}">
                <a16:creationId xmlns:a16="http://schemas.microsoft.com/office/drawing/2014/main" id="{079EB9F1-C016-3FAF-84A7-B32D4C691703}"/>
              </a:ext>
            </a:extLst>
          </p:cNvPr>
          <p:cNvSpPr>
            <a:spLocks noGrp="1"/>
          </p:cNvSpPr>
          <p:nvPr>
            <p:ph sz="quarter" idx="32" hasCustomPrompt="1"/>
          </p:nvPr>
        </p:nvSpPr>
        <p:spPr>
          <a:xfrm>
            <a:off x="695221" y="5847304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200" b="0">
                <a:latin typeface="+mj-lt"/>
              </a:defRPr>
            </a:lvl1pPr>
          </a:lstStyle>
          <a:p>
            <a:pPr lvl="0"/>
            <a:r>
              <a:rPr lang="en-CA" dirty="0"/>
              <a:t>Position title</a:t>
            </a:r>
          </a:p>
        </p:txBody>
      </p:sp>
      <p:sp>
        <p:nvSpPr>
          <p:cNvPr id="28" name="Picture Placeholder 7">
            <a:extLst>
              <a:ext uri="{FF2B5EF4-FFF2-40B4-BE49-F238E27FC236}">
                <a16:creationId xmlns:a16="http://schemas.microsoft.com/office/drawing/2014/main" id="{B0E69E0A-260B-D8BD-08D1-C49F866F8BA7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2858879" y="4291490"/>
            <a:ext cx="1954315" cy="1259334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buNone/>
              <a:defRPr sz="2800">
                <a:solidFill>
                  <a:schemeClr val="tx1"/>
                </a:solidFill>
              </a:defRPr>
            </a:lvl1pPr>
          </a:lstStyle>
          <a:p>
            <a:r>
              <a:rPr lang="fr-CA" dirty="0"/>
              <a:t>Click </a:t>
            </a:r>
            <a:r>
              <a:rPr lang="fr-CA" dirty="0" err="1"/>
              <a:t>icon</a:t>
            </a:r>
            <a:r>
              <a:rPr lang="fr-CA" dirty="0"/>
              <a:t> to </a:t>
            </a:r>
            <a:r>
              <a:rPr lang="fr-CA" dirty="0" err="1"/>
              <a:t>add</a:t>
            </a:r>
            <a:r>
              <a:rPr lang="fr-CA" dirty="0"/>
              <a:t> image</a:t>
            </a:r>
            <a:endParaRPr lang="en-CA" dirty="0"/>
          </a:p>
        </p:txBody>
      </p:sp>
      <p:sp>
        <p:nvSpPr>
          <p:cNvPr id="34" name="Content Placeholder 16">
            <a:extLst>
              <a:ext uri="{FF2B5EF4-FFF2-40B4-BE49-F238E27FC236}">
                <a16:creationId xmlns:a16="http://schemas.microsoft.com/office/drawing/2014/main" id="{835C9631-D855-8ADF-9AAB-188D2BB1C05B}"/>
              </a:ext>
            </a:extLst>
          </p:cNvPr>
          <p:cNvSpPr>
            <a:spLocks noGrp="1"/>
          </p:cNvSpPr>
          <p:nvPr>
            <p:ph sz="quarter" idx="33" hasCustomPrompt="1"/>
          </p:nvPr>
        </p:nvSpPr>
        <p:spPr>
          <a:xfrm>
            <a:off x="2858982" y="5565045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400" b="1">
                <a:latin typeface="+mj-lt"/>
              </a:defRPr>
            </a:lvl1pPr>
          </a:lstStyle>
          <a:p>
            <a:pPr lvl="0"/>
            <a:r>
              <a:rPr lang="en-CA" dirty="0"/>
              <a:t>Person name</a:t>
            </a:r>
          </a:p>
        </p:txBody>
      </p:sp>
      <p:sp>
        <p:nvSpPr>
          <p:cNvPr id="35" name="Content Placeholder 16">
            <a:extLst>
              <a:ext uri="{FF2B5EF4-FFF2-40B4-BE49-F238E27FC236}">
                <a16:creationId xmlns:a16="http://schemas.microsoft.com/office/drawing/2014/main" id="{D059389E-28B2-C066-F1EE-4E68EF2641E3}"/>
              </a:ext>
            </a:extLst>
          </p:cNvPr>
          <p:cNvSpPr>
            <a:spLocks noGrp="1"/>
          </p:cNvSpPr>
          <p:nvPr>
            <p:ph sz="quarter" idx="34" hasCustomPrompt="1"/>
          </p:nvPr>
        </p:nvSpPr>
        <p:spPr>
          <a:xfrm>
            <a:off x="2858981" y="5885085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200" b="0">
                <a:latin typeface="+mj-lt"/>
              </a:defRPr>
            </a:lvl1pPr>
          </a:lstStyle>
          <a:p>
            <a:pPr lvl="0"/>
            <a:r>
              <a:rPr lang="en-CA" dirty="0"/>
              <a:t>Position title</a:t>
            </a:r>
          </a:p>
        </p:txBody>
      </p:sp>
      <p:sp>
        <p:nvSpPr>
          <p:cNvPr id="29" name="Picture Placeholder 7">
            <a:extLst>
              <a:ext uri="{FF2B5EF4-FFF2-40B4-BE49-F238E27FC236}">
                <a16:creationId xmlns:a16="http://schemas.microsoft.com/office/drawing/2014/main" id="{91A0997E-B5A9-9391-A088-C00D90F05400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5022536" y="4291490"/>
            <a:ext cx="1954315" cy="1259334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buNone/>
              <a:defRPr sz="2800">
                <a:solidFill>
                  <a:schemeClr val="tx1"/>
                </a:solidFill>
              </a:defRPr>
            </a:lvl1pPr>
          </a:lstStyle>
          <a:p>
            <a:r>
              <a:rPr lang="fr-CA" dirty="0"/>
              <a:t>Click </a:t>
            </a:r>
            <a:r>
              <a:rPr lang="fr-CA" dirty="0" err="1"/>
              <a:t>icon</a:t>
            </a:r>
            <a:r>
              <a:rPr lang="fr-CA" dirty="0"/>
              <a:t> to </a:t>
            </a:r>
            <a:r>
              <a:rPr lang="fr-CA" dirty="0" err="1"/>
              <a:t>add</a:t>
            </a:r>
            <a:r>
              <a:rPr lang="fr-CA" dirty="0"/>
              <a:t> image</a:t>
            </a:r>
            <a:endParaRPr lang="en-CA" dirty="0"/>
          </a:p>
        </p:txBody>
      </p:sp>
      <p:sp>
        <p:nvSpPr>
          <p:cNvPr id="36" name="Content Placeholder 16">
            <a:extLst>
              <a:ext uri="{FF2B5EF4-FFF2-40B4-BE49-F238E27FC236}">
                <a16:creationId xmlns:a16="http://schemas.microsoft.com/office/drawing/2014/main" id="{016206E8-EED1-FAC3-9DAA-C613243BE094}"/>
              </a:ext>
            </a:extLst>
          </p:cNvPr>
          <p:cNvSpPr>
            <a:spLocks noGrp="1"/>
          </p:cNvSpPr>
          <p:nvPr>
            <p:ph sz="quarter" idx="35" hasCustomPrompt="1"/>
          </p:nvPr>
        </p:nvSpPr>
        <p:spPr>
          <a:xfrm>
            <a:off x="5022536" y="5565045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400" b="1">
                <a:latin typeface="+mj-lt"/>
              </a:defRPr>
            </a:lvl1pPr>
          </a:lstStyle>
          <a:p>
            <a:pPr lvl="0"/>
            <a:r>
              <a:rPr lang="en-CA" dirty="0"/>
              <a:t>Person name</a:t>
            </a:r>
          </a:p>
        </p:txBody>
      </p:sp>
      <p:sp>
        <p:nvSpPr>
          <p:cNvPr id="37" name="Content Placeholder 16">
            <a:extLst>
              <a:ext uri="{FF2B5EF4-FFF2-40B4-BE49-F238E27FC236}">
                <a16:creationId xmlns:a16="http://schemas.microsoft.com/office/drawing/2014/main" id="{354D84A8-3469-3ADE-115A-F011603A3977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5022535" y="5885085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200" b="0">
                <a:latin typeface="+mj-lt"/>
              </a:defRPr>
            </a:lvl1pPr>
          </a:lstStyle>
          <a:p>
            <a:pPr lvl="0"/>
            <a:r>
              <a:rPr lang="en-CA" dirty="0"/>
              <a:t>Position title</a:t>
            </a:r>
          </a:p>
        </p:txBody>
      </p:sp>
      <p:sp>
        <p:nvSpPr>
          <p:cNvPr id="30" name="Picture Placeholder 7">
            <a:extLst>
              <a:ext uri="{FF2B5EF4-FFF2-40B4-BE49-F238E27FC236}">
                <a16:creationId xmlns:a16="http://schemas.microsoft.com/office/drawing/2014/main" id="{AD941A58-7A72-B663-0BAF-FA19E66BB6EE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7186193" y="4291490"/>
            <a:ext cx="1954315" cy="1259334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buNone/>
              <a:defRPr sz="2800">
                <a:solidFill>
                  <a:schemeClr val="tx1"/>
                </a:solidFill>
              </a:defRPr>
            </a:lvl1pPr>
          </a:lstStyle>
          <a:p>
            <a:r>
              <a:rPr lang="fr-CA" dirty="0"/>
              <a:t>Click </a:t>
            </a:r>
            <a:r>
              <a:rPr lang="fr-CA" dirty="0" err="1"/>
              <a:t>icon</a:t>
            </a:r>
            <a:r>
              <a:rPr lang="fr-CA" dirty="0"/>
              <a:t> to </a:t>
            </a:r>
            <a:r>
              <a:rPr lang="fr-CA" dirty="0" err="1"/>
              <a:t>add</a:t>
            </a:r>
            <a:r>
              <a:rPr lang="fr-CA" dirty="0"/>
              <a:t> image</a:t>
            </a:r>
            <a:endParaRPr lang="en-CA" dirty="0"/>
          </a:p>
        </p:txBody>
      </p:sp>
      <p:sp>
        <p:nvSpPr>
          <p:cNvPr id="38" name="Content Placeholder 16">
            <a:extLst>
              <a:ext uri="{FF2B5EF4-FFF2-40B4-BE49-F238E27FC236}">
                <a16:creationId xmlns:a16="http://schemas.microsoft.com/office/drawing/2014/main" id="{94519763-70C3-362C-1700-81D95B15ED1C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7186295" y="5565045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400" b="1">
                <a:latin typeface="+mj-lt"/>
              </a:defRPr>
            </a:lvl1pPr>
          </a:lstStyle>
          <a:p>
            <a:pPr lvl="0"/>
            <a:r>
              <a:rPr lang="en-CA" dirty="0"/>
              <a:t>Person name</a:t>
            </a:r>
          </a:p>
        </p:txBody>
      </p:sp>
      <p:sp>
        <p:nvSpPr>
          <p:cNvPr id="39" name="Content Placeholder 16">
            <a:extLst>
              <a:ext uri="{FF2B5EF4-FFF2-40B4-BE49-F238E27FC236}">
                <a16:creationId xmlns:a16="http://schemas.microsoft.com/office/drawing/2014/main" id="{6554B4F2-C152-C4DA-1662-3A97F6459F99}"/>
              </a:ext>
            </a:extLst>
          </p:cNvPr>
          <p:cNvSpPr>
            <a:spLocks noGrp="1"/>
          </p:cNvSpPr>
          <p:nvPr>
            <p:ph sz="quarter" idx="38" hasCustomPrompt="1"/>
          </p:nvPr>
        </p:nvSpPr>
        <p:spPr>
          <a:xfrm>
            <a:off x="7186294" y="5885085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200" b="0">
                <a:latin typeface="+mj-lt"/>
              </a:defRPr>
            </a:lvl1pPr>
          </a:lstStyle>
          <a:p>
            <a:pPr lvl="0"/>
            <a:r>
              <a:rPr lang="en-CA" dirty="0"/>
              <a:t>Position title</a:t>
            </a:r>
          </a:p>
        </p:txBody>
      </p:sp>
      <p:sp>
        <p:nvSpPr>
          <p:cNvPr id="31" name="Picture Placeholder 7">
            <a:extLst>
              <a:ext uri="{FF2B5EF4-FFF2-40B4-BE49-F238E27FC236}">
                <a16:creationId xmlns:a16="http://schemas.microsoft.com/office/drawing/2014/main" id="{A0B516A5-153F-24BE-293D-60991B5C4AD2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9349852" y="4291490"/>
            <a:ext cx="1954315" cy="1259334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buNone/>
              <a:defRPr sz="2800">
                <a:solidFill>
                  <a:schemeClr val="tx1"/>
                </a:solidFill>
              </a:defRPr>
            </a:lvl1pPr>
          </a:lstStyle>
          <a:p>
            <a:r>
              <a:rPr lang="fr-CA" dirty="0"/>
              <a:t>Click </a:t>
            </a:r>
            <a:r>
              <a:rPr lang="fr-CA" dirty="0" err="1"/>
              <a:t>icon</a:t>
            </a:r>
            <a:r>
              <a:rPr lang="fr-CA" dirty="0"/>
              <a:t> to </a:t>
            </a:r>
            <a:r>
              <a:rPr lang="fr-CA" dirty="0" err="1"/>
              <a:t>add</a:t>
            </a:r>
            <a:r>
              <a:rPr lang="fr-CA" dirty="0"/>
              <a:t> image</a:t>
            </a:r>
            <a:endParaRPr lang="en-CA" dirty="0"/>
          </a:p>
        </p:txBody>
      </p:sp>
      <p:sp>
        <p:nvSpPr>
          <p:cNvPr id="40" name="Content Placeholder 16">
            <a:extLst>
              <a:ext uri="{FF2B5EF4-FFF2-40B4-BE49-F238E27FC236}">
                <a16:creationId xmlns:a16="http://schemas.microsoft.com/office/drawing/2014/main" id="{2AC297B1-936A-DE28-D5E3-F4B7C2EC8EB5}"/>
              </a:ext>
            </a:extLst>
          </p:cNvPr>
          <p:cNvSpPr>
            <a:spLocks noGrp="1"/>
          </p:cNvSpPr>
          <p:nvPr>
            <p:ph sz="quarter" idx="39" hasCustomPrompt="1"/>
          </p:nvPr>
        </p:nvSpPr>
        <p:spPr>
          <a:xfrm>
            <a:off x="9349954" y="5565045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400" b="1">
                <a:latin typeface="+mj-lt"/>
              </a:defRPr>
            </a:lvl1pPr>
          </a:lstStyle>
          <a:p>
            <a:pPr lvl="0"/>
            <a:r>
              <a:rPr lang="en-CA" dirty="0"/>
              <a:t>Person name</a:t>
            </a:r>
          </a:p>
        </p:txBody>
      </p:sp>
      <p:sp>
        <p:nvSpPr>
          <p:cNvPr id="41" name="Content Placeholder 16">
            <a:extLst>
              <a:ext uri="{FF2B5EF4-FFF2-40B4-BE49-F238E27FC236}">
                <a16:creationId xmlns:a16="http://schemas.microsoft.com/office/drawing/2014/main" id="{A55210C7-3839-A192-D6B3-B81DE2FD698F}"/>
              </a:ext>
            </a:extLst>
          </p:cNvPr>
          <p:cNvSpPr>
            <a:spLocks noGrp="1"/>
          </p:cNvSpPr>
          <p:nvPr>
            <p:ph sz="quarter" idx="40" hasCustomPrompt="1"/>
          </p:nvPr>
        </p:nvSpPr>
        <p:spPr>
          <a:xfrm>
            <a:off x="9349953" y="5885085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200" b="0">
                <a:latin typeface="+mj-lt"/>
              </a:defRPr>
            </a:lvl1pPr>
          </a:lstStyle>
          <a:p>
            <a:pPr lvl="0"/>
            <a:r>
              <a:rPr lang="en-CA" dirty="0"/>
              <a:t>Position title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54C5B2F-7FEB-EC58-AA32-5E83F332CF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624628" y="138853"/>
            <a:ext cx="400110" cy="1410269"/>
            <a:chOff x="10562335" y="743691"/>
            <a:chExt cx="400110" cy="1410269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839F5FEA-4819-532A-251A-8ABE4436D45C}"/>
                </a:ext>
              </a:extLst>
            </p:cNvPr>
            <p:cNvSpPr txBox="1"/>
            <p:nvPr/>
          </p:nvSpPr>
          <p:spPr>
            <a:xfrm rot="16200000">
              <a:off x="10336632" y="969394"/>
              <a:ext cx="8515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b="1" dirty="0">
                  <a:solidFill>
                    <a:schemeClr val="accent3"/>
                  </a:solidFill>
                  <a:latin typeface="+mj-lt"/>
                </a:rPr>
                <a:t>CNSC</a:t>
              </a:r>
            </a:p>
          </p:txBody>
        </p:sp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2155050A-6A34-9231-9F46-33C87E7499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627600" y="1548108"/>
              <a:ext cx="269578" cy="269578"/>
            </a:xfrm>
            <a:prstGeom prst="rect">
              <a:avLst/>
            </a:prstGeom>
          </p:spPr>
        </p:pic>
        <p:sp>
          <p:nvSpPr>
            <p:cNvPr id="16" name="Graphic 72">
              <a:extLst>
                <a:ext uri="{FF2B5EF4-FFF2-40B4-BE49-F238E27FC236}">
                  <a16:creationId xmlns:a16="http://schemas.microsoft.com/office/drawing/2014/main" id="{8FD2013D-C9CB-B4C1-6A23-627C417C6D1D}"/>
                </a:ext>
              </a:extLst>
            </p:cNvPr>
            <p:cNvSpPr/>
            <p:nvPr/>
          </p:nvSpPr>
          <p:spPr>
            <a:xfrm>
              <a:off x="10626492" y="1870092"/>
              <a:ext cx="271795" cy="283868"/>
            </a:xfrm>
            <a:custGeom>
              <a:avLst/>
              <a:gdLst>
                <a:gd name="connsiteX0" fmla="*/ 3634513 w 4243824"/>
                <a:gd name="connsiteY0" fmla="*/ 2180526 h 4432320"/>
                <a:gd name="connsiteX1" fmla="*/ 4082188 w 4243824"/>
                <a:gd name="connsiteY1" fmla="*/ 1139444 h 4432320"/>
                <a:gd name="connsiteX2" fmla="*/ 3624988 w 4243824"/>
                <a:gd name="connsiteY2" fmla="*/ 955325 h 4432320"/>
                <a:gd name="connsiteX3" fmla="*/ 3621939 w 4243824"/>
                <a:gd name="connsiteY3" fmla="*/ 955325 h 4432320"/>
                <a:gd name="connsiteX4" fmla="*/ 2884324 w 4243824"/>
                <a:gd name="connsiteY4" fmla="*/ 1098772 h 4432320"/>
                <a:gd name="connsiteX5" fmla="*/ 2195666 w 4243824"/>
                <a:gd name="connsiteY5" fmla="*/ -223 h 4432320"/>
                <a:gd name="connsiteX6" fmla="*/ 1715130 w 4243824"/>
                <a:gd name="connsiteY6" fmla="*/ 445166 h 4432320"/>
                <a:gd name="connsiteX7" fmla="*/ 1437762 w 4243824"/>
                <a:gd name="connsiteY7" fmla="*/ 1513872 h 4432320"/>
                <a:gd name="connsiteX8" fmla="*/ 1074954 w 4243824"/>
                <a:gd name="connsiteY8" fmla="*/ 1893814 h 4432320"/>
                <a:gd name="connsiteX9" fmla="*/ 1454906 w 4243824"/>
                <a:gd name="connsiteY9" fmla="*/ 2256622 h 4432320"/>
                <a:gd name="connsiteX10" fmla="*/ 1817713 w 4243824"/>
                <a:gd name="connsiteY10" fmla="*/ 1876679 h 4432320"/>
                <a:gd name="connsiteX11" fmla="*/ 1521200 w 4243824"/>
                <a:gd name="connsiteY11" fmla="*/ 1521396 h 4432320"/>
                <a:gd name="connsiteX12" fmla="*/ 2138134 w 4243824"/>
                <a:gd name="connsiteY12" fmla="*/ 394112 h 4432320"/>
                <a:gd name="connsiteX13" fmla="*/ 2677155 w 4243824"/>
                <a:gd name="connsiteY13" fmla="*/ 1173639 h 4432320"/>
                <a:gd name="connsiteX14" fmla="*/ 2058030 w 4243824"/>
                <a:gd name="connsiteY14" fmla="*/ 1460722 h 4432320"/>
                <a:gd name="connsiteX15" fmla="*/ 2043456 w 4243824"/>
                <a:gd name="connsiteY15" fmla="*/ 1505585 h 4432320"/>
                <a:gd name="connsiteX16" fmla="*/ 2088319 w 4243824"/>
                <a:gd name="connsiteY16" fmla="*/ 1520158 h 4432320"/>
                <a:gd name="connsiteX17" fmla="*/ 2702300 w 4243824"/>
                <a:gd name="connsiteY17" fmla="*/ 1271555 h 4432320"/>
                <a:gd name="connsiteX18" fmla="*/ 2778500 w 4243824"/>
                <a:gd name="connsiteY18" fmla="*/ 1664081 h 4432320"/>
                <a:gd name="connsiteX19" fmla="*/ 2772690 w 4243824"/>
                <a:gd name="connsiteY19" fmla="*/ 1661223 h 4432320"/>
                <a:gd name="connsiteX20" fmla="*/ 2728018 w 4243824"/>
                <a:gd name="connsiteY20" fmla="*/ 1676378 h 4432320"/>
                <a:gd name="connsiteX21" fmla="*/ 2742306 w 4243824"/>
                <a:gd name="connsiteY21" fmla="*/ 1720564 h 4432320"/>
                <a:gd name="connsiteX22" fmla="*/ 2789931 w 4243824"/>
                <a:gd name="connsiteY22" fmla="*/ 1746567 h 4432320"/>
                <a:gd name="connsiteX23" fmla="*/ 2839175 w 4243824"/>
                <a:gd name="connsiteY23" fmla="*/ 2525046 h 4432320"/>
                <a:gd name="connsiteX24" fmla="*/ 2838317 w 4243824"/>
                <a:gd name="connsiteY24" fmla="*/ 2622677 h 4432320"/>
                <a:gd name="connsiteX25" fmla="*/ 2325587 w 4243824"/>
                <a:gd name="connsiteY25" fmla="*/ 2984627 h 4432320"/>
                <a:gd name="connsiteX26" fmla="*/ 1638453 w 4243824"/>
                <a:gd name="connsiteY26" fmla="*/ 2748502 h 4432320"/>
                <a:gd name="connsiteX27" fmla="*/ 58732 w 4243824"/>
                <a:gd name="connsiteY27" fmla="*/ 1709134 h 4432320"/>
                <a:gd name="connsiteX28" fmla="*/ 11945 w 4243824"/>
                <a:gd name="connsiteY28" fmla="*/ 1703305 h 4432320"/>
                <a:gd name="connsiteX29" fmla="*/ 3392 w 4243824"/>
                <a:gd name="connsiteY29" fmla="*/ 1745996 h 4432320"/>
                <a:gd name="connsiteX30" fmla="*/ 1775041 w 4243824"/>
                <a:gd name="connsiteY30" fmla="*/ 2980626 h 4432320"/>
                <a:gd name="connsiteX31" fmla="*/ 2118609 w 4243824"/>
                <a:gd name="connsiteY31" fmla="*/ 3110737 h 4432320"/>
                <a:gd name="connsiteX32" fmla="*/ 506597 w 4243824"/>
                <a:gd name="connsiteY32" fmla="*/ 3687381 h 4432320"/>
                <a:gd name="connsiteX33" fmla="*/ 471974 w 4243824"/>
                <a:gd name="connsiteY33" fmla="*/ 3719433 h 4432320"/>
                <a:gd name="connsiteX34" fmla="*/ 504026 w 4243824"/>
                <a:gd name="connsiteY34" fmla="*/ 3754056 h 4432320"/>
                <a:gd name="connsiteX35" fmla="*/ 612706 w 4243824"/>
                <a:gd name="connsiteY35" fmla="*/ 3759390 h 4432320"/>
                <a:gd name="connsiteX36" fmla="*/ 2317682 w 4243824"/>
                <a:gd name="connsiteY36" fmla="*/ 3176556 h 4432320"/>
                <a:gd name="connsiteX37" fmla="*/ 2790883 w 4243824"/>
                <a:gd name="connsiteY37" fmla="*/ 3302095 h 4432320"/>
                <a:gd name="connsiteX38" fmla="*/ 2478082 w 4243824"/>
                <a:gd name="connsiteY38" fmla="*/ 4381849 h 4432320"/>
                <a:gd name="connsiteX39" fmla="*/ 2489893 w 4243824"/>
                <a:gd name="connsiteY39" fmla="*/ 4427493 h 4432320"/>
                <a:gd name="connsiteX40" fmla="*/ 2533231 w 4243824"/>
                <a:gd name="connsiteY40" fmla="*/ 4419092 h 4432320"/>
                <a:gd name="connsiteX41" fmla="*/ 2922233 w 4243824"/>
                <a:gd name="connsiteY41" fmla="*/ 3328575 h 4432320"/>
                <a:gd name="connsiteX42" fmla="*/ 4220110 w 4243824"/>
                <a:gd name="connsiteY42" fmla="*/ 3112643 h 4432320"/>
                <a:gd name="connsiteX43" fmla="*/ 3634513 w 4243824"/>
                <a:gd name="connsiteY43" fmla="*/ 2180526 h 4432320"/>
                <a:gd name="connsiteX44" fmla="*/ 2986813 w 4243824"/>
                <a:gd name="connsiteY44" fmla="*/ 1860486 h 4432320"/>
                <a:gd name="connsiteX45" fmla="*/ 3374861 w 4243824"/>
                <a:gd name="connsiteY45" fmla="*/ 2126520 h 4432320"/>
                <a:gd name="connsiteX46" fmla="*/ 2999576 w 4243824"/>
                <a:gd name="connsiteY46" fmla="*/ 2489993 h 4432320"/>
                <a:gd name="connsiteX47" fmla="*/ 3001862 w 4243824"/>
                <a:gd name="connsiteY47" fmla="*/ 2311305 h 4432320"/>
                <a:gd name="connsiteX48" fmla="*/ 2987288 w 4243824"/>
                <a:gd name="connsiteY48" fmla="*/ 1860867 h 4432320"/>
                <a:gd name="connsiteX49" fmla="*/ 2988241 w 4243824"/>
                <a:gd name="connsiteY49" fmla="*/ 2740596 h 4432320"/>
                <a:gd name="connsiteX50" fmla="*/ 3545644 w 4243824"/>
                <a:gd name="connsiteY50" fmla="*/ 2270442 h 4432320"/>
                <a:gd name="connsiteX51" fmla="*/ 3876733 w 4243824"/>
                <a:gd name="connsiteY51" fmla="*/ 2909665 h 4432320"/>
                <a:gd name="connsiteX52" fmla="*/ 2953475 w 4243824"/>
                <a:gd name="connsiteY52" fmla="*/ 3112643 h 4432320"/>
                <a:gd name="connsiteX53" fmla="*/ 2988717 w 4243824"/>
                <a:gd name="connsiteY53" fmla="*/ 2740596 h 4432320"/>
                <a:gd name="connsiteX54" fmla="*/ 3716428 w 4243824"/>
                <a:gd name="connsiteY54" fmla="*/ 1298321 h 4432320"/>
                <a:gd name="connsiteX55" fmla="*/ 3445060 w 4243824"/>
                <a:gd name="connsiteY55" fmla="*/ 2045366 h 4432320"/>
                <a:gd name="connsiteX56" fmla="*/ 2979763 w 4243824"/>
                <a:gd name="connsiteY56" fmla="*/ 1766951 h 4432320"/>
                <a:gd name="connsiteX57" fmla="*/ 2906993 w 4243824"/>
                <a:gd name="connsiteY57" fmla="*/ 1213834 h 4432320"/>
                <a:gd name="connsiteX58" fmla="*/ 3716903 w 4243824"/>
                <a:gd name="connsiteY58" fmla="*/ 1298321 h 4432320"/>
                <a:gd name="connsiteX59" fmla="*/ 2830603 w 4243824"/>
                <a:gd name="connsiteY59" fmla="*/ 2853468 h 4432320"/>
                <a:gd name="connsiteX60" fmla="*/ 2813362 w 4243824"/>
                <a:gd name="connsiteY60" fmla="*/ 3092640 h 4432320"/>
                <a:gd name="connsiteX61" fmla="*/ 2545996 w 4243824"/>
                <a:gd name="connsiteY61" fmla="*/ 3040253 h 4432320"/>
                <a:gd name="connsiteX62" fmla="*/ 2830983 w 4243824"/>
                <a:gd name="connsiteY62" fmla="*/ 2853468 h 4432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4243824" h="4432320">
                  <a:moveTo>
                    <a:pt x="3634513" y="2180526"/>
                  </a:moveTo>
                  <a:cubicBezTo>
                    <a:pt x="4056946" y="1740090"/>
                    <a:pt x="4220205" y="1361376"/>
                    <a:pt x="4082188" y="1139444"/>
                  </a:cubicBezTo>
                  <a:cubicBezTo>
                    <a:pt x="4007892" y="1019619"/>
                    <a:pt x="3849778" y="955897"/>
                    <a:pt x="3624988" y="955325"/>
                  </a:cubicBezTo>
                  <a:lnTo>
                    <a:pt x="3621939" y="955325"/>
                  </a:lnTo>
                  <a:cubicBezTo>
                    <a:pt x="3421153" y="955325"/>
                    <a:pt x="3166834" y="1004855"/>
                    <a:pt x="2884324" y="1098772"/>
                  </a:cubicBezTo>
                  <a:cubicBezTo>
                    <a:pt x="2738591" y="409733"/>
                    <a:pt x="2482368" y="-223"/>
                    <a:pt x="2195666" y="-223"/>
                  </a:cubicBezTo>
                  <a:cubicBezTo>
                    <a:pt x="2018976" y="-223"/>
                    <a:pt x="1852766" y="153797"/>
                    <a:pt x="1715130" y="445166"/>
                  </a:cubicBezTo>
                  <a:cubicBezTo>
                    <a:pt x="1587590" y="715105"/>
                    <a:pt x="1491863" y="1084104"/>
                    <a:pt x="1437762" y="1513872"/>
                  </a:cubicBezTo>
                  <a:cubicBezTo>
                    <a:pt x="1232688" y="1518605"/>
                    <a:pt x="1070191" y="1688712"/>
                    <a:pt x="1074954" y="1893814"/>
                  </a:cubicBezTo>
                  <a:cubicBezTo>
                    <a:pt x="1079716" y="2098916"/>
                    <a:pt x="1249833" y="2261355"/>
                    <a:pt x="1454906" y="2256622"/>
                  </a:cubicBezTo>
                  <a:cubicBezTo>
                    <a:pt x="1659980" y="2251897"/>
                    <a:pt x="1822476" y="2081790"/>
                    <a:pt x="1817713" y="1876679"/>
                  </a:cubicBezTo>
                  <a:cubicBezTo>
                    <a:pt x="1813713" y="1703638"/>
                    <a:pt x="1690745" y="1556286"/>
                    <a:pt x="1521200" y="1521396"/>
                  </a:cubicBezTo>
                  <a:cubicBezTo>
                    <a:pt x="1644168" y="835596"/>
                    <a:pt x="1884960" y="394112"/>
                    <a:pt x="2138134" y="394112"/>
                  </a:cubicBezTo>
                  <a:cubicBezTo>
                    <a:pt x="2342351" y="394112"/>
                    <a:pt x="2542947" y="684815"/>
                    <a:pt x="2677155" y="1173639"/>
                  </a:cubicBezTo>
                  <a:cubicBezTo>
                    <a:pt x="2465224" y="1256877"/>
                    <a:pt x="2258435" y="1352737"/>
                    <a:pt x="2058030" y="1460722"/>
                  </a:cubicBezTo>
                  <a:cubicBezTo>
                    <a:pt x="2041646" y="1469085"/>
                    <a:pt x="2035074" y="1489173"/>
                    <a:pt x="2043456" y="1505585"/>
                  </a:cubicBezTo>
                  <a:cubicBezTo>
                    <a:pt x="2051838" y="1521996"/>
                    <a:pt x="2071936" y="1528521"/>
                    <a:pt x="2088319" y="1520158"/>
                  </a:cubicBezTo>
                  <a:cubicBezTo>
                    <a:pt x="2286725" y="1422698"/>
                    <a:pt x="2491988" y="1339612"/>
                    <a:pt x="2702300" y="1271555"/>
                  </a:cubicBezTo>
                  <a:cubicBezTo>
                    <a:pt x="2732113" y="1394142"/>
                    <a:pt x="2757545" y="1525778"/>
                    <a:pt x="2778500" y="1664081"/>
                  </a:cubicBezTo>
                  <a:lnTo>
                    <a:pt x="2772690" y="1661223"/>
                  </a:lnTo>
                  <a:cubicBezTo>
                    <a:pt x="2756212" y="1653079"/>
                    <a:pt x="2736210" y="1659861"/>
                    <a:pt x="2728018" y="1676378"/>
                  </a:cubicBezTo>
                  <a:cubicBezTo>
                    <a:pt x="2720113" y="1692541"/>
                    <a:pt x="2726398" y="1712106"/>
                    <a:pt x="2742306" y="1720564"/>
                  </a:cubicBezTo>
                  <a:cubicBezTo>
                    <a:pt x="2758402" y="1729137"/>
                    <a:pt x="2774214" y="1737804"/>
                    <a:pt x="2789931" y="1746567"/>
                  </a:cubicBezTo>
                  <a:cubicBezTo>
                    <a:pt x="2823268" y="2004714"/>
                    <a:pt x="2839746" y="2264756"/>
                    <a:pt x="2839175" y="2525046"/>
                  </a:cubicBezTo>
                  <a:cubicBezTo>
                    <a:pt x="2839175" y="2555145"/>
                    <a:pt x="2839175" y="2587244"/>
                    <a:pt x="2838317" y="2622677"/>
                  </a:cubicBezTo>
                  <a:cubicBezTo>
                    <a:pt x="2673820" y="2752131"/>
                    <a:pt x="2502656" y="2872946"/>
                    <a:pt x="2325587" y="2984627"/>
                  </a:cubicBezTo>
                  <a:cubicBezTo>
                    <a:pt x="2092034" y="2919752"/>
                    <a:pt x="1862577" y="2840904"/>
                    <a:pt x="1638453" y="2748502"/>
                  </a:cubicBezTo>
                  <a:cubicBezTo>
                    <a:pt x="932460" y="2458751"/>
                    <a:pt x="326956" y="2060892"/>
                    <a:pt x="58732" y="1709134"/>
                  </a:cubicBezTo>
                  <a:cubicBezTo>
                    <a:pt x="47426" y="1694608"/>
                    <a:pt x="26471" y="1691998"/>
                    <a:pt x="11945" y="1703305"/>
                  </a:cubicBezTo>
                  <a:cubicBezTo>
                    <a:pt x="-1085" y="1713449"/>
                    <a:pt x="-4724" y="1731613"/>
                    <a:pt x="3392" y="1745996"/>
                  </a:cubicBezTo>
                  <a:cubicBezTo>
                    <a:pt x="236659" y="2149951"/>
                    <a:pt x="931984" y="2634583"/>
                    <a:pt x="1775041" y="2980626"/>
                  </a:cubicBezTo>
                  <a:cubicBezTo>
                    <a:pt x="1888580" y="3027204"/>
                    <a:pt x="2003641" y="3070828"/>
                    <a:pt x="2118609" y="3110737"/>
                  </a:cubicBezTo>
                  <a:cubicBezTo>
                    <a:pt x="1513676" y="3462401"/>
                    <a:pt x="915029" y="3676999"/>
                    <a:pt x="506597" y="3687381"/>
                  </a:cubicBezTo>
                  <a:cubicBezTo>
                    <a:pt x="488186" y="3686667"/>
                    <a:pt x="472688" y="3701021"/>
                    <a:pt x="471974" y="3719433"/>
                  </a:cubicBezTo>
                  <a:cubicBezTo>
                    <a:pt x="471260" y="3737845"/>
                    <a:pt x="485614" y="3753342"/>
                    <a:pt x="504026" y="3754056"/>
                  </a:cubicBezTo>
                  <a:cubicBezTo>
                    <a:pt x="540135" y="3757733"/>
                    <a:pt x="576406" y="3759504"/>
                    <a:pt x="612706" y="3759390"/>
                  </a:cubicBezTo>
                  <a:cubicBezTo>
                    <a:pt x="1034473" y="3759390"/>
                    <a:pt x="1671695" y="3542982"/>
                    <a:pt x="2317682" y="3176556"/>
                  </a:cubicBezTo>
                  <a:cubicBezTo>
                    <a:pt x="2479035" y="3226752"/>
                    <a:pt x="2638006" y="3268948"/>
                    <a:pt x="2790883" y="3302095"/>
                  </a:cubicBezTo>
                  <a:cubicBezTo>
                    <a:pt x="2731256" y="3755675"/>
                    <a:pt x="2620481" y="4138200"/>
                    <a:pt x="2478082" y="4381849"/>
                  </a:cubicBezTo>
                  <a:cubicBezTo>
                    <a:pt x="2468748" y="4397718"/>
                    <a:pt x="2473986" y="4418149"/>
                    <a:pt x="2489893" y="4427493"/>
                  </a:cubicBezTo>
                  <a:cubicBezTo>
                    <a:pt x="2504371" y="4436018"/>
                    <a:pt x="2522945" y="4432417"/>
                    <a:pt x="2533231" y="4419092"/>
                  </a:cubicBezTo>
                  <a:cubicBezTo>
                    <a:pt x="2702967" y="4200017"/>
                    <a:pt x="2840603" y="3813302"/>
                    <a:pt x="2922233" y="3328575"/>
                  </a:cubicBezTo>
                  <a:cubicBezTo>
                    <a:pt x="3626035" y="3460496"/>
                    <a:pt x="4110095" y="3380391"/>
                    <a:pt x="4220110" y="3112643"/>
                  </a:cubicBezTo>
                  <a:cubicBezTo>
                    <a:pt x="4316693" y="2875947"/>
                    <a:pt x="4103619" y="2537142"/>
                    <a:pt x="3634513" y="2180526"/>
                  </a:cubicBezTo>
                  <a:close/>
                  <a:moveTo>
                    <a:pt x="2986813" y="1860486"/>
                  </a:moveTo>
                  <a:cubicBezTo>
                    <a:pt x="3121210" y="1941582"/>
                    <a:pt x="3250750" y="2030412"/>
                    <a:pt x="3374861" y="2126520"/>
                  </a:cubicBezTo>
                  <a:cubicBezTo>
                    <a:pt x="3257799" y="2255688"/>
                    <a:pt x="3132449" y="2377094"/>
                    <a:pt x="2999576" y="2489993"/>
                  </a:cubicBezTo>
                  <a:cubicBezTo>
                    <a:pt x="3001100" y="2430462"/>
                    <a:pt x="3001862" y="2370645"/>
                    <a:pt x="3001862" y="2311305"/>
                  </a:cubicBezTo>
                  <a:cubicBezTo>
                    <a:pt x="3002337" y="2159571"/>
                    <a:pt x="2997290" y="2008219"/>
                    <a:pt x="2987288" y="1860867"/>
                  </a:cubicBezTo>
                  <a:close/>
                  <a:moveTo>
                    <a:pt x="2988241" y="2740596"/>
                  </a:moveTo>
                  <a:cubicBezTo>
                    <a:pt x="3184646" y="2596912"/>
                    <a:pt x="3370860" y="2439816"/>
                    <a:pt x="3545644" y="2270442"/>
                  </a:cubicBezTo>
                  <a:cubicBezTo>
                    <a:pt x="3819869" y="2522474"/>
                    <a:pt x="3940360" y="2754503"/>
                    <a:pt x="3876733" y="2909665"/>
                  </a:cubicBezTo>
                  <a:cubicBezTo>
                    <a:pt x="3799199" y="3098260"/>
                    <a:pt x="3455156" y="3173507"/>
                    <a:pt x="2953475" y="3112643"/>
                  </a:cubicBezTo>
                  <a:cubicBezTo>
                    <a:pt x="2968715" y="2992056"/>
                    <a:pt x="2980526" y="2867184"/>
                    <a:pt x="2988717" y="2740596"/>
                  </a:cubicBezTo>
                  <a:close/>
                  <a:moveTo>
                    <a:pt x="3716428" y="1298321"/>
                  </a:moveTo>
                  <a:cubicBezTo>
                    <a:pt x="3811678" y="1452149"/>
                    <a:pt x="3712903" y="1723517"/>
                    <a:pt x="3445060" y="2045366"/>
                  </a:cubicBezTo>
                  <a:cubicBezTo>
                    <a:pt x="3294851" y="1944640"/>
                    <a:pt x="3139498" y="1851714"/>
                    <a:pt x="2979763" y="1766951"/>
                  </a:cubicBezTo>
                  <a:cubicBezTo>
                    <a:pt x="2964810" y="1581470"/>
                    <a:pt x="2940520" y="1396866"/>
                    <a:pt x="2906993" y="1213834"/>
                  </a:cubicBezTo>
                  <a:cubicBezTo>
                    <a:pt x="3325617" y="1111345"/>
                    <a:pt x="3619844" y="1141730"/>
                    <a:pt x="3716903" y="1298321"/>
                  </a:cubicBezTo>
                  <a:close/>
                  <a:moveTo>
                    <a:pt x="2830603" y="2853468"/>
                  </a:moveTo>
                  <a:cubicBezTo>
                    <a:pt x="2826411" y="2934144"/>
                    <a:pt x="2821078" y="3014250"/>
                    <a:pt x="2813362" y="3092640"/>
                  </a:cubicBezTo>
                  <a:cubicBezTo>
                    <a:pt x="2727161" y="3078638"/>
                    <a:pt x="2637626" y="3061113"/>
                    <a:pt x="2545996" y="3040253"/>
                  </a:cubicBezTo>
                  <a:cubicBezTo>
                    <a:pt x="2643341" y="2980245"/>
                    <a:pt x="2738591" y="2917571"/>
                    <a:pt x="2830983" y="2853468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CA"/>
            </a:p>
          </p:txBody>
        </p:sp>
      </p:grpSp>
      <p:sp>
        <p:nvSpPr>
          <p:cNvPr id="45" name="Slide Number Placeholder 5">
            <a:extLst>
              <a:ext uri="{FF2B5EF4-FFF2-40B4-BE49-F238E27FC236}">
                <a16:creationId xmlns:a16="http://schemas.microsoft.com/office/drawing/2014/main" id="{48663536-16FB-4FE5-A4AF-923B3A9A2C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2213" y="6323330"/>
            <a:ext cx="544830" cy="53467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/>
                </a:solidFill>
              </a:defRPr>
            </a:lvl1pPr>
          </a:lstStyle>
          <a:p>
            <a:fld id="{D410213F-DBF0-43E9-B4DB-C3EC68F8C90D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103479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2EC1473-70D1-4779-90E7-6B574036B2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3900" y="659926"/>
            <a:ext cx="4979315" cy="1153634"/>
          </a:xfrm>
        </p:spPr>
        <p:txBody>
          <a:bodyPr anchor="b">
            <a:normAutofit/>
          </a:bodyPr>
          <a:lstStyle>
            <a:lvl1pPr algn="l">
              <a:defRPr sz="4800" b="1" baseline="0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Half image slide</a:t>
            </a:r>
            <a:endParaRPr lang="en-CA" dirty="0"/>
          </a:p>
        </p:txBody>
      </p:sp>
      <p:sp>
        <p:nvSpPr>
          <p:cNvPr id="2" name="Content Placeholder 9">
            <a:extLst>
              <a:ext uri="{FF2B5EF4-FFF2-40B4-BE49-F238E27FC236}">
                <a16:creationId xmlns:a16="http://schemas.microsoft.com/office/drawing/2014/main" id="{67C3BF0F-4A30-8858-5D17-89590CA911A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10566" y="2034540"/>
            <a:ext cx="4992650" cy="4196578"/>
          </a:xfrm>
        </p:spPr>
        <p:txBody>
          <a:bodyPr/>
          <a:lstStyle>
            <a:lvl1pPr marL="0">
              <a:buNone/>
              <a:defRPr sz="32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Content</a:t>
            </a:r>
            <a:endParaRPr lang="en-CA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4CC9B971-1594-4433-BEA4-0D172D2FE95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94120" y="0"/>
            <a:ext cx="5897880" cy="6858000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/>
          <a:lstStyle>
            <a:lvl1pPr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icon to add picture.</a:t>
            </a:r>
          </a:p>
        </p:txBody>
      </p:sp>
    </p:spTree>
    <p:extLst>
      <p:ext uri="{BB962C8B-B14F-4D97-AF65-F5344CB8AC3E}">
        <p14:creationId xmlns:p14="http://schemas.microsoft.com/office/powerpoint/2010/main" val="11387870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2EC1473-70D1-4779-90E7-6B574036B2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1" y="1136072"/>
            <a:ext cx="5019674" cy="495744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7200" b="1" baseline="0">
                <a:solidFill>
                  <a:srgbClr val="7AA828"/>
                </a:solidFill>
                <a:latin typeface="+mj-lt"/>
              </a:defRPr>
            </a:lvl1pPr>
          </a:lstStyle>
          <a:p>
            <a:r>
              <a:rPr lang="en-US" dirty="0"/>
              <a:t>Half large text slide</a:t>
            </a:r>
            <a:endParaRPr lang="en-CA" dirty="0"/>
          </a:p>
        </p:txBody>
      </p:sp>
      <p:sp>
        <p:nvSpPr>
          <p:cNvPr id="11" name="Content Placeholder 9">
            <a:extLst>
              <a:ext uri="{FF2B5EF4-FFF2-40B4-BE49-F238E27FC236}">
                <a16:creationId xmlns:a16="http://schemas.microsoft.com/office/drawing/2014/main" id="{8916494E-A191-4A18-A80C-6E3774196CA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096001" y="1136072"/>
            <a:ext cx="5410198" cy="4957441"/>
          </a:xfrm>
          <a:prstGeom prst="rect">
            <a:avLst/>
          </a:prstGeom>
        </p:spPr>
        <p:txBody>
          <a:bodyPr/>
          <a:lstStyle>
            <a:lvl1pPr marL="0">
              <a:buNone/>
              <a:defRPr sz="40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CC79D-5C93-4AC8-A7AF-F24BE238C4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19510" y="6323330"/>
            <a:ext cx="544830" cy="53467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/>
                </a:solidFill>
              </a:defRPr>
            </a:lvl1pPr>
          </a:lstStyle>
          <a:p>
            <a:fld id="{D410213F-DBF0-43E9-B4DB-C3EC68F8C90D}" type="slidenum">
              <a:rPr lang="en-CA" smtClean="0"/>
              <a:pPr/>
              <a:t>‹#›</a:t>
            </a:fld>
            <a:endParaRPr lang="en-CA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73FC26F-3D8B-6D3B-C746-1CC6835AB8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624628" y="138853"/>
            <a:ext cx="400110" cy="1410269"/>
            <a:chOff x="10562335" y="743691"/>
            <a:chExt cx="400110" cy="1410269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D0D5EB0-E59F-CC33-2AEC-C50A64FDFF90}"/>
                </a:ext>
              </a:extLst>
            </p:cNvPr>
            <p:cNvSpPr txBox="1"/>
            <p:nvPr/>
          </p:nvSpPr>
          <p:spPr>
            <a:xfrm rot="16200000">
              <a:off x="10336632" y="969394"/>
              <a:ext cx="8515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b="1" dirty="0">
                  <a:solidFill>
                    <a:schemeClr val="accent3"/>
                  </a:solidFill>
                  <a:latin typeface="+mj-lt"/>
                </a:rPr>
                <a:t>CNSC</a:t>
              </a:r>
            </a:p>
          </p:txBody>
        </p:sp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AC67B157-2A12-6352-C383-39A4AF20ED4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627600" y="1548108"/>
              <a:ext cx="269578" cy="269578"/>
            </a:xfrm>
            <a:prstGeom prst="rect">
              <a:avLst/>
            </a:prstGeom>
          </p:spPr>
        </p:pic>
        <p:sp>
          <p:nvSpPr>
            <p:cNvPr id="12" name="Graphic 72">
              <a:extLst>
                <a:ext uri="{FF2B5EF4-FFF2-40B4-BE49-F238E27FC236}">
                  <a16:creationId xmlns:a16="http://schemas.microsoft.com/office/drawing/2014/main" id="{2EF59A90-165C-722A-2BA6-E247C93DBC4C}"/>
                </a:ext>
              </a:extLst>
            </p:cNvPr>
            <p:cNvSpPr/>
            <p:nvPr/>
          </p:nvSpPr>
          <p:spPr>
            <a:xfrm>
              <a:off x="10626492" y="1870092"/>
              <a:ext cx="271795" cy="283868"/>
            </a:xfrm>
            <a:custGeom>
              <a:avLst/>
              <a:gdLst>
                <a:gd name="connsiteX0" fmla="*/ 3634513 w 4243824"/>
                <a:gd name="connsiteY0" fmla="*/ 2180526 h 4432320"/>
                <a:gd name="connsiteX1" fmla="*/ 4082188 w 4243824"/>
                <a:gd name="connsiteY1" fmla="*/ 1139444 h 4432320"/>
                <a:gd name="connsiteX2" fmla="*/ 3624988 w 4243824"/>
                <a:gd name="connsiteY2" fmla="*/ 955325 h 4432320"/>
                <a:gd name="connsiteX3" fmla="*/ 3621939 w 4243824"/>
                <a:gd name="connsiteY3" fmla="*/ 955325 h 4432320"/>
                <a:gd name="connsiteX4" fmla="*/ 2884324 w 4243824"/>
                <a:gd name="connsiteY4" fmla="*/ 1098772 h 4432320"/>
                <a:gd name="connsiteX5" fmla="*/ 2195666 w 4243824"/>
                <a:gd name="connsiteY5" fmla="*/ -223 h 4432320"/>
                <a:gd name="connsiteX6" fmla="*/ 1715130 w 4243824"/>
                <a:gd name="connsiteY6" fmla="*/ 445166 h 4432320"/>
                <a:gd name="connsiteX7" fmla="*/ 1437762 w 4243824"/>
                <a:gd name="connsiteY7" fmla="*/ 1513872 h 4432320"/>
                <a:gd name="connsiteX8" fmla="*/ 1074954 w 4243824"/>
                <a:gd name="connsiteY8" fmla="*/ 1893814 h 4432320"/>
                <a:gd name="connsiteX9" fmla="*/ 1454906 w 4243824"/>
                <a:gd name="connsiteY9" fmla="*/ 2256622 h 4432320"/>
                <a:gd name="connsiteX10" fmla="*/ 1817713 w 4243824"/>
                <a:gd name="connsiteY10" fmla="*/ 1876679 h 4432320"/>
                <a:gd name="connsiteX11" fmla="*/ 1521200 w 4243824"/>
                <a:gd name="connsiteY11" fmla="*/ 1521396 h 4432320"/>
                <a:gd name="connsiteX12" fmla="*/ 2138134 w 4243824"/>
                <a:gd name="connsiteY12" fmla="*/ 394112 h 4432320"/>
                <a:gd name="connsiteX13" fmla="*/ 2677155 w 4243824"/>
                <a:gd name="connsiteY13" fmla="*/ 1173639 h 4432320"/>
                <a:gd name="connsiteX14" fmla="*/ 2058030 w 4243824"/>
                <a:gd name="connsiteY14" fmla="*/ 1460722 h 4432320"/>
                <a:gd name="connsiteX15" fmla="*/ 2043456 w 4243824"/>
                <a:gd name="connsiteY15" fmla="*/ 1505585 h 4432320"/>
                <a:gd name="connsiteX16" fmla="*/ 2088319 w 4243824"/>
                <a:gd name="connsiteY16" fmla="*/ 1520158 h 4432320"/>
                <a:gd name="connsiteX17" fmla="*/ 2702300 w 4243824"/>
                <a:gd name="connsiteY17" fmla="*/ 1271555 h 4432320"/>
                <a:gd name="connsiteX18" fmla="*/ 2778500 w 4243824"/>
                <a:gd name="connsiteY18" fmla="*/ 1664081 h 4432320"/>
                <a:gd name="connsiteX19" fmla="*/ 2772690 w 4243824"/>
                <a:gd name="connsiteY19" fmla="*/ 1661223 h 4432320"/>
                <a:gd name="connsiteX20" fmla="*/ 2728018 w 4243824"/>
                <a:gd name="connsiteY20" fmla="*/ 1676378 h 4432320"/>
                <a:gd name="connsiteX21" fmla="*/ 2742306 w 4243824"/>
                <a:gd name="connsiteY21" fmla="*/ 1720564 h 4432320"/>
                <a:gd name="connsiteX22" fmla="*/ 2789931 w 4243824"/>
                <a:gd name="connsiteY22" fmla="*/ 1746567 h 4432320"/>
                <a:gd name="connsiteX23" fmla="*/ 2839175 w 4243824"/>
                <a:gd name="connsiteY23" fmla="*/ 2525046 h 4432320"/>
                <a:gd name="connsiteX24" fmla="*/ 2838317 w 4243824"/>
                <a:gd name="connsiteY24" fmla="*/ 2622677 h 4432320"/>
                <a:gd name="connsiteX25" fmla="*/ 2325587 w 4243824"/>
                <a:gd name="connsiteY25" fmla="*/ 2984627 h 4432320"/>
                <a:gd name="connsiteX26" fmla="*/ 1638453 w 4243824"/>
                <a:gd name="connsiteY26" fmla="*/ 2748502 h 4432320"/>
                <a:gd name="connsiteX27" fmla="*/ 58732 w 4243824"/>
                <a:gd name="connsiteY27" fmla="*/ 1709134 h 4432320"/>
                <a:gd name="connsiteX28" fmla="*/ 11945 w 4243824"/>
                <a:gd name="connsiteY28" fmla="*/ 1703305 h 4432320"/>
                <a:gd name="connsiteX29" fmla="*/ 3392 w 4243824"/>
                <a:gd name="connsiteY29" fmla="*/ 1745996 h 4432320"/>
                <a:gd name="connsiteX30" fmla="*/ 1775041 w 4243824"/>
                <a:gd name="connsiteY30" fmla="*/ 2980626 h 4432320"/>
                <a:gd name="connsiteX31" fmla="*/ 2118609 w 4243824"/>
                <a:gd name="connsiteY31" fmla="*/ 3110737 h 4432320"/>
                <a:gd name="connsiteX32" fmla="*/ 506597 w 4243824"/>
                <a:gd name="connsiteY32" fmla="*/ 3687381 h 4432320"/>
                <a:gd name="connsiteX33" fmla="*/ 471974 w 4243824"/>
                <a:gd name="connsiteY33" fmla="*/ 3719433 h 4432320"/>
                <a:gd name="connsiteX34" fmla="*/ 504026 w 4243824"/>
                <a:gd name="connsiteY34" fmla="*/ 3754056 h 4432320"/>
                <a:gd name="connsiteX35" fmla="*/ 612706 w 4243824"/>
                <a:gd name="connsiteY35" fmla="*/ 3759390 h 4432320"/>
                <a:gd name="connsiteX36" fmla="*/ 2317682 w 4243824"/>
                <a:gd name="connsiteY36" fmla="*/ 3176556 h 4432320"/>
                <a:gd name="connsiteX37" fmla="*/ 2790883 w 4243824"/>
                <a:gd name="connsiteY37" fmla="*/ 3302095 h 4432320"/>
                <a:gd name="connsiteX38" fmla="*/ 2478082 w 4243824"/>
                <a:gd name="connsiteY38" fmla="*/ 4381849 h 4432320"/>
                <a:gd name="connsiteX39" fmla="*/ 2489893 w 4243824"/>
                <a:gd name="connsiteY39" fmla="*/ 4427493 h 4432320"/>
                <a:gd name="connsiteX40" fmla="*/ 2533231 w 4243824"/>
                <a:gd name="connsiteY40" fmla="*/ 4419092 h 4432320"/>
                <a:gd name="connsiteX41" fmla="*/ 2922233 w 4243824"/>
                <a:gd name="connsiteY41" fmla="*/ 3328575 h 4432320"/>
                <a:gd name="connsiteX42" fmla="*/ 4220110 w 4243824"/>
                <a:gd name="connsiteY42" fmla="*/ 3112643 h 4432320"/>
                <a:gd name="connsiteX43" fmla="*/ 3634513 w 4243824"/>
                <a:gd name="connsiteY43" fmla="*/ 2180526 h 4432320"/>
                <a:gd name="connsiteX44" fmla="*/ 2986813 w 4243824"/>
                <a:gd name="connsiteY44" fmla="*/ 1860486 h 4432320"/>
                <a:gd name="connsiteX45" fmla="*/ 3374861 w 4243824"/>
                <a:gd name="connsiteY45" fmla="*/ 2126520 h 4432320"/>
                <a:gd name="connsiteX46" fmla="*/ 2999576 w 4243824"/>
                <a:gd name="connsiteY46" fmla="*/ 2489993 h 4432320"/>
                <a:gd name="connsiteX47" fmla="*/ 3001862 w 4243824"/>
                <a:gd name="connsiteY47" fmla="*/ 2311305 h 4432320"/>
                <a:gd name="connsiteX48" fmla="*/ 2987288 w 4243824"/>
                <a:gd name="connsiteY48" fmla="*/ 1860867 h 4432320"/>
                <a:gd name="connsiteX49" fmla="*/ 2988241 w 4243824"/>
                <a:gd name="connsiteY49" fmla="*/ 2740596 h 4432320"/>
                <a:gd name="connsiteX50" fmla="*/ 3545644 w 4243824"/>
                <a:gd name="connsiteY50" fmla="*/ 2270442 h 4432320"/>
                <a:gd name="connsiteX51" fmla="*/ 3876733 w 4243824"/>
                <a:gd name="connsiteY51" fmla="*/ 2909665 h 4432320"/>
                <a:gd name="connsiteX52" fmla="*/ 2953475 w 4243824"/>
                <a:gd name="connsiteY52" fmla="*/ 3112643 h 4432320"/>
                <a:gd name="connsiteX53" fmla="*/ 2988717 w 4243824"/>
                <a:gd name="connsiteY53" fmla="*/ 2740596 h 4432320"/>
                <a:gd name="connsiteX54" fmla="*/ 3716428 w 4243824"/>
                <a:gd name="connsiteY54" fmla="*/ 1298321 h 4432320"/>
                <a:gd name="connsiteX55" fmla="*/ 3445060 w 4243824"/>
                <a:gd name="connsiteY55" fmla="*/ 2045366 h 4432320"/>
                <a:gd name="connsiteX56" fmla="*/ 2979763 w 4243824"/>
                <a:gd name="connsiteY56" fmla="*/ 1766951 h 4432320"/>
                <a:gd name="connsiteX57" fmla="*/ 2906993 w 4243824"/>
                <a:gd name="connsiteY57" fmla="*/ 1213834 h 4432320"/>
                <a:gd name="connsiteX58" fmla="*/ 3716903 w 4243824"/>
                <a:gd name="connsiteY58" fmla="*/ 1298321 h 4432320"/>
                <a:gd name="connsiteX59" fmla="*/ 2830603 w 4243824"/>
                <a:gd name="connsiteY59" fmla="*/ 2853468 h 4432320"/>
                <a:gd name="connsiteX60" fmla="*/ 2813362 w 4243824"/>
                <a:gd name="connsiteY60" fmla="*/ 3092640 h 4432320"/>
                <a:gd name="connsiteX61" fmla="*/ 2545996 w 4243824"/>
                <a:gd name="connsiteY61" fmla="*/ 3040253 h 4432320"/>
                <a:gd name="connsiteX62" fmla="*/ 2830983 w 4243824"/>
                <a:gd name="connsiteY62" fmla="*/ 2853468 h 4432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4243824" h="4432320">
                  <a:moveTo>
                    <a:pt x="3634513" y="2180526"/>
                  </a:moveTo>
                  <a:cubicBezTo>
                    <a:pt x="4056946" y="1740090"/>
                    <a:pt x="4220205" y="1361376"/>
                    <a:pt x="4082188" y="1139444"/>
                  </a:cubicBezTo>
                  <a:cubicBezTo>
                    <a:pt x="4007892" y="1019619"/>
                    <a:pt x="3849778" y="955897"/>
                    <a:pt x="3624988" y="955325"/>
                  </a:cubicBezTo>
                  <a:lnTo>
                    <a:pt x="3621939" y="955325"/>
                  </a:lnTo>
                  <a:cubicBezTo>
                    <a:pt x="3421153" y="955325"/>
                    <a:pt x="3166834" y="1004855"/>
                    <a:pt x="2884324" y="1098772"/>
                  </a:cubicBezTo>
                  <a:cubicBezTo>
                    <a:pt x="2738591" y="409733"/>
                    <a:pt x="2482368" y="-223"/>
                    <a:pt x="2195666" y="-223"/>
                  </a:cubicBezTo>
                  <a:cubicBezTo>
                    <a:pt x="2018976" y="-223"/>
                    <a:pt x="1852766" y="153797"/>
                    <a:pt x="1715130" y="445166"/>
                  </a:cubicBezTo>
                  <a:cubicBezTo>
                    <a:pt x="1587590" y="715105"/>
                    <a:pt x="1491863" y="1084104"/>
                    <a:pt x="1437762" y="1513872"/>
                  </a:cubicBezTo>
                  <a:cubicBezTo>
                    <a:pt x="1232688" y="1518605"/>
                    <a:pt x="1070191" y="1688712"/>
                    <a:pt x="1074954" y="1893814"/>
                  </a:cubicBezTo>
                  <a:cubicBezTo>
                    <a:pt x="1079716" y="2098916"/>
                    <a:pt x="1249833" y="2261355"/>
                    <a:pt x="1454906" y="2256622"/>
                  </a:cubicBezTo>
                  <a:cubicBezTo>
                    <a:pt x="1659980" y="2251897"/>
                    <a:pt x="1822476" y="2081790"/>
                    <a:pt x="1817713" y="1876679"/>
                  </a:cubicBezTo>
                  <a:cubicBezTo>
                    <a:pt x="1813713" y="1703638"/>
                    <a:pt x="1690745" y="1556286"/>
                    <a:pt x="1521200" y="1521396"/>
                  </a:cubicBezTo>
                  <a:cubicBezTo>
                    <a:pt x="1644168" y="835596"/>
                    <a:pt x="1884960" y="394112"/>
                    <a:pt x="2138134" y="394112"/>
                  </a:cubicBezTo>
                  <a:cubicBezTo>
                    <a:pt x="2342351" y="394112"/>
                    <a:pt x="2542947" y="684815"/>
                    <a:pt x="2677155" y="1173639"/>
                  </a:cubicBezTo>
                  <a:cubicBezTo>
                    <a:pt x="2465224" y="1256877"/>
                    <a:pt x="2258435" y="1352737"/>
                    <a:pt x="2058030" y="1460722"/>
                  </a:cubicBezTo>
                  <a:cubicBezTo>
                    <a:pt x="2041646" y="1469085"/>
                    <a:pt x="2035074" y="1489173"/>
                    <a:pt x="2043456" y="1505585"/>
                  </a:cubicBezTo>
                  <a:cubicBezTo>
                    <a:pt x="2051838" y="1521996"/>
                    <a:pt x="2071936" y="1528521"/>
                    <a:pt x="2088319" y="1520158"/>
                  </a:cubicBezTo>
                  <a:cubicBezTo>
                    <a:pt x="2286725" y="1422698"/>
                    <a:pt x="2491988" y="1339612"/>
                    <a:pt x="2702300" y="1271555"/>
                  </a:cubicBezTo>
                  <a:cubicBezTo>
                    <a:pt x="2732113" y="1394142"/>
                    <a:pt x="2757545" y="1525778"/>
                    <a:pt x="2778500" y="1664081"/>
                  </a:cubicBezTo>
                  <a:lnTo>
                    <a:pt x="2772690" y="1661223"/>
                  </a:lnTo>
                  <a:cubicBezTo>
                    <a:pt x="2756212" y="1653079"/>
                    <a:pt x="2736210" y="1659861"/>
                    <a:pt x="2728018" y="1676378"/>
                  </a:cubicBezTo>
                  <a:cubicBezTo>
                    <a:pt x="2720113" y="1692541"/>
                    <a:pt x="2726398" y="1712106"/>
                    <a:pt x="2742306" y="1720564"/>
                  </a:cubicBezTo>
                  <a:cubicBezTo>
                    <a:pt x="2758402" y="1729137"/>
                    <a:pt x="2774214" y="1737804"/>
                    <a:pt x="2789931" y="1746567"/>
                  </a:cubicBezTo>
                  <a:cubicBezTo>
                    <a:pt x="2823268" y="2004714"/>
                    <a:pt x="2839746" y="2264756"/>
                    <a:pt x="2839175" y="2525046"/>
                  </a:cubicBezTo>
                  <a:cubicBezTo>
                    <a:pt x="2839175" y="2555145"/>
                    <a:pt x="2839175" y="2587244"/>
                    <a:pt x="2838317" y="2622677"/>
                  </a:cubicBezTo>
                  <a:cubicBezTo>
                    <a:pt x="2673820" y="2752131"/>
                    <a:pt x="2502656" y="2872946"/>
                    <a:pt x="2325587" y="2984627"/>
                  </a:cubicBezTo>
                  <a:cubicBezTo>
                    <a:pt x="2092034" y="2919752"/>
                    <a:pt x="1862577" y="2840904"/>
                    <a:pt x="1638453" y="2748502"/>
                  </a:cubicBezTo>
                  <a:cubicBezTo>
                    <a:pt x="932460" y="2458751"/>
                    <a:pt x="326956" y="2060892"/>
                    <a:pt x="58732" y="1709134"/>
                  </a:cubicBezTo>
                  <a:cubicBezTo>
                    <a:pt x="47426" y="1694608"/>
                    <a:pt x="26471" y="1691998"/>
                    <a:pt x="11945" y="1703305"/>
                  </a:cubicBezTo>
                  <a:cubicBezTo>
                    <a:pt x="-1085" y="1713449"/>
                    <a:pt x="-4724" y="1731613"/>
                    <a:pt x="3392" y="1745996"/>
                  </a:cubicBezTo>
                  <a:cubicBezTo>
                    <a:pt x="236659" y="2149951"/>
                    <a:pt x="931984" y="2634583"/>
                    <a:pt x="1775041" y="2980626"/>
                  </a:cubicBezTo>
                  <a:cubicBezTo>
                    <a:pt x="1888580" y="3027204"/>
                    <a:pt x="2003641" y="3070828"/>
                    <a:pt x="2118609" y="3110737"/>
                  </a:cubicBezTo>
                  <a:cubicBezTo>
                    <a:pt x="1513676" y="3462401"/>
                    <a:pt x="915029" y="3676999"/>
                    <a:pt x="506597" y="3687381"/>
                  </a:cubicBezTo>
                  <a:cubicBezTo>
                    <a:pt x="488186" y="3686667"/>
                    <a:pt x="472688" y="3701021"/>
                    <a:pt x="471974" y="3719433"/>
                  </a:cubicBezTo>
                  <a:cubicBezTo>
                    <a:pt x="471260" y="3737845"/>
                    <a:pt x="485614" y="3753342"/>
                    <a:pt x="504026" y="3754056"/>
                  </a:cubicBezTo>
                  <a:cubicBezTo>
                    <a:pt x="540135" y="3757733"/>
                    <a:pt x="576406" y="3759504"/>
                    <a:pt x="612706" y="3759390"/>
                  </a:cubicBezTo>
                  <a:cubicBezTo>
                    <a:pt x="1034473" y="3759390"/>
                    <a:pt x="1671695" y="3542982"/>
                    <a:pt x="2317682" y="3176556"/>
                  </a:cubicBezTo>
                  <a:cubicBezTo>
                    <a:pt x="2479035" y="3226752"/>
                    <a:pt x="2638006" y="3268948"/>
                    <a:pt x="2790883" y="3302095"/>
                  </a:cubicBezTo>
                  <a:cubicBezTo>
                    <a:pt x="2731256" y="3755675"/>
                    <a:pt x="2620481" y="4138200"/>
                    <a:pt x="2478082" y="4381849"/>
                  </a:cubicBezTo>
                  <a:cubicBezTo>
                    <a:pt x="2468748" y="4397718"/>
                    <a:pt x="2473986" y="4418149"/>
                    <a:pt x="2489893" y="4427493"/>
                  </a:cubicBezTo>
                  <a:cubicBezTo>
                    <a:pt x="2504371" y="4436018"/>
                    <a:pt x="2522945" y="4432417"/>
                    <a:pt x="2533231" y="4419092"/>
                  </a:cubicBezTo>
                  <a:cubicBezTo>
                    <a:pt x="2702967" y="4200017"/>
                    <a:pt x="2840603" y="3813302"/>
                    <a:pt x="2922233" y="3328575"/>
                  </a:cubicBezTo>
                  <a:cubicBezTo>
                    <a:pt x="3626035" y="3460496"/>
                    <a:pt x="4110095" y="3380391"/>
                    <a:pt x="4220110" y="3112643"/>
                  </a:cubicBezTo>
                  <a:cubicBezTo>
                    <a:pt x="4316693" y="2875947"/>
                    <a:pt x="4103619" y="2537142"/>
                    <a:pt x="3634513" y="2180526"/>
                  </a:cubicBezTo>
                  <a:close/>
                  <a:moveTo>
                    <a:pt x="2986813" y="1860486"/>
                  </a:moveTo>
                  <a:cubicBezTo>
                    <a:pt x="3121210" y="1941582"/>
                    <a:pt x="3250750" y="2030412"/>
                    <a:pt x="3374861" y="2126520"/>
                  </a:cubicBezTo>
                  <a:cubicBezTo>
                    <a:pt x="3257799" y="2255688"/>
                    <a:pt x="3132449" y="2377094"/>
                    <a:pt x="2999576" y="2489993"/>
                  </a:cubicBezTo>
                  <a:cubicBezTo>
                    <a:pt x="3001100" y="2430462"/>
                    <a:pt x="3001862" y="2370645"/>
                    <a:pt x="3001862" y="2311305"/>
                  </a:cubicBezTo>
                  <a:cubicBezTo>
                    <a:pt x="3002337" y="2159571"/>
                    <a:pt x="2997290" y="2008219"/>
                    <a:pt x="2987288" y="1860867"/>
                  </a:cubicBezTo>
                  <a:close/>
                  <a:moveTo>
                    <a:pt x="2988241" y="2740596"/>
                  </a:moveTo>
                  <a:cubicBezTo>
                    <a:pt x="3184646" y="2596912"/>
                    <a:pt x="3370860" y="2439816"/>
                    <a:pt x="3545644" y="2270442"/>
                  </a:cubicBezTo>
                  <a:cubicBezTo>
                    <a:pt x="3819869" y="2522474"/>
                    <a:pt x="3940360" y="2754503"/>
                    <a:pt x="3876733" y="2909665"/>
                  </a:cubicBezTo>
                  <a:cubicBezTo>
                    <a:pt x="3799199" y="3098260"/>
                    <a:pt x="3455156" y="3173507"/>
                    <a:pt x="2953475" y="3112643"/>
                  </a:cubicBezTo>
                  <a:cubicBezTo>
                    <a:pt x="2968715" y="2992056"/>
                    <a:pt x="2980526" y="2867184"/>
                    <a:pt x="2988717" y="2740596"/>
                  </a:cubicBezTo>
                  <a:close/>
                  <a:moveTo>
                    <a:pt x="3716428" y="1298321"/>
                  </a:moveTo>
                  <a:cubicBezTo>
                    <a:pt x="3811678" y="1452149"/>
                    <a:pt x="3712903" y="1723517"/>
                    <a:pt x="3445060" y="2045366"/>
                  </a:cubicBezTo>
                  <a:cubicBezTo>
                    <a:pt x="3294851" y="1944640"/>
                    <a:pt x="3139498" y="1851714"/>
                    <a:pt x="2979763" y="1766951"/>
                  </a:cubicBezTo>
                  <a:cubicBezTo>
                    <a:pt x="2964810" y="1581470"/>
                    <a:pt x="2940520" y="1396866"/>
                    <a:pt x="2906993" y="1213834"/>
                  </a:cubicBezTo>
                  <a:cubicBezTo>
                    <a:pt x="3325617" y="1111345"/>
                    <a:pt x="3619844" y="1141730"/>
                    <a:pt x="3716903" y="1298321"/>
                  </a:cubicBezTo>
                  <a:close/>
                  <a:moveTo>
                    <a:pt x="2830603" y="2853468"/>
                  </a:moveTo>
                  <a:cubicBezTo>
                    <a:pt x="2826411" y="2934144"/>
                    <a:pt x="2821078" y="3014250"/>
                    <a:pt x="2813362" y="3092640"/>
                  </a:cubicBezTo>
                  <a:cubicBezTo>
                    <a:pt x="2727161" y="3078638"/>
                    <a:pt x="2637626" y="3061113"/>
                    <a:pt x="2545996" y="3040253"/>
                  </a:cubicBezTo>
                  <a:cubicBezTo>
                    <a:pt x="2643341" y="2980245"/>
                    <a:pt x="2738591" y="2917571"/>
                    <a:pt x="2830983" y="2853468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644966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BBA2DD96-8BD8-42C5-84F1-DE9E75E8FBB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467100" y="924244"/>
            <a:ext cx="5257801" cy="1612179"/>
          </a:xfrm>
        </p:spPr>
        <p:txBody>
          <a:bodyPr anchor="b">
            <a:normAutofit/>
          </a:bodyPr>
          <a:lstStyle>
            <a:lvl1pPr algn="ctr">
              <a:defRPr sz="96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Topic</a:t>
            </a:r>
            <a:endParaRPr lang="en-CA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12BAE58E-274E-4CAC-B385-AAA8C121548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2740659"/>
            <a:ext cx="10515600" cy="1061320"/>
          </a:xfrm>
        </p:spPr>
        <p:txBody>
          <a:bodyPr>
            <a:normAutofit/>
          </a:bodyPr>
          <a:lstStyle>
            <a:lvl1pPr marL="0" indent="0" algn="ctr">
              <a:buNone/>
              <a:defRPr sz="5400" baseline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title</a:t>
            </a:r>
            <a:endParaRPr lang="en-CA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74D2248-EC74-44E0-A14D-5F19AD4ED41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446020" y="4182343"/>
            <a:ext cx="7292340" cy="2675658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/>
          <a:lstStyle>
            <a:lvl1pPr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icon to add picture.</a:t>
            </a:r>
          </a:p>
        </p:txBody>
      </p:sp>
      <p:pic>
        <p:nvPicPr>
          <p:cNvPr id="10" name="Picture 9" descr="Canadian Nuclear Safety Commission. Government of Canada.">
            <a:extLst>
              <a:ext uri="{FF2B5EF4-FFF2-40B4-BE49-F238E27FC236}">
                <a16:creationId xmlns:a16="http://schemas.microsoft.com/office/drawing/2014/main" id="{426BEE53-4606-450A-AFD4-98F2A1F92BD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28549"/>
            <a:ext cx="10515600" cy="354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142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2EC1473-70D1-4779-90E7-6B574036B2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5325" y="518357"/>
            <a:ext cx="10608945" cy="1062989"/>
          </a:xfrm>
        </p:spPr>
        <p:txBody>
          <a:bodyPr anchor="b">
            <a:normAutofit/>
          </a:bodyPr>
          <a:lstStyle>
            <a:lvl1pPr algn="l">
              <a:defRPr sz="4800" b="1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/>
              <a:t>Basic slide</a:t>
            </a:r>
            <a:endParaRPr lang="en-CA" dirty="0"/>
          </a:p>
        </p:txBody>
      </p:sp>
      <p:sp>
        <p:nvSpPr>
          <p:cNvPr id="11" name="Content Placeholder 9">
            <a:extLst>
              <a:ext uri="{FF2B5EF4-FFF2-40B4-BE49-F238E27FC236}">
                <a16:creationId xmlns:a16="http://schemas.microsoft.com/office/drawing/2014/main" id="{8916494E-A191-4A18-A80C-6E3774196CA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710565" y="1736726"/>
            <a:ext cx="10608945" cy="4494392"/>
          </a:xfrm>
        </p:spPr>
        <p:txBody>
          <a:bodyPr/>
          <a:lstStyle>
            <a:lvl1pPr>
              <a:defRPr sz="32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A626878-EE07-C6C5-7A37-CE0A3F4303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624628" y="138853"/>
            <a:ext cx="400110" cy="1410269"/>
            <a:chOff x="10562335" y="743691"/>
            <a:chExt cx="400110" cy="1410269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B2FF4D1-431D-EBA0-93B8-31A7D1802378}"/>
                </a:ext>
              </a:extLst>
            </p:cNvPr>
            <p:cNvSpPr txBox="1"/>
            <p:nvPr/>
          </p:nvSpPr>
          <p:spPr>
            <a:xfrm rot="16200000">
              <a:off x="10336632" y="969394"/>
              <a:ext cx="8515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b="1" dirty="0">
                  <a:solidFill>
                    <a:schemeClr val="accent2"/>
                  </a:solidFill>
                  <a:latin typeface="+mj-lt"/>
                </a:rPr>
                <a:t>CNSC</a:t>
              </a:r>
            </a:p>
          </p:txBody>
        </p:sp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B7F80A07-E232-BEFE-023E-3A585CDDC9F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627600" y="1548108"/>
              <a:ext cx="269578" cy="269578"/>
            </a:xfrm>
            <a:prstGeom prst="rect">
              <a:avLst/>
            </a:prstGeom>
          </p:spPr>
        </p:pic>
        <p:sp>
          <p:nvSpPr>
            <p:cNvPr id="10" name="Graphic 72">
              <a:extLst>
                <a:ext uri="{FF2B5EF4-FFF2-40B4-BE49-F238E27FC236}">
                  <a16:creationId xmlns:a16="http://schemas.microsoft.com/office/drawing/2014/main" id="{F2CF0F96-666A-F335-EBC4-3499EEF2934F}"/>
                </a:ext>
              </a:extLst>
            </p:cNvPr>
            <p:cNvSpPr/>
            <p:nvPr/>
          </p:nvSpPr>
          <p:spPr>
            <a:xfrm>
              <a:off x="10626492" y="1870092"/>
              <a:ext cx="271795" cy="283868"/>
            </a:xfrm>
            <a:custGeom>
              <a:avLst/>
              <a:gdLst>
                <a:gd name="connsiteX0" fmla="*/ 3634513 w 4243824"/>
                <a:gd name="connsiteY0" fmla="*/ 2180526 h 4432320"/>
                <a:gd name="connsiteX1" fmla="*/ 4082188 w 4243824"/>
                <a:gd name="connsiteY1" fmla="*/ 1139444 h 4432320"/>
                <a:gd name="connsiteX2" fmla="*/ 3624988 w 4243824"/>
                <a:gd name="connsiteY2" fmla="*/ 955325 h 4432320"/>
                <a:gd name="connsiteX3" fmla="*/ 3621939 w 4243824"/>
                <a:gd name="connsiteY3" fmla="*/ 955325 h 4432320"/>
                <a:gd name="connsiteX4" fmla="*/ 2884324 w 4243824"/>
                <a:gd name="connsiteY4" fmla="*/ 1098772 h 4432320"/>
                <a:gd name="connsiteX5" fmla="*/ 2195666 w 4243824"/>
                <a:gd name="connsiteY5" fmla="*/ -223 h 4432320"/>
                <a:gd name="connsiteX6" fmla="*/ 1715130 w 4243824"/>
                <a:gd name="connsiteY6" fmla="*/ 445166 h 4432320"/>
                <a:gd name="connsiteX7" fmla="*/ 1437762 w 4243824"/>
                <a:gd name="connsiteY7" fmla="*/ 1513872 h 4432320"/>
                <a:gd name="connsiteX8" fmla="*/ 1074954 w 4243824"/>
                <a:gd name="connsiteY8" fmla="*/ 1893814 h 4432320"/>
                <a:gd name="connsiteX9" fmla="*/ 1454906 w 4243824"/>
                <a:gd name="connsiteY9" fmla="*/ 2256622 h 4432320"/>
                <a:gd name="connsiteX10" fmla="*/ 1817713 w 4243824"/>
                <a:gd name="connsiteY10" fmla="*/ 1876679 h 4432320"/>
                <a:gd name="connsiteX11" fmla="*/ 1521200 w 4243824"/>
                <a:gd name="connsiteY11" fmla="*/ 1521396 h 4432320"/>
                <a:gd name="connsiteX12" fmla="*/ 2138134 w 4243824"/>
                <a:gd name="connsiteY12" fmla="*/ 394112 h 4432320"/>
                <a:gd name="connsiteX13" fmla="*/ 2677155 w 4243824"/>
                <a:gd name="connsiteY13" fmla="*/ 1173639 h 4432320"/>
                <a:gd name="connsiteX14" fmla="*/ 2058030 w 4243824"/>
                <a:gd name="connsiteY14" fmla="*/ 1460722 h 4432320"/>
                <a:gd name="connsiteX15" fmla="*/ 2043456 w 4243824"/>
                <a:gd name="connsiteY15" fmla="*/ 1505585 h 4432320"/>
                <a:gd name="connsiteX16" fmla="*/ 2088319 w 4243824"/>
                <a:gd name="connsiteY16" fmla="*/ 1520158 h 4432320"/>
                <a:gd name="connsiteX17" fmla="*/ 2702300 w 4243824"/>
                <a:gd name="connsiteY17" fmla="*/ 1271555 h 4432320"/>
                <a:gd name="connsiteX18" fmla="*/ 2778500 w 4243824"/>
                <a:gd name="connsiteY18" fmla="*/ 1664081 h 4432320"/>
                <a:gd name="connsiteX19" fmla="*/ 2772690 w 4243824"/>
                <a:gd name="connsiteY19" fmla="*/ 1661223 h 4432320"/>
                <a:gd name="connsiteX20" fmla="*/ 2728018 w 4243824"/>
                <a:gd name="connsiteY20" fmla="*/ 1676378 h 4432320"/>
                <a:gd name="connsiteX21" fmla="*/ 2742306 w 4243824"/>
                <a:gd name="connsiteY21" fmla="*/ 1720564 h 4432320"/>
                <a:gd name="connsiteX22" fmla="*/ 2789931 w 4243824"/>
                <a:gd name="connsiteY22" fmla="*/ 1746567 h 4432320"/>
                <a:gd name="connsiteX23" fmla="*/ 2839175 w 4243824"/>
                <a:gd name="connsiteY23" fmla="*/ 2525046 h 4432320"/>
                <a:gd name="connsiteX24" fmla="*/ 2838317 w 4243824"/>
                <a:gd name="connsiteY24" fmla="*/ 2622677 h 4432320"/>
                <a:gd name="connsiteX25" fmla="*/ 2325587 w 4243824"/>
                <a:gd name="connsiteY25" fmla="*/ 2984627 h 4432320"/>
                <a:gd name="connsiteX26" fmla="*/ 1638453 w 4243824"/>
                <a:gd name="connsiteY26" fmla="*/ 2748502 h 4432320"/>
                <a:gd name="connsiteX27" fmla="*/ 58732 w 4243824"/>
                <a:gd name="connsiteY27" fmla="*/ 1709134 h 4432320"/>
                <a:gd name="connsiteX28" fmla="*/ 11945 w 4243824"/>
                <a:gd name="connsiteY28" fmla="*/ 1703305 h 4432320"/>
                <a:gd name="connsiteX29" fmla="*/ 3392 w 4243824"/>
                <a:gd name="connsiteY29" fmla="*/ 1745996 h 4432320"/>
                <a:gd name="connsiteX30" fmla="*/ 1775041 w 4243824"/>
                <a:gd name="connsiteY30" fmla="*/ 2980626 h 4432320"/>
                <a:gd name="connsiteX31" fmla="*/ 2118609 w 4243824"/>
                <a:gd name="connsiteY31" fmla="*/ 3110737 h 4432320"/>
                <a:gd name="connsiteX32" fmla="*/ 506597 w 4243824"/>
                <a:gd name="connsiteY32" fmla="*/ 3687381 h 4432320"/>
                <a:gd name="connsiteX33" fmla="*/ 471974 w 4243824"/>
                <a:gd name="connsiteY33" fmla="*/ 3719433 h 4432320"/>
                <a:gd name="connsiteX34" fmla="*/ 504026 w 4243824"/>
                <a:gd name="connsiteY34" fmla="*/ 3754056 h 4432320"/>
                <a:gd name="connsiteX35" fmla="*/ 612706 w 4243824"/>
                <a:gd name="connsiteY35" fmla="*/ 3759390 h 4432320"/>
                <a:gd name="connsiteX36" fmla="*/ 2317682 w 4243824"/>
                <a:gd name="connsiteY36" fmla="*/ 3176556 h 4432320"/>
                <a:gd name="connsiteX37" fmla="*/ 2790883 w 4243824"/>
                <a:gd name="connsiteY37" fmla="*/ 3302095 h 4432320"/>
                <a:gd name="connsiteX38" fmla="*/ 2478082 w 4243824"/>
                <a:gd name="connsiteY38" fmla="*/ 4381849 h 4432320"/>
                <a:gd name="connsiteX39" fmla="*/ 2489893 w 4243824"/>
                <a:gd name="connsiteY39" fmla="*/ 4427493 h 4432320"/>
                <a:gd name="connsiteX40" fmla="*/ 2533231 w 4243824"/>
                <a:gd name="connsiteY40" fmla="*/ 4419092 h 4432320"/>
                <a:gd name="connsiteX41" fmla="*/ 2922233 w 4243824"/>
                <a:gd name="connsiteY41" fmla="*/ 3328575 h 4432320"/>
                <a:gd name="connsiteX42" fmla="*/ 4220110 w 4243824"/>
                <a:gd name="connsiteY42" fmla="*/ 3112643 h 4432320"/>
                <a:gd name="connsiteX43" fmla="*/ 3634513 w 4243824"/>
                <a:gd name="connsiteY43" fmla="*/ 2180526 h 4432320"/>
                <a:gd name="connsiteX44" fmla="*/ 2986813 w 4243824"/>
                <a:gd name="connsiteY44" fmla="*/ 1860486 h 4432320"/>
                <a:gd name="connsiteX45" fmla="*/ 3374861 w 4243824"/>
                <a:gd name="connsiteY45" fmla="*/ 2126520 h 4432320"/>
                <a:gd name="connsiteX46" fmla="*/ 2999576 w 4243824"/>
                <a:gd name="connsiteY46" fmla="*/ 2489993 h 4432320"/>
                <a:gd name="connsiteX47" fmla="*/ 3001862 w 4243824"/>
                <a:gd name="connsiteY47" fmla="*/ 2311305 h 4432320"/>
                <a:gd name="connsiteX48" fmla="*/ 2987288 w 4243824"/>
                <a:gd name="connsiteY48" fmla="*/ 1860867 h 4432320"/>
                <a:gd name="connsiteX49" fmla="*/ 2988241 w 4243824"/>
                <a:gd name="connsiteY49" fmla="*/ 2740596 h 4432320"/>
                <a:gd name="connsiteX50" fmla="*/ 3545644 w 4243824"/>
                <a:gd name="connsiteY50" fmla="*/ 2270442 h 4432320"/>
                <a:gd name="connsiteX51" fmla="*/ 3876733 w 4243824"/>
                <a:gd name="connsiteY51" fmla="*/ 2909665 h 4432320"/>
                <a:gd name="connsiteX52" fmla="*/ 2953475 w 4243824"/>
                <a:gd name="connsiteY52" fmla="*/ 3112643 h 4432320"/>
                <a:gd name="connsiteX53" fmla="*/ 2988717 w 4243824"/>
                <a:gd name="connsiteY53" fmla="*/ 2740596 h 4432320"/>
                <a:gd name="connsiteX54" fmla="*/ 3716428 w 4243824"/>
                <a:gd name="connsiteY54" fmla="*/ 1298321 h 4432320"/>
                <a:gd name="connsiteX55" fmla="*/ 3445060 w 4243824"/>
                <a:gd name="connsiteY55" fmla="*/ 2045366 h 4432320"/>
                <a:gd name="connsiteX56" fmla="*/ 2979763 w 4243824"/>
                <a:gd name="connsiteY56" fmla="*/ 1766951 h 4432320"/>
                <a:gd name="connsiteX57" fmla="*/ 2906993 w 4243824"/>
                <a:gd name="connsiteY57" fmla="*/ 1213834 h 4432320"/>
                <a:gd name="connsiteX58" fmla="*/ 3716903 w 4243824"/>
                <a:gd name="connsiteY58" fmla="*/ 1298321 h 4432320"/>
                <a:gd name="connsiteX59" fmla="*/ 2830603 w 4243824"/>
                <a:gd name="connsiteY59" fmla="*/ 2853468 h 4432320"/>
                <a:gd name="connsiteX60" fmla="*/ 2813362 w 4243824"/>
                <a:gd name="connsiteY60" fmla="*/ 3092640 h 4432320"/>
                <a:gd name="connsiteX61" fmla="*/ 2545996 w 4243824"/>
                <a:gd name="connsiteY61" fmla="*/ 3040253 h 4432320"/>
                <a:gd name="connsiteX62" fmla="*/ 2830983 w 4243824"/>
                <a:gd name="connsiteY62" fmla="*/ 2853468 h 4432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4243824" h="4432320">
                  <a:moveTo>
                    <a:pt x="3634513" y="2180526"/>
                  </a:moveTo>
                  <a:cubicBezTo>
                    <a:pt x="4056946" y="1740090"/>
                    <a:pt x="4220205" y="1361376"/>
                    <a:pt x="4082188" y="1139444"/>
                  </a:cubicBezTo>
                  <a:cubicBezTo>
                    <a:pt x="4007892" y="1019619"/>
                    <a:pt x="3849778" y="955897"/>
                    <a:pt x="3624988" y="955325"/>
                  </a:cubicBezTo>
                  <a:lnTo>
                    <a:pt x="3621939" y="955325"/>
                  </a:lnTo>
                  <a:cubicBezTo>
                    <a:pt x="3421153" y="955325"/>
                    <a:pt x="3166834" y="1004855"/>
                    <a:pt x="2884324" y="1098772"/>
                  </a:cubicBezTo>
                  <a:cubicBezTo>
                    <a:pt x="2738591" y="409733"/>
                    <a:pt x="2482368" y="-223"/>
                    <a:pt x="2195666" y="-223"/>
                  </a:cubicBezTo>
                  <a:cubicBezTo>
                    <a:pt x="2018976" y="-223"/>
                    <a:pt x="1852766" y="153797"/>
                    <a:pt x="1715130" y="445166"/>
                  </a:cubicBezTo>
                  <a:cubicBezTo>
                    <a:pt x="1587590" y="715105"/>
                    <a:pt x="1491863" y="1084104"/>
                    <a:pt x="1437762" y="1513872"/>
                  </a:cubicBezTo>
                  <a:cubicBezTo>
                    <a:pt x="1232688" y="1518605"/>
                    <a:pt x="1070191" y="1688712"/>
                    <a:pt x="1074954" y="1893814"/>
                  </a:cubicBezTo>
                  <a:cubicBezTo>
                    <a:pt x="1079716" y="2098916"/>
                    <a:pt x="1249833" y="2261355"/>
                    <a:pt x="1454906" y="2256622"/>
                  </a:cubicBezTo>
                  <a:cubicBezTo>
                    <a:pt x="1659980" y="2251897"/>
                    <a:pt x="1822476" y="2081790"/>
                    <a:pt x="1817713" y="1876679"/>
                  </a:cubicBezTo>
                  <a:cubicBezTo>
                    <a:pt x="1813713" y="1703638"/>
                    <a:pt x="1690745" y="1556286"/>
                    <a:pt x="1521200" y="1521396"/>
                  </a:cubicBezTo>
                  <a:cubicBezTo>
                    <a:pt x="1644168" y="835596"/>
                    <a:pt x="1884960" y="394112"/>
                    <a:pt x="2138134" y="394112"/>
                  </a:cubicBezTo>
                  <a:cubicBezTo>
                    <a:pt x="2342351" y="394112"/>
                    <a:pt x="2542947" y="684815"/>
                    <a:pt x="2677155" y="1173639"/>
                  </a:cubicBezTo>
                  <a:cubicBezTo>
                    <a:pt x="2465224" y="1256877"/>
                    <a:pt x="2258435" y="1352737"/>
                    <a:pt x="2058030" y="1460722"/>
                  </a:cubicBezTo>
                  <a:cubicBezTo>
                    <a:pt x="2041646" y="1469085"/>
                    <a:pt x="2035074" y="1489173"/>
                    <a:pt x="2043456" y="1505585"/>
                  </a:cubicBezTo>
                  <a:cubicBezTo>
                    <a:pt x="2051838" y="1521996"/>
                    <a:pt x="2071936" y="1528521"/>
                    <a:pt x="2088319" y="1520158"/>
                  </a:cubicBezTo>
                  <a:cubicBezTo>
                    <a:pt x="2286725" y="1422698"/>
                    <a:pt x="2491988" y="1339612"/>
                    <a:pt x="2702300" y="1271555"/>
                  </a:cubicBezTo>
                  <a:cubicBezTo>
                    <a:pt x="2732113" y="1394142"/>
                    <a:pt x="2757545" y="1525778"/>
                    <a:pt x="2778500" y="1664081"/>
                  </a:cubicBezTo>
                  <a:lnTo>
                    <a:pt x="2772690" y="1661223"/>
                  </a:lnTo>
                  <a:cubicBezTo>
                    <a:pt x="2756212" y="1653079"/>
                    <a:pt x="2736210" y="1659861"/>
                    <a:pt x="2728018" y="1676378"/>
                  </a:cubicBezTo>
                  <a:cubicBezTo>
                    <a:pt x="2720113" y="1692541"/>
                    <a:pt x="2726398" y="1712106"/>
                    <a:pt x="2742306" y="1720564"/>
                  </a:cubicBezTo>
                  <a:cubicBezTo>
                    <a:pt x="2758402" y="1729137"/>
                    <a:pt x="2774214" y="1737804"/>
                    <a:pt x="2789931" y="1746567"/>
                  </a:cubicBezTo>
                  <a:cubicBezTo>
                    <a:pt x="2823268" y="2004714"/>
                    <a:pt x="2839746" y="2264756"/>
                    <a:pt x="2839175" y="2525046"/>
                  </a:cubicBezTo>
                  <a:cubicBezTo>
                    <a:pt x="2839175" y="2555145"/>
                    <a:pt x="2839175" y="2587244"/>
                    <a:pt x="2838317" y="2622677"/>
                  </a:cubicBezTo>
                  <a:cubicBezTo>
                    <a:pt x="2673820" y="2752131"/>
                    <a:pt x="2502656" y="2872946"/>
                    <a:pt x="2325587" y="2984627"/>
                  </a:cubicBezTo>
                  <a:cubicBezTo>
                    <a:pt x="2092034" y="2919752"/>
                    <a:pt x="1862577" y="2840904"/>
                    <a:pt x="1638453" y="2748502"/>
                  </a:cubicBezTo>
                  <a:cubicBezTo>
                    <a:pt x="932460" y="2458751"/>
                    <a:pt x="326956" y="2060892"/>
                    <a:pt x="58732" y="1709134"/>
                  </a:cubicBezTo>
                  <a:cubicBezTo>
                    <a:pt x="47426" y="1694608"/>
                    <a:pt x="26471" y="1691998"/>
                    <a:pt x="11945" y="1703305"/>
                  </a:cubicBezTo>
                  <a:cubicBezTo>
                    <a:pt x="-1085" y="1713449"/>
                    <a:pt x="-4724" y="1731613"/>
                    <a:pt x="3392" y="1745996"/>
                  </a:cubicBezTo>
                  <a:cubicBezTo>
                    <a:pt x="236659" y="2149951"/>
                    <a:pt x="931984" y="2634583"/>
                    <a:pt x="1775041" y="2980626"/>
                  </a:cubicBezTo>
                  <a:cubicBezTo>
                    <a:pt x="1888580" y="3027204"/>
                    <a:pt x="2003641" y="3070828"/>
                    <a:pt x="2118609" y="3110737"/>
                  </a:cubicBezTo>
                  <a:cubicBezTo>
                    <a:pt x="1513676" y="3462401"/>
                    <a:pt x="915029" y="3676999"/>
                    <a:pt x="506597" y="3687381"/>
                  </a:cubicBezTo>
                  <a:cubicBezTo>
                    <a:pt x="488186" y="3686667"/>
                    <a:pt x="472688" y="3701021"/>
                    <a:pt x="471974" y="3719433"/>
                  </a:cubicBezTo>
                  <a:cubicBezTo>
                    <a:pt x="471260" y="3737845"/>
                    <a:pt x="485614" y="3753342"/>
                    <a:pt x="504026" y="3754056"/>
                  </a:cubicBezTo>
                  <a:cubicBezTo>
                    <a:pt x="540135" y="3757733"/>
                    <a:pt x="576406" y="3759504"/>
                    <a:pt x="612706" y="3759390"/>
                  </a:cubicBezTo>
                  <a:cubicBezTo>
                    <a:pt x="1034473" y="3759390"/>
                    <a:pt x="1671695" y="3542982"/>
                    <a:pt x="2317682" y="3176556"/>
                  </a:cubicBezTo>
                  <a:cubicBezTo>
                    <a:pt x="2479035" y="3226752"/>
                    <a:pt x="2638006" y="3268948"/>
                    <a:pt x="2790883" y="3302095"/>
                  </a:cubicBezTo>
                  <a:cubicBezTo>
                    <a:pt x="2731256" y="3755675"/>
                    <a:pt x="2620481" y="4138200"/>
                    <a:pt x="2478082" y="4381849"/>
                  </a:cubicBezTo>
                  <a:cubicBezTo>
                    <a:pt x="2468748" y="4397718"/>
                    <a:pt x="2473986" y="4418149"/>
                    <a:pt x="2489893" y="4427493"/>
                  </a:cubicBezTo>
                  <a:cubicBezTo>
                    <a:pt x="2504371" y="4436018"/>
                    <a:pt x="2522945" y="4432417"/>
                    <a:pt x="2533231" y="4419092"/>
                  </a:cubicBezTo>
                  <a:cubicBezTo>
                    <a:pt x="2702967" y="4200017"/>
                    <a:pt x="2840603" y="3813302"/>
                    <a:pt x="2922233" y="3328575"/>
                  </a:cubicBezTo>
                  <a:cubicBezTo>
                    <a:pt x="3626035" y="3460496"/>
                    <a:pt x="4110095" y="3380391"/>
                    <a:pt x="4220110" y="3112643"/>
                  </a:cubicBezTo>
                  <a:cubicBezTo>
                    <a:pt x="4316693" y="2875947"/>
                    <a:pt x="4103619" y="2537142"/>
                    <a:pt x="3634513" y="2180526"/>
                  </a:cubicBezTo>
                  <a:close/>
                  <a:moveTo>
                    <a:pt x="2986813" y="1860486"/>
                  </a:moveTo>
                  <a:cubicBezTo>
                    <a:pt x="3121210" y="1941582"/>
                    <a:pt x="3250750" y="2030412"/>
                    <a:pt x="3374861" y="2126520"/>
                  </a:cubicBezTo>
                  <a:cubicBezTo>
                    <a:pt x="3257799" y="2255688"/>
                    <a:pt x="3132449" y="2377094"/>
                    <a:pt x="2999576" y="2489993"/>
                  </a:cubicBezTo>
                  <a:cubicBezTo>
                    <a:pt x="3001100" y="2430462"/>
                    <a:pt x="3001862" y="2370645"/>
                    <a:pt x="3001862" y="2311305"/>
                  </a:cubicBezTo>
                  <a:cubicBezTo>
                    <a:pt x="3002337" y="2159571"/>
                    <a:pt x="2997290" y="2008219"/>
                    <a:pt x="2987288" y="1860867"/>
                  </a:cubicBezTo>
                  <a:close/>
                  <a:moveTo>
                    <a:pt x="2988241" y="2740596"/>
                  </a:moveTo>
                  <a:cubicBezTo>
                    <a:pt x="3184646" y="2596912"/>
                    <a:pt x="3370860" y="2439816"/>
                    <a:pt x="3545644" y="2270442"/>
                  </a:cubicBezTo>
                  <a:cubicBezTo>
                    <a:pt x="3819869" y="2522474"/>
                    <a:pt x="3940360" y="2754503"/>
                    <a:pt x="3876733" y="2909665"/>
                  </a:cubicBezTo>
                  <a:cubicBezTo>
                    <a:pt x="3799199" y="3098260"/>
                    <a:pt x="3455156" y="3173507"/>
                    <a:pt x="2953475" y="3112643"/>
                  </a:cubicBezTo>
                  <a:cubicBezTo>
                    <a:pt x="2968715" y="2992056"/>
                    <a:pt x="2980526" y="2867184"/>
                    <a:pt x="2988717" y="2740596"/>
                  </a:cubicBezTo>
                  <a:close/>
                  <a:moveTo>
                    <a:pt x="3716428" y="1298321"/>
                  </a:moveTo>
                  <a:cubicBezTo>
                    <a:pt x="3811678" y="1452149"/>
                    <a:pt x="3712903" y="1723517"/>
                    <a:pt x="3445060" y="2045366"/>
                  </a:cubicBezTo>
                  <a:cubicBezTo>
                    <a:pt x="3294851" y="1944640"/>
                    <a:pt x="3139498" y="1851714"/>
                    <a:pt x="2979763" y="1766951"/>
                  </a:cubicBezTo>
                  <a:cubicBezTo>
                    <a:pt x="2964810" y="1581470"/>
                    <a:pt x="2940520" y="1396866"/>
                    <a:pt x="2906993" y="1213834"/>
                  </a:cubicBezTo>
                  <a:cubicBezTo>
                    <a:pt x="3325617" y="1111345"/>
                    <a:pt x="3619844" y="1141730"/>
                    <a:pt x="3716903" y="1298321"/>
                  </a:cubicBezTo>
                  <a:close/>
                  <a:moveTo>
                    <a:pt x="2830603" y="2853468"/>
                  </a:moveTo>
                  <a:cubicBezTo>
                    <a:pt x="2826411" y="2934144"/>
                    <a:pt x="2821078" y="3014250"/>
                    <a:pt x="2813362" y="3092640"/>
                  </a:cubicBezTo>
                  <a:cubicBezTo>
                    <a:pt x="2727161" y="3078638"/>
                    <a:pt x="2637626" y="3061113"/>
                    <a:pt x="2545996" y="3040253"/>
                  </a:cubicBezTo>
                  <a:cubicBezTo>
                    <a:pt x="2643341" y="2980245"/>
                    <a:pt x="2738591" y="2917571"/>
                    <a:pt x="2830983" y="2853468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CA"/>
            </a:p>
          </p:txBody>
        </p:sp>
      </p:grpSp>
      <p:sp>
        <p:nvSpPr>
          <p:cNvPr id="45" name="Slide Number Placeholder 5">
            <a:extLst>
              <a:ext uri="{FF2B5EF4-FFF2-40B4-BE49-F238E27FC236}">
                <a16:creationId xmlns:a16="http://schemas.microsoft.com/office/drawing/2014/main" id="{48663536-16FB-4FE5-A4AF-923B3A9A2CF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2213" y="6323330"/>
            <a:ext cx="544830" cy="53467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</a:defRPr>
            </a:lvl1pPr>
          </a:lstStyle>
          <a:p>
            <a:fld id="{D410213F-DBF0-43E9-B4DB-C3EC68F8C90D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CA"/>
              <a:t>e-Doc 7371560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620376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2EC1473-70D1-4779-90E7-6B574036B2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5325" y="518357"/>
            <a:ext cx="10608945" cy="1062989"/>
          </a:xfrm>
        </p:spPr>
        <p:txBody>
          <a:bodyPr anchor="b">
            <a:normAutofit/>
          </a:bodyPr>
          <a:lstStyle>
            <a:lvl1pPr algn="l">
              <a:defRPr sz="4800" b="1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/>
              <a:t>Blank slide</a:t>
            </a:r>
            <a:endParaRPr lang="en-CA" dirty="0"/>
          </a:p>
        </p:txBody>
      </p:sp>
      <p:sp>
        <p:nvSpPr>
          <p:cNvPr id="11" name="Content Placeholder 9">
            <a:extLst>
              <a:ext uri="{FF2B5EF4-FFF2-40B4-BE49-F238E27FC236}">
                <a16:creationId xmlns:a16="http://schemas.microsoft.com/office/drawing/2014/main" id="{8916494E-A191-4A18-A80C-6E3774196CA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710565" y="1736726"/>
            <a:ext cx="10608945" cy="4494392"/>
          </a:xfrm>
        </p:spPr>
        <p:txBody>
          <a:bodyPr/>
          <a:lstStyle>
            <a:lvl1pPr>
              <a:defRPr sz="32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7E32EA7B-F78D-4BDB-7ADC-F917D5DECD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CA"/>
              <a:t>e-Doc 7371560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685410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umbna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7602" y="458849"/>
            <a:ext cx="10654611" cy="1118019"/>
          </a:xfrm>
        </p:spPr>
        <p:txBody>
          <a:bodyPr anchor="b" anchorCtr="0"/>
          <a:lstStyle>
            <a:lvl1pPr>
              <a:defRPr sz="4800"/>
            </a:lvl1pPr>
          </a:lstStyle>
          <a:p>
            <a:r>
              <a:rPr lang="en-US" dirty="0"/>
              <a:t>Right thumbnail slide</a:t>
            </a:r>
            <a:endParaRPr lang="en-CA" dirty="0"/>
          </a:p>
        </p:txBody>
      </p:sp>
      <p:sp>
        <p:nvSpPr>
          <p:cNvPr id="3" name="Content Placeholder 9">
            <a:extLst>
              <a:ext uri="{FF2B5EF4-FFF2-40B4-BE49-F238E27FC236}">
                <a16:creationId xmlns:a16="http://schemas.microsoft.com/office/drawing/2014/main" id="{11126AD5-8179-1221-5AD5-5B371CCF898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710565" y="1752600"/>
            <a:ext cx="6238875" cy="4478518"/>
          </a:xfrm>
        </p:spPr>
        <p:txBody>
          <a:bodyPr/>
          <a:lstStyle>
            <a:lvl1pPr>
              <a:defRPr sz="32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F3FB207-1991-45FC-8E99-18662243E5D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121717" y="1834386"/>
            <a:ext cx="4230496" cy="4046220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/>
          <a:lstStyle>
            <a:lvl1pPr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fr-CA" dirty="0"/>
              <a:t>Click </a:t>
            </a:r>
            <a:r>
              <a:rPr lang="fr-CA" dirty="0" err="1"/>
              <a:t>icon</a:t>
            </a:r>
            <a:r>
              <a:rPr lang="fr-CA" dirty="0"/>
              <a:t> to </a:t>
            </a:r>
            <a:r>
              <a:rPr lang="fr-CA" dirty="0" err="1"/>
              <a:t>add</a:t>
            </a:r>
            <a:r>
              <a:rPr lang="fr-CA" dirty="0"/>
              <a:t> image</a:t>
            </a:r>
            <a:endParaRPr lang="en-CA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BDB1AE26-5D47-35F8-A770-466B7442744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21525" y="5950368"/>
            <a:ext cx="4230688" cy="282575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CA" dirty="0"/>
              <a:t>Image credit or caption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27A7729-C649-42C6-AD84-29FC4FB505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2213" y="6323330"/>
            <a:ext cx="544830" cy="53467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</a:defRPr>
            </a:lvl1pPr>
          </a:lstStyle>
          <a:p>
            <a:fld id="{D410213F-DBF0-43E9-B4DB-C3EC68F8C90D}" type="slidenum">
              <a:rPr lang="en-CA" smtClean="0"/>
              <a:pPr/>
              <a:t>‹#›</a:t>
            </a:fld>
            <a:endParaRPr lang="en-CA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995FDD9-ACC3-0719-2AA2-EA1475ECA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624628" y="138853"/>
            <a:ext cx="400110" cy="1410269"/>
            <a:chOff x="10562335" y="743691"/>
            <a:chExt cx="400110" cy="1410269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F869F38-7BC5-4CF5-6C9E-A4F948FB737D}"/>
                </a:ext>
              </a:extLst>
            </p:cNvPr>
            <p:cNvSpPr txBox="1"/>
            <p:nvPr/>
          </p:nvSpPr>
          <p:spPr>
            <a:xfrm rot="16200000">
              <a:off x="10336632" y="969394"/>
              <a:ext cx="8515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b="1" dirty="0">
                  <a:solidFill>
                    <a:schemeClr val="accent2"/>
                  </a:solidFill>
                  <a:latin typeface="+mj-lt"/>
                </a:rPr>
                <a:t>CNSC</a:t>
              </a:r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7E1BF967-5063-F651-CD92-2CFCEF3F0E5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627600" y="1548108"/>
              <a:ext cx="269578" cy="269578"/>
            </a:xfrm>
            <a:prstGeom prst="rect">
              <a:avLst/>
            </a:prstGeom>
          </p:spPr>
        </p:pic>
        <p:sp>
          <p:nvSpPr>
            <p:cNvPr id="14" name="Graphic 72">
              <a:extLst>
                <a:ext uri="{FF2B5EF4-FFF2-40B4-BE49-F238E27FC236}">
                  <a16:creationId xmlns:a16="http://schemas.microsoft.com/office/drawing/2014/main" id="{6CDF2AD6-4E4C-DB7D-9FC5-3C01A61A99DF}"/>
                </a:ext>
              </a:extLst>
            </p:cNvPr>
            <p:cNvSpPr/>
            <p:nvPr/>
          </p:nvSpPr>
          <p:spPr>
            <a:xfrm>
              <a:off x="10626492" y="1870092"/>
              <a:ext cx="271795" cy="283868"/>
            </a:xfrm>
            <a:custGeom>
              <a:avLst/>
              <a:gdLst>
                <a:gd name="connsiteX0" fmla="*/ 3634513 w 4243824"/>
                <a:gd name="connsiteY0" fmla="*/ 2180526 h 4432320"/>
                <a:gd name="connsiteX1" fmla="*/ 4082188 w 4243824"/>
                <a:gd name="connsiteY1" fmla="*/ 1139444 h 4432320"/>
                <a:gd name="connsiteX2" fmla="*/ 3624988 w 4243824"/>
                <a:gd name="connsiteY2" fmla="*/ 955325 h 4432320"/>
                <a:gd name="connsiteX3" fmla="*/ 3621939 w 4243824"/>
                <a:gd name="connsiteY3" fmla="*/ 955325 h 4432320"/>
                <a:gd name="connsiteX4" fmla="*/ 2884324 w 4243824"/>
                <a:gd name="connsiteY4" fmla="*/ 1098772 h 4432320"/>
                <a:gd name="connsiteX5" fmla="*/ 2195666 w 4243824"/>
                <a:gd name="connsiteY5" fmla="*/ -223 h 4432320"/>
                <a:gd name="connsiteX6" fmla="*/ 1715130 w 4243824"/>
                <a:gd name="connsiteY6" fmla="*/ 445166 h 4432320"/>
                <a:gd name="connsiteX7" fmla="*/ 1437762 w 4243824"/>
                <a:gd name="connsiteY7" fmla="*/ 1513872 h 4432320"/>
                <a:gd name="connsiteX8" fmla="*/ 1074954 w 4243824"/>
                <a:gd name="connsiteY8" fmla="*/ 1893814 h 4432320"/>
                <a:gd name="connsiteX9" fmla="*/ 1454906 w 4243824"/>
                <a:gd name="connsiteY9" fmla="*/ 2256622 h 4432320"/>
                <a:gd name="connsiteX10" fmla="*/ 1817713 w 4243824"/>
                <a:gd name="connsiteY10" fmla="*/ 1876679 h 4432320"/>
                <a:gd name="connsiteX11" fmla="*/ 1521200 w 4243824"/>
                <a:gd name="connsiteY11" fmla="*/ 1521396 h 4432320"/>
                <a:gd name="connsiteX12" fmla="*/ 2138134 w 4243824"/>
                <a:gd name="connsiteY12" fmla="*/ 394112 h 4432320"/>
                <a:gd name="connsiteX13" fmla="*/ 2677155 w 4243824"/>
                <a:gd name="connsiteY13" fmla="*/ 1173639 h 4432320"/>
                <a:gd name="connsiteX14" fmla="*/ 2058030 w 4243824"/>
                <a:gd name="connsiteY14" fmla="*/ 1460722 h 4432320"/>
                <a:gd name="connsiteX15" fmla="*/ 2043456 w 4243824"/>
                <a:gd name="connsiteY15" fmla="*/ 1505585 h 4432320"/>
                <a:gd name="connsiteX16" fmla="*/ 2088319 w 4243824"/>
                <a:gd name="connsiteY16" fmla="*/ 1520158 h 4432320"/>
                <a:gd name="connsiteX17" fmla="*/ 2702300 w 4243824"/>
                <a:gd name="connsiteY17" fmla="*/ 1271555 h 4432320"/>
                <a:gd name="connsiteX18" fmla="*/ 2778500 w 4243824"/>
                <a:gd name="connsiteY18" fmla="*/ 1664081 h 4432320"/>
                <a:gd name="connsiteX19" fmla="*/ 2772690 w 4243824"/>
                <a:gd name="connsiteY19" fmla="*/ 1661223 h 4432320"/>
                <a:gd name="connsiteX20" fmla="*/ 2728018 w 4243824"/>
                <a:gd name="connsiteY20" fmla="*/ 1676378 h 4432320"/>
                <a:gd name="connsiteX21" fmla="*/ 2742306 w 4243824"/>
                <a:gd name="connsiteY21" fmla="*/ 1720564 h 4432320"/>
                <a:gd name="connsiteX22" fmla="*/ 2789931 w 4243824"/>
                <a:gd name="connsiteY22" fmla="*/ 1746567 h 4432320"/>
                <a:gd name="connsiteX23" fmla="*/ 2839175 w 4243824"/>
                <a:gd name="connsiteY23" fmla="*/ 2525046 h 4432320"/>
                <a:gd name="connsiteX24" fmla="*/ 2838317 w 4243824"/>
                <a:gd name="connsiteY24" fmla="*/ 2622677 h 4432320"/>
                <a:gd name="connsiteX25" fmla="*/ 2325587 w 4243824"/>
                <a:gd name="connsiteY25" fmla="*/ 2984627 h 4432320"/>
                <a:gd name="connsiteX26" fmla="*/ 1638453 w 4243824"/>
                <a:gd name="connsiteY26" fmla="*/ 2748502 h 4432320"/>
                <a:gd name="connsiteX27" fmla="*/ 58732 w 4243824"/>
                <a:gd name="connsiteY27" fmla="*/ 1709134 h 4432320"/>
                <a:gd name="connsiteX28" fmla="*/ 11945 w 4243824"/>
                <a:gd name="connsiteY28" fmla="*/ 1703305 h 4432320"/>
                <a:gd name="connsiteX29" fmla="*/ 3392 w 4243824"/>
                <a:gd name="connsiteY29" fmla="*/ 1745996 h 4432320"/>
                <a:gd name="connsiteX30" fmla="*/ 1775041 w 4243824"/>
                <a:gd name="connsiteY30" fmla="*/ 2980626 h 4432320"/>
                <a:gd name="connsiteX31" fmla="*/ 2118609 w 4243824"/>
                <a:gd name="connsiteY31" fmla="*/ 3110737 h 4432320"/>
                <a:gd name="connsiteX32" fmla="*/ 506597 w 4243824"/>
                <a:gd name="connsiteY32" fmla="*/ 3687381 h 4432320"/>
                <a:gd name="connsiteX33" fmla="*/ 471974 w 4243824"/>
                <a:gd name="connsiteY33" fmla="*/ 3719433 h 4432320"/>
                <a:gd name="connsiteX34" fmla="*/ 504026 w 4243824"/>
                <a:gd name="connsiteY34" fmla="*/ 3754056 h 4432320"/>
                <a:gd name="connsiteX35" fmla="*/ 612706 w 4243824"/>
                <a:gd name="connsiteY35" fmla="*/ 3759390 h 4432320"/>
                <a:gd name="connsiteX36" fmla="*/ 2317682 w 4243824"/>
                <a:gd name="connsiteY36" fmla="*/ 3176556 h 4432320"/>
                <a:gd name="connsiteX37" fmla="*/ 2790883 w 4243824"/>
                <a:gd name="connsiteY37" fmla="*/ 3302095 h 4432320"/>
                <a:gd name="connsiteX38" fmla="*/ 2478082 w 4243824"/>
                <a:gd name="connsiteY38" fmla="*/ 4381849 h 4432320"/>
                <a:gd name="connsiteX39" fmla="*/ 2489893 w 4243824"/>
                <a:gd name="connsiteY39" fmla="*/ 4427493 h 4432320"/>
                <a:gd name="connsiteX40" fmla="*/ 2533231 w 4243824"/>
                <a:gd name="connsiteY40" fmla="*/ 4419092 h 4432320"/>
                <a:gd name="connsiteX41" fmla="*/ 2922233 w 4243824"/>
                <a:gd name="connsiteY41" fmla="*/ 3328575 h 4432320"/>
                <a:gd name="connsiteX42" fmla="*/ 4220110 w 4243824"/>
                <a:gd name="connsiteY42" fmla="*/ 3112643 h 4432320"/>
                <a:gd name="connsiteX43" fmla="*/ 3634513 w 4243824"/>
                <a:gd name="connsiteY43" fmla="*/ 2180526 h 4432320"/>
                <a:gd name="connsiteX44" fmla="*/ 2986813 w 4243824"/>
                <a:gd name="connsiteY44" fmla="*/ 1860486 h 4432320"/>
                <a:gd name="connsiteX45" fmla="*/ 3374861 w 4243824"/>
                <a:gd name="connsiteY45" fmla="*/ 2126520 h 4432320"/>
                <a:gd name="connsiteX46" fmla="*/ 2999576 w 4243824"/>
                <a:gd name="connsiteY46" fmla="*/ 2489993 h 4432320"/>
                <a:gd name="connsiteX47" fmla="*/ 3001862 w 4243824"/>
                <a:gd name="connsiteY47" fmla="*/ 2311305 h 4432320"/>
                <a:gd name="connsiteX48" fmla="*/ 2987288 w 4243824"/>
                <a:gd name="connsiteY48" fmla="*/ 1860867 h 4432320"/>
                <a:gd name="connsiteX49" fmla="*/ 2988241 w 4243824"/>
                <a:gd name="connsiteY49" fmla="*/ 2740596 h 4432320"/>
                <a:gd name="connsiteX50" fmla="*/ 3545644 w 4243824"/>
                <a:gd name="connsiteY50" fmla="*/ 2270442 h 4432320"/>
                <a:gd name="connsiteX51" fmla="*/ 3876733 w 4243824"/>
                <a:gd name="connsiteY51" fmla="*/ 2909665 h 4432320"/>
                <a:gd name="connsiteX52" fmla="*/ 2953475 w 4243824"/>
                <a:gd name="connsiteY52" fmla="*/ 3112643 h 4432320"/>
                <a:gd name="connsiteX53" fmla="*/ 2988717 w 4243824"/>
                <a:gd name="connsiteY53" fmla="*/ 2740596 h 4432320"/>
                <a:gd name="connsiteX54" fmla="*/ 3716428 w 4243824"/>
                <a:gd name="connsiteY54" fmla="*/ 1298321 h 4432320"/>
                <a:gd name="connsiteX55" fmla="*/ 3445060 w 4243824"/>
                <a:gd name="connsiteY55" fmla="*/ 2045366 h 4432320"/>
                <a:gd name="connsiteX56" fmla="*/ 2979763 w 4243824"/>
                <a:gd name="connsiteY56" fmla="*/ 1766951 h 4432320"/>
                <a:gd name="connsiteX57" fmla="*/ 2906993 w 4243824"/>
                <a:gd name="connsiteY57" fmla="*/ 1213834 h 4432320"/>
                <a:gd name="connsiteX58" fmla="*/ 3716903 w 4243824"/>
                <a:gd name="connsiteY58" fmla="*/ 1298321 h 4432320"/>
                <a:gd name="connsiteX59" fmla="*/ 2830603 w 4243824"/>
                <a:gd name="connsiteY59" fmla="*/ 2853468 h 4432320"/>
                <a:gd name="connsiteX60" fmla="*/ 2813362 w 4243824"/>
                <a:gd name="connsiteY60" fmla="*/ 3092640 h 4432320"/>
                <a:gd name="connsiteX61" fmla="*/ 2545996 w 4243824"/>
                <a:gd name="connsiteY61" fmla="*/ 3040253 h 4432320"/>
                <a:gd name="connsiteX62" fmla="*/ 2830983 w 4243824"/>
                <a:gd name="connsiteY62" fmla="*/ 2853468 h 4432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4243824" h="4432320">
                  <a:moveTo>
                    <a:pt x="3634513" y="2180526"/>
                  </a:moveTo>
                  <a:cubicBezTo>
                    <a:pt x="4056946" y="1740090"/>
                    <a:pt x="4220205" y="1361376"/>
                    <a:pt x="4082188" y="1139444"/>
                  </a:cubicBezTo>
                  <a:cubicBezTo>
                    <a:pt x="4007892" y="1019619"/>
                    <a:pt x="3849778" y="955897"/>
                    <a:pt x="3624988" y="955325"/>
                  </a:cubicBezTo>
                  <a:lnTo>
                    <a:pt x="3621939" y="955325"/>
                  </a:lnTo>
                  <a:cubicBezTo>
                    <a:pt x="3421153" y="955325"/>
                    <a:pt x="3166834" y="1004855"/>
                    <a:pt x="2884324" y="1098772"/>
                  </a:cubicBezTo>
                  <a:cubicBezTo>
                    <a:pt x="2738591" y="409733"/>
                    <a:pt x="2482368" y="-223"/>
                    <a:pt x="2195666" y="-223"/>
                  </a:cubicBezTo>
                  <a:cubicBezTo>
                    <a:pt x="2018976" y="-223"/>
                    <a:pt x="1852766" y="153797"/>
                    <a:pt x="1715130" y="445166"/>
                  </a:cubicBezTo>
                  <a:cubicBezTo>
                    <a:pt x="1587590" y="715105"/>
                    <a:pt x="1491863" y="1084104"/>
                    <a:pt x="1437762" y="1513872"/>
                  </a:cubicBezTo>
                  <a:cubicBezTo>
                    <a:pt x="1232688" y="1518605"/>
                    <a:pt x="1070191" y="1688712"/>
                    <a:pt x="1074954" y="1893814"/>
                  </a:cubicBezTo>
                  <a:cubicBezTo>
                    <a:pt x="1079716" y="2098916"/>
                    <a:pt x="1249833" y="2261355"/>
                    <a:pt x="1454906" y="2256622"/>
                  </a:cubicBezTo>
                  <a:cubicBezTo>
                    <a:pt x="1659980" y="2251897"/>
                    <a:pt x="1822476" y="2081790"/>
                    <a:pt x="1817713" y="1876679"/>
                  </a:cubicBezTo>
                  <a:cubicBezTo>
                    <a:pt x="1813713" y="1703638"/>
                    <a:pt x="1690745" y="1556286"/>
                    <a:pt x="1521200" y="1521396"/>
                  </a:cubicBezTo>
                  <a:cubicBezTo>
                    <a:pt x="1644168" y="835596"/>
                    <a:pt x="1884960" y="394112"/>
                    <a:pt x="2138134" y="394112"/>
                  </a:cubicBezTo>
                  <a:cubicBezTo>
                    <a:pt x="2342351" y="394112"/>
                    <a:pt x="2542947" y="684815"/>
                    <a:pt x="2677155" y="1173639"/>
                  </a:cubicBezTo>
                  <a:cubicBezTo>
                    <a:pt x="2465224" y="1256877"/>
                    <a:pt x="2258435" y="1352737"/>
                    <a:pt x="2058030" y="1460722"/>
                  </a:cubicBezTo>
                  <a:cubicBezTo>
                    <a:pt x="2041646" y="1469085"/>
                    <a:pt x="2035074" y="1489173"/>
                    <a:pt x="2043456" y="1505585"/>
                  </a:cubicBezTo>
                  <a:cubicBezTo>
                    <a:pt x="2051838" y="1521996"/>
                    <a:pt x="2071936" y="1528521"/>
                    <a:pt x="2088319" y="1520158"/>
                  </a:cubicBezTo>
                  <a:cubicBezTo>
                    <a:pt x="2286725" y="1422698"/>
                    <a:pt x="2491988" y="1339612"/>
                    <a:pt x="2702300" y="1271555"/>
                  </a:cubicBezTo>
                  <a:cubicBezTo>
                    <a:pt x="2732113" y="1394142"/>
                    <a:pt x="2757545" y="1525778"/>
                    <a:pt x="2778500" y="1664081"/>
                  </a:cubicBezTo>
                  <a:lnTo>
                    <a:pt x="2772690" y="1661223"/>
                  </a:lnTo>
                  <a:cubicBezTo>
                    <a:pt x="2756212" y="1653079"/>
                    <a:pt x="2736210" y="1659861"/>
                    <a:pt x="2728018" y="1676378"/>
                  </a:cubicBezTo>
                  <a:cubicBezTo>
                    <a:pt x="2720113" y="1692541"/>
                    <a:pt x="2726398" y="1712106"/>
                    <a:pt x="2742306" y="1720564"/>
                  </a:cubicBezTo>
                  <a:cubicBezTo>
                    <a:pt x="2758402" y="1729137"/>
                    <a:pt x="2774214" y="1737804"/>
                    <a:pt x="2789931" y="1746567"/>
                  </a:cubicBezTo>
                  <a:cubicBezTo>
                    <a:pt x="2823268" y="2004714"/>
                    <a:pt x="2839746" y="2264756"/>
                    <a:pt x="2839175" y="2525046"/>
                  </a:cubicBezTo>
                  <a:cubicBezTo>
                    <a:pt x="2839175" y="2555145"/>
                    <a:pt x="2839175" y="2587244"/>
                    <a:pt x="2838317" y="2622677"/>
                  </a:cubicBezTo>
                  <a:cubicBezTo>
                    <a:pt x="2673820" y="2752131"/>
                    <a:pt x="2502656" y="2872946"/>
                    <a:pt x="2325587" y="2984627"/>
                  </a:cubicBezTo>
                  <a:cubicBezTo>
                    <a:pt x="2092034" y="2919752"/>
                    <a:pt x="1862577" y="2840904"/>
                    <a:pt x="1638453" y="2748502"/>
                  </a:cubicBezTo>
                  <a:cubicBezTo>
                    <a:pt x="932460" y="2458751"/>
                    <a:pt x="326956" y="2060892"/>
                    <a:pt x="58732" y="1709134"/>
                  </a:cubicBezTo>
                  <a:cubicBezTo>
                    <a:pt x="47426" y="1694608"/>
                    <a:pt x="26471" y="1691998"/>
                    <a:pt x="11945" y="1703305"/>
                  </a:cubicBezTo>
                  <a:cubicBezTo>
                    <a:pt x="-1085" y="1713449"/>
                    <a:pt x="-4724" y="1731613"/>
                    <a:pt x="3392" y="1745996"/>
                  </a:cubicBezTo>
                  <a:cubicBezTo>
                    <a:pt x="236659" y="2149951"/>
                    <a:pt x="931984" y="2634583"/>
                    <a:pt x="1775041" y="2980626"/>
                  </a:cubicBezTo>
                  <a:cubicBezTo>
                    <a:pt x="1888580" y="3027204"/>
                    <a:pt x="2003641" y="3070828"/>
                    <a:pt x="2118609" y="3110737"/>
                  </a:cubicBezTo>
                  <a:cubicBezTo>
                    <a:pt x="1513676" y="3462401"/>
                    <a:pt x="915029" y="3676999"/>
                    <a:pt x="506597" y="3687381"/>
                  </a:cubicBezTo>
                  <a:cubicBezTo>
                    <a:pt x="488186" y="3686667"/>
                    <a:pt x="472688" y="3701021"/>
                    <a:pt x="471974" y="3719433"/>
                  </a:cubicBezTo>
                  <a:cubicBezTo>
                    <a:pt x="471260" y="3737845"/>
                    <a:pt x="485614" y="3753342"/>
                    <a:pt x="504026" y="3754056"/>
                  </a:cubicBezTo>
                  <a:cubicBezTo>
                    <a:pt x="540135" y="3757733"/>
                    <a:pt x="576406" y="3759504"/>
                    <a:pt x="612706" y="3759390"/>
                  </a:cubicBezTo>
                  <a:cubicBezTo>
                    <a:pt x="1034473" y="3759390"/>
                    <a:pt x="1671695" y="3542982"/>
                    <a:pt x="2317682" y="3176556"/>
                  </a:cubicBezTo>
                  <a:cubicBezTo>
                    <a:pt x="2479035" y="3226752"/>
                    <a:pt x="2638006" y="3268948"/>
                    <a:pt x="2790883" y="3302095"/>
                  </a:cubicBezTo>
                  <a:cubicBezTo>
                    <a:pt x="2731256" y="3755675"/>
                    <a:pt x="2620481" y="4138200"/>
                    <a:pt x="2478082" y="4381849"/>
                  </a:cubicBezTo>
                  <a:cubicBezTo>
                    <a:pt x="2468748" y="4397718"/>
                    <a:pt x="2473986" y="4418149"/>
                    <a:pt x="2489893" y="4427493"/>
                  </a:cubicBezTo>
                  <a:cubicBezTo>
                    <a:pt x="2504371" y="4436018"/>
                    <a:pt x="2522945" y="4432417"/>
                    <a:pt x="2533231" y="4419092"/>
                  </a:cubicBezTo>
                  <a:cubicBezTo>
                    <a:pt x="2702967" y="4200017"/>
                    <a:pt x="2840603" y="3813302"/>
                    <a:pt x="2922233" y="3328575"/>
                  </a:cubicBezTo>
                  <a:cubicBezTo>
                    <a:pt x="3626035" y="3460496"/>
                    <a:pt x="4110095" y="3380391"/>
                    <a:pt x="4220110" y="3112643"/>
                  </a:cubicBezTo>
                  <a:cubicBezTo>
                    <a:pt x="4316693" y="2875947"/>
                    <a:pt x="4103619" y="2537142"/>
                    <a:pt x="3634513" y="2180526"/>
                  </a:cubicBezTo>
                  <a:close/>
                  <a:moveTo>
                    <a:pt x="2986813" y="1860486"/>
                  </a:moveTo>
                  <a:cubicBezTo>
                    <a:pt x="3121210" y="1941582"/>
                    <a:pt x="3250750" y="2030412"/>
                    <a:pt x="3374861" y="2126520"/>
                  </a:cubicBezTo>
                  <a:cubicBezTo>
                    <a:pt x="3257799" y="2255688"/>
                    <a:pt x="3132449" y="2377094"/>
                    <a:pt x="2999576" y="2489993"/>
                  </a:cubicBezTo>
                  <a:cubicBezTo>
                    <a:pt x="3001100" y="2430462"/>
                    <a:pt x="3001862" y="2370645"/>
                    <a:pt x="3001862" y="2311305"/>
                  </a:cubicBezTo>
                  <a:cubicBezTo>
                    <a:pt x="3002337" y="2159571"/>
                    <a:pt x="2997290" y="2008219"/>
                    <a:pt x="2987288" y="1860867"/>
                  </a:cubicBezTo>
                  <a:close/>
                  <a:moveTo>
                    <a:pt x="2988241" y="2740596"/>
                  </a:moveTo>
                  <a:cubicBezTo>
                    <a:pt x="3184646" y="2596912"/>
                    <a:pt x="3370860" y="2439816"/>
                    <a:pt x="3545644" y="2270442"/>
                  </a:cubicBezTo>
                  <a:cubicBezTo>
                    <a:pt x="3819869" y="2522474"/>
                    <a:pt x="3940360" y="2754503"/>
                    <a:pt x="3876733" y="2909665"/>
                  </a:cubicBezTo>
                  <a:cubicBezTo>
                    <a:pt x="3799199" y="3098260"/>
                    <a:pt x="3455156" y="3173507"/>
                    <a:pt x="2953475" y="3112643"/>
                  </a:cubicBezTo>
                  <a:cubicBezTo>
                    <a:pt x="2968715" y="2992056"/>
                    <a:pt x="2980526" y="2867184"/>
                    <a:pt x="2988717" y="2740596"/>
                  </a:cubicBezTo>
                  <a:close/>
                  <a:moveTo>
                    <a:pt x="3716428" y="1298321"/>
                  </a:moveTo>
                  <a:cubicBezTo>
                    <a:pt x="3811678" y="1452149"/>
                    <a:pt x="3712903" y="1723517"/>
                    <a:pt x="3445060" y="2045366"/>
                  </a:cubicBezTo>
                  <a:cubicBezTo>
                    <a:pt x="3294851" y="1944640"/>
                    <a:pt x="3139498" y="1851714"/>
                    <a:pt x="2979763" y="1766951"/>
                  </a:cubicBezTo>
                  <a:cubicBezTo>
                    <a:pt x="2964810" y="1581470"/>
                    <a:pt x="2940520" y="1396866"/>
                    <a:pt x="2906993" y="1213834"/>
                  </a:cubicBezTo>
                  <a:cubicBezTo>
                    <a:pt x="3325617" y="1111345"/>
                    <a:pt x="3619844" y="1141730"/>
                    <a:pt x="3716903" y="1298321"/>
                  </a:cubicBezTo>
                  <a:close/>
                  <a:moveTo>
                    <a:pt x="2830603" y="2853468"/>
                  </a:moveTo>
                  <a:cubicBezTo>
                    <a:pt x="2826411" y="2934144"/>
                    <a:pt x="2821078" y="3014250"/>
                    <a:pt x="2813362" y="3092640"/>
                  </a:cubicBezTo>
                  <a:cubicBezTo>
                    <a:pt x="2727161" y="3078638"/>
                    <a:pt x="2637626" y="3061113"/>
                    <a:pt x="2545996" y="3040253"/>
                  </a:cubicBezTo>
                  <a:cubicBezTo>
                    <a:pt x="2643341" y="2980245"/>
                    <a:pt x="2738591" y="2917571"/>
                    <a:pt x="2830983" y="2853468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3212378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te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589C3F8D-9933-DC3E-6438-D2CAB46A33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1817" y="841210"/>
            <a:ext cx="10648366" cy="1325563"/>
          </a:xfrm>
        </p:spPr>
        <p:txBody>
          <a:bodyPr>
            <a:normAutofit/>
          </a:bodyPr>
          <a:lstStyle>
            <a:lvl1pPr algn="ctr">
              <a:defRPr sz="7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3 item</a:t>
            </a:r>
            <a:r>
              <a:rPr lang="en-CA" dirty="0"/>
              <a:t>/</a:t>
            </a:r>
            <a:r>
              <a:rPr lang="en-US" dirty="0"/>
              <a:t>column layout</a:t>
            </a:r>
            <a:endParaRPr lang="en-CA" dirty="0"/>
          </a:p>
        </p:txBody>
      </p:sp>
      <p:sp>
        <p:nvSpPr>
          <p:cNvPr id="18" name="Picture Placeholder 7">
            <a:extLst>
              <a:ext uri="{FF2B5EF4-FFF2-40B4-BE49-F238E27FC236}">
                <a16:creationId xmlns:a16="http://schemas.microsoft.com/office/drawing/2014/main" id="{65E50A34-589C-53E7-1BFF-C79A34779B7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638857" y="2387999"/>
            <a:ext cx="1243546" cy="1189378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Autofit/>
          </a:bodyPr>
          <a:lstStyle>
            <a:lvl1pPr marL="0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fr-CA" dirty="0"/>
              <a:t>Click </a:t>
            </a:r>
            <a:r>
              <a:rPr lang="fr-CA" dirty="0" err="1"/>
              <a:t>icon</a:t>
            </a:r>
            <a:endParaRPr lang="en-CA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31F12A5F-D4E9-0126-5082-5F48F6EAEA5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21687" y="3814610"/>
            <a:ext cx="2899609" cy="2202180"/>
          </a:xfrm>
        </p:spPr>
        <p:txBody>
          <a:bodyPr>
            <a:normAutofit/>
          </a:bodyPr>
          <a:lstStyle>
            <a:lvl1pPr marL="0" algn="ctr">
              <a:buNone/>
              <a:defRPr sz="2400"/>
            </a:lvl1pPr>
          </a:lstStyle>
          <a:p>
            <a:pPr lvl="0"/>
            <a:r>
              <a:rPr lang="en-CA" dirty="0"/>
              <a:t>Description about item 1</a:t>
            </a:r>
          </a:p>
        </p:txBody>
      </p:sp>
      <p:sp>
        <p:nvSpPr>
          <p:cNvPr id="21" name="Picture Placeholder 7">
            <a:extLst>
              <a:ext uri="{FF2B5EF4-FFF2-40B4-BE49-F238E27FC236}">
                <a16:creationId xmlns:a16="http://schemas.microsoft.com/office/drawing/2014/main" id="{720D8A0C-333C-C3A4-A9C8-692F07466FC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463365" y="2387999"/>
            <a:ext cx="1243546" cy="1189378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Autofit/>
          </a:bodyPr>
          <a:lstStyle>
            <a:lvl1pPr marL="0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fr-CA" dirty="0"/>
              <a:t>Click </a:t>
            </a:r>
            <a:r>
              <a:rPr lang="fr-CA" dirty="0" err="1"/>
              <a:t>icon</a:t>
            </a:r>
            <a:endParaRPr lang="en-CA" dirty="0"/>
          </a:p>
        </p:txBody>
      </p:sp>
      <p:sp>
        <p:nvSpPr>
          <p:cNvPr id="22" name="Content Placeholder 19">
            <a:extLst>
              <a:ext uri="{FF2B5EF4-FFF2-40B4-BE49-F238E27FC236}">
                <a16:creationId xmlns:a16="http://schemas.microsoft.com/office/drawing/2014/main" id="{0CA50799-3DD9-1EB4-A3DB-15EA3832B9B7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646195" y="3814610"/>
            <a:ext cx="2899609" cy="2202180"/>
          </a:xfrm>
        </p:spPr>
        <p:txBody>
          <a:bodyPr>
            <a:normAutofit/>
          </a:bodyPr>
          <a:lstStyle>
            <a:lvl1pPr marL="0" algn="ctr">
              <a:buNone/>
              <a:defRPr sz="2400"/>
            </a:lvl1pPr>
          </a:lstStyle>
          <a:p>
            <a:pPr lvl="0"/>
            <a:r>
              <a:rPr lang="en-CA" dirty="0"/>
              <a:t>Description about item 2</a:t>
            </a:r>
          </a:p>
        </p:txBody>
      </p:sp>
      <p:sp>
        <p:nvSpPr>
          <p:cNvPr id="23" name="Picture Placeholder 7">
            <a:extLst>
              <a:ext uri="{FF2B5EF4-FFF2-40B4-BE49-F238E27FC236}">
                <a16:creationId xmlns:a16="http://schemas.microsoft.com/office/drawing/2014/main" id="{0ACE4899-7D8F-13B8-D5DB-537BFF960B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269774" y="2387999"/>
            <a:ext cx="1243546" cy="1189378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Autofit/>
          </a:bodyPr>
          <a:lstStyle>
            <a:lvl1pPr marL="0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fr-CA" dirty="0"/>
              <a:t>Click </a:t>
            </a:r>
            <a:r>
              <a:rPr lang="fr-CA" dirty="0" err="1"/>
              <a:t>icon</a:t>
            </a:r>
            <a:endParaRPr lang="en-CA" dirty="0"/>
          </a:p>
        </p:txBody>
      </p:sp>
      <p:sp>
        <p:nvSpPr>
          <p:cNvPr id="24" name="Content Placeholder 19">
            <a:extLst>
              <a:ext uri="{FF2B5EF4-FFF2-40B4-BE49-F238E27FC236}">
                <a16:creationId xmlns:a16="http://schemas.microsoft.com/office/drawing/2014/main" id="{DBCDF84C-0B64-DDF6-3BBE-1893710C653C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452604" y="3814610"/>
            <a:ext cx="2899609" cy="2202180"/>
          </a:xfrm>
        </p:spPr>
        <p:txBody>
          <a:bodyPr>
            <a:normAutofit/>
          </a:bodyPr>
          <a:lstStyle>
            <a:lvl1pPr marL="0" algn="ctr">
              <a:buNone/>
              <a:defRPr sz="2400"/>
            </a:lvl1pPr>
          </a:lstStyle>
          <a:p>
            <a:pPr lvl="0"/>
            <a:r>
              <a:rPr lang="en-CA" dirty="0"/>
              <a:t>Description about item 3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9602215-B418-4EDE-AD9C-E0B776D4C8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2213" y="6323330"/>
            <a:ext cx="544830" cy="53467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</a:defRPr>
            </a:lvl1pPr>
          </a:lstStyle>
          <a:p>
            <a:fld id="{D410213F-DBF0-43E9-B4DB-C3EC68F8C90D}" type="slidenum">
              <a:rPr lang="en-CA" smtClean="0"/>
              <a:pPr/>
              <a:t>‹#›</a:t>
            </a:fld>
            <a:endParaRPr lang="en-CA" dirty="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E71EF84-FC6F-76CE-962E-FBFD58E8B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624628" y="138853"/>
            <a:ext cx="400110" cy="1410269"/>
            <a:chOff x="10562335" y="743691"/>
            <a:chExt cx="400110" cy="1410269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3D4DB2E-86FD-2ED8-C182-DCBE99517199}"/>
                </a:ext>
              </a:extLst>
            </p:cNvPr>
            <p:cNvSpPr txBox="1"/>
            <p:nvPr/>
          </p:nvSpPr>
          <p:spPr>
            <a:xfrm rot="16200000">
              <a:off x="10336632" y="969394"/>
              <a:ext cx="8515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b="1" dirty="0">
                  <a:solidFill>
                    <a:schemeClr val="accent2"/>
                  </a:solidFill>
                  <a:latin typeface="+mj-lt"/>
                </a:rPr>
                <a:t>CNSC</a:t>
              </a:r>
            </a:p>
          </p:txBody>
        </p:sp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A093EC56-16A4-95C5-61D6-FD5652B322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627600" y="1548108"/>
              <a:ext cx="269578" cy="269578"/>
            </a:xfrm>
            <a:prstGeom prst="rect">
              <a:avLst/>
            </a:prstGeom>
          </p:spPr>
        </p:pic>
        <p:sp>
          <p:nvSpPr>
            <p:cNvPr id="32" name="Graphic 72">
              <a:extLst>
                <a:ext uri="{FF2B5EF4-FFF2-40B4-BE49-F238E27FC236}">
                  <a16:creationId xmlns:a16="http://schemas.microsoft.com/office/drawing/2014/main" id="{B5A43B25-1FDF-779E-05A3-4F990AAED2B5}"/>
                </a:ext>
              </a:extLst>
            </p:cNvPr>
            <p:cNvSpPr/>
            <p:nvPr/>
          </p:nvSpPr>
          <p:spPr>
            <a:xfrm>
              <a:off x="10626492" y="1870092"/>
              <a:ext cx="271795" cy="283868"/>
            </a:xfrm>
            <a:custGeom>
              <a:avLst/>
              <a:gdLst>
                <a:gd name="connsiteX0" fmla="*/ 3634513 w 4243824"/>
                <a:gd name="connsiteY0" fmla="*/ 2180526 h 4432320"/>
                <a:gd name="connsiteX1" fmla="*/ 4082188 w 4243824"/>
                <a:gd name="connsiteY1" fmla="*/ 1139444 h 4432320"/>
                <a:gd name="connsiteX2" fmla="*/ 3624988 w 4243824"/>
                <a:gd name="connsiteY2" fmla="*/ 955325 h 4432320"/>
                <a:gd name="connsiteX3" fmla="*/ 3621939 w 4243824"/>
                <a:gd name="connsiteY3" fmla="*/ 955325 h 4432320"/>
                <a:gd name="connsiteX4" fmla="*/ 2884324 w 4243824"/>
                <a:gd name="connsiteY4" fmla="*/ 1098772 h 4432320"/>
                <a:gd name="connsiteX5" fmla="*/ 2195666 w 4243824"/>
                <a:gd name="connsiteY5" fmla="*/ -223 h 4432320"/>
                <a:gd name="connsiteX6" fmla="*/ 1715130 w 4243824"/>
                <a:gd name="connsiteY6" fmla="*/ 445166 h 4432320"/>
                <a:gd name="connsiteX7" fmla="*/ 1437762 w 4243824"/>
                <a:gd name="connsiteY7" fmla="*/ 1513872 h 4432320"/>
                <a:gd name="connsiteX8" fmla="*/ 1074954 w 4243824"/>
                <a:gd name="connsiteY8" fmla="*/ 1893814 h 4432320"/>
                <a:gd name="connsiteX9" fmla="*/ 1454906 w 4243824"/>
                <a:gd name="connsiteY9" fmla="*/ 2256622 h 4432320"/>
                <a:gd name="connsiteX10" fmla="*/ 1817713 w 4243824"/>
                <a:gd name="connsiteY10" fmla="*/ 1876679 h 4432320"/>
                <a:gd name="connsiteX11" fmla="*/ 1521200 w 4243824"/>
                <a:gd name="connsiteY11" fmla="*/ 1521396 h 4432320"/>
                <a:gd name="connsiteX12" fmla="*/ 2138134 w 4243824"/>
                <a:gd name="connsiteY12" fmla="*/ 394112 h 4432320"/>
                <a:gd name="connsiteX13" fmla="*/ 2677155 w 4243824"/>
                <a:gd name="connsiteY13" fmla="*/ 1173639 h 4432320"/>
                <a:gd name="connsiteX14" fmla="*/ 2058030 w 4243824"/>
                <a:gd name="connsiteY14" fmla="*/ 1460722 h 4432320"/>
                <a:gd name="connsiteX15" fmla="*/ 2043456 w 4243824"/>
                <a:gd name="connsiteY15" fmla="*/ 1505585 h 4432320"/>
                <a:gd name="connsiteX16" fmla="*/ 2088319 w 4243824"/>
                <a:gd name="connsiteY16" fmla="*/ 1520158 h 4432320"/>
                <a:gd name="connsiteX17" fmla="*/ 2702300 w 4243824"/>
                <a:gd name="connsiteY17" fmla="*/ 1271555 h 4432320"/>
                <a:gd name="connsiteX18" fmla="*/ 2778500 w 4243824"/>
                <a:gd name="connsiteY18" fmla="*/ 1664081 h 4432320"/>
                <a:gd name="connsiteX19" fmla="*/ 2772690 w 4243824"/>
                <a:gd name="connsiteY19" fmla="*/ 1661223 h 4432320"/>
                <a:gd name="connsiteX20" fmla="*/ 2728018 w 4243824"/>
                <a:gd name="connsiteY20" fmla="*/ 1676378 h 4432320"/>
                <a:gd name="connsiteX21" fmla="*/ 2742306 w 4243824"/>
                <a:gd name="connsiteY21" fmla="*/ 1720564 h 4432320"/>
                <a:gd name="connsiteX22" fmla="*/ 2789931 w 4243824"/>
                <a:gd name="connsiteY22" fmla="*/ 1746567 h 4432320"/>
                <a:gd name="connsiteX23" fmla="*/ 2839175 w 4243824"/>
                <a:gd name="connsiteY23" fmla="*/ 2525046 h 4432320"/>
                <a:gd name="connsiteX24" fmla="*/ 2838317 w 4243824"/>
                <a:gd name="connsiteY24" fmla="*/ 2622677 h 4432320"/>
                <a:gd name="connsiteX25" fmla="*/ 2325587 w 4243824"/>
                <a:gd name="connsiteY25" fmla="*/ 2984627 h 4432320"/>
                <a:gd name="connsiteX26" fmla="*/ 1638453 w 4243824"/>
                <a:gd name="connsiteY26" fmla="*/ 2748502 h 4432320"/>
                <a:gd name="connsiteX27" fmla="*/ 58732 w 4243824"/>
                <a:gd name="connsiteY27" fmla="*/ 1709134 h 4432320"/>
                <a:gd name="connsiteX28" fmla="*/ 11945 w 4243824"/>
                <a:gd name="connsiteY28" fmla="*/ 1703305 h 4432320"/>
                <a:gd name="connsiteX29" fmla="*/ 3392 w 4243824"/>
                <a:gd name="connsiteY29" fmla="*/ 1745996 h 4432320"/>
                <a:gd name="connsiteX30" fmla="*/ 1775041 w 4243824"/>
                <a:gd name="connsiteY30" fmla="*/ 2980626 h 4432320"/>
                <a:gd name="connsiteX31" fmla="*/ 2118609 w 4243824"/>
                <a:gd name="connsiteY31" fmla="*/ 3110737 h 4432320"/>
                <a:gd name="connsiteX32" fmla="*/ 506597 w 4243824"/>
                <a:gd name="connsiteY32" fmla="*/ 3687381 h 4432320"/>
                <a:gd name="connsiteX33" fmla="*/ 471974 w 4243824"/>
                <a:gd name="connsiteY33" fmla="*/ 3719433 h 4432320"/>
                <a:gd name="connsiteX34" fmla="*/ 504026 w 4243824"/>
                <a:gd name="connsiteY34" fmla="*/ 3754056 h 4432320"/>
                <a:gd name="connsiteX35" fmla="*/ 612706 w 4243824"/>
                <a:gd name="connsiteY35" fmla="*/ 3759390 h 4432320"/>
                <a:gd name="connsiteX36" fmla="*/ 2317682 w 4243824"/>
                <a:gd name="connsiteY36" fmla="*/ 3176556 h 4432320"/>
                <a:gd name="connsiteX37" fmla="*/ 2790883 w 4243824"/>
                <a:gd name="connsiteY37" fmla="*/ 3302095 h 4432320"/>
                <a:gd name="connsiteX38" fmla="*/ 2478082 w 4243824"/>
                <a:gd name="connsiteY38" fmla="*/ 4381849 h 4432320"/>
                <a:gd name="connsiteX39" fmla="*/ 2489893 w 4243824"/>
                <a:gd name="connsiteY39" fmla="*/ 4427493 h 4432320"/>
                <a:gd name="connsiteX40" fmla="*/ 2533231 w 4243824"/>
                <a:gd name="connsiteY40" fmla="*/ 4419092 h 4432320"/>
                <a:gd name="connsiteX41" fmla="*/ 2922233 w 4243824"/>
                <a:gd name="connsiteY41" fmla="*/ 3328575 h 4432320"/>
                <a:gd name="connsiteX42" fmla="*/ 4220110 w 4243824"/>
                <a:gd name="connsiteY42" fmla="*/ 3112643 h 4432320"/>
                <a:gd name="connsiteX43" fmla="*/ 3634513 w 4243824"/>
                <a:gd name="connsiteY43" fmla="*/ 2180526 h 4432320"/>
                <a:gd name="connsiteX44" fmla="*/ 2986813 w 4243824"/>
                <a:gd name="connsiteY44" fmla="*/ 1860486 h 4432320"/>
                <a:gd name="connsiteX45" fmla="*/ 3374861 w 4243824"/>
                <a:gd name="connsiteY45" fmla="*/ 2126520 h 4432320"/>
                <a:gd name="connsiteX46" fmla="*/ 2999576 w 4243824"/>
                <a:gd name="connsiteY46" fmla="*/ 2489993 h 4432320"/>
                <a:gd name="connsiteX47" fmla="*/ 3001862 w 4243824"/>
                <a:gd name="connsiteY47" fmla="*/ 2311305 h 4432320"/>
                <a:gd name="connsiteX48" fmla="*/ 2987288 w 4243824"/>
                <a:gd name="connsiteY48" fmla="*/ 1860867 h 4432320"/>
                <a:gd name="connsiteX49" fmla="*/ 2988241 w 4243824"/>
                <a:gd name="connsiteY49" fmla="*/ 2740596 h 4432320"/>
                <a:gd name="connsiteX50" fmla="*/ 3545644 w 4243824"/>
                <a:gd name="connsiteY50" fmla="*/ 2270442 h 4432320"/>
                <a:gd name="connsiteX51" fmla="*/ 3876733 w 4243824"/>
                <a:gd name="connsiteY51" fmla="*/ 2909665 h 4432320"/>
                <a:gd name="connsiteX52" fmla="*/ 2953475 w 4243824"/>
                <a:gd name="connsiteY52" fmla="*/ 3112643 h 4432320"/>
                <a:gd name="connsiteX53" fmla="*/ 2988717 w 4243824"/>
                <a:gd name="connsiteY53" fmla="*/ 2740596 h 4432320"/>
                <a:gd name="connsiteX54" fmla="*/ 3716428 w 4243824"/>
                <a:gd name="connsiteY54" fmla="*/ 1298321 h 4432320"/>
                <a:gd name="connsiteX55" fmla="*/ 3445060 w 4243824"/>
                <a:gd name="connsiteY55" fmla="*/ 2045366 h 4432320"/>
                <a:gd name="connsiteX56" fmla="*/ 2979763 w 4243824"/>
                <a:gd name="connsiteY56" fmla="*/ 1766951 h 4432320"/>
                <a:gd name="connsiteX57" fmla="*/ 2906993 w 4243824"/>
                <a:gd name="connsiteY57" fmla="*/ 1213834 h 4432320"/>
                <a:gd name="connsiteX58" fmla="*/ 3716903 w 4243824"/>
                <a:gd name="connsiteY58" fmla="*/ 1298321 h 4432320"/>
                <a:gd name="connsiteX59" fmla="*/ 2830603 w 4243824"/>
                <a:gd name="connsiteY59" fmla="*/ 2853468 h 4432320"/>
                <a:gd name="connsiteX60" fmla="*/ 2813362 w 4243824"/>
                <a:gd name="connsiteY60" fmla="*/ 3092640 h 4432320"/>
                <a:gd name="connsiteX61" fmla="*/ 2545996 w 4243824"/>
                <a:gd name="connsiteY61" fmla="*/ 3040253 h 4432320"/>
                <a:gd name="connsiteX62" fmla="*/ 2830983 w 4243824"/>
                <a:gd name="connsiteY62" fmla="*/ 2853468 h 4432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4243824" h="4432320">
                  <a:moveTo>
                    <a:pt x="3634513" y="2180526"/>
                  </a:moveTo>
                  <a:cubicBezTo>
                    <a:pt x="4056946" y="1740090"/>
                    <a:pt x="4220205" y="1361376"/>
                    <a:pt x="4082188" y="1139444"/>
                  </a:cubicBezTo>
                  <a:cubicBezTo>
                    <a:pt x="4007892" y="1019619"/>
                    <a:pt x="3849778" y="955897"/>
                    <a:pt x="3624988" y="955325"/>
                  </a:cubicBezTo>
                  <a:lnTo>
                    <a:pt x="3621939" y="955325"/>
                  </a:lnTo>
                  <a:cubicBezTo>
                    <a:pt x="3421153" y="955325"/>
                    <a:pt x="3166834" y="1004855"/>
                    <a:pt x="2884324" y="1098772"/>
                  </a:cubicBezTo>
                  <a:cubicBezTo>
                    <a:pt x="2738591" y="409733"/>
                    <a:pt x="2482368" y="-223"/>
                    <a:pt x="2195666" y="-223"/>
                  </a:cubicBezTo>
                  <a:cubicBezTo>
                    <a:pt x="2018976" y="-223"/>
                    <a:pt x="1852766" y="153797"/>
                    <a:pt x="1715130" y="445166"/>
                  </a:cubicBezTo>
                  <a:cubicBezTo>
                    <a:pt x="1587590" y="715105"/>
                    <a:pt x="1491863" y="1084104"/>
                    <a:pt x="1437762" y="1513872"/>
                  </a:cubicBezTo>
                  <a:cubicBezTo>
                    <a:pt x="1232688" y="1518605"/>
                    <a:pt x="1070191" y="1688712"/>
                    <a:pt x="1074954" y="1893814"/>
                  </a:cubicBezTo>
                  <a:cubicBezTo>
                    <a:pt x="1079716" y="2098916"/>
                    <a:pt x="1249833" y="2261355"/>
                    <a:pt x="1454906" y="2256622"/>
                  </a:cubicBezTo>
                  <a:cubicBezTo>
                    <a:pt x="1659980" y="2251897"/>
                    <a:pt x="1822476" y="2081790"/>
                    <a:pt x="1817713" y="1876679"/>
                  </a:cubicBezTo>
                  <a:cubicBezTo>
                    <a:pt x="1813713" y="1703638"/>
                    <a:pt x="1690745" y="1556286"/>
                    <a:pt x="1521200" y="1521396"/>
                  </a:cubicBezTo>
                  <a:cubicBezTo>
                    <a:pt x="1644168" y="835596"/>
                    <a:pt x="1884960" y="394112"/>
                    <a:pt x="2138134" y="394112"/>
                  </a:cubicBezTo>
                  <a:cubicBezTo>
                    <a:pt x="2342351" y="394112"/>
                    <a:pt x="2542947" y="684815"/>
                    <a:pt x="2677155" y="1173639"/>
                  </a:cubicBezTo>
                  <a:cubicBezTo>
                    <a:pt x="2465224" y="1256877"/>
                    <a:pt x="2258435" y="1352737"/>
                    <a:pt x="2058030" y="1460722"/>
                  </a:cubicBezTo>
                  <a:cubicBezTo>
                    <a:pt x="2041646" y="1469085"/>
                    <a:pt x="2035074" y="1489173"/>
                    <a:pt x="2043456" y="1505585"/>
                  </a:cubicBezTo>
                  <a:cubicBezTo>
                    <a:pt x="2051838" y="1521996"/>
                    <a:pt x="2071936" y="1528521"/>
                    <a:pt x="2088319" y="1520158"/>
                  </a:cubicBezTo>
                  <a:cubicBezTo>
                    <a:pt x="2286725" y="1422698"/>
                    <a:pt x="2491988" y="1339612"/>
                    <a:pt x="2702300" y="1271555"/>
                  </a:cubicBezTo>
                  <a:cubicBezTo>
                    <a:pt x="2732113" y="1394142"/>
                    <a:pt x="2757545" y="1525778"/>
                    <a:pt x="2778500" y="1664081"/>
                  </a:cubicBezTo>
                  <a:lnTo>
                    <a:pt x="2772690" y="1661223"/>
                  </a:lnTo>
                  <a:cubicBezTo>
                    <a:pt x="2756212" y="1653079"/>
                    <a:pt x="2736210" y="1659861"/>
                    <a:pt x="2728018" y="1676378"/>
                  </a:cubicBezTo>
                  <a:cubicBezTo>
                    <a:pt x="2720113" y="1692541"/>
                    <a:pt x="2726398" y="1712106"/>
                    <a:pt x="2742306" y="1720564"/>
                  </a:cubicBezTo>
                  <a:cubicBezTo>
                    <a:pt x="2758402" y="1729137"/>
                    <a:pt x="2774214" y="1737804"/>
                    <a:pt x="2789931" y="1746567"/>
                  </a:cubicBezTo>
                  <a:cubicBezTo>
                    <a:pt x="2823268" y="2004714"/>
                    <a:pt x="2839746" y="2264756"/>
                    <a:pt x="2839175" y="2525046"/>
                  </a:cubicBezTo>
                  <a:cubicBezTo>
                    <a:pt x="2839175" y="2555145"/>
                    <a:pt x="2839175" y="2587244"/>
                    <a:pt x="2838317" y="2622677"/>
                  </a:cubicBezTo>
                  <a:cubicBezTo>
                    <a:pt x="2673820" y="2752131"/>
                    <a:pt x="2502656" y="2872946"/>
                    <a:pt x="2325587" y="2984627"/>
                  </a:cubicBezTo>
                  <a:cubicBezTo>
                    <a:pt x="2092034" y="2919752"/>
                    <a:pt x="1862577" y="2840904"/>
                    <a:pt x="1638453" y="2748502"/>
                  </a:cubicBezTo>
                  <a:cubicBezTo>
                    <a:pt x="932460" y="2458751"/>
                    <a:pt x="326956" y="2060892"/>
                    <a:pt x="58732" y="1709134"/>
                  </a:cubicBezTo>
                  <a:cubicBezTo>
                    <a:pt x="47426" y="1694608"/>
                    <a:pt x="26471" y="1691998"/>
                    <a:pt x="11945" y="1703305"/>
                  </a:cubicBezTo>
                  <a:cubicBezTo>
                    <a:pt x="-1085" y="1713449"/>
                    <a:pt x="-4724" y="1731613"/>
                    <a:pt x="3392" y="1745996"/>
                  </a:cubicBezTo>
                  <a:cubicBezTo>
                    <a:pt x="236659" y="2149951"/>
                    <a:pt x="931984" y="2634583"/>
                    <a:pt x="1775041" y="2980626"/>
                  </a:cubicBezTo>
                  <a:cubicBezTo>
                    <a:pt x="1888580" y="3027204"/>
                    <a:pt x="2003641" y="3070828"/>
                    <a:pt x="2118609" y="3110737"/>
                  </a:cubicBezTo>
                  <a:cubicBezTo>
                    <a:pt x="1513676" y="3462401"/>
                    <a:pt x="915029" y="3676999"/>
                    <a:pt x="506597" y="3687381"/>
                  </a:cubicBezTo>
                  <a:cubicBezTo>
                    <a:pt x="488186" y="3686667"/>
                    <a:pt x="472688" y="3701021"/>
                    <a:pt x="471974" y="3719433"/>
                  </a:cubicBezTo>
                  <a:cubicBezTo>
                    <a:pt x="471260" y="3737845"/>
                    <a:pt x="485614" y="3753342"/>
                    <a:pt x="504026" y="3754056"/>
                  </a:cubicBezTo>
                  <a:cubicBezTo>
                    <a:pt x="540135" y="3757733"/>
                    <a:pt x="576406" y="3759504"/>
                    <a:pt x="612706" y="3759390"/>
                  </a:cubicBezTo>
                  <a:cubicBezTo>
                    <a:pt x="1034473" y="3759390"/>
                    <a:pt x="1671695" y="3542982"/>
                    <a:pt x="2317682" y="3176556"/>
                  </a:cubicBezTo>
                  <a:cubicBezTo>
                    <a:pt x="2479035" y="3226752"/>
                    <a:pt x="2638006" y="3268948"/>
                    <a:pt x="2790883" y="3302095"/>
                  </a:cubicBezTo>
                  <a:cubicBezTo>
                    <a:pt x="2731256" y="3755675"/>
                    <a:pt x="2620481" y="4138200"/>
                    <a:pt x="2478082" y="4381849"/>
                  </a:cubicBezTo>
                  <a:cubicBezTo>
                    <a:pt x="2468748" y="4397718"/>
                    <a:pt x="2473986" y="4418149"/>
                    <a:pt x="2489893" y="4427493"/>
                  </a:cubicBezTo>
                  <a:cubicBezTo>
                    <a:pt x="2504371" y="4436018"/>
                    <a:pt x="2522945" y="4432417"/>
                    <a:pt x="2533231" y="4419092"/>
                  </a:cubicBezTo>
                  <a:cubicBezTo>
                    <a:pt x="2702967" y="4200017"/>
                    <a:pt x="2840603" y="3813302"/>
                    <a:pt x="2922233" y="3328575"/>
                  </a:cubicBezTo>
                  <a:cubicBezTo>
                    <a:pt x="3626035" y="3460496"/>
                    <a:pt x="4110095" y="3380391"/>
                    <a:pt x="4220110" y="3112643"/>
                  </a:cubicBezTo>
                  <a:cubicBezTo>
                    <a:pt x="4316693" y="2875947"/>
                    <a:pt x="4103619" y="2537142"/>
                    <a:pt x="3634513" y="2180526"/>
                  </a:cubicBezTo>
                  <a:close/>
                  <a:moveTo>
                    <a:pt x="2986813" y="1860486"/>
                  </a:moveTo>
                  <a:cubicBezTo>
                    <a:pt x="3121210" y="1941582"/>
                    <a:pt x="3250750" y="2030412"/>
                    <a:pt x="3374861" y="2126520"/>
                  </a:cubicBezTo>
                  <a:cubicBezTo>
                    <a:pt x="3257799" y="2255688"/>
                    <a:pt x="3132449" y="2377094"/>
                    <a:pt x="2999576" y="2489993"/>
                  </a:cubicBezTo>
                  <a:cubicBezTo>
                    <a:pt x="3001100" y="2430462"/>
                    <a:pt x="3001862" y="2370645"/>
                    <a:pt x="3001862" y="2311305"/>
                  </a:cubicBezTo>
                  <a:cubicBezTo>
                    <a:pt x="3002337" y="2159571"/>
                    <a:pt x="2997290" y="2008219"/>
                    <a:pt x="2987288" y="1860867"/>
                  </a:cubicBezTo>
                  <a:close/>
                  <a:moveTo>
                    <a:pt x="2988241" y="2740596"/>
                  </a:moveTo>
                  <a:cubicBezTo>
                    <a:pt x="3184646" y="2596912"/>
                    <a:pt x="3370860" y="2439816"/>
                    <a:pt x="3545644" y="2270442"/>
                  </a:cubicBezTo>
                  <a:cubicBezTo>
                    <a:pt x="3819869" y="2522474"/>
                    <a:pt x="3940360" y="2754503"/>
                    <a:pt x="3876733" y="2909665"/>
                  </a:cubicBezTo>
                  <a:cubicBezTo>
                    <a:pt x="3799199" y="3098260"/>
                    <a:pt x="3455156" y="3173507"/>
                    <a:pt x="2953475" y="3112643"/>
                  </a:cubicBezTo>
                  <a:cubicBezTo>
                    <a:pt x="2968715" y="2992056"/>
                    <a:pt x="2980526" y="2867184"/>
                    <a:pt x="2988717" y="2740596"/>
                  </a:cubicBezTo>
                  <a:close/>
                  <a:moveTo>
                    <a:pt x="3716428" y="1298321"/>
                  </a:moveTo>
                  <a:cubicBezTo>
                    <a:pt x="3811678" y="1452149"/>
                    <a:pt x="3712903" y="1723517"/>
                    <a:pt x="3445060" y="2045366"/>
                  </a:cubicBezTo>
                  <a:cubicBezTo>
                    <a:pt x="3294851" y="1944640"/>
                    <a:pt x="3139498" y="1851714"/>
                    <a:pt x="2979763" y="1766951"/>
                  </a:cubicBezTo>
                  <a:cubicBezTo>
                    <a:pt x="2964810" y="1581470"/>
                    <a:pt x="2940520" y="1396866"/>
                    <a:pt x="2906993" y="1213834"/>
                  </a:cubicBezTo>
                  <a:cubicBezTo>
                    <a:pt x="3325617" y="1111345"/>
                    <a:pt x="3619844" y="1141730"/>
                    <a:pt x="3716903" y="1298321"/>
                  </a:cubicBezTo>
                  <a:close/>
                  <a:moveTo>
                    <a:pt x="2830603" y="2853468"/>
                  </a:moveTo>
                  <a:cubicBezTo>
                    <a:pt x="2826411" y="2934144"/>
                    <a:pt x="2821078" y="3014250"/>
                    <a:pt x="2813362" y="3092640"/>
                  </a:cubicBezTo>
                  <a:cubicBezTo>
                    <a:pt x="2727161" y="3078638"/>
                    <a:pt x="2637626" y="3061113"/>
                    <a:pt x="2545996" y="3040253"/>
                  </a:cubicBezTo>
                  <a:cubicBezTo>
                    <a:pt x="2643341" y="2980245"/>
                    <a:pt x="2738591" y="2917571"/>
                    <a:pt x="2830983" y="2853468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1066709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te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5A2265A-5097-BE0B-32BB-75D192D064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1" y="865483"/>
            <a:ext cx="3863048" cy="1902566"/>
          </a:xfrm>
        </p:spPr>
        <p:txBody>
          <a:bodyPr anchor="t" anchorCtr="0">
            <a:noAutofit/>
          </a:bodyPr>
          <a:lstStyle>
            <a:lvl1pPr algn="l">
              <a:defRPr sz="6000" b="1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/>
              <a:t>4 items slide</a:t>
            </a:r>
            <a:endParaRPr lang="en-CA" dirty="0"/>
          </a:p>
        </p:txBody>
      </p:sp>
      <p:sp>
        <p:nvSpPr>
          <p:cNvPr id="20" name="Content Placeholder 9">
            <a:extLst>
              <a:ext uri="{FF2B5EF4-FFF2-40B4-BE49-F238E27FC236}">
                <a16:creationId xmlns:a16="http://schemas.microsoft.com/office/drawing/2014/main" id="{485DFB7A-D40A-7913-AD53-F6400B8E484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85801" y="2985452"/>
            <a:ext cx="3863048" cy="2851467"/>
          </a:xfrm>
        </p:spPr>
        <p:txBody>
          <a:bodyPr/>
          <a:lstStyle>
            <a:lvl1pPr marL="0">
              <a:buNone/>
              <a:defRPr sz="32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Short description</a:t>
            </a:r>
            <a:endParaRPr lang="en-CA" dirty="0"/>
          </a:p>
        </p:txBody>
      </p:sp>
      <p:sp>
        <p:nvSpPr>
          <p:cNvPr id="23" name="Picture Placeholder 7">
            <a:extLst>
              <a:ext uri="{FF2B5EF4-FFF2-40B4-BE49-F238E27FC236}">
                <a16:creationId xmlns:a16="http://schemas.microsoft.com/office/drawing/2014/main" id="{619E922D-1B65-D957-2BE8-8D1694FB4CD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356412" y="865483"/>
            <a:ext cx="798874" cy="798874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Autofit/>
          </a:bodyPr>
          <a:lstStyle>
            <a:lvl1pPr marL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icon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7CC61075-11D4-580A-D9AD-780F1E3FCEF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356224" y="1905000"/>
            <a:ext cx="2545716" cy="1325880"/>
          </a:xfrm>
        </p:spPr>
        <p:txBody>
          <a:bodyPr>
            <a:noAutofit/>
          </a:bodyPr>
          <a:lstStyle>
            <a:lvl1pPr marL="0">
              <a:buNone/>
              <a:defRPr sz="2400"/>
            </a:lvl1pPr>
          </a:lstStyle>
          <a:p>
            <a:pPr lvl="0"/>
            <a:r>
              <a:rPr lang="en-CA" dirty="0"/>
              <a:t>Description of item 1</a:t>
            </a:r>
          </a:p>
        </p:txBody>
      </p:sp>
      <p:sp>
        <p:nvSpPr>
          <p:cNvPr id="28" name="Picture Placeholder 7">
            <a:extLst>
              <a:ext uri="{FF2B5EF4-FFF2-40B4-BE49-F238E27FC236}">
                <a16:creationId xmlns:a16="http://schemas.microsoft.com/office/drawing/2014/main" id="{FFFED871-F7E0-28F2-D534-253FB591B68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596957" y="865817"/>
            <a:ext cx="798874" cy="798874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Autofit/>
          </a:bodyPr>
          <a:lstStyle>
            <a:lvl1pPr marL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icon</a:t>
            </a:r>
          </a:p>
        </p:txBody>
      </p:sp>
      <p:sp>
        <p:nvSpPr>
          <p:cNvPr id="29" name="Content Placeholder 24">
            <a:extLst>
              <a:ext uri="{FF2B5EF4-FFF2-40B4-BE49-F238E27FC236}">
                <a16:creationId xmlns:a16="http://schemas.microsoft.com/office/drawing/2014/main" id="{C02B647F-B898-14C2-A7DC-AC082FFFEECF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596769" y="1905334"/>
            <a:ext cx="2545716" cy="1325880"/>
          </a:xfrm>
        </p:spPr>
        <p:txBody>
          <a:bodyPr>
            <a:noAutofit/>
          </a:bodyPr>
          <a:lstStyle>
            <a:lvl1pPr marL="0">
              <a:buNone/>
              <a:defRPr sz="2400"/>
            </a:lvl1pPr>
          </a:lstStyle>
          <a:p>
            <a:pPr lvl="0"/>
            <a:r>
              <a:rPr lang="en-CA" dirty="0"/>
              <a:t>Description of item 2</a:t>
            </a:r>
          </a:p>
        </p:txBody>
      </p:sp>
      <p:sp>
        <p:nvSpPr>
          <p:cNvPr id="30" name="Picture Placeholder 7">
            <a:extLst>
              <a:ext uri="{FF2B5EF4-FFF2-40B4-BE49-F238E27FC236}">
                <a16:creationId xmlns:a16="http://schemas.microsoft.com/office/drawing/2014/main" id="{153C6C0D-3327-31FF-58EC-C40D8C7C84C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356412" y="3471523"/>
            <a:ext cx="798874" cy="798874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Autofit/>
          </a:bodyPr>
          <a:lstStyle>
            <a:lvl1pPr marL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icon</a:t>
            </a:r>
          </a:p>
        </p:txBody>
      </p:sp>
      <p:sp>
        <p:nvSpPr>
          <p:cNvPr id="31" name="Content Placeholder 24">
            <a:extLst>
              <a:ext uri="{FF2B5EF4-FFF2-40B4-BE49-F238E27FC236}">
                <a16:creationId xmlns:a16="http://schemas.microsoft.com/office/drawing/2014/main" id="{D423B082-5B2D-9D38-52C1-37B37BCF14DB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5356224" y="4511040"/>
            <a:ext cx="2545716" cy="1325880"/>
          </a:xfrm>
        </p:spPr>
        <p:txBody>
          <a:bodyPr>
            <a:noAutofit/>
          </a:bodyPr>
          <a:lstStyle>
            <a:lvl1pPr marL="0">
              <a:buNone/>
              <a:defRPr sz="2400"/>
            </a:lvl1pPr>
          </a:lstStyle>
          <a:p>
            <a:pPr lvl="0"/>
            <a:r>
              <a:rPr lang="en-CA" dirty="0"/>
              <a:t>Description of item 3</a:t>
            </a:r>
          </a:p>
        </p:txBody>
      </p:sp>
      <p:sp>
        <p:nvSpPr>
          <p:cNvPr id="32" name="Picture Placeholder 7">
            <a:extLst>
              <a:ext uri="{FF2B5EF4-FFF2-40B4-BE49-F238E27FC236}">
                <a16:creationId xmlns:a16="http://schemas.microsoft.com/office/drawing/2014/main" id="{5D515B8D-7E2B-A609-B5CA-2A4A6BBD0B4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596957" y="3471857"/>
            <a:ext cx="798874" cy="798874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Autofit/>
          </a:bodyPr>
          <a:lstStyle>
            <a:lvl1pPr marL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CA" dirty="0"/>
              <a:t>Click icon</a:t>
            </a:r>
          </a:p>
        </p:txBody>
      </p:sp>
      <p:sp>
        <p:nvSpPr>
          <p:cNvPr id="33" name="Content Placeholder 24">
            <a:extLst>
              <a:ext uri="{FF2B5EF4-FFF2-40B4-BE49-F238E27FC236}">
                <a16:creationId xmlns:a16="http://schemas.microsoft.com/office/drawing/2014/main" id="{A6ABD7BF-2BDA-751B-5772-561BC3A4277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596769" y="4511040"/>
            <a:ext cx="2545716" cy="1325880"/>
          </a:xfrm>
        </p:spPr>
        <p:txBody>
          <a:bodyPr>
            <a:noAutofit/>
          </a:bodyPr>
          <a:lstStyle>
            <a:lvl1pPr marL="0">
              <a:buNone/>
              <a:defRPr sz="2400"/>
            </a:lvl1pPr>
          </a:lstStyle>
          <a:p>
            <a:pPr lvl="0"/>
            <a:r>
              <a:rPr lang="en-CA" dirty="0"/>
              <a:t>Description of item 4</a:t>
            </a:r>
          </a:p>
        </p:txBody>
      </p:sp>
      <p:sp>
        <p:nvSpPr>
          <p:cNvPr id="45" name="Slide Number Placeholder 5">
            <a:extLst>
              <a:ext uri="{FF2B5EF4-FFF2-40B4-BE49-F238E27FC236}">
                <a16:creationId xmlns:a16="http://schemas.microsoft.com/office/drawing/2014/main" id="{48663536-16FB-4FE5-A4AF-923B3A9A2C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2213" y="6323330"/>
            <a:ext cx="544830" cy="53467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</a:defRPr>
            </a:lvl1pPr>
          </a:lstStyle>
          <a:p>
            <a:fld id="{D410213F-DBF0-43E9-B4DB-C3EC68F8C90D}" type="slidenum">
              <a:rPr lang="en-CA" smtClean="0"/>
              <a:pPr/>
              <a:t>‹#›</a:t>
            </a:fld>
            <a:endParaRPr lang="en-CA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205EA90-6F53-91EE-4830-27E0259C0B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624628" y="138853"/>
            <a:ext cx="400110" cy="1410269"/>
            <a:chOff x="10562335" y="743691"/>
            <a:chExt cx="400110" cy="1410269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6E1B434-A58F-9941-50F7-9C4065CDBA48}"/>
                </a:ext>
              </a:extLst>
            </p:cNvPr>
            <p:cNvSpPr txBox="1"/>
            <p:nvPr/>
          </p:nvSpPr>
          <p:spPr>
            <a:xfrm rot="16200000">
              <a:off x="10336632" y="969394"/>
              <a:ext cx="8515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b="1" dirty="0">
                  <a:solidFill>
                    <a:schemeClr val="accent2"/>
                  </a:solidFill>
                  <a:latin typeface="+mj-lt"/>
                </a:rPr>
                <a:t>CNSC</a:t>
              </a:r>
            </a:p>
          </p:txBody>
        </p:sp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9D6A84DA-BBFA-4650-D9D2-5949CE3434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627600" y="1548108"/>
              <a:ext cx="269578" cy="269578"/>
            </a:xfrm>
            <a:prstGeom prst="rect">
              <a:avLst/>
            </a:prstGeom>
          </p:spPr>
        </p:pic>
        <p:sp>
          <p:nvSpPr>
            <p:cNvPr id="11" name="Graphic 72">
              <a:extLst>
                <a:ext uri="{FF2B5EF4-FFF2-40B4-BE49-F238E27FC236}">
                  <a16:creationId xmlns:a16="http://schemas.microsoft.com/office/drawing/2014/main" id="{37366709-B46B-7033-EEC1-F84672C3B2F8}"/>
                </a:ext>
              </a:extLst>
            </p:cNvPr>
            <p:cNvSpPr/>
            <p:nvPr/>
          </p:nvSpPr>
          <p:spPr>
            <a:xfrm>
              <a:off x="10626492" y="1870092"/>
              <a:ext cx="271795" cy="283868"/>
            </a:xfrm>
            <a:custGeom>
              <a:avLst/>
              <a:gdLst>
                <a:gd name="connsiteX0" fmla="*/ 3634513 w 4243824"/>
                <a:gd name="connsiteY0" fmla="*/ 2180526 h 4432320"/>
                <a:gd name="connsiteX1" fmla="*/ 4082188 w 4243824"/>
                <a:gd name="connsiteY1" fmla="*/ 1139444 h 4432320"/>
                <a:gd name="connsiteX2" fmla="*/ 3624988 w 4243824"/>
                <a:gd name="connsiteY2" fmla="*/ 955325 h 4432320"/>
                <a:gd name="connsiteX3" fmla="*/ 3621939 w 4243824"/>
                <a:gd name="connsiteY3" fmla="*/ 955325 h 4432320"/>
                <a:gd name="connsiteX4" fmla="*/ 2884324 w 4243824"/>
                <a:gd name="connsiteY4" fmla="*/ 1098772 h 4432320"/>
                <a:gd name="connsiteX5" fmla="*/ 2195666 w 4243824"/>
                <a:gd name="connsiteY5" fmla="*/ -223 h 4432320"/>
                <a:gd name="connsiteX6" fmla="*/ 1715130 w 4243824"/>
                <a:gd name="connsiteY6" fmla="*/ 445166 h 4432320"/>
                <a:gd name="connsiteX7" fmla="*/ 1437762 w 4243824"/>
                <a:gd name="connsiteY7" fmla="*/ 1513872 h 4432320"/>
                <a:gd name="connsiteX8" fmla="*/ 1074954 w 4243824"/>
                <a:gd name="connsiteY8" fmla="*/ 1893814 h 4432320"/>
                <a:gd name="connsiteX9" fmla="*/ 1454906 w 4243824"/>
                <a:gd name="connsiteY9" fmla="*/ 2256622 h 4432320"/>
                <a:gd name="connsiteX10" fmla="*/ 1817713 w 4243824"/>
                <a:gd name="connsiteY10" fmla="*/ 1876679 h 4432320"/>
                <a:gd name="connsiteX11" fmla="*/ 1521200 w 4243824"/>
                <a:gd name="connsiteY11" fmla="*/ 1521396 h 4432320"/>
                <a:gd name="connsiteX12" fmla="*/ 2138134 w 4243824"/>
                <a:gd name="connsiteY12" fmla="*/ 394112 h 4432320"/>
                <a:gd name="connsiteX13" fmla="*/ 2677155 w 4243824"/>
                <a:gd name="connsiteY13" fmla="*/ 1173639 h 4432320"/>
                <a:gd name="connsiteX14" fmla="*/ 2058030 w 4243824"/>
                <a:gd name="connsiteY14" fmla="*/ 1460722 h 4432320"/>
                <a:gd name="connsiteX15" fmla="*/ 2043456 w 4243824"/>
                <a:gd name="connsiteY15" fmla="*/ 1505585 h 4432320"/>
                <a:gd name="connsiteX16" fmla="*/ 2088319 w 4243824"/>
                <a:gd name="connsiteY16" fmla="*/ 1520158 h 4432320"/>
                <a:gd name="connsiteX17" fmla="*/ 2702300 w 4243824"/>
                <a:gd name="connsiteY17" fmla="*/ 1271555 h 4432320"/>
                <a:gd name="connsiteX18" fmla="*/ 2778500 w 4243824"/>
                <a:gd name="connsiteY18" fmla="*/ 1664081 h 4432320"/>
                <a:gd name="connsiteX19" fmla="*/ 2772690 w 4243824"/>
                <a:gd name="connsiteY19" fmla="*/ 1661223 h 4432320"/>
                <a:gd name="connsiteX20" fmla="*/ 2728018 w 4243824"/>
                <a:gd name="connsiteY20" fmla="*/ 1676378 h 4432320"/>
                <a:gd name="connsiteX21" fmla="*/ 2742306 w 4243824"/>
                <a:gd name="connsiteY21" fmla="*/ 1720564 h 4432320"/>
                <a:gd name="connsiteX22" fmla="*/ 2789931 w 4243824"/>
                <a:gd name="connsiteY22" fmla="*/ 1746567 h 4432320"/>
                <a:gd name="connsiteX23" fmla="*/ 2839175 w 4243824"/>
                <a:gd name="connsiteY23" fmla="*/ 2525046 h 4432320"/>
                <a:gd name="connsiteX24" fmla="*/ 2838317 w 4243824"/>
                <a:gd name="connsiteY24" fmla="*/ 2622677 h 4432320"/>
                <a:gd name="connsiteX25" fmla="*/ 2325587 w 4243824"/>
                <a:gd name="connsiteY25" fmla="*/ 2984627 h 4432320"/>
                <a:gd name="connsiteX26" fmla="*/ 1638453 w 4243824"/>
                <a:gd name="connsiteY26" fmla="*/ 2748502 h 4432320"/>
                <a:gd name="connsiteX27" fmla="*/ 58732 w 4243824"/>
                <a:gd name="connsiteY27" fmla="*/ 1709134 h 4432320"/>
                <a:gd name="connsiteX28" fmla="*/ 11945 w 4243824"/>
                <a:gd name="connsiteY28" fmla="*/ 1703305 h 4432320"/>
                <a:gd name="connsiteX29" fmla="*/ 3392 w 4243824"/>
                <a:gd name="connsiteY29" fmla="*/ 1745996 h 4432320"/>
                <a:gd name="connsiteX30" fmla="*/ 1775041 w 4243824"/>
                <a:gd name="connsiteY30" fmla="*/ 2980626 h 4432320"/>
                <a:gd name="connsiteX31" fmla="*/ 2118609 w 4243824"/>
                <a:gd name="connsiteY31" fmla="*/ 3110737 h 4432320"/>
                <a:gd name="connsiteX32" fmla="*/ 506597 w 4243824"/>
                <a:gd name="connsiteY32" fmla="*/ 3687381 h 4432320"/>
                <a:gd name="connsiteX33" fmla="*/ 471974 w 4243824"/>
                <a:gd name="connsiteY33" fmla="*/ 3719433 h 4432320"/>
                <a:gd name="connsiteX34" fmla="*/ 504026 w 4243824"/>
                <a:gd name="connsiteY34" fmla="*/ 3754056 h 4432320"/>
                <a:gd name="connsiteX35" fmla="*/ 612706 w 4243824"/>
                <a:gd name="connsiteY35" fmla="*/ 3759390 h 4432320"/>
                <a:gd name="connsiteX36" fmla="*/ 2317682 w 4243824"/>
                <a:gd name="connsiteY36" fmla="*/ 3176556 h 4432320"/>
                <a:gd name="connsiteX37" fmla="*/ 2790883 w 4243824"/>
                <a:gd name="connsiteY37" fmla="*/ 3302095 h 4432320"/>
                <a:gd name="connsiteX38" fmla="*/ 2478082 w 4243824"/>
                <a:gd name="connsiteY38" fmla="*/ 4381849 h 4432320"/>
                <a:gd name="connsiteX39" fmla="*/ 2489893 w 4243824"/>
                <a:gd name="connsiteY39" fmla="*/ 4427493 h 4432320"/>
                <a:gd name="connsiteX40" fmla="*/ 2533231 w 4243824"/>
                <a:gd name="connsiteY40" fmla="*/ 4419092 h 4432320"/>
                <a:gd name="connsiteX41" fmla="*/ 2922233 w 4243824"/>
                <a:gd name="connsiteY41" fmla="*/ 3328575 h 4432320"/>
                <a:gd name="connsiteX42" fmla="*/ 4220110 w 4243824"/>
                <a:gd name="connsiteY42" fmla="*/ 3112643 h 4432320"/>
                <a:gd name="connsiteX43" fmla="*/ 3634513 w 4243824"/>
                <a:gd name="connsiteY43" fmla="*/ 2180526 h 4432320"/>
                <a:gd name="connsiteX44" fmla="*/ 2986813 w 4243824"/>
                <a:gd name="connsiteY44" fmla="*/ 1860486 h 4432320"/>
                <a:gd name="connsiteX45" fmla="*/ 3374861 w 4243824"/>
                <a:gd name="connsiteY45" fmla="*/ 2126520 h 4432320"/>
                <a:gd name="connsiteX46" fmla="*/ 2999576 w 4243824"/>
                <a:gd name="connsiteY46" fmla="*/ 2489993 h 4432320"/>
                <a:gd name="connsiteX47" fmla="*/ 3001862 w 4243824"/>
                <a:gd name="connsiteY47" fmla="*/ 2311305 h 4432320"/>
                <a:gd name="connsiteX48" fmla="*/ 2987288 w 4243824"/>
                <a:gd name="connsiteY48" fmla="*/ 1860867 h 4432320"/>
                <a:gd name="connsiteX49" fmla="*/ 2988241 w 4243824"/>
                <a:gd name="connsiteY49" fmla="*/ 2740596 h 4432320"/>
                <a:gd name="connsiteX50" fmla="*/ 3545644 w 4243824"/>
                <a:gd name="connsiteY50" fmla="*/ 2270442 h 4432320"/>
                <a:gd name="connsiteX51" fmla="*/ 3876733 w 4243824"/>
                <a:gd name="connsiteY51" fmla="*/ 2909665 h 4432320"/>
                <a:gd name="connsiteX52" fmla="*/ 2953475 w 4243824"/>
                <a:gd name="connsiteY52" fmla="*/ 3112643 h 4432320"/>
                <a:gd name="connsiteX53" fmla="*/ 2988717 w 4243824"/>
                <a:gd name="connsiteY53" fmla="*/ 2740596 h 4432320"/>
                <a:gd name="connsiteX54" fmla="*/ 3716428 w 4243824"/>
                <a:gd name="connsiteY54" fmla="*/ 1298321 h 4432320"/>
                <a:gd name="connsiteX55" fmla="*/ 3445060 w 4243824"/>
                <a:gd name="connsiteY55" fmla="*/ 2045366 h 4432320"/>
                <a:gd name="connsiteX56" fmla="*/ 2979763 w 4243824"/>
                <a:gd name="connsiteY56" fmla="*/ 1766951 h 4432320"/>
                <a:gd name="connsiteX57" fmla="*/ 2906993 w 4243824"/>
                <a:gd name="connsiteY57" fmla="*/ 1213834 h 4432320"/>
                <a:gd name="connsiteX58" fmla="*/ 3716903 w 4243824"/>
                <a:gd name="connsiteY58" fmla="*/ 1298321 h 4432320"/>
                <a:gd name="connsiteX59" fmla="*/ 2830603 w 4243824"/>
                <a:gd name="connsiteY59" fmla="*/ 2853468 h 4432320"/>
                <a:gd name="connsiteX60" fmla="*/ 2813362 w 4243824"/>
                <a:gd name="connsiteY60" fmla="*/ 3092640 h 4432320"/>
                <a:gd name="connsiteX61" fmla="*/ 2545996 w 4243824"/>
                <a:gd name="connsiteY61" fmla="*/ 3040253 h 4432320"/>
                <a:gd name="connsiteX62" fmla="*/ 2830983 w 4243824"/>
                <a:gd name="connsiteY62" fmla="*/ 2853468 h 4432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4243824" h="4432320">
                  <a:moveTo>
                    <a:pt x="3634513" y="2180526"/>
                  </a:moveTo>
                  <a:cubicBezTo>
                    <a:pt x="4056946" y="1740090"/>
                    <a:pt x="4220205" y="1361376"/>
                    <a:pt x="4082188" y="1139444"/>
                  </a:cubicBezTo>
                  <a:cubicBezTo>
                    <a:pt x="4007892" y="1019619"/>
                    <a:pt x="3849778" y="955897"/>
                    <a:pt x="3624988" y="955325"/>
                  </a:cubicBezTo>
                  <a:lnTo>
                    <a:pt x="3621939" y="955325"/>
                  </a:lnTo>
                  <a:cubicBezTo>
                    <a:pt x="3421153" y="955325"/>
                    <a:pt x="3166834" y="1004855"/>
                    <a:pt x="2884324" y="1098772"/>
                  </a:cubicBezTo>
                  <a:cubicBezTo>
                    <a:pt x="2738591" y="409733"/>
                    <a:pt x="2482368" y="-223"/>
                    <a:pt x="2195666" y="-223"/>
                  </a:cubicBezTo>
                  <a:cubicBezTo>
                    <a:pt x="2018976" y="-223"/>
                    <a:pt x="1852766" y="153797"/>
                    <a:pt x="1715130" y="445166"/>
                  </a:cubicBezTo>
                  <a:cubicBezTo>
                    <a:pt x="1587590" y="715105"/>
                    <a:pt x="1491863" y="1084104"/>
                    <a:pt x="1437762" y="1513872"/>
                  </a:cubicBezTo>
                  <a:cubicBezTo>
                    <a:pt x="1232688" y="1518605"/>
                    <a:pt x="1070191" y="1688712"/>
                    <a:pt x="1074954" y="1893814"/>
                  </a:cubicBezTo>
                  <a:cubicBezTo>
                    <a:pt x="1079716" y="2098916"/>
                    <a:pt x="1249833" y="2261355"/>
                    <a:pt x="1454906" y="2256622"/>
                  </a:cubicBezTo>
                  <a:cubicBezTo>
                    <a:pt x="1659980" y="2251897"/>
                    <a:pt x="1822476" y="2081790"/>
                    <a:pt x="1817713" y="1876679"/>
                  </a:cubicBezTo>
                  <a:cubicBezTo>
                    <a:pt x="1813713" y="1703638"/>
                    <a:pt x="1690745" y="1556286"/>
                    <a:pt x="1521200" y="1521396"/>
                  </a:cubicBezTo>
                  <a:cubicBezTo>
                    <a:pt x="1644168" y="835596"/>
                    <a:pt x="1884960" y="394112"/>
                    <a:pt x="2138134" y="394112"/>
                  </a:cubicBezTo>
                  <a:cubicBezTo>
                    <a:pt x="2342351" y="394112"/>
                    <a:pt x="2542947" y="684815"/>
                    <a:pt x="2677155" y="1173639"/>
                  </a:cubicBezTo>
                  <a:cubicBezTo>
                    <a:pt x="2465224" y="1256877"/>
                    <a:pt x="2258435" y="1352737"/>
                    <a:pt x="2058030" y="1460722"/>
                  </a:cubicBezTo>
                  <a:cubicBezTo>
                    <a:pt x="2041646" y="1469085"/>
                    <a:pt x="2035074" y="1489173"/>
                    <a:pt x="2043456" y="1505585"/>
                  </a:cubicBezTo>
                  <a:cubicBezTo>
                    <a:pt x="2051838" y="1521996"/>
                    <a:pt x="2071936" y="1528521"/>
                    <a:pt x="2088319" y="1520158"/>
                  </a:cubicBezTo>
                  <a:cubicBezTo>
                    <a:pt x="2286725" y="1422698"/>
                    <a:pt x="2491988" y="1339612"/>
                    <a:pt x="2702300" y="1271555"/>
                  </a:cubicBezTo>
                  <a:cubicBezTo>
                    <a:pt x="2732113" y="1394142"/>
                    <a:pt x="2757545" y="1525778"/>
                    <a:pt x="2778500" y="1664081"/>
                  </a:cubicBezTo>
                  <a:lnTo>
                    <a:pt x="2772690" y="1661223"/>
                  </a:lnTo>
                  <a:cubicBezTo>
                    <a:pt x="2756212" y="1653079"/>
                    <a:pt x="2736210" y="1659861"/>
                    <a:pt x="2728018" y="1676378"/>
                  </a:cubicBezTo>
                  <a:cubicBezTo>
                    <a:pt x="2720113" y="1692541"/>
                    <a:pt x="2726398" y="1712106"/>
                    <a:pt x="2742306" y="1720564"/>
                  </a:cubicBezTo>
                  <a:cubicBezTo>
                    <a:pt x="2758402" y="1729137"/>
                    <a:pt x="2774214" y="1737804"/>
                    <a:pt x="2789931" y="1746567"/>
                  </a:cubicBezTo>
                  <a:cubicBezTo>
                    <a:pt x="2823268" y="2004714"/>
                    <a:pt x="2839746" y="2264756"/>
                    <a:pt x="2839175" y="2525046"/>
                  </a:cubicBezTo>
                  <a:cubicBezTo>
                    <a:pt x="2839175" y="2555145"/>
                    <a:pt x="2839175" y="2587244"/>
                    <a:pt x="2838317" y="2622677"/>
                  </a:cubicBezTo>
                  <a:cubicBezTo>
                    <a:pt x="2673820" y="2752131"/>
                    <a:pt x="2502656" y="2872946"/>
                    <a:pt x="2325587" y="2984627"/>
                  </a:cubicBezTo>
                  <a:cubicBezTo>
                    <a:pt x="2092034" y="2919752"/>
                    <a:pt x="1862577" y="2840904"/>
                    <a:pt x="1638453" y="2748502"/>
                  </a:cubicBezTo>
                  <a:cubicBezTo>
                    <a:pt x="932460" y="2458751"/>
                    <a:pt x="326956" y="2060892"/>
                    <a:pt x="58732" y="1709134"/>
                  </a:cubicBezTo>
                  <a:cubicBezTo>
                    <a:pt x="47426" y="1694608"/>
                    <a:pt x="26471" y="1691998"/>
                    <a:pt x="11945" y="1703305"/>
                  </a:cubicBezTo>
                  <a:cubicBezTo>
                    <a:pt x="-1085" y="1713449"/>
                    <a:pt x="-4724" y="1731613"/>
                    <a:pt x="3392" y="1745996"/>
                  </a:cubicBezTo>
                  <a:cubicBezTo>
                    <a:pt x="236659" y="2149951"/>
                    <a:pt x="931984" y="2634583"/>
                    <a:pt x="1775041" y="2980626"/>
                  </a:cubicBezTo>
                  <a:cubicBezTo>
                    <a:pt x="1888580" y="3027204"/>
                    <a:pt x="2003641" y="3070828"/>
                    <a:pt x="2118609" y="3110737"/>
                  </a:cubicBezTo>
                  <a:cubicBezTo>
                    <a:pt x="1513676" y="3462401"/>
                    <a:pt x="915029" y="3676999"/>
                    <a:pt x="506597" y="3687381"/>
                  </a:cubicBezTo>
                  <a:cubicBezTo>
                    <a:pt x="488186" y="3686667"/>
                    <a:pt x="472688" y="3701021"/>
                    <a:pt x="471974" y="3719433"/>
                  </a:cubicBezTo>
                  <a:cubicBezTo>
                    <a:pt x="471260" y="3737845"/>
                    <a:pt x="485614" y="3753342"/>
                    <a:pt x="504026" y="3754056"/>
                  </a:cubicBezTo>
                  <a:cubicBezTo>
                    <a:pt x="540135" y="3757733"/>
                    <a:pt x="576406" y="3759504"/>
                    <a:pt x="612706" y="3759390"/>
                  </a:cubicBezTo>
                  <a:cubicBezTo>
                    <a:pt x="1034473" y="3759390"/>
                    <a:pt x="1671695" y="3542982"/>
                    <a:pt x="2317682" y="3176556"/>
                  </a:cubicBezTo>
                  <a:cubicBezTo>
                    <a:pt x="2479035" y="3226752"/>
                    <a:pt x="2638006" y="3268948"/>
                    <a:pt x="2790883" y="3302095"/>
                  </a:cubicBezTo>
                  <a:cubicBezTo>
                    <a:pt x="2731256" y="3755675"/>
                    <a:pt x="2620481" y="4138200"/>
                    <a:pt x="2478082" y="4381849"/>
                  </a:cubicBezTo>
                  <a:cubicBezTo>
                    <a:pt x="2468748" y="4397718"/>
                    <a:pt x="2473986" y="4418149"/>
                    <a:pt x="2489893" y="4427493"/>
                  </a:cubicBezTo>
                  <a:cubicBezTo>
                    <a:pt x="2504371" y="4436018"/>
                    <a:pt x="2522945" y="4432417"/>
                    <a:pt x="2533231" y="4419092"/>
                  </a:cubicBezTo>
                  <a:cubicBezTo>
                    <a:pt x="2702967" y="4200017"/>
                    <a:pt x="2840603" y="3813302"/>
                    <a:pt x="2922233" y="3328575"/>
                  </a:cubicBezTo>
                  <a:cubicBezTo>
                    <a:pt x="3626035" y="3460496"/>
                    <a:pt x="4110095" y="3380391"/>
                    <a:pt x="4220110" y="3112643"/>
                  </a:cubicBezTo>
                  <a:cubicBezTo>
                    <a:pt x="4316693" y="2875947"/>
                    <a:pt x="4103619" y="2537142"/>
                    <a:pt x="3634513" y="2180526"/>
                  </a:cubicBezTo>
                  <a:close/>
                  <a:moveTo>
                    <a:pt x="2986813" y="1860486"/>
                  </a:moveTo>
                  <a:cubicBezTo>
                    <a:pt x="3121210" y="1941582"/>
                    <a:pt x="3250750" y="2030412"/>
                    <a:pt x="3374861" y="2126520"/>
                  </a:cubicBezTo>
                  <a:cubicBezTo>
                    <a:pt x="3257799" y="2255688"/>
                    <a:pt x="3132449" y="2377094"/>
                    <a:pt x="2999576" y="2489993"/>
                  </a:cubicBezTo>
                  <a:cubicBezTo>
                    <a:pt x="3001100" y="2430462"/>
                    <a:pt x="3001862" y="2370645"/>
                    <a:pt x="3001862" y="2311305"/>
                  </a:cubicBezTo>
                  <a:cubicBezTo>
                    <a:pt x="3002337" y="2159571"/>
                    <a:pt x="2997290" y="2008219"/>
                    <a:pt x="2987288" y="1860867"/>
                  </a:cubicBezTo>
                  <a:close/>
                  <a:moveTo>
                    <a:pt x="2988241" y="2740596"/>
                  </a:moveTo>
                  <a:cubicBezTo>
                    <a:pt x="3184646" y="2596912"/>
                    <a:pt x="3370860" y="2439816"/>
                    <a:pt x="3545644" y="2270442"/>
                  </a:cubicBezTo>
                  <a:cubicBezTo>
                    <a:pt x="3819869" y="2522474"/>
                    <a:pt x="3940360" y="2754503"/>
                    <a:pt x="3876733" y="2909665"/>
                  </a:cubicBezTo>
                  <a:cubicBezTo>
                    <a:pt x="3799199" y="3098260"/>
                    <a:pt x="3455156" y="3173507"/>
                    <a:pt x="2953475" y="3112643"/>
                  </a:cubicBezTo>
                  <a:cubicBezTo>
                    <a:pt x="2968715" y="2992056"/>
                    <a:pt x="2980526" y="2867184"/>
                    <a:pt x="2988717" y="2740596"/>
                  </a:cubicBezTo>
                  <a:close/>
                  <a:moveTo>
                    <a:pt x="3716428" y="1298321"/>
                  </a:moveTo>
                  <a:cubicBezTo>
                    <a:pt x="3811678" y="1452149"/>
                    <a:pt x="3712903" y="1723517"/>
                    <a:pt x="3445060" y="2045366"/>
                  </a:cubicBezTo>
                  <a:cubicBezTo>
                    <a:pt x="3294851" y="1944640"/>
                    <a:pt x="3139498" y="1851714"/>
                    <a:pt x="2979763" y="1766951"/>
                  </a:cubicBezTo>
                  <a:cubicBezTo>
                    <a:pt x="2964810" y="1581470"/>
                    <a:pt x="2940520" y="1396866"/>
                    <a:pt x="2906993" y="1213834"/>
                  </a:cubicBezTo>
                  <a:cubicBezTo>
                    <a:pt x="3325617" y="1111345"/>
                    <a:pt x="3619844" y="1141730"/>
                    <a:pt x="3716903" y="1298321"/>
                  </a:cubicBezTo>
                  <a:close/>
                  <a:moveTo>
                    <a:pt x="2830603" y="2853468"/>
                  </a:moveTo>
                  <a:cubicBezTo>
                    <a:pt x="2826411" y="2934144"/>
                    <a:pt x="2821078" y="3014250"/>
                    <a:pt x="2813362" y="3092640"/>
                  </a:cubicBezTo>
                  <a:cubicBezTo>
                    <a:pt x="2727161" y="3078638"/>
                    <a:pt x="2637626" y="3061113"/>
                    <a:pt x="2545996" y="3040253"/>
                  </a:cubicBezTo>
                  <a:cubicBezTo>
                    <a:pt x="2643341" y="2980245"/>
                    <a:pt x="2738591" y="2917571"/>
                    <a:pt x="2830983" y="2853468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14833627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o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2EC1473-70D1-4779-90E7-6B574036B2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5325" y="480770"/>
            <a:ext cx="10608841" cy="924999"/>
          </a:xfrm>
        </p:spPr>
        <p:txBody>
          <a:bodyPr anchor="b">
            <a:normAutofit/>
          </a:bodyPr>
          <a:lstStyle>
            <a:lvl1pPr algn="l">
              <a:defRPr sz="4800" b="1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CA" dirty="0"/>
              <a:t>Featured people slide</a:t>
            </a:r>
          </a:p>
        </p:txBody>
      </p:sp>
      <p:sp>
        <p:nvSpPr>
          <p:cNvPr id="11" name="Content Placeholder 9">
            <a:extLst>
              <a:ext uri="{FF2B5EF4-FFF2-40B4-BE49-F238E27FC236}">
                <a16:creationId xmlns:a16="http://schemas.microsoft.com/office/drawing/2014/main" id="{8916494E-A191-4A18-A80C-6E3774196CA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95325" y="1415195"/>
            <a:ext cx="10608841" cy="672685"/>
          </a:xfrm>
        </p:spPr>
        <p:txBody>
          <a:bodyPr/>
          <a:lstStyle>
            <a:lvl1pPr marL="0">
              <a:buNone/>
              <a:defRPr sz="32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CA" dirty="0"/>
              <a:t>Content</a:t>
            </a:r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7F9C4E17-DCD4-F342-B05B-DD799A45B5D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95325" y="2107344"/>
            <a:ext cx="1954315" cy="1259334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buNone/>
              <a:defRPr sz="2800">
                <a:solidFill>
                  <a:schemeClr val="tx1"/>
                </a:solidFill>
              </a:defRPr>
            </a:lvl1pPr>
          </a:lstStyle>
          <a:p>
            <a:r>
              <a:rPr lang="fr-CA" dirty="0"/>
              <a:t>Click </a:t>
            </a:r>
            <a:r>
              <a:rPr lang="fr-CA" dirty="0" err="1"/>
              <a:t>icon</a:t>
            </a:r>
            <a:r>
              <a:rPr lang="fr-CA" dirty="0"/>
              <a:t> to </a:t>
            </a:r>
            <a:r>
              <a:rPr lang="fr-CA" dirty="0" err="1"/>
              <a:t>add</a:t>
            </a:r>
            <a:r>
              <a:rPr lang="fr-CA" dirty="0"/>
              <a:t> image</a:t>
            </a:r>
            <a:endParaRPr lang="en-CA" dirty="0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1052394D-B169-4478-BED8-A9E22E56A424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95222" y="3335498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400" b="1">
                <a:latin typeface="+mj-lt"/>
              </a:defRPr>
            </a:lvl1pPr>
          </a:lstStyle>
          <a:p>
            <a:pPr lvl="0"/>
            <a:r>
              <a:rPr lang="en-CA" dirty="0"/>
              <a:t>Person name</a:t>
            </a:r>
          </a:p>
        </p:txBody>
      </p:sp>
      <p:sp>
        <p:nvSpPr>
          <p:cNvPr id="18" name="Content Placeholder 16">
            <a:extLst>
              <a:ext uri="{FF2B5EF4-FFF2-40B4-BE49-F238E27FC236}">
                <a16:creationId xmlns:a16="http://schemas.microsoft.com/office/drawing/2014/main" id="{EC3E0DA7-7331-B4F7-C847-AA2BCF755B65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95221" y="3655538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200" b="0">
                <a:latin typeface="+mj-lt"/>
              </a:defRPr>
            </a:lvl1pPr>
          </a:lstStyle>
          <a:p>
            <a:pPr lvl="0"/>
            <a:r>
              <a:rPr lang="en-CA" dirty="0"/>
              <a:t>Position title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5CDC798F-E486-69CC-CC98-246C563EC5E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858982" y="2107344"/>
            <a:ext cx="1954315" cy="1259334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buNone/>
              <a:defRPr sz="2800">
                <a:solidFill>
                  <a:schemeClr val="tx1"/>
                </a:solidFill>
              </a:defRPr>
            </a:lvl1pPr>
          </a:lstStyle>
          <a:p>
            <a:r>
              <a:rPr lang="fr-CA" dirty="0"/>
              <a:t>Click </a:t>
            </a:r>
            <a:r>
              <a:rPr lang="fr-CA" dirty="0" err="1"/>
              <a:t>icon</a:t>
            </a:r>
            <a:r>
              <a:rPr lang="fr-CA" dirty="0"/>
              <a:t> to </a:t>
            </a:r>
            <a:r>
              <a:rPr lang="fr-CA" dirty="0" err="1"/>
              <a:t>add</a:t>
            </a:r>
            <a:r>
              <a:rPr lang="fr-CA" dirty="0"/>
              <a:t> image</a:t>
            </a:r>
            <a:endParaRPr lang="en-CA" dirty="0"/>
          </a:p>
        </p:txBody>
      </p:sp>
      <p:sp>
        <p:nvSpPr>
          <p:cNvPr id="19" name="Content Placeholder 16">
            <a:extLst>
              <a:ext uri="{FF2B5EF4-FFF2-40B4-BE49-F238E27FC236}">
                <a16:creationId xmlns:a16="http://schemas.microsoft.com/office/drawing/2014/main" id="{1DB7089D-77D6-E968-FA9F-DA090AEB1C43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2858982" y="3373279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400" b="1">
                <a:latin typeface="+mj-lt"/>
              </a:defRPr>
            </a:lvl1pPr>
          </a:lstStyle>
          <a:p>
            <a:pPr lvl="0"/>
            <a:r>
              <a:rPr lang="en-CA" dirty="0"/>
              <a:t>Person name</a:t>
            </a:r>
          </a:p>
        </p:txBody>
      </p:sp>
      <p:sp>
        <p:nvSpPr>
          <p:cNvPr id="20" name="Content Placeholder 16">
            <a:extLst>
              <a:ext uri="{FF2B5EF4-FFF2-40B4-BE49-F238E27FC236}">
                <a16:creationId xmlns:a16="http://schemas.microsoft.com/office/drawing/2014/main" id="{A981260F-B390-FE68-6E2C-9202BF17802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2858981" y="3693319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200" b="0">
                <a:latin typeface="+mj-lt"/>
              </a:defRPr>
            </a:lvl1pPr>
          </a:lstStyle>
          <a:p>
            <a:pPr lvl="0"/>
            <a:r>
              <a:rPr lang="en-CA" dirty="0"/>
              <a:t>Position title</a:t>
            </a:r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D4C00763-685C-9109-7055-95A44D3B3EE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22639" y="2107344"/>
            <a:ext cx="1954315" cy="1259334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buNone/>
              <a:defRPr sz="2800">
                <a:solidFill>
                  <a:schemeClr val="tx1"/>
                </a:solidFill>
              </a:defRPr>
            </a:lvl1pPr>
          </a:lstStyle>
          <a:p>
            <a:r>
              <a:rPr lang="fr-CA" dirty="0"/>
              <a:t>Click </a:t>
            </a:r>
            <a:r>
              <a:rPr lang="fr-CA" dirty="0" err="1"/>
              <a:t>icon</a:t>
            </a:r>
            <a:r>
              <a:rPr lang="fr-CA" dirty="0"/>
              <a:t> to </a:t>
            </a:r>
            <a:r>
              <a:rPr lang="fr-CA" dirty="0" err="1"/>
              <a:t>add</a:t>
            </a:r>
            <a:r>
              <a:rPr lang="fr-CA" dirty="0"/>
              <a:t> image</a:t>
            </a:r>
            <a:endParaRPr lang="en-CA" dirty="0"/>
          </a:p>
        </p:txBody>
      </p:sp>
      <p:sp>
        <p:nvSpPr>
          <p:cNvPr id="21" name="Content Placeholder 16">
            <a:extLst>
              <a:ext uri="{FF2B5EF4-FFF2-40B4-BE49-F238E27FC236}">
                <a16:creationId xmlns:a16="http://schemas.microsoft.com/office/drawing/2014/main" id="{4962CD60-396C-C05C-FE15-F8171A7370C7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5022536" y="3373279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400" b="1">
                <a:latin typeface="+mj-lt"/>
              </a:defRPr>
            </a:lvl1pPr>
          </a:lstStyle>
          <a:p>
            <a:pPr lvl="0"/>
            <a:r>
              <a:rPr lang="en-CA" dirty="0"/>
              <a:t>Person name</a:t>
            </a:r>
          </a:p>
        </p:txBody>
      </p:sp>
      <p:sp>
        <p:nvSpPr>
          <p:cNvPr id="22" name="Content Placeholder 16">
            <a:extLst>
              <a:ext uri="{FF2B5EF4-FFF2-40B4-BE49-F238E27FC236}">
                <a16:creationId xmlns:a16="http://schemas.microsoft.com/office/drawing/2014/main" id="{45AD46DB-D910-1BC2-C2A7-99FD7072DCC8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5022535" y="3693319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200" b="0">
                <a:latin typeface="+mj-lt"/>
              </a:defRPr>
            </a:lvl1pPr>
          </a:lstStyle>
          <a:p>
            <a:pPr lvl="0"/>
            <a:r>
              <a:rPr lang="en-CA" dirty="0"/>
              <a:t>Position title</a:t>
            </a:r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299F8236-74AC-B6BE-E2BE-6D6012E1F1D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186296" y="2107344"/>
            <a:ext cx="1954315" cy="1259334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buNone/>
              <a:defRPr sz="2800">
                <a:solidFill>
                  <a:schemeClr val="tx1"/>
                </a:solidFill>
              </a:defRPr>
            </a:lvl1pPr>
          </a:lstStyle>
          <a:p>
            <a:r>
              <a:rPr lang="fr-CA" dirty="0"/>
              <a:t>Click </a:t>
            </a:r>
            <a:r>
              <a:rPr lang="fr-CA" dirty="0" err="1"/>
              <a:t>icon</a:t>
            </a:r>
            <a:r>
              <a:rPr lang="fr-CA" dirty="0"/>
              <a:t> to </a:t>
            </a:r>
            <a:r>
              <a:rPr lang="fr-CA" dirty="0" err="1"/>
              <a:t>add</a:t>
            </a:r>
            <a:r>
              <a:rPr lang="fr-CA" dirty="0"/>
              <a:t> image</a:t>
            </a:r>
            <a:endParaRPr lang="en-CA" dirty="0"/>
          </a:p>
        </p:txBody>
      </p:sp>
      <p:sp>
        <p:nvSpPr>
          <p:cNvPr id="23" name="Content Placeholder 16">
            <a:extLst>
              <a:ext uri="{FF2B5EF4-FFF2-40B4-BE49-F238E27FC236}">
                <a16:creationId xmlns:a16="http://schemas.microsoft.com/office/drawing/2014/main" id="{629806D1-BB69-DD9A-445D-487CB55F64F7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7186295" y="3373279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400" b="1">
                <a:latin typeface="+mj-lt"/>
              </a:defRPr>
            </a:lvl1pPr>
          </a:lstStyle>
          <a:p>
            <a:pPr lvl="0"/>
            <a:r>
              <a:rPr lang="en-CA" dirty="0"/>
              <a:t>Person name</a:t>
            </a:r>
          </a:p>
        </p:txBody>
      </p:sp>
      <p:sp>
        <p:nvSpPr>
          <p:cNvPr id="24" name="Content Placeholder 16">
            <a:extLst>
              <a:ext uri="{FF2B5EF4-FFF2-40B4-BE49-F238E27FC236}">
                <a16:creationId xmlns:a16="http://schemas.microsoft.com/office/drawing/2014/main" id="{FE9DF14F-A1A9-D6CA-771A-3E5D5EC21569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86294" y="3693319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200" b="0">
                <a:latin typeface="+mj-lt"/>
              </a:defRPr>
            </a:lvl1pPr>
          </a:lstStyle>
          <a:p>
            <a:pPr lvl="0"/>
            <a:r>
              <a:rPr lang="en-CA" dirty="0"/>
              <a:t>Position title</a:t>
            </a:r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42378BE1-5940-C7CF-0BF7-741D97164E0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349955" y="2107344"/>
            <a:ext cx="1954315" cy="1259334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buNone/>
              <a:defRPr sz="2800">
                <a:solidFill>
                  <a:schemeClr val="tx1"/>
                </a:solidFill>
              </a:defRPr>
            </a:lvl1pPr>
          </a:lstStyle>
          <a:p>
            <a:r>
              <a:rPr lang="fr-CA" dirty="0"/>
              <a:t>Click </a:t>
            </a:r>
            <a:r>
              <a:rPr lang="fr-CA" dirty="0" err="1"/>
              <a:t>icon</a:t>
            </a:r>
            <a:r>
              <a:rPr lang="fr-CA" dirty="0"/>
              <a:t> to </a:t>
            </a:r>
            <a:r>
              <a:rPr lang="fr-CA" dirty="0" err="1"/>
              <a:t>add</a:t>
            </a:r>
            <a:r>
              <a:rPr lang="fr-CA" dirty="0"/>
              <a:t> image</a:t>
            </a:r>
            <a:endParaRPr lang="en-CA" dirty="0"/>
          </a:p>
        </p:txBody>
      </p:sp>
      <p:sp>
        <p:nvSpPr>
          <p:cNvPr id="25" name="Content Placeholder 16">
            <a:extLst>
              <a:ext uri="{FF2B5EF4-FFF2-40B4-BE49-F238E27FC236}">
                <a16:creationId xmlns:a16="http://schemas.microsoft.com/office/drawing/2014/main" id="{F1304677-69E0-0C17-D013-68D688040D7E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9350057" y="3373279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400" b="1">
                <a:latin typeface="+mj-lt"/>
              </a:defRPr>
            </a:lvl1pPr>
          </a:lstStyle>
          <a:p>
            <a:pPr lvl="0"/>
            <a:r>
              <a:rPr lang="en-CA" dirty="0"/>
              <a:t>Person name</a:t>
            </a:r>
          </a:p>
        </p:txBody>
      </p:sp>
      <p:sp>
        <p:nvSpPr>
          <p:cNvPr id="26" name="Content Placeholder 16">
            <a:extLst>
              <a:ext uri="{FF2B5EF4-FFF2-40B4-BE49-F238E27FC236}">
                <a16:creationId xmlns:a16="http://schemas.microsoft.com/office/drawing/2014/main" id="{361E2ECE-F1F3-4791-BFE4-B133D043DAEB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9350056" y="3693319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200" b="0">
                <a:latin typeface="+mj-lt"/>
              </a:defRPr>
            </a:lvl1pPr>
          </a:lstStyle>
          <a:p>
            <a:pPr lvl="0"/>
            <a:r>
              <a:rPr lang="en-CA" dirty="0"/>
              <a:t>Position title</a:t>
            </a:r>
          </a:p>
        </p:txBody>
      </p:sp>
      <p:sp>
        <p:nvSpPr>
          <p:cNvPr id="27" name="Picture Placeholder 7">
            <a:extLst>
              <a:ext uri="{FF2B5EF4-FFF2-40B4-BE49-F238E27FC236}">
                <a16:creationId xmlns:a16="http://schemas.microsoft.com/office/drawing/2014/main" id="{8AA69580-5179-DC5A-C71E-76FD632EA010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695222" y="4291490"/>
            <a:ext cx="1954315" cy="1259334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buNone/>
              <a:defRPr sz="2800">
                <a:solidFill>
                  <a:schemeClr val="tx1"/>
                </a:solidFill>
              </a:defRPr>
            </a:lvl1pPr>
          </a:lstStyle>
          <a:p>
            <a:r>
              <a:rPr lang="fr-CA" dirty="0"/>
              <a:t>Click </a:t>
            </a:r>
            <a:r>
              <a:rPr lang="fr-CA" dirty="0" err="1"/>
              <a:t>icon</a:t>
            </a:r>
            <a:r>
              <a:rPr lang="fr-CA" dirty="0"/>
              <a:t> to </a:t>
            </a:r>
            <a:r>
              <a:rPr lang="fr-CA" dirty="0" err="1"/>
              <a:t>add</a:t>
            </a:r>
            <a:r>
              <a:rPr lang="fr-CA" dirty="0"/>
              <a:t> image</a:t>
            </a:r>
            <a:endParaRPr lang="en-CA" dirty="0"/>
          </a:p>
        </p:txBody>
      </p:sp>
      <p:sp>
        <p:nvSpPr>
          <p:cNvPr id="32" name="Content Placeholder 16">
            <a:extLst>
              <a:ext uri="{FF2B5EF4-FFF2-40B4-BE49-F238E27FC236}">
                <a16:creationId xmlns:a16="http://schemas.microsoft.com/office/drawing/2014/main" id="{00B2069A-1221-523F-6FB4-87595385510B}"/>
              </a:ext>
            </a:extLst>
          </p:cNvPr>
          <p:cNvSpPr>
            <a:spLocks noGrp="1"/>
          </p:cNvSpPr>
          <p:nvPr>
            <p:ph sz="quarter" idx="31" hasCustomPrompt="1"/>
          </p:nvPr>
        </p:nvSpPr>
        <p:spPr>
          <a:xfrm>
            <a:off x="695222" y="5527264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400" b="1">
                <a:latin typeface="+mj-lt"/>
              </a:defRPr>
            </a:lvl1pPr>
          </a:lstStyle>
          <a:p>
            <a:pPr lvl="0"/>
            <a:r>
              <a:rPr lang="en-CA" dirty="0"/>
              <a:t>Person name</a:t>
            </a:r>
          </a:p>
        </p:txBody>
      </p:sp>
      <p:sp>
        <p:nvSpPr>
          <p:cNvPr id="33" name="Content Placeholder 16">
            <a:extLst>
              <a:ext uri="{FF2B5EF4-FFF2-40B4-BE49-F238E27FC236}">
                <a16:creationId xmlns:a16="http://schemas.microsoft.com/office/drawing/2014/main" id="{079EB9F1-C016-3FAF-84A7-B32D4C691703}"/>
              </a:ext>
            </a:extLst>
          </p:cNvPr>
          <p:cNvSpPr>
            <a:spLocks noGrp="1"/>
          </p:cNvSpPr>
          <p:nvPr>
            <p:ph sz="quarter" idx="32" hasCustomPrompt="1"/>
          </p:nvPr>
        </p:nvSpPr>
        <p:spPr>
          <a:xfrm>
            <a:off x="695221" y="5847304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200" b="0">
                <a:latin typeface="+mj-lt"/>
              </a:defRPr>
            </a:lvl1pPr>
          </a:lstStyle>
          <a:p>
            <a:pPr lvl="0"/>
            <a:r>
              <a:rPr lang="en-CA" dirty="0"/>
              <a:t>Position title</a:t>
            </a:r>
          </a:p>
        </p:txBody>
      </p:sp>
      <p:sp>
        <p:nvSpPr>
          <p:cNvPr id="28" name="Picture Placeholder 7">
            <a:extLst>
              <a:ext uri="{FF2B5EF4-FFF2-40B4-BE49-F238E27FC236}">
                <a16:creationId xmlns:a16="http://schemas.microsoft.com/office/drawing/2014/main" id="{B0E69E0A-260B-D8BD-08D1-C49F866F8BA7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2858879" y="4291490"/>
            <a:ext cx="1954315" cy="1259334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buNone/>
              <a:defRPr sz="2800">
                <a:solidFill>
                  <a:schemeClr val="tx1"/>
                </a:solidFill>
              </a:defRPr>
            </a:lvl1pPr>
          </a:lstStyle>
          <a:p>
            <a:r>
              <a:rPr lang="fr-CA" dirty="0"/>
              <a:t>Click </a:t>
            </a:r>
            <a:r>
              <a:rPr lang="fr-CA" dirty="0" err="1"/>
              <a:t>icon</a:t>
            </a:r>
            <a:r>
              <a:rPr lang="fr-CA" dirty="0"/>
              <a:t> to </a:t>
            </a:r>
            <a:r>
              <a:rPr lang="fr-CA" dirty="0" err="1"/>
              <a:t>add</a:t>
            </a:r>
            <a:r>
              <a:rPr lang="fr-CA" dirty="0"/>
              <a:t> image</a:t>
            </a:r>
            <a:endParaRPr lang="en-CA" dirty="0"/>
          </a:p>
        </p:txBody>
      </p:sp>
      <p:sp>
        <p:nvSpPr>
          <p:cNvPr id="34" name="Content Placeholder 16">
            <a:extLst>
              <a:ext uri="{FF2B5EF4-FFF2-40B4-BE49-F238E27FC236}">
                <a16:creationId xmlns:a16="http://schemas.microsoft.com/office/drawing/2014/main" id="{835C9631-D855-8ADF-9AAB-188D2BB1C05B}"/>
              </a:ext>
            </a:extLst>
          </p:cNvPr>
          <p:cNvSpPr>
            <a:spLocks noGrp="1"/>
          </p:cNvSpPr>
          <p:nvPr>
            <p:ph sz="quarter" idx="33" hasCustomPrompt="1"/>
          </p:nvPr>
        </p:nvSpPr>
        <p:spPr>
          <a:xfrm>
            <a:off x="2858982" y="5565045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400" b="1">
                <a:latin typeface="+mj-lt"/>
              </a:defRPr>
            </a:lvl1pPr>
          </a:lstStyle>
          <a:p>
            <a:pPr lvl="0"/>
            <a:r>
              <a:rPr lang="en-CA" dirty="0"/>
              <a:t>Person name</a:t>
            </a:r>
          </a:p>
        </p:txBody>
      </p:sp>
      <p:sp>
        <p:nvSpPr>
          <p:cNvPr id="35" name="Content Placeholder 16">
            <a:extLst>
              <a:ext uri="{FF2B5EF4-FFF2-40B4-BE49-F238E27FC236}">
                <a16:creationId xmlns:a16="http://schemas.microsoft.com/office/drawing/2014/main" id="{D059389E-28B2-C066-F1EE-4E68EF2641E3}"/>
              </a:ext>
            </a:extLst>
          </p:cNvPr>
          <p:cNvSpPr>
            <a:spLocks noGrp="1"/>
          </p:cNvSpPr>
          <p:nvPr>
            <p:ph sz="quarter" idx="34" hasCustomPrompt="1"/>
          </p:nvPr>
        </p:nvSpPr>
        <p:spPr>
          <a:xfrm>
            <a:off x="2858981" y="5885085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200" b="0">
                <a:latin typeface="+mj-lt"/>
              </a:defRPr>
            </a:lvl1pPr>
          </a:lstStyle>
          <a:p>
            <a:pPr lvl="0"/>
            <a:r>
              <a:rPr lang="en-CA" dirty="0"/>
              <a:t>Position title</a:t>
            </a:r>
          </a:p>
        </p:txBody>
      </p:sp>
      <p:sp>
        <p:nvSpPr>
          <p:cNvPr id="29" name="Picture Placeholder 7">
            <a:extLst>
              <a:ext uri="{FF2B5EF4-FFF2-40B4-BE49-F238E27FC236}">
                <a16:creationId xmlns:a16="http://schemas.microsoft.com/office/drawing/2014/main" id="{91A0997E-B5A9-9391-A088-C00D90F05400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5022536" y="4291490"/>
            <a:ext cx="1954315" cy="1259334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buNone/>
              <a:defRPr sz="2800">
                <a:solidFill>
                  <a:schemeClr val="tx1"/>
                </a:solidFill>
              </a:defRPr>
            </a:lvl1pPr>
          </a:lstStyle>
          <a:p>
            <a:r>
              <a:rPr lang="fr-CA" dirty="0"/>
              <a:t>Click </a:t>
            </a:r>
            <a:r>
              <a:rPr lang="fr-CA" dirty="0" err="1"/>
              <a:t>icon</a:t>
            </a:r>
            <a:r>
              <a:rPr lang="fr-CA" dirty="0"/>
              <a:t> to </a:t>
            </a:r>
            <a:r>
              <a:rPr lang="fr-CA" dirty="0" err="1"/>
              <a:t>add</a:t>
            </a:r>
            <a:r>
              <a:rPr lang="fr-CA" dirty="0"/>
              <a:t> image</a:t>
            </a:r>
            <a:endParaRPr lang="en-CA" dirty="0"/>
          </a:p>
        </p:txBody>
      </p:sp>
      <p:sp>
        <p:nvSpPr>
          <p:cNvPr id="36" name="Content Placeholder 16">
            <a:extLst>
              <a:ext uri="{FF2B5EF4-FFF2-40B4-BE49-F238E27FC236}">
                <a16:creationId xmlns:a16="http://schemas.microsoft.com/office/drawing/2014/main" id="{016206E8-EED1-FAC3-9DAA-C613243BE094}"/>
              </a:ext>
            </a:extLst>
          </p:cNvPr>
          <p:cNvSpPr>
            <a:spLocks noGrp="1"/>
          </p:cNvSpPr>
          <p:nvPr>
            <p:ph sz="quarter" idx="35" hasCustomPrompt="1"/>
          </p:nvPr>
        </p:nvSpPr>
        <p:spPr>
          <a:xfrm>
            <a:off x="5022536" y="5565045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400" b="1">
                <a:latin typeface="+mj-lt"/>
              </a:defRPr>
            </a:lvl1pPr>
          </a:lstStyle>
          <a:p>
            <a:pPr lvl="0"/>
            <a:r>
              <a:rPr lang="en-CA" dirty="0"/>
              <a:t>Person name</a:t>
            </a:r>
          </a:p>
        </p:txBody>
      </p:sp>
      <p:sp>
        <p:nvSpPr>
          <p:cNvPr id="37" name="Content Placeholder 16">
            <a:extLst>
              <a:ext uri="{FF2B5EF4-FFF2-40B4-BE49-F238E27FC236}">
                <a16:creationId xmlns:a16="http://schemas.microsoft.com/office/drawing/2014/main" id="{354D84A8-3469-3ADE-115A-F011603A3977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5022535" y="5885085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200" b="0">
                <a:latin typeface="+mj-lt"/>
              </a:defRPr>
            </a:lvl1pPr>
          </a:lstStyle>
          <a:p>
            <a:pPr lvl="0"/>
            <a:r>
              <a:rPr lang="en-CA" dirty="0"/>
              <a:t>Position title</a:t>
            </a:r>
          </a:p>
        </p:txBody>
      </p:sp>
      <p:sp>
        <p:nvSpPr>
          <p:cNvPr id="30" name="Picture Placeholder 7">
            <a:extLst>
              <a:ext uri="{FF2B5EF4-FFF2-40B4-BE49-F238E27FC236}">
                <a16:creationId xmlns:a16="http://schemas.microsoft.com/office/drawing/2014/main" id="{AD941A58-7A72-B663-0BAF-FA19E66BB6EE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7186193" y="4291490"/>
            <a:ext cx="1954315" cy="1259334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buNone/>
              <a:defRPr sz="2800">
                <a:solidFill>
                  <a:schemeClr val="tx1"/>
                </a:solidFill>
              </a:defRPr>
            </a:lvl1pPr>
          </a:lstStyle>
          <a:p>
            <a:r>
              <a:rPr lang="fr-CA" dirty="0"/>
              <a:t>Click </a:t>
            </a:r>
            <a:r>
              <a:rPr lang="fr-CA" dirty="0" err="1"/>
              <a:t>icon</a:t>
            </a:r>
            <a:r>
              <a:rPr lang="fr-CA" dirty="0"/>
              <a:t> to </a:t>
            </a:r>
            <a:r>
              <a:rPr lang="fr-CA" dirty="0" err="1"/>
              <a:t>add</a:t>
            </a:r>
            <a:r>
              <a:rPr lang="fr-CA" dirty="0"/>
              <a:t> image</a:t>
            </a:r>
            <a:endParaRPr lang="en-CA" dirty="0"/>
          </a:p>
        </p:txBody>
      </p:sp>
      <p:sp>
        <p:nvSpPr>
          <p:cNvPr id="38" name="Content Placeholder 16">
            <a:extLst>
              <a:ext uri="{FF2B5EF4-FFF2-40B4-BE49-F238E27FC236}">
                <a16:creationId xmlns:a16="http://schemas.microsoft.com/office/drawing/2014/main" id="{94519763-70C3-362C-1700-81D95B15ED1C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7186295" y="5565045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400" b="1">
                <a:latin typeface="+mj-lt"/>
              </a:defRPr>
            </a:lvl1pPr>
          </a:lstStyle>
          <a:p>
            <a:pPr lvl="0"/>
            <a:r>
              <a:rPr lang="en-CA" dirty="0"/>
              <a:t>Person name</a:t>
            </a:r>
          </a:p>
        </p:txBody>
      </p:sp>
      <p:sp>
        <p:nvSpPr>
          <p:cNvPr id="39" name="Content Placeholder 16">
            <a:extLst>
              <a:ext uri="{FF2B5EF4-FFF2-40B4-BE49-F238E27FC236}">
                <a16:creationId xmlns:a16="http://schemas.microsoft.com/office/drawing/2014/main" id="{6554B4F2-C152-C4DA-1662-3A97F6459F99}"/>
              </a:ext>
            </a:extLst>
          </p:cNvPr>
          <p:cNvSpPr>
            <a:spLocks noGrp="1"/>
          </p:cNvSpPr>
          <p:nvPr>
            <p:ph sz="quarter" idx="38" hasCustomPrompt="1"/>
          </p:nvPr>
        </p:nvSpPr>
        <p:spPr>
          <a:xfrm>
            <a:off x="7186294" y="5885085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200" b="0">
                <a:latin typeface="+mj-lt"/>
              </a:defRPr>
            </a:lvl1pPr>
          </a:lstStyle>
          <a:p>
            <a:pPr lvl="0"/>
            <a:r>
              <a:rPr lang="en-CA" dirty="0"/>
              <a:t>Position title</a:t>
            </a:r>
          </a:p>
        </p:txBody>
      </p:sp>
      <p:sp>
        <p:nvSpPr>
          <p:cNvPr id="31" name="Picture Placeholder 7">
            <a:extLst>
              <a:ext uri="{FF2B5EF4-FFF2-40B4-BE49-F238E27FC236}">
                <a16:creationId xmlns:a16="http://schemas.microsoft.com/office/drawing/2014/main" id="{A0B516A5-153F-24BE-293D-60991B5C4AD2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9349852" y="4291490"/>
            <a:ext cx="1954315" cy="1259334"/>
          </a:xfrm>
          <a:pattFill prst="ltUpDiag">
            <a:fgClr>
              <a:srgbClr val="ED49ED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buNone/>
              <a:defRPr sz="2800">
                <a:solidFill>
                  <a:schemeClr val="tx1"/>
                </a:solidFill>
              </a:defRPr>
            </a:lvl1pPr>
          </a:lstStyle>
          <a:p>
            <a:r>
              <a:rPr lang="fr-CA" dirty="0"/>
              <a:t>Click </a:t>
            </a:r>
            <a:r>
              <a:rPr lang="fr-CA" dirty="0" err="1"/>
              <a:t>icon</a:t>
            </a:r>
            <a:r>
              <a:rPr lang="fr-CA" dirty="0"/>
              <a:t> to </a:t>
            </a:r>
            <a:r>
              <a:rPr lang="fr-CA" dirty="0" err="1"/>
              <a:t>add</a:t>
            </a:r>
            <a:r>
              <a:rPr lang="fr-CA" dirty="0"/>
              <a:t> image</a:t>
            </a:r>
            <a:endParaRPr lang="en-CA" dirty="0"/>
          </a:p>
        </p:txBody>
      </p:sp>
      <p:sp>
        <p:nvSpPr>
          <p:cNvPr id="40" name="Content Placeholder 16">
            <a:extLst>
              <a:ext uri="{FF2B5EF4-FFF2-40B4-BE49-F238E27FC236}">
                <a16:creationId xmlns:a16="http://schemas.microsoft.com/office/drawing/2014/main" id="{2AC297B1-936A-DE28-D5E3-F4B7C2EC8EB5}"/>
              </a:ext>
            </a:extLst>
          </p:cNvPr>
          <p:cNvSpPr>
            <a:spLocks noGrp="1"/>
          </p:cNvSpPr>
          <p:nvPr>
            <p:ph sz="quarter" idx="39" hasCustomPrompt="1"/>
          </p:nvPr>
        </p:nvSpPr>
        <p:spPr>
          <a:xfrm>
            <a:off x="9349954" y="5565045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400" b="1">
                <a:latin typeface="+mj-lt"/>
              </a:defRPr>
            </a:lvl1pPr>
          </a:lstStyle>
          <a:p>
            <a:pPr lvl="0"/>
            <a:r>
              <a:rPr lang="en-CA" dirty="0"/>
              <a:t>Person name</a:t>
            </a:r>
          </a:p>
        </p:txBody>
      </p:sp>
      <p:sp>
        <p:nvSpPr>
          <p:cNvPr id="41" name="Content Placeholder 16">
            <a:extLst>
              <a:ext uri="{FF2B5EF4-FFF2-40B4-BE49-F238E27FC236}">
                <a16:creationId xmlns:a16="http://schemas.microsoft.com/office/drawing/2014/main" id="{A55210C7-3839-A192-D6B3-B81DE2FD698F}"/>
              </a:ext>
            </a:extLst>
          </p:cNvPr>
          <p:cNvSpPr>
            <a:spLocks noGrp="1"/>
          </p:cNvSpPr>
          <p:nvPr>
            <p:ph sz="quarter" idx="40" hasCustomPrompt="1"/>
          </p:nvPr>
        </p:nvSpPr>
        <p:spPr>
          <a:xfrm>
            <a:off x="9349953" y="5885085"/>
            <a:ext cx="1954213" cy="319721"/>
          </a:xfrm>
        </p:spPr>
        <p:txBody>
          <a:bodyPr>
            <a:noAutofit/>
          </a:bodyPr>
          <a:lstStyle>
            <a:lvl1pPr marL="0">
              <a:buNone/>
              <a:defRPr sz="1200" b="0">
                <a:latin typeface="+mj-lt"/>
              </a:defRPr>
            </a:lvl1pPr>
          </a:lstStyle>
          <a:p>
            <a:pPr lvl="0"/>
            <a:r>
              <a:rPr lang="en-CA" dirty="0"/>
              <a:t>Position title</a:t>
            </a:r>
          </a:p>
        </p:txBody>
      </p:sp>
      <p:sp>
        <p:nvSpPr>
          <p:cNvPr id="45" name="Slide Number Placeholder 5">
            <a:extLst>
              <a:ext uri="{FF2B5EF4-FFF2-40B4-BE49-F238E27FC236}">
                <a16:creationId xmlns:a16="http://schemas.microsoft.com/office/drawing/2014/main" id="{48663536-16FB-4FE5-A4AF-923B3A9A2C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2213" y="6323330"/>
            <a:ext cx="544830" cy="53467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</a:defRPr>
            </a:lvl1pPr>
          </a:lstStyle>
          <a:p>
            <a:fld id="{D410213F-DBF0-43E9-B4DB-C3EC68F8C90D}" type="slidenum">
              <a:rPr lang="en-CA" smtClean="0"/>
              <a:pPr/>
              <a:t>‹#›</a:t>
            </a:fld>
            <a:endParaRPr lang="en-CA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A626878-EE07-C6C5-7A37-CE0A3F4303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624628" y="138853"/>
            <a:ext cx="400110" cy="1410269"/>
            <a:chOff x="10562335" y="743691"/>
            <a:chExt cx="400110" cy="1410269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B2FF4D1-431D-EBA0-93B8-31A7D1802378}"/>
                </a:ext>
              </a:extLst>
            </p:cNvPr>
            <p:cNvSpPr txBox="1"/>
            <p:nvPr/>
          </p:nvSpPr>
          <p:spPr>
            <a:xfrm rot="16200000">
              <a:off x="10336632" y="969394"/>
              <a:ext cx="8515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b="1" dirty="0">
                  <a:solidFill>
                    <a:schemeClr val="accent2"/>
                  </a:solidFill>
                  <a:latin typeface="+mj-lt"/>
                </a:rPr>
                <a:t>CNSC</a:t>
              </a:r>
            </a:p>
          </p:txBody>
        </p:sp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B7F80A07-E232-BEFE-023E-3A585CDDC9F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627600" y="1548108"/>
              <a:ext cx="269578" cy="269578"/>
            </a:xfrm>
            <a:prstGeom prst="rect">
              <a:avLst/>
            </a:prstGeom>
          </p:spPr>
        </p:pic>
        <p:sp>
          <p:nvSpPr>
            <p:cNvPr id="10" name="Graphic 72">
              <a:extLst>
                <a:ext uri="{FF2B5EF4-FFF2-40B4-BE49-F238E27FC236}">
                  <a16:creationId xmlns:a16="http://schemas.microsoft.com/office/drawing/2014/main" id="{F2CF0F96-666A-F335-EBC4-3499EEF2934F}"/>
                </a:ext>
              </a:extLst>
            </p:cNvPr>
            <p:cNvSpPr/>
            <p:nvPr/>
          </p:nvSpPr>
          <p:spPr>
            <a:xfrm>
              <a:off x="10626492" y="1870092"/>
              <a:ext cx="271795" cy="283868"/>
            </a:xfrm>
            <a:custGeom>
              <a:avLst/>
              <a:gdLst>
                <a:gd name="connsiteX0" fmla="*/ 3634513 w 4243824"/>
                <a:gd name="connsiteY0" fmla="*/ 2180526 h 4432320"/>
                <a:gd name="connsiteX1" fmla="*/ 4082188 w 4243824"/>
                <a:gd name="connsiteY1" fmla="*/ 1139444 h 4432320"/>
                <a:gd name="connsiteX2" fmla="*/ 3624988 w 4243824"/>
                <a:gd name="connsiteY2" fmla="*/ 955325 h 4432320"/>
                <a:gd name="connsiteX3" fmla="*/ 3621939 w 4243824"/>
                <a:gd name="connsiteY3" fmla="*/ 955325 h 4432320"/>
                <a:gd name="connsiteX4" fmla="*/ 2884324 w 4243824"/>
                <a:gd name="connsiteY4" fmla="*/ 1098772 h 4432320"/>
                <a:gd name="connsiteX5" fmla="*/ 2195666 w 4243824"/>
                <a:gd name="connsiteY5" fmla="*/ -223 h 4432320"/>
                <a:gd name="connsiteX6" fmla="*/ 1715130 w 4243824"/>
                <a:gd name="connsiteY6" fmla="*/ 445166 h 4432320"/>
                <a:gd name="connsiteX7" fmla="*/ 1437762 w 4243824"/>
                <a:gd name="connsiteY7" fmla="*/ 1513872 h 4432320"/>
                <a:gd name="connsiteX8" fmla="*/ 1074954 w 4243824"/>
                <a:gd name="connsiteY8" fmla="*/ 1893814 h 4432320"/>
                <a:gd name="connsiteX9" fmla="*/ 1454906 w 4243824"/>
                <a:gd name="connsiteY9" fmla="*/ 2256622 h 4432320"/>
                <a:gd name="connsiteX10" fmla="*/ 1817713 w 4243824"/>
                <a:gd name="connsiteY10" fmla="*/ 1876679 h 4432320"/>
                <a:gd name="connsiteX11" fmla="*/ 1521200 w 4243824"/>
                <a:gd name="connsiteY11" fmla="*/ 1521396 h 4432320"/>
                <a:gd name="connsiteX12" fmla="*/ 2138134 w 4243824"/>
                <a:gd name="connsiteY12" fmla="*/ 394112 h 4432320"/>
                <a:gd name="connsiteX13" fmla="*/ 2677155 w 4243824"/>
                <a:gd name="connsiteY13" fmla="*/ 1173639 h 4432320"/>
                <a:gd name="connsiteX14" fmla="*/ 2058030 w 4243824"/>
                <a:gd name="connsiteY14" fmla="*/ 1460722 h 4432320"/>
                <a:gd name="connsiteX15" fmla="*/ 2043456 w 4243824"/>
                <a:gd name="connsiteY15" fmla="*/ 1505585 h 4432320"/>
                <a:gd name="connsiteX16" fmla="*/ 2088319 w 4243824"/>
                <a:gd name="connsiteY16" fmla="*/ 1520158 h 4432320"/>
                <a:gd name="connsiteX17" fmla="*/ 2702300 w 4243824"/>
                <a:gd name="connsiteY17" fmla="*/ 1271555 h 4432320"/>
                <a:gd name="connsiteX18" fmla="*/ 2778500 w 4243824"/>
                <a:gd name="connsiteY18" fmla="*/ 1664081 h 4432320"/>
                <a:gd name="connsiteX19" fmla="*/ 2772690 w 4243824"/>
                <a:gd name="connsiteY19" fmla="*/ 1661223 h 4432320"/>
                <a:gd name="connsiteX20" fmla="*/ 2728018 w 4243824"/>
                <a:gd name="connsiteY20" fmla="*/ 1676378 h 4432320"/>
                <a:gd name="connsiteX21" fmla="*/ 2742306 w 4243824"/>
                <a:gd name="connsiteY21" fmla="*/ 1720564 h 4432320"/>
                <a:gd name="connsiteX22" fmla="*/ 2789931 w 4243824"/>
                <a:gd name="connsiteY22" fmla="*/ 1746567 h 4432320"/>
                <a:gd name="connsiteX23" fmla="*/ 2839175 w 4243824"/>
                <a:gd name="connsiteY23" fmla="*/ 2525046 h 4432320"/>
                <a:gd name="connsiteX24" fmla="*/ 2838317 w 4243824"/>
                <a:gd name="connsiteY24" fmla="*/ 2622677 h 4432320"/>
                <a:gd name="connsiteX25" fmla="*/ 2325587 w 4243824"/>
                <a:gd name="connsiteY25" fmla="*/ 2984627 h 4432320"/>
                <a:gd name="connsiteX26" fmla="*/ 1638453 w 4243824"/>
                <a:gd name="connsiteY26" fmla="*/ 2748502 h 4432320"/>
                <a:gd name="connsiteX27" fmla="*/ 58732 w 4243824"/>
                <a:gd name="connsiteY27" fmla="*/ 1709134 h 4432320"/>
                <a:gd name="connsiteX28" fmla="*/ 11945 w 4243824"/>
                <a:gd name="connsiteY28" fmla="*/ 1703305 h 4432320"/>
                <a:gd name="connsiteX29" fmla="*/ 3392 w 4243824"/>
                <a:gd name="connsiteY29" fmla="*/ 1745996 h 4432320"/>
                <a:gd name="connsiteX30" fmla="*/ 1775041 w 4243824"/>
                <a:gd name="connsiteY30" fmla="*/ 2980626 h 4432320"/>
                <a:gd name="connsiteX31" fmla="*/ 2118609 w 4243824"/>
                <a:gd name="connsiteY31" fmla="*/ 3110737 h 4432320"/>
                <a:gd name="connsiteX32" fmla="*/ 506597 w 4243824"/>
                <a:gd name="connsiteY32" fmla="*/ 3687381 h 4432320"/>
                <a:gd name="connsiteX33" fmla="*/ 471974 w 4243824"/>
                <a:gd name="connsiteY33" fmla="*/ 3719433 h 4432320"/>
                <a:gd name="connsiteX34" fmla="*/ 504026 w 4243824"/>
                <a:gd name="connsiteY34" fmla="*/ 3754056 h 4432320"/>
                <a:gd name="connsiteX35" fmla="*/ 612706 w 4243824"/>
                <a:gd name="connsiteY35" fmla="*/ 3759390 h 4432320"/>
                <a:gd name="connsiteX36" fmla="*/ 2317682 w 4243824"/>
                <a:gd name="connsiteY36" fmla="*/ 3176556 h 4432320"/>
                <a:gd name="connsiteX37" fmla="*/ 2790883 w 4243824"/>
                <a:gd name="connsiteY37" fmla="*/ 3302095 h 4432320"/>
                <a:gd name="connsiteX38" fmla="*/ 2478082 w 4243824"/>
                <a:gd name="connsiteY38" fmla="*/ 4381849 h 4432320"/>
                <a:gd name="connsiteX39" fmla="*/ 2489893 w 4243824"/>
                <a:gd name="connsiteY39" fmla="*/ 4427493 h 4432320"/>
                <a:gd name="connsiteX40" fmla="*/ 2533231 w 4243824"/>
                <a:gd name="connsiteY40" fmla="*/ 4419092 h 4432320"/>
                <a:gd name="connsiteX41" fmla="*/ 2922233 w 4243824"/>
                <a:gd name="connsiteY41" fmla="*/ 3328575 h 4432320"/>
                <a:gd name="connsiteX42" fmla="*/ 4220110 w 4243824"/>
                <a:gd name="connsiteY42" fmla="*/ 3112643 h 4432320"/>
                <a:gd name="connsiteX43" fmla="*/ 3634513 w 4243824"/>
                <a:gd name="connsiteY43" fmla="*/ 2180526 h 4432320"/>
                <a:gd name="connsiteX44" fmla="*/ 2986813 w 4243824"/>
                <a:gd name="connsiteY44" fmla="*/ 1860486 h 4432320"/>
                <a:gd name="connsiteX45" fmla="*/ 3374861 w 4243824"/>
                <a:gd name="connsiteY45" fmla="*/ 2126520 h 4432320"/>
                <a:gd name="connsiteX46" fmla="*/ 2999576 w 4243824"/>
                <a:gd name="connsiteY46" fmla="*/ 2489993 h 4432320"/>
                <a:gd name="connsiteX47" fmla="*/ 3001862 w 4243824"/>
                <a:gd name="connsiteY47" fmla="*/ 2311305 h 4432320"/>
                <a:gd name="connsiteX48" fmla="*/ 2987288 w 4243824"/>
                <a:gd name="connsiteY48" fmla="*/ 1860867 h 4432320"/>
                <a:gd name="connsiteX49" fmla="*/ 2988241 w 4243824"/>
                <a:gd name="connsiteY49" fmla="*/ 2740596 h 4432320"/>
                <a:gd name="connsiteX50" fmla="*/ 3545644 w 4243824"/>
                <a:gd name="connsiteY50" fmla="*/ 2270442 h 4432320"/>
                <a:gd name="connsiteX51" fmla="*/ 3876733 w 4243824"/>
                <a:gd name="connsiteY51" fmla="*/ 2909665 h 4432320"/>
                <a:gd name="connsiteX52" fmla="*/ 2953475 w 4243824"/>
                <a:gd name="connsiteY52" fmla="*/ 3112643 h 4432320"/>
                <a:gd name="connsiteX53" fmla="*/ 2988717 w 4243824"/>
                <a:gd name="connsiteY53" fmla="*/ 2740596 h 4432320"/>
                <a:gd name="connsiteX54" fmla="*/ 3716428 w 4243824"/>
                <a:gd name="connsiteY54" fmla="*/ 1298321 h 4432320"/>
                <a:gd name="connsiteX55" fmla="*/ 3445060 w 4243824"/>
                <a:gd name="connsiteY55" fmla="*/ 2045366 h 4432320"/>
                <a:gd name="connsiteX56" fmla="*/ 2979763 w 4243824"/>
                <a:gd name="connsiteY56" fmla="*/ 1766951 h 4432320"/>
                <a:gd name="connsiteX57" fmla="*/ 2906993 w 4243824"/>
                <a:gd name="connsiteY57" fmla="*/ 1213834 h 4432320"/>
                <a:gd name="connsiteX58" fmla="*/ 3716903 w 4243824"/>
                <a:gd name="connsiteY58" fmla="*/ 1298321 h 4432320"/>
                <a:gd name="connsiteX59" fmla="*/ 2830603 w 4243824"/>
                <a:gd name="connsiteY59" fmla="*/ 2853468 h 4432320"/>
                <a:gd name="connsiteX60" fmla="*/ 2813362 w 4243824"/>
                <a:gd name="connsiteY60" fmla="*/ 3092640 h 4432320"/>
                <a:gd name="connsiteX61" fmla="*/ 2545996 w 4243824"/>
                <a:gd name="connsiteY61" fmla="*/ 3040253 h 4432320"/>
                <a:gd name="connsiteX62" fmla="*/ 2830983 w 4243824"/>
                <a:gd name="connsiteY62" fmla="*/ 2853468 h 4432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4243824" h="4432320">
                  <a:moveTo>
                    <a:pt x="3634513" y="2180526"/>
                  </a:moveTo>
                  <a:cubicBezTo>
                    <a:pt x="4056946" y="1740090"/>
                    <a:pt x="4220205" y="1361376"/>
                    <a:pt x="4082188" y="1139444"/>
                  </a:cubicBezTo>
                  <a:cubicBezTo>
                    <a:pt x="4007892" y="1019619"/>
                    <a:pt x="3849778" y="955897"/>
                    <a:pt x="3624988" y="955325"/>
                  </a:cubicBezTo>
                  <a:lnTo>
                    <a:pt x="3621939" y="955325"/>
                  </a:lnTo>
                  <a:cubicBezTo>
                    <a:pt x="3421153" y="955325"/>
                    <a:pt x="3166834" y="1004855"/>
                    <a:pt x="2884324" y="1098772"/>
                  </a:cubicBezTo>
                  <a:cubicBezTo>
                    <a:pt x="2738591" y="409733"/>
                    <a:pt x="2482368" y="-223"/>
                    <a:pt x="2195666" y="-223"/>
                  </a:cubicBezTo>
                  <a:cubicBezTo>
                    <a:pt x="2018976" y="-223"/>
                    <a:pt x="1852766" y="153797"/>
                    <a:pt x="1715130" y="445166"/>
                  </a:cubicBezTo>
                  <a:cubicBezTo>
                    <a:pt x="1587590" y="715105"/>
                    <a:pt x="1491863" y="1084104"/>
                    <a:pt x="1437762" y="1513872"/>
                  </a:cubicBezTo>
                  <a:cubicBezTo>
                    <a:pt x="1232688" y="1518605"/>
                    <a:pt x="1070191" y="1688712"/>
                    <a:pt x="1074954" y="1893814"/>
                  </a:cubicBezTo>
                  <a:cubicBezTo>
                    <a:pt x="1079716" y="2098916"/>
                    <a:pt x="1249833" y="2261355"/>
                    <a:pt x="1454906" y="2256622"/>
                  </a:cubicBezTo>
                  <a:cubicBezTo>
                    <a:pt x="1659980" y="2251897"/>
                    <a:pt x="1822476" y="2081790"/>
                    <a:pt x="1817713" y="1876679"/>
                  </a:cubicBezTo>
                  <a:cubicBezTo>
                    <a:pt x="1813713" y="1703638"/>
                    <a:pt x="1690745" y="1556286"/>
                    <a:pt x="1521200" y="1521396"/>
                  </a:cubicBezTo>
                  <a:cubicBezTo>
                    <a:pt x="1644168" y="835596"/>
                    <a:pt x="1884960" y="394112"/>
                    <a:pt x="2138134" y="394112"/>
                  </a:cubicBezTo>
                  <a:cubicBezTo>
                    <a:pt x="2342351" y="394112"/>
                    <a:pt x="2542947" y="684815"/>
                    <a:pt x="2677155" y="1173639"/>
                  </a:cubicBezTo>
                  <a:cubicBezTo>
                    <a:pt x="2465224" y="1256877"/>
                    <a:pt x="2258435" y="1352737"/>
                    <a:pt x="2058030" y="1460722"/>
                  </a:cubicBezTo>
                  <a:cubicBezTo>
                    <a:pt x="2041646" y="1469085"/>
                    <a:pt x="2035074" y="1489173"/>
                    <a:pt x="2043456" y="1505585"/>
                  </a:cubicBezTo>
                  <a:cubicBezTo>
                    <a:pt x="2051838" y="1521996"/>
                    <a:pt x="2071936" y="1528521"/>
                    <a:pt x="2088319" y="1520158"/>
                  </a:cubicBezTo>
                  <a:cubicBezTo>
                    <a:pt x="2286725" y="1422698"/>
                    <a:pt x="2491988" y="1339612"/>
                    <a:pt x="2702300" y="1271555"/>
                  </a:cubicBezTo>
                  <a:cubicBezTo>
                    <a:pt x="2732113" y="1394142"/>
                    <a:pt x="2757545" y="1525778"/>
                    <a:pt x="2778500" y="1664081"/>
                  </a:cubicBezTo>
                  <a:lnTo>
                    <a:pt x="2772690" y="1661223"/>
                  </a:lnTo>
                  <a:cubicBezTo>
                    <a:pt x="2756212" y="1653079"/>
                    <a:pt x="2736210" y="1659861"/>
                    <a:pt x="2728018" y="1676378"/>
                  </a:cubicBezTo>
                  <a:cubicBezTo>
                    <a:pt x="2720113" y="1692541"/>
                    <a:pt x="2726398" y="1712106"/>
                    <a:pt x="2742306" y="1720564"/>
                  </a:cubicBezTo>
                  <a:cubicBezTo>
                    <a:pt x="2758402" y="1729137"/>
                    <a:pt x="2774214" y="1737804"/>
                    <a:pt x="2789931" y="1746567"/>
                  </a:cubicBezTo>
                  <a:cubicBezTo>
                    <a:pt x="2823268" y="2004714"/>
                    <a:pt x="2839746" y="2264756"/>
                    <a:pt x="2839175" y="2525046"/>
                  </a:cubicBezTo>
                  <a:cubicBezTo>
                    <a:pt x="2839175" y="2555145"/>
                    <a:pt x="2839175" y="2587244"/>
                    <a:pt x="2838317" y="2622677"/>
                  </a:cubicBezTo>
                  <a:cubicBezTo>
                    <a:pt x="2673820" y="2752131"/>
                    <a:pt x="2502656" y="2872946"/>
                    <a:pt x="2325587" y="2984627"/>
                  </a:cubicBezTo>
                  <a:cubicBezTo>
                    <a:pt x="2092034" y="2919752"/>
                    <a:pt x="1862577" y="2840904"/>
                    <a:pt x="1638453" y="2748502"/>
                  </a:cubicBezTo>
                  <a:cubicBezTo>
                    <a:pt x="932460" y="2458751"/>
                    <a:pt x="326956" y="2060892"/>
                    <a:pt x="58732" y="1709134"/>
                  </a:cubicBezTo>
                  <a:cubicBezTo>
                    <a:pt x="47426" y="1694608"/>
                    <a:pt x="26471" y="1691998"/>
                    <a:pt x="11945" y="1703305"/>
                  </a:cubicBezTo>
                  <a:cubicBezTo>
                    <a:pt x="-1085" y="1713449"/>
                    <a:pt x="-4724" y="1731613"/>
                    <a:pt x="3392" y="1745996"/>
                  </a:cubicBezTo>
                  <a:cubicBezTo>
                    <a:pt x="236659" y="2149951"/>
                    <a:pt x="931984" y="2634583"/>
                    <a:pt x="1775041" y="2980626"/>
                  </a:cubicBezTo>
                  <a:cubicBezTo>
                    <a:pt x="1888580" y="3027204"/>
                    <a:pt x="2003641" y="3070828"/>
                    <a:pt x="2118609" y="3110737"/>
                  </a:cubicBezTo>
                  <a:cubicBezTo>
                    <a:pt x="1513676" y="3462401"/>
                    <a:pt x="915029" y="3676999"/>
                    <a:pt x="506597" y="3687381"/>
                  </a:cubicBezTo>
                  <a:cubicBezTo>
                    <a:pt x="488186" y="3686667"/>
                    <a:pt x="472688" y="3701021"/>
                    <a:pt x="471974" y="3719433"/>
                  </a:cubicBezTo>
                  <a:cubicBezTo>
                    <a:pt x="471260" y="3737845"/>
                    <a:pt x="485614" y="3753342"/>
                    <a:pt x="504026" y="3754056"/>
                  </a:cubicBezTo>
                  <a:cubicBezTo>
                    <a:pt x="540135" y="3757733"/>
                    <a:pt x="576406" y="3759504"/>
                    <a:pt x="612706" y="3759390"/>
                  </a:cubicBezTo>
                  <a:cubicBezTo>
                    <a:pt x="1034473" y="3759390"/>
                    <a:pt x="1671695" y="3542982"/>
                    <a:pt x="2317682" y="3176556"/>
                  </a:cubicBezTo>
                  <a:cubicBezTo>
                    <a:pt x="2479035" y="3226752"/>
                    <a:pt x="2638006" y="3268948"/>
                    <a:pt x="2790883" y="3302095"/>
                  </a:cubicBezTo>
                  <a:cubicBezTo>
                    <a:pt x="2731256" y="3755675"/>
                    <a:pt x="2620481" y="4138200"/>
                    <a:pt x="2478082" y="4381849"/>
                  </a:cubicBezTo>
                  <a:cubicBezTo>
                    <a:pt x="2468748" y="4397718"/>
                    <a:pt x="2473986" y="4418149"/>
                    <a:pt x="2489893" y="4427493"/>
                  </a:cubicBezTo>
                  <a:cubicBezTo>
                    <a:pt x="2504371" y="4436018"/>
                    <a:pt x="2522945" y="4432417"/>
                    <a:pt x="2533231" y="4419092"/>
                  </a:cubicBezTo>
                  <a:cubicBezTo>
                    <a:pt x="2702967" y="4200017"/>
                    <a:pt x="2840603" y="3813302"/>
                    <a:pt x="2922233" y="3328575"/>
                  </a:cubicBezTo>
                  <a:cubicBezTo>
                    <a:pt x="3626035" y="3460496"/>
                    <a:pt x="4110095" y="3380391"/>
                    <a:pt x="4220110" y="3112643"/>
                  </a:cubicBezTo>
                  <a:cubicBezTo>
                    <a:pt x="4316693" y="2875947"/>
                    <a:pt x="4103619" y="2537142"/>
                    <a:pt x="3634513" y="2180526"/>
                  </a:cubicBezTo>
                  <a:close/>
                  <a:moveTo>
                    <a:pt x="2986813" y="1860486"/>
                  </a:moveTo>
                  <a:cubicBezTo>
                    <a:pt x="3121210" y="1941582"/>
                    <a:pt x="3250750" y="2030412"/>
                    <a:pt x="3374861" y="2126520"/>
                  </a:cubicBezTo>
                  <a:cubicBezTo>
                    <a:pt x="3257799" y="2255688"/>
                    <a:pt x="3132449" y="2377094"/>
                    <a:pt x="2999576" y="2489993"/>
                  </a:cubicBezTo>
                  <a:cubicBezTo>
                    <a:pt x="3001100" y="2430462"/>
                    <a:pt x="3001862" y="2370645"/>
                    <a:pt x="3001862" y="2311305"/>
                  </a:cubicBezTo>
                  <a:cubicBezTo>
                    <a:pt x="3002337" y="2159571"/>
                    <a:pt x="2997290" y="2008219"/>
                    <a:pt x="2987288" y="1860867"/>
                  </a:cubicBezTo>
                  <a:close/>
                  <a:moveTo>
                    <a:pt x="2988241" y="2740596"/>
                  </a:moveTo>
                  <a:cubicBezTo>
                    <a:pt x="3184646" y="2596912"/>
                    <a:pt x="3370860" y="2439816"/>
                    <a:pt x="3545644" y="2270442"/>
                  </a:cubicBezTo>
                  <a:cubicBezTo>
                    <a:pt x="3819869" y="2522474"/>
                    <a:pt x="3940360" y="2754503"/>
                    <a:pt x="3876733" y="2909665"/>
                  </a:cubicBezTo>
                  <a:cubicBezTo>
                    <a:pt x="3799199" y="3098260"/>
                    <a:pt x="3455156" y="3173507"/>
                    <a:pt x="2953475" y="3112643"/>
                  </a:cubicBezTo>
                  <a:cubicBezTo>
                    <a:pt x="2968715" y="2992056"/>
                    <a:pt x="2980526" y="2867184"/>
                    <a:pt x="2988717" y="2740596"/>
                  </a:cubicBezTo>
                  <a:close/>
                  <a:moveTo>
                    <a:pt x="3716428" y="1298321"/>
                  </a:moveTo>
                  <a:cubicBezTo>
                    <a:pt x="3811678" y="1452149"/>
                    <a:pt x="3712903" y="1723517"/>
                    <a:pt x="3445060" y="2045366"/>
                  </a:cubicBezTo>
                  <a:cubicBezTo>
                    <a:pt x="3294851" y="1944640"/>
                    <a:pt x="3139498" y="1851714"/>
                    <a:pt x="2979763" y="1766951"/>
                  </a:cubicBezTo>
                  <a:cubicBezTo>
                    <a:pt x="2964810" y="1581470"/>
                    <a:pt x="2940520" y="1396866"/>
                    <a:pt x="2906993" y="1213834"/>
                  </a:cubicBezTo>
                  <a:cubicBezTo>
                    <a:pt x="3325617" y="1111345"/>
                    <a:pt x="3619844" y="1141730"/>
                    <a:pt x="3716903" y="1298321"/>
                  </a:cubicBezTo>
                  <a:close/>
                  <a:moveTo>
                    <a:pt x="2830603" y="2853468"/>
                  </a:moveTo>
                  <a:cubicBezTo>
                    <a:pt x="2826411" y="2934144"/>
                    <a:pt x="2821078" y="3014250"/>
                    <a:pt x="2813362" y="3092640"/>
                  </a:cubicBezTo>
                  <a:cubicBezTo>
                    <a:pt x="2727161" y="3078638"/>
                    <a:pt x="2637626" y="3061113"/>
                    <a:pt x="2545996" y="3040253"/>
                  </a:cubicBezTo>
                  <a:cubicBezTo>
                    <a:pt x="2643341" y="2980245"/>
                    <a:pt x="2738591" y="2917571"/>
                    <a:pt x="2830983" y="2853468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1324891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40000">
              <a:srgbClr val="122438"/>
            </a:gs>
            <a:gs pos="100000">
              <a:srgbClr val="122438">
                <a:alpha val="96000"/>
              </a:srgbClr>
            </a:gs>
          </a:gsLst>
          <a:lin ang="4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52213" y="6323330"/>
            <a:ext cx="544830" cy="53467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</a:defRPr>
            </a:lvl1pPr>
          </a:lstStyle>
          <a:p>
            <a:fld id="{D410213F-DBF0-43E9-B4DB-C3EC68F8C90D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606D95C-C00C-65A0-6F7A-AC4F778CBF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CA"/>
              <a:t>e-Doc 7371560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8070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4" r:id="rId2"/>
    <p:sldLayoutId id="2147483675" r:id="rId3"/>
    <p:sldLayoutId id="2147483678" r:id="rId4"/>
    <p:sldLayoutId id="2147483709" r:id="rId5"/>
    <p:sldLayoutId id="2147483650" r:id="rId6"/>
    <p:sldLayoutId id="2147483699" r:id="rId7"/>
    <p:sldLayoutId id="2147483702" r:id="rId8"/>
    <p:sldLayoutId id="2147483705" r:id="rId9"/>
    <p:sldLayoutId id="2147483677" r:id="rId10"/>
    <p:sldLayoutId id="2147483680" r:id="rId11"/>
    <p:sldLayoutId id="2147483684" r:id="rId12"/>
    <p:sldLayoutId id="2147483694" r:id="rId13"/>
    <p:sldLayoutId id="2147483690" r:id="rId14"/>
    <p:sldLayoutId id="2147483708" r:id="rId15"/>
    <p:sldLayoutId id="2147483712" r:id="rId16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67" userDrawn="1">
          <p15:clr>
            <a:srgbClr val="F26B43"/>
          </p15:clr>
        </p15:guide>
        <p15:guide id="3" pos="529" userDrawn="1">
          <p15:clr>
            <a:srgbClr val="F26B43"/>
          </p15:clr>
        </p15:guide>
        <p15:guide id="4" pos="715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546C9A2E-6961-47E5-AAC8-08E272BAAC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4375" y="6356350"/>
            <a:ext cx="2867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11638D03-608B-4403-88C7-A20713946A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CA"/>
              <a:t>e-Doc 7371560</a:t>
            </a:r>
            <a:endParaRPr lang="en-CA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DCE5859-3B69-4D83-9C8F-6CB5E19B1F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323330"/>
            <a:ext cx="510540" cy="53467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/>
                </a:solidFill>
              </a:defRPr>
            </a:lvl1pPr>
          </a:lstStyle>
          <a:p>
            <a:fld id="{D410213F-DBF0-43E9-B4DB-C3EC68F8C90D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44FAECC3-8FB5-49A7-96A0-55CBD0B93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00062"/>
            <a:ext cx="10782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CA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5EA7AE80-C570-46A5-B1F2-A64AD2CD35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4375" y="1825625"/>
            <a:ext cx="107823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5772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6" r:id="rId4"/>
    <p:sldLayoutId id="2147483710" r:id="rId5"/>
    <p:sldLayoutId id="2147483688" r:id="rId6"/>
    <p:sldLayoutId id="2147483695" r:id="rId7"/>
    <p:sldLayoutId id="2147483687" r:id="rId8"/>
    <p:sldLayoutId id="2147483700" r:id="rId9"/>
    <p:sldLayoutId id="2147483703" r:id="rId10"/>
    <p:sldLayoutId id="2147483706" r:id="rId11"/>
    <p:sldLayoutId id="2147483711" r:id="rId12"/>
    <p:sldLayoutId id="2147483685" r:id="rId1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29" userDrawn="1">
          <p15:clr>
            <a:srgbClr val="F26B43"/>
          </p15:clr>
        </p15:guide>
        <p15:guide id="2" orient="horz" pos="845" userDrawn="1">
          <p15:clr>
            <a:srgbClr val="F26B43"/>
          </p15:clr>
        </p15:guide>
        <p15:guide id="3" pos="715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2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Safeguards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38199" y="3335019"/>
            <a:ext cx="9717506" cy="1441684"/>
          </a:xfrm>
        </p:spPr>
        <p:txBody>
          <a:bodyPr>
            <a:normAutofit/>
          </a:bodyPr>
          <a:lstStyle/>
          <a:p>
            <a:r>
              <a:rPr lang="en-CA" sz="4400" dirty="0">
                <a:solidFill>
                  <a:schemeClr val="bg1"/>
                </a:solidFill>
              </a:rPr>
              <a:t>Canada’s Safeguards Readiness for Small Modular and Advanced Reactors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198" y="5006991"/>
            <a:ext cx="4538135" cy="1103877"/>
          </a:xfrm>
        </p:spPr>
        <p:txBody>
          <a:bodyPr>
            <a:normAutofit/>
          </a:bodyPr>
          <a:lstStyle/>
          <a:p>
            <a:r>
              <a:rPr lang="en-CA" sz="2000" b="1" dirty="0"/>
              <a:t>Michael Kent</a:t>
            </a:r>
            <a:br>
              <a:rPr lang="en-CA" sz="2000" dirty="0"/>
            </a:br>
            <a:r>
              <a:rPr lang="en-CA" sz="2000" dirty="0"/>
              <a:t>Senior Safeguards Advisor</a:t>
            </a:r>
            <a:br>
              <a:rPr lang="en-CA" sz="2000" dirty="0"/>
            </a:br>
            <a:r>
              <a:rPr lang="en-CA" sz="2000" dirty="0"/>
              <a:t>Canadian Nuclear Safety Commission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8A4D603-8913-1268-2EC4-73881B88AD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CA"/>
              <a:t>e-Doc 7371560</a:t>
            </a:r>
            <a:endParaRPr lang="en-CA" dirty="0"/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5EC09DC8-A207-C80A-65B9-1AC169DBB48A}"/>
              </a:ext>
            </a:extLst>
          </p:cNvPr>
          <p:cNvSpPr txBox="1">
            <a:spLocks/>
          </p:cNvSpPr>
          <p:nvPr/>
        </p:nvSpPr>
        <p:spPr>
          <a:xfrm>
            <a:off x="5071534" y="4980939"/>
            <a:ext cx="6527799" cy="110387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CA" sz="2000" b="1" dirty="0"/>
              <a:t>International Conference on SMRs and their Applications</a:t>
            </a:r>
            <a:br>
              <a:rPr lang="en-CA" sz="2000" b="1" dirty="0"/>
            </a:br>
            <a:r>
              <a:rPr lang="en-CA" sz="2000" dirty="0"/>
              <a:t>21–25 October 2024</a:t>
            </a:r>
            <a:br>
              <a:rPr lang="en-CA" sz="2000" dirty="0"/>
            </a:br>
            <a:r>
              <a:rPr lang="en-CA" sz="2000" dirty="0"/>
              <a:t>Vienna, Austria</a:t>
            </a:r>
          </a:p>
        </p:txBody>
      </p:sp>
    </p:spTree>
    <p:extLst>
      <p:ext uri="{BB962C8B-B14F-4D97-AF65-F5344CB8AC3E}">
        <p14:creationId xmlns:p14="http://schemas.microsoft.com/office/powerpoint/2010/main" val="1823294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27914-6CD7-AA10-4A98-67D1B92763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CNSC Vendor Design Reviews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5C9DD-3D05-9654-BB89-72767776C2F8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 fontScale="85000" lnSpcReduction="20000"/>
          </a:bodyPr>
          <a:lstStyle/>
          <a:p>
            <a:pPr marL="227013" indent="-227013">
              <a:defRPr/>
            </a:pPr>
            <a:r>
              <a:rPr lang="en-CA" altLang="en-US" sz="2800" dirty="0"/>
              <a:t>As an optional service, the CNSC is able to engage with vendors prior to the licensing processes.</a:t>
            </a:r>
          </a:p>
          <a:p>
            <a:pPr marL="227013" indent="-227013">
              <a:defRPr/>
            </a:pPr>
            <a:r>
              <a:rPr lang="en-CA" altLang="en-US" sz="2800" dirty="0"/>
              <a:t>Opportunity to confirm that the vendor, through its design documentation, understands Canadian requirements and CNSC expectations, as applicable to novel conditions or novel technologies.</a:t>
            </a:r>
          </a:p>
          <a:p>
            <a:pPr marL="227013" indent="-227013">
              <a:defRPr/>
            </a:pPr>
            <a:r>
              <a:rPr lang="en-CA" altLang="en-US" sz="2800" dirty="0"/>
              <a:t>Carried out in up to 3 phases, with each phase representing an increasing level of detail in the design.</a:t>
            </a:r>
          </a:p>
          <a:p>
            <a:pPr marL="227013" indent="-227013">
              <a:defRPr/>
            </a:pPr>
            <a:r>
              <a:rPr lang="en-CA" altLang="en-US" sz="2800" dirty="0"/>
              <a:t>The CNSC provides structured feedback to vendors on Canadian requirements without a regulatory decision.</a:t>
            </a:r>
          </a:p>
          <a:p>
            <a:pPr marL="227013" indent="-227013">
              <a:defRPr/>
            </a:pPr>
            <a:r>
              <a:rPr lang="en-CA" altLang="en-US" sz="2800" dirty="0"/>
              <a:t>Enables CNSC staff to engage in technical discussions.</a:t>
            </a:r>
          </a:p>
          <a:p>
            <a:pPr marL="227013" indent="-227013">
              <a:defRPr/>
            </a:pPr>
            <a:r>
              <a:rPr lang="en-CA" altLang="en-US" sz="2800" dirty="0"/>
              <a:t>Encourages early consideration of safeguards into the design and its integration with security and safety.</a:t>
            </a:r>
            <a:endParaRPr lang="en-CA" sz="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D12E30-A454-2CFB-5E4B-93162CAA5A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CA"/>
              <a:t>e-Doc 7371560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9149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56BF6-48D4-B8AA-B321-B3F830FDA6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CNSC’s Vendor Design Reviews (VDR)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8049A9E-B730-DC65-502A-749CC9FA9FB8}"/>
              </a:ext>
            </a:extLst>
          </p:cNvPr>
          <p:cNvGrpSpPr/>
          <p:nvPr/>
        </p:nvGrpSpPr>
        <p:grpSpPr>
          <a:xfrm>
            <a:off x="583137" y="3414608"/>
            <a:ext cx="3440365" cy="3256574"/>
            <a:chOff x="309525" y="848672"/>
            <a:chExt cx="2080923" cy="2101799"/>
          </a:xfrm>
        </p:grpSpPr>
        <p:sp>
          <p:nvSpPr>
            <p:cNvPr id="6" name="Content Placeholder 2">
              <a:extLst>
                <a:ext uri="{FF2B5EF4-FFF2-40B4-BE49-F238E27FC236}">
                  <a16:creationId xmlns:a16="http://schemas.microsoft.com/office/drawing/2014/main" id="{0335C46E-D7F8-4930-FAD4-78DC46B9A32F}"/>
                </a:ext>
              </a:extLst>
            </p:cNvPr>
            <p:cNvSpPr txBox="1">
              <a:spLocks/>
            </p:cNvSpPr>
            <p:nvPr/>
          </p:nvSpPr>
          <p:spPr>
            <a:xfrm>
              <a:off x="309525" y="1357707"/>
              <a:ext cx="1943398" cy="1592764"/>
            </a:xfrm>
            <a:prstGeom prst="rect">
              <a:avLst/>
            </a:prstGeom>
          </p:spPr>
          <p:txBody>
            <a:bodyPr>
              <a:normAutofit fontScale="85000" lnSpcReduction="20000"/>
            </a:bodyPr>
            <a:lstStyle>
              <a:lvl1pPr marL="228600" indent="0" algn="l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1pPr>
              <a:lvl2pPr marL="685800" indent="0" algn="l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2pPr>
              <a:lvl3pPr marL="1143000" indent="0" algn="l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3pPr>
              <a:lvl4pPr marL="1600200" indent="0" algn="l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4pPr>
              <a:lvl5pPr marL="2057400" indent="0" algn="l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algn="ctr">
                <a:buNone/>
                <a:defRPr/>
              </a:pPr>
              <a:r>
                <a:rPr lang="en-US" altLang="en-US" sz="2600" b="1" dirty="0">
                  <a:latin typeface="+mj-lt"/>
                  <a:ea typeface="Roboto Condensed" panose="02000000000000000000" pitchFamily="2" charset="0"/>
                  <a:cs typeface="Roboto Condensed" panose="02000000000000000000" pitchFamily="2" charset="0"/>
                </a:rPr>
                <a:t>Phase 1</a:t>
              </a:r>
            </a:p>
            <a:p>
              <a:pPr marL="457200" indent="-457200">
                <a:defRPr/>
              </a:pPr>
              <a:r>
                <a:rPr lang="en-US" altLang="en-US" sz="2600" dirty="0">
                  <a:latin typeface="+mj-lt"/>
                  <a:ea typeface="Roboto Condensed" panose="02000000000000000000" pitchFamily="2" charset="0"/>
                  <a:cs typeface="Roboto Condensed" panose="02000000000000000000" pitchFamily="2" charset="0"/>
                </a:rPr>
                <a:t>USNC MMR</a:t>
              </a:r>
            </a:p>
            <a:p>
              <a:pPr marL="457200" indent="-457200">
                <a:defRPr/>
              </a:pPr>
              <a:r>
                <a:rPr lang="en-US" altLang="en-US" sz="2600" dirty="0">
                  <a:latin typeface="+mj-lt"/>
                  <a:ea typeface="Roboto Condensed" panose="02000000000000000000" pitchFamily="2" charset="0"/>
                  <a:cs typeface="Roboto Condensed" panose="02000000000000000000" pitchFamily="2" charset="0"/>
                </a:rPr>
                <a:t>ARC ARC-100</a:t>
              </a:r>
            </a:p>
            <a:p>
              <a:pPr marL="457200" indent="-457200">
                <a:defRPr/>
              </a:pPr>
              <a:r>
                <a:rPr lang="en-US" altLang="en-US" sz="2600" dirty="0" err="1">
                  <a:latin typeface="+mj-lt"/>
                  <a:ea typeface="Roboto Condensed" panose="02000000000000000000" pitchFamily="2" charset="0"/>
                  <a:cs typeface="Roboto Condensed" panose="02000000000000000000" pitchFamily="2" charset="0"/>
                </a:rPr>
                <a:t>Moltex</a:t>
              </a:r>
              <a:r>
                <a:rPr lang="en-US" altLang="en-US" sz="2600" dirty="0">
                  <a:latin typeface="+mj-lt"/>
                  <a:ea typeface="Roboto Condensed" panose="02000000000000000000" pitchFamily="2" charset="0"/>
                  <a:cs typeface="Roboto Condensed" panose="02000000000000000000" pitchFamily="2" charset="0"/>
                </a:rPr>
                <a:t> SSR-W300</a:t>
              </a:r>
            </a:p>
            <a:p>
              <a:pPr marL="457200" indent="-457200">
                <a:defRPr/>
              </a:pPr>
              <a:r>
                <a:rPr lang="en-US" altLang="en-US" sz="2600" dirty="0" err="1">
                  <a:latin typeface="+mj-lt"/>
                  <a:ea typeface="Roboto Condensed" panose="02000000000000000000" pitchFamily="2" charset="0"/>
                  <a:cs typeface="Roboto Condensed" panose="02000000000000000000" pitchFamily="2" charset="0"/>
                </a:rPr>
                <a:t>Holtec</a:t>
              </a:r>
              <a:r>
                <a:rPr lang="en-US" altLang="en-US" sz="2600" dirty="0">
                  <a:latin typeface="+mj-lt"/>
                  <a:ea typeface="Roboto Condensed" panose="02000000000000000000" pitchFamily="2" charset="0"/>
                  <a:cs typeface="Roboto Condensed" panose="02000000000000000000" pitchFamily="2" charset="0"/>
                </a:rPr>
                <a:t> SMR-160</a:t>
              </a:r>
            </a:p>
            <a:p>
              <a:pPr marL="457200" indent="-457200">
                <a:defRPr/>
              </a:pPr>
              <a:r>
                <a:rPr lang="en-US" altLang="en-US" sz="2600" dirty="0">
                  <a:latin typeface="+mj-lt"/>
                  <a:ea typeface="Roboto Condensed" panose="02000000000000000000" pitchFamily="2" charset="0"/>
                  <a:cs typeface="Roboto Condensed" panose="02000000000000000000" pitchFamily="2" charset="0"/>
                </a:rPr>
                <a:t>ATMEA1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31F7F16-5B8C-4E34-3149-8E9B31F27130}"/>
                </a:ext>
              </a:extLst>
            </p:cNvPr>
            <p:cNvSpPr txBox="1"/>
            <p:nvPr/>
          </p:nvSpPr>
          <p:spPr>
            <a:xfrm>
              <a:off x="309525" y="848672"/>
              <a:ext cx="2080923" cy="3774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chemeClr val="accent2"/>
                  </a:solidFill>
                  <a:latin typeface="+mj-lt"/>
                  <a:ea typeface="Roboto Condensed" panose="02000000000000000000" pitchFamily="2" charset="0"/>
                  <a:cs typeface="Roboto Condensed" panose="02000000000000000000" pitchFamily="2" charset="0"/>
                </a:rPr>
                <a:t>Completed VDRs</a:t>
              </a:r>
            </a:p>
          </p:txBody>
        </p:sp>
      </p:grp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E6CF12A-4315-F892-4008-6A084FD62EAD}"/>
              </a:ext>
            </a:extLst>
          </p:cNvPr>
          <p:cNvSpPr txBox="1">
            <a:spLocks/>
          </p:cNvSpPr>
          <p:nvPr/>
        </p:nvSpPr>
        <p:spPr>
          <a:xfrm>
            <a:off x="307162" y="2281757"/>
            <a:ext cx="11606314" cy="156236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457200">
              <a:spcBef>
                <a:spcPts val="600"/>
              </a:spcBef>
              <a:defRPr/>
            </a:pPr>
            <a:r>
              <a:rPr lang="en-US" altLang="en-US" sz="2600" dirty="0">
                <a:latin typeface="+mj-lt"/>
                <a:ea typeface="Roboto Condensed" panose="02000000000000000000" pitchFamily="2" charset="0"/>
                <a:cs typeface="Roboto Condensed" panose="02000000000000000000" pitchFamily="2" charset="0"/>
              </a:rPr>
              <a:t>ARC’s ARC-100, liquid sodium reactor (Phase 2 ongoing)</a:t>
            </a:r>
          </a:p>
          <a:p>
            <a:pPr marL="685800" indent="-457200">
              <a:spcBef>
                <a:spcPts val="600"/>
              </a:spcBef>
              <a:defRPr/>
            </a:pPr>
            <a:r>
              <a:rPr lang="en-US" altLang="en-US" sz="2600" dirty="0">
                <a:latin typeface="+mj-lt"/>
                <a:ea typeface="Roboto Condensed" panose="02000000000000000000" pitchFamily="2" charset="0"/>
                <a:cs typeface="Roboto Condensed" panose="02000000000000000000" pitchFamily="2" charset="0"/>
              </a:rPr>
              <a:t>Westinghouse’s </a:t>
            </a:r>
            <a:r>
              <a:rPr lang="en-US" altLang="en-US" sz="2600" dirty="0" err="1">
                <a:latin typeface="+mj-lt"/>
                <a:ea typeface="Roboto Condensed" panose="02000000000000000000" pitchFamily="2" charset="0"/>
                <a:cs typeface="Roboto Condensed" panose="02000000000000000000" pitchFamily="2" charset="0"/>
              </a:rPr>
              <a:t>eVinci</a:t>
            </a:r>
            <a:r>
              <a:rPr lang="en-US" altLang="en-US" sz="2600" dirty="0">
                <a:latin typeface="+mj-lt"/>
                <a:ea typeface="Roboto Condensed" panose="02000000000000000000" pitchFamily="2" charset="0"/>
                <a:cs typeface="Roboto Condensed" panose="02000000000000000000" pitchFamily="2" charset="0"/>
              </a:rPr>
              <a:t> microreactor (Phase 2 ongoing)</a:t>
            </a:r>
            <a:endParaRPr lang="en-US" altLang="en-US" sz="2600" dirty="0"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FA58B9-DFA0-E5A4-B3ED-16A2B744AE67}"/>
              </a:ext>
            </a:extLst>
          </p:cNvPr>
          <p:cNvSpPr txBox="1"/>
          <p:nvPr/>
        </p:nvSpPr>
        <p:spPr>
          <a:xfrm>
            <a:off x="583137" y="1724828"/>
            <a:ext cx="27863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+mj-lt"/>
                <a:ea typeface="Roboto Condensed" panose="02000000000000000000" pitchFamily="2" charset="0"/>
                <a:cs typeface="Roboto Condensed" panose="02000000000000000000" pitchFamily="2" charset="0"/>
              </a:rPr>
              <a:t>Current VDRs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396EA45-EA52-6744-FCE1-6D7E6479F3F3}"/>
              </a:ext>
            </a:extLst>
          </p:cNvPr>
          <p:cNvSpPr txBox="1">
            <a:spLocks/>
          </p:cNvSpPr>
          <p:nvPr/>
        </p:nvSpPr>
        <p:spPr>
          <a:xfrm>
            <a:off x="4256424" y="4161036"/>
            <a:ext cx="3707790" cy="2166701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buNone/>
              <a:defRPr/>
            </a:pPr>
            <a:r>
              <a:rPr lang="en-US" altLang="en-US" sz="2400" b="1" dirty="0">
                <a:latin typeface="+mj-lt"/>
                <a:ea typeface="Roboto Condensed" panose="02000000000000000000" pitchFamily="2" charset="0"/>
                <a:cs typeface="Roboto Condensed" panose="02000000000000000000" pitchFamily="2" charset="0"/>
              </a:rPr>
              <a:t>Phases 1 and 2</a:t>
            </a:r>
          </a:p>
          <a:p>
            <a:pPr marL="457200" indent="-457200">
              <a:defRPr/>
            </a:pPr>
            <a:r>
              <a:rPr lang="en-US" altLang="en-US" sz="2400" dirty="0">
                <a:latin typeface="+mj-lt"/>
                <a:ea typeface="Roboto Condensed" panose="02000000000000000000" pitchFamily="2" charset="0"/>
                <a:cs typeface="Roboto Condensed" panose="02000000000000000000" pitchFamily="2" charset="0"/>
              </a:rPr>
              <a:t>TEI IMSR-400</a:t>
            </a:r>
          </a:p>
          <a:p>
            <a:pPr marL="457200" indent="-457200">
              <a:defRPr/>
            </a:pPr>
            <a:r>
              <a:rPr lang="en-US" altLang="en-US" sz="2400" dirty="0">
                <a:latin typeface="+mj-lt"/>
                <a:ea typeface="Roboto Condensed" panose="02000000000000000000" pitchFamily="2" charset="0"/>
                <a:cs typeface="Roboto Condensed" panose="02000000000000000000" pitchFamily="2" charset="0"/>
              </a:rPr>
              <a:t>GE-H BWRX-300</a:t>
            </a:r>
          </a:p>
          <a:p>
            <a:pPr marL="457200" indent="-457200">
              <a:defRPr/>
            </a:pPr>
            <a:r>
              <a:rPr lang="en-US" altLang="en-US" sz="2400" dirty="0">
                <a:latin typeface="+mj-lt"/>
                <a:ea typeface="Roboto Condensed" panose="02000000000000000000" pitchFamily="2" charset="0"/>
                <a:cs typeface="Roboto Condensed" panose="02000000000000000000" pitchFamily="2" charset="0"/>
              </a:rPr>
              <a:t>X-Energy Xe-100</a:t>
            </a:r>
          </a:p>
          <a:p>
            <a:pPr marL="457200" indent="-457200">
              <a:defRPr/>
            </a:pPr>
            <a:r>
              <a:rPr lang="en-US" altLang="en-US" sz="2400" dirty="0">
                <a:latin typeface="+mj-lt"/>
                <a:ea typeface="Roboto Condensed" panose="02000000000000000000" pitchFamily="2" charset="0"/>
                <a:cs typeface="Roboto Condensed" panose="02000000000000000000" pitchFamily="2" charset="0"/>
              </a:rPr>
              <a:t>Westinghouse AP-1000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2F1B984-A3B3-5977-1C7B-48CA7299A89D}"/>
              </a:ext>
            </a:extLst>
          </p:cNvPr>
          <p:cNvSpPr txBox="1">
            <a:spLocks/>
          </p:cNvSpPr>
          <p:nvPr/>
        </p:nvSpPr>
        <p:spPr>
          <a:xfrm>
            <a:off x="8424504" y="4199025"/>
            <a:ext cx="3707790" cy="20821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buNone/>
              <a:defRPr/>
            </a:pPr>
            <a:r>
              <a:rPr lang="en-US" altLang="en-US" sz="2200" b="1" dirty="0">
                <a:latin typeface="+mj-lt"/>
                <a:ea typeface="Roboto Condensed" panose="02000000000000000000" pitchFamily="2" charset="0"/>
                <a:cs typeface="Roboto Condensed" panose="02000000000000000000" pitchFamily="2" charset="0"/>
              </a:rPr>
              <a:t>Phases 1, 2 and 3</a:t>
            </a:r>
          </a:p>
          <a:p>
            <a:pPr marL="457200" indent="-457200">
              <a:defRPr/>
            </a:pPr>
            <a:r>
              <a:rPr lang="en-US" altLang="en-US" sz="2200" dirty="0">
                <a:latin typeface="+mj-lt"/>
                <a:ea typeface="Roboto Condensed" panose="02000000000000000000" pitchFamily="2" charset="0"/>
                <a:cs typeface="Roboto Condensed" panose="02000000000000000000" pitchFamily="2" charset="0"/>
              </a:rPr>
              <a:t>CANDU Energy EC6</a:t>
            </a:r>
          </a:p>
          <a:p>
            <a:pPr marL="457200" indent="-457200">
              <a:defRPr/>
            </a:pPr>
            <a:r>
              <a:rPr lang="en-US" altLang="en-US" sz="2200" dirty="0">
                <a:latin typeface="+mj-lt"/>
                <a:ea typeface="Roboto Condensed" panose="02000000000000000000" pitchFamily="2" charset="0"/>
                <a:cs typeface="Roboto Condensed" panose="02000000000000000000" pitchFamily="2" charset="0"/>
              </a:rPr>
              <a:t>AECL ACR-1000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361DF0-136A-84CF-1310-BE30C305D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CA"/>
              <a:t>e-Doc 7371560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45545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A637E-C039-B535-F307-2E070F253D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Safeguards-by-Design (SBD) in Canada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E4849-3C49-1B14-9381-AE3BDDFE94BC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/>
            <a:r>
              <a:rPr lang="en-US" altLang="en-US" sz="3200" dirty="0"/>
              <a:t>Canada has successfully considered safeguards aspects </a:t>
            </a:r>
            <a:r>
              <a:rPr lang="en-CA" altLang="en-US" sz="3200" dirty="0"/>
              <a:t>in the design of new – or modification of existing – facilities for decades.</a:t>
            </a:r>
          </a:p>
          <a:p>
            <a:pPr marL="342900" indent="-342900"/>
            <a:r>
              <a:rPr lang="en-CA" altLang="en-US" sz="3200" dirty="0"/>
              <a:t>SBD is the integration of safeguards considerations into the design process for new or existing facilities from initial planning through the design, construction, operation, and decommissioning phases.</a:t>
            </a:r>
          </a:p>
          <a:p>
            <a:pPr marL="342900" indent="-342900"/>
            <a:r>
              <a:rPr lang="en-US" altLang="en-US" sz="3200" dirty="0"/>
              <a:t>The absence of early safeguards considerations can result in cost increases, timeline extensions and additional human resources demands.</a:t>
            </a:r>
          </a:p>
          <a:p>
            <a:pPr marL="342900" indent="-342900"/>
            <a:r>
              <a:rPr lang="en-US" altLang="en-US" sz="3200" dirty="0"/>
              <a:t>Voluntary process for both the vendor and the State.</a:t>
            </a:r>
          </a:p>
          <a:p>
            <a:pPr marL="342900" indent="-342900"/>
            <a:r>
              <a:rPr lang="en-US" altLang="en-US" sz="3200" dirty="0"/>
              <a:t>Requires engagement between the IAEA, the CNSC, and the vendor/licensee.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E20B4-453C-D7D1-DBAA-952C565F3A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CA"/>
              <a:t>e-Doc 7371560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77945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CAB3C-0837-7725-DBAE-55F09C529D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CSSP Task on SBD for SMRs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DB1B4-6BA9-9E26-CE6D-98E62BACE2D5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 fontScale="55000" lnSpcReduction="20000"/>
          </a:bodyPr>
          <a:lstStyle/>
          <a:p>
            <a:pPr>
              <a:spcBef>
                <a:spcPts val="600"/>
              </a:spcBef>
              <a:buNone/>
              <a:defRPr/>
            </a:pPr>
            <a:r>
              <a:rPr lang="en-CA" altLang="en-US" sz="4400" dirty="0">
                <a:latin typeface="+mj-lt"/>
              </a:rPr>
              <a:t>Canada is engaging the IAEA on SBD for SMRs through its Canadian Safeguards Support Program (CSSP)</a:t>
            </a:r>
          </a:p>
          <a:p>
            <a:pPr marL="685800" indent="-457200">
              <a:spcBef>
                <a:spcPts val="600"/>
              </a:spcBef>
              <a:defRPr/>
            </a:pPr>
            <a:endParaRPr lang="en-CA" altLang="en-US" sz="4400" dirty="0">
              <a:latin typeface="+mj-lt"/>
            </a:endParaRPr>
          </a:p>
          <a:p>
            <a:pPr>
              <a:spcBef>
                <a:spcPts val="600"/>
              </a:spcBef>
              <a:buNone/>
              <a:defRPr/>
            </a:pPr>
            <a:r>
              <a:rPr lang="en-CA" altLang="en-US" sz="4400" dirty="0">
                <a:latin typeface="+mj-lt"/>
              </a:rPr>
              <a:t>Task aims to identify the key technical challenges for safeguards implementation involving SMRs, and the steps that can be taken to support incorporating safeguards-by-design principles into the designs. </a:t>
            </a:r>
          </a:p>
          <a:p>
            <a:pPr>
              <a:spcBef>
                <a:spcPts val="600"/>
              </a:spcBef>
              <a:buNone/>
              <a:defRPr/>
            </a:pPr>
            <a:endParaRPr lang="en-US" sz="4400" b="1" dirty="0">
              <a:solidFill>
                <a:schemeClr val="accent2"/>
              </a:solidFill>
              <a:latin typeface="+mj-lt"/>
              <a:ea typeface="Roboto Condensed" panose="02000000000000000000" pitchFamily="2" charset="0"/>
              <a:cs typeface="Roboto Condensed" panose="02000000000000000000" pitchFamily="2" charset="0"/>
            </a:endParaRPr>
          </a:p>
          <a:p>
            <a:pPr>
              <a:spcBef>
                <a:spcPts val="600"/>
              </a:spcBef>
              <a:buNone/>
              <a:defRPr/>
            </a:pPr>
            <a:r>
              <a:rPr lang="en-US" sz="4400" b="1" dirty="0">
                <a:solidFill>
                  <a:schemeClr val="accent2"/>
                </a:solidFill>
                <a:latin typeface="+mj-lt"/>
                <a:ea typeface="Roboto Condensed" panose="02000000000000000000" pitchFamily="2" charset="0"/>
                <a:cs typeface="Roboto Condensed" panose="02000000000000000000" pitchFamily="2" charset="0"/>
              </a:rPr>
              <a:t>Current designs under discussion with the IAEA:</a:t>
            </a:r>
          </a:p>
          <a:p>
            <a:pPr marL="685800" indent="-457200">
              <a:spcBef>
                <a:spcPts val="600"/>
              </a:spcBef>
              <a:defRPr/>
            </a:pPr>
            <a:r>
              <a:rPr lang="en-US" altLang="en-US" sz="4400" dirty="0">
                <a:latin typeface="+mj-lt"/>
                <a:ea typeface="Roboto Condensed" panose="02000000000000000000" pitchFamily="2" charset="0"/>
                <a:cs typeface="Roboto Condensed" panose="02000000000000000000" pitchFamily="2" charset="0"/>
              </a:rPr>
              <a:t>X-Energy Xe-100 high-temperature gas cooled reactor</a:t>
            </a:r>
          </a:p>
          <a:p>
            <a:pPr marL="685800" indent="-457200">
              <a:spcBef>
                <a:spcPts val="600"/>
              </a:spcBef>
              <a:defRPr/>
            </a:pPr>
            <a:r>
              <a:rPr lang="en-US" altLang="en-US" sz="4400" dirty="0" err="1">
                <a:latin typeface="+mj-lt"/>
                <a:ea typeface="Roboto Condensed" panose="02000000000000000000" pitchFamily="2" charset="0"/>
                <a:cs typeface="Roboto Condensed" panose="02000000000000000000" pitchFamily="2" charset="0"/>
              </a:rPr>
              <a:t>Moltex</a:t>
            </a:r>
            <a:r>
              <a:rPr lang="en-US" altLang="en-US" sz="4400" dirty="0">
                <a:latin typeface="+mj-lt"/>
                <a:ea typeface="Roboto Condensed" panose="02000000000000000000" pitchFamily="2" charset="0"/>
                <a:cs typeface="Roboto Condensed" panose="02000000000000000000" pitchFamily="2" charset="0"/>
              </a:rPr>
              <a:t> Energy SSR-W300 molten salt reactor</a:t>
            </a:r>
          </a:p>
          <a:p>
            <a:pPr marL="685800" indent="-457200">
              <a:spcBef>
                <a:spcPts val="600"/>
              </a:spcBef>
              <a:defRPr/>
            </a:pPr>
            <a:r>
              <a:rPr lang="en-US" altLang="en-US" sz="4400" dirty="0">
                <a:latin typeface="+mj-lt"/>
                <a:ea typeface="Roboto Condensed" panose="02000000000000000000" pitchFamily="2" charset="0"/>
                <a:cs typeface="Roboto Condensed" panose="02000000000000000000" pitchFamily="2" charset="0"/>
              </a:rPr>
              <a:t>Terrestrial Energy IMSR integral molten salt reactor</a:t>
            </a:r>
          </a:p>
          <a:p>
            <a:pPr marL="685800" indent="-457200">
              <a:spcBef>
                <a:spcPts val="600"/>
              </a:spcBef>
              <a:defRPr/>
            </a:pPr>
            <a:endParaRPr lang="en-US" altLang="en-US" sz="2800" b="1" dirty="0">
              <a:latin typeface="+mj-lt"/>
              <a:ea typeface="Roboto Condensed" panose="02000000000000000000" pitchFamily="2" charset="0"/>
              <a:cs typeface="Roboto Condensed" panose="02000000000000000000" pitchFamily="2" charset="0"/>
            </a:endParaRPr>
          </a:p>
          <a:p>
            <a:pPr algn="ctr">
              <a:spcBef>
                <a:spcPts val="600"/>
              </a:spcBef>
              <a:buNone/>
              <a:defRPr/>
            </a:pPr>
            <a:r>
              <a:rPr lang="en-US" altLang="en-US" sz="2900" dirty="0">
                <a:latin typeface="+mj-lt"/>
                <a:ea typeface="Roboto Condensed" panose="02000000000000000000" pitchFamily="2" charset="0"/>
                <a:cs typeface="Roboto Condensed" panose="02000000000000000000" pitchFamily="2" charset="0"/>
              </a:rPr>
              <a:t>“</a:t>
            </a:r>
            <a:r>
              <a:rPr lang="en-US" altLang="en-US" sz="3600" dirty="0">
                <a:latin typeface="+mj-lt"/>
                <a:ea typeface="Roboto Condensed" panose="02000000000000000000" pitchFamily="2" charset="0"/>
                <a:cs typeface="Roboto Condensed" panose="02000000000000000000" pitchFamily="2" charset="0"/>
              </a:rPr>
              <a:t>Canada’s Experience in Safeguards-by-Design” – IAEA Safeguards Symposium, 2022</a:t>
            </a:r>
            <a:endParaRPr lang="en-US" altLang="en-US" sz="2900" b="1" dirty="0">
              <a:latin typeface="+mj-lt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42A47-7A5F-A311-E3E1-55BD226DC6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CA"/>
              <a:t>e-Doc 7371560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15749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200A4-0A32-DC32-2673-0C5ADC340A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Next Steps in Safeguards Readiness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09904-F297-8FBB-8432-90FDE7A14CF8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 fontScale="85000" lnSpcReduction="10000"/>
          </a:bodyPr>
          <a:lstStyle/>
          <a:p>
            <a:pPr marL="685800" indent="-457200"/>
            <a:r>
              <a:rPr lang="en-US" dirty="0"/>
              <a:t>Update to the CNSC’s regulatory framework</a:t>
            </a:r>
          </a:p>
          <a:p>
            <a:pPr marL="1143000" lvl="1" indent="-457200"/>
            <a:r>
              <a:rPr lang="en-US" dirty="0"/>
              <a:t>Discussion paper on proposed amendments to REGDOC-2.13.1, </a:t>
            </a:r>
            <a:r>
              <a:rPr lang="en-US" i="1" dirty="0"/>
              <a:t>Safeguards and Nuclear Material Accountancy </a:t>
            </a:r>
            <a:r>
              <a:rPr lang="en-US" dirty="0"/>
              <a:t>(April 2024).</a:t>
            </a:r>
          </a:p>
          <a:p>
            <a:pPr marL="1143000" lvl="1" indent="-457200"/>
            <a:r>
              <a:rPr lang="en-US" dirty="0"/>
              <a:t>Incorporate lessons learned and experienced gained, ensure safeguards requirements are technology neutral, provide guidance for all licensing phases.</a:t>
            </a:r>
          </a:p>
          <a:p>
            <a:pPr marL="685800" indent="-457200"/>
            <a:r>
              <a:rPr lang="en-US" dirty="0"/>
              <a:t>Prioritization of tasks and challenges</a:t>
            </a:r>
          </a:p>
          <a:p>
            <a:pPr marL="1143000" lvl="1" indent="-457200"/>
            <a:r>
              <a:rPr lang="en-CA" dirty="0"/>
              <a:t>When to engage with industry and the IAEA on the development of new safeguards measures and equipment.</a:t>
            </a:r>
          </a:p>
          <a:p>
            <a:pPr marL="1143000" lvl="1" indent="-457200"/>
            <a:r>
              <a:rPr lang="en-CA" dirty="0"/>
              <a:t>How to identify short- versus long-term priorities.</a:t>
            </a:r>
          </a:p>
          <a:p>
            <a:pPr marL="685800" indent="-457200"/>
            <a:r>
              <a:rPr lang="en-US" dirty="0"/>
              <a:t>Collaboration and Cooperation </a:t>
            </a:r>
          </a:p>
          <a:p>
            <a:pPr marL="1143000" lvl="1" indent="-457200"/>
            <a:r>
              <a:rPr lang="en-US" dirty="0"/>
              <a:t>More engagement with industry on safeguards requirements and expectations.</a:t>
            </a:r>
          </a:p>
          <a:p>
            <a:pPr marL="1143000" lvl="1" indent="-457200"/>
            <a:r>
              <a:rPr lang="en-US" dirty="0"/>
              <a:t>Continued cooperation with other regulators and international groups on safeguards.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7DCE8A-3B42-2556-1F39-FD0555E14A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CA"/>
              <a:t>e-Doc 7371560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13959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0DDAE-3D7B-AB3F-3ED5-5BD96A3510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Concluding remarks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D43D7-7747-D2B1-AB5F-ACF80902EA74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/>
            <a:r>
              <a:rPr lang="en-CA" altLang="en-US" sz="3200" dirty="0"/>
              <a:t>Canada continues to support the peaceful uses of nuclear energy and remains committed to the implementation of safeguards.</a:t>
            </a:r>
          </a:p>
          <a:p>
            <a:pPr marL="342900" indent="-342900"/>
            <a:r>
              <a:rPr lang="en-CA" altLang="en-US" sz="3200" dirty="0"/>
              <a:t>Long history of safeguards implementation with challenges and opportunities.</a:t>
            </a:r>
          </a:p>
          <a:p>
            <a:pPr marL="342900" indent="-342900"/>
            <a:r>
              <a:rPr lang="en-CA" altLang="en-US" sz="3200" dirty="0"/>
              <a:t>The IAEA safeguards system continues to evolve to adapt to new issues and new technologies.</a:t>
            </a:r>
          </a:p>
          <a:p>
            <a:pPr marL="342900" indent="-342900"/>
            <a:r>
              <a:rPr lang="en-US" altLang="en-US" sz="3200" dirty="0"/>
              <a:t>Remain engaged with vendors to promote safeguards-by-design throughout the design process.</a:t>
            </a:r>
          </a:p>
          <a:p>
            <a:pPr marL="342900" indent="-342900"/>
            <a:r>
              <a:rPr lang="en-US" altLang="en-US" sz="3200" dirty="0"/>
              <a:t>Support collaboration with partners and other regulators on safeguards implementation.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971AE-95E7-073B-2B7B-69FE839163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CA"/>
              <a:t>e-Doc 7371560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93894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FEDE5-ECAB-4975-B730-64C419047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2965" y="1095554"/>
            <a:ext cx="5233036" cy="1022693"/>
          </a:xfrm>
        </p:spPr>
        <p:txBody>
          <a:bodyPr/>
          <a:lstStyle/>
          <a:p>
            <a:r>
              <a:rPr lang="en-CA" dirty="0"/>
              <a:t>Thank you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B1221F4-99CF-4DA0-92E3-59A52137B2A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63600" y="2137737"/>
            <a:ext cx="5232400" cy="759124"/>
          </a:xfrm>
        </p:spPr>
        <p:txBody>
          <a:bodyPr/>
          <a:lstStyle/>
          <a:p>
            <a:r>
              <a:rPr lang="en-CA" dirty="0"/>
              <a:t>Stay connected!</a:t>
            </a:r>
          </a:p>
        </p:txBody>
      </p:sp>
    </p:spTree>
    <p:extLst>
      <p:ext uri="{BB962C8B-B14F-4D97-AF65-F5344CB8AC3E}">
        <p14:creationId xmlns:p14="http://schemas.microsoft.com/office/powerpoint/2010/main" val="2570323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DE27C8C-52F6-492F-AD82-16DE16C88B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Setting the Canadian Scene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7F95DA4-8C38-4BB6-BFA0-173CB967F55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710566" y="1736726"/>
            <a:ext cx="6909434" cy="4494392"/>
          </a:xfrm>
        </p:spPr>
        <p:txBody>
          <a:bodyPr>
            <a:normAutofit fontScale="70000" lnSpcReduction="20000"/>
          </a:bodyPr>
          <a:lstStyle/>
          <a:p>
            <a:pPr marL="342900" indent="-342900"/>
            <a:r>
              <a:rPr lang="en-CA" altLang="en-US" sz="3200" dirty="0"/>
              <a:t>Long-standing history of supporting the peaceful uses of nuclear energy dating to the </a:t>
            </a:r>
            <a:r>
              <a:rPr lang="en-CA" altLang="en-US" sz="3200" i="1" dirty="0"/>
              <a:t>Three-Power Declaration on Atomic Energy</a:t>
            </a:r>
            <a:r>
              <a:rPr lang="en-CA" altLang="en-US" sz="3200" dirty="0"/>
              <a:t> (1945)</a:t>
            </a:r>
          </a:p>
          <a:p>
            <a:pPr marL="342900" indent="-342900"/>
            <a:r>
              <a:rPr lang="en-CA" altLang="en-US" sz="3200" dirty="0"/>
              <a:t>Made a commitment under the </a:t>
            </a:r>
            <a:r>
              <a:rPr lang="en-CA" altLang="en-US" sz="3200" i="1" dirty="0"/>
              <a:t>Treaty on the Non-Proliferation of Nuclear Weapons</a:t>
            </a:r>
            <a:r>
              <a:rPr lang="en-CA" altLang="en-US" sz="3200" dirty="0"/>
              <a:t> (NPT) in 1970 to accept international safeguards</a:t>
            </a:r>
          </a:p>
          <a:p>
            <a:pPr marL="342900" indent="-342900"/>
            <a:r>
              <a:rPr lang="en-CA" altLang="en-US" sz="3200" dirty="0"/>
              <a:t>Brought into force a comprehensive safeguards agreement (1972) with the IAEA and an Additional Protocol (2000)</a:t>
            </a:r>
          </a:p>
          <a:p>
            <a:pPr marL="342900" indent="-342900"/>
            <a:r>
              <a:rPr lang="en-CA" altLang="en-US" sz="3200" dirty="0"/>
              <a:t>First achieved the IAEA’s broader conclusion in 2005 and have maintained it every year since</a:t>
            </a:r>
          </a:p>
          <a:p>
            <a:pPr marL="342900" indent="-342900"/>
            <a:r>
              <a:rPr lang="en-CA" altLang="en-US" sz="3200" dirty="0"/>
              <a:t>Implementing the IAEA’s revised State-level approach for Canada since 2016</a:t>
            </a:r>
          </a:p>
        </p:txBody>
      </p:sp>
      <p:pic>
        <p:nvPicPr>
          <p:cNvPr id="2" name="Picture 1" descr="Photo: IAEA Headquarters in Vienna, Austria.">
            <a:extLst>
              <a:ext uri="{FF2B5EF4-FFF2-40B4-BE49-F238E27FC236}">
                <a16:creationId xmlns:a16="http://schemas.microsoft.com/office/drawing/2014/main" id="{40FF62CC-70F3-C6B7-2FD2-ECECB9ADD29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769" y="2256787"/>
            <a:ext cx="3906571" cy="2923862"/>
          </a:xfrm>
          <a:prstGeom prst="rect">
            <a:avLst/>
          </a:prstGeom>
          <a:solidFill>
            <a:schemeClr val="accent2"/>
          </a:solidFill>
          <a:ln w="28575">
            <a:solidFill>
              <a:srgbClr val="718462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4C9A2F-314C-9C22-DFBD-834817F99771}"/>
              </a:ext>
            </a:extLst>
          </p:cNvPr>
          <p:cNvSpPr txBox="1"/>
          <p:nvPr/>
        </p:nvSpPr>
        <p:spPr>
          <a:xfrm>
            <a:off x="8114084" y="5200663"/>
            <a:ext cx="3593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</a:rPr>
              <a:t>Photo: IAEA Headquarters in Vienna, Austria.</a:t>
            </a:r>
            <a:endParaRPr lang="en-CA" sz="1400" dirty="0">
              <a:solidFill>
                <a:schemeClr val="accent2"/>
              </a:solidFill>
            </a:endParaRPr>
          </a:p>
          <a:p>
            <a:r>
              <a:rPr lang="en-CA" sz="1400" dirty="0">
                <a:solidFill>
                  <a:schemeClr val="accent2"/>
                </a:solidFill>
              </a:rPr>
              <a:t>Source: IAEA</a:t>
            </a:r>
            <a:endParaRPr lang="en-US" sz="1400" dirty="0">
              <a:solidFill>
                <a:schemeClr val="accent2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619C2-D190-B49A-4972-56E7FA185A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CA"/>
              <a:t>e-Doc 7371560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82774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Title 2">
            <a:extLst>
              <a:ext uri="{FF2B5EF4-FFF2-40B4-BE49-F238E27FC236}">
                <a16:creationId xmlns:a16="http://schemas.microsoft.com/office/drawing/2014/main" id="{B567A151-EEA6-F1D6-D8D0-1016DFF7D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8600" y="74084"/>
            <a:ext cx="10001251" cy="1117600"/>
          </a:xfrm>
        </p:spPr>
        <p:txBody>
          <a:bodyPr/>
          <a:lstStyle/>
          <a:p>
            <a:pPr eaLnBrk="1" hangingPunct="1"/>
            <a:r>
              <a:rPr lang="en-US" altLang="en-US" sz="3733"/>
              <a:t>Canadian Nuclear Safety Commission</a:t>
            </a:r>
            <a:endParaRPr lang="en-CA" altLang="en-US" sz="3733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DAFC19-8A42-8418-040C-949E0CB46FD4}"/>
              </a:ext>
            </a:extLst>
          </p:cNvPr>
          <p:cNvSpPr/>
          <p:nvPr/>
        </p:nvSpPr>
        <p:spPr>
          <a:xfrm>
            <a:off x="8049685" y="3932767"/>
            <a:ext cx="3771160" cy="2324100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ts val="705"/>
              </a:spcBef>
              <a:defRPr/>
            </a:pPr>
            <a:r>
              <a:rPr lang="en-US" sz="2667" b="1" dirty="0">
                <a:solidFill>
                  <a:schemeClr val="bg1"/>
                </a:solidFill>
                <a:latin typeface="+mj-lt"/>
              </a:rPr>
              <a:t>DISSEMINATE</a:t>
            </a:r>
            <a:endParaRPr lang="en-US" sz="1867" b="1" dirty="0">
              <a:solidFill>
                <a:schemeClr val="bg1"/>
              </a:solidFill>
              <a:latin typeface="+mj-lt"/>
            </a:endParaRPr>
          </a:p>
          <a:p>
            <a:pPr algn="ctr">
              <a:spcBef>
                <a:spcPts val="705"/>
              </a:spcBef>
              <a:defRPr/>
            </a:pPr>
            <a:r>
              <a:rPr lang="en-US" sz="1867" b="1" dirty="0">
                <a:solidFill>
                  <a:schemeClr val="bg1"/>
                </a:solidFill>
                <a:latin typeface="+mj-lt"/>
              </a:rPr>
              <a:t>objective scientific, technical and regulatory </a:t>
            </a:r>
            <a:r>
              <a:rPr lang="en-US" sz="1867" dirty="0">
                <a:solidFill>
                  <a:schemeClr val="bg1"/>
                </a:solidFill>
                <a:latin typeface="+mj-lt"/>
              </a:rPr>
              <a:t>information to the public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712E26-F93B-6562-2E22-5ABE4AF98230}"/>
              </a:ext>
            </a:extLst>
          </p:cNvPr>
          <p:cNvSpPr/>
          <p:nvPr/>
        </p:nvSpPr>
        <p:spPr>
          <a:xfrm>
            <a:off x="4252384" y="3932767"/>
            <a:ext cx="3513666" cy="1803400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ts val="705"/>
              </a:spcBef>
              <a:defRPr/>
            </a:pPr>
            <a:r>
              <a:rPr lang="en-US" sz="2667" b="1" dirty="0">
                <a:solidFill>
                  <a:schemeClr val="bg1"/>
                </a:solidFill>
                <a:latin typeface="+mj-lt"/>
              </a:rPr>
              <a:t>IMPLEMENT</a:t>
            </a:r>
            <a:endParaRPr lang="en-US" sz="1867" b="1" dirty="0">
              <a:solidFill>
                <a:schemeClr val="bg1"/>
              </a:solidFill>
              <a:latin typeface="+mj-lt"/>
            </a:endParaRPr>
          </a:p>
          <a:p>
            <a:pPr algn="ctr">
              <a:spcBef>
                <a:spcPts val="705"/>
              </a:spcBef>
              <a:defRPr/>
            </a:pPr>
            <a:r>
              <a:rPr lang="en-US" sz="1867" dirty="0">
                <a:solidFill>
                  <a:schemeClr val="bg1"/>
                </a:solidFill>
                <a:latin typeface="+mj-lt"/>
              </a:rPr>
              <a:t>Canada's international commitments on the </a:t>
            </a:r>
            <a:r>
              <a:rPr lang="en-US" sz="1867" b="1" dirty="0">
                <a:solidFill>
                  <a:schemeClr val="bg1"/>
                </a:solidFill>
                <a:latin typeface="+mj-lt"/>
              </a:rPr>
              <a:t>peaceful use of nuclear energy</a:t>
            </a:r>
          </a:p>
        </p:txBody>
      </p:sp>
      <p:sp>
        <p:nvSpPr>
          <p:cNvPr id="53255" name="Rectangle 1">
            <a:extLst>
              <a:ext uri="{FF2B5EF4-FFF2-40B4-BE49-F238E27FC236}">
                <a16:creationId xmlns:a16="http://schemas.microsoft.com/office/drawing/2014/main" id="{EDF2EA36-660C-3948-D658-E9F83CA7E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717" y="5736168"/>
            <a:ext cx="8255000" cy="9186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ts val="1567"/>
              </a:spcBef>
              <a:buNone/>
            </a:pPr>
            <a:r>
              <a:rPr lang="en-US" altLang="en-US" sz="3733" b="1" dirty="0">
                <a:solidFill>
                  <a:schemeClr val="bg1"/>
                </a:solidFill>
              </a:rPr>
              <a:t>Over 75 years of regulatory experience </a:t>
            </a:r>
          </a:p>
        </p:txBody>
      </p:sp>
      <p:sp>
        <p:nvSpPr>
          <p:cNvPr id="53256" name="Content Placeholder 2">
            <a:extLst>
              <a:ext uri="{FF2B5EF4-FFF2-40B4-BE49-F238E27FC236}">
                <a16:creationId xmlns:a16="http://schemas.microsoft.com/office/drawing/2014/main" id="{AA27BD6A-103C-9782-3E86-B5D9FFEBB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49" y="3932767"/>
            <a:ext cx="3513667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4900" tIns="77449" rIns="154900" bIns="77449"/>
          <a:lstStyle>
            <a:lvl1pPr defTabSz="1316038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1068388" indent="-411163" defTabSz="1316038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644650" indent="-328613" defTabSz="131603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2303463" indent="-328613" defTabSz="1316038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962275" indent="-328613" defTabSz="1316038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3419475" indent="-328613" defTabSz="13160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876675" indent="-328613" defTabSz="13160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4333875" indent="-328613" defTabSz="13160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4791075" indent="-328613" defTabSz="13160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ts val="700"/>
              </a:spcBef>
              <a:buNone/>
            </a:pPr>
            <a:r>
              <a:rPr lang="en-US" altLang="en-US" sz="2667" b="1" dirty="0">
                <a:solidFill>
                  <a:schemeClr val="bg1"/>
                </a:solidFill>
                <a:latin typeface="+mj-lt"/>
              </a:rPr>
              <a:t>REGULATE</a:t>
            </a:r>
            <a:endParaRPr lang="en-US" altLang="en-US" sz="1867" b="1" dirty="0">
              <a:solidFill>
                <a:schemeClr val="bg1"/>
              </a:solidFill>
              <a:latin typeface="+mj-lt"/>
            </a:endParaRPr>
          </a:p>
          <a:p>
            <a:pPr algn="ctr">
              <a:spcBef>
                <a:spcPts val="700"/>
              </a:spcBef>
              <a:buNone/>
            </a:pPr>
            <a:r>
              <a:rPr lang="en-US" altLang="en-US" sz="1867" dirty="0">
                <a:solidFill>
                  <a:schemeClr val="bg1"/>
                </a:solidFill>
                <a:latin typeface="+mj-lt"/>
              </a:rPr>
              <a:t>the use of </a:t>
            </a:r>
            <a:r>
              <a:rPr lang="en-US" altLang="en-US" sz="1867" b="1" dirty="0">
                <a:solidFill>
                  <a:schemeClr val="bg1"/>
                </a:solidFill>
                <a:latin typeface="+mj-lt"/>
              </a:rPr>
              <a:t>nuclear energy </a:t>
            </a:r>
            <a:r>
              <a:rPr lang="en-US" altLang="en-US" sz="1867" dirty="0">
                <a:solidFill>
                  <a:schemeClr val="bg1"/>
                </a:solidFill>
                <a:latin typeface="+mj-lt"/>
              </a:rPr>
              <a:t>and </a:t>
            </a:r>
            <a:r>
              <a:rPr lang="en-US" altLang="en-US" sz="1867" b="1" dirty="0">
                <a:solidFill>
                  <a:schemeClr val="bg1"/>
                </a:solidFill>
                <a:latin typeface="+mj-lt"/>
              </a:rPr>
              <a:t>materials</a:t>
            </a:r>
            <a:r>
              <a:rPr lang="en-US" altLang="en-US" sz="1867" dirty="0">
                <a:solidFill>
                  <a:schemeClr val="bg1"/>
                </a:solidFill>
                <a:latin typeface="+mj-lt"/>
              </a:rPr>
              <a:t> to </a:t>
            </a:r>
            <a:r>
              <a:rPr lang="en-US" altLang="en-US" sz="1867" b="1" dirty="0">
                <a:solidFill>
                  <a:schemeClr val="bg1"/>
                </a:solidFill>
                <a:latin typeface="+mj-lt"/>
              </a:rPr>
              <a:t>protect</a:t>
            </a:r>
            <a:r>
              <a:rPr lang="en-US" altLang="en-US" sz="1867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altLang="en-US" sz="1867" b="1" dirty="0">
                <a:solidFill>
                  <a:schemeClr val="bg1"/>
                </a:solidFill>
                <a:latin typeface="+mj-lt"/>
              </a:rPr>
              <a:t>health, safety, and security </a:t>
            </a:r>
            <a:r>
              <a:rPr lang="en-US" altLang="en-US" sz="1867" dirty="0">
                <a:solidFill>
                  <a:schemeClr val="bg1"/>
                </a:solidFill>
                <a:latin typeface="+mj-lt"/>
              </a:rPr>
              <a:t>and the </a:t>
            </a:r>
            <a:r>
              <a:rPr lang="en-US" altLang="en-US" sz="1867" b="1" dirty="0">
                <a:solidFill>
                  <a:schemeClr val="bg1"/>
                </a:solidFill>
                <a:latin typeface="+mj-lt"/>
              </a:rPr>
              <a:t>environment</a:t>
            </a:r>
          </a:p>
        </p:txBody>
      </p:sp>
      <p:pic>
        <p:nvPicPr>
          <p:cNvPr id="11" name="Picture 10" descr="A CNSC inspector at a nuclear generation plant">
            <a:extLst>
              <a:ext uri="{FF2B5EF4-FFF2-40B4-BE49-F238E27FC236}">
                <a16:creationId xmlns:a16="http://schemas.microsoft.com/office/drawing/2014/main" id="{14C8959E-777A-F5AA-41CB-BE58E75E19F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prstClr val="black"/>
              <a:srgbClr val="04617B">
                <a:lumMod val="20000"/>
                <a:lumOff val="80000"/>
                <a:tint val="45000"/>
                <a:satMod val="400000"/>
              </a:srgbClr>
            </a:duotone>
          </a:blip>
          <a:srcRect r="13937" b="7643"/>
          <a:stretch/>
        </p:blipFill>
        <p:spPr>
          <a:xfrm>
            <a:off x="993040" y="1829662"/>
            <a:ext cx="2926741" cy="2091769"/>
          </a:xfrm>
          <a:prstGeom prst="rect">
            <a:avLst/>
          </a:prstGeom>
        </p:spPr>
      </p:pic>
      <p:pic>
        <p:nvPicPr>
          <p:cNvPr id="12" name="Picture 11" descr="IAEA headquarters in Vienna">
            <a:extLst>
              <a:ext uri="{FF2B5EF4-FFF2-40B4-BE49-F238E27FC236}">
                <a16:creationId xmlns:a16="http://schemas.microsoft.com/office/drawing/2014/main" id="{113254A5-BF98-FBA3-2D9B-249E0F417BA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duotone>
              <a:prstClr val="black"/>
              <a:srgbClr val="04617B">
                <a:lumMod val="20000"/>
                <a:lumOff val="80000"/>
                <a:tint val="45000"/>
                <a:satMod val="400000"/>
              </a:srgbClr>
            </a:duotone>
          </a:blip>
          <a:srcRect b="4919"/>
          <a:stretch/>
        </p:blipFill>
        <p:spPr>
          <a:xfrm>
            <a:off x="4545847" y="1834588"/>
            <a:ext cx="2926741" cy="2081915"/>
          </a:xfrm>
          <a:prstGeom prst="rect">
            <a:avLst/>
          </a:prstGeom>
        </p:spPr>
      </p:pic>
      <p:pic>
        <p:nvPicPr>
          <p:cNvPr id="14" name="Picture 13" descr="CNSC staff at an outreach event">
            <a:extLst>
              <a:ext uri="{FF2B5EF4-FFF2-40B4-BE49-F238E27FC236}">
                <a16:creationId xmlns:a16="http://schemas.microsoft.com/office/drawing/2014/main" id="{58A3E2B2-8189-6416-4A85-74BA0A5A25B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duotone>
              <a:prstClr val="black"/>
              <a:srgbClr val="04617B">
                <a:lumMod val="20000"/>
                <a:lumOff val="80000"/>
                <a:tint val="45000"/>
                <a:satMod val="400000"/>
              </a:srgbClr>
            </a:duotone>
          </a:blip>
          <a:srcRect t="6727" b="5495"/>
          <a:stretch/>
        </p:blipFill>
        <p:spPr>
          <a:xfrm>
            <a:off x="8279025" y="1718464"/>
            <a:ext cx="2842848" cy="2076979"/>
          </a:xfrm>
          <a:prstGeom prst="rect">
            <a:avLst/>
          </a:prstGeom>
        </p:spPr>
      </p:pic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3912B2B5-87C6-7659-1284-528073140FCA}"/>
              </a:ext>
            </a:extLst>
          </p:cNvPr>
          <p:cNvSpPr txBox="1">
            <a:spLocks/>
          </p:cNvSpPr>
          <p:nvPr/>
        </p:nvSpPr>
        <p:spPr bwMode="auto">
          <a:xfrm>
            <a:off x="11471910" y="6475730"/>
            <a:ext cx="544830" cy="534670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1217054" rtl="0" eaLnBrk="1" fontAlgn="base" latinLnBrk="0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BFBFBF"/>
                </a:solidFill>
                <a:latin typeface="Calibri" pitchFamily="34" charset="0"/>
                <a:ea typeface="+mn-ea"/>
                <a:cs typeface="+mn-cs"/>
              </a:defRPr>
            </a:lvl1pPr>
            <a:lvl2pPr marL="990575" indent="-380990" algn="l" defTabSz="914400" rtl="0" eaLnBrk="1" latinLnBrk="0" hangingPunct="1"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1523962" indent="-304792" algn="l" defTabSz="914400" rtl="0" eaLnBrk="1" latinLnBrk="0" hangingPunct="1"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2133547" indent="-304792" algn="l" defTabSz="914400" rtl="0" eaLnBrk="1" latinLnBrk="0" hangingPunct="1"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2743131" indent="-304792" algn="l" defTabSz="914400" rtl="0" eaLnBrk="1" latinLnBrk="0" hangingPunct="1"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3352716" indent="-304792" algn="l" defTabSz="1217054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3962301" indent="-304792" algn="l" defTabSz="1217054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4571886" indent="-304792" algn="l" defTabSz="1217054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5181470" indent="-304792" algn="l" defTabSz="1217054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defTabSz="914400" eaLnBrk="0" hangingPunct="0">
              <a:defRPr/>
            </a:pPr>
            <a:fld id="{2E8DBAF4-27F3-4670-BEE9-4F6C028D409D}" type="slidenum">
              <a:rPr lang="en-US" sz="1600" b="1" smtClean="0">
                <a:solidFill>
                  <a:prstClr val="white"/>
                </a:solidFill>
              </a:rPr>
              <a:pPr defTabSz="914400" eaLnBrk="0" hangingPunct="0">
                <a:defRPr/>
              </a:pPr>
              <a:t>3</a:t>
            </a:fld>
            <a:endParaRPr lang="en-US" sz="1600" b="1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2129C-261F-FB3E-6E24-561AF35D94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CNSC Regulatory Framework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6B29D0-C470-AE07-CFD8-8F1E995EDD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CA"/>
              <a:t>e-Doc 7371560</a:t>
            </a:r>
            <a:endParaRPr lang="en-CA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A37E466-AC91-EE4F-AC97-7E31FF615E99}"/>
              </a:ext>
            </a:extLst>
          </p:cNvPr>
          <p:cNvSpPr txBox="1">
            <a:spLocks/>
          </p:cNvSpPr>
          <p:nvPr/>
        </p:nvSpPr>
        <p:spPr>
          <a:xfrm>
            <a:off x="564982" y="1763156"/>
            <a:ext cx="7437566" cy="4958319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5000"/>
              </a:lnSpc>
              <a:buFont typeface="Arial" panose="020B0604020202020204" pitchFamily="34" charset="0"/>
              <a:buNone/>
              <a:defRPr/>
            </a:pPr>
            <a:r>
              <a:rPr lang="en-CA" altLang="en-US" sz="6000" b="1" i="1" dirty="0">
                <a:solidFill>
                  <a:srgbClr val="00B050"/>
                </a:solidFill>
              </a:rPr>
              <a:t>Nuclear Safety and Control Act </a:t>
            </a:r>
            <a:r>
              <a:rPr lang="en-CA" altLang="en-US" sz="6000" b="1" dirty="0">
                <a:solidFill>
                  <a:srgbClr val="00B050"/>
                </a:solidFill>
              </a:rPr>
              <a:t>(NSCA)</a:t>
            </a:r>
          </a:p>
          <a:p>
            <a:pPr marL="571500" indent="-342900">
              <a:lnSpc>
                <a:spcPct val="95000"/>
              </a:lnSpc>
              <a:defRPr/>
            </a:pPr>
            <a:r>
              <a:rPr lang="en-CA" altLang="en-US" sz="4500" dirty="0"/>
              <a:t>Enabling legislation</a:t>
            </a:r>
          </a:p>
          <a:p>
            <a:pPr marL="571500" indent="-342900">
              <a:lnSpc>
                <a:spcPct val="95000"/>
              </a:lnSpc>
              <a:defRPr/>
            </a:pPr>
            <a:r>
              <a:rPr lang="en-CA" altLang="en-US" sz="4500" dirty="0"/>
              <a:t>Regulate nuclear energy to: “achieve conformity with measures of control and international obligations to which Canada has agreed”</a:t>
            </a:r>
          </a:p>
          <a:p>
            <a:pPr>
              <a:lnSpc>
                <a:spcPct val="95000"/>
              </a:lnSpc>
              <a:buFont typeface="Arial" panose="020B0604020202020204" pitchFamily="34" charset="0"/>
              <a:buNone/>
              <a:defRPr/>
            </a:pPr>
            <a:r>
              <a:rPr lang="en-CA" altLang="en-US" sz="6000" b="1" dirty="0">
                <a:solidFill>
                  <a:srgbClr val="00B0F0"/>
                </a:solidFill>
              </a:rPr>
              <a:t>Regulations</a:t>
            </a:r>
          </a:p>
          <a:p>
            <a:pPr marL="571500" indent="-342900">
              <a:lnSpc>
                <a:spcPct val="95000"/>
              </a:lnSpc>
              <a:defRPr/>
            </a:pPr>
            <a:r>
              <a:rPr lang="en-CA" altLang="en-US" sz="4500" dirty="0"/>
              <a:t>High-level and generally applicable requirements</a:t>
            </a:r>
          </a:p>
          <a:p>
            <a:pPr marL="571500" indent="-342900">
              <a:lnSpc>
                <a:spcPct val="95000"/>
              </a:lnSpc>
              <a:defRPr/>
            </a:pPr>
            <a:r>
              <a:rPr lang="en-CA" altLang="en-US" sz="4500" dirty="0"/>
              <a:t>Every licensee shall: “take all necessary measures to facilitate Canada’s compliance with any applicable safeguards agreement”</a:t>
            </a:r>
          </a:p>
          <a:p>
            <a:pPr>
              <a:lnSpc>
                <a:spcPct val="95000"/>
              </a:lnSpc>
              <a:buFont typeface="Arial" panose="020B0604020202020204" pitchFamily="34" charset="0"/>
              <a:buNone/>
              <a:defRPr/>
            </a:pPr>
            <a:r>
              <a:rPr lang="en-CA" altLang="en-US" sz="6000" b="1" dirty="0">
                <a:solidFill>
                  <a:schemeClr val="accent2"/>
                </a:solidFill>
              </a:rPr>
              <a:t>Licences, licence conditions handbooks, certificates</a:t>
            </a:r>
          </a:p>
          <a:p>
            <a:pPr marL="571500" indent="-342900">
              <a:lnSpc>
                <a:spcPct val="95000"/>
              </a:lnSpc>
              <a:defRPr/>
            </a:pPr>
            <a:r>
              <a:rPr lang="en-CA" altLang="en-US" sz="4500" dirty="0"/>
              <a:t>Facility- and/or activity-specific requirements</a:t>
            </a:r>
          </a:p>
          <a:p>
            <a:pPr marL="571500" indent="-342900">
              <a:lnSpc>
                <a:spcPct val="95000"/>
              </a:lnSpc>
              <a:defRPr/>
            </a:pPr>
            <a:r>
              <a:rPr lang="en-CA" altLang="en-US" sz="4500" dirty="0"/>
              <a:t>“The licensee shall implement and maintain a safeguards program”</a:t>
            </a:r>
          </a:p>
          <a:p>
            <a:pPr>
              <a:lnSpc>
                <a:spcPct val="95000"/>
              </a:lnSpc>
              <a:buFont typeface="Arial" panose="020B0604020202020204" pitchFamily="34" charset="0"/>
              <a:buNone/>
              <a:defRPr/>
            </a:pPr>
            <a:r>
              <a:rPr lang="en-CA" altLang="en-US" sz="6000" b="1" dirty="0">
                <a:solidFill>
                  <a:srgbClr val="FF0000"/>
                </a:solidFill>
              </a:rPr>
              <a:t>Regulatory documents</a:t>
            </a:r>
          </a:p>
          <a:p>
            <a:pPr marL="571500" indent="-342900">
              <a:lnSpc>
                <a:spcPct val="95000"/>
              </a:lnSpc>
              <a:defRPr/>
            </a:pPr>
            <a:r>
              <a:rPr lang="en-CA" altLang="en-US" sz="4500" dirty="0"/>
              <a:t>Requirement details and guidance</a:t>
            </a:r>
          </a:p>
          <a:p>
            <a:pPr marL="571500" indent="-342900">
              <a:lnSpc>
                <a:spcPct val="95000"/>
              </a:lnSpc>
              <a:defRPr/>
            </a:pPr>
            <a:r>
              <a:rPr lang="en-CA" altLang="en-US" sz="4500" dirty="0"/>
              <a:t>REGDOC-2.13.1, </a:t>
            </a:r>
            <a:r>
              <a:rPr lang="en-CA" altLang="en-US" sz="4500" i="1" dirty="0"/>
              <a:t>Safeguards and Nuclear Material Accountancy</a:t>
            </a:r>
            <a:endParaRPr lang="en-CA" altLang="en-US" sz="4500" dirty="0"/>
          </a:p>
          <a:p>
            <a:pPr marL="342900" indent="-342900"/>
            <a:endParaRPr lang="en-US" sz="2400" dirty="0"/>
          </a:p>
          <a:p>
            <a:pPr marL="342900" indent="-342900"/>
            <a:endParaRPr lang="en-CA" sz="8800" dirty="0"/>
          </a:p>
          <a:p>
            <a:pPr marL="457200" indent="-457200">
              <a:lnSpc>
                <a:spcPct val="90000"/>
              </a:lnSpc>
              <a:defRPr/>
            </a:pPr>
            <a:endParaRPr lang="en-CA" sz="7200" b="1" dirty="0"/>
          </a:p>
          <a:p>
            <a:pPr lvl="1">
              <a:spcBef>
                <a:spcPts val="1000"/>
              </a:spcBef>
              <a:buFont typeface="Arial" panose="020B0604020202020204" pitchFamily="34" charset="0"/>
              <a:buNone/>
              <a:defRPr/>
            </a:pPr>
            <a:endParaRPr lang="en-CA" dirty="0">
              <a:solidFill>
                <a:prstClr val="black"/>
              </a:solidFill>
              <a:latin typeface="Calibri" panose="020F0502020204030204"/>
            </a:endParaRPr>
          </a:p>
          <a:p>
            <a:pPr marL="457200" lvl="1">
              <a:buFont typeface="Arial" panose="020B0604020202020204" pitchFamily="34" charset="0"/>
              <a:buNone/>
            </a:pPr>
            <a:endParaRPr lang="en-CA" dirty="0"/>
          </a:p>
          <a:p>
            <a:pPr marL="457200" lvl="1">
              <a:buFont typeface="Arial" panose="020B0604020202020204" pitchFamily="34" charset="0"/>
              <a:buNone/>
            </a:pPr>
            <a:endParaRPr lang="en-CA" dirty="0"/>
          </a:p>
        </p:txBody>
      </p:sp>
      <p:graphicFrame>
        <p:nvGraphicFramePr>
          <p:cNvPr id="6" name="Diagram 5" descr="A graphic depicting the CNSC’s regulatory framework; includes acts, legislation, licences and certificates, and regulatory documents. " title="Regulatory Framework">
            <a:extLst>
              <a:ext uri="{FF2B5EF4-FFF2-40B4-BE49-F238E27FC236}">
                <a16:creationId xmlns:a16="http://schemas.microsoft.com/office/drawing/2014/main" id="{1ED4B846-2E8A-B5BD-CB84-397FF35FEB7B}"/>
              </a:ext>
            </a:extLst>
          </p:cNvPr>
          <p:cNvGraphicFramePr/>
          <p:nvPr/>
        </p:nvGraphicFramePr>
        <p:xfrm>
          <a:off x="7306717" y="2120067"/>
          <a:ext cx="4562475" cy="3977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52453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1BD59-5220-7E6C-4AD1-E3116CBC34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IAEA’s Safeguards Approach for Canada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BA6F6-6CAA-61E0-ADD8-62B995CF184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710565" y="1736726"/>
            <a:ext cx="10608945" cy="4898536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lnSpc>
                <a:spcPct val="110000"/>
              </a:lnSpc>
            </a:pPr>
            <a:r>
              <a:rPr lang="en-CA" sz="2800" dirty="0"/>
              <a:t>The IAEA’s approach is based on several State-specific factors</a:t>
            </a:r>
          </a:p>
          <a:p>
            <a:pPr marL="342900" indent="-342900"/>
            <a:r>
              <a:rPr lang="en-CA" sz="2800" dirty="0"/>
              <a:t>The IAEA spent </a:t>
            </a:r>
            <a:r>
              <a:rPr lang="en-CA" sz="2800" b="1" dirty="0"/>
              <a:t>606</a:t>
            </a:r>
            <a:r>
              <a:rPr lang="en-CA" sz="2800" dirty="0"/>
              <a:t> person-days of inspection (PDIs) in Canada in </a:t>
            </a:r>
            <a:r>
              <a:rPr lang="en-CA" sz="2800" b="1" dirty="0"/>
              <a:t>2022</a:t>
            </a:r>
            <a:r>
              <a:rPr lang="en-CA" sz="2800" dirty="0"/>
              <a:t> to perform:</a:t>
            </a:r>
          </a:p>
          <a:p>
            <a:pPr marL="628650" lvl="1" indent="-171450">
              <a:lnSpc>
                <a:spcPct val="115000"/>
              </a:lnSpc>
              <a:spcBef>
                <a:spcPts val="0"/>
              </a:spcBef>
            </a:pPr>
            <a:r>
              <a:rPr lang="en-CA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32</a:t>
            </a:r>
            <a:r>
              <a:rPr lang="en-C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physical inventory verifications</a:t>
            </a:r>
          </a:p>
          <a:p>
            <a:pPr marL="628650" lvl="1" indent="-171450">
              <a:lnSpc>
                <a:spcPct val="115000"/>
              </a:lnSpc>
              <a:spcBef>
                <a:spcPts val="0"/>
              </a:spcBef>
            </a:pPr>
            <a:r>
              <a:rPr lang="en-CA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34</a:t>
            </a:r>
            <a:r>
              <a:rPr lang="en-C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design information verifications</a:t>
            </a:r>
          </a:p>
          <a:p>
            <a:pPr marL="628650" lvl="1" indent="-171450">
              <a:lnSpc>
                <a:spcPct val="115000"/>
              </a:lnSpc>
              <a:spcBef>
                <a:spcPts val="0"/>
              </a:spcBef>
            </a:pPr>
            <a:r>
              <a:rPr lang="en-CA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56</a:t>
            </a:r>
            <a:r>
              <a:rPr lang="en-C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short-notice random and unannounced inspections</a:t>
            </a:r>
          </a:p>
          <a:p>
            <a:pPr marL="628650" lvl="1" indent="-171450">
              <a:lnSpc>
                <a:spcPct val="115000"/>
              </a:lnSpc>
              <a:spcBef>
                <a:spcPts val="0"/>
              </a:spcBef>
            </a:pPr>
            <a:r>
              <a:rPr lang="en-CA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42 </a:t>
            </a:r>
            <a:r>
              <a:rPr lang="en-C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interim inventory verifications</a:t>
            </a:r>
          </a:p>
          <a:p>
            <a:pPr marL="628650" lvl="1" indent="-171450">
              <a:lnSpc>
                <a:spcPct val="115000"/>
              </a:lnSpc>
              <a:spcBef>
                <a:spcPts val="0"/>
              </a:spcBef>
            </a:pPr>
            <a:r>
              <a:rPr lang="en-CA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</a:t>
            </a:r>
            <a:r>
              <a:rPr lang="en-C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complementary accesses</a:t>
            </a:r>
          </a:p>
          <a:p>
            <a:pPr marL="342900" indent="-342900">
              <a:lnSpc>
                <a:spcPct val="110000"/>
              </a:lnSpc>
            </a:pPr>
            <a:r>
              <a:rPr lang="en-CA" altLang="en-US" sz="2800" dirty="0"/>
              <a:t>Additional inspections for sealing activities and further technical activities for the installation, maintenance and repair of IAEA equipment</a:t>
            </a:r>
          </a:p>
          <a:p>
            <a:pPr marL="342900" indent="-342900">
              <a:lnSpc>
                <a:spcPct val="110000"/>
              </a:lnSpc>
            </a:pPr>
            <a:r>
              <a:rPr lang="en-CA" altLang="en-US" sz="2800" dirty="0"/>
              <a:t>Existing safeguards measures continue to evolve to strengthen efficiency and effectiveness</a:t>
            </a:r>
            <a:endParaRPr lang="en-US" altLang="en-US" sz="2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18A5B-78F4-2335-CD19-20C4EC97AE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CA"/>
              <a:t>e-Doc 7371560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00341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DE27C8C-52F6-492F-AD82-16DE16C88B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Canada’s nuclear fuel cycle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B5EF039-7528-4034-44A3-55921215E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5325" y="1678026"/>
            <a:ext cx="10674382" cy="4778440"/>
          </a:xfrm>
          <a:prstGeom prst="rect">
            <a:avLst/>
          </a:prstGeom>
          <a:solidFill>
            <a:schemeClr val="bg1"/>
          </a:solidFill>
        </p:spPr>
      </p:pic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781379DF-9B7F-E612-6E80-36C31F7B40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1471716"/>
              </p:ext>
            </p:extLst>
          </p:nvPr>
        </p:nvGraphicFramePr>
        <p:xfrm>
          <a:off x="283523" y="3590026"/>
          <a:ext cx="10875553" cy="747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8A607FE-BBDD-0509-D831-85F29E8C7E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CA"/>
              <a:t>e-Doc 7371560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56175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D7B0C-DD18-0ED5-C51F-ABEAC61BD9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Canadian CANDUs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717A6-1403-E8D8-13F6-5C8FC1BEC64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710566" y="1736726"/>
            <a:ext cx="7378358" cy="449439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Sixteen operating CANDU pressurized heavy-water reactors across four sites in two provinces</a:t>
            </a:r>
          </a:p>
          <a:p>
            <a:pPr>
              <a:buNone/>
            </a:pPr>
            <a:r>
              <a:rPr lang="en-US" dirty="0"/>
              <a:t>Generate ~15% of Canada’s electricity</a:t>
            </a:r>
          </a:p>
          <a:p>
            <a:pPr>
              <a:buNone/>
            </a:pPr>
            <a:r>
              <a:rPr lang="en-US" dirty="0"/>
              <a:t>Overview:</a:t>
            </a:r>
          </a:p>
          <a:p>
            <a:pPr marL="685800" indent="-457200"/>
            <a:r>
              <a:rPr lang="en-US" dirty="0"/>
              <a:t>Item facility with fresh, core and spent fuel</a:t>
            </a:r>
          </a:p>
          <a:p>
            <a:pPr marL="685800" indent="-457200"/>
            <a:r>
              <a:rPr lang="en-US" dirty="0"/>
              <a:t>Online refueling with natural uranium bundles</a:t>
            </a:r>
          </a:p>
          <a:p>
            <a:pPr marL="685800" indent="-457200"/>
            <a:r>
              <a:rPr lang="en-US" dirty="0"/>
              <a:t>Onsite storage for wet and dry irradiated fuel</a:t>
            </a:r>
          </a:p>
          <a:p>
            <a:pPr marL="685800" indent="-457200"/>
            <a:r>
              <a:rPr lang="en-US" dirty="0"/>
              <a:t>IAEA equipment for the unattended and remote monitoring of spent fuel movement</a:t>
            </a:r>
          </a:p>
          <a:p>
            <a:pPr marL="685800" indent="-457200"/>
            <a:r>
              <a:rPr lang="en-US" dirty="0"/>
              <a:t>Annual, short notice, and unannounced inspections</a:t>
            </a:r>
          </a:p>
          <a:p>
            <a:pPr>
              <a:buNone/>
            </a:pPr>
            <a:r>
              <a:rPr lang="en-US" dirty="0"/>
              <a:t>The CANDU design and the IAEA’s approach have evolved during the implementation of safeguards</a:t>
            </a:r>
          </a:p>
          <a:p>
            <a:pPr marL="685800" indent="-457200"/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05445B3-9BBF-ACC3-062D-383F6DEB7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2680" y="1736726"/>
            <a:ext cx="3619418" cy="359275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5356EF7-15BA-F7F3-63CE-74C3EC625D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2680" y="5329482"/>
            <a:ext cx="2519363" cy="1445021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0B9414-CF84-7545-4B0A-5E71C38E3A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CA"/>
              <a:t>e-Doc 7371560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07719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2CDF5-C1E0-C5C4-4D12-56A4ACE1F9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Future Canadian Nuclear Landscape?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82068BC-3C8D-500B-1316-4E9C5F21F976}"/>
              </a:ext>
            </a:extLst>
          </p:cNvPr>
          <p:cNvGrpSpPr/>
          <p:nvPr/>
        </p:nvGrpSpPr>
        <p:grpSpPr>
          <a:xfrm>
            <a:off x="246040" y="1774014"/>
            <a:ext cx="6424714" cy="5702966"/>
            <a:chOff x="242337" y="1523633"/>
            <a:chExt cx="7020140" cy="4589423"/>
          </a:xfrm>
        </p:grpSpPr>
        <p:sp>
          <p:nvSpPr>
            <p:cNvPr id="6" name="Content Placeholder 2">
              <a:extLst>
                <a:ext uri="{FF2B5EF4-FFF2-40B4-BE49-F238E27FC236}">
                  <a16:creationId xmlns:a16="http://schemas.microsoft.com/office/drawing/2014/main" id="{83922FE5-BA61-69B2-7AFB-66D78222BE8A}"/>
                </a:ext>
              </a:extLst>
            </p:cNvPr>
            <p:cNvSpPr txBox="1">
              <a:spLocks/>
            </p:cNvSpPr>
            <p:nvPr/>
          </p:nvSpPr>
          <p:spPr>
            <a:xfrm>
              <a:off x="242337" y="2052796"/>
              <a:ext cx="7020140" cy="4060260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228600" indent="0" algn="l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1pPr>
              <a:lvl2pPr marL="685800" indent="0" algn="l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2pPr>
              <a:lvl3pPr marL="1143000" indent="0" algn="l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3pPr>
              <a:lvl4pPr marL="1600200" indent="0" algn="l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4pPr>
              <a:lvl5pPr marL="2057400" indent="0" algn="l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ts val="600"/>
                </a:spcBef>
                <a:buNone/>
                <a:defRPr/>
              </a:pPr>
              <a:r>
                <a:rPr lang="en-US" altLang="en-US" sz="2400" b="1" dirty="0">
                  <a:latin typeface="+mj-lt"/>
                  <a:ea typeface="Roboto Condensed" panose="02000000000000000000" pitchFamily="2" charset="0"/>
                  <a:cs typeface="Roboto Condensed" panose="02000000000000000000" pitchFamily="2" charset="0"/>
                </a:rPr>
                <a:t>OPG DARLINGTON SMR PROJECT</a:t>
              </a:r>
            </a:p>
            <a:p>
              <a:pPr marL="571500" lvl="1" indent="-285750">
                <a:spcBef>
                  <a:spcPts val="600"/>
                </a:spcBef>
                <a:defRPr/>
              </a:pPr>
              <a:r>
                <a:rPr lang="en-CA" altLang="en-US" sz="1600" dirty="0">
                  <a:latin typeface="+mj-lt"/>
                  <a:ea typeface="Roboto Condensed" panose="02000000000000000000" pitchFamily="2" charset="0"/>
                  <a:cs typeface="Roboto Condensed" panose="02000000000000000000" pitchFamily="2" charset="0"/>
                </a:rPr>
                <a:t>Construction application for a GE-H BWRX-300</a:t>
              </a:r>
            </a:p>
            <a:p>
              <a:pPr marL="571500" lvl="1" indent="-285750">
                <a:spcBef>
                  <a:spcPts val="600"/>
                </a:spcBef>
                <a:defRPr/>
              </a:pPr>
              <a:r>
                <a:rPr lang="en-CA" altLang="en-US" sz="1600" dirty="0">
                  <a:latin typeface="+mj-lt"/>
                  <a:ea typeface="Roboto Condensed" panose="02000000000000000000" pitchFamily="2" charset="0"/>
                  <a:cs typeface="Roboto Condensed" panose="02000000000000000000" pitchFamily="2" charset="0"/>
                </a:rPr>
                <a:t>Construction application hearing Part 1 held October 2024</a:t>
              </a:r>
            </a:p>
            <a:p>
              <a:pPr marL="571500" lvl="1" indent="-285750">
                <a:spcBef>
                  <a:spcPts val="600"/>
                </a:spcBef>
                <a:defRPr/>
              </a:pPr>
              <a:r>
                <a:rPr lang="en-CA" altLang="en-US" sz="1600" dirty="0">
                  <a:latin typeface="+mj-lt"/>
                  <a:ea typeface="Roboto Condensed" panose="02000000000000000000" pitchFamily="2" charset="0"/>
                  <a:cs typeface="Roboto Condensed" panose="02000000000000000000" pitchFamily="2" charset="0"/>
                </a:rPr>
                <a:t>Proposed operation by 2029</a:t>
              </a:r>
            </a:p>
            <a:p>
              <a:pPr>
                <a:spcBef>
                  <a:spcPts val="600"/>
                </a:spcBef>
                <a:buNone/>
                <a:defRPr/>
              </a:pPr>
              <a:r>
                <a:rPr lang="en-CA" altLang="en-US" sz="2400" b="1" dirty="0">
                  <a:latin typeface="+mj-lt"/>
                  <a:ea typeface="Roboto Condensed" panose="02000000000000000000" pitchFamily="2" charset="0"/>
                  <a:cs typeface="Roboto Condensed" panose="02000000000000000000" pitchFamily="2" charset="0"/>
                </a:rPr>
                <a:t>NB POWER ARC-100 PROJECT</a:t>
              </a:r>
              <a:endParaRPr lang="en-CA" altLang="en-US" sz="2400" dirty="0">
                <a:latin typeface="+mj-lt"/>
                <a:ea typeface="Roboto Condensed" panose="02000000000000000000" pitchFamily="2" charset="0"/>
                <a:cs typeface="Roboto Condensed" panose="02000000000000000000" pitchFamily="2" charset="0"/>
              </a:endParaRPr>
            </a:p>
            <a:p>
              <a:pPr marL="573088" lvl="1" indent="-285750">
                <a:spcBef>
                  <a:spcPts val="600"/>
                </a:spcBef>
                <a:defRPr/>
              </a:pPr>
              <a:r>
                <a:rPr lang="en-CA" altLang="en-US" sz="1600" dirty="0">
                  <a:latin typeface="+mj-lt"/>
                  <a:ea typeface="Roboto Condensed" panose="02000000000000000000" pitchFamily="2" charset="0"/>
                  <a:cs typeface="Roboto Condensed" panose="02000000000000000000" pitchFamily="2" charset="0"/>
                </a:rPr>
                <a:t>Site preparation application for an ARC-100 SMR </a:t>
              </a:r>
            </a:p>
            <a:p>
              <a:pPr marL="573088" lvl="1" indent="-285750">
                <a:spcBef>
                  <a:spcPts val="600"/>
                </a:spcBef>
                <a:defRPr/>
              </a:pPr>
              <a:r>
                <a:rPr lang="en-CA" altLang="en-US" sz="1600" dirty="0">
                  <a:latin typeface="+mj-lt"/>
                  <a:ea typeface="Roboto Condensed" panose="02000000000000000000" pitchFamily="2" charset="0"/>
                  <a:cs typeface="Roboto Condensed" panose="02000000000000000000" pitchFamily="2" charset="0"/>
                </a:rPr>
                <a:t>Provincial environmental impact assessment</a:t>
              </a:r>
            </a:p>
            <a:p>
              <a:pPr marL="573088" lvl="1" indent="-285750">
                <a:spcBef>
                  <a:spcPts val="600"/>
                </a:spcBef>
                <a:defRPr/>
              </a:pPr>
              <a:r>
                <a:rPr lang="en-CA" altLang="en-US" sz="1600" dirty="0">
                  <a:latin typeface="+mj-lt"/>
                  <a:ea typeface="Roboto Condensed" panose="02000000000000000000" pitchFamily="2" charset="0"/>
                  <a:cs typeface="Roboto Condensed" panose="02000000000000000000" pitchFamily="2" charset="0"/>
                </a:rPr>
                <a:t>Proposed operation by 2030</a:t>
              </a:r>
              <a:endParaRPr lang="en-US" altLang="en-US" sz="3600" dirty="0">
                <a:latin typeface="+mj-lt"/>
              </a:endParaRPr>
            </a:p>
            <a:p>
              <a:pPr marL="231775" lvl="1">
                <a:spcBef>
                  <a:spcPts val="600"/>
                </a:spcBef>
                <a:buNone/>
                <a:defRPr/>
              </a:pPr>
              <a:r>
                <a:rPr lang="en-CA" altLang="en-US" sz="2400" b="1" dirty="0">
                  <a:latin typeface="+mj-lt"/>
                  <a:ea typeface="Roboto Condensed" panose="02000000000000000000" pitchFamily="2" charset="0"/>
                  <a:cs typeface="Roboto Condensed" panose="02000000000000000000" pitchFamily="2" charset="0"/>
                </a:rPr>
                <a:t>BRUCE C PROJECT</a:t>
              </a:r>
            </a:p>
            <a:p>
              <a:pPr marL="573088" lvl="1" indent="-285750">
                <a:spcBef>
                  <a:spcPts val="600"/>
                </a:spcBef>
                <a:defRPr/>
              </a:pPr>
              <a:r>
                <a:rPr lang="en-CA" altLang="en-US" sz="1600" dirty="0">
                  <a:latin typeface="+mj-lt"/>
                  <a:ea typeface="Roboto Condensed" panose="02000000000000000000" pitchFamily="2" charset="0"/>
                  <a:cs typeface="Roboto Condensed" panose="02000000000000000000" pitchFamily="2" charset="0"/>
                </a:rPr>
                <a:t>Planning Phase of Impact Assessment</a:t>
              </a:r>
            </a:p>
            <a:p>
              <a:pPr marL="573088" lvl="1" indent="-285750">
                <a:spcBef>
                  <a:spcPts val="600"/>
                </a:spcBef>
                <a:defRPr/>
              </a:pPr>
              <a:r>
                <a:rPr lang="en-CA" altLang="en-US" sz="1600" dirty="0">
                  <a:latin typeface="+mj-lt"/>
                  <a:ea typeface="Roboto Condensed" panose="02000000000000000000" pitchFamily="2" charset="0"/>
                  <a:cs typeface="Roboto Condensed" panose="02000000000000000000" pitchFamily="2" charset="0"/>
                </a:rPr>
                <a:t>Plan for up to 4,800 MWe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53293C4-4E03-AC2D-E954-8CDE95B52704}"/>
                </a:ext>
              </a:extLst>
            </p:cNvPr>
            <p:cNvSpPr txBox="1"/>
            <p:nvPr/>
          </p:nvSpPr>
          <p:spPr>
            <a:xfrm>
              <a:off x="406319" y="1523633"/>
              <a:ext cx="3609416" cy="4705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chemeClr val="accent2"/>
                  </a:solidFill>
                  <a:latin typeface="+mj-lt"/>
                  <a:ea typeface="+mj-ea"/>
                  <a:cs typeface="+mj-cs"/>
                </a:rPr>
                <a:t>Current Projects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0A2285DF-68D1-AA38-55C3-754E9DD6B023}"/>
              </a:ext>
            </a:extLst>
          </p:cNvPr>
          <p:cNvSpPr txBox="1"/>
          <p:nvPr/>
        </p:nvSpPr>
        <p:spPr>
          <a:xfrm>
            <a:off x="6538018" y="2358789"/>
            <a:ext cx="4946932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+mj-lt"/>
                <a:ea typeface="Roboto Condensed" panose="02000000000000000000" pitchFamily="2" charset="0"/>
                <a:cs typeface="Roboto Condensed" panose="02000000000000000000" pitchFamily="2" charset="0"/>
              </a:rPr>
              <a:t>DARLINGTON SMRs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CA" altLang="en-US" sz="1600" dirty="0">
                <a:solidFill>
                  <a:schemeClr val="bg1"/>
                </a:solidFill>
                <a:latin typeface="+mj-lt"/>
                <a:ea typeface="Roboto Condensed" panose="02000000000000000000" pitchFamily="2" charset="0"/>
                <a:cs typeface="Roboto Condensed" panose="02000000000000000000" pitchFamily="2" charset="0"/>
              </a:rPr>
              <a:t>Application for BWRX-300 units 2-4 </a:t>
            </a:r>
          </a:p>
          <a:p>
            <a:pPr marL="0" lvl="1">
              <a:tabLst>
                <a:tab pos="914400" algn="l"/>
              </a:tabLst>
              <a:defRPr/>
            </a:pPr>
            <a:r>
              <a:rPr lang="en-CA" sz="2400" b="1" dirty="0">
                <a:solidFill>
                  <a:schemeClr val="bg1"/>
                </a:solidFill>
                <a:latin typeface="+mj-lt"/>
                <a:ea typeface="Roboto Condensed" panose="02000000000000000000" pitchFamily="2" charset="0"/>
                <a:cs typeface="Roboto Condensed" panose="02000000000000000000" pitchFamily="2" charset="0"/>
              </a:rPr>
              <a:t>SASKPOWER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CA" sz="1600" dirty="0">
                <a:solidFill>
                  <a:schemeClr val="bg1"/>
                </a:solidFill>
                <a:latin typeface="+mj-lt"/>
                <a:ea typeface="Roboto Condensed" panose="02000000000000000000" pitchFamily="2" charset="0"/>
                <a:cs typeface="Roboto Condensed" panose="02000000000000000000" pitchFamily="2" charset="0"/>
              </a:rPr>
              <a:t>Assessing two potential sites for nuclear power</a:t>
            </a:r>
          </a:p>
          <a:p>
            <a:pPr marL="0" lvl="1">
              <a:tabLst>
                <a:tab pos="914400" algn="l"/>
              </a:tabLst>
              <a:defRPr/>
            </a:pPr>
            <a:r>
              <a:rPr lang="en-CA" sz="2400" b="1" dirty="0">
                <a:solidFill>
                  <a:schemeClr val="bg1"/>
                </a:solidFill>
                <a:latin typeface="+mj-lt"/>
                <a:ea typeface="Roboto Condensed" panose="02000000000000000000" pitchFamily="2" charset="0"/>
                <a:cs typeface="Roboto Condensed" panose="02000000000000000000" pitchFamily="2" charset="0"/>
              </a:rPr>
              <a:t>SRC NUCLEAR</a:t>
            </a:r>
          </a:p>
          <a:p>
            <a:pPr marL="285750" lvl="1" indent="-285750">
              <a:buFont typeface="Arial" panose="020B0604020202020204" pitchFamily="34" charset="0"/>
              <a:buChar char="•"/>
              <a:tabLst>
                <a:tab pos="914400" algn="l"/>
              </a:tabLst>
              <a:defRPr/>
            </a:pPr>
            <a:r>
              <a:rPr lang="en-CA" sz="1600" dirty="0">
                <a:solidFill>
                  <a:schemeClr val="bg1"/>
                </a:solidFill>
                <a:latin typeface="+mj-lt"/>
                <a:ea typeface="Roboto Condensed" panose="02000000000000000000" pitchFamily="2" charset="0"/>
                <a:cs typeface="Roboto Condensed" panose="02000000000000000000" pitchFamily="2" charset="0"/>
              </a:rPr>
              <a:t>Microreactors for off-grid applications</a:t>
            </a:r>
          </a:p>
          <a:p>
            <a:pPr marL="0" lvl="1">
              <a:tabLst>
                <a:tab pos="914400" algn="l"/>
              </a:tabLst>
              <a:defRPr/>
            </a:pPr>
            <a:r>
              <a:rPr lang="en-CA" sz="2400" b="1" dirty="0">
                <a:solidFill>
                  <a:schemeClr val="bg1"/>
                </a:solidFill>
                <a:latin typeface="+mj-lt"/>
                <a:ea typeface="Roboto Condensed" panose="02000000000000000000" pitchFamily="2" charset="0"/>
                <a:cs typeface="Roboto Condensed" panose="02000000000000000000" pitchFamily="2" charset="0"/>
              </a:rPr>
              <a:t>CANDU REFURBISHMENTS</a:t>
            </a:r>
          </a:p>
          <a:p>
            <a:pPr marL="285750" lvl="1" indent="-285750">
              <a:buFont typeface="Arial" panose="020B0604020202020204" pitchFamily="34" charset="0"/>
              <a:buChar char="•"/>
              <a:tabLst>
                <a:tab pos="914400" algn="l"/>
              </a:tabLst>
              <a:defRPr/>
            </a:pPr>
            <a:r>
              <a:rPr lang="en-CA" sz="1600" dirty="0">
                <a:solidFill>
                  <a:schemeClr val="bg1"/>
                </a:solidFill>
                <a:latin typeface="+mj-lt"/>
                <a:ea typeface="Roboto Condensed" panose="02000000000000000000" pitchFamily="2" charset="0"/>
                <a:cs typeface="Roboto Condensed" panose="02000000000000000000" pitchFamily="2" charset="0"/>
              </a:rPr>
              <a:t>Bruce, Darlington and Pickering B</a:t>
            </a:r>
          </a:p>
          <a:p>
            <a:pPr marL="0" lvl="1">
              <a:tabLst>
                <a:tab pos="914400" algn="l"/>
              </a:tabLst>
              <a:defRPr/>
            </a:pPr>
            <a:r>
              <a:rPr lang="en-CA" sz="2400" b="1" dirty="0">
                <a:solidFill>
                  <a:schemeClr val="bg1"/>
                </a:solidFill>
                <a:latin typeface="+mj-lt"/>
                <a:ea typeface="Roboto Condensed" panose="02000000000000000000" pitchFamily="2" charset="0"/>
                <a:cs typeface="Roboto Condensed" panose="02000000000000000000" pitchFamily="2" charset="0"/>
              </a:rPr>
              <a:t>ADDITIONAL PROJECTS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728577-DFDE-78D6-5EDA-21A4BF947536}"/>
              </a:ext>
            </a:extLst>
          </p:cNvPr>
          <p:cNvSpPr txBox="1"/>
          <p:nvPr/>
        </p:nvSpPr>
        <p:spPr>
          <a:xfrm>
            <a:off x="6538018" y="1774013"/>
            <a:ext cx="35779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Potential Projects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0975C6-4F91-7BED-452F-1BB951E1E6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CA"/>
              <a:t>e-Doc 7371560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84972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200A4-0A32-DC32-2673-0C5ADC340A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   Challenges     &amp;   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09904-F297-8FBB-8432-90FDE7A14CF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710566" y="1736726"/>
            <a:ext cx="5113867" cy="4494392"/>
          </a:xfrm>
        </p:spPr>
        <p:txBody>
          <a:bodyPr>
            <a:noAutofit/>
          </a:bodyPr>
          <a:lstStyle/>
          <a:p>
            <a:pPr marL="571500" indent="-342900"/>
            <a:r>
              <a:rPr lang="en-CA" sz="2400" dirty="0"/>
              <a:t>Any proposed design will likely depart significantly from the safeguards at the existing CANDU facilities.</a:t>
            </a:r>
          </a:p>
          <a:p>
            <a:pPr marL="571500" indent="-342900"/>
            <a:r>
              <a:rPr lang="en-CA" sz="2400" dirty="0"/>
              <a:t>Novel designs and fuels pose a challenge to implementing existing safeguards measures and techniques.</a:t>
            </a:r>
          </a:p>
          <a:p>
            <a:pPr marL="571500" indent="-342900"/>
            <a:r>
              <a:rPr lang="en-CA" sz="2400" dirty="0"/>
              <a:t>Novel methods of deploying and using these types of reactors pose a challenge to implementing existing safeguards approaches.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7DCE8A-3B42-2556-1F39-FD0555E14A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CA"/>
              <a:t>e-Doc 7371560</a:t>
            </a:r>
            <a:endParaRPr lang="en-CA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37C41B0-1653-80B6-D67E-9D67D93FD971}"/>
              </a:ext>
            </a:extLst>
          </p:cNvPr>
          <p:cNvSpPr txBox="1">
            <a:spLocks/>
          </p:cNvSpPr>
          <p:nvPr/>
        </p:nvSpPr>
        <p:spPr>
          <a:xfrm>
            <a:off x="5824433" y="1763185"/>
            <a:ext cx="5479837" cy="4494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342900"/>
            <a:r>
              <a:rPr lang="en-CA" sz="2400" dirty="0"/>
              <a:t>Applying Canadian safeguards experience with CANDU reactors and bulk handling facilities to new reactor designs.</a:t>
            </a:r>
          </a:p>
          <a:p>
            <a:pPr marL="571500" indent="-342900"/>
            <a:r>
              <a:rPr lang="en-CA" sz="2400" dirty="0"/>
              <a:t>Potential need for the development of new safeguards equipment through the Canadian Safeguards Support Program.</a:t>
            </a:r>
          </a:p>
          <a:p>
            <a:pPr marL="571500" indent="-342900"/>
            <a:r>
              <a:rPr lang="en-CA" sz="2400" dirty="0"/>
              <a:t>Early engagement with the IAEA and vendors on safeguards as part of the design phase.</a:t>
            </a:r>
          </a:p>
        </p:txBody>
      </p:sp>
    </p:spTree>
    <p:extLst>
      <p:ext uri="{BB962C8B-B14F-4D97-AF65-F5344CB8AC3E}">
        <p14:creationId xmlns:p14="http://schemas.microsoft.com/office/powerpoint/2010/main" val="11952413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heme/theme1.xml><?xml version="1.0" encoding="utf-8"?>
<a:theme xmlns:a="http://schemas.openxmlformats.org/drawingml/2006/main" name="DARK">
  <a:themeElements>
    <a:clrScheme name="CNSC colours">
      <a:dk1>
        <a:srgbClr val="122438"/>
      </a:dk1>
      <a:lt1>
        <a:sysClr val="window" lastClr="FFFFFF"/>
      </a:lt1>
      <a:dk2>
        <a:srgbClr val="122438"/>
      </a:dk2>
      <a:lt2>
        <a:srgbClr val="E7E8E8"/>
      </a:lt2>
      <a:accent1>
        <a:srgbClr val="51BAE5"/>
      </a:accent1>
      <a:accent2>
        <a:srgbClr val="FFA302"/>
      </a:accent2>
      <a:accent3>
        <a:srgbClr val="AAD85B"/>
      </a:accent3>
      <a:accent4>
        <a:srgbClr val="8EBDBB"/>
      </a:accent4>
      <a:accent5>
        <a:srgbClr val="A4E3F1"/>
      </a:accent5>
      <a:accent6>
        <a:srgbClr val="5585AA"/>
      </a:accent6>
      <a:hlink>
        <a:srgbClr val="C07A00"/>
      </a:hlink>
      <a:folHlink>
        <a:srgbClr val="C07A00"/>
      </a:folHlink>
    </a:clrScheme>
    <a:fontScheme name="CNSC">
      <a:majorFont>
        <a:latin typeface="Segoe U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IGHT">
  <a:themeElements>
    <a:clrScheme name="CNSC colours">
      <a:dk1>
        <a:srgbClr val="122438"/>
      </a:dk1>
      <a:lt1>
        <a:sysClr val="window" lastClr="FFFFFF"/>
      </a:lt1>
      <a:dk2>
        <a:srgbClr val="122438"/>
      </a:dk2>
      <a:lt2>
        <a:srgbClr val="E7E8E8"/>
      </a:lt2>
      <a:accent1>
        <a:srgbClr val="51BAE5"/>
      </a:accent1>
      <a:accent2>
        <a:srgbClr val="FFA302"/>
      </a:accent2>
      <a:accent3>
        <a:srgbClr val="AAD85B"/>
      </a:accent3>
      <a:accent4>
        <a:srgbClr val="8EBDBB"/>
      </a:accent4>
      <a:accent5>
        <a:srgbClr val="A4E3F1"/>
      </a:accent5>
      <a:accent6>
        <a:srgbClr val="5585AA"/>
      </a:accent6>
      <a:hlink>
        <a:srgbClr val="C07A00"/>
      </a:hlink>
      <a:folHlink>
        <a:srgbClr val="C07A00"/>
      </a:folHlink>
    </a:clrScheme>
    <a:fontScheme name="CNSC">
      <a:majorFont>
        <a:latin typeface="Segoe U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1264</Words>
  <Application>Microsoft Office PowerPoint</Application>
  <PresentationFormat>Widescreen</PresentationFormat>
  <Paragraphs>190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Courier New</vt:lpstr>
      <vt:lpstr>Segoe UI</vt:lpstr>
      <vt:lpstr>Segoe UI Light</vt:lpstr>
      <vt:lpstr>DARK</vt:lpstr>
      <vt:lpstr>LIGHT</vt:lpstr>
      <vt:lpstr>Safeguards</vt:lpstr>
      <vt:lpstr>Setting the Canadian Scene</vt:lpstr>
      <vt:lpstr>Canadian Nuclear Safety Commission</vt:lpstr>
      <vt:lpstr>CNSC Regulatory Framework</vt:lpstr>
      <vt:lpstr>IAEA’s Safeguards Approach for Canada</vt:lpstr>
      <vt:lpstr>Canada’s nuclear fuel cycle</vt:lpstr>
      <vt:lpstr>Canadian CANDUs</vt:lpstr>
      <vt:lpstr>Future Canadian Nuclear Landscape?</vt:lpstr>
      <vt:lpstr>    Challenges     &amp;    Opportunities</vt:lpstr>
      <vt:lpstr>CNSC Vendor Design Reviews</vt:lpstr>
      <vt:lpstr>CNSC’s Vendor Design Reviews (VDR)</vt:lpstr>
      <vt:lpstr>Safeguards-by-Design (SBD) in Canada</vt:lpstr>
      <vt:lpstr>CSSP Task on SBD for SMRs</vt:lpstr>
      <vt:lpstr>Next Steps in Safeguards Readiness</vt:lpstr>
      <vt:lpstr>Concluding remarks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2024-10-04T15:24:22Z</dcterms:created>
  <dcterms:modified xsi:type="dcterms:W3CDTF">2024-10-04T15:25:25Z</dcterms:modified>
</cp:coreProperties>
</file>