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0"/>
  </p:notesMasterIdLst>
  <p:handoutMasterIdLst>
    <p:handoutMasterId r:id="rId21"/>
  </p:handoutMasterIdLst>
  <p:sldIdLst>
    <p:sldId id="289" r:id="rId2"/>
    <p:sldId id="352" r:id="rId3"/>
    <p:sldId id="290" r:id="rId4"/>
    <p:sldId id="360" r:id="rId5"/>
    <p:sldId id="362" r:id="rId6"/>
    <p:sldId id="361" r:id="rId7"/>
    <p:sldId id="373" r:id="rId8"/>
    <p:sldId id="363" r:id="rId9"/>
    <p:sldId id="364" r:id="rId10"/>
    <p:sldId id="365" r:id="rId11"/>
    <p:sldId id="366" r:id="rId12"/>
    <p:sldId id="367" r:id="rId13"/>
    <p:sldId id="368" r:id="rId14"/>
    <p:sldId id="369" r:id="rId15"/>
    <p:sldId id="370" r:id="rId16"/>
    <p:sldId id="371" r:id="rId17"/>
    <p:sldId id="372" r:id="rId18"/>
    <p:sldId id="288" r:id="rId19"/>
  </p:sldIdLst>
  <p:sldSz cx="12192000" cy="6858000"/>
  <p:notesSz cx="6858000" cy="9144000"/>
  <p:defaultText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5F"/>
    <a:srgbClr val="3C9F2D"/>
    <a:srgbClr val="001C4D"/>
    <a:srgbClr val="67AF47"/>
    <a:srgbClr val="0231A3"/>
    <a:srgbClr val="009551"/>
    <a:srgbClr val="7030A0"/>
    <a:srgbClr val="3F9A17"/>
    <a:srgbClr val="45B633"/>
    <a:srgbClr val="0097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22" autoAdjust="0"/>
    <p:restoredTop sz="89388" autoAdjust="0"/>
  </p:normalViewPr>
  <p:slideViewPr>
    <p:cSldViewPr snapToGrid="0" snapToObjects="1">
      <p:cViewPr varScale="1">
        <p:scale>
          <a:sx n="74" d="100"/>
          <a:sy n="74" d="100"/>
        </p:scale>
        <p:origin x="869" y="6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4" d="100"/>
          <a:sy n="84" d="100"/>
        </p:scale>
        <p:origin x="382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CD1BE641-02B3-05E0-97B4-7AA9297CF0EC}"/>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a:extLst>
              <a:ext uri="{FF2B5EF4-FFF2-40B4-BE49-F238E27FC236}">
                <a16:creationId xmlns:a16="http://schemas.microsoft.com/office/drawing/2014/main" id="{A4D2FD69-3490-6D5D-76F9-7BC9BC084FD2}"/>
              </a:ext>
            </a:extLst>
          </p:cNvPr>
          <p:cNvSpPr>
            <a:spLocks noGrp="1"/>
          </p:cNvSpPr>
          <p:nvPr>
            <p:ph type="dt" sz="quarter" idx="1"/>
          </p:nvPr>
        </p:nvSpPr>
        <p:spPr>
          <a:xfrm>
            <a:off x="1588" y="0"/>
            <a:ext cx="2971800" cy="458788"/>
          </a:xfrm>
          <a:prstGeom prst="rect">
            <a:avLst/>
          </a:prstGeom>
        </p:spPr>
        <p:txBody>
          <a:bodyPr vert="horz" lIns="91440" tIns="45720" rIns="91440" bIns="45720" rtlCol="1"/>
          <a:lstStyle>
            <a:lvl1pPr algn="r">
              <a:defRPr sz="1200"/>
            </a:lvl1pPr>
          </a:lstStyle>
          <a:p>
            <a:fld id="{2DD18698-FA26-4305-BA3E-DBB1145680E1}" type="datetimeFigureOut">
              <a:rPr lang="en-US" smtClean="0"/>
              <a:t>10/15/2024</a:t>
            </a:fld>
            <a:endParaRPr lang="en-US"/>
          </a:p>
        </p:txBody>
      </p:sp>
      <p:sp>
        <p:nvSpPr>
          <p:cNvPr id="4" name="عنصر نائب للتذييل 3">
            <a:extLst>
              <a:ext uri="{FF2B5EF4-FFF2-40B4-BE49-F238E27FC236}">
                <a16:creationId xmlns:a16="http://schemas.microsoft.com/office/drawing/2014/main" id="{6212165E-932C-1B9C-0C5D-430CB49BB994}"/>
              </a:ext>
            </a:extLst>
          </p:cNvPr>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5" name="عنصر نائب لرقم الشريحة 4">
            <a:extLst>
              <a:ext uri="{FF2B5EF4-FFF2-40B4-BE49-F238E27FC236}">
                <a16:creationId xmlns:a16="http://schemas.microsoft.com/office/drawing/2014/main" id="{ADF4A904-445B-965B-040A-AFFE4AE88657}"/>
              </a:ext>
            </a:extLst>
          </p:cNvPr>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r">
              <a:defRPr sz="1200"/>
            </a:lvl1pPr>
          </a:lstStyle>
          <a:p>
            <a:fld id="{0124B7EA-14A1-4137-B95B-7808456375AE}" type="slidenum">
              <a:rPr lang="en-US" smtClean="0"/>
              <a:t>‹#›</a:t>
            </a:fld>
            <a:endParaRPr lang="en-US"/>
          </a:p>
        </p:txBody>
      </p:sp>
    </p:spTree>
    <p:extLst>
      <p:ext uri="{BB962C8B-B14F-4D97-AF65-F5344CB8AC3E}">
        <p14:creationId xmlns:p14="http://schemas.microsoft.com/office/powerpoint/2010/main" val="252434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8D69A-3469-406F-AEE5-A8E9C4A5684D}" type="datetimeFigureOut">
              <a:rPr lang="en-GB" smtClean="0"/>
              <a:t>15/10/2024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BC9B2C-0799-4DAB-B2A3-968DA40BCCE1}" type="slidenum">
              <a:rPr lang="en-GB" smtClean="0"/>
              <a:t>‹#›</a:t>
            </a:fld>
            <a:endParaRPr lang="en-GB"/>
          </a:p>
        </p:txBody>
      </p:sp>
    </p:spTree>
    <p:extLst>
      <p:ext uri="{BB962C8B-B14F-4D97-AF65-F5344CB8AC3E}">
        <p14:creationId xmlns:p14="http://schemas.microsoft.com/office/powerpoint/2010/main" val="3846298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C9B2C-0799-4DAB-B2A3-968DA40BCCE1}" type="slidenum">
              <a:rPr lang="en-GB" smtClean="0"/>
              <a:t>1</a:t>
            </a:fld>
            <a:endParaRPr lang="en-GB"/>
          </a:p>
        </p:txBody>
      </p:sp>
    </p:spTree>
    <p:extLst>
      <p:ext uri="{BB962C8B-B14F-4D97-AF65-F5344CB8AC3E}">
        <p14:creationId xmlns:p14="http://schemas.microsoft.com/office/powerpoint/2010/main" val="3201345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C9B2C-0799-4DAB-B2A3-968DA40BCCE1}" type="slidenum">
              <a:rPr lang="en-GB" smtClean="0"/>
              <a:t>10</a:t>
            </a:fld>
            <a:endParaRPr lang="en-GB"/>
          </a:p>
        </p:txBody>
      </p:sp>
    </p:spTree>
    <p:extLst>
      <p:ext uri="{BB962C8B-B14F-4D97-AF65-F5344CB8AC3E}">
        <p14:creationId xmlns:p14="http://schemas.microsoft.com/office/powerpoint/2010/main" val="1465453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a:t>
            </a:r>
          </a:p>
          <a:p>
            <a:endParaRPr lang="en-US" dirty="0"/>
          </a:p>
          <a:p>
            <a:r>
              <a:rPr lang="en-US" sz="1200" kern="1200" dirty="0">
                <a:solidFill>
                  <a:schemeClr val="tx1"/>
                </a:solidFill>
                <a:effectLst/>
                <a:latin typeface="+mn-lt"/>
                <a:ea typeface="+mn-ea"/>
                <a:cs typeface="+mn-cs"/>
              </a:rPr>
              <a:t>The principal aim of Table 1, delineating the safeguards challenges and opportunities inherent to SMR technology, is to elucidate how each perceived challenge may, in fact, represent a potential opportunity for strengthening and bolstering the safeguards measures specifically tailored to SMR technology.</a:t>
            </a:r>
            <a:endParaRPr lang="en-US" dirty="0"/>
          </a:p>
        </p:txBody>
      </p:sp>
      <p:sp>
        <p:nvSpPr>
          <p:cNvPr id="4" name="Slide Number Placeholder 3"/>
          <p:cNvSpPr>
            <a:spLocks noGrp="1"/>
          </p:cNvSpPr>
          <p:nvPr>
            <p:ph type="sldNum" sz="quarter" idx="10"/>
          </p:nvPr>
        </p:nvSpPr>
        <p:spPr/>
        <p:txBody>
          <a:bodyPr/>
          <a:lstStyle/>
          <a:p>
            <a:fld id="{3EBC9B2C-0799-4DAB-B2A3-968DA40BCCE1}" type="slidenum">
              <a:rPr lang="en-GB" smtClean="0"/>
              <a:t>11</a:t>
            </a:fld>
            <a:endParaRPr lang="en-GB"/>
          </a:p>
        </p:txBody>
      </p:sp>
    </p:spTree>
    <p:extLst>
      <p:ext uri="{BB962C8B-B14F-4D97-AF65-F5344CB8AC3E}">
        <p14:creationId xmlns:p14="http://schemas.microsoft.com/office/powerpoint/2010/main" val="3972768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a:t>
            </a:r>
          </a:p>
          <a:p>
            <a:endParaRPr lang="en-US" dirty="0"/>
          </a:p>
          <a:p>
            <a:pPr marL="0" indent="0">
              <a:buFontTx/>
              <a:buNone/>
            </a:pPr>
            <a:r>
              <a:rPr lang="en-US" b="1" u="sng" dirty="0"/>
              <a:t>Increasing proliferation risk:</a:t>
            </a:r>
          </a:p>
          <a:p>
            <a:pPr marL="171450" indent="-171450">
              <a:buFontTx/>
              <a:buChar char="-"/>
            </a:pPr>
            <a:r>
              <a:rPr lang="en-US" dirty="0"/>
              <a:t>A significant challenge linked to SMR technology is the increased risk of nuclear proliferation.</a:t>
            </a:r>
          </a:p>
          <a:p>
            <a:pPr marL="171450" indent="-171450">
              <a:buFontTx/>
              <a:buChar char="-"/>
            </a:pPr>
            <a:r>
              <a:rPr lang="en-US" dirty="0"/>
              <a:t>The smaller size and transportability of SMRs make them attractive to non-state actors or nations with covert intentions of developing nuclear weapons.</a:t>
            </a:r>
          </a:p>
          <a:p>
            <a:pPr marL="171450" indent="-171450">
              <a:buFontTx/>
              <a:buChar char="-"/>
            </a:pPr>
            <a:r>
              <a:rPr lang="en-US" dirty="0"/>
              <a:t>Effectively addressing this proliferation risk and preventing the diversion of nuclear materials for illicit purposes poses a substantial challenge that requires robust safeguard measures.</a:t>
            </a:r>
          </a:p>
          <a:p>
            <a:pPr marL="171450" indent="-171450">
              <a:buFontTx/>
              <a:buChar char="-"/>
            </a:pPr>
            <a:endParaRPr lang="en-US" dirty="0"/>
          </a:p>
          <a:p>
            <a:pPr marL="0" indent="0">
              <a:buFontTx/>
              <a:buNone/>
            </a:pPr>
            <a:r>
              <a:rPr lang="en-US" b="1" u="sng" dirty="0"/>
              <a:t>Inherent proliferation resistance:</a:t>
            </a:r>
          </a:p>
          <a:p>
            <a:pPr marL="171450" indent="-171450">
              <a:buFontTx/>
              <a:buChar char="-"/>
            </a:pPr>
            <a:r>
              <a:rPr lang="en-US" sz="1200" b="0" i="0" kern="1200" dirty="0">
                <a:solidFill>
                  <a:schemeClr val="tx1"/>
                </a:solidFill>
                <a:effectLst/>
                <a:latin typeface="+mn-lt"/>
                <a:ea typeface="+mn-ea"/>
                <a:cs typeface="+mn-cs"/>
              </a:rPr>
              <a:t>Certain SMR designs have inherent features that enhance resistance to proliferation threats, such as sealed reactor cores, extended fuel cycles, and the use of low-enriched uranium. These design attributes have the potential to reduce the risk of nuclear material diversion and enhance the proliferation resistance of SMRs.</a:t>
            </a:r>
          </a:p>
          <a:p>
            <a:pPr marL="171450" indent="-171450">
              <a:buFontTx/>
              <a:buChar char="-"/>
            </a:pPr>
            <a:r>
              <a:rPr lang="en-US" sz="1200" b="0" i="0" kern="1200" dirty="0">
                <a:solidFill>
                  <a:schemeClr val="tx1"/>
                </a:solidFill>
                <a:effectLst/>
                <a:latin typeface="+mn-lt"/>
                <a:ea typeface="+mn-ea"/>
                <a:cs typeface="+mn-cs"/>
              </a:rPr>
              <a:t>It is crucial for the nuclear community, especially nuclear regulatory bodies, to collaborate and establish robust standards to strengthen the proliferation resistance of SMR technology during the early stages of licensing and construction.</a:t>
            </a:r>
          </a:p>
          <a:p>
            <a:pPr marL="171450" indent="-171450">
              <a:buFontTx/>
              <a:buChar char="-"/>
            </a:pPr>
            <a:r>
              <a:rPr lang="en-US" sz="1200" b="0" i="0" kern="1200" dirty="0">
                <a:solidFill>
                  <a:schemeClr val="tx1"/>
                </a:solidFill>
                <a:effectLst/>
                <a:latin typeface="+mn-lt"/>
                <a:ea typeface="+mn-ea"/>
                <a:cs typeface="+mn-cs"/>
              </a:rPr>
              <a:t>Amalgamating efforts to establish appropriate standards will help ensure the long-term viability and security of SMRs, mitigating proliferation risks and maintaining the integrity of nuclear materials.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3EBC9B2C-0799-4DAB-B2A3-968DA40BCCE1}" type="slidenum">
              <a:rPr lang="en-GB" smtClean="0"/>
              <a:t>12</a:t>
            </a:fld>
            <a:endParaRPr lang="en-GB"/>
          </a:p>
        </p:txBody>
      </p:sp>
    </p:spTree>
    <p:extLst>
      <p:ext uri="{BB962C8B-B14F-4D97-AF65-F5344CB8AC3E}">
        <p14:creationId xmlns:p14="http://schemas.microsoft.com/office/powerpoint/2010/main" val="3922131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a:t>
            </a:r>
          </a:p>
          <a:p>
            <a:endParaRPr lang="en-US" dirty="0"/>
          </a:p>
          <a:p>
            <a:pPr marL="171450" indent="-171450">
              <a:buFontTx/>
              <a:buChar char="-"/>
            </a:pPr>
            <a:r>
              <a:rPr lang="en-US" dirty="0"/>
              <a:t>The distinctive design of SMRs poses a challenge for monitoring and verification due to their compact and integrated nature, deviating from conventional large-scale reactors.</a:t>
            </a:r>
          </a:p>
          <a:p>
            <a:pPr marL="171450" indent="-171450">
              <a:buFontTx/>
              <a:buChar char="-"/>
            </a:pPr>
            <a:endParaRPr lang="en-US" dirty="0"/>
          </a:p>
          <a:p>
            <a:pPr marL="171450" indent="-171450">
              <a:buFontTx/>
              <a:buChar char="-"/>
            </a:pPr>
            <a:r>
              <a:rPr lang="en-US" dirty="0"/>
              <a:t>Innovative strategies and techniques are necessary to address this challenge and ensure effective implementation of nuclear safeguards for SMRs.</a:t>
            </a:r>
          </a:p>
          <a:p>
            <a:pPr marL="171450" indent="-171450">
              <a:buFontTx/>
              <a:buChar char="-"/>
            </a:pPr>
            <a:endParaRPr lang="en-US" dirty="0"/>
          </a:p>
          <a:p>
            <a:pPr marL="171450" indent="-171450">
              <a:buFontTx/>
              <a:buChar char="-"/>
            </a:pPr>
            <a:r>
              <a:rPr lang="en-US" dirty="0"/>
              <a:t>The unique attributes of SMRs offer opportunities for remote monitoring and data analysis, leveraging advanced technologies and analytics to monitor operations, verify compliance, and detect any irregular activities.</a:t>
            </a:r>
          </a:p>
          <a:p>
            <a:pPr marL="171450" indent="-171450">
              <a:buFontTx/>
              <a:buChar char="-"/>
            </a:pPr>
            <a:endParaRPr lang="en-US" dirty="0"/>
          </a:p>
          <a:p>
            <a:pPr marL="171450" indent="-171450">
              <a:buFontTx/>
              <a:buChar char="-"/>
            </a:pPr>
            <a:r>
              <a:rPr lang="en-US" dirty="0"/>
              <a:t>This approach can alleviate the burden on safeguard inspectors, enhance overall effectiveness, and improve the ability to detect potential misuse of nuclear technology or materials.</a:t>
            </a:r>
          </a:p>
        </p:txBody>
      </p:sp>
      <p:sp>
        <p:nvSpPr>
          <p:cNvPr id="4" name="Slide Number Placeholder 3"/>
          <p:cNvSpPr>
            <a:spLocks noGrp="1"/>
          </p:cNvSpPr>
          <p:nvPr>
            <p:ph type="sldNum" sz="quarter" idx="10"/>
          </p:nvPr>
        </p:nvSpPr>
        <p:spPr/>
        <p:txBody>
          <a:bodyPr/>
          <a:lstStyle/>
          <a:p>
            <a:fld id="{3EBC9B2C-0799-4DAB-B2A3-968DA40BCCE1}" type="slidenum">
              <a:rPr lang="en-GB" smtClean="0"/>
              <a:t>13</a:t>
            </a:fld>
            <a:endParaRPr lang="en-GB"/>
          </a:p>
        </p:txBody>
      </p:sp>
    </p:spTree>
    <p:extLst>
      <p:ext uri="{BB962C8B-B14F-4D97-AF65-F5344CB8AC3E}">
        <p14:creationId xmlns:p14="http://schemas.microsoft.com/office/powerpoint/2010/main" val="3627525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C9B2C-0799-4DAB-B2A3-968DA40BCCE1}" type="slidenum">
              <a:rPr lang="en-GB" smtClean="0"/>
              <a:t>14</a:t>
            </a:fld>
            <a:endParaRPr lang="en-GB"/>
          </a:p>
        </p:txBody>
      </p:sp>
    </p:spTree>
    <p:extLst>
      <p:ext uri="{BB962C8B-B14F-4D97-AF65-F5344CB8AC3E}">
        <p14:creationId xmlns:p14="http://schemas.microsoft.com/office/powerpoint/2010/main" val="1728381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C9B2C-0799-4DAB-B2A3-968DA40BCCE1}" type="slidenum">
              <a:rPr lang="en-GB" smtClean="0"/>
              <a:t>15</a:t>
            </a:fld>
            <a:endParaRPr lang="en-GB"/>
          </a:p>
        </p:txBody>
      </p:sp>
    </p:spTree>
    <p:extLst>
      <p:ext uri="{BB962C8B-B14F-4D97-AF65-F5344CB8AC3E}">
        <p14:creationId xmlns:p14="http://schemas.microsoft.com/office/powerpoint/2010/main" val="4020584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C9B2C-0799-4DAB-B2A3-968DA40BCCE1}" type="slidenum">
              <a:rPr lang="en-GB" smtClean="0"/>
              <a:t>16</a:t>
            </a:fld>
            <a:endParaRPr lang="en-GB"/>
          </a:p>
        </p:txBody>
      </p:sp>
    </p:spTree>
    <p:extLst>
      <p:ext uri="{BB962C8B-B14F-4D97-AF65-F5344CB8AC3E}">
        <p14:creationId xmlns:p14="http://schemas.microsoft.com/office/powerpoint/2010/main" val="3992485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C9B2C-0799-4DAB-B2A3-968DA40BCCE1}" type="slidenum">
              <a:rPr lang="en-GB" smtClean="0"/>
              <a:t>17</a:t>
            </a:fld>
            <a:endParaRPr lang="en-GB"/>
          </a:p>
        </p:txBody>
      </p:sp>
    </p:spTree>
    <p:extLst>
      <p:ext uri="{BB962C8B-B14F-4D97-AF65-F5344CB8AC3E}">
        <p14:creationId xmlns:p14="http://schemas.microsoft.com/office/powerpoint/2010/main" val="3552459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BC9B2C-0799-4DAB-B2A3-968DA40BCCE1}" type="slidenum">
              <a:rPr lang="en-GB" smtClean="0"/>
              <a:t>2</a:t>
            </a:fld>
            <a:endParaRPr lang="en-GB"/>
          </a:p>
        </p:txBody>
      </p:sp>
    </p:spTree>
    <p:extLst>
      <p:ext uri="{BB962C8B-B14F-4D97-AF65-F5344CB8AC3E}">
        <p14:creationId xmlns:p14="http://schemas.microsoft.com/office/powerpoint/2010/main" val="2051250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C9B2C-0799-4DAB-B2A3-968DA40BCCE1}" type="slidenum">
              <a:rPr lang="en-GB" smtClean="0"/>
              <a:t>3</a:t>
            </a:fld>
            <a:endParaRPr lang="en-GB"/>
          </a:p>
        </p:txBody>
      </p:sp>
    </p:spTree>
    <p:extLst>
      <p:ext uri="{BB962C8B-B14F-4D97-AF65-F5344CB8AC3E}">
        <p14:creationId xmlns:p14="http://schemas.microsoft.com/office/powerpoint/2010/main" val="3563804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talking</a:t>
            </a:r>
            <a:r>
              <a:rPr lang="en-US" baseline="0" dirty="0"/>
              <a:t> points can be added to the above Slide:</a:t>
            </a:r>
          </a:p>
          <a:p>
            <a:endParaRPr lang="en-US" dirty="0"/>
          </a:p>
        </p:txBody>
      </p:sp>
      <p:sp>
        <p:nvSpPr>
          <p:cNvPr id="4" name="Slide Number Placeholder 3"/>
          <p:cNvSpPr>
            <a:spLocks noGrp="1"/>
          </p:cNvSpPr>
          <p:nvPr>
            <p:ph type="sldNum" sz="quarter" idx="10"/>
          </p:nvPr>
        </p:nvSpPr>
        <p:spPr/>
        <p:txBody>
          <a:bodyPr/>
          <a:lstStyle/>
          <a:p>
            <a:fld id="{3EBC9B2C-0799-4DAB-B2A3-968DA40BCCE1}" type="slidenum">
              <a:rPr lang="en-GB" smtClean="0"/>
              <a:t>4</a:t>
            </a:fld>
            <a:endParaRPr lang="en-GB"/>
          </a:p>
        </p:txBody>
      </p:sp>
    </p:spTree>
    <p:extLst>
      <p:ext uri="{BB962C8B-B14F-4D97-AF65-F5344CB8AC3E}">
        <p14:creationId xmlns:p14="http://schemas.microsoft.com/office/powerpoint/2010/main" val="126125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talking</a:t>
            </a:r>
            <a:r>
              <a:rPr lang="en-US" baseline="0" dirty="0"/>
              <a:t> points can be added to the above Slide:</a:t>
            </a:r>
          </a:p>
          <a:p>
            <a:endParaRPr lang="en-US" dirty="0"/>
          </a:p>
        </p:txBody>
      </p:sp>
      <p:sp>
        <p:nvSpPr>
          <p:cNvPr id="4" name="Slide Number Placeholder 3"/>
          <p:cNvSpPr>
            <a:spLocks noGrp="1"/>
          </p:cNvSpPr>
          <p:nvPr>
            <p:ph type="sldNum" sz="quarter" idx="10"/>
          </p:nvPr>
        </p:nvSpPr>
        <p:spPr/>
        <p:txBody>
          <a:bodyPr/>
          <a:lstStyle/>
          <a:p>
            <a:fld id="{3EBC9B2C-0799-4DAB-B2A3-968DA40BCCE1}" type="slidenum">
              <a:rPr lang="en-GB" smtClean="0"/>
              <a:t>5</a:t>
            </a:fld>
            <a:endParaRPr lang="en-GB"/>
          </a:p>
        </p:txBody>
      </p:sp>
    </p:spTree>
    <p:extLst>
      <p:ext uri="{BB962C8B-B14F-4D97-AF65-F5344CB8AC3E}">
        <p14:creationId xmlns:p14="http://schemas.microsoft.com/office/powerpoint/2010/main" val="247368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talking</a:t>
            </a:r>
            <a:r>
              <a:rPr lang="en-US" baseline="0" dirty="0"/>
              <a:t> points can be added to the above Slide:</a:t>
            </a:r>
          </a:p>
          <a:p>
            <a:endParaRPr lang="en-US" dirty="0"/>
          </a:p>
        </p:txBody>
      </p:sp>
      <p:sp>
        <p:nvSpPr>
          <p:cNvPr id="4" name="Slide Number Placeholder 3"/>
          <p:cNvSpPr>
            <a:spLocks noGrp="1"/>
          </p:cNvSpPr>
          <p:nvPr>
            <p:ph type="sldNum" sz="quarter" idx="10"/>
          </p:nvPr>
        </p:nvSpPr>
        <p:spPr/>
        <p:txBody>
          <a:bodyPr/>
          <a:lstStyle/>
          <a:p>
            <a:fld id="{3EBC9B2C-0799-4DAB-B2A3-968DA40BCCE1}" type="slidenum">
              <a:rPr lang="en-GB" smtClean="0"/>
              <a:t>6</a:t>
            </a:fld>
            <a:endParaRPr lang="en-GB"/>
          </a:p>
        </p:txBody>
      </p:sp>
    </p:spTree>
    <p:extLst>
      <p:ext uri="{BB962C8B-B14F-4D97-AF65-F5344CB8AC3E}">
        <p14:creationId xmlns:p14="http://schemas.microsoft.com/office/powerpoint/2010/main" val="667337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talking</a:t>
            </a:r>
            <a:r>
              <a:rPr lang="en-US" baseline="0" dirty="0"/>
              <a:t> points can be added to the above Slide:</a:t>
            </a:r>
          </a:p>
          <a:p>
            <a:endParaRPr lang="en-US" dirty="0"/>
          </a:p>
        </p:txBody>
      </p:sp>
      <p:sp>
        <p:nvSpPr>
          <p:cNvPr id="4" name="Slide Number Placeholder 3"/>
          <p:cNvSpPr>
            <a:spLocks noGrp="1"/>
          </p:cNvSpPr>
          <p:nvPr>
            <p:ph type="sldNum" sz="quarter" idx="10"/>
          </p:nvPr>
        </p:nvSpPr>
        <p:spPr/>
        <p:txBody>
          <a:bodyPr/>
          <a:lstStyle/>
          <a:p>
            <a:fld id="{3EBC9B2C-0799-4DAB-B2A3-968DA40BCCE1}" type="slidenum">
              <a:rPr lang="en-GB" smtClean="0"/>
              <a:t>7</a:t>
            </a:fld>
            <a:endParaRPr lang="en-GB"/>
          </a:p>
        </p:txBody>
      </p:sp>
    </p:spTree>
    <p:extLst>
      <p:ext uri="{BB962C8B-B14F-4D97-AF65-F5344CB8AC3E}">
        <p14:creationId xmlns:p14="http://schemas.microsoft.com/office/powerpoint/2010/main" val="1908800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Talking points:</a:t>
            </a:r>
          </a:p>
          <a:p>
            <a:endParaRPr lang="en-US" baseline="0" dirty="0"/>
          </a:p>
          <a:p>
            <a:r>
              <a:rPr lang="en-US" dirty="0"/>
              <a:t>1. SMR technology's unique advantages over large-scale nuclear reactors, including scalability, advanced safety measures, and economic feasibility, have sparked significant interest.</a:t>
            </a:r>
          </a:p>
          <a:p>
            <a:endParaRPr lang="en-US" dirty="0"/>
          </a:p>
          <a:p>
            <a:r>
              <a:rPr lang="en-US" dirty="0"/>
              <a:t>2. SMRs' smaller size, generating less than 300 </a:t>
            </a:r>
            <a:r>
              <a:rPr lang="en-US" dirty="0" err="1"/>
              <a:t>MWe</a:t>
            </a:r>
            <a:r>
              <a:rPr lang="en-US" dirty="0"/>
              <a:t>, allows for adaptable and flexible deployment, either individually or in multiples, avoiding overcapacity.</a:t>
            </a:r>
          </a:p>
          <a:p>
            <a:endParaRPr lang="en-US" dirty="0"/>
          </a:p>
          <a:p>
            <a:r>
              <a:rPr lang="en-US" dirty="0"/>
              <a:t>3. SMRs employ sophisticated safety measures, such as passive systems based on natural physical phenomena, enhancing safety compared to traditional reactors. Compact designs and improved containment structures further contribute to safety.</a:t>
            </a:r>
          </a:p>
          <a:p>
            <a:endParaRPr lang="en-US" dirty="0"/>
          </a:p>
          <a:p>
            <a:r>
              <a:rPr lang="en-US" dirty="0"/>
              <a:t>4. The economic feasibility of SMRs stems from their mass-manufacturability and transportability, resulting in cost savings through economies of scale. This enhances affordability and accessibility, particularly in developing nations.</a:t>
            </a:r>
          </a:p>
          <a:p>
            <a:endParaRPr lang="en-US" dirty="0"/>
          </a:p>
          <a:p>
            <a:r>
              <a:rPr lang="en-US" dirty="0"/>
              <a:t>5. SMRs have shorter construction timelines than large-scale reactors, reducing the risk of cost overruns and enabling more predictable budgeting. While traditional reactors take years to construct, SMRs can be built within a few years.</a:t>
            </a:r>
          </a:p>
          <a:p>
            <a:endParaRPr lang="en-US" dirty="0"/>
          </a:p>
          <a:p>
            <a:r>
              <a:rPr lang="en-US" dirty="0"/>
              <a:t>6. SMRs represent a promising future for nuclear energy, offering scalability, advanced safety features, and economic advantages that address diverse energy needs.</a:t>
            </a:r>
          </a:p>
        </p:txBody>
      </p:sp>
      <p:sp>
        <p:nvSpPr>
          <p:cNvPr id="4" name="Slide Number Placeholder 3"/>
          <p:cNvSpPr>
            <a:spLocks noGrp="1"/>
          </p:cNvSpPr>
          <p:nvPr>
            <p:ph type="sldNum" sz="quarter" idx="10"/>
          </p:nvPr>
        </p:nvSpPr>
        <p:spPr/>
        <p:txBody>
          <a:bodyPr/>
          <a:lstStyle/>
          <a:p>
            <a:fld id="{3EBC9B2C-0799-4DAB-B2A3-968DA40BCCE1}" type="slidenum">
              <a:rPr lang="en-GB" smtClean="0"/>
              <a:t>8</a:t>
            </a:fld>
            <a:endParaRPr lang="en-GB"/>
          </a:p>
        </p:txBody>
      </p:sp>
    </p:spTree>
    <p:extLst>
      <p:ext uri="{BB962C8B-B14F-4D97-AF65-F5344CB8AC3E}">
        <p14:creationId xmlns:p14="http://schemas.microsoft.com/office/powerpoint/2010/main" val="622504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r>
              <a:rPr lang="en-US" dirty="0"/>
              <a:t>1. Advanced nuclear technologies, including Small Modular Reactors (SMRs), offer potential for flexible, efficient, and carbon-neutral power, alongside the responsibility of </a:t>
            </a:r>
            <a:r>
              <a:rPr lang="en-US" u="sng" dirty="0"/>
              <a:t>ensuring nuclear security and non-proliferation</a:t>
            </a:r>
            <a:r>
              <a:rPr lang="en-US" dirty="0"/>
              <a:t>.</a:t>
            </a:r>
          </a:p>
          <a:p>
            <a:endParaRPr lang="en-US" dirty="0"/>
          </a:p>
          <a:p>
            <a:r>
              <a:rPr lang="en-US" dirty="0"/>
              <a:t>2. </a:t>
            </a:r>
            <a:r>
              <a:rPr lang="en-US" u="sng" dirty="0"/>
              <a:t>Crucial for global security and stability</a:t>
            </a:r>
            <a:r>
              <a:rPr lang="en-US" dirty="0"/>
              <a:t>, nuclear safeguards encompass technical and institutional measures that prevent the misuse of nuclear materials for non-peaceful purposes.</a:t>
            </a:r>
          </a:p>
          <a:p>
            <a:endParaRPr lang="en-US" dirty="0"/>
          </a:p>
          <a:p>
            <a:r>
              <a:rPr lang="en-US" dirty="0"/>
              <a:t>3. Non-proliferation assurance justifies the critical role of nuclear safeguards in SMR deployment, necessitating stringent control, inspections, and reporting to </a:t>
            </a:r>
            <a:r>
              <a:rPr lang="en-US" u="sng" dirty="0"/>
              <a:t>prevent diversion and misuse of nuclear materials</a:t>
            </a:r>
            <a:r>
              <a:rPr lang="en-US" dirty="0"/>
              <a:t>.</a:t>
            </a:r>
          </a:p>
          <a:p>
            <a:endParaRPr lang="en-US" dirty="0"/>
          </a:p>
          <a:p>
            <a:r>
              <a:rPr lang="en-US" dirty="0"/>
              <a:t>4. </a:t>
            </a:r>
            <a:r>
              <a:rPr lang="en-US" u="sng" dirty="0"/>
              <a:t>Maintaining public confidence in nuclear energy</a:t>
            </a:r>
            <a:r>
              <a:rPr lang="en-US" dirty="0"/>
              <a:t> relies on the effectiveness of nuclear safeguards, providing reassurance of safety and responsible use of nuclear technology, including SMRs.</a:t>
            </a:r>
          </a:p>
          <a:p>
            <a:endParaRPr lang="en-US" dirty="0"/>
          </a:p>
          <a:p>
            <a:r>
              <a:rPr lang="en-US" dirty="0"/>
              <a:t>5. </a:t>
            </a:r>
            <a:r>
              <a:rPr lang="en-US" b="0" u="sng" dirty="0"/>
              <a:t>Nuclear safeguards facilitate international collaboration </a:t>
            </a:r>
            <a:r>
              <a:rPr lang="en-US" dirty="0"/>
              <a:t>by assuring countries without nuclear weapons that cooperation in sharing nuclear technology for peaceful purposes is supported by effective safeguards. This enables accelerated progress and broader access to SMR benefits.</a:t>
            </a:r>
          </a:p>
          <a:p>
            <a:endParaRPr lang="en-US" dirty="0"/>
          </a:p>
          <a:p>
            <a:r>
              <a:rPr lang="en-US" dirty="0"/>
              <a:t>6. Essential for </a:t>
            </a:r>
            <a:r>
              <a:rPr lang="en-US" u="sng" dirty="0"/>
              <a:t>promoting regulatory adherence</a:t>
            </a:r>
            <a:r>
              <a:rPr lang="en-US" dirty="0"/>
              <a:t>, nuclear safeguards align with international regulations and national laws, requiring stringent safeguards for any nuclear power initiative. Given the potential deployment of SMRs in diverse locations, these safeguards assume even greater significance.</a:t>
            </a:r>
          </a:p>
        </p:txBody>
      </p:sp>
      <p:sp>
        <p:nvSpPr>
          <p:cNvPr id="4" name="Slide Number Placeholder 3"/>
          <p:cNvSpPr>
            <a:spLocks noGrp="1"/>
          </p:cNvSpPr>
          <p:nvPr>
            <p:ph type="sldNum" sz="quarter" idx="10"/>
          </p:nvPr>
        </p:nvSpPr>
        <p:spPr/>
        <p:txBody>
          <a:bodyPr/>
          <a:lstStyle/>
          <a:p>
            <a:fld id="{3EBC9B2C-0799-4DAB-B2A3-968DA40BCCE1}" type="slidenum">
              <a:rPr lang="en-GB" smtClean="0"/>
              <a:t>9</a:t>
            </a:fld>
            <a:endParaRPr lang="en-GB"/>
          </a:p>
        </p:txBody>
      </p:sp>
    </p:spTree>
    <p:extLst>
      <p:ext uri="{BB962C8B-B14F-4D97-AF65-F5344CB8AC3E}">
        <p14:creationId xmlns:p14="http://schemas.microsoft.com/office/powerpoint/2010/main" val="3420898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rporate Business 1">
    <p:spTree>
      <p:nvGrpSpPr>
        <p:cNvPr id="1" name=""/>
        <p:cNvGrpSpPr/>
        <p:nvPr/>
      </p:nvGrpSpPr>
      <p:grpSpPr>
        <a:xfrm>
          <a:off x="0" y="0"/>
          <a:ext cx="0" cy="0"/>
          <a:chOff x="0" y="0"/>
          <a:chExt cx="0" cy="0"/>
        </a:xfrm>
      </p:grpSpPr>
      <p:sp>
        <p:nvSpPr>
          <p:cNvPr id="6" name="Text Placeholder 6"/>
          <p:cNvSpPr>
            <a:spLocks noGrp="1"/>
          </p:cNvSpPr>
          <p:nvPr>
            <p:ph type="body" sz="quarter" idx="26"/>
          </p:nvPr>
        </p:nvSpPr>
        <p:spPr>
          <a:xfrm>
            <a:off x="6096000" y="2686049"/>
            <a:ext cx="5358495" cy="1485901"/>
          </a:xfrm>
          <a:prstGeom prst="rect">
            <a:avLst/>
          </a:prstGeom>
        </p:spPr>
        <p:txBody>
          <a:bodyPr/>
          <a:lstStyle>
            <a:lvl1pPr algn="r">
              <a:lnSpc>
                <a:spcPct val="80000"/>
              </a:lnSpc>
              <a:buNone/>
              <a:defRPr sz="5000" spc="-150">
                <a:solidFill>
                  <a:srgbClr val="625AD7"/>
                </a:solidFill>
                <a:latin typeface="Poppins SemiBold" panose="00000700000000000000" pitchFamily="2" charset="0"/>
                <a:ea typeface="Inter Medium" panose="020B0502030000000004" pitchFamily="34" charset="0"/>
                <a:cs typeface="Poppins SemiBold" panose="00000700000000000000" pitchFamily="2" charset="0"/>
              </a:defRPr>
            </a:lvl1pPr>
          </a:lstStyle>
          <a:p>
            <a:pPr lvl="0"/>
            <a:r>
              <a:rPr lang="en-US"/>
              <a:t>Click to edit Master text styles</a:t>
            </a:r>
          </a:p>
          <a:p>
            <a:pPr lvl="1"/>
            <a:r>
              <a:rPr lang="en-US"/>
              <a:t>Second level</a:t>
            </a:r>
          </a:p>
        </p:txBody>
      </p:sp>
      <p:sp>
        <p:nvSpPr>
          <p:cNvPr id="7" name="Text Placeholder 8"/>
          <p:cNvSpPr>
            <a:spLocks noGrp="1"/>
          </p:cNvSpPr>
          <p:nvPr>
            <p:ph type="body" sz="quarter" idx="38"/>
          </p:nvPr>
        </p:nvSpPr>
        <p:spPr>
          <a:xfrm>
            <a:off x="734784" y="612319"/>
            <a:ext cx="3647215" cy="306160"/>
          </a:xfrm>
          <a:prstGeom prst="rect">
            <a:avLst/>
          </a:prstGeom>
        </p:spPr>
        <p:txBody>
          <a:bodyPr anchor="ctr"/>
          <a:lstStyle>
            <a:lvl1pPr marL="0" algn="l">
              <a:lnSpc>
                <a:spcPct val="50000"/>
              </a:lnSpc>
              <a:buNone/>
              <a:defRPr lang="en-ID" sz="1400" b="1" dirty="0">
                <a:solidFill>
                  <a:srgbClr val="625AD7"/>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9" name="Text Placeholder 5"/>
          <p:cNvSpPr>
            <a:spLocks noGrp="1"/>
          </p:cNvSpPr>
          <p:nvPr>
            <p:ph type="body" sz="quarter" idx="60"/>
          </p:nvPr>
        </p:nvSpPr>
        <p:spPr>
          <a:xfrm>
            <a:off x="734785" y="5055080"/>
            <a:ext cx="5358496" cy="1184050"/>
          </a:xfrm>
          <a:prstGeom prst="rect">
            <a:avLst/>
          </a:prstGeom>
        </p:spPr>
        <p:txBody>
          <a:bodyPr/>
          <a:lstStyle>
            <a:lvl1pPr marL="0" algn="l">
              <a:lnSpc>
                <a:spcPct val="70000"/>
              </a:lnSpc>
              <a:buNone/>
              <a:defRPr sz="1200" b="0" i="0">
                <a:solidFill>
                  <a:srgbClr val="625AD7"/>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10" name="Text Placeholder 8"/>
          <p:cNvSpPr>
            <a:spLocks noGrp="1"/>
          </p:cNvSpPr>
          <p:nvPr>
            <p:ph type="body" sz="quarter" idx="61"/>
          </p:nvPr>
        </p:nvSpPr>
        <p:spPr>
          <a:xfrm>
            <a:off x="9057736" y="5932970"/>
            <a:ext cx="2396759" cy="306160"/>
          </a:xfrm>
          <a:prstGeom prst="rect">
            <a:avLst/>
          </a:prstGeom>
        </p:spPr>
        <p:txBody>
          <a:bodyPr anchor="ctr"/>
          <a:lstStyle>
            <a:lvl1pPr marL="0" algn="r">
              <a:lnSpc>
                <a:spcPct val="50000"/>
              </a:lnSpc>
              <a:buNone/>
              <a:defRPr lang="en-ID" sz="1200" b="1" i="1" dirty="0">
                <a:solidFill>
                  <a:srgbClr val="625AD7"/>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11" name="Text Placeholder 8"/>
          <p:cNvSpPr>
            <a:spLocks noGrp="1"/>
          </p:cNvSpPr>
          <p:nvPr>
            <p:ph type="body" sz="quarter" idx="62"/>
          </p:nvPr>
        </p:nvSpPr>
        <p:spPr>
          <a:xfrm>
            <a:off x="9720952" y="612319"/>
            <a:ext cx="1733543" cy="595376"/>
          </a:xfrm>
          <a:prstGeom prst="rect">
            <a:avLst/>
          </a:prstGeom>
        </p:spPr>
        <p:txBody>
          <a:bodyPr anchor="t"/>
          <a:lstStyle>
            <a:lvl1pPr marL="0" algn="r">
              <a:lnSpc>
                <a:spcPct val="50000"/>
              </a:lnSpc>
              <a:buNone/>
              <a:defRPr lang="en-ID" sz="1200" b="1" dirty="0">
                <a:solidFill>
                  <a:srgbClr val="625AD7"/>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76916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rporate Business 10">
    <p:spTree>
      <p:nvGrpSpPr>
        <p:cNvPr id="1" name=""/>
        <p:cNvGrpSpPr/>
        <p:nvPr/>
      </p:nvGrpSpPr>
      <p:grpSpPr>
        <a:xfrm>
          <a:off x="0" y="0"/>
          <a:ext cx="0" cy="0"/>
          <a:chOff x="0" y="0"/>
          <a:chExt cx="0" cy="0"/>
        </a:xfrm>
      </p:grpSpPr>
      <p:sp>
        <p:nvSpPr>
          <p:cNvPr id="4" name="Picture Placeholder 9"/>
          <p:cNvSpPr>
            <a:spLocks noGrp="1"/>
          </p:cNvSpPr>
          <p:nvPr>
            <p:ph type="pic" sz="quarter" idx="37"/>
          </p:nvPr>
        </p:nvSpPr>
        <p:spPr>
          <a:xfrm>
            <a:off x="1" y="0"/>
            <a:ext cx="12192000" cy="6858000"/>
          </a:xfrm>
          <a:prstGeom prst="rect">
            <a:avLst/>
          </a:prstGeom>
          <a:solidFill>
            <a:schemeClr val="bg2">
              <a:lumMod val="75000"/>
            </a:schemeClr>
          </a:solidFill>
        </p:spPr>
        <p:txBody>
          <a:bodyPr/>
          <a:lstStyle>
            <a:lvl1pPr>
              <a:defRPr>
                <a:solidFill>
                  <a:schemeClr val="bg1"/>
                </a:solidFill>
              </a:defRPr>
            </a:lvl1pPr>
          </a:lstStyle>
          <a:p>
            <a:pPr lvl="0"/>
            <a:endParaRPr lang="en-ID" noProof="0" dirty="0"/>
          </a:p>
        </p:txBody>
      </p:sp>
      <p:sp>
        <p:nvSpPr>
          <p:cNvPr id="7" name="Text Placeholder 6"/>
          <p:cNvSpPr>
            <a:spLocks noGrp="1"/>
          </p:cNvSpPr>
          <p:nvPr>
            <p:ph type="body" sz="quarter" idx="26"/>
          </p:nvPr>
        </p:nvSpPr>
        <p:spPr>
          <a:xfrm>
            <a:off x="736144" y="2686049"/>
            <a:ext cx="4087537" cy="1485901"/>
          </a:xfrm>
          <a:prstGeom prst="rect">
            <a:avLst/>
          </a:prstGeom>
        </p:spPr>
        <p:txBody>
          <a:bodyPr/>
          <a:lstStyle>
            <a:lvl1pPr algn="l">
              <a:lnSpc>
                <a:spcPct val="80000"/>
              </a:lnSpc>
              <a:buNone/>
              <a:defRPr sz="5000" spc="-150">
                <a:solidFill>
                  <a:schemeClr val="bg1"/>
                </a:solidFill>
                <a:latin typeface="Poppins SemiBold" panose="00000700000000000000" pitchFamily="2" charset="0"/>
                <a:ea typeface="Inter Medium" panose="020B0502030000000004" pitchFamily="34" charset="0"/>
                <a:cs typeface="Poppins SemiBold" panose="00000700000000000000" pitchFamily="2" charset="0"/>
              </a:defRPr>
            </a:lvl1pPr>
          </a:lstStyle>
          <a:p>
            <a:pPr lvl="0"/>
            <a:r>
              <a:rPr lang="en-US"/>
              <a:t>Click to edit Master text styles</a:t>
            </a:r>
          </a:p>
          <a:p>
            <a:pPr lvl="1"/>
            <a:r>
              <a:rPr lang="en-US"/>
              <a:t>Second level</a:t>
            </a:r>
          </a:p>
        </p:txBody>
      </p:sp>
      <p:sp>
        <p:nvSpPr>
          <p:cNvPr id="8" name="Text Placeholder 8"/>
          <p:cNvSpPr>
            <a:spLocks noGrp="1"/>
          </p:cNvSpPr>
          <p:nvPr>
            <p:ph type="body" sz="quarter" idx="38"/>
          </p:nvPr>
        </p:nvSpPr>
        <p:spPr>
          <a:xfrm>
            <a:off x="734784" y="4261293"/>
            <a:ext cx="4087537" cy="306160"/>
          </a:xfrm>
          <a:prstGeom prst="rect">
            <a:avLst/>
          </a:prstGeom>
        </p:spPr>
        <p:txBody>
          <a:bodyPr anchor="ctr"/>
          <a:lstStyle>
            <a:lvl1pPr marL="0" algn="l">
              <a:lnSpc>
                <a:spcPct val="50000"/>
              </a:lnSpc>
              <a:buNone/>
              <a:defRPr lang="en-ID" sz="1400" b="1" dirty="0">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9" name="Text Placeholder 8"/>
          <p:cNvSpPr>
            <a:spLocks noGrp="1"/>
          </p:cNvSpPr>
          <p:nvPr>
            <p:ph type="body" sz="quarter" idx="62"/>
          </p:nvPr>
        </p:nvSpPr>
        <p:spPr>
          <a:xfrm>
            <a:off x="734784" y="5650302"/>
            <a:ext cx="1733543" cy="595376"/>
          </a:xfrm>
          <a:prstGeom prst="rect">
            <a:avLst/>
          </a:prstGeom>
        </p:spPr>
        <p:txBody>
          <a:bodyPr anchor="t"/>
          <a:lstStyle>
            <a:lvl1pPr marL="0" algn="l">
              <a:lnSpc>
                <a:spcPct val="50000"/>
              </a:lnSpc>
              <a:buNone/>
              <a:defRPr lang="en-ID" sz="12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4219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rporate Business 11">
    <p:spTree>
      <p:nvGrpSpPr>
        <p:cNvPr id="1" name=""/>
        <p:cNvGrpSpPr/>
        <p:nvPr/>
      </p:nvGrpSpPr>
      <p:grpSpPr>
        <a:xfrm>
          <a:off x="0" y="0"/>
          <a:ext cx="0" cy="0"/>
          <a:chOff x="0" y="0"/>
          <a:chExt cx="0" cy="0"/>
        </a:xfrm>
      </p:grpSpPr>
      <p:sp>
        <p:nvSpPr>
          <p:cNvPr id="5" name="Text Placeholder 6"/>
          <p:cNvSpPr>
            <a:spLocks noGrp="1"/>
          </p:cNvSpPr>
          <p:nvPr>
            <p:ph type="body" sz="quarter" idx="26"/>
          </p:nvPr>
        </p:nvSpPr>
        <p:spPr>
          <a:xfrm>
            <a:off x="5952226" y="612323"/>
            <a:ext cx="5502269" cy="681639"/>
          </a:xfrm>
          <a:prstGeom prst="rect">
            <a:avLst/>
          </a:prstGeom>
        </p:spPr>
        <p:txBody>
          <a:bodyPr/>
          <a:lstStyle>
            <a:lvl1pPr algn="r">
              <a:lnSpc>
                <a:spcPct val="80000"/>
              </a:lnSpc>
              <a:buNone/>
              <a:defRPr sz="5000" spc="-150">
                <a:solidFill>
                  <a:srgbClr val="625AD7"/>
                </a:solidFill>
                <a:latin typeface="Poppins SemiBold" panose="00000700000000000000" pitchFamily="2" charset="0"/>
                <a:ea typeface="Inter Medium" panose="020B0502030000000004" pitchFamily="34" charset="0"/>
                <a:cs typeface="Poppins SemiBold" panose="00000700000000000000" pitchFamily="2" charset="0"/>
              </a:defRPr>
            </a:lvl1pPr>
          </a:lstStyle>
          <a:p>
            <a:pPr lvl="0"/>
            <a:r>
              <a:rPr lang="en-US"/>
              <a:t>Click to edit Master text styles</a:t>
            </a:r>
          </a:p>
        </p:txBody>
      </p:sp>
      <p:sp>
        <p:nvSpPr>
          <p:cNvPr id="6" name="Picture Placeholder 9"/>
          <p:cNvSpPr>
            <a:spLocks noGrp="1"/>
          </p:cNvSpPr>
          <p:nvPr>
            <p:ph type="pic" sz="quarter" idx="66"/>
          </p:nvPr>
        </p:nvSpPr>
        <p:spPr>
          <a:xfrm>
            <a:off x="736144" y="3692105"/>
            <a:ext cx="2464256" cy="2553573"/>
          </a:xfrm>
          <a:prstGeom prst="rect">
            <a:avLst/>
          </a:prstGeom>
          <a:solidFill>
            <a:schemeClr val="bg2">
              <a:lumMod val="75000"/>
            </a:schemeClr>
          </a:solidFill>
        </p:spPr>
        <p:txBody>
          <a:bodyPr/>
          <a:lstStyle/>
          <a:p>
            <a:pPr lvl="0"/>
            <a:endParaRPr lang="en-ID" noProof="0" dirty="0"/>
          </a:p>
        </p:txBody>
      </p:sp>
      <p:sp>
        <p:nvSpPr>
          <p:cNvPr id="7" name="Text Placeholder 5"/>
          <p:cNvSpPr>
            <a:spLocks noGrp="1"/>
          </p:cNvSpPr>
          <p:nvPr>
            <p:ph type="body" sz="quarter" idx="72"/>
          </p:nvPr>
        </p:nvSpPr>
        <p:spPr>
          <a:xfrm>
            <a:off x="736145" y="2434490"/>
            <a:ext cx="2464256" cy="994510"/>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8" name="Text Placeholder 8"/>
          <p:cNvSpPr>
            <a:spLocks noGrp="1"/>
          </p:cNvSpPr>
          <p:nvPr>
            <p:ph type="body" sz="quarter" idx="38"/>
          </p:nvPr>
        </p:nvSpPr>
        <p:spPr>
          <a:xfrm>
            <a:off x="736144" y="2122038"/>
            <a:ext cx="2464256"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9" name="Picture Placeholder 9"/>
          <p:cNvSpPr>
            <a:spLocks noGrp="1"/>
          </p:cNvSpPr>
          <p:nvPr>
            <p:ph type="pic" sz="quarter" idx="73"/>
          </p:nvPr>
        </p:nvSpPr>
        <p:spPr>
          <a:xfrm>
            <a:off x="3500217" y="3692105"/>
            <a:ext cx="2464256" cy="2553573"/>
          </a:xfrm>
          <a:prstGeom prst="rect">
            <a:avLst/>
          </a:prstGeom>
          <a:solidFill>
            <a:schemeClr val="bg2">
              <a:lumMod val="75000"/>
            </a:schemeClr>
          </a:solidFill>
        </p:spPr>
        <p:txBody>
          <a:bodyPr/>
          <a:lstStyle/>
          <a:p>
            <a:pPr lvl="0"/>
            <a:endParaRPr lang="en-ID" noProof="0" dirty="0"/>
          </a:p>
        </p:txBody>
      </p:sp>
      <p:sp>
        <p:nvSpPr>
          <p:cNvPr id="10" name="Text Placeholder 5"/>
          <p:cNvSpPr>
            <a:spLocks noGrp="1"/>
          </p:cNvSpPr>
          <p:nvPr>
            <p:ph type="body" sz="quarter" idx="74"/>
          </p:nvPr>
        </p:nvSpPr>
        <p:spPr>
          <a:xfrm>
            <a:off x="3500218" y="2434490"/>
            <a:ext cx="2464256" cy="994510"/>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11" name="Text Placeholder 8"/>
          <p:cNvSpPr>
            <a:spLocks noGrp="1"/>
          </p:cNvSpPr>
          <p:nvPr>
            <p:ph type="body" sz="quarter" idx="75"/>
          </p:nvPr>
        </p:nvSpPr>
        <p:spPr>
          <a:xfrm>
            <a:off x="3500217" y="2122038"/>
            <a:ext cx="2464256"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12" name="Picture Placeholder 9"/>
          <p:cNvSpPr>
            <a:spLocks noGrp="1"/>
          </p:cNvSpPr>
          <p:nvPr>
            <p:ph type="pic" sz="quarter" idx="76"/>
          </p:nvPr>
        </p:nvSpPr>
        <p:spPr>
          <a:xfrm>
            <a:off x="8990239" y="3692105"/>
            <a:ext cx="2464256" cy="2553573"/>
          </a:xfrm>
          <a:prstGeom prst="rect">
            <a:avLst/>
          </a:prstGeom>
          <a:solidFill>
            <a:schemeClr val="bg2">
              <a:lumMod val="75000"/>
            </a:schemeClr>
          </a:solidFill>
        </p:spPr>
        <p:txBody>
          <a:bodyPr/>
          <a:lstStyle/>
          <a:p>
            <a:pPr lvl="0"/>
            <a:endParaRPr lang="en-ID" noProof="0" dirty="0"/>
          </a:p>
        </p:txBody>
      </p:sp>
      <p:sp>
        <p:nvSpPr>
          <p:cNvPr id="13" name="Text Placeholder 5"/>
          <p:cNvSpPr>
            <a:spLocks noGrp="1"/>
          </p:cNvSpPr>
          <p:nvPr>
            <p:ph type="body" sz="quarter" idx="77"/>
          </p:nvPr>
        </p:nvSpPr>
        <p:spPr>
          <a:xfrm>
            <a:off x="8990240" y="2434490"/>
            <a:ext cx="2464256" cy="994510"/>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14" name="Text Placeholder 8"/>
          <p:cNvSpPr>
            <a:spLocks noGrp="1"/>
          </p:cNvSpPr>
          <p:nvPr>
            <p:ph type="body" sz="quarter" idx="78"/>
          </p:nvPr>
        </p:nvSpPr>
        <p:spPr>
          <a:xfrm>
            <a:off x="8990239" y="2122038"/>
            <a:ext cx="2464256"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15" name="Picture Placeholder 9"/>
          <p:cNvSpPr>
            <a:spLocks noGrp="1"/>
          </p:cNvSpPr>
          <p:nvPr>
            <p:ph type="pic" sz="quarter" idx="79"/>
          </p:nvPr>
        </p:nvSpPr>
        <p:spPr>
          <a:xfrm>
            <a:off x="6226166" y="3692105"/>
            <a:ext cx="2464256" cy="2553573"/>
          </a:xfrm>
          <a:prstGeom prst="rect">
            <a:avLst/>
          </a:prstGeom>
          <a:solidFill>
            <a:schemeClr val="bg2">
              <a:lumMod val="75000"/>
            </a:schemeClr>
          </a:solidFill>
        </p:spPr>
        <p:txBody>
          <a:bodyPr/>
          <a:lstStyle/>
          <a:p>
            <a:pPr lvl="0"/>
            <a:endParaRPr lang="en-ID" noProof="0" dirty="0"/>
          </a:p>
        </p:txBody>
      </p:sp>
      <p:sp>
        <p:nvSpPr>
          <p:cNvPr id="16" name="Text Placeholder 5"/>
          <p:cNvSpPr>
            <a:spLocks noGrp="1"/>
          </p:cNvSpPr>
          <p:nvPr>
            <p:ph type="body" sz="quarter" idx="80"/>
          </p:nvPr>
        </p:nvSpPr>
        <p:spPr>
          <a:xfrm>
            <a:off x="6226167" y="2434490"/>
            <a:ext cx="2464256" cy="994510"/>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17" name="Text Placeholder 8"/>
          <p:cNvSpPr>
            <a:spLocks noGrp="1"/>
          </p:cNvSpPr>
          <p:nvPr>
            <p:ph type="body" sz="quarter" idx="81"/>
          </p:nvPr>
        </p:nvSpPr>
        <p:spPr>
          <a:xfrm>
            <a:off x="6226166" y="2122038"/>
            <a:ext cx="2464256"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18" name="Text Placeholder 5"/>
          <p:cNvSpPr>
            <a:spLocks noGrp="1"/>
          </p:cNvSpPr>
          <p:nvPr>
            <p:ph type="body" sz="quarter" idx="61"/>
          </p:nvPr>
        </p:nvSpPr>
        <p:spPr>
          <a:xfrm>
            <a:off x="736144" y="612320"/>
            <a:ext cx="4336188" cy="673016"/>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19" name="Text Placeholder 8"/>
          <p:cNvSpPr>
            <a:spLocks noGrp="1"/>
          </p:cNvSpPr>
          <p:nvPr>
            <p:ph type="body" sz="quarter" idx="62"/>
          </p:nvPr>
        </p:nvSpPr>
        <p:spPr>
          <a:xfrm>
            <a:off x="736144" y="1386773"/>
            <a:ext cx="2274475"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4032833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rporate Business 12">
    <p:spTree>
      <p:nvGrpSpPr>
        <p:cNvPr id="1" name=""/>
        <p:cNvGrpSpPr/>
        <p:nvPr/>
      </p:nvGrpSpPr>
      <p:grpSpPr>
        <a:xfrm>
          <a:off x="0" y="0"/>
          <a:ext cx="0" cy="0"/>
          <a:chOff x="0" y="0"/>
          <a:chExt cx="0" cy="0"/>
        </a:xfrm>
      </p:grpSpPr>
      <p:sp>
        <p:nvSpPr>
          <p:cNvPr id="4" name="Text Placeholder 6"/>
          <p:cNvSpPr>
            <a:spLocks noGrp="1"/>
          </p:cNvSpPr>
          <p:nvPr>
            <p:ph type="body" sz="quarter" idx="82"/>
          </p:nvPr>
        </p:nvSpPr>
        <p:spPr>
          <a:xfrm>
            <a:off x="5952226" y="914248"/>
            <a:ext cx="5502269" cy="681639"/>
          </a:xfrm>
          <a:prstGeom prst="rect">
            <a:avLst/>
          </a:prstGeom>
        </p:spPr>
        <p:txBody>
          <a:bodyPr/>
          <a:lstStyle>
            <a:lvl1pPr algn="r">
              <a:lnSpc>
                <a:spcPct val="80000"/>
              </a:lnSpc>
              <a:buNone/>
              <a:defRPr sz="5000" spc="-150">
                <a:solidFill>
                  <a:srgbClr val="625AD7"/>
                </a:solidFill>
                <a:latin typeface="Poppins SemiBold" panose="00000700000000000000" pitchFamily="2" charset="0"/>
                <a:ea typeface="Inter Medium" panose="020B0502030000000004" pitchFamily="34" charset="0"/>
                <a:cs typeface="Poppins SemiBold" panose="00000700000000000000" pitchFamily="2" charset="0"/>
              </a:defRPr>
            </a:lvl1pPr>
          </a:lstStyle>
          <a:p>
            <a:pPr lvl="0"/>
            <a:r>
              <a:rPr lang="en-US"/>
              <a:t>Click to edit Master text styles</a:t>
            </a:r>
          </a:p>
        </p:txBody>
      </p:sp>
      <p:sp>
        <p:nvSpPr>
          <p:cNvPr id="5" name="Text Placeholder 8"/>
          <p:cNvSpPr>
            <a:spLocks noGrp="1"/>
          </p:cNvSpPr>
          <p:nvPr>
            <p:ph type="body" sz="quarter" idx="62"/>
          </p:nvPr>
        </p:nvSpPr>
        <p:spPr>
          <a:xfrm>
            <a:off x="9180020" y="612321"/>
            <a:ext cx="2274475" cy="224440"/>
          </a:xfrm>
          <a:prstGeom prst="rect">
            <a:avLst/>
          </a:prstGeom>
        </p:spPr>
        <p:txBody>
          <a:bodyPr anchor="ctr"/>
          <a:lstStyle>
            <a:lvl1pPr marL="0" algn="r">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6" name="Chart Placeholder 5"/>
          <p:cNvSpPr>
            <a:spLocks noGrp="1"/>
          </p:cNvSpPr>
          <p:nvPr>
            <p:ph type="chart" sz="quarter" idx="83"/>
          </p:nvPr>
        </p:nvSpPr>
        <p:spPr>
          <a:xfrm>
            <a:off x="736600" y="612775"/>
            <a:ext cx="4879196" cy="3225980"/>
          </a:xfrm>
          <a:prstGeom prst="rect">
            <a:avLst/>
          </a:prstGeom>
        </p:spPr>
        <p:txBody>
          <a:bodyPr/>
          <a:lstStyle/>
          <a:p>
            <a:pPr lvl="0"/>
            <a:endParaRPr lang="en-ID" noProof="0"/>
          </a:p>
        </p:txBody>
      </p:sp>
      <p:sp>
        <p:nvSpPr>
          <p:cNvPr id="7" name="Text Placeholder 8"/>
          <p:cNvSpPr>
            <a:spLocks noGrp="1"/>
          </p:cNvSpPr>
          <p:nvPr>
            <p:ph type="body" sz="quarter" idx="38"/>
          </p:nvPr>
        </p:nvSpPr>
        <p:spPr>
          <a:xfrm>
            <a:off x="736144" y="4471381"/>
            <a:ext cx="2300354"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8" name="Text Placeholder 5"/>
          <p:cNvSpPr>
            <a:spLocks noGrp="1"/>
          </p:cNvSpPr>
          <p:nvPr>
            <p:ph type="body" sz="quarter" idx="60"/>
          </p:nvPr>
        </p:nvSpPr>
        <p:spPr>
          <a:xfrm>
            <a:off x="736144" y="4822163"/>
            <a:ext cx="2300354" cy="1423514"/>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9" name="Text Placeholder 8"/>
          <p:cNvSpPr>
            <a:spLocks noGrp="1"/>
          </p:cNvSpPr>
          <p:nvPr>
            <p:ph type="body" sz="quarter" idx="84"/>
          </p:nvPr>
        </p:nvSpPr>
        <p:spPr>
          <a:xfrm>
            <a:off x="3315442" y="4471381"/>
            <a:ext cx="2300354"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10" name="Text Placeholder 5"/>
          <p:cNvSpPr>
            <a:spLocks noGrp="1"/>
          </p:cNvSpPr>
          <p:nvPr>
            <p:ph type="body" sz="quarter" idx="85"/>
          </p:nvPr>
        </p:nvSpPr>
        <p:spPr>
          <a:xfrm>
            <a:off x="3315442" y="4822163"/>
            <a:ext cx="2300354" cy="1423514"/>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11" name="Chart Placeholder 5"/>
          <p:cNvSpPr>
            <a:spLocks noGrp="1"/>
          </p:cNvSpPr>
          <p:nvPr>
            <p:ph type="chart" sz="quarter" idx="86"/>
          </p:nvPr>
        </p:nvSpPr>
        <p:spPr>
          <a:xfrm>
            <a:off x="5952226" y="3428999"/>
            <a:ext cx="5502269" cy="2816677"/>
          </a:xfrm>
          <a:prstGeom prst="rect">
            <a:avLst/>
          </a:prstGeom>
        </p:spPr>
        <p:txBody>
          <a:bodyPr/>
          <a:lstStyle/>
          <a:p>
            <a:pPr lvl="0"/>
            <a:endParaRPr lang="en-ID" noProof="0"/>
          </a:p>
        </p:txBody>
      </p:sp>
      <p:sp>
        <p:nvSpPr>
          <p:cNvPr id="12" name="Text Placeholder 5"/>
          <p:cNvSpPr>
            <a:spLocks noGrp="1"/>
          </p:cNvSpPr>
          <p:nvPr>
            <p:ph type="body" sz="quarter" idx="61"/>
          </p:nvPr>
        </p:nvSpPr>
        <p:spPr>
          <a:xfrm>
            <a:off x="6167887" y="2225460"/>
            <a:ext cx="5287968" cy="673016"/>
          </a:xfrm>
          <a:prstGeom prst="rect">
            <a:avLst/>
          </a:prstGeom>
        </p:spPr>
        <p:txBody>
          <a:bodyPr/>
          <a:lstStyle>
            <a:lvl1pPr marL="0" algn="r">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13" name="Text Placeholder 8"/>
          <p:cNvSpPr>
            <a:spLocks noGrp="1"/>
          </p:cNvSpPr>
          <p:nvPr>
            <p:ph type="body" sz="quarter" idx="87"/>
          </p:nvPr>
        </p:nvSpPr>
        <p:spPr>
          <a:xfrm>
            <a:off x="9181380" y="2999913"/>
            <a:ext cx="2274475" cy="224440"/>
          </a:xfrm>
          <a:prstGeom prst="rect">
            <a:avLst/>
          </a:prstGeom>
        </p:spPr>
        <p:txBody>
          <a:bodyPr anchor="ctr"/>
          <a:lstStyle>
            <a:lvl1pPr marL="0" algn="r">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1579918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rporate Business 13">
    <p:spTree>
      <p:nvGrpSpPr>
        <p:cNvPr id="1" name=""/>
        <p:cNvGrpSpPr/>
        <p:nvPr/>
      </p:nvGrpSpPr>
      <p:grpSpPr>
        <a:xfrm>
          <a:off x="0" y="0"/>
          <a:ext cx="0" cy="0"/>
          <a:chOff x="0" y="0"/>
          <a:chExt cx="0" cy="0"/>
        </a:xfrm>
      </p:grpSpPr>
      <p:sp>
        <p:nvSpPr>
          <p:cNvPr id="4" name="Chart Placeholder 5"/>
          <p:cNvSpPr>
            <a:spLocks noGrp="1"/>
          </p:cNvSpPr>
          <p:nvPr>
            <p:ph type="chart" sz="quarter" idx="83"/>
          </p:nvPr>
        </p:nvSpPr>
        <p:spPr>
          <a:xfrm>
            <a:off x="736599" y="612321"/>
            <a:ext cx="6940909" cy="4434133"/>
          </a:xfrm>
          <a:prstGeom prst="rect">
            <a:avLst/>
          </a:prstGeom>
        </p:spPr>
        <p:txBody>
          <a:bodyPr/>
          <a:lstStyle/>
          <a:p>
            <a:pPr lvl="0"/>
            <a:endParaRPr lang="en-ID" noProof="0"/>
          </a:p>
        </p:txBody>
      </p:sp>
      <p:sp>
        <p:nvSpPr>
          <p:cNvPr id="5" name="Text Placeholder 8"/>
          <p:cNvSpPr>
            <a:spLocks noGrp="1"/>
          </p:cNvSpPr>
          <p:nvPr>
            <p:ph type="body" sz="quarter" idx="60"/>
          </p:nvPr>
        </p:nvSpPr>
        <p:spPr>
          <a:xfrm>
            <a:off x="8663341" y="1343786"/>
            <a:ext cx="2326233" cy="394437"/>
          </a:xfrm>
          <a:prstGeom prst="rect">
            <a:avLst/>
          </a:prstGeom>
        </p:spPr>
        <p:txBody>
          <a:bodyPr anchor="ctr"/>
          <a:lstStyle>
            <a:lvl1pPr marL="0" algn="r">
              <a:lnSpc>
                <a:spcPct val="50000"/>
              </a:lnSpc>
              <a:buNone/>
              <a:defRPr lang="en-ID" sz="6500" b="1" dirty="0">
                <a:solidFill>
                  <a:schemeClr val="tx1">
                    <a:lumMod val="50000"/>
                    <a:lumOff val="50000"/>
                  </a:schemeClr>
                </a:solidFill>
                <a:latin typeface="Josefin Sans" pitchFamily="2" charset="0"/>
                <a:ea typeface="Open Sans" panose="020B0606030504020204" pitchFamily="34" charset="0"/>
                <a:cs typeface="Poppins Light" panose="00000400000000000000" pitchFamily="2" charset="0"/>
              </a:defRPr>
            </a:lvl1pPr>
          </a:lstStyle>
          <a:p>
            <a:pPr lvl="0"/>
            <a:r>
              <a:rPr lang="en-US"/>
              <a:t>Click to edit Master text styles</a:t>
            </a:r>
          </a:p>
        </p:txBody>
      </p:sp>
      <p:sp>
        <p:nvSpPr>
          <p:cNvPr id="6" name="Text Placeholder 5"/>
          <p:cNvSpPr>
            <a:spLocks noGrp="1"/>
          </p:cNvSpPr>
          <p:nvPr>
            <p:ph type="body" sz="quarter" idx="72"/>
          </p:nvPr>
        </p:nvSpPr>
        <p:spPr>
          <a:xfrm>
            <a:off x="8663341" y="1811547"/>
            <a:ext cx="2326233" cy="921186"/>
          </a:xfrm>
          <a:prstGeom prst="rect">
            <a:avLst/>
          </a:prstGeom>
        </p:spPr>
        <p:txBody>
          <a:bodyPr/>
          <a:lstStyle>
            <a:lvl1pPr marL="0" algn="r">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7" name="Text Placeholder 8"/>
          <p:cNvSpPr>
            <a:spLocks noGrp="1"/>
          </p:cNvSpPr>
          <p:nvPr>
            <p:ph type="body" sz="quarter" idx="84"/>
          </p:nvPr>
        </p:nvSpPr>
        <p:spPr>
          <a:xfrm>
            <a:off x="8663341" y="3657507"/>
            <a:ext cx="2326233" cy="394437"/>
          </a:xfrm>
          <a:prstGeom prst="rect">
            <a:avLst/>
          </a:prstGeom>
        </p:spPr>
        <p:txBody>
          <a:bodyPr anchor="ctr"/>
          <a:lstStyle>
            <a:lvl1pPr marL="0" algn="r">
              <a:lnSpc>
                <a:spcPct val="50000"/>
              </a:lnSpc>
              <a:buNone/>
              <a:defRPr lang="en-ID" sz="6500" b="1" dirty="0">
                <a:solidFill>
                  <a:schemeClr val="tx1">
                    <a:lumMod val="50000"/>
                    <a:lumOff val="50000"/>
                  </a:schemeClr>
                </a:solidFill>
                <a:latin typeface="Josefin Sans" pitchFamily="2" charset="0"/>
                <a:ea typeface="Open Sans" panose="020B0606030504020204" pitchFamily="34" charset="0"/>
                <a:cs typeface="Poppins Light" panose="00000400000000000000" pitchFamily="2" charset="0"/>
              </a:defRPr>
            </a:lvl1pPr>
          </a:lstStyle>
          <a:p>
            <a:pPr lvl="0"/>
            <a:r>
              <a:rPr lang="en-US"/>
              <a:t>Click to edit Master text styles</a:t>
            </a:r>
          </a:p>
        </p:txBody>
      </p:sp>
      <p:sp>
        <p:nvSpPr>
          <p:cNvPr id="8" name="Text Placeholder 5"/>
          <p:cNvSpPr>
            <a:spLocks noGrp="1"/>
          </p:cNvSpPr>
          <p:nvPr>
            <p:ph type="body" sz="quarter" idx="85"/>
          </p:nvPr>
        </p:nvSpPr>
        <p:spPr>
          <a:xfrm>
            <a:off x="8663341" y="4125268"/>
            <a:ext cx="2326233" cy="921186"/>
          </a:xfrm>
          <a:prstGeom prst="rect">
            <a:avLst/>
          </a:prstGeom>
        </p:spPr>
        <p:txBody>
          <a:bodyPr/>
          <a:lstStyle>
            <a:lvl1pPr marL="0" algn="r">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10" name="Text Placeholder 8"/>
          <p:cNvSpPr>
            <a:spLocks noGrp="1"/>
          </p:cNvSpPr>
          <p:nvPr>
            <p:ph type="body" sz="quarter" idx="12"/>
          </p:nvPr>
        </p:nvSpPr>
        <p:spPr>
          <a:xfrm>
            <a:off x="9722312" y="5486400"/>
            <a:ext cx="1733543" cy="759279"/>
          </a:xfrm>
          <a:prstGeom prst="rect">
            <a:avLst/>
          </a:prstGeom>
        </p:spPr>
        <p:txBody>
          <a:bodyPr anchor="t"/>
          <a:lstStyle>
            <a:lvl1pPr marL="0" algn="r">
              <a:lnSpc>
                <a:spcPct val="50000"/>
              </a:lnSpc>
              <a:buNone/>
              <a:defRPr lang="en-ID" sz="1200" b="1" dirty="0">
                <a:solidFill>
                  <a:srgbClr val="625AD7"/>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a:p>
            <a:pPr lvl="1"/>
            <a:r>
              <a:rPr lang="en-US"/>
              <a:t>Second level</a:t>
            </a:r>
          </a:p>
          <a:p>
            <a:pPr lvl="2"/>
            <a:r>
              <a:rPr lang="en-US"/>
              <a:t>Third level</a:t>
            </a:r>
          </a:p>
        </p:txBody>
      </p:sp>
      <p:sp>
        <p:nvSpPr>
          <p:cNvPr id="11" name="Text Placeholder 5"/>
          <p:cNvSpPr>
            <a:spLocks noGrp="1"/>
          </p:cNvSpPr>
          <p:nvPr>
            <p:ph type="body" sz="quarter" idx="61"/>
          </p:nvPr>
        </p:nvSpPr>
        <p:spPr>
          <a:xfrm>
            <a:off x="736143" y="5296619"/>
            <a:ext cx="6940909" cy="949060"/>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Tree>
    <p:extLst>
      <p:ext uri="{BB962C8B-B14F-4D97-AF65-F5344CB8AC3E}">
        <p14:creationId xmlns:p14="http://schemas.microsoft.com/office/powerpoint/2010/main" val="3533182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rporate Business 14">
    <p:spTree>
      <p:nvGrpSpPr>
        <p:cNvPr id="1" name=""/>
        <p:cNvGrpSpPr/>
        <p:nvPr/>
      </p:nvGrpSpPr>
      <p:grpSpPr>
        <a:xfrm>
          <a:off x="0" y="0"/>
          <a:ext cx="0" cy="0"/>
          <a:chOff x="0" y="0"/>
          <a:chExt cx="0" cy="0"/>
        </a:xfrm>
      </p:grpSpPr>
      <p:sp>
        <p:nvSpPr>
          <p:cNvPr id="4" name="Chart Placeholder 5"/>
          <p:cNvSpPr>
            <a:spLocks noGrp="1"/>
          </p:cNvSpPr>
          <p:nvPr>
            <p:ph type="chart" sz="quarter" idx="83"/>
          </p:nvPr>
        </p:nvSpPr>
        <p:spPr>
          <a:xfrm>
            <a:off x="736144" y="2596850"/>
            <a:ext cx="2369365" cy="1975149"/>
          </a:xfrm>
          <a:prstGeom prst="rect">
            <a:avLst/>
          </a:prstGeom>
        </p:spPr>
        <p:txBody>
          <a:bodyPr/>
          <a:lstStyle/>
          <a:p>
            <a:pPr lvl="0"/>
            <a:endParaRPr lang="en-ID" noProof="0"/>
          </a:p>
        </p:txBody>
      </p:sp>
      <p:sp>
        <p:nvSpPr>
          <p:cNvPr id="5" name="Text Placeholder 6"/>
          <p:cNvSpPr>
            <a:spLocks noGrp="1"/>
          </p:cNvSpPr>
          <p:nvPr>
            <p:ph type="body" sz="quarter" idx="26"/>
          </p:nvPr>
        </p:nvSpPr>
        <p:spPr>
          <a:xfrm>
            <a:off x="5952226" y="612323"/>
            <a:ext cx="5502269" cy="681639"/>
          </a:xfrm>
          <a:prstGeom prst="rect">
            <a:avLst/>
          </a:prstGeom>
        </p:spPr>
        <p:txBody>
          <a:bodyPr/>
          <a:lstStyle>
            <a:lvl1pPr algn="r">
              <a:lnSpc>
                <a:spcPct val="80000"/>
              </a:lnSpc>
              <a:buNone/>
              <a:defRPr sz="5000" spc="-150">
                <a:solidFill>
                  <a:srgbClr val="625AD7"/>
                </a:solidFill>
                <a:latin typeface="Poppins SemiBold" panose="00000700000000000000" pitchFamily="2" charset="0"/>
                <a:ea typeface="Inter Medium" panose="020B0502030000000004" pitchFamily="34" charset="0"/>
                <a:cs typeface="Poppins SemiBold" panose="00000700000000000000" pitchFamily="2" charset="0"/>
              </a:defRPr>
            </a:lvl1pPr>
          </a:lstStyle>
          <a:p>
            <a:pPr lvl="0"/>
            <a:r>
              <a:rPr lang="en-US"/>
              <a:t>Click to edit Master text styles</a:t>
            </a:r>
          </a:p>
        </p:txBody>
      </p:sp>
      <p:sp>
        <p:nvSpPr>
          <p:cNvPr id="6" name="Text Placeholder 5"/>
          <p:cNvSpPr>
            <a:spLocks noGrp="1"/>
          </p:cNvSpPr>
          <p:nvPr>
            <p:ph type="body" sz="quarter" idx="61"/>
          </p:nvPr>
        </p:nvSpPr>
        <p:spPr>
          <a:xfrm>
            <a:off x="736144" y="612320"/>
            <a:ext cx="4336188" cy="673016"/>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7" name="Text Placeholder 8"/>
          <p:cNvSpPr>
            <a:spLocks noGrp="1"/>
          </p:cNvSpPr>
          <p:nvPr>
            <p:ph type="body" sz="quarter" idx="62"/>
          </p:nvPr>
        </p:nvSpPr>
        <p:spPr>
          <a:xfrm>
            <a:off x="736144" y="1386773"/>
            <a:ext cx="2274475"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8" name="Text Placeholder 5"/>
          <p:cNvSpPr>
            <a:spLocks noGrp="1"/>
          </p:cNvSpPr>
          <p:nvPr>
            <p:ph type="body" sz="quarter" idx="72"/>
          </p:nvPr>
        </p:nvSpPr>
        <p:spPr>
          <a:xfrm>
            <a:off x="736145" y="4955589"/>
            <a:ext cx="2369364" cy="1290089"/>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9" name="Text Placeholder 8"/>
          <p:cNvSpPr>
            <a:spLocks noGrp="1"/>
          </p:cNvSpPr>
          <p:nvPr>
            <p:ph type="body" sz="quarter" idx="38"/>
          </p:nvPr>
        </p:nvSpPr>
        <p:spPr>
          <a:xfrm>
            <a:off x="736144" y="4643138"/>
            <a:ext cx="2369364"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10" name="Chart Placeholder 5"/>
          <p:cNvSpPr>
            <a:spLocks noGrp="1"/>
          </p:cNvSpPr>
          <p:nvPr>
            <p:ph type="chart" sz="quarter" idx="84"/>
          </p:nvPr>
        </p:nvSpPr>
        <p:spPr>
          <a:xfrm>
            <a:off x="3512465" y="2596850"/>
            <a:ext cx="2369365" cy="1975149"/>
          </a:xfrm>
          <a:prstGeom prst="rect">
            <a:avLst/>
          </a:prstGeom>
        </p:spPr>
        <p:txBody>
          <a:bodyPr/>
          <a:lstStyle/>
          <a:p>
            <a:pPr lvl="0"/>
            <a:endParaRPr lang="en-ID" noProof="0"/>
          </a:p>
        </p:txBody>
      </p:sp>
      <p:sp>
        <p:nvSpPr>
          <p:cNvPr id="11" name="Text Placeholder 5"/>
          <p:cNvSpPr>
            <a:spLocks noGrp="1"/>
          </p:cNvSpPr>
          <p:nvPr>
            <p:ph type="body" sz="quarter" idx="85"/>
          </p:nvPr>
        </p:nvSpPr>
        <p:spPr>
          <a:xfrm>
            <a:off x="3512466" y="4955589"/>
            <a:ext cx="2369364" cy="1290089"/>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12" name="Text Placeholder 8"/>
          <p:cNvSpPr>
            <a:spLocks noGrp="1"/>
          </p:cNvSpPr>
          <p:nvPr>
            <p:ph type="body" sz="quarter" idx="86"/>
          </p:nvPr>
        </p:nvSpPr>
        <p:spPr>
          <a:xfrm>
            <a:off x="3512465" y="4643138"/>
            <a:ext cx="2369364"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13" name="Chart Placeholder 5"/>
          <p:cNvSpPr>
            <a:spLocks noGrp="1"/>
          </p:cNvSpPr>
          <p:nvPr>
            <p:ph type="chart" sz="quarter" idx="87"/>
          </p:nvPr>
        </p:nvSpPr>
        <p:spPr>
          <a:xfrm>
            <a:off x="6308808" y="2596850"/>
            <a:ext cx="2369365" cy="1975149"/>
          </a:xfrm>
          <a:prstGeom prst="rect">
            <a:avLst/>
          </a:prstGeom>
        </p:spPr>
        <p:txBody>
          <a:bodyPr/>
          <a:lstStyle/>
          <a:p>
            <a:pPr lvl="0"/>
            <a:endParaRPr lang="en-ID" noProof="0"/>
          </a:p>
        </p:txBody>
      </p:sp>
      <p:sp>
        <p:nvSpPr>
          <p:cNvPr id="14" name="Text Placeholder 5"/>
          <p:cNvSpPr>
            <a:spLocks noGrp="1"/>
          </p:cNvSpPr>
          <p:nvPr>
            <p:ph type="body" sz="quarter" idx="88"/>
          </p:nvPr>
        </p:nvSpPr>
        <p:spPr>
          <a:xfrm>
            <a:off x="6308809" y="4955589"/>
            <a:ext cx="2369364" cy="1290089"/>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15" name="Text Placeholder 8"/>
          <p:cNvSpPr>
            <a:spLocks noGrp="1"/>
          </p:cNvSpPr>
          <p:nvPr>
            <p:ph type="body" sz="quarter" idx="89"/>
          </p:nvPr>
        </p:nvSpPr>
        <p:spPr>
          <a:xfrm>
            <a:off x="6308808" y="4643138"/>
            <a:ext cx="2369364"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16" name="Chart Placeholder 5"/>
          <p:cNvSpPr>
            <a:spLocks noGrp="1"/>
          </p:cNvSpPr>
          <p:nvPr>
            <p:ph type="chart" sz="quarter" idx="90"/>
          </p:nvPr>
        </p:nvSpPr>
        <p:spPr>
          <a:xfrm>
            <a:off x="9085130" y="2596850"/>
            <a:ext cx="2369365" cy="1975149"/>
          </a:xfrm>
          <a:prstGeom prst="rect">
            <a:avLst/>
          </a:prstGeom>
        </p:spPr>
        <p:txBody>
          <a:bodyPr/>
          <a:lstStyle/>
          <a:p>
            <a:pPr lvl="0"/>
            <a:endParaRPr lang="en-ID" noProof="0"/>
          </a:p>
        </p:txBody>
      </p:sp>
      <p:sp>
        <p:nvSpPr>
          <p:cNvPr id="17" name="Text Placeholder 5"/>
          <p:cNvSpPr>
            <a:spLocks noGrp="1"/>
          </p:cNvSpPr>
          <p:nvPr>
            <p:ph type="body" sz="quarter" idx="91"/>
          </p:nvPr>
        </p:nvSpPr>
        <p:spPr>
          <a:xfrm>
            <a:off x="9085131" y="4955589"/>
            <a:ext cx="2369364" cy="1290089"/>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18" name="Text Placeholder 8"/>
          <p:cNvSpPr>
            <a:spLocks noGrp="1"/>
          </p:cNvSpPr>
          <p:nvPr>
            <p:ph type="body" sz="quarter" idx="92"/>
          </p:nvPr>
        </p:nvSpPr>
        <p:spPr>
          <a:xfrm>
            <a:off x="9085130" y="4643138"/>
            <a:ext cx="2369364"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1966195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rporate Business 15">
    <p:spTree>
      <p:nvGrpSpPr>
        <p:cNvPr id="1" name=""/>
        <p:cNvGrpSpPr/>
        <p:nvPr/>
      </p:nvGrpSpPr>
      <p:grpSpPr>
        <a:xfrm>
          <a:off x="0" y="0"/>
          <a:ext cx="0" cy="0"/>
          <a:chOff x="0" y="0"/>
          <a:chExt cx="0" cy="0"/>
        </a:xfrm>
      </p:grpSpPr>
      <p:sp>
        <p:nvSpPr>
          <p:cNvPr id="4" name="Text Placeholder 8"/>
          <p:cNvSpPr>
            <a:spLocks noGrp="1"/>
          </p:cNvSpPr>
          <p:nvPr>
            <p:ph type="body" sz="quarter" idx="38"/>
          </p:nvPr>
        </p:nvSpPr>
        <p:spPr>
          <a:xfrm>
            <a:off x="1693676" y="612321"/>
            <a:ext cx="2300354"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5" name="Text Placeholder 5"/>
          <p:cNvSpPr>
            <a:spLocks noGrp="1"/>
          </p:cNvSpPr>
          <p:nvPr>
            <p:ph type="body" sz="quarter" idx="60"/>
          </p:nvPr>
        </p:nvSpPr>
        <p:spPr>
          <a:xfrm>
            <a:off x="1693676" y="963103"/>
            <a:ext cx="2300354" cy="1423514"/>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6" name="Text Placeholder 8"/>
          <p:cNvSpPr>
            <a:spLocks noGrp="1"/>
          </p:cNvSpPr>
          <p:nvPr>
            <p:ph type="body" sz="quarter" idx="61"/>
          </p:nvPr>
        </p:nvSpPr>
        <p:spPr>
          <a:xfrm>
            <a:off x="1693676" y="2512959"/>
            <a:ext cx="2300354"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7" name="Text Placeholder 5"/>
          <p:cNvSpPr>
            <a:spLocks noGrp="1"/>
          </p:cNvSpPr>
          <p:nvPr>
            <p:ph type="body" sz="quarter" idx="62"/>
          </p:nvPr>
        </p:nvSpPr>
        <p:spPr>
          <a:xfrm>
            <a:off x="1693676" y="2863741"/>
            <a:ext cx="2300354" cy="1423514"/>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8" name="Text Placeholder 8"/>
          <p:cNvSpPr>
            <a:spLocks noGrp="1"/>
          </p:cNvSpPr>
          <p:nvPr>
            <p:ph type="body" sz="quarter" idx="63"/>
          </p:nvPr>
        </p:nvSpPr>
        <p:spPr>
          <a:xfrm>
            <a:off x="1693676" y="4413597"/>
            <a:ext cx="2300354"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9" name="Text Placeholder 5"/>
          <p:cNvSpPr>
            <a:spLocks noGrp="1"/>
          </p:cNvSpPr>
          <p:nvPr>
            <p:ph type="body" sz="quarter" idx="64"/>
          </p:nvPr>
        </p:nvSpPr>
        <p:spPr>
          <a:xfrm>
            <a:off x="1693676" y="4764379"/>
            <a:ext cx="2300354" cy="1423514"/>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10" name="Chart Placeholder 5"/>
          <p:cNvSpPr>
            <a:spLocks noGrp="1"/>
          </p:cNvSpPr>
          <p:nvPr>
            <p:ph type="chart" sz="quarter" idx="83"/>
          </p:nvPr>
        </p:nvSpPr>
        <p:spPr>
          <a:xfrm>
            <a:off x="4339088" y="612321"/>
            <a:ext cx="7116768" cy="5575572"/>
          </a:xfrm>
          <a:prstGeom prst="rect">
            <a:avLst/>
          </a:prstGeom>
        </p:spPr>
        <p:txBody>
          <a:bodyPr/>
          <a:lstStyle/>
          <a:p>
            <a:pPr lvl="0"/>
            <a:endParaRPr lang="en-ID" noProof="0"/>
          </a:p>
        </p:txBody>
      </p:sp>
    </p:spTree>
    <p:extLst>
      <p:ext uri="{BB962C8B-B14F-4D97-AF65-F5344CB8AC3E}">
        <p14:creationId xmlns:p14="http://schemas.microsoft.com/office/powerpoint/2010/main" val="794576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rporate Business 16">
    <p:spTree>
      <p:nvGrpSpPr>
        <p:cNvPr id="1" name=""/>
        <p:cNvGrpSpPr/>
        <p:nvPr/>
      </p:nvGrpSpPr>
      <p:grpSpPr>
        <a:xfrm>
          <a:off x="0" y="0"/>
          <a:ext cx="0" cy="0"/>
          <a:chOff x="0" y="0"/>
          <a:chExt cx="0" cy="0"/>
        </a:xfrm>
      </p:grpSpPr>
      <p:sp>
        <p:nvSpPr>
          <p:cNvPr id="4" name="Text Placeholder 8"/>
          <p:cNvSpPr>
            <a:spLocks noGrp="1"/>
          </p:cNvSpPr>
          <p:nvPr>
            <p:ph type="body" sz="quarter" idx="60"/>
          </p:nvPr>
        </p:nvSpPr>
        <p:spPr>
          <a:xfrm>
            <a:off x="736144" y="964223"/>
            <a:ext cx="2326233" cy="394437"/>
          </a:xfrm>
          <a:prstGeom prst="rect">
            <a:avLst/>
          </a:prstGeom>
        </p:spPr>
        <p:txBody>
          <a:bodyPr anchor="ctr"/>
          <a:lstStyle>
            <a:lvl1pPr marL="0" algn="r">
              <a:lnSpc>
                <a:spcPct val="50000"/>
              </a:lnSpc>
              <a:buNone/>
              <a:defRPr lang="en-ID" sz="6500" b="1" dirty="0">
                <a:solidFill>
                  <a:schemeClr val="tx1">
                    <a:lumMod val="50000"/>
                    <a:lumOff val="50000"/>
                  </a:schemeClr>
                </a:solidFill>
                <a:latin typeface="Josefin Sans" pitchFamily="2" charset="0"/>
                <a:ea typeface="Open Sans" panose="020B0606030504020204" pitchFamily="34" charset="0"/>
                <a:cs typeface="Poppins Light" panose="00000400000000000000" pitchFamily="2" charset="0"/>
              </a:defRPr>
            </a:lvl1pPr>
          </a:lstStyle>
          <a:p>
            <a:pPr lvl="0"/>
            <a:r>
              <a:rPr lang="en-US"/>
              <a:t>Click to edit Master text styles</a:t>
            </a:r>
          </a:p>
        </p:txBody>
      </p:sp>
      <p:sp>
        <p:nvSpPr>
          <p:cNvPr id="5" name="Text Placeholder 5"/>
          <p:cNvSpPr>
            <a:spLocks noGrp="1"/>
          </p:cNvSpPr>
          <p:nvPr>
            <p:ph type="body" sz="quarter" idx="72"/>
          </p:nvPr>
        </p:nvSpPr>
        <p:spPr>
          <a:xfrm>
            <a:off x="736144" y="1431984"/>
            <a:ext cx="2326233" cy="921186"/>
          </a:xfrm>
          <a:prstGeom prst="rect">
            <a:avLst/>
          </a:prstGeom>
        </p:spPr>
        <p:txBody>
          <a:bodyPr/>
          <a:lstStyle>
            <a:lvl1pPr marL="0" algn="r">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6" name="Text Placeholder 8"/>
          <p:cNvSpPr>
            <a:spLocks noGrp="1"/>
          </p:cNvSpPr>
          <p:nvPr>
            <p:ph type="body" sz="quarter" idx="73"/>
          </p:nvPr>
        </p:nvSpPr>
        <p:spPr>
          <a:xfrm>
            <a:off x="736144" y="2870720"/>
            <a:ext cx="2326233" cy="394437"/>
          </a:xfrm>
          <a:prstGeom prst="rect">
            <a:avLst/>
          </a:prstGeom>
        </p:spPr>
        <p:txBody>
          <a:bodyPr anchor="ctr"/>
          <a:lstStyle>
            <a:lvl1pPr marL="0" algn="r">
              <a:lnSpc>
                <a:spcPct val="50000"/>
              </a:lnSpc>
              <a:buNone/>
              <a:defRPr lang="en-ID" sz="6500" b="1" dirty="0">
                <a:solidFill>
                  <a:schemeClr val="tx1">
                    <a:lumMod val="50000"/>
                    <a:lumOff val="50000"/>
                  </a:schemeClr>
                </a:solidFill>
                <a:latin typeface="Josefin Sans" pitchFamily="2" charset="0"/>
                <a:ea typeface="Open Sans" panose="020B0606030504020204" pitchFamily="34" charset="0"/>
                <a:cs typeface="Poppins Light" panose="00000400000000000000" pitchFamily="2" charset="0"/>
              </a:defRPr>
            </a:lvl1pPr>
          </a:lstStyle>
          <a:p>
            <a:pPr lvl="0"/>
            <a:r>
              <a:rPr lang="en-US"/>
              <a:t>Click to edit Master text styles</a:t>
            </a:r>
          </a:p>
        </p:txBody>
      </p:sp>
      <p:sp>
        <p:nvSpPr>
          <p:cNvPr id="7" name="Text Placeholder 5"/>
          <p:cNvSpPr>
            <a:spLocks noGrp="1"/>
          </p:cNvSpPr>
          <p:nvPr>
            <p:ph type="body" sz="quarter" idx="74"/>
          </p:nvPr>
        </p:nvSpPr>
        <p:spPr>
          <a:xfrm>
            <a:off x="736144" y="3338481"/>
            <a:ext cx="2326233" cy="921186"/>
          </a:xfrm>
          <a:prstGeom prst="rect">
            <a:avLst/>
          </a:prstGeom>
        </p:spPr>
        <p:txBody>
          <a:bodyPr/>
          <a:lstStyle>
            <a:lvl1pPr marL="0" algn="r">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8" name="Text Placeholder 8"/>
          <p:cNvSpPr>
            <a:spLocks noGrp="1"/>
          </p:cNvSpPr>
          <p:nvPr>
            <p:ph type="body" sz="quarter" idx="75"/>
          </p:nvPr>
        </p:nvSpPr>
        <p:spPr>
          <a:xfrm>
            <a:off x="736144" y="4856732"/>
            <a:ext cx="2326233" cy="394437"/>
          </a:xfrm>
          <a:prstGeom prst="rect">
            <a:avLst/>
          </a:prstGeom>
        </p:spPr>
        <p:txBody>
          <a:bodyPr anchor="ctr"/>
          <a:lstStyle>
            <a:lvl1pPr marL="0" algn="r">
              <a:lnSpc>
                <a:spcPct val="50000"/>
              </a:lnSpc>
              <a:buNone/>
              <a:defRPr lang="en-ID" sz="6500" b="1" dirty="0">
                <a:solidFill>
                  <a:schemeClr val="tx1">
                    <a:lumMod val="50000"/>
                    <a:lumOff val="50000"/>
                  </a:schemeClr>
                </a:solidFill>
                <a:latin typeface="Josefin Sans" pitchFamily="2" charset="0"/>
                <a:ea typeface="Open Sans" panose="020B0606030504020204" pitchFamily="34" charset="0"/>
                <a:cs typeface="Poppins Light" panose="00000400000000000000" pitchFamily="2" charset="0"/>
              </a:defRPr>
            </a:lvl1pPr>
          </a:lstStyle>
          <a:p>
            <a:pPr lvl="0"/>
            <a:r>
              <a:rPr lang="en-US"/>
              <a:t>Click to edit Master text styles</a:t>
            </a:r>
          </a:p>
        </p:txBody>
      </p:sp>
      <p:sp>
        <p:nvSpPr>
          <p:cNvPr id="9" name="Text Placeholder 5"/>
          <p:cNvSpPr>
            <a:spLocks noGrp="1"/>
          </p:cNvSpPr>
          <p:nvPr>
            <p:ph type="body" sz="quarter" idx="76"/>
          </p:nvPr>
        </p:nvSpPr>
        <p:spPr>
          <a:xfrm>
            <a:off x="736144" y="5324493"/>
            <a:ext cx="2326233" cy="921186"/>
          </a:xfrm>
          <a:prstGeom prst="rect">
            <a:avLst/>
          </a:prstGeom>
        </p:spPr>
        <p:txBody>
          <a:bodyPr/>
          <a:lstStyle>
            <a:lvl1pPr marL="0" algn="r">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Tree>
    <p:extLst>
      <p:ext uri="{BB962C8B-B14F-4D97-AF65-F5344CB8AC3E}">
        <p14:creationId xmlns:p14="http://schemas.microsoft.com/office/powerpoint/2010/main" val="3927761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rporate Business 17">
    <p:spTree>
      <p:nvGrpSpPr>
        <p:cNvPr id="1" name=""/>
        <p:cNvGrpSpPr/>
        <p:nvPr/>
      </p:nvGrpSpPr>
      <p:grpSpPr>
        <a:xfrm>
          <a:off x="0" y="0"/>
          <a:ext cx="0" cy="0"/>
          <a:chOff x="0" y="0"/>
          <a:chExt cx="0" cy="0"/>
        </a:xfrm>
      </p:grpSpPr>
      <p:sp>
        <p:nvSpPr>
          <p:cNvPr id="4" name="Chart Placeholder 5"/>
          <p:cNvSpPr>
            <a:spLocks noGrp="1"/>
          </p:cNvSpPr>
          <p:nvPr>
            <p:ph type="chart" sz="quarter" idx="83"/>
          </p:nvPr>
        </p:nvSpPr>
        <p:spPr>
          <a:xfrm>
            <a:off x="736144" y="612321"/>
            <a:ext cx="3982505" cy="2682970"/>
          </a:xfrm>
          <a:prstGeom prst="rect">
            <a:avLst/>
          </a:prstGeom>
        </p:spPr>
        <p:txBody>
          <a:bodyPr/>
          <a:lstStyle/>
          <a:p>
            <a:pPr lvl="0"/>
            <a:endParaRPr lang="en-ID" noProof="0"/>
          </a:p>
        </p:txBody>
      </p:sp>
      <p:sp>
        <p:nvSpPr>
          <p:cNvPr id="5" name="Chart Placeholder 5"/>
          <p:cNvSpPr>
            <a:spLocks noGrp="1"/>
          </p:cNvSpPr>
          <p:nvPr>
            <p:ph type="chart" sz="quarter" idx="84"/>
          </p:nvPr>
        </p:nvSpPr>
        <p:spPr>
          <a:xfrm>
            <a:off x="736144" y="3562710"/>
            <a:ext cx="3982505" cy="2682970"/>
          </a:xfrm>
          <a:prstGeom prst="rect">
            <a:avLst/>
          </a:prstGeom>
        </p:spPr>
        <p:txBody>
          <a:bodyPr/>
          <a:lstStyle/>
          <a:p>
            <a:pPr lvl="0"/>
            <a:endParaRPr lang="en-ID" noProof="0"/>
          </a:p>
        </p:txBody>
      </p:sp>
      <p:sp>
        <p:nvSpPr>
          <p:cNvPr id="6" name="Text Placeholder 8"/>
          <p:cNvSpPr>
            <a:spLocks noGrp="1"/>
          </p:cNvSpPr>
          <p:nvPr>
            <p:ph type="body" sz="quarter" idx="38"/>
          </p:nvPr>
        </p:nvSpPr>
        <p:spPr>
          <a:xfrm>
            <a:off x="5083857" y="612321"/>
            <a:ext cx="2300354"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7" name="Text Placeholder 5"/>
          <p:cNvSpPr>
            <a:spLocks noGrp="1"/>
          </p:cNvSpPr>
          <p:nvPr>
            <p:ph type="body" sz="quarter" idx="60"/>
          </p:nvPr>
        </p:nvSpPr>
        <p:spPr>
          <a:xfrm>
            <a:off x="5083857" y="963103"/>
            <a:ext cx="2300354" cy="1423514"/>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8" name="Text Placeholder 8"/>
          <p:cNvSpPr>
            <a:spLocks noGrp="1"/>
          </p:cNvSpPr>
          <p:nvPr>
            <p:ph type="body" sz="quarter" idx="85"/>
          </p:nvPr>
        </p:nvSpPr>
        <p:spPr>
          <a:xfrm>
            <a:off x="5083857" y="3584236"/>
            <a:ext cx="2300354"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9" name="Text Placeholder 5"/>
          <p:cNvSpPr>
            <a:spLocks noGrp="1"/>
          </p:cNvSpPr>
          <p:nvPr>
            <p:ph type="body" sz="quarter" idx="86"/>
          </p:nvPr>
        </p:nvSpPr>
        <p:spPr>
          <a:xfrm>
            <a:off x="5083857" y="3935018"/>
            <a:ext cx="2300354" cy="1423514"/>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10" name="Text Placeholder 6"/>
          <p:cNvSpPr>
            <a:spLocks noGrp="1"/>
          </p:cNvSpPr>
          <p:nvPr>
            <p:ph type="body" sz="quarter" idx="26"/>
          </p:nvPr>
        </p:nvSpPr>
        <p:spPr>
          <a:xfrm>
            <a:off x="7749419" y="3019093"/>
            <a:ext cx="3706436" cy="1423512"/>
          </a:xfrm>
          <a:prstGeom prst="rect">
            <a:avLst/>
          </a:prstGeom>
        </p:spPr>
        <p:txBody>
          <a:bodyPr/>
          <a:lstStyle>
            <a:lvl1pPr algn="r">
              <a:lnSpc>
                <a:spcPct val="80000"/>
              </a:lnSpc>
              <a:buNone/>
              <a:defRPr sz="5000" spc="-150">
                <a:solidFill>
                  <a:srgbClr val="625AD7"/>
                </a:solidFill>
                <a:latin typeface="Poppins SemiBold" panose="00000700000000000000" pitchFamily="2" charset="0"/>
                <a:ea typeface="Inter Medium" panose="020B0502030000000004" pitchFamily="34" charset="0"/>
                <a:cs typeface="Poppins SemiBold" panose="00000700000000000000" pitchFamily="2" charset="0"/>
              </a:defRPr>
            </a:lvl1pPr>
          </a:lstStyle>
          <a:p>
            <a:pPr lvl="0"/>
            <a:r>
              <a:rPr lang="en-US"/>
              <a:t>Click to edit Master text styles</a:t>
            </a:r>
          </a:p>
          <a:p>
            <a:pPr lvl="1"/>
            <a:r>
              <a:rPr lang="en-US"/>
              <a:t>Second level</a:t>
            </a:r>
          </a:p>
        </p:txBody>
      </p:sp>
      <p:sp>
        <p:nvSpPr>
          <p:cNvPr id="11" name="Text Placeholder 5"/>
          <p:cNvSpPr>
            <a:spLocks noGrp="1"/>
          </p:cNvSpPr>
          <p:nvPr>
            <p:ph type="body" sz="quarter" idx="61"/>
          </p:nvPr>
        </p:nvSpPr>
        <p:spPr>
          <a:xfrm>
            <a:off x="7749417" y="4793386"/>
            <a:ext cx="3706437" cy="1107081"/>
          </a:xfrm>
          <a:prstGeom prst="rect">
            <a:avLst/>
          </a:prstGeom>
        </p:spPr>
        <p:txBody>
          <a:bodyPr/>
          <a:lstStyle>
            <a:lvl1pPr marL="0" algn="r">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12" name="Text Placeholder 8"/>
          <p:cNvSpPr>
            <a:spLocks noGrp="1"/>
          </p:cNvSpPr>
          <p:nvPr>
            <p:ph type="body" sz="quarter" idx="62"/>
          </p:nvPr>
        </p:nvSpPr>
        <p:spPr>
          <a:xfrm>
            <a:off x="9181379" y="5980698"/>
            <a:ext cx="2274475" cy="224440"/>
          </a:xfrm>
          <a:prstGeom prst="rect">
            <a:avLst/>
          </a:prstGeom>
        </p:spPr>
        <p:txBody>
          <a:bodyPr anchor="ctr"/>
          <a:lstStyle>
            <a:lvl1pPr marL="0" algn="r">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13" name="Text Placeholder 8"/>
          <p:cNvSpPr>
            <a:spLocks noGrp="1"/>
          </p:cNvSpPr>
          <p:nvPr>
            <p:ph type="body" sz="quarter" idx="87"/>
          </p:nvPr>
        </p:nvSpPr>
        <p:spPr>
          <a:xfrm>
            <a:off x="7749417" y="755426"/>
            <a:ext cx="1308319" cy="394437"/>
          </a:xfrm>
          <a:prstGeom prst="rect">
            <a:avLst/>
          </a:prstGeom>
        </p:spPr>
        <p:txBody>
          <a:bodyPr anchor="ctr"/>
          <a:lstStyle>
            <a:lvl1pPr marL="0" algn="r">
              <a:lnSpc>
                <a:spcPct val="50000"/>
              </a:lnSpc>
              <a:buNone/>
              <a:defRPr lang="en-ID" sz="4500" b="1" dirty="0">
                <a:solidFill>
                  <a:schemeClr val="tx1">
                    <a:lumMod val="50000"/>
                    <a:lumOff val="50000"/>
                  </a:schemeClr>
                </a:solidFill>
                <a:latin typeface="Josefin Sans" pitchFamily="2" charset="0"/>
                <a:ea typeface="Open Sans" panose="020B0606030504020204" pitchFamily="34" charset="0"/>
                <a:cs typeface="Poppins Light" panose="00000400000000000000" pitchFamily="2" charset="0"/>
              </a:defRPr>
            </a:lvl1pPr>
          </a:lstStyle>
          <a:p>
            <a:pPr lvl="0"/>
            <a:r>
              <a:rPr lang="en-US"/>
              <a:t>Click to edit Master text styles</a:t>
            </a:r>
          </a:p>
        </p:txBody>
      </p:sp>
      <p:sp>
        <p:nvSpPr>
          <p:cNvPr id="14" name="Text Placeholder 5"/>
          <p:cNvSpPr>
            <a:spLocks noGrp="1"/>
          </p:cNvSpPr>
          <p:nvPr>
            <p:ph type="body" sz="quarter" idx="72"/>
          </p:nvPr>
        </p:nvSpPr>
        <p:spPr>
          <a:xfrm>
            <a:off x="9256143" y="755426"/>
            <a:ext cx="2199711" cy="921186"/>
          </a:xfrm>
          <a:prstGeom prst="rect">
            <a:avLst/>
          </a:prstGeom>
        </p:spPr>
        <p:txBody>
          <a:bodyPr/>
          <a:lstStyle>
            <a:lvl1pPr marL="0" algn="r">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15" name="Text Placeholder 8"/>
          <p:cNvSpPr>
            <a:spLocks noGrp="1"/>
          </p:cNvSpPr>
          <p:nvPr>
            <p:ph type="body" sz="quarter" idx="88"/>
          </p:nvPr>
        </p:nvSpPr>
        <p:spPr>
          <a:xfrm>
            <a:off x="7749417" y="1887259"/>
            <a:ext cx="1308319" cy="394437"/>
          </a:xfrm>
          <a:prstGeom prst="rect">
            <a:avLst/>
          </a:prstGeom>
        </p:spPr>
        <p:txBody>
          <a:bodyPr anchor="ctr"/>
          <a:lstStyle>
            <a:lvl1pPr marL="0" algn="r">
              <a:lnSpc>
                <a:spcPct val="50000"/>
              </a:lnSpc>
              <a:buNone/>
              <a:defRPr lang="en-ID" sz="4500" b="1" dirty="0">
                <a:solidFill>
                  <a:schemeClr val="tx1">
                    <a:lumMod val="50000"/>
                    <a:lumOff val="50000"/>
                  </a:schemeClr>
                </a:solidFill>
                <a:latin typeface="Josefin Sans" pitchFamily="2" charset="0"/>
                <a:ea typeface="Open Sans" panose="020B0606030504020204" pitchFamily="34" charset="0"/>
                <a:cs typeface="Poppins Light" panose="00000400000000000000" pitchFamily="2" charset="0"/>
              </a:defRPr>
            </a:lvl1pPr>
          </a:lstStyle>
          <a:p>
            <a:pPr lvl="0"/>
            <a:r>
              <a:rPr lang="en-US"/>
              <a:t>Click to edit Master text styles</a:t>
            </a:r>
          </a:p>
        </p:txBody>
      </p:sp>
      <p:sp>
        <p:nvSpPr>
          <p:cNvPr id="16" name="Text Placeholder 5"/>
          <p:cNvSpPr>
            <a:spLocks noGrp="1"/>
          </p:cNvSpPr>
          <p:nvPr>
            <p:ph type="body" sz="quarter" idx="89"/>
          </p:nvPr>
        </p:nvSpPr>
        <p:spPr>
          <a:xfrm>
            <a:off x="9256143" y="1887259"/>
            <a:ext cx="2199711" cy="921186"/>
          </a:xfrm>
          <a:prstGeom prst="rect">
            <a:avLst/>
          </a:prstGeom>
        </p:spPr>
        <p:txBody>
          <a:bodyPr/>
          <a:lstStyle>
            <a:lvl1pPr marL="0" algn="r">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Tree>
    <p:extLst>
      <p:ext uri="{BB962C8B-B14F-4D97-AF65-F5344CB8AC3E}">
        <p14:creationId xmlns:p14="http://schemas.microsoft.com/office/powerpoint/2010/main" val="2458677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rporate Business 18">
    <p:spTree>
      <p:nvGrpSpPr>
        <p:cNvPr id="1" name=""/>
        <p:cNvGrpSpPr/>
        <p:nvPr/>
      </p:nvGrpSpPr>
      <p:grpSpPr>
        <a:xfrm>
          <a:off x="0" y="0"/>
          <a:ext cx="0" cy="0"/>
          <a:chOff x="0" y="0"/>
          <a:chExt cx="0" cy="0"/>
        </a:xfrm>
      </p:grpSpPr>
      <p:sp>
        <p:nvSpPr>
          <p:cNvPr id="4" name="Text Placeholder 8"/>
          <p:cNvSpPr>
            <a:spLocks noGrp="1"/>
          </p:cNvSpPr>
          <p:nvPr>
            <p:ph type="body" sz="quarter" idx="38"/>
          </p:nvPr>
        </p:nvSpPr>
        <p:spPr>
          <a:xfrm>
            <a:off x="1814445" y="3429000"/>
            <a:ext cx="2576400"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5" name="Text Placeholder 5"/>
          <p:cNvSpPr>
            <a:spLocks noGrp="1"/>
          </p:cNvSpPr>
          <p:nvPr>
            <p:ph type="body" sz="quarter" idx="60"/>
          </p:nvPr>
        </p:nvSpPr>
        <p:spPr>
          <a:xfrm>
            <a:off x="1814445" y="3779781"/>
            <a:ext cx="2576400" cy="1844641"/>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6" name="Text Placeholder 8"/>
          <p:cNvSpPr>
            <a:spLocks noGrp="1"/>
          </p:cNvSpPr>
          <p:nvPr>
            <p:ph type="body" sz="quarter" idx="61"/>
          </p:nvPr>
        </p:nvSpPr>
        <p:spPr>
          <a:xfrm>
            <a:off x="5338323" y="3429000"/>
            <a:ext cx="2576400"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7" name="Text Placeholder 5"/>
          <p:cNvSpPr>
            <a:spLocks noGrp="1"/>
          </p:cNvSpPr>
          <p:nvPr>
            <p:ph type="body" sz="quarter" idx="62"/>
          </p:nvPr>
        </p:nvSpPr>
        <p:spPr>
          <a:xfrm>
            <a:off x="5338323" y="3779781"/>
            <a:ext cx="2576400" cy="1844641"/>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8" name="Text Placeholder 8"/>
          <p:cNvSpPr>
            <a:spLocks noGrp="1"/>
          </p:cNvSpPr>
          <p:nvPr>
            <p:ph type="body" sz="quarter" idx="63"/>
          </p:nvPr>
        </p:nvSpPr>
        <p:spPr>
          <a:xfrm>
            <a:off x="8862202" y="3429000"/>
            <a:ext cx="2576400"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9" name="Text Placeholder 5"/>
          <p:cNvSpPr>
            <a:spLocks noGrp="1"/>
          </p:cNvSpPr>
          <p:nvPr>
            <p:ph type="body" sz="quarter" idx="64"/>
          </p:nvPr>
        </p:nvSpPr>
        <p:spPr>
          <a:xfrm>
            <a:off x="8862202" y="3779781"/>
            <a:ext cx="2576400" cy="1844641"/>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10" name="Text Placeholder 6"/>
          <p:cNvSpPr>
            <a:spLocks noGrp="1"/>
          </p:cNvSpPr>
          <p:nvPr>
            <p:ph type="body" sz="quarter" idx="26"/>
          </p:nvPr>
        </p:nvSpPr>
        <p:spPr>
          <a:xfrm>
            <a:off x="736144" y="612320"/>
            <a:ext cx="10719711" cy="612631"/>
          </a:xfrm>
          <a:prstGeom prst="rect">
            <a:avLst/>
          </a:prstGeom>
        </p:spPr>
        <p:txBody>
          <a:bodyPr/>
          <a:lstStyle>
            <a:lvl1pPr algn="ctr">
              <a:lnSpc>
                <a:spcPct val="80000"/>
              </a:lnSpc>
              <a:buNone/>
              <a:defRPr sz="5000" spc="-150">
                <a:solidFill>
                  <a:srgbClr val="625AD7"/>
                </a:solidFill>
                <a:latin typeface="Poppins SemiBold" panose="00000700000000000000" pitchFamily="2" charset="0"/>
                <a:ea typeface="Inter Medium" panose="020B0502030000000004" pitchFamily="34" charset="0"/>
                <a:cs typeface="Poppins SemiBold" panose="00000700000000000000" pitchFamily="2" charset="0"/>
              </a:defRPr>
            </a:lvl1pPr>
          </a:lstStyle>
          <a:p>
            <a:pPr lvl="0"/>
            <a:r>
              <a:rPr lang="en-US"/>
              <a:t>Click to edit Master text styles</a:t>
            </a:r>
          </a:p>
        </p:txBody>
      </p:sp>
    </p:spTree>
    <p:extLst>
      <p:ext uri="{BB962C8B-B14F-4D97-AF65-F5344CB8AC3E}">
        <p14:creationId xmlns:p14="http://schemas.microsoft.com/office/powerpoint/2010/main" val="2228519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rporate Business 19">
    <p:spTree>
      <p:nvGrpSpPr>
        <p:cNvPr id="1" name=""/>
        <p:cNvGrpSpPr/>
        <p:nvPr/>
      </p:nvGrpSpPr>
      <p:grpSpPr>
        <a:xfrm>
          <a:off x="0" y="0"/>
          <a:ext cx="0" cy="0"/>
          <a:chOff x="0" y="0"/>
          <a:chExt cx="0" cy="0"/>
        </a:xfrm>
      </p:grpSpPr>
      <p:sp>
        <p:nvSpPr>
          <p:cNvPr id="4" name="Text Placeholder 8"/>
          <p:cNvSpPr>
            <a:spLocks noGrp="1"/>
          </p:cNvSpPr>
          <p:nvPr>
            <p:ph type="body" sz="quarter" idx="38"/>
          </p:nvPr>
        </p:nvSpPr>
        <p:spPr>
          <a:xfrm>
            <a:off x="736144" y="3429000"/>
            <a:ext cx="2576400"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5" name="Text Placeholder 5"/>
          <p:cNvSpPr>
            <a:spLocks noGrp="1"/>
          </p:cNvSpPr>
          <p:nvPr>
            <p:ph type="body" sz="quarter" idx="60"/>
          </p:nvPr>
        </p:nvSpPr>
        <p:spPr>
          <a:xfrm>
            <a:off x="736144" y="3779781"/>
            <a:ext cx="2576400" cy="1844641"/>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6" name="Text Placeholder 8"/>
          <p:cNvSpPr>
            <a:spLocks noGrp="1"/>
          </p:cNvSpPr>
          <p:nvPr>
            <p:ph type="body" sz="quarter" idx="61"/>
          </p:nvPr>
        </p:nvSpPr>
        <p:spPr>
          <a:xfrm>
            <a:off x="4260022" y="3429000"/>
            <a:ext cx="2576400"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7" name="Text Placeholder 5"/>
          <p:cNvSpPr>
            <a:spLocks noGrp="1"/>
          </p:cNvSpPr>
          <p:nvPr>
            <p:ph type="body" sz="quarter" idx="62"/>
          </p:nvPr>
        </p:nvSpPr>
        <p:spPr>
          <a:xfrm>
            <a:off x="4260022" y="3779781"/>
            <a:ext cx="2576400" cy="1844641"/>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8" name="Text Placeholder 8"/>
          <p:cNvSpPr>
            <a:spLocks noGrp="1"/>
          </p:cNvSpPr>
          <p:nvPr>
            <p:ph type="body" sz="quarter" idx="63"/>
          </p:nvPr>
        </p:nvSpPr>
        <p:spPr>
          <a:xfrm>
            <a:off x="7783901" y="3429000"/>
            <a:ext cx="2576400"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9" name="Text Placeholder 5"/>
          <p:cNvSpPr>
            <a:spLocks noGrp="1"/>
          </p:cNvSpPr>
          <p:nvPr>
            <p:ph type="body" sz="quarter" idx="64"/>
          </p:nvPr>
        </p:nvSpPr>
        <p:spPr>
          <a:xfrm>
            <a:off x="7783901" y="3779781"/>
            <a:ext cx="2576400" cy="1844641"/>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Tree>
    <p:extLst>
      <p:ext uri="{BB962C8B-B14F-4D97-AF65-F5344CB8AC3E}">
        <p14:creationId xmlns:p14="http://schemas.microsoft.com/office/powerpoint/2010/main" val="407247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rporate Business 2">
    <p:spTree>
      <p:nvGrpSpPr>
        <p:cNvPr id="1" name=""/>
        <p:cNvGrpSpPr/>
        <p:nvPr/>
      </p:nvGrpSpPr>
      <p:grpSpPr>
        <a:xfrm>
          <a:off x="0" y="0"/>
          <a:ext cx="0" cy="0"/>
          <a:chOff x="0" y="0"/>
          <a:chExt cx="0" cy="0"/>
        </a:xfrm>
      </p:grpSpPr>
      <p:sp>
        <p:nvSpPr>
          <p:cNvPr id="4" name="Picture Placeholder 9"/>
          <p:cNvSpPr>
            <a:spLocks noGrp="1"/>
          </p:cNvSpPr>
          <p:nvPr>
            <p:ph type="pic" sz="quarter" idx="37"/>
          </p:nvPr>
        </p:nvSpPr>
        <p:spPr>
          <a:xfrm>
            <a:off x="734784" y="0"/>
            <a:ext cx="6908220" cy="6858000"/>
          </a:xfrm>
          <a:prstGeom prst="rect">
            <a:avLst/>
          </a:prstGeom>
          <a:solidFill>
            <a:schemeClr val="bg2">
              <a:lumMod val="75000"/>
            </a:schemeClr>
          </a:solidFill>
        </p:spPr>
        <p:txBody>
          <a:bodyPr/>
          <a:lstStyle/>
          <a:p>
            <a:pPr lvl="0"/>
            <a:endParaRPr lang="en-ID" noProof="0" dirty="0"/>
          </a:p>
        </p:txBody>
      </p:sp>
      <p:sp>
        <p:nvSpPr>
          <p:cNvPr id="5" name="Text Placeholder 6"/>
          <p:cNvSpPr>
            <a:spLocks noGrp="1"/>
          </p:cNvSpPr>
          <p:nvPr>
            <p:ph type="body" sz="quarter" idx="26"/>
          </p:nvPr>
        </p:nvSpPr>
        <p:spPr>
          <a:xfrm>
            <a:off x="7979434" y="612322"/>
            <a:ext cx="3475061" cy="2153369"/>
          </a:xfrm>
          <a:prstGeom prst="rect">
            <a:avLst/>
          </a:prstGeom>
        </p:spPr>
        <p:txBody>
          <a:bodyPr/>
          <a:lstStyle>
            <a:lvl1pPr algn="r">
              <a:lnSpc>
                <a:spcPct val="80000"/>
              </a:lnSpc>
              <a:buNone/>
              <a:defRPr sz="5000" spc="-150">
                <a:solidFill>
                  <a:srgbClr val="625AD7"/>
                </a:solidFill>
                <a:latin typeface="Poppins SemiBold" panose="00000700000000000000" pitchFamily="2" charset="0"/>
                <a:ea typeface="Inter Medium" panose="020B0502030000000004" pitchFamily="34" charset="0"/>
                <a:cs typeface="Poppins SemiBold" panose="00000700000000000000" pitchFamily="2" charset="0"/>
              </a:defRPr>
            </a:lvl1pPr>
          </a:lstStyle>
          <a:p>
            <a:pPr lvl="0"/>
            <a:r>
              <a:rPr lang="en-US"/>
              <a:t>Click to edit Master text styles</a:t>
            </a:r>
          </a:p>
          <a:p>
            <a:pPr lvl="1"/>
            <a:r>
              <a:rPr lang="en-US"/>
              <a:t>Second level</a:t>
            </a:r>
          </a:p>
        </p:txBody>
      </p:sp>
      <p:sp>
        <p:nvSpPr>
          <p:cNvPr id="6" name="Text Placeholder 5"/>
          <p:cNvSpPr>
            <a:spLocks noGrp="1"/>
          </p:cNvSpPr>
          <p:nvPr>
            <p:ph type="body" sz="quarter" idx="60"/>
          </p:nvPr>
        </p:nvSpPr>
        <p:spPr>
          <a:xfrm>
            <a:off x="8583281" y="5031668"/>
            <a:ext cx="2871213" cy="1201304"/>
          </a:xfrm>
          <a:prstGeom prst="rect">
            <a:avLst/>
          </a:prstGeom>
        </p:spPr>
        <p:txBody>
          <a:bodyPr/>
          <a:lstStyle>
            <a:lvl1pPr marL="0" algn="r">
              <a:lnSpc>
                <a:spcPct val="70000"/>
              </a:lnSpc>
              <a:buNone/>
              <a:defRPr sz="1200" b="0" i="0">
                <a:solidFill>
                  <a:srgbClr val="181818"/>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8" name="Text Placeholder 8"/>
          <p:cNvSpPr>
            <a:spLocks noGrp="1"/>
          </p:cNvSpPr>
          <p:nvPr>
            <p:ph type="body" sz="quarter" idx="38"/>
          </p:nvPr>
        </p:nvSpPr>
        <p:spPr>
          <a:xfrm>
            <a:off x="8583281" y="4715034"/>
            <a:ext cx="2871213" cy="224440"/>
          </a:xfrm>
          <a:prstGeom prst="rect">
            <a:avLst/>
          </a:prstGeom>
        </p:spPr>
        <p:txBody>
          <a:bodyPr anchor="ctr"/>
          <a:lstStyle>
            <a:lvl1pPr marL="0" algn="r">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3083252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rporate Business 20">
    <p:spTree>
      <p:nvGrpSpPr>
        <p:cNvPr id="1" name=""/>
        <p:cNvGrpSpPr/>
        <p:nvPr/>
      </p:nvGrpSpPr>
      <p:grpSpPr>
        <a:xfrm>
          <a:off x="0" y="0"/>
          <a:ext cx="0" cy="0"/>
          <a:chOff x="0" y="0"/>
          <a:chExt cx="0" cy="0"/>
        </a:xfrm>
      </p:grpSpPr>
      <p:sp>
        <p:nvSpPr>
          <p:cNvPr id="4" name="Picture Placeholder 9"/>
          <p:cNvSpPr>
            <a:spLocks noGrp="1"/>
          </p:cNvSpPr>
          <p:nvPr>
            <p:ph type="pic" sz="quarter" idx="37"/>
          </p:nvPr>
        </p:nvSpPr>
        <p:spPr>
          <a:xfrm>
            <a:off x="0" y="0"/>
            <a:ext cx="12192000" cy="6858000"/>
          </a:xfrm>
          <a:prstGeom prst="rect">
            <a:avLst/>
          </a:prstGeom>
          <a:solidFill>
            <a:schemeClr val="bg2">
              <a:lumMod val="75000"/>
            </a:schemeClr>
          </a:solidFill>
        </p:spPr>
        <p:txBody>
          <a:bodyPr/>
          <a:lstStyle>
            <a:lvl1pPr>
              <a:defRPr>
                <a:solidFill>
                  <a:schemeClr val="bg1"/>
                </a:solidFill>
              </a:defRPr>
            </a:lvl1pPr>
          </a:lstStyle>
          <a:p>
            <a:pPr lvl="0"/>
            <a:endParaRPr lang="en-ID" noProof="0" dirty="0"/>
          </a:p>
        </p:txBody>
      </p:sp>
      <p:sp>
        <p:nvSpPr>
          <p:cNvPr id="5" name="Text Placeholder 6"/>
          <p:cNvSpPr>
            <a:spLocks noGrp="1"/>
          </p:cNvSpPr>
          <p:nvPr>
            <p:ph type="body" sz="quarter" idx="26"/>
          </p:nvPr>
        </p:nvSpPr>
        <p:spPr>
          <a:xfrm>
            <a:off x="4822321" y="4759777"/>
            <a:ext cx="4087537" cy="1485901"/>
          </a:xfrm>
          <a:prstGeom prst="rect">
            <a:avLst/>
          </a:prstGeom>
        </p:spPr>
        <p:txBody>
          <a:bodyPr/>
          <a:lstStyle>
            <a:lvl1pPr algn="l">
              <a:lnSpc>
                <a:spcPct val="80000"/>
              </a:lnSpc>
              <a:buNone/>
              <a:defRPr sz="5000" spc="-150">
                <a:solidFill>
                  <a:schemeClr val="bg1"/>
                </a:solidFill>
                <a:latin typeface="Poppins SemiBold" panose="00000700000000000000" pitchFamily="2" charset="0"/>
                <a:ea typeface="Inter Medium" panose="020B0502030000000004" pitchFamily="34" charset="0"/>
                <a:cs typeface="Poppins SemiBold" panose="00000700000000000000" pitchFamily="2" charset="0"/>
              </a:defRPr>
            </a:lvl1pPr>
          </a:lstStyle>
          <a:p>
            <a:pPr lvl="0"/>
            <a:r>
              <a:rPr lang="en-US"/>
              <a:t>Click to edit Master text styles</a:t>
            </a:r>
          </a:p>
          <a:p>
            <a:pPr lvl="1"/>
            <a:r>
              <a:rPr lang="en-US"/>
              <a:t>Second level</a:t>
            </a:r>
          </a:p>
        </p:txBody>
      </p:sp>
      <p:sp>
        <p:nvSpPr>
          <p:cNvPr id="6" name="Text Placeholder 8"/>
          <p:cNvSpPr>
            <a:spLocks noGrp="1"/>
          </p:cNvSpPr>
          <p:nvPr>
            <p:ph type="body" sz="quarter" idx="38"/>
          </p:nvPr>
        </p:nvSpPr>
        <p:spPr>
          <a:xfrm>
            <a:off x="734784" y="4759776"/>
            <a:ext cx="2991827" cy="306160"/>
          </a:xfrm>
          <a:prstGeom prst="rect">
            <a:avLst/>
          </a:prstGeom>
        </p:spPr>
        <p:txBody>
          <a:bodyPr anchor="ctr"/>
          <a:lstStyle>
            <a:lvl1pPr marL="0" algn="l">
              <a:lnSpc>
                <a:spcPct val="50000"/>
              </a:lnSpc>
              <a:buNone/>
              <a:defRPr lang="en-ID" sz="1400" b="1" dirty="0">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7" name="Text Placeholder 8"/>
          <p:cNvSpPr>
            <a:spLocks noGrp="1"/>
          </p:cNvSpPr>
          <p:nvPr>
            <p:ph type="body" sz="quarter" idx="62"/>
          </p:nvPr>
        </p:nvSpPr>
        <p:spPr>
          <a:xfrm>
            <a:off x="9722312" y="4768248"/>
            <a:ext cx="1733543" cy="595376"/>
          </a:xfrm>
          <a:prstGeom prst="rect">
            <a:avLst/>
          </a:prstGeom>
        </p:spPr>
        <p:txBody>
          <a:bodyPr anchor="t"/>
          <a:lstStyle>
            <a:lvl1pPr marL="0" algn="l">
              <a:lnSpc>
                <a:spcPct val="50000"/>
              </a:lnSpc>
              <a:buNone/>
              <a:defRPr lang="en-ID" sz="12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9469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rporate Business 21">
    <p:spTree>
      <p:nvGrpSpPr>
        <p:cNvPr id="1" name=""/>
        <p:cNvGrpSpPr/>
        <p:nvPr/>
      </p:nvGrpSpPr>
      <p:grpSpPr>
        <a:xfrm>
          <a:off x="0" y="0"/>
          <a:ext cx="0" cy="0"/>
          <a:chOff x="0" y="0"/>
          <a:chExt cx="0" cy="0"/>
        </a:xfrm>
      </p:grpSpPr>
      <p:sp>
        <p:nvSpPr>
          <p:cNvPr id="4" name="Picture Placeholder 9"/>
          <p:cNvSpPr>
            <a:spLocks noGrp="1"/>
          </p:cNvSpPr>
          <p:nvPr>
            <p:ph type="pic" sz="quarter" idx="37"/>
          </p:nvPr>
        </p:nvSpPr>
        <p:spPr>
          <a:xfrm>
            <a:off x="736144" y="2018581"/>
            <a:ext cx="5096697" cy="4839419"/>
          </a:xfrm>
          <a:prstGeom prst="rect">
            <a:avLst/>
          </a:prstGeom>
          <a:solidFill>
            <a:schemeClr val="bg2">
              <a:lumMod val="75000"/>
            </a:schemeClr>
          </a:solidFill>
        </p:spPr>
        <p:txBody>
          <a:bodyPr/>
          <a:lstStyle>
            <a:lvl1pPr>
              <a:defRPr>
                <a:solidFill>
                  <a:schemeClr val="bg1"/>
                </a:solidFill>
              </a:defRPr>
            </a:lvl1pPr>
          </a:lstStyle>
          <a:p>
            <a:pPr lvl="0"/>
            <a:endParaRPr lang="en-ID" noProof="0" dirty="0"/>
          </a:p>
        </p:txBody>
      </p:sp>
      <p:sp>
        <p:nvSpPr>
          <p:cNvPr id="5" name="Text Placeholder 6"/>
          <p:cNvSpPr>
            <a:spLocks noGrp="1"/>
          </p:cNvSpPr>
          <p:nvPr>
            <p:ph type="body" sz="quarter" idx="26"/>
          </p:nvPr>
        </p:nvSpPr>
        <p:spPr>
          <a:xfrm>
            <a:off x="5952226" y="612323"/>
            <a:ext cx="5502269" cy="681639"/>
          </a:xfrm>
          <a:prstGeom prst="rect">
            <a:avLst/>
          </a:prstGeom>
        </p:spPr>
        <p:txBody>
          <a:bodyPr/>
          <a:lstStyle>
            <a:lvl1pPr algn="r">
              <a:lnSpc>
                <a:spcPct val="80000"/>
              </a:lnSpc>
              <a:buNone/>
              <a:defRPr sz="5000" spc="-150">
                <a:solidFill>
                  <a:srgbClr val="625AD7"/>
                </a:solidFill>
                <a:latin typeface="Poppins SemiBold" panose="00000700000000000000" pitchFamily="2" charset="0"/>
                <a:ea typeface="Inter Medium" panose="020B0502030000000004" pitchFamily="34" charset="0"/>
                <a:cs typeface="Poppins SemiBold" panose="00000700000000000000" pitchFamily="2" charset="0"/>
              </a:defRPr>
            </a:lvl1pPr>
          </a:lstStyle>
          <a:p>
            <a:pPr lvl="0"/>
            <a:r>
              <a:rPr lang="en-US"/>
              <a:t>Click to edit Master text styles</a:t>
            </a:r>
          </a:p>
        </p:txBody>
      </p:sp>
      <p:sp>
        <p:nvSpPr>
          <p:cNvPr id="6" name="Text Placeholder 5"/>
          <p:cNvSpPr>
            <a:spLocks noGrp="1"/>
          </p:cNvSpPr>
          <p:nvPr>
            <p:ph type="body" sz="quarter" idx="61"/>
          </p:nvPr>
        </p:nvSpPr>
        <p:spPr>
          <a:xfrm>
            <a:off x="736144" y="612320"/>
            <a:ext cx="4336188" cy="673016"/>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7" name="Text Placeholder 8"/>
          <p:cNvSpPr>
            <a:spLocks noGrp="1"/>
          </p:cNvSpPr>
          <p:nvPr>
            <p:ph type="body" sz="quarter" idx="62"/>
          </p:nvPr>
        </p:nvSpPr>
        <p:spPr>
          <a:xfrm>
            <a:off x="736144" y="1386773"/>
            <a:ext cx="2274475"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8" name="Picture Placeholder 9"/>
          <p:cNvSpPr>
            <a:spLocks noGrp="1"/>
          </p:cNvSpPr>
          <p:nvPr>
            <p:ph type="pic" sz="quarter" idx="63"/>
          </p:nvPr>
        </p:nvSpPr>
        <p:spPr>
          <a:xfrm>
            <a:off x="8763053" y="2018582"/>
            <a:ext cx="2691442" cy="2078966"/>
          </a:xfrm>
          <a:prstGeom prst="rect">
            <a:avLst/>
          </a:prstGeom>
          <a:solidFill>
            <a:schemeClr val="bg2">
              <a:lumMod val="75000"/>
            </a:schemeClr>
          </a:solidFill>
        </p:spPr>
        <p:txBody>
          <a:bodyPr/>
          <a:lstStyle>
            <a:lvl1pPr>
              <a:defRPr>
                <a:solidFill>
                  <a:schemeClr val="bg1"/>
                </a:solidFill>
              </a:defRPr>
            </a:lvl1pPr>
          </a:lstStyle>
          <a:p>
            <a:pPr lvl="0"/>
            <a:endParaRPr lang="en-ID" noProof="0" dirty="0"/>
          </a:p>
        </p:txBody>
      </p:sp>
      <p:sp>
        <p:nvSpPr>
          <p:cNvPr id="9" name="Picture Placeholder 9"/>
          <p:cNvSpPr>
            <a:spLocks noGrp="1"/>
          </p:cNvSpPr>
          <p:nvPr>
            <p:ph type="pic" sz="quarter" idx="64"/>
          </p:nvPr>
        </p:nvSpPr>
        <p:spPr>
          <a:xfrm>
            <a:off x="5952226" y="2018582"/>
            <a:ext cx="2691442" cy="2078966"/>
          </a:xfrm>
          <a:prstGeom prst="rect">
            <a:avLst/>
          </a:prstGeom>
          <a:solidFill>
            <a:schemeClr val="bg2">
              <a:lumMod val="75000"/>
            </a:schemeClr>
          </a:solidFill>
        </p:spPr>
        <p:txBody>
          <a:bodyPr/>
          <a:lstStyle>
            <a:lvl1pPr>
              <a:defRPr>
                <a:solidFill>
                  <a:schemeClr val="bg1"/>
                </a:solidFill>
              </a:defRPr>
            </a:lvl1pPr>
          </a:lstStyle>
          <a:p>
            <a:pPr lvl="0"/>
            <a:endParaRPr lang="en-ID" noProof="0" dirty="0"/>
          </a:p>
        </p:txBody>
      </p:sp>
      <p:sp>
        <p:nvSpPr>
          <p:cNvPr id="10" name="Picture Placeholder 9"/>
          <p:cNvSpPr>
            <a:spLocks noGrp="1"/>
          </p:cNvSpPr>
          <p:nvPr>
            <p:ph type="pic" sz="quarter" idx="65"/>
          </p:nvPr>
        </p:nvSpPr>
        <p:spPr>
          <a:xfrm>
            <a:off x="5952226" y="4201295"/>
            <a:ext cx="5502269" cy="2078966"/>
          </a:xfrm>
          <a:prstGeom prst="rect">
            <a:avLst/>
          </a:prstGeom>
          <a:solidFill>
            <a:schemeClr val="bg2">
              <a:lumMod val="75000"/>
            </a:schemeClr>
          </a:solidFill>
        </p:spPr>
        <p:txBody>
          <a:bodyPr/>
          <a:lstStyle>
            <a:lvl1pPr>
              <a:defRPr>
                <a:solidFill>
                  <a:schemeClr val="bg1"/>
                </a:solidFill>
              </a:defRPr>
            </a:lvl1pPr>
          </a:lstStyle>
          <a:p>
            <a:pPr lvl="0"/>
            <a:endParaRPr lang="en-ID" noProof="0" dirty="0"/>
          </a:p>
        </p:txBody>
      </p:sp>
    </p:spTree>
    <p:extLst>
      <p:ext uri="{BB962C8B-B14F-4D97-AF65-F5344CB8AC3E}">
        <p14:creationId xmlns:p14="http://schemas.microsoft.com/office/powerpoint/2010/main" val="3891115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rporate Business 22">
    <p:spTree>
      <p:nvGrpSpPr>
        <p:cNvPr id="1" name=""/>
        <p:cNvGrpSpPr/>
        <p:nvPr/>
      </p:nvGrpSpPr>
      <p:grpSpPr>
        <a:xfrm>
          <a:off x="0" y="0"/>
          <a:ext cx="0" cy="0"/>
          <a:chOff x="0" y="0"/>
          <a:chExt cx="0" cy="0"/>
        </a:xfrm>
      </p:grpSpPr>
      <p:sp>
        <p:nvSpPr>
          <p:cNvPr id="4" name="Text Placeholder 6"/>
          <p:cNvSpPr>
            <a:spLocks noGrp="1"/>
          </p:cNvSpPr>
          <p:nvPr>
            <p:ph type="body" sz="quarter" idx="26"/>
          </p:nvPr>
        </p:nvSpPr>
        <p:spPr>
          <a:xfrm>
            <a:off x="736144" y="612320"/>
            <a:ext cx="10719711" cy="612631"/>
          </a:xfrm>
          <a:prstGeom prst="rect">
            <a:avLst/>
          </a:prstGeom>
        </p:spPr>
        <p:txBody>
          <a:bodyPr/>
          <a:lstStyle>
            <a:lvl1pPr algn="l">
              <a:lnSpc>
                <a:spcPct val="80000"/>
              </a:lnSpc>
              <a:buNone/>
              <a:defRPr sz="5000" spc="-150">
                <a:solidFill>
                  <a:srgbClr val="625AD7"/>
                </a:solidFill>
                <a:latin typeface="Poppins SemiBold" panose="00000700000000000000" pitchFamily="2" charset="0"/>
                <a:ea typeface="Inter Medium" panose="020B0502030000000004" pitchFamily="34" charset="0"/>
                <a:cs typeface="Poppins SemiBold" panose="00000700000000000000" pitchFamily="2" charset="0"/>
              </a:defRPr>
            </a:lvl1pPr>
          </a:lstStyle>
          <a:p>
            <a:pPr lvl="0"/>
            <a:r>
              <a:rPr lang="en-US"/>
              <a:t>Click to edit Master text styles</a:t>
            </a:r>
          </a:p>
        </p:txBody>
      </p:sp>
      <p:sp>
        <p:nvSpPr>
          <p:cNvPr id="5" name="Text Placeholder 5"/>
          <p:cNvSpPr>
            <a:spLocks noGrp="1"/>
          </p:cNvSpPr>
          <p:nvPr>
            <p:ph type="body" sz="quarter" idx="61"/>
          </p:nvPr>
        </p:nvSpPr>
        <p:spPr>
          <a:xfrm>
            <a:off x="736144" y="1328312"/>
            <a:ext cx="4336188" cy="673016"/>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6" name="Text Placeholder 8"/>
          <p:cNvSpPr>
            <a:spLocks noGrp="1"/>
          </p:cNvSpPr>
          <p:nvPr>
            <p:ph type="body" sz="quarter" idx="62"/>
          </p:nvPr>
        </p:nvSpPr>
        <p:spPr>
          <a:xfrm>
            <a:off x="736144" y="2102765"/>
            <a:ext cx="2274475"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7" name="Chart Placeholder 5"/>
          <p:cNvSpPr>
            <a:spLocks noGrp="1"/>
          </p:cNvSpPr>
          <p:nvPr>
            <p:ph type="chart" sz="quarter" idx="83"/>
          </p:nvPr>
        </p:nvSpPr>
        <p:spPr>
          <a:xfrm>
            <a:off x="1312720" y="4183810"/>
            <a:ext cx="2319838" cy="1840931"/>
          </a:xfrm>
          <a:prstGeom prst="rect">
            <a:avLst/>
          </a:prstGeom>
        </p:spPr>
        <p:txBody>
          <a:bodyPr/>
          <a:lstStyle/>
          <a:p>
            <a:pPr lvl="0"/>
            <a:endParaRPr lang="en-ID" noProof="0"/>
          </a:p>
        </p:txBody>
      </p:sp>
      <p:sp>
        <p:nvSpPr>
          <p:cNvPr id="8" name="Text Placeholder 8"/>
          <p:cNvSpPr>
            <a:spLocks noGrp="1"/>
          </p:cNvSpPr>
          <p:nvPr>
            <p:ph type="body" sz="quarter" idx="87"/>
          </p:nvPr>
        </p:nvSpPr>
        <p:spPr>
          <a:xfrm>
            <a:off x="3858960" y="4488178"/>
            <a:ext cx="1506726" cy="394437"/>
          </a:xfrm>
          <a:prstGeom prst="rect">
            <a:avLst/>
          </a:prstGeom>
        </p:spPr>
        <p:txBody>
          <a:bodyPr anchor="ctr"/>
          <a:lstStyle>
            <a:lvl1pPr marL="0" algn="r">
              <a:lnSpc>
                <a:spcPct val="50000"/>
              </a:lnSpc>
              <a:buNone/>
              <a:defRPr lang="en-ID" sz="4500" b="1" dirty="0">
                <a:solidFill>
                  <a:schemeClr val="tx1">
                    <a:lumMod val="50000"/>
                    <a:lumOff val="50000"/>
                  </a:schemeClr>
                </a:solidFill>
                <a:latin typeface="Josefin Sans" pitchFamily="2" charset="0"/>
                <a:ea typeface="Open Sans" panose="020B0606030504020204" pitchFamily="34" charset="0"/>
                <a:cs typeface="Poppins Light" panose="00000400000000000000" pitchFamily="2" charset="0"/>
              </a:defRPr>
            </a:lvl1pPr>
          </a:lstStyle>
          <a:p>
            <a:pPr lvl="0"/>
            <a:r>
              <a:rPr lang="en-US"/>
              <a:t>Click to edit Master text styles</a:t>
            </a:r>
          </a:p>
        </p:txBody>
      </p:sp>
      <p:sp>
        <p:nvSpPr>
          <p:cNvPr id="9" name="Text Placeholder 5"/>
          <p:cNvSpPr>
            <a:spLocks noGrp="1"/>
          </p:cNvSpPr>
          <p:nvPr>
            <p:ph type="body" sz="quarter" idx="72"/>
          </p:nvPr>
        </p:nvSpPr>
        <p:spPr>
          <a:xfrm>
            <a:off x="3858960" y="5103554"/>
            <a:ext cx="1506726" cy="921186"/>
          </a:xfrm>
          <a:prstGeom prst="rect">
            <a:avLst/>
          </a:prstGeom>
        </p:spPr>
        <p:txBody>
          <a:bodyPr/>
          <a:lstStyle>
            <a:lvl1pPr marL="0" algn="r">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10" name="Text Placeholder 5"/>
          <p:cNvSpPr>
            <a:spLocks noGrp="1"/>
          </p:cNvSpPr>
          <p:nvPr>
            <p:ph type="body" sz="quarter" idx="88"/>
          </p:nvPr>
        </p:nvSpPr>
        <p:spPr>
          <a:xfrm>
            <a:off x="1312720" y="3068256"/>
            <a:ext cx="4052966" cy="921186"/>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11" name="Chart Placeholder 5"/>
          <p:cNvSpPr>
            <a:spLocks noGrp="1"/>
          </p:cNvSpPr>
          <p:nvPr>
            <p:ph type="chart" sz="quarter" idx="89"/>
          </p:nvPr>
        </p:nvSpPr>
        <p:spPr>
          <a:xfrm>
            <a:off x="6826315" y="4183810"/>
            <a:ext cx="2319838" cy="1840931"/>
          </a:xfrm>
          <a:prstGeom prst="rect">
            <a:avLst/>
          </a:prstGeom>
        </p:spPr>
        <p:txBody>
          <a:bodyPr/>
          <a:lstStyle/>
          <a:p>
            <a:pPr lvl="0"/>
            <a:endParaRPr lang="en-ID" noProof="0"/>
          </a:p>
        </p:txBody>
      </p:sp>
      <p:sp>
        <p:nvSpPr>
          <p:cNvPr id="12" name="Text Placeholder 8"/>
          <p:cNvSpPr>
            <a:spLocks noGrp="1"/>
          </p:cNvSpPr>
          <p:nvPr>
            <p:ph type="body" sz="quarter" idx="90"/>
          </p:nvPr>
        </p:nvSpPr>
        <p:spPr>
          <a:xfrm>
            <a:off x="9372555" y="4488178"/>
            <a:ext cx="1506726" cy="394437"/>
          </a:xfrm>
          <a:prstGeom prst="rect">
            <a:avLst/>
          </a:prstGeom>
        </p:spPr>
        <p:txBody>
          <a:bodyPr anchor="ctr"/>
          <a:lstStyle>
            <a:lvl1pPr marL="0" algn="r">
              <a:lnSpc>
                <a:spcPct val="50000"/>
              </a:lnSpc>
              <a:buNone/>
              <a:defRPr lang="en-ID" sz="4500" b="1" dirty="0">
                <a:solidFill>
                  <a:schemeClr val="tx1">
                    <a:lumMod val="50000"/>
                    <a:lumOff val="50000"/>
                  </a:schemeClr>
                </a:solidFill>
                <a:latin typeface="Josefin Sans" pitchFamily="2" charset="0"/>
                <a:ea typeface="Open Sans" panose="020B0606030504020204" pitchFamily="34" charset="0"/>
                <a:cs typeface="Poppins Light" panose="00000400000000000000" pitchFamily="2" charset="0"/>
              </a:defRPr>
            </a:lvl1pPr>
          </a:lstStyle>
          <a:p>
            <a:pPr lvl="0"/>
            <a:r>
              <a:rPr lang="en-US"/>
              <a:t>Click to edit Master text styles</a:t>
            </a:r>
          </a:p>
        </p:txBody>
      </p:sp>
      <p:sp>
        <p:nvSpPr>
          <p:cNvPr id="13" name="Text Placeholder 5"/>
          <p:cNvSpPr>
            <a:spLocks noGrp="1"/>
          </p:cNvSpPr>
          <p:nvPr>
            <p:ph type="body" sz="quarter" idx="91"/>
          </p:nvPr>
        </p:nvSpPr>
        <p:spPr>
          <a:xfrm>
            <a:off x="9372555" y="5103554"/>
            <a:ext cx="1506726" cy="921186"/>
          </a:xfrm>
          <a:prstGeom prst="rect">
            <a:avLst/>
          </a:prstGeom>
        </p:spPr>
        <p:txBody>
          <a:bodyPr/>
          <a:lstStyle>
            <a:lvl1pPr marL="0" algn="r">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14" name="Text Placeholder 5"/>
          <p:cNvSpPr>
            <a:spLocks noGrp="1"/>
          </p:cNvSpPr>
          <p:nvPr>
            <p:ph type="body" sz="quarter" idx="92"/>
          </p:nvPr>
        </p:nvSpPr>
        <p:spPr>
          <a:xfrm>
            <a:off x="6826315" y="3068256"/>
            <a:ext cx="4052966" cy="921186"/>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Tree>
    <p:extLst>
      <p:ext uri="{BB962C8B-B14F-4D97-AF65-F5344CB8AC3E}">
        <p14:creationId xmlns:p14="http://schemas.microsoft.com/office/powerpoint/2010/main" val="33440265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rporate Business 23">
    <p:spTree>
      <p:nvGrpSpPr>
        <p:cNvPr id="1" name=""/>
        <p:cNvGrpSpPr/>
        <p:nvPr/>
      </p:nvGrpSpPr>
      <p:grpSpPr>
        <a:xfrm>
          <a:off x="0" y="0"/>
          <a:ext cx="0" cy="0"/>
          <a:chOff x="0" y="0"/>
          <a:chExt cx="0" cy="0"/>
        </a:xfrm>
      </p:grpSpPr>
      <p:sp>
        <p:nvSpPr>
          <p:cNvPr id="4" name="Text Placeholder 8"/>
          <p:cNvSpPr>
            <a:spLocks noGrp="1"/>
          </p:cNvSpPr>
          <p:nvPr>
            <p:ph type="body" sz="quarter" idx="38"/>
          </p:nvPr>
        </p:nvSpPr>
        <p:spPr>
          <a:xfrm>
            <a:off x="736144" y="625261"/>
            <a:ext cx="2576400"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5" name="Text Placeholder 5"/>
          <p:cNvSpPr>
            <a:spLocks noGrp="1"/>
          </p:cNvSpPr>
          <p:nvPr>
            <p:ph type="body" sz="quarter" idx="60"/>
          </p:nvPr>
        </p:nvSpPr>
        <p:spPr>
          <a:xfrm>
            <a:off x="736144" y="976042"/>
            <a:ext cx="2576400" cy="1844641"/>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6" name="Text Placeholder 8"/>
          <p:cNvSpPr>
            <a:spLocks noGrp="1"/>
          </p:cNvSpPr>
          <p:nvPr>
            <p:ph type="body" sz="quarter" idx="61"/>
          </p:nvPr>
        </p:nvSpPr>
        <p:spPr>
          <a:xfrm>
            <a:off x="736144" y="4037317"/>
            <a:ext cx="2576400"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7" name="Text Placeholder 5"/>
          <p:cNvSpPr>
            <a:spLocks noGrp="1"/>
          </p:cNvSpPr>
          <p:nvPr>
            <p:ph type="body" sz="quarter" idx="62"/>
          </p:nvPr>
        </p:nvSpPr>
        <p:spPr>
          <a:xfrm>
            <a:off x="736144" y="4388098"/>
            <a:ext cx="2576400" cy="1844641"/>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8" name="Text Placeholder 8"/>
          <p:cNvSpPr>
            <a:spLocks noGrp="1"/>
          </p:cNvSpPr>
          <p:nvPr>
            <p:ph type="body" sz="quarter" idx="63"/>
          </p:nvPr>
        </p:nvSpPr>
        <p:spPr>
          <a:xfrm>
            <a:off x="8879455" y="625261"/>
            <a:ext cx="2576400"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9" name="Text Placeholder 5"/>
          <p:cNvSpPr>
            <a:spLocks noGrp="1"/>
          </p:cNvSpPr>
          <p:nvPr>
            <p:ph type="body" sz="quarter" idx="64"/>
          </p:nvPr>
        </p:nvSpPr>
        <p:spPr>
          <a:xfrm>
            <a:off x="8879455" y="976042"/>
            <a:ext cx="2576400" cy="1844641"/>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10" name="Text Placeholder 8"/>
          <p:cNvSpPr>
            <a:spLocks noGrp="1"/>
          </p:cNvSpPr>
          <p:nvPr>
            <p:ph type="body" sz="quarter" idx="65"/>
          </p:nvPr>
        </p:nvSpPr>
        <p:spPr>
          <a:xfrm>
            <a:off x="8879455" y="4037317"/>
            <a:ext cx="2576400"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11" name="Text Placeholder 5"/>
          <p:cNvSpPr>
            <a:spLocks noGrp="1"/>
          </p:cNvSpPr>
          <p:nvPr>
            <p:ph type="body" sz="quarter" idx="66"/>
          </p:nvPr>
        </p:nvSpPr>
        <p:spPr>
          <a:xfrm>
            <a:off x="8879455" y="4388098"/>
            <a:ext cx="2576400" cy="1844641"/>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Tree>
    <p:extLst>
      <p:ext uri="{BB962C8B-B14F-4D97-AF65-F5344CB8AC3E}">
        <p14:creationId xmlns:p14="http://schemas.microsoft.com/office/powerpoint/2010/main" val="3272302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rporate Business 24">
    <p:spTree>
      <p:nvGrpSpPr>
        <p:cNvPr id="1" name=""/>
        <p:cNvGrpSpPr/>
        <p:nvPr/>
      </p:nvGrpSpPr>
      <p:grpSpPr>
        <a:xfrm>
          <a:off x="0" y="0"/>
          <a:ext cx="0" cy="0"/>
          <a:chOff x="0" y="0"/>
          <a:chExt cx="0" cy="0"/>
        </a:xfrm>
      </p:grpSpPr>
      <p:sp>
        <p:nvSpPr>
          <p:cNvPr id="4" name="Text Placeholder 8"/>
          <p:cNvSpPr>
            <a:spLocks noGrp="1"/>
          </p:cNvSpPr>
          <p:nvPr>
            <p:ph type="body" sz="quarter" idx="38"/>
          </p:nvPr>
        </p:nvSpPr>
        <p:spPr>
          <a:xfrm>
            <a:off x="1150211" y="3429000"/>
            <a:ext cx="2576400"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5" name="Text Placeholder 5"/>
          <p:cNvSpPr>
            <a:spLocks noGrp="1"/>
          </p:cNvSpPr>
          <p:nvPr>
            <p:ph type="body" sz="quarter" idx="60"/>
          </p:nvPr>
        </p:nvSpPr>
        <p:spPr>
          <a:xfrm>
            <a:off x="1150211" y="3779781"/>
            <a:ext cx="2576400" cy="1844641"/>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6" name="Text Placeholder 8"/>
          <p:cNvSpPr>
            <a:spLocks noGrp="1"/>
          </p:cNvSpPr>
          <p:nvPr>
            <p:ph type="body" sz="quarter" idx="61"/>
          </p:nvPr>
        </p:nvSpPr>
        <p:spPr>
          <a:xfrm>
            <a:off x="4807800" y="3429000"/>
            <a:ext cx="2576400"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7" name="Text Placeholder 5"/>
          <p:cNvSpPr>
            <a:spLocks noGrp="1"/>
          </p:cNvSpPr>
          <p:nvPr>
            <p:ph type="body" sz="quarter" idx="62"/>
          </p:nvPr>
        </p:nvSpPr>
        <p:spPr>
          <a:xfrm>
            <a:off x="4807800" y="3779781"/>
            <a:ext cx="2576400" cy="1844641"/>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8" name="Text Placeholder 8"/>
          <p:cNvSpPr>
            <a:spLocks noGrp="1"/>
          </p:cNvSpPr>
          <p:nvPr>
            <p:ph type="body" sz="quarter" idx="63"/>
          </p:nvPr>
        </p:nvSpPr>
        <p:spPr>
          <a:xfrm>
            <a:off x="8465389" y="3429000"/>
            <a:ext cx="2576400"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9" name="Text Placeholder 5"/>
          <p:cNvSpPr>
            <a:spLocks noGrp="1"/>
          </p:cNvSpPr>
          <p:nvPr>
            <p:ph type="body" sz="quarter" idx="64"/>
          </p:nvPr>
        </p:nvSpPr>
        <p:spPr>
          <a:xfrm>
            <a:off x="8465389" y="3779781"/>
            <a:ext cx="2576400" cy="1844641"/>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10" name="Text Placeholder 6"/>
          <p:cNvSpPr>
            <a:spLocks noGrp="1"/>
          </p:cNvSpPr>
          <p:nvPr>
            <p:ph type="body" sz="quarter" idx="26"/>
          </p:nvPr>
        </p:nvSpPr>
        <p:spPr>
          <a:xfrm>
            <a:off x="736144" y="612320"/>
            <a:ext cx="10719711" cy="612631"/>
          </a:xfrm>
          <a:prstGeom prst="rect">
            <a:avLst/>
          </a:prstGeom>
        </p:spPr>
        <p:txBody>
          <a:bodyPr/>
          <a:lstStyle>
            <a:lvl1pPr algn="ctr">
              <a:lnSpc>
                <a:spcPct val="80000"/>
              </a:lnSpc>
              <a:buNone/>
              <a:defRPr sz="5000" spc="-150">
                <a:solidFill>
                  <a:srgbClr val="625AD7"/>
                </a:solidFill>
                <a:latin typeface="Poppins SemiBold" panose="00000700000000000000" pitchFamily="2" charset="0"/>
                <a:ea typeface="Inter Medium" panose="020B0502030000000004" pitchFamily="34" charset="0"/>
                <a:cs typeface="Poppins SemiBold" panose="00000700000000000000" pitchFamily="2" charset="0"/>
              </a:defRPr>
            </a:lvl1pPr>
          </a:lstStyle>
          <a:p>
            <a:pPr lvl="0"/>
            <a:r>
              <a:rPr lang="en-US"/>
              <a:t>Click to edit Master text styles</a:t>
            </a:r>
          </a:p>
        </p:txBody>
      </p:sp>
    </p:spTree>
    <p:extLst>
      <p:ext uri="{BB962C8B-B14F-4D97-AF65-F5344CB8AC3E}">
        <p14:creationId xmlns:p14="http://schemas.microsoft.com/office/powerpoint/2010/main" val="1592821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rporate Business 25">
    <p:spTree>
      <p:nvGrpSpPr>
        <p:cNvPr id="1" name=""/>
        <p:cNvGrpSpPr/>
        <p:nvPr/>
      </p:nvGrpSpPr>
      <p:grpSpPr>
        <a:xfrm>
          <a:off x="0" y="0"/>
          <a:ext cx="0" cy="0"/>
          <a:chOff x="0" y="0"/>
          <a:chExt cx="0" cy="0"/>
        </a:xfrm>
      </p:grpSpPr>
      <p:sp>
        <p:nvSpPr>
          <p:cNvPr id="4" name="Text Placeholder 6"/>
          <p:cNvSpPr>
            <a:spLocks noGrp="1"/>
          </p:cNvSpPr>
          <p:nvPr>
            <p:ph type="body" sz="quarter" idx="26"/>
          </p:nvPr>
        </p:nvSpPr>
        <p:spPr>
          <a:xfrm>
            <a:off x="3729485" y="3120066"/>
            <a:ext cx="4733028" cy="617868"/>
          </a:xfrm>
          <a:prstGeom prst="rect">
            <a:avLst/>
          </a:prstGeom>
        </p:spPr>
        <p:txBody>
          <a:bodyPr/>
          <a:lstStyle>
            <a:lvl1pPr algn="ctr">
              <a:lnSpc>
                <a:spcPct val="80000"/>
              </a:lnSpc>
              <a:buNone/>
              <a:defRPr sz="5000" spc="-150">
                <a:solidFill>
                  <a:srgbClr val="281870"/>
                </a:solidFill>
                <a:latin typeface="Poppins SemiBold" panose="00000700000000000000" pitchFamily="2" charset="0"/>
                <a:ea typeface="Inter Medium" panose="020B0502030000000004" pitchFamily="34" charset="0"/>
                <a:cs typeface="Poppins SemiBold" panose="00000700000000000000" pitchFamily="2" charset="0"/>
              </a:defRPr>
            </a:lvl1pPr>
          </a:lstStyle>
          <a:p>
            <a:pPr lvl="0"/>
            <a:r>
              <a:rPr lang="en-US"/>
              <a:t>Click to edit Master text styles</a:t>
            </a:r>
          </a:p>
        </p:txBody>
      </p:sp>
    </p:spTree>
    <p:extLst>
      <p:ext uri="{BB962C8B-B14F-4D97-AF65-F5344CB8AC3E}">
        <p14:creationId xmlns:p14="http://schemas.microsoft.com/office/powerpoint/2010/main" val="2644699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rporate Business 3">
    <p:spTree>
      <p:nvGrpSpPr>
        <p:cNvPr id="1" name=""/>
        <p:cNvGrpSpPr/>
        <p:nvPr/>
      </p:nvGrpSpPr>
      <p:grpSpPr>
        <a:xfrm>
          <a:off x="0" y="0"/>
          <a:ext cx="0" cy="0"/>
          <a:chOff x="0" y="0"/>
          <a:chExt cx="0" cy="0"/>
        </a:xfrm>
      </p:grpSpPr>
      <p:sp>
        <p:nvSpPr>
          <p:cNvPr id="4" name="Picture Placeholder 9"/>
          <p:cNvSpPr>
            <a:spLocks noGrp="1"/>
          </p:cNvSpPr>
          <p:nvPr>
            <p:ph type="pic" sz="quarter" idx="37"/>
          </p:nvPr>
        </p:nvSpPr>
        <p:spPr>
          <a:xfrm>
            <a:off x="3010619" y="0"/>
            <a:ext cx="9181381" cy="6858000"/>
          </a:xfrm>
          <a:prstGeom prst="rect">
            <a:avLst/>
          </a:prstGeom>
          <a:solidFill>
            <a:schemeClr val="bg2">
              <a:lumMod val="75000"/>
            </a:schemeClr>
          </a:solidFill>
        </p:spPr>
        <p:txBody>
          <a:bodyPr/>
          <a:lstStyle/>
          <a:p>
            <a:pPr lvl="0"/>
            <a:endParaRPr lang="en-ID" noProof="0" dirty="0"/>
          </a:p>
        </p:txBody>
      </p:sp>
      <p:sp>
        <p:nvSpPr>
          <p:cNvPr id="5" name="Text Placeholder 6"/>
          <p:cNvSpPr>
            <a:spLocks noGrp="1"/>
          </p:cNvSpPr>
          <p:nvPr>
            <p:ph type="body" sz="quarter" idx="26"/>
          </p:nvPr>
        </p:nvSpPr>
        <p:spPr>
          <a:xfrm>
            <a:off x="736144" y="612323"/>
            <a:ext cx="3965252" cy="1423512"/>
          </a:xfrm>
          <a:prstGeom prst="rect">
            <a:avLst/>
          </a:prstGeom>
        </p:spPr>
        <p:txBody>
          <a:bodyPr/>
          <a:lstStyle>
            <a:lvl1pPr algn="l">
              <a:lnSpc>
                <a:spcPct val="80000"/>
              </a:lnSpc>
              <a:buNone/>
              <a:defRPr sz="5000" spc="-150">
                <a:solidFill>
                  <a:srgbClr val="625AD7"/>
                </a:solidFill>
                <a:latin typeface="Poppins SemiBold" panose="00000700000000000000" pitchFamily="2" charset="0"/>
                <a:ea typeface="Inter Medium" panose="020B0502030000000004" pitchFamily="34" charset="0"/>
                <a:cs typeface="Poppins SemiBold" panose="00000700000000000000" pitchFamily="2" charset="0"/>
              </a:defRPr>
            </a:lvl1pPr>
          </a:lstStyle>
          <a:p>
            <a:pPr lvl="0"/>
            <a:r>
              <a:rPr lang="en-US"/>
              <a:t>Click to edit Master text styles</a:t>
            </a:r>
          </a:p>
          <a:p>
            <a:pPr lvl="1"/>
            <a:r>
              <a:rPr lang="en-US"/>
              <a:t>Second level</a:t>
            </a:r>
          </a:p>
        </p:txBody>
      </p:sp>
      <p:sp>
        <p:nvSpPr>
          <p:cNvPr id="6" name="Text Placeholder 5"/>
          <p:cNvSpPr>
            <a:spLocks noGrp="1"/>
          </p:cNvSpPr>
          <p:nvPr>
            <p:ph type="body" sz="quarter" idx="60"/>
          </p:nvPr>
        </p:nvSpPr>
        <p:spPr>
          <a:xfrm>
            <a:off x="3224786" y="3521194"/>
            <a:ext cx="2871213" cy="1201304"/>
          </a:xfrm>
          <a:prstGeom prst="rect">
            <a:avLst/>
          </a:prstGeom>
        </p:spPr>
        <p:txBody>
          <a:bodyPr/>
          <a:lstStyle>
            <a:lvl1pPr marL="0" algn="r">
              <a:lnSpc>
                <a:spcPct val="70000"/>
              </a:lnSpc>
              <a:buNone/>
              <a:defRPr sz="1200" b="0" i="0">
                <a:solidFill>
                  <a:schemeClr val="bg1"/>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7" name="Text Placeholder 8"/>
          <p:cNvSpPr>
            <a:spLocks noGrp="1"/>
          </p:cNvSpPr>
          <p:nvPr>
            <p:ph type="body" sz="quarter" idx="38"/>
          </p:nvPr>
        </p:nvSpPr>
        <p:spPr>
          <a:xfrm>
            <a:off x="736144" y="3521193"/>
            <a:ext cx="2274475"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8" name="Text Placeholder 8"/>
          <p:cNvSpPr>
            <a:spLocks noGrp="1"/>
          </p:cNvSpPr>
          <p:nvPr>
            <p:ph type="body" sz="quarter" idx="12"/>
          </p:nvPr>
        </p:nvSpPr>
        <p:spPr>
          <a:xfrm>
            <a:off x="736144" y="5486400"/>
            <a:ext cx="1733543" cy="759279"/>
          </a:xfrm>
          <a:prstGeom prst="rect">
            <a:avLst/>
          </a:prstGeom>
        </p:spPr>
        <p:txBody>
          <a:bodyPr anchor="t"/>
          <a:lstStyle>
            <a:lvl1pPr marL="0" algn="l">
              <a:lnSpc>
                <a:spcPct val="50000"/>
              </a:lnSpc>
              <a:buNone/>
              <a:defRPr lang="en-ID" sz="1200" b="1" dirty="0">
                <a:solidFill>
                  <a:srgbClr val="625AD7"/>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25807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rporate Business 4">
    <p:spTree>
      <p:nvGrpSpPr>
        <p:cNvPr id="1" name=""/>
        <p:cNvGrpSpPr/>
        <p:nvPr/>
      </p:nvGrpSpPr>
      <p:grpSpPr>
        <a:xfrm>
          <a:off x="0" y="0"/>
          <a:ext cx="0" cy="0"/>
          <a:chOff x="0" y="0"/>
          <a:chExt cx="0" cy="0"/>
        </a:xfrm>
      </p:grpSpPr>
      <p:sp>
        <p:nvSpPr>
          <p:cNvPr id="4" name="Picture Placeholder 9"/>
          <p:cNvSpPr>
            <a:spLocks noGrp="1"/>
          </p:cNvSpPr>
          <p:nvPr>
            <p:ph type="pic" sz="quarter" idx="37"/>
          </p:nvPr>
        </p:nvSpPr>
        <p:spPr>
          <a:xfrm>
            <a:off x="5904140" y="612320"/>
            <a:ext cx="5551715" cy="5633358"/>
          </a:xfrm>
          <a:prstGeom prst="rect">
            <a:avLst/>
          </a:prstGeom>
          <a:solidFill>
            <a:schemeClr val="bg2">
              <a:lumMod val="75000"/>
            </a:schemeClr>
          </a:solidFill>
        </p:spPr>
        <p:txBody>
          <a:bodyPr/>
          <a:lstStyle/>
          <a:p>
            <a:pPr lvl="0"/>
            <a:endParaRPr lang="en-ID" noProof="0" dirty="0"/>
          </a:p>
        </p:txBody>
      </p:sp>
      <p:sp>
        <p:nvSpPr>
          <p:cNvPr id="5" name="Text Placeholder 6"/>
          <p:cNvSpPr>
            <a:spLocks noGrp="1"/>
          </p:cNvSpPr>
          <p:nvPr>
            <p:ph type="body" sz="quarter" idx="26"/>
          </p:nvPr>
        </p:nvSpPr>
        <p:spPr>
          <a:xfrm>
            <a:off x="5072332" y="2717243"/>
            <a:ext cx="3965252" cy="1423512"/>
          </a:xfrm>
          <a:prstGeom prst="rect">
            <a:avLst/>
          </a:prstGeom>
        </p:spPr>
        <p:txBody>
          <a:bodyPr/>
          <a:lstStyle>
            <a:lvl1pPr algn="l">
              <a:lnSpc>
                <a:spcPct val="80000"/>
              </a:lnSpc>
              <a:buNone/>
              <a:defRPr sz="5000" spc="-150">
                <a:solidFill>
                  <a:srgbClr val="625AD7"/>
                </a:solidFill>
                <a:latin typeface="Poppins SemiBold" panose="00000700000000000000" pitchFamily="2" charset="0"/>
                <a:ea typeface="Inter Medium" panose="020B0502030000000004" pitchFamily="34" charset="0"/>
                <a:cs typeface="Poppins SemiBold" panose="00000700000000000000" pitchFamily="2" charset="0"/>
              </a:defRPr>
            </a:lvl1pPr>
          </a:lstStyle>
          <a:p>
            <a:pPr lvl="0"/>
            <a:r>
              <a:rPr lang="en-US"/>
              <a:t>Click to edit Master text styles</a:t>
            </a:r>
          </a:p>
          <a:p>
            <a:pPr lvl="1"/>
            <a:r>
              <a:rPr lang="en-US"/>
              <a:t>Second level</a:t>
            </a:r>
          </a:p>
        </p:txBody>
      </p:sp>
      <p:sp>
        <p:nvSpPr>
          <p:cNvPr id="6" name="Text Placeholder 5"/>
          <p:cNvSpPr>
            <a:spLocks noGrp="1"/>
          </p:cNvSpPr>
          <p:nvPr>
            <p:ph type="body" sz="quarter" idx="60"/>
          </p:nvPr>
        </p:nvSpPr>
        <p:spPr>
          <a:xfrm>
            <a:off x="7560974" y="5044374"/>
            <a:ext cx="2871213" cy="1201304"/>
          </a:xfrm>
          <a:prstGeom prst="rect">
            <a:avLst/>
          </a:prstGeom>
        </p:spPr>
        <p:txBody>
          <a:bodyPr/>
          <a:lstStyle>
            <a:lvl1pPr marL="0" algn="r">
              <a:lnSpc>
                <a:spcPct val="70000"/>
              </a:lnSpc>
              <a:buNone/>
              <a:defRPr sz="1200" b="0" i="0">
                <a:solidFill>
                  <a:schemeClr val="bg1"/>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7" name="Text Placeholder 8"/>
          <p:cNvSpPr>
            <a:spLocks noGrp="1"/>
          </p:cNvSpPr>
          <p:nvPr>
            <p:ph type="body" sz="quarter" idx="38"/>
          </p:nvPr>
        </p:nvSpPr>
        <p:spPr>
          <a:xfrm>
            <a:off x="5072332" y="5044373"/>
            <a:ext cx="2274475"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8" name="Text Placeholder 5"/>
          <p:cNvSpPr>
            <a:spLocks noGrp="1"/>
          </p:cNvSpPr>
          <p:nvPr>
            <p:ph type="body" sz="quarter" idx="61"/>
          </p:nvPr>
        </p:nvSpPr>
        <p:spPr>
          <a:xfrm>
            <a:off x="736144" y="612320"/>
            <a:ext cx="3275139" cy="673016"/>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10" name="Text Placeholder 8"/>
          <p:cNvSpPr>
            <a:spLocks noGrp="1"/>
          </p:cNvSpPr>
          <p:nvPr>
            <p:ph type="body" sz="quarter" idx="62"/>
          </p:nvPr>
        </p:nvSpPr>
        <p:spPr>
          <a:xfrm>
            <a:off x="736144" y="1386773"/>
            <a:ext cx="2274475"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11" name="Text Placeholder 8"/>
          <p:cNvSpPr>
            <a:spLocks noGrp="1"/>
          </p:cNvSpPr>
          <p:nvPr>
            <p:ph type="body" sz="quarter" idx="12"/>
          </p:nvPr>
        </p:nvSpPr>
        <p:spPr>
          <a:xfrm>
            <a:off x="736144" y="5650302"/>
            <a:ext cx="1733543" cy="595376"/>
          </a:xfrm>
          <a:prstGeom prst="rect">
            <a:avLst/>
          </a:prstGeom>
        </p:spPr>
        <p:txBody>
          <a:bodyPr anchor="t"/>
          <a:lstStyle>
            <a:lvl1pPr marL="0" algn="l">
              <a:lnSpc>
                <a:spcPct val="50000"/>
              </a:lnSpc>
              <a:buNone/>
              <a:defRPr lang="en-ID" sz="1200" b="1" dirty="0">
                <a:solidFill>
                  <a:srgbClr val="625AD7"/>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0827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rporate Business 5">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36144" y="2625329"/>
            <a:ext cx="2678490" cy="2678490"/>
          </a:xfrm>
          <a:prstGeom prst="ellipse">
            <a:avLst/>
          </a:prstGeom>
          <a:solidFill>
            <a:schemeClr val="bg2">
              <a:lumMod val="75000"/>
            </a:schemeClr>
          </a:solidFill>
        </p:spPr>
        <p:txBody>
          <a:bodyPr/>
          <a:lstStyle/>
          <a:p>
            <a:pPr lvl="0"/>
            <a:endParaRPr lang="en-ID" noProof="0" dirty="0"/>
          </a:p>
        </p:txBody>
      </p:sp>
      <p:sp>
        <p:nvSpPr>
          <p:cNvPr id="7" name="Text Placeholder 6"/>
          <p:cNvSpPr>
            <a:spLocks noGrp="1"/>
          </p:cNvSpPr>
          <p:nvPr>
            <p:ph type="body" sz="quarter" idx="26"/>
          </p:nvPr>
        </p:nvSpPr>
        <p:spPr>
          <a:xfrm>
            <a:off x="736144" y="612323"/>
            <a:ext cx="3965252" cy="1423512"/>
          </a:xfrm>
          <a:prstGeom prst="rect">
            <a:avLst/>
          </a:prstGeom>
        </p:spPr>
        <p:txBody>
          <a:bodyPr/>
          <a:lstStyle>
            <a:lvl1pPr algn="l">
              <a:lnSpc>
                <a:spcPct val="80000"/>
              </a:lnSpc>
              <a:buNone/>
              <a:defRPr sz="5000" spc="-150">
                <a:solidFill>
                  <a:srgbClr val="625AD7"/>
                </a:solidFill>
                <a:latin typeface="Poppins SemiBold" panose="00000700000000000000" pitchFamily="2" charset="0"/>
                <a:ea typeface="Inter Medium" panose="020B0502030000000004" pitchFamily="34" charset="0"/>
                <a:cs typeface="Poppins SemiBold" panose="00000700000000000000" pitchFamily="2" charset="0"/>
              </a:defRPr>
            </a:lvl1pPr>
          </a:lstStyle>
          <a:p>
            <a:pPr lvl="0"/>
            <a:r>
              <a:rPr lang="en-US"/>
              <a:t>Click to edit Master text styles</a:t>
            </a:r>
          </a:p>
          <a:p>
            <a:pPr lvl="1"/>
            <a:r>
              <a:rPr lang="en-US"/>
              <a:t>Second level</a:t>
            </a:r>
          </a:p>
        </p:txBody>
      </p:sp>
      <p:sp>
        <p:nvSpPr>
          <p:cNvPr id="8" name="Text Placeholder 5"/>
          <p:cNvSpPr>
            <a:spLocks noGrp="1"/>
          </p:cNvSpPr>
          <p:nvPr>
            <p:ph type="body" sz="quarter" idx="61"/>
          </p:nvPr>
        </p:nvSpPr>
        <p:spPr>
          <a:xfrm>
            <a:off x="6167887" y="612320"/>
            <a:ext cx="5287968" cy="673016"/>
          </a:xfrm>
          <a:prstGeom prst="rect">
            <a:avLst/>
          </a:prstGeom>
        </p:spPr>
        <p:txBody>
          <a:bodyPr/>
          <a:lstStyle>
            <a:lvl1pPr marL="0" algn="r">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9" name="Text Placeholder 8"/>
          <p:cNvSpPr>
            <a:spLocks noGrp="1"/>
          </p:cNvSpPr>
          <p:nvPr>
            <p:ph type="body" sz="quarter" idx="62"/>
          </p:nvPr>
        </p:nvSpPr>
        <p:spPr>
          <a:xfrm>
            <a:off x="9181380" y="1386773"/>
            <a:ext cx="2274475" cy="224440"/>
          </a:xfrm>
          <a:prstGeom prst="rect">
            <a:avLst/>
          </a:prstGeom>
        </p:spPr>
        <p:txBody>
          <a:bodyPr anchor="ctr"/>
          <a:lstStyle>
            <a:lvl1pPr marL="0" algn="r">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10" name="Text Placeholder 8"/>
          <p:cNvSpPr>
            <a:spLocks noGrp="1"/>
          </p:cNvSpPr>
          <p:nvPr>
            <p:ph type="body" sz="quarter" idx="38"/>
          </p:nvPr>
        </p:nvSpPr>
        <p:spPr>
          <a:xfrm>
            <a:off x="3831577" y="2625329"/>
            <a:ext cx="2274475"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11" name="Text Placeholder 5"/>
          <p:cNvSpPr>
            <a:spLocks noGrp="1"/>
          </p:cNvSpPr>
          <p:nvPr>
            <p:ph type="body" sz="quarter" idx="60"/>
          </p:nvPr>
        </p:nvSpPr>
        <p:spPr>
          <a:xfrm>
            <a:off x="3831577" y="2930826"/>
            <a:ext cx="2871213" cy="1931951"/>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12" name="Text Placeholder 8"/>
          <p:cNvSpPr>
            <a:spLocks noGrp="1"/>
          </p:cNvSpPr>
          <p:nvPr>
            <p:ph type="body" sz="quarter" idx="63"/>
          </p:nvPr>
        </p:nvSpPr>
        <p:spPr>
          <a:xfrm>
            <a:off x="4306031" y="4997659"/>
            <a:ext cx="2396759" cy="306160"/>
          </a:xfrm>
          <a:prstGeom prst="rect">
            <a:avLst/>
          </a:prstGeom>
        </p:spPr>
        <p:txBody>
          <a:bodyPr anchor="ctr"/>
          <a:lstStyle>
            <a:lvl1pPr marL="0" algn="r">
              <a:lnSpc>
                <a:spcPct val="50000"/>
              </a:lnSpc>
              <a:buNone/>
              <a:defRPr lang="en-ID" sz="1200" b="1" i="1" dirty="0">
                <a:solidFill>
                  <a:srgbClr val="625AD7"/>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13" name="Text Placeholder 8"/>
          <p:cNvSpPr>
            <a:spLocks noGrp="1"/>
          </p:cNvSpPr>
          <p:nvPr>
            <p:ph type="body" sz="quarter" idx="12"/>
          </p:nvPr>
        </p:nvSpPr>
        <p:spPr>
          <a:xfrm>
            <a:off x="736144" y="5650302"/>
            <a:ext cx="1733543" cy="595376"/>
          </a:xfrm>
          <a:prstGeom prst="rect">
            <a:avLst/>
          </a:prstGeom>
        </p:spPr>
        <p:txBody>
          <a:bodyPr anchor="t"/>
          <a:lstStyle>
            <a:lvl1pPr marL="0" algn="l">
              <a:lnSpc>
                <a:spcPct val="50000"/>
              </a:lnSpc>
              <a:buNone/>
              <a:defRPr lang="en-ID" sz="1200" b="1" dirty="0">
                <a:solidFill>
                  <a:srgbClr val="625AD7"/>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a:p>
            <a:pPr lvl="1"/>
            <a:r>
              <a:rPr lang="en-US"/>
              <a:t>Second level</a:t>
            </a:r>
          </a:p>
          <a:p>
            <a:pPr lvl="2"/>
            <a:r>
              <a:rPr lang="en-US"/>
              <a:t>Third level</a:t>
            </a:r>
          </a:p>
        </p:txBody>
      </p:sp>
      <p:sp>
        <p:nvSpPr>
          <p:cNvPr id="14" name="Text Placeholder 8"/>
          <p:cNvSpPr>
            <a:spLocks noGrp="1"/>
          </p:cNvSpPr>
          <p:nvPr>
            <p:ph type="body" sz="quarter" idx="64"/>
          </p:nvPr>
        </p:nvSpPr>
        <p:spPr>
          <a:xfrm>
            <a:off x="7631567" y="2933725"/>
            <a:ext cx="1081903" cy="224440"/>
          </a:xfrm>
          <a:prstGeom prst="rect">
            <a:avLst/>
          </a:prstGeom>
        </p:spPr>
        <p:txBody>
          <a:bodyPr anchor="ctr"/>
          <a:lstStyle>
            <a:lvl1pPr marL="0" algn="l">
              <a:lnSpc>
                <a:spcPct val="80000"/>
              </a:lnSpc>
              <a:buNone/>
              <a:defRPr lang="en-ID" sz="1200" b="1" dirty="0">
                <a:solidFill>
                  <a:srgbClr val="281870"/>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5" name="Text Placeholder 5"/>
          <p:cNvSpPr>
            <a:spLocks noGrp="1"/>
          </p:cNvSpPr>
          <p:nvPr>
            <p:ph type="body" sz="quarter" idx="65"/>
          </p:nvPr>
        </p:nvSpPr>
        <p:spPr>
          <a:xfrm>
            <a:off x="8862994" y="2933725"/>
            <a:ext cx="2278109" cy="911501"/>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17" name="Text Placeholder 8"/>
          <p:cNvSpPr>
            <a:spLocks noGrp="1"/>
          </p:cNvSpPr>
          <p:nvPr>
            <p:ph type="body" sz="quarter" idx="66"/>
          </p:nvPr>
        </p:nvSpPr>
        <p:spPr>
          <a:xfrm>
            <a:off x="7631567" y="3944618"/>
            <a:ext cx="1081903" cy="224440"/>
          </a:xfrm>
          <a:prstGeom prst="rect">
            <a:avLst/>
          </a:prstGeom>
        </p:spPr>
        <p:txBody>
          <a:bodyPr anchor="ctr"/>
          <a:lstStyle>
            <a:lvl1pPr marL="0" algn="l">
              <a:lnSpc>
                <a:spcPct val="80000"/>
              </a:lnSpc>
              <a:buNone/>
              <a:defRPr lang="en-ID" sz="1200" b="1" dirty="0">
                <a:solidFill>
                  <a:srgbClr val="281870"/>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8" name="Text Placeholder 5"/>
          <p:cNvSpPr>
            <a:spLocks noGrp="1"/>
          </p:cNvSpPr>
          <p:nvPr>
            <p:ph type="body" sz="quarter" idx="67"/>
          </p:nvPr>
        </p:nvSpPr>
        <p:spPr>
          <a:xfrm>
            <a:off x="8862994" y="3944618"/>
            <a:ext cx="2278109" cy="911501"/>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20" name="Text Placeholder 8"/>
          <p:cNvSpPr>
            <a:spLocks noGrp="1"/>
          </p:cNvSpPr>
          <p:nvPr>
            <p:ph type="body" sz="quarter" idx="68"/>
          </p:nvPr>
        </p:nvSpPr>
        <p:spPr>
          <a:xfrm>
            <a:off x="7631567" y="4955511"/>
            <a:ext cx="1081903" cy="224440"/>
          </a:xfrm>
          <a:prstGeom prst="rect">
            <a:avLst/>
          </a:prstGeom>
        </p:spPr>
        <p:txBody>
          <a:bodyPr anchor="ctr"/>
          <a:lstStyle>
            <a:lvl1pPr marL="0" algn="l">
              <a:lnSpc>
                <a:spcPct val="80000"/>
              </a:lnSpc>
              <a:buNone/>
              <a:defRPr lang="en-ID" sz="1200" b="1" dirty="0">
                <a:solidFill>
                  <a:srgbClr val="281870"/>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21" name="Text Placeholder 5"/>
          <p:cNvSpPr>
            <a:spLocks noGrp="1"/>
          </p:cNvSpPr>
          <p:nvPr>
            <p:ph type="body" sz="quarter" idx="69"/>
          </p:nvPr>
        </p:nvSpPr>
        <p:spPr>
          <a:xfrm>
            <a:off x="8862994" y="4955511"/>
            <a:ext cx="2278109" cy="911501"/>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Tree>
    <p:extLst>
      <p:ext uri="{BB962C8B-B14F-4D97-AF65-F5344CB8AC3E}">
        <p14:creationId xmlns:p14="http://schemas.microsoft.com/office/powerpoint/2010/main" val="2656127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rporate Business 6">
    <p:spTree>
      <p:nvGrpSpPr>
        <p:cNvPr id="1" name=""/>
        <p:cNvGrpSpPr/>
        <p:nvPr/>
      </p:nvGrpSpPr>
      <p:grpSpPr>
        <a:xfrm>
          <a:off x="0" y="0"/>
          <a:ext cx="0" cy="0"/>
          <a:chOff x="0" y="0"/>
          <a:chExt cx="0" cy="0"/>
        </a:xfrm>
      </p:grpSpPr>
      <p:sp>
        <p:nvSpPr>
          <p:cNvPr id="4" name="Picture Placeholder 5"/>
          <p:cNvSpPr>
            <a:spLocks noGrp="1"/>
          </p:cNvSpPr>
          <p:nvPr>
            <p:ph type="pic" sz="quarter" idx="10"/>
          </p:nvPr>
        </p:nvSpPr>
        <p:spPr>
          <a:xfrm>
            <a:off x="736144" y="2516049"/>
            <a:ext cx="1825901" cy="1825901"/>
          </a:xfrm>
          <a:prstGeom prst="ellipse">
            <a:avLst/>
          </a:prstGeom>
          <a:solidFill>
            <a:schemeClr val="bg2">
              <a:lumMod val="75000"/>
            </a:schemeClr>
          </a:solidFill>
        </p:spPr>
        <p:txBody>
          <a:bodyPr/>
          <a:lstStyle/>
          <a:p>
            <a:pPr lvl="0"/>
            <a:endParaRPr lang="en-ID" noProof="0" dirty="0"/>
          </a:p>
        </p:txBody>
      </p:sp>
      <p:sp>
        <p:nvSpPr>
          <p:cNvPr id="5" name="Text Placeholder 6"/>
          <p:cNvSpPr>
            <a:spLocks noGrp="1"/>
          </p:cNvSpPr>
          <p:nvPr>
            <p:ph type="body" sz="quarter" idx="26"/>
          </p:nvPr>
        </p:nvSpPr>
        <p:spPr>
          <a:xfrm>
            <a:off x="736144" y="612323"/>
            <a:ext cx="3965252" cy="1423512"/>
          </a:xfrm>
          <a:prstGeom prst="rect">
            <a:avLst/>
          </a:prstGeom>
        </p:spPr>
        <p:txBody>
          <a:bodyPr/>
          <a:lstStyle>
            <a:lvl1pPr algn="l">
              <a:lnSpc>
                <a:spcPct val="80000"/>
              </a:lnSpc>
              <a:buNone/>
              <a:defRPr sz="5000" spc="-150">
                <a:solidFill>
                  <a:srgbClr val="625AD7"/>
                </a:solidFill>
                <a:latin typeface="Poppins SemiBold" panose="00000700000000000000" pitchFamily="2" charset="0"/>
                <a:ea typeface="Inter Medium" panose="020B0502030000000004" pitchFamily="34" charset="0"/>
                <a:cs typeface="Poppins SemiBold" panose="00000700000000000000" pitchFamily="2" charset="0"/>
              </a:defRPr>
            </a:lvl1pPr>
          </a:lstStyle>
          <a:p>
            <a:pPr lvl="0"/>
            <a:r>
              <a:rPr lang="en-US"/>
              <a:t>Click to edit Master text styles</a:t>
            </a:r>
          </a:p>
          <a:p>
            <a:pPr lvl="1"/>
            <a:r>
              <a:rPr lang="en-US"/>
              <a:t>Second level</a:t>
            </a:r>
          </a:p>
        </p:txBody>
      </p:sp>
      <p:sp>
        <p:nvSpPr>
          <p:cNvPr id="7" name="Text Placeholder 6"/>
          <p:cNvSpPr>
            <a:spLocks noGrp="1"/>
          </p:cNvSpPr>
          <p:nvPr>
            <p:ph type="body" sz="quarter" idx="27"/>
          </p:nvPr>
        </p:nvSpPr>
        <p:spPr>
          <a:xfrm>
            <a:off x="6096000" y="612323"/>
            <a:ext cx="5351228" cy="379715"/>
          </a:xfrm>
          <a:prstGeom prst="rect">
            <a:avLst/>
          </a:prstGeom>
        </p:spPr>
        <p:txBody>
          <a:bodyPr/>
          <a:lstStyle>
            <a:lvl1pPr algn="r">
              <a:lnSpc>
                <a:spcPct val="80000"/>
              </a:lnSpc>
              <a:buNone/>
              <a:defRPr sz="3000" spc="-150">
                <a:solidFill>
                  <a:srgbClr val="625AD7"/>
                </a:solidFill>
                <a:latin typeface="Poppins SemiBold" panose="00000700000000000000" pitchFamily="2" charset="0"/>
                <a:ea typeface="Inter Medium" panose="020B0502030000000004" pitchFamily="34" charset="0"/>
                <a:cs typeface="Poppins SemiBold" panose="00000700000000000000" pitchFamily="2" charset="0"/>
              </a:defRPr>
            </a:lvl1pPr>
          </a:lstStyle>
          <a:p>
            <a:pPr lvl="0"/>
            <a:r>
              <a:rPr lang="en-US"/>
              <a:t>Click to edit Master text styles</a:t>
            </a:r>
          </a:p>
        </p:txBody>
      </p:sp>
      <p:sp>
        <p:nvSpPr>
          <p:cNvPr id="8" name="Text Placeholder 5"/>
          <p:cNvSpPr>
            <a:spLocks noGrp="1"/>
          </p:cNvSpPr>
          <p:nvPr>
            <p:ph type="body" sz="quarter" idx="61"/>
          </p:nvPr>
        </p:nvSpPr>
        <p:spPr>
          <a:xfrm>
            <a:off x="6096000" y="1095399"/>
            <a:ext cx="5359855" cy="673016"/>
          </a:xfrm>
          <a:prstGeom prst="rect">
            <a:avLst/>
          </a:prstGeom>
        </p:spPr>
        <p:txBody>
          <a:bodyPr/>
          <a:lstStyle>
            <a:lvl1pPr marL="0" algn="r">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9" name="Text Placeholder 8"/>
          <p:cNvSpPr>
            <a:spLocks noGrp="1"/>
          </p:cNvSpPr>
          <p:nvPr>
            <p:ph type="body" sz="quarter" idx="38"/>
          </p:nvPr>
        </p:nvSpPr>
        <p:spPr>
          <a:xfrm>
            <a:off x="736144" y="4471381"/>
            <a:ext cx="1825901" cy="224440"/>
          </a:xfrm>
          <a:prstGeom prst="rect">
            <a:avLst/>
          </a:prstGeom>
        </p:spPr>
        <p:txBody>
          <a:bodyPr anchor="ctr"/>
          <a:lstStyle>
            <a:lvl1pPr marL="0" algn="ctr">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10" name="Text Placeholder 5"/>
          <p:cNvSpPr>
            <a:spLocks noGrp="1"/>
          </p:cNvSpPr>
          <p:nvPr>
            <p:ph type="body" sz="quarter" idx="60"/>
          </p:nvPr>
        </p:nvSpPr>
        <p:spPr>
          <a:xfrm>
            <a:off x="736144" y="4822163"/>
            <a:ext cx="1825901" cy="1423514"/>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11" name="Picture Placeholder 5"/>
          <p:cNvSpPr>
            <a:spLocks noGrp="1"/>
          </p:cNvSpPr>
          <p:nvPr>
            <p:ph type="pic" sz="quarter" idx="62"/>
          </p:nvPr>
        </p:nvSpPr>
        <p:spPr>
          <a:xfrm>
            <a:off x="2932639" y="2516049"/>
            <a:ext cx="1825901" cy="1825901"/>
          </a:xfrm>
          <a:prstGeom prst="ellipse">
            <a:avLst/>
          </a:prstGeom>
          <a:solidFill>
            <a:schemeClr val="bg2">
              <a:lumMod val="75000"/>
            </a:schemeClr>
          </a:solidFill>
        </p:spPr>
        <p:txBody>
          <a:bodyPr/>
          <a:lstStyle/>
          <a:p>
            <a:pPr lvl="0"/>
            <a:endParaRPr lang="en-ID" noProof="0" dirty="0"/>
          </a:p>
        </p:txBody>
      </p:sp>
      <p:sp>
        <p:nvSpPr>
          <p:cNvPr id="12" name="Text Placeholder 8"/>
          <p:cNvSpPr>
            <a:spLocks noGrp="1"/>
          </p:cNvSpPr>
          <p:nvPr>
            <p:ph type="body" sz="quarter" idx="63"/>
          </p:nvPr>
        </p:nvSpPr>
        <p:spPr>
          <a:xfrm>
            <a:off x="2932639" y="4471381"/>
            <a:ext cx="1825901" cy="224440"/>
          </a:xfrm>
          <a:prstGeom prst="rect">
            <a:avLst/>
          </a:prstGeom>
        </p:spPr>
        <p:txBody>
          <a:bodyPr anchor="ctr"/>
          <a:lstStyle>
            <a:lvl1pPr marL="0" algn="ctr">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13" name="Text Placeholder 5"/>
          <p:cNvSpPr>
            <a:spLocks noGrp="1"/>
          </p:cNvSpPr>
          <p:nvPr>
            <p:ph type="body" sz="quarter" idx="64"/>
          </p:nvPr>
        </p:nvSpPr>
        <p:spPr>
          <a:xfrm>
            <a:off x="2932639" y="4822163"/>
            <a:ext cx="1825901" cy="1423514"/>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14" name="Picture Placeholder 5"/>
          <p:cNvSpPr>
            <a:spLocks noGrp="1"/>
          </p:cNvSpPr>
          <p:nvPr>
            <p:ph type="pic" sz="quarter" idx="65"/>
          </p:nvPr>
        </p:nvSpPr>
        <p:spPr>
          <a:xfrm>
            <a:off x="5183049" y="2516049"/>
            <a:ext cx="1825901" cy="1825901"/>
          </a:xfrm>
          <a:prstGeom prst="ellipse">
            <a:avLst/>
          </a:prstGeom>
          <a:solidFill>
            <a:schemeClr val="bg2">
              <a:lumMod val="75000"/>
            </a:schemeClr>
          </a:solidFill>
        </p:spPr>
        <p:txBody>
          <a:bodyPr/>
          <a:lstStyle/>
          <a:p>
            <a:pPr lvl="0"/>
            <a:endParaRPr lang="en-ID" noProof="0" dirty="0"/>
          </a:p>
        </p:txBody>
      </p:sp>
      <p:sp>
        <p:nvSpPr>
          <p:cNvPr id="15" name="Text Placeholder 8"/>
          <p:cNvSpPr>
            <a:spLocks noGrp="1"/>
          </p:cNvSpPr>
          <p:nvPr>
            <p:ph type="body" sz="quarter" idx="66"/>
          </p:nvPr>
        </p:nvSpPr>
        <p:spPr>
          <a:xfrm>
            <a:off x="5183049" y="4471381"/>
            <a:ext cx="1825901" cy="224440"/>
          </a:xfrm>
          <a:prstGeom prst="rect">
            <a:avLst/>
          </a:prstGeom>
        </p:spPr>
        <p:txBody>
          <a:bodyPr anchor="ctr"/>
          <a:lstStyle>
            <a:lvl1pPr marL="0" algn="ctr">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16" name="Text Placeholder 5"/>
          <p:cNvSpPr>
            <a:spLocks noGrp="1"/>
          </p:cNvSpPr>
          <p:nvPr>
            <p:ph type="body" sz="quarter" idx="67"/>
          </p:nvPr>
        </p:nvSpPr>
        <p:spPr>
          <a:xfrm>
            <a:off x="5183049" y="4822163"/>
            <a:ext cx="1825901" cy="1423514"/>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17" name="Picture Placeholder 5"/>
          <p:cNvSpPr>
            <a:spLocks noGrp="1"/>
          </p:cNvSpPr>
          <p:nvPr>
            <p:ph type="pic" sz="quarter" idx="68"/>
          </p:nvPr>
        </p:nvSpPr>
        <p:spPr>
          <a:xfrm>
            <a:off x="7433460" y="2516049"/>
            <a:ext cx="1825901" cy="1825901"/>
          </a:xfrm>
          <a:prstGeom prst="ellipse">
            <a:avLst/>
          </a:prstGeom>
          <a:solidFill>
            <a:schemeClr val="bg2">
              <a:lumMod val="75000"/>
            </a:schemeClr>
          </a:solidFill>
        </p:spPr>
        <p:txBody>
          <a:bodyPr/>
          <a:lstStyle/>
          <a:p>
            <a:pPr lvl="0"/>
            <a:endParaRPr lang="en-ID" noProof="0" dirty="0"/>
          </a:p>
        </p:txBody>
      </p:sp>
      <p:sp>
        <p:nvSpPr>
          <p:cNvPr id="18" name="Text Placeholder 8"/>
          <p:cNvSpPr>
            <a:spLocks noGrp="1"/>
          </p:cNvSpPr>
          <p:nvPr>
            <p:ph type="body" sz="quarter" idx="69"/>
          </p:nvPr>
        </p:nvSpPr>
        <p:spPr>
          <a:xfrm>
            <a:off x="7433460" y="4471381"/>
            <a:ext cx="1825901" cy="224440"/>
          </a:xfrm>
          <a:prstGeom prst="rect">
            <a:avLst/>
          </a:prstGeom>
        </p:spPr>
        <p:txBody>
          <a:bodyPr anchor="ctr"/>
          <a:lstStyle>
            <a:lvl1pPr marL="0" algn="ctr">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19" name="Text Placeholder 5"/>
          <p:cNvSpPr>
            <a:spLocks noGrp="1"/>
          </p:cNvSpPr>
          <p:nvPr>
            <p:ph type="body" sz="quarter" idx="70"/>
          </p:nvPr>
        </p:nvSpPr>
        <p:spPr>
          <a:xfrm>
            <a:off x="7433460" y="4822163"/>
            <a:ext cx="1825901" cy="1423514"/>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20" name="Picture Placeholder 5"/>
          <p:cNvSpPr>
            <a:spLocks noGrp="1"/>
          </p:cNvSpPr>
          <p:nvPr>
            <p:ph type="pic" sz="quarter" idx="71"/>
          </p:nvPr>
        </p:nvSpPr>
        <p:spPr>
          <a:xfrm>
            <a:off x="9621327" y="2516049"/>
            <a:ext cx="1825901" cy="1825901"/>
          </a:xfrm>
          <a:prstGeom prst="ellipse">
            <a:avLst/>
          </a:prstGeom>
          <a:solidFill>
            <a:schemeClr val="bg2">
              <a:lumMod val="75000"/>
            </a:schemeClr>
          </a:solidFill>
        </p:spPr>
        <p:txBody>
          <a:bodyPr/>
          <a:lstStyle/>
          <a:p>
            <a:pPr lvl="0"/>
            <a:endParaRPr lang="en-ID" noProof="0" dirty="0"/>
          </a:p>
        </p:txBody>
      </p:sp>
      <p:sp>
        <p:nvSpPr>
          <p:cNvPr id="21" name="Text Placeholder 8"/>
          <p:cNvSpPr>
            <a:spLocks noGrp="1"/>
          </p:cNvSpPr>
          <p:nvPr>
            <p:ph type="body" sz="quarter" idx="72"/>
          </p:nvPr>
        </p:nvSpPr>
        <p:spPr>
          <a:xfrm>
            <a:off x="9621327" y="4471381"/>
            <a:ext cx="1825901" cy="224440"/>
          </a:xfrm>
          <a:prstGeom prst="rect">
            <a:avLst/>
          </a:prstGeom>
        </p:spPr>
        <p:txBody>
          <a:bodyPr anchor="ctr"/>
          <a:lstStyle>
            <a:lvl1pPr marL="0" algn="ctr">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22" name="Text Placeholder 5"/>
          <p:cNvSpPr>
            <a:spLocks noGrp="1"/>
          </p:cNvSpPr>
          <p:nvPr>
            <p:ph type="body" sz="quarter" idx="73"/>
          </p:nvPr>
        </p:nvSpPr>
        <p:spPr>
          <a:xfrm>
            <a:off x="9621327" y="4822163"/>
            <a:ext cx="1825901" cy="1423514"/>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Tree>
    <p:extLst>
      <p:ext uri="{BB962C8B-B14F-4D97-AF65-F5344CB8AC3E}">
        <p14:creationId xmlns:p14="http://schemas.microsoft.com/office/powerpoint/2010/main" val="219357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rporate Business 7">
    <p:spTree>
      <p:nvGrpSpPr>
        <p:cNvPr id="1" name=""/>
        <p:cNvGrpSpPr/>
        <p:nvPr/>
      </p:nvGrpSpPr>
      <p:grpSpPr>
        <a:xfrm>
          <a:off x="0" y="0"/>
          <a:ext cx="0" cy="0"/>
          <a:chOff x="0" y="0"/>
          <a:chExt cx="0" cy="0"/>
        </a:xfrm>
      </p:grpSpPr>
      <p:sp>
        <p:nvSpPr>
          <p:cNvPr id="4" name="Text Placeholder 8"/>
          <p:cNvSpPr>
            <a:spLocks noGrp="1"/>
          </p:cNvSpPr>
          <p:nvPr>
            <p:ph type="body" sz="quarter" idx="60"/>
          </p:nvPr>
        </p:nvSpPr>
        <p:spPr>
          <a:xfrm>
            <a:off x="736144" y="3034563"/>
            <a:ext cx="2326233" cy="394437"/>
          </a:xfrm>
          <a:prstGeom prst="rect">
            <a:avLst/>
          </a:prstGeom>
        </p:spPr>
        <p:txBody>
          <a:bodyPr anchor="ctr"/>
          <a:lstStyle>
            <a:lvl1pPr marL="0" algn="r">
              <a:lnSpc>
                <a:spcPct val="50000"/>
              </a:lnSpc>
              <a:buNone/>
              <a:defRPr lang="en-ID" sz="10000" b="1" dirty="0">
                <a:solidFill>
                  <a:schemeClr val="tx1">
                    <a:lumMod val="50000"/>
                    <a:lumOff val="50000"/>
                  </a:schemeClr>
                </a:solidFill>
                <a:latin typeface="Josefin Sans" pitchFamily="2" charset="0"/>
                <a:ea typeface="Open Sans" panose="020B0606030504020204" pitchFamily="34" charset="0"/>
                <a:cs typeface="Poppins Light" panose="00000400000000000000" pitchFamily="2" charset="0"/>
              </a:defRPr>
            </a:lvl1pPr>
          </a:lstStyle>
          <a:p>
            <a:pPr lvl="0"/>
            <a:r>
              <a:rPr lang="en-US"/>
              <a:t>Click to edit Master text styles</a:t>
            </a:r>
          </a:p>
        </p:txBody>
      </p:sp>
      <p:sp>
        <p:nvSpPr>
          <p:cNvPr id="5" name="Text Placeholder 8"/>
          <p:cNvSpPr>
            <a:spLocks noGrp="1"/>
          </p:cNvSpPr>
          <p:nvPr>
            <p:ph type="body" sz="quarter" idx="38"/>
          </p:nvPr>
        </p:nvSpPr>
        <p:spPr>
          <a:xfrm>
            <a:off x="736144" y="3720883"/>
            <a:ext cx="2326233" cy="224440"/>
          </a:xfrm>
          <a:prstGeom prst="rect">
            <a:avLst/>
          </a:prstGeom>
        </p:spPr>
        <p:txBody>
          <a:bodyPr anchor="ctr"/>
          <a:lstStyle>
            <a:lvl1pPr marL="0" algn="ctr">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6" name="Text Placeholder 5"/>
          <p:cNvSpPr>
            <a:spLocks noGrp="1"/>
          </p:cNvSpPr>
          <p:nvPr>
            <p:ph type="body" sz="quarter" idx="61"/>
          </p:nvPr>
        </p:nvSpPr>
        <p:spPr>
          <a:xfrm>
            <a:off x="736144" y="4045789"/>
            <a:ext cx="2326233" cy="2199889"/>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7" name="Text Placeholder 8"/>
          <p:cNvSpPr>
            <a:spLocks noGrp="1"/>
          </p:cNvSpPr>
          <p:nvPr>
            <p:ph type="body" sz="quarter" idx="62"/>
          </p:nvPr>
        </p:nvSpPr>
        <p:spPr>
          <a:xfrm>
            <a:off x="3521390" y="3034563"/>
            <a:ext cx="2326233" cy="394437"/>
          </a:xfrm>
          <a:prstGeom prst="rect">
            <a:avLst/>
          </a:prstGeom>
        </p:spPr>
        <p:txBody>
          <a:bodyPr anchor="ctr"/>
          <a:lstStyle>
            <a:lvl1pPr marL="0" algn="r">
              <a:lnSpc>
                <a:spcPct val="50000"/>
              </a:lnSpc>
              <a:buNone/>
              <a:defRPr lang="en-ID" sz="10000" b="1" dirty="0">
                <a:solidFill>
                  <a:schemeClr val="tx1">
                    <a:lumMod val="50000"/>
                    <a:lumOff val="50000"/>
                  </a:schemeClr>
                </a:solidFill>
                <a:latin typeface="Josefin Sans" pitchFamily="2" charset="0"/>
                <a:ea typeface="Open Sans" panose="020B0606030504020204" pitchFamily="34" charset="0"/>
                <a:cs typeface="Poppins Light" panose="00000400000000000000" pitchFamily="2" charset="0"/>
              </a:defRPr>
            </a:lvl1pPr>
          </a:lstStyle>
          <a:p>
            <a:pPr lvl="0"/>
            <a:r>
              <a:rPr lang="en-US"/>
              <a:t>Click to edit Master text styles</a:t>
            </a:r>
          </a:p>
        </p:txBody>
      </p:sp>
      <p:sp>
        <p:nvSpPr>
          <p:cNvPr id="8" name="Text Placeholder 8"/>
          <p:cNvSpPr>
            <a:spLocks noGrp="1"/>
          </p:cNvSpPr>
          <p:nvPr>
            <p:ph type="body" sz="quarter" idx="63"/>
          </p:nvPr>
        </p:nvSpPr>
        <p:spPr>
          <a:xfrm>
            <a:off x="3521390" y="3720883"/>
            <a:ext cx="2326233" cy="224440"/>
          </a:xfrm>
          <a:prstGeom prst="rect">
            <a:avLst/>
          </a:prstGeom>
        </p:spPr>
        <p:txBody>
          <a:bodyPr anchor="ctr"/>
          <a:lstStyle>
            <a:lvl1pPr marL="0" algn="ctr">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9" name="Text Placeholder 5"/>
          <p:cNvSpPr>
            <a:spLocks noGrp="1"/>
          </p:cNvSpPr>
          <p:nvPr>
            <p:ph type="body" sz="quarter" idx="64"/>
          </p:nvPr>
        </p:nvSpPr>
        <p:spPr>
          <a:xfrm>
            <a:off x="3521390" y="4045789"/>
            <a:ext cx="2326233" cy="2199889"/>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10" name="Text Placeholder 8"/>
          <p:cNvSpPr>
            <a:spLocks noGrp="1"/>
          </p:cNvSpPr>
          <p:nvPr>
            <p:ph type="body" sz="quarter" idx="65"/>
          </p:nvPr>
        </p:nvSpPr>
        <p:spPr>
          <a:xfrm>
            <a:off x="6306636" y="3034563"/>
            <a:ext cx="2326233" cy="394437"/>
          </a:xfrm>
          <a:prstGeom prst="rect">
            <a:avLst/>
          </a:prstGeom>
        </p:spPr>
        <p:txBody>
          <a:bodyPr anchor="ctr"/>
          <a:lstStyle>
            <a:lvl1pPr marL="0" algn="r">
              <a:lnSpc>
                <a:spcPct val="50000"/>
              </a:lnSpc>
              <a:buNone/>
              <a:defRPr lang="en-ID" sz="10000" b="1" dirty="0">
                <a:solidFill>
                  <a:schemeClr val="tx1">
                    <a:lumMod val="50000"/>
                    <a:lumOff val="50000"/>
                  </a:schemeClr>
                </a:solidFill>
                <a:latin typeface="Josefin Sans" pitchFamily="2" charset="0"/>
                <a:ea typeface="Open Sans" panose="020B0606030504020204" pitchFamily="34" charset="0"/>
                <a:cs typeface="Poppins Light" panose="00000400000000000000" pitchFamily="2" charset="0"/>
              </a:defRPr>
            </a:lvl1pPr>
          </a:lstStyle>
          <a:p>
            <a:pPr lvl="0"/>
            <a:r>
              <a:rPr lang="en-US"/>
              <a:t>Click to edit Master text styles</a:t>
            </a:r>
          </a:p>
        </p:txBody>
      </p:sp>
      <p:sp>
        <p:nvSpPr>
          <p:cNvPr id="11" name="Text Placeholder 8"/>
          <p:cNvSpPr>
            <a:spLocks noGrp="1"/>
          </p:cNvSpPr>
          <p:nvPr>
            <p:ph type="body" sz="quarter" idx="66"/>
          </p:nvPr>
        </p:nvSpPr>
        <p:spPr>
          <a:xfrm>
            <a:off x="6306636" y="3720883"/>
            <a:ext cx="2326233" cy="224440"/>
          </a:xfrm>
          <a:prstGeom prst="rect">
            <a:avLst/>
          </a:prstGeom>
        </p:spPr>
        <p:txBody>
          <a:bodyPr anchor="ctr"/>
          <a:lstStyle>
            <a:lvl1pPr marL="0" algn="ctr">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12" name="Text Placeholder 5"/>
          <p:cNvSpPr>
            <a:spLocks noGrp="1"/>
          </p:cNvSpPr>
          <p:nvPr>
            <p:ph type="body" sz="quarter" idx="67"/>
          </p:nvPr>
        </p:nvSpPr>
        <p:spPr>
          <a:xfrm>
            <a:off x="6306636" y="4045789"/>
            <a:ext cx="2326233" cy="2199889"/>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13" name="Text Placeholder 8"/>
          <p:cNvSpPr>
            <a:spLocks noGrp="1"/>
          </p:cNvSpPr>
          <p:nvPr>
            <p:ph type="body" sz="quarter" idx="68"/>
          </p:nvPr>
        </p:nvSpPr>
        <p:spPr>
          <a:xfrm>
            <a:off x="9129622" y="3034563"/>
            <a:ext cx="2326233" cy="394437"/>
          </a:xfrm>
          <a:prstGeom prst="rect">
            <a:avLst/>
          </a:prstGeom>
        </p:spPr>
        <p:txBody>
          <a:bodyPr anchor="ctr"/>
          <a:lstStyle>
            <a:lvl1pPr marL="0" algn="r">
              <a:lnSpc>
                <a:spcPct val="50000"/>
              </a:lnSpc>
              <a:buNone/>
              <a:defRPr lang="en-ID" sz="10000" b="1" dirty="0">
                <a:solidFill>
                  <a:schemeClr val="tx1">
                    <a:lumMod val="50000"/>
                    <a:lumOff val="50000"/>
                  </a:schemeClr>
                </a:solidFill>
                <a:latin typeface="Josefin Sans" pitchFamily="2" charset="0"/>
                <a:ea typeface="Open Sans" panose="020B0606030504020204" pitchFamily="34" charset="0"/>
                <a:cs typeface="Poppins Light" panose="00000400000000000000" pitchFamily="2" charset="0"/>
              </a:defRPr>
            </a:lvl1pPr>
          </a:lstStyle>
          <a:p>
            <a:pPr lvl="0"/>
            <a:r>
              <a:rPr lang="en-US"/>
              <a:t>Click to edit Master text styles</a:t>
            </a:r>
          </a:p>
        </p:txBody>
      </p:sp>
      <p:sp>
        <p:nvSpPr>
          <p:cNvPr id="14" name="Text Placeholder 8"/>
          <p:cNvSpPr>
            <a:spLocks noGrp="1"/>
          </p:cNvSpPr>
          <p:nvPr>
            <p:ph type="body" sz="quarter" idx="69"/>
          </p:nvPr>
        </p:nvSpPr>
        <p:spPr>
          <a:xfrm>
            <a:off x="9129622" y="3720883"/>
            <a:ext cx="2326233" cy="224440"/>
          </a:xfrm>
          <a:prstGeom prst="rect">
            <a:avLst/>
          </a:prstGeom>
        </p:spPr>
        <p:txBody>
          <a:bodyPr anchor="ctr"/>
          <a:lstStyle>
            <a:lvl1pPr marL="0" algn="ctr">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15" name="Text Placeholder 5"/>
          <p:cNvSpPr>
            <a:spLocks noGrp="1"/>
          </p:cNvSpPr>
          <p:nvPr>
            <p:ph type="body" sz="quarter" idx="70"/>
          </p:nvPr>
        </p:nvSpPr>
        <p:spPr>
          <a:xfrm>
            <a:off x="9129622" y="4045789"/>
            <a:ext cx="2326233" cy="2199889"/>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16" name="Text Placeholder 6"/>
          <p:cNvSpPr>
            <a:spLocks noGrp="1"/>
          </p:cNvSpPr>
          <p:nvPr>
            <p:ph type="body" sz="quarter" idx="26"/>
          </p:nvPr>
        </p:nvSpPr>
        <p:spPr>
          <a:xfrm>
            <a:off x="736144" y="612323"/>
            <a:ext cx="3965252" cy="1423512"/>
          </a:xfrm>
          <a:prstGeom prst="rect">
            <a:avLst/>
          </a:prstGeom>
        </p:spPr>
        <p:txBody>
          <a:bodyPr/>
          <a:lstStyle>
            <a:lvl1pPr algn="l">
              <a:lnSpc>
                <a:spcPct val="80000"/>
              </a:lnSpc>
              <a:buNone/>
              <a:defRPr sz="5000" spc="-150">
                <a:solidFill>
                  <a:srgbClr val="625AD7"/>
                </a:solidFill>
                <a:latin typeface="Poppins SemiBold" panose="00000700000000000000" pitchFamily="2" charset="0"/>
                <a:ea typeface="Inter Medium" panose="020B0502030000000004" pitchFamily="34" charset="0"/>
                <a:cs typeface="Poppins SemiBold" panose="00000700000000000000" pitchFamily="2" charset="0"/>
              </a:defRPr>
            </a:lvl1pPr>
          </a:lstStyle>
          <a:p>
            <a:pPr lvl="0"/>
            <a:r>
              <a:rPr lang="en-US"/>
              <a:t>Click to edit Master text styles</a:t>
            </a:r>
          </a:p>
          <a:p>
            <a:pPr lvl="1"/>
            <a:r>
              <a:rPr lang="en-US"/>
              <a:t>Second level</a:t>
            </a:r>
          </a:p>
        </p:txBody>
      </p:sp>
      <p:sp>
        <p:nvSpPr>
          <p:cNvPr id="17" name="Text Placeholder 5"/>
          <p:cNvSpPr>
            <a:spLocks noGrp="1"/>
          </p:cNvSpPr>
          <p:nvPr>
            <p:ph type="body" sz="quarter" idx="71"/>
          </p:nvPr>
        </p:nvSpPr>
        <p:spPr>
          <a:xfrm>
            <a:off x="6167887" y="612320"/>
            <a:ext cx="5287968" cy="673016"/>
          </a:xfrm>
          <a:prstGeom prst="rect">
            <a:avLst/>
          </a:prstGeom>
        </p:spPr>
        <p:txBody>
          <a:bodyPr/>
          <a:lstStyle>
            <a:lvl1pPr marL="0" algn="r">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18" name="Text Placeholder 8"/>
          <p:cNvSpPr>
            <a:spLocks noGrp="1"/>
          </p:cNvSpPr>
          <p:nvPr>
            <p:ph type="body" sz="quarter" idx="72"/>
          </p:nvPr>
        </p:nvSpPr>
        <p:spPr>
          <a:xfrm>
            <a:off x="9181380" y="1386773"/>
            <a:ext cx="2274475" cy="224440"/>
          </a:xfrm>
          <a:prstGeom prst="rect">
            <a:avLst/>
          </a:prstGeom>
        </p:spPr>
        <p:txBody>
          <a:bodyPr anchor="ctr"/>
          <a:lstStyle>
            <a:lvl1pPr marL="0" algn="r">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844355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rporate Business 8">
    <p:spTree>
      <p:nvGrpSpPr>
        <p:cNvPr id="1" name=""/>
        <p:cNvGrpSpPr/>
        <p:nvPr/>
      </p:nvGrpSpPr>
      <p:grpSpPr>
        <a:xfrm>
          <a:off x="0" y="0"/>
          <a:ext cx="0" cy="0"/>
          <a:chOff x="0" y="0"/>
          <a:chExt cx="0" cy="0"/>
        </a:xfrm>
      </p:grpSpPr>
      <p:sp>
        <p:nvSpPr>
          <p:cNvPr id="4" name="Picture Placeholder 5"/>
          <p:cNvSpPr>
            <a:spLocks noGrp="1"/>
          </p:cNvSpPr>
          <p:nvPr>
            <p:ph type="pic" sz="quarter" idx="10"/>
          </p:nvPr>
        </p:nvSpPr>
        <p:spPr>
          <a:xfrm>
            <a:off x="736144" y="2291903"/>
            <a:ext cx="1825901" cy="1825901"/>
          </a:xfrm>
          <a:prstGeom prst="ellipse">
            <a:avLst/>
          </a:prstGeom>
          <a:solidFill>
            <a:schemeClr val="bg2">
              <a:lumMod val="75000"/>
            </a:schemeClr>
          </a:solidFill>
        </p:spPr>
        <p:txBody>
          <a:bodyPr/>
          <a:lstStyle/>
          <a:p>
            <a:pPr lvl="0"/>
            <a:endParaRPr lang="en-ID" noProof="0" dirty="0"/>
          </a:p>
        </p:txBody>
      </p:sp>
      <p:sp>
        <p:nvSpPr>
          <p:cNvPr id="5" name="Text Placeholder 6"/>
          <p:cNvSpPr>
            <a:spLocks noGrp="1"/>
          </p:cNvSpPr>
          <p:nvPr>
            <p:ph type="body" sz="quarter" idx="26"/>
          </p:nvPr>
        </p:nvSpPr>
        <p:spPr>
          <a:xfrm>
            <a:off x="736144" y="612320"/>
            <a:ext cx="10719711" cy="612631"/>
          </a:xfrm>
          <a:prstGeom prst="rect">
            <a:avLst/>
          </a:prstGeom>
        </p:spPr>
        <p:txBody>
          <a:bodyPr/>
          <a:lstStyle>
            <a:lvl1pPr algn="ctr">
              <a:lnSpc>
                <a:spcPct val="80000"/>
              </a:lnSpc>
              <a:buNone/>
              <a:defRPr sz="5000" spc="-150">
                <a:solidFill>
                  <a:srgbClr val="625AD7"/>
                </a:solidFill>
                <a:latin typeface="Poppins SemiBold" panose="00000700000000000000" pitchFamily="2" charset="0"/>
                <a:ea typeface="Inter Medium" panose="020B0502030000000004" pitchFamily="34" charset="0"/>
                <a:cs typeface="Poppins SemiBold" panose="00000700000000000000" pitchFamily="2" charset="0"/>
              </a:defRPr>
            </a:lvl1pPr>
          </a:lstStyle>
          <a:p>
            <a:pPr lvl="0"/>
            <a:r>
              <a:rPr lang="en-US"/>
              <a:t>Click to edit Master text styles</a:t>
            </a:r>
          </a:p>
        </p:txBody>
      </p:sp>
      <p:sp>
        <p:nvSpPr>
          <p:cNvPr id="6" name="Text Placeholder 5"/>
          <p:cNvSpPr>
            <a:spLocks noGrp="1"/>
          </p:cNvSpPr>
          <p:nvPr>
            <p:ph type="body" sz="quarter" idx="71"/>
          </p:nvPr>
        </p:nvSpPr>
        <p:spPr>
          <a:xfrm>
            <a:off x="736144" y="1371053"/>
            <a:ext cx="5287968" cy="673016"/>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8" name="Text Placeholder 5"/>
          <p:cNvSpPr>
            <a:spLocks noGrp="1"/>
          </p:cNvSpPr>
          <p:nvPr>
            <p:ph type="body" sz="quarter" idx="72"/>
          </p:nvPr>
        </p:nvSpPr>
        <p:spPr>
          <a:xfrm>
            <a:off x="2789231" y="2604355"/>
            <a:ext cx="3024973" cy="994510"/>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9" name="Text Placeholder 8"/>
          <p:cNvSpPr>
            <a:spLocks noGrp="1"/>
          </p:cNvSpPr>
          <p:nvPr>
            <p:ph type="body" sz="quarter" idx="38"/>
          </p:nvPr>
        </p:nvSpPr>
        <p:spPr>
          <a:xfrm>
            <a:off x="2789231" y="2291903"/>
            <a:ext cx="2326233"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10" name="Text Placeholder 8"/>
          <p:cNvSpPr>
            <a:spLocks noGrp="1"/>
          </p:cNvSpPr>
          <p:nvPr>
            <p:ph type="body" sz="quarter" idx="73"/>
          </p:nvPr>
        </p:nvSpPr>
        <p:spPr>
          <a:xfrm>
            <a:off x="2789231" y="3675386"/>
            <a:ext cx="3024973" cy="442418"/>
          </a:xfrm>
          <a:prstGeom prst="rect">
            <a:avLst/>
          </a:prstGeom>
        </p:spPr>
        <p:txBody>
          <a:bodyPr anchor="ctr"/>
          <a:lstStyle>
            <a:lvl1pPr marL="0" algn="l">
              <a:lnSpc>
                <a:spcPct val="50000"/>
              </a:lnSpc>
              <a:buNone/>
              <a:defRPr lang="en-ID" sz="1400" b="1" i="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11" name="Picture Placeholder 5"/>
          <p:cNvSpPr>
            <a:spLocks noGrp="1"/>
          </p:cNvSpPr>
          <p:nvPr>
            <p:ph type="pic" sz="quarter" idx="74"/>
          </p:nvPr>
        </p:nvSpPr>
        <p:spPr>
          <a:xfrm>
            <a:off x="736144" y="4417983"/>
            <a:ext cx="1825901" cy="1825901"/>
          </a:xfrm>
          <a:prstGeom prst="ellipse">
            <a:avLst/>
          </a:prstGeom>
          <a:solidFill>
            <a:schemeClr val="bg2">
              <a:lumMod val="75000"/>
            </a:schemeClr>
          </a:solidFill>
        </p:spPr>
        <p:txBody>
          <a:bodyPr/>
          <a:lstStyle/>
          <a:p>
            <a:pPr lvl="0"/>
            <a:endParaRPr lang="en-ID" noProof="0" dirty="0"/>
          </a:p>
        </p:txBody>
      </p:sp>
      <p:sp>
        <p:nvSpPr>
          <p:cNvPr id="12" name="Text Placeholder 5"/>
          <p:cNvSpPr>
            <a:spLocks noGrp="1"/>
          </p:cNvSpPr>
          <p:nvPr>
            <p:ph type="body" sz="quarter" idx="75"/>
          </p:nvPr>
        </p:nvSpPr>
        <p:spPr>
          <a:xfrm>
            <a:off x="2789231" y="4730435"/>
            <a:ext cx="3024973" cy="994510"/>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13" name="Text Placeholder 8"/>
          <p:cNvSpPr>
            <a:spLocks noGrp="1"/>
          </p:cNvSpPr>
          <p:nvPr>
            <p:ph type="body" sz="quarter" idx="76"/>
          </p:nvPr>
        </p:nvSpPr>
        <p:spPr>
          <a:xfrm>
            <a:off x="2789231" y="4417983"/>
            <a:ext cx="2326233"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14" name="Text Placeholder 8"/>
          <p:cNvSpPr>
            <a:spLocks noGrp="1"/>
          </p:cNvSpPr>
          <p:nvPr>
            <p:ph type="body" sz="quarter" idx="77"/>
          </p:nvPr>
        </p:nvSpPr>
        <p:spPr>
          <a:xfrm>
            <a:off x="2789231" y="5801466"/>
            <a:ext cx="3024973" cy="442418"/>
          </a:xfrm>
          <a:prstGeom prst="rect">
            <a:avLst/>
          </a:prstGeom>
        </p:spPr>
        <p:txBody>
          <a:bodyPr anchor="ctr"/>
          <a:lstStyle>
            <a:lvl1pPr marL="0" algn="l">
              <a:lnSpc>
                <a:spcPct val="50000"/>
              </a:lnSpc>
              <a:buNone/>
              <a:defRPr lang="en-ID" sz="1400" b="1" i="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15" name="Picture Placeholder 5"/>
          <p:cNvSpPr>
            <a:spLocks noGrp="1"/>
          </p:cNvSpPr>
          <p:nvPr>
            <p:ph type="pic" sz="quarter" idx="78"/>
          </p:nvPr>
        </p:nvSpPr>
        <p:spPr>
          <a:xfrm>
            <a:off x="6377798" y="2291903"/>
            <a:ext cx="1825901" cy="1825901"/>
          </a:xfrm>
          <a:prstGeom prst="ellipse">
            <a:avLst/>
          </a:prstGeom>
          <a:solidFill>
            <a:schemeClr val="bg2">
              <a:lumMod val="75000"/>
            </a:schemeClr>
          </a:solidFill>
        </p:spPr>
        <p:txBody>
          <a:bodyPr/>
          <a:lstStyle/>
          <a:p>
            <a:pPr lvl="0"/>
            <a:endParaRPr lang="en-ID" noProof="0" dirty="0"/>
          </a:p>
        </p:txBody>
      </p:sp>
      <p:sp>
        <p:nvSpPr>
          <p:cNvPr id="16" name="Text Placeholder 5"/>
          <p:cNvSpPr>
            <a:spLocks noGrp="1"/>
          </p:cNvSpPr>
          <p:nvPr>
            <p:ph type="body" sz="quarter" idx="79"/>
          </p:nvPr>
        </p:nvSpPr>
        <p:spPr>
          <a:xfrm>
            <a:off x="8430885" y="2604355"/>
            <a:ext cx="3024973" cy="994510"/>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17" name="Text Placeholder 8"/>
          <p:cNvSpPr>
            <a:spLocks noGrp="1"/>
          </p:cNvSpPr>
          <p:nvPr>
            <p:ph type="body" sz="quarter" idx="80"/>
          </p:nvPr>
        </p:nvSpPr>
        <p:spPr>
          <a:xfrm>
            <a:off x="8430885" y="2291903"/>
            <a:ext cx="2326233"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18" name="Text Placeholder 8"/>
          <p:cNvSpPr>
            <a:spLocks noGrp="1"/>
          </p:cNvSpPr>
          <p:nvPr>
            <p:ph type="body" sz="quarter" idx="81"/>
          </p:nvPr>
        </p:nvSpPr>
        <p:spPr>
          <a:xfrm>
            <a:off x="8430885" y="3675386"/>
            <a:ext cx="3024973" cy="442418"/>
          </a:xfrm>
          <a:prstGeom prst="rect">
            <a:avLst/>
          </a:prstGeom>
        </p:spPr>
        <p:txBody>
          <a:bodyPr anchor="ctr"/>
          <a:lstStyle>
            <a:lvl1pPr marL="0" algn="l">
              <a:lnSpc>
                <a:spcPct val="50000"/>
              </a:lnSpc>
              <a:buNone/>
              <a:defRPr lang="en-ID" sz="1400" b="1" i="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19" name="Picture Placeholder 5"/>
          <p:cNvSpPr>
            <a:spLocks noGrp="1"/>
          </p:cNvSpPr>
          <p:nvPr>
            <p:ph type="pic" sz="quarter" idx="82"/>
          </p:nvPr>
        </p:nvSpPr>
        <p:spPr>
          <a:xfrm>
            <a:off x="6377798" y="4417983"/>
            <a:ext cx="1825901" cy="1825901"/>
          </a:xfrm>
          <a:prstGeom prst="ellipse">
            <a:avLst/>
          </a:prstGeom>
          <a:solidFill>
            <a:schemeClr val="bg2">
              <a:lumMod val="75000"/>
            </a:schemeClr>
          </a:solidFill>
        </p:spPr>
        <p:txBody>
          <a:bodyPr/>
          <a:lstStyle/>
          <a:p>
            <a:pPr lvl="0"/>
            <a:endParaRPr lang="en-ID" noProof="0" dirty="0"/>
          </a:p>
        </p:txBody>
      </p:sp>
      <p:sp>
        <p:nvSpPr>
          <p:cNvPr id="20" name="Text Placeholder 5"/>
          <p:cNvSpPr>
            <a:spLocks noGrp="1"/>
          </p:cNvSpPr>
          <p:nvPr>
            <p:ph type="body" sz="quarter" idx="83"/>
          </p:nvPr>
        </p:nvSpPr>
        <p:spPr>
          <a:xfrm>
            <a:off x="8430885" y="4730435"/>
            <a:ext cx="3024973" cy="994510"/>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21" name="Text Placeholder 8"/>
          <p:cNvSpPr>
            <a:spLocks noGrp="1"/>
          </p:cNvSpPr>
          <p:nvPr>
            <p:ph type="body" sz="quarter" idx="84"/>
          </p:nvPr>
        </p:nvSpPr>
        <p:spPr>
          <a:xfrm>
            <a:off x="8430885" y="4417983"/>
            <a:ext cx="2326233"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22" name="Text Placeholder 8"/>
          <p:cNvSpPr>
            <a:spLocks noGrp="1"/>
          </p:cNvSpPr>
          <p:nvPr>
            <p:ph type="body" sz="quarter" idx="85"/>
          </p:nvPr>
        </p:nvSpPr>
        <p:spPr>
          <a:xfrm>
            <a:off x="8430885" y="5801466"/>
            <a:ext cx="3024973" cy="442418"/>
          </a:xfrm>
          <a:prstGeom prst="rect">
            <a:avLst/>
          </a:prstGeom>
        </p:spPr>
        <p:txBody>
          <a:bodyPr anchor="ctr"/>
          <a:lstStyle>
            <a:lvl1pPr marL="0" algn="l">
              <a:lnSpc>
                <a:spcPct val="50000"/>
              </a:lnSpc>
              <a:buNone/>
              <a:defRPr lang="en-ID" sz="1400" b="1" i="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4274603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rporate Business 9">
    <p:spTree>
      <p:nvGrpSpPr>
        <p:cNvPr id="1" name=""/>
        <p:cNvGrpSpPr/>
        <p:nvPr/>
      </p:nvGrpSpPr>
      <p:grpSpPr>
        <a:xfrm>
          <a:off x="0" y="0"/>
          <a:ext cx="0" cy="0"/>
          <a:chOff x="0" y="0"/>
          <a:chExt cx="0" cy="0"/>
        </a:xfrm>
      </p:grpSpPr>
      <p:sp>
        <p:nvSpPr>
          <p:cNvPr id="4" name="Picture Placeholder 9"/>
          <p:cNvSpPr>
            <a:spLocks noGrp="1"/>
          </p:cNvSpPr>
          <p:nvPr>
            <p:ph type="pic" sz="quarter" idx="37"/>
          </p:nvPr>
        </p:nvSpPr>
        <p:spPr>
          <a:xfrm>
            <a:off x="736145" y="612320"/>
            <a:ext cx="3171622" cy="5633358"/>
          </a:xfrm>
          <a:prstGeom prst="rect">
            <a:avLst/>
          </a:prstGeom>
          <a:solidFill>
            <a:schemeClr val="bg2">
              <a:lumMod val="75000"/>
            </a:schemeClr>
          </a:solidFill>
        </p:spPr>
        <p:txBody>
          <a:bodyPr/>
          <a:lstStyle/>
          <a:p>
            <a:pPr lvl="0"/>
            <a:endParaRPr lang="en-ID" noProof="0" dirty="0"/>
          </a:p>
        </p:txBody>
      </p:sp>
      <p:sp>
        <p:nvSpPr>
          <p:cNvPr id="5" name="Text Placeholder 6"/>
          <p:cNvSpPr>
            <a:spLocks noGrp="1"/>
          </p:cNvSpPr>
          <p:nvPr>
            <p:ph type="body" sz="quarter" idx="26"/>
          </p:nvPr>
        </p:nvSpPr>
        <p:spPr>
          <a:xfrm>
            <a:off x="2372264" y="2717243"/>
            <a:ext cx="3723736" cy="1423512"/>
          </a:xfrm>
          <a:prstGeom prst="rect">
            <a:avLst/>
          </a:prstGeom>
        </p:spPr>
        <p:txBody>
          <a:bodyPr/>
          <a:lstStyle>
            <a:lvl1pPr algn="l">
              <a:lnSpc>
                <a:spcPct val="80000"/>
              </a:lnSpc>
              <a:buNone/>
              <a:defRPr sz="5000" spc="-150">
                <a:solidFill>
                  <a:srgbClr val="625AD7"/>
                </a:solidFill>
                <a:latin typeface="Poppins SemiBold" panose="00000700000000000000" pitchFamily="2" charset="0"/>
                <a:ea typeface="Inter Medium" panose="020B0502030000000004" pitchFamily="34" charset="0"/>
                <a:cs typeface="Poppins SemiBold" panose="00000700000000000000" pitchFamily="2" charset="0"/>
              </a:defRPr>
            </a:lvl1pPr>
          </a:lstStyle>
          <a:p>
            <a:pPr lvl="0"/>
            <a:r>
              <a:rPr lang="en-US"/>
              <a:t>Click to edit Master text styles</a:t>
            </a:r>
          </a:p>
          <a:p>
            <a:pPr lvl="1"/>
            <a:r>
              <a:rPr lang="en-US"/>
              <a:t>Second level</a:t>
            </a:r>
          </a:p>
        </p:txBody>
      </p:sp>
      <p:sp>
        <p:nvSpPr>
          <p:cNvPr id="6" name="Text Placeholder 5"/>
          <p:cNvSpPr>
            <a:spLocks noGrp="1"/>
          </p:cNvSpPr>
          <p:nvPr>
            <p:ph type="body" sz="quarter" idx="60"/>
          </p:nvPr>
        </p:nvSpPr>
        <p:spPr>
          <a:xfrm>
            <a:off x="2372264" y="5044374"/>
            <a:ext cx="2871213" cy="1201304"/>
          </a:xfrm>
          <a:prstGeom prst="rect">
            <a:avLst/>
          </a:prstGeom>
        </p:spPr>
        <p:txBody>
          <a:bodyPr/>
          <a:lstStyle>
            <a:lvl1pPr marL="0" algn="l">
              <a:lnSpc>
                <a:spcPct val="70000"/>
              </a:lnSpc>
              <a:buNone/>
              <a:defRPr sz="1200" b="0" i="0">
                <a:solidFill>
                  <a:schemeClr val="bg1"/>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7" name="Text Placeholder 8"/>
          <p:cNvSpPr>
            <a:spLocks noGrp="1"/>
          </p:cNvSpPr>
          <p:nvPr>
            <p:ph type="body" sz="quarter" idx="38"/>
          </p:nvPr>
        </p:nvSpPr>
        <p:spPr>
          <a:xfrm>
            <a:off x="2372264" y="4707714"/>
            <a:ext cx="2274475"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8" name="Picture Placeholder 5"/>
          <p:cNvSpPr>
            <a:spLocks noGrp="1"/>
          </p:cNvSpPr>
          <p:nvPr>
            <p:ph type="pic" sz="quarter" idx="78"/>
          </p:nvPr>
        </p:nvSpPr>
        <p:spPr>
          <a:xfrm>
            <a:off x="9629954" y="612320"/>
            <a:ext cx="1825901" cy="1825901"/>
          </a:xfrm>
          <a:prstGeom prst="ellipse">
            <a:avLst/>
          </a:prstGeom>
          <a:solidFill>
            <a:schemeClr val="bg2">
              <a:lumMod val="75000"/>
            </a:schemeClr>
          </a:solidFill>
        </p:spPr>
        <p:txBody>
          <a:bodyPr/>
          <a:lstStyle/>
          <a:p>
            <a:pPr lvl="0"/>
            <a:endParaRPr lang="en-ID" noProof="0" dirty="0"/>
          </a:p>
        </p:txBody>
      </p:sp>
      <p:sp>
        <p:nvSpPr>
          <p:cNvPr id="9" name="Text Placeholder 5"/>
          <p:cNvSpPr>
            <a:spLocks noGrp="1"/>
          </p:cNvSpPr>
          <p:nvPr>
            <p:ph type="body" sz="quarter" idx="79"/>
          </p:nvPr>
        </p:nvSpPr>
        <p:spPr>
          <a:xfrm>
            <a:off x="6334664" y="924772"/>
            <a:ext cx="3024973" cy="994510"/>
          </a:xfrm>
          <a:prstGeom prst="rect">
            <a:avLst/>
          </a:prstGeom>
        </p:spPr>
        <p:txBody>
          <a:bodyPr/>
          <a:lstStyle>
            <a:lvl1pPr marL="0" algn="l">
              <a:lnSpc>
                <a:spcPct val="70000"/>
              </a:lnSpc>
              <a:buNone/>
              <a:defRPr sz="1200" b="0" i="0">
                <a:solidFill>
                  <a:srgbClr val="281870"/>
                </a:solidFill>
                <a:latin typeface="Josefin Sans" pitchFamily="2" charset="0"/>
                <a:ea typeface="Lato" panose="020F0502020204030203" pitchFamily="34" charset="0"/>
                <a:cs typeface="Lato" panose="020F0502020204030203" pitchFamily="34" charset="0"/>
              </a:defRPr>
            </a:lvl1pPr>
          </a:lstStyle>
          <a:p>
            <a:pPr lvl="0"/>
            <a:r>
              <a:rPr lang="en-US"/>
              <a:t>Click to edit Master text styles</a:t>
            </a:r>
          </a:p>
        </p:txBody>
      </p:sp>
      <p:sp>
        <p:nvSpPr>
          <p:cNvPr id="10" name="Text Placeholder 8"/>
          <p:cNvSpPr>
            <a:spLocks noGrp="1"/>
          </p:cNvSpPr>
          <p:nvPr>
            <p:ph type="body" sz="quarter" idx="80"/>
          </p:nvPr>
        </p:nvSpPr>
        <p:spPr>
          <a:xfrm>
            <a:off x="6334664" y="612320"/>
            <a:ext cx="3024973" cy="224440"/>
          </a:xfrm>
          <a:prstGeom prst="rect">
            <a:avLst/>
          </a:prstGeom>
        </p:spPr>
        <p:txBody>
          <a:bodyPr anchor="ctr"/>
          <a:lstStyle>
            <a:lvl1pPr marL="0" algn="l">
              <a:lnSpc>
                <a:spcPct val="50000"/>
              </a:lnSpc>
              <a:buNone/>
              <a:defRPr lang="en-ID" sz="1400" b="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11" name="Text Placeholder 8"/>
          <p:cNvSpPr>
            <a:spLocks noGrp="1"/>
          </p:cNvSpPr>
          <p:nvPr>
            <p:ph type="body" sz="quarter" idx="81"/>
          </p:nvPr>
        </p:nvSpPr>
        <p:spPr>
          <a:xfrm>
            <a:off x="6334664" y="1995803"/>
            <a:ext cx="3024973" cy="442418"/>
          </a:xfrm>
          <a:prstGeom prst="rect">
            <a:avLst/>
          </a:prstGeom>
        </p:spPr>
        <p:txBody>
          <a:bodyPr anchor="ctr"/>
          <a:lstStyle>
            <a:lvl1pPr marL="0" algn="l">
              <a:lnSpc>
                <a:spcPct val="50000"/>
              </a:lnSpc>
              <a:buNone/>
              <a:defRPr lang="en-ID" sz="1400" b="1" i="1" dirty="0">
                <a:solidFill>
                  <a:srgbClr val="281870"/>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Click to edit Master text styles</a:t>
            </a:r>
          </a:p>
        </p:txBody>
      </p:sp>
      <p:sp>
        <p:nvSpPr>
          <p:cNvPr id="16" name="Picture Placeholder 9"/>
          <p:cNvSpPr>
            <a:spLocks noGrp="1"/>
          </p:cNvSpPr>
          <p:nvPr>
            <p:ph type="pic" sz="quarter" idx="82"/>
          </p:nvPr>
        </p:nvSpPr>
        <p:spPr>
          <a:xfrm>
            <a:off x="8971472" y="2717242"/>
            <a:ext cx="2484382" cy="3528435"/>
          </a:xfrm>
          <a:prstGeom prst="rect">
            <a:avLst/>
          </a:prstGeom>
          <a:solidFill>
            <a:schemeClr val="bg2">
              <a:lumMod val="75000"/>
            </a:schemeClr>
          </a:solidFill>
        </p:spPr>
        <p:txBody>
          <a:bodyPr/>
          <a:lstStyle/>
          <a:p>
            <a:pPr lvl="0"/>
            <a:endParaRPr lang="en-ID" noProof="0" dirty="0"/>
          </a:p>
        </p:txBody>
      </p:sp>
      <p:sp>
        <p:nvSpPr>
          <p:cNvPr id="18" name="Picture Placeholder 9"/>
          <p:cNvSpPr>
            <a:spLocks noGrp="1"/>
          </p:cNvSpPr>
          <p:nvPr>
            <p:ph type="pic" sz="quarter" idx="83"/>
          </p:nvPr>
        </p:nvSpPr>
        <p:spPr>
          <a:xfrm>
            <a:off x="6334664" y="2717242"/>
            <a:ext cx="2484382" cy="3528435"/>
          </a:xfrm>
          <a:prstGeom prst="rect">
            <a:avLst/>
          </a:prstGeom>
          <a:solidFill>
            <a:schemeClr val="bg2">
              <a:lumMod val="75000"/>
            </a:schemeClr>
          </a:solidFill>
        </p:spPr>
        <p:txBody>
          <a:bodyPr/>
          <a:lstStyle/>
          <a:p>
            <a:pPr lvl="0"/>
            <a:endParaRPr lang="en-ID" noProof="0" dirty="0"/>
          </a:p>
        </p:txBody>
      </p:sp>
    </p:spTree>
    <p:extLst>
      <p:ext uri="{BB962C8B-B14F-4D97-AF65-F5344CB8AC3E}">
        <p14:creationId xmlns:p14="http://schemas.microsoft.com/office/powerpoint/2010/main" val="665909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5922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aris.iaea.org/Publications/SMR_booklet_2022.pdf" TargetMode="External"/><Relationship Id="rId5" Type="http://schemas.openxmlformats.org/officeDocument/2006/relationships/image" Target="../media/image6.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emf"/><Relationship Id="rId7"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hyperlink" Target="https://en.wikipedia.org/wiki/Tsinghua_University" TargetMode="External"/><Relationship Id="rId5" Type="http://schemas.openxmlformats.org/officeDocument/2006/relationships/image" Target="../media/image11.png"/><Relationship Id="rId10" Type="http://schemas.openxmlformats.org/officeDocument/2006/relationships/hyperlink" Target="https://en.wikipedia.org/wiki/Nuclear_power_in_China" TargetMode="External"/><Relationship Id="rId4" Type="http://schemas.openxmlformats.org/officeDocument/2006/relationships/image" Target="../media/image10.png"/><Relationship Id="rId9" Type="http://schemas.openxmlformats.org/officeDocument/2006/relationships/hyperlink" Target="https://en.wikipedia.org/wiki/China_Huaneng_Grou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8.jp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17DDE8-8E2C-D684-BAF6-C14785E0E1DA}"/>
              </a:ext>
            </a:extLst>
          </p:cNvPr>
          <p:cNvSpPr txBox="1">
            <a:spLocks/>
          </p:cNvSpPr>
          <p:nvPr/>
        </p:nvSpPr>
        <p:spPr>
          <a:xfrm>
            <a:off x="871123" y="1819833"/>
            <a:ext cx="10610635" cy="1583767"/>
          </a:xfrm>
          <a:prstGeom prst="rect">
            <a:avLst/>
          </a:prstGeom>
        </p:spPr>
        <p:txBody>
          <a:bodyPr anchor="t"/>
          <a:lstStyle>
            <a:lvl1pPr algn="l" defTabSz="914400" rtl="0" eaLnBrk="1" latinLnBrk="0" hangingPunct="1">
              <a:lnSpc>
                <a:spcPct val="100000"/>
              </a:lnSpc>
              <a:spcBef>
                <a:spcPct val="0"/>
              </a:spcBef>
              <a:buNone/>
              <a:defRPr sz="3200" b="1" i="0" kern="1200">
                <a:solidFill>
                  <a:schemeClr val="bg1"/>
                </a:solidFill>
                <a:latin typeface="Frutiger LT Arabic 45 Light" pitchFamily="2" charset="-78"/>
                <a:ea typeface="+mj-ea"/>
                <a:cs typeface="Frutiger LT Arabic 45 Light" pitchFamily="2" charset="-78"/>
              </a:defRPr>
            </a:lvl1pPr>
          </a:lstStyle>
          <a:p>
            <a:pPr lvl="0" algn="ctr">
              <a:defRPr/>
            </a:pPr>
            <a:r>
              <a:rPr lang="en-US" dirty="0"/>
              <a:t>Overview of Safeguards Challenges and Opportunities for Small Modular Reactor Technology </a:t>
            </a:r>
          </a:p>
        </p:txBody>
      </p:sp>
      <p:sp>
        <p:nvSpPr>
          <p:cNvPr id="2" name="Rectangle 1"/>
          <p:cNvSpPr/>
          <p:nvPr/>
        </p:nvSpPr>
        <p:spPr>
          <a:xfrm>
            <a:off x="3315431" y="3474037"/>
            <a:ext cx="5561138" cy="400110"/>
          </a:xfrm>
          <a:prstGeom prst="rect">
            <a:avLst/>
          </a:prstGeom>
        </p:spPr>
        <p:txBody>
          <a:bodyPr wrap="none">
            <a:spAutoFit/>
          </a:bodyPr>
          <a:lstStyle/>
          <a:p>
            <a:pPr lvl="0" algn="ctr" rtl="1" fontAlgn="auto">
              <a:spcAft>
                <a:spcPts val="0"/>
              </a:spcAft>
              <a:defRPr/>
            </a:pPr>
            <a:r>
              <a:rPr lang="en-US" sz="2000" b="1" dirty="0">
                <a:solidFill>
                  <a:schemeClr val="bg1"/>
                </a:solidFill>
                <a:ea typeface="+mj-ea"/>
                <a:cs typeface="Frutiger LT Arabic 45 Light" pitchFamily="2" charset="-78"/>
              </a:rPr>
              <a:t>THAQAL M. ALHUZAYMI and THAAR M. ALJUWAYA</a:t>
            </a:r>
          </a:p>
        </p:txBody>
      </p:sp>
      <p:sp>
        <p:nvSpPr>
          <p:cNvPr id="6" name="TextBox 5">
            <a:extLst>
              <a:ext uri="{FF2B5EF4-FFF2-40B4-BE49-F238E27FC236}">
                <a16:creationId xmlns:a16="http://schemas.microsoft.com/office/drawing/2014/main" id="{7B571E3C-66E2-2322-AD71-55261F1CFEB6}"/>
              </a:ext>
            </a:extLst>
          </p:cNvPr>
          <p:cNvSpPr txBox="1"/>
          <p:nvPr/>
        </p:nvSpPr>
        <p:spPr>
          <a:xfrm>
            <a:off x="2318903" y="3813142"/>
            <a:ext cx="7554191" cy="369332"/>
          </a:xfrm>
          <a:prstGeom prst="rect">
            <a:avLst/>
          </a:prstGeom>
          <a:noFill/>
        </p:spPr>
        <p:txBody>
          <a:bodyPr wrap="square">
            <a:spAutoFit/>
          </a:bodyPr>
          <a:lstStyle/>
          <a:p>
            <a:r>
              <a:rPr lang="en-US" dirty="0">
                <a:solidFill>
                  <a:srgbClr val="FF0000"/>
                </a:solidFill>
              </a:rPr>
              <a:t>King Abdulaziz City for Science and Technology (KACST), Riyadh, Saudi Arabia</a:t>
            </a:r>
          </a:p>
        </p:txBody>
      </p:sp>
      <p:sp>
        <p:nvSpPr>
          <p:cNvPr id="7" name="Subtitle 2">
            <a:extLst>
              <a:ext uri="{FF2B5EF4-FFF2-40B4-BE49-F238E27FC236}">
                <a16:creationId xmlns:a16="http://schemas.microsoft.com/office/drawing/2014/main" id="{75E1C370-B00A-A1D9-CCC1-E8E456A998FA}"/>
              </a:ext>
            </a:extLst>
          </p:cNvPr>
          <p:cNvSpPr txBox="1">
            <a:spLocks/>
          </p:cNvSpPr>
          <p:nvPr/>
        </p:nvSpPr>
        <p:spPr>
          <a:xfrm>
            <a:off x="3473380" y="4860133"/>
            <a:ext cx="5245239" cy="757414"/>
          </a:xfrm>
          <a:prstGeom prst="rect">
            <a:avLst/>
          </a:prstGeom>
        </p:spPr>
        <p:txBody>
          <a:bodyPr anchor="t"/>
          <a:lstStyle>
            <a:lvl1pPr marL="0" indent="0" algn="l" defTabSz="914400" rtl="0" eaLnBrk="1" latinLnBrk="0" hangingPunct="1">
              <a:lnSpc>
                <a:spcPct val="90000"/>
              </a:lnSpc>
              <a:spcBef>
                <a:spcPts val="1000"/>
              </a:spcBef>
              <a:buFont typeface="Arial" pitchFamily="34" charset="0"/>
              <a:buNone/>
              <a:defRPr sz="1400" b="0" i="0" kern="1200">
                <a:solidFill>
                  <a:schemeClr val="bg1"/>
                </a:solidFill>
                <a:latin typeface="Frutiger LT Arabic 55 Roman" pitchFamily="2" charset="-78"/>
                <a:ea typeface="+mn-ea"/>
                <a:cs typeface="Frutiger LT Arabic 55 Roman" pitchFamily="2" charset="-78"/>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1B4D"/>
                </a:solidFill>
                <a:latin typeface="Frutiger LT Arabic 55 Roman" pitchFamily="2" charset="-78"/>
                <a:ea typeface="+mn-ea"/>
                <a:cs typeface="Frutiger LT Arabic 55 Roman" pitchFamily="2" charset="-78"/>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1B4D"/>
                </a:solidFill>
                <a:latin typeface="Frutiger LT Arabic 55 Roman" pitchFamily="2" charset="-78"/>
                <a:ea typeface="+mn-ea"/>
                <a:cs typeface="Frutiger LT Arabic 55 Roman" pitchFamily="2" charset="-78"/>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1B4D"/>
                </a:solidFill>
                <a:latin typeface="Frutiger LT Arabic 55 Roman" pitchFamily="2" charset="-78"/>
                <a:ea typeface="+mn-ea"/>
                <a:cs typeface="Frutiger LT Arabic 55 Roman" pitchFamily="2" charset="-78"/>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1B4D"/>
                </a:solidFill>
                <a:latin typeface="Frutiger LT Arabic 55 Roman" pitchFamily="2" charset="-78"/>
                <a:ea typeface="+mn-ea"/>
                <a:cs typeface="Frutiger LT Arabic 55 Roman"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schemeClr val="accent2"/>
                </a:solidFill>
                <a:effectLst/>
                <a:uLnTx/>
                <a:uFillTx/>
                <a:latin typeface="Frutiger LT Arabic 55 Roman" pitchFamily="2" charset="-78"/>
                <a:ea typeface="+mn-ea"/>
                <a:cs typeface="Frutiger LT Arabic 55 Roman" pitchFamily="2" charset="-78"/>
              </a:rPr>
              <a:t>10/23/2024</a:t>
            </a:r>
            <a:endParaRPr kumimoji="0" lang="en-SA" sz="1800" b="1" i="0" u="none" strike="noStrike" kern="1200" cap="none" spc="0" normalizeH="0" baseline="0" noProof="0" dirty="0">
              <a:ln>
                <a:noFill/>
              </a:ln>
              <a:solidFill>
                <a:schemeClr val="accent2"/>
              </a:solidFill>
              <a:effectLst/>
              <a:uLnTx/>
              <a:uFillTx/>
              <a:latin typeface="Frutiger LT Arabic 55 Roman" pitchFamily="2" charset="-78"/>
              <a:ea typeface="+mn-ea"/>
              <a:cs typeface="Frutiger LT Arabic 55 Roman" pitchFamily="2" charset="-78"/>
            </a:endParaRPr>
          </a:p>
        </p:txBody>
      </p:sp>
    </p:spTree>
    <p:extLst>
      <p:ext uri="{BB962C8B-B14F-4D97-AF65-F5344CB8AC3E}">
        <p14:creationId xmlns:p14="http://schemas.microsoft.com/office/powerpoint/2010/main" val="454833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411826B-FED2-15F3-7BEA-0378C2CC5CAE}"/>
              </a:ext>
            </a:extLst>
          </p:cNvPr>
          <p:cNvSpPr txBox="1">
            <a:spLocks/>
          </p:cNvSpPr>
          <p:nvPr/>
        </p:nvSpPr>
        <p:spPr>
          <a:xfrm>
            <a:off x="406825" y="6466815"/>
            <a:ext cx="2743200" cy="365125"/>
          </a:xfrm>
          <a:prstGeom prst="rect">
            <a:avLst/>
          </a:prstGeom>
        </p:spPr>
        <p:txBody>
          <a:bodyPr/>
          <a:lstStyle>
            <a:defPPr>
              <a:defRPr lang="en-SA"/>
            </a:defPPr>
            <a:lvl1pPr marL="0" algn="r" defTabSz="914400" rtl="0" eaLnBrk="1" latinLnBrk="0" hangingPunct="1">
              <a:defRPr sz="1100" b="0" kern="1200">
                <a:solidFill>
                  <a:schemeClr val="bg1"/>
                </a:solidFill>
                <a:latin typeface="Frutiger LT Arabic 55 Roman" pitchFamily="2" charset="-78"/>
                <a:ea typeface="+mn-ea"/>
                <a:cs typeface="Frutiger LT Arabic 55 Roman" pitchFamily="2"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8C91DE9-3F6C-474F-B0C4-054AE9FFC5BC}" type="slidenum">
              <a:rPr kumimoji="0" lang="en-SA" sz="1100" b="0" i="0" u="none" strike="noStrike" kern="1200" cap="none" spc="0" normalizeH="0" baseline="0" noProof="0" smtClean="0">
                <a:ln>
                  <a:noFill/>
                </a:ln>
                <a:solidFill>
                  <a:srgbClr val="001C50"/>
                </a:solidFill>
                <a:effectLst/>
                <a:uLnTx/>
                <a:uFillTx/>
                <a:latin typeface="Frutiger LT Arabic 55 Roman" pitchFamily="2" charset="-78"/>
                <a:ea typeface="+mn-ea"/>
                <a:cs typeface="Frutiger LT Arabic 55 Roman" pitchFamily="2" charset="-78"/>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SA" sz="1100" b="0" i="0" u="none" strike="noStrike" kern="1200" cap="none" spc="0" normalizeH="0" baseline="0" noProof="0" dirty="0">
              <a:ln>
                <a:noFill/>
              </a:ln>
              <a:solidFill>
                <a:srgbClr val="001C50"/>
              </a:solidFill>
              <a:effectLst/>
              <a:uLnTx/>
              <a:uFillTx/>
              <a:latin typeface="Frutiger LT Arabic 55 Roman" pitchFamily="2" charset="-78"/>
              <a:ea typeface="+mn-ea"/>
              <a:cs typeface="Frutiger LT Arabic 55 Roman" pitchFamily="2" charset="-78"/>
            </a:endParaRPr>
          </a:p>
        </p:txBody>
      </p:sp>
      <p:sp>
        <p:nvSpPr>
          <p:cNvPr id="6" name="Slide Number Placeholder 13">
            <a:extLst>
              <a:ext uri="{FF2B5EF4-FFF2-40B4-BE49-F238E27FC236}">
                <a16:creationId xmlns:a16="http://schemas.microsoft.com/office/drawing/2014/main" id="{74FFEDFA-682C-2FE4-1586-080A5626E6E3}"/>
              </a:ext>
            </a:extLst>
          </p:cNvPr>
          <p:cNvSpPr txBox="1">
            <a:spLocks/>
          </p:cNvSpPr>
          <p:nvPr/>
        </p:nvSpPr>
        <p:spPr>
          <a:xfrm>
            <a:off x="9349739" y="6473952"/>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96D6744-63FD-F243-B15E-77F5BEBBB62A}" type="slidenum">
              <a:rPr kumimoji="0" lang="x-none" sz="12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x-none"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9B59EBE-F171-D1CC-623F-6A02F2F2D7C6}"/>
              </a:ext>
            </a:extLst>
          </p:cNvPr>
          <p:cNvCxnSpPr/>
          <p:nvPr/>
        </p:nvCxnSpPr>
        <p:spPr bwMode="auto">
          <a:xfrm>
            <a:off x="11660422" y="6474942"/>
            <a:ext cx="324859" cy="0"/>
          </a:xfrm>
          <a:prstGeom prst="line">
            <a:avLst/>
          </a:prstGeom>
          <a:solidFill>
            <a:schemeClr val="bg1"/>
          </a:solidFill>
          <a:ln w="38100" cap="flat" cmpd="sng" algn="ctr">
            <a:solidFill>
              <a:srgbClr val="46B8A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Placeholder 2">
            <a:extLst>
              <a:ext uri="{FF2B5EF4-FFF2-40B4-BE49-F238E27FC236}">
                <a16:creationId xmlns:a16="http://schemas.microsoft.com/office/drawing/2014/main" id="{53171195-7AEC-8DA0-0562-8BBC127758DF}"/>
              </a:ext>
            </a:extLst>
          </p:cNvPr>
          <p:cNvSpPr txBox="1">
            <a:spLocks/>
          </p:cNvSpPr>
          <p:nvPr/>
        </p:nvSpPr>
        <p:spPr>
          <a:xfrm>
            <a:off x="931995" y="782188"/>
            <a:ext cx="6280150" cy="2667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400" dirty="0">
              <a:latin typeface="Century Gothic" panose="020B0502020202020204" pitchFamily="34" charset="0"/>
            </a:endParaRPr>
          </a:p>
        </p:txBody>
      </p:sp>
      <p:sp>
        <p:nvSpPr>
          <p:cNvPr id="10" name="Text Placeholder 2">
            <a:extLst>
              <a:ext uri="{FF2B5EF4-FFF2-40B4-BE49-F238E27FC236}">
                <a16:creationId xmlns:a16="http://schemas.microsoft.com/office/drawing/2014/main" id="{4C5C1CE0-FDEF-BD48-BB62-2A0EF92E367E}"/>
              </a:ext>
            </a:extLst>
          </p:cNvPr>
          <p:cNvSpPr txBox="1">
            <a:spLocks/>
          </p:cNvSpPr>
          <p:nvPr/>
        </p:nvSpPr>
        <p:spPr>
          <a:xfrm>
            <a:off x="219844" y="390417"/>
            <a:ext cx="10143355" cy="51801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baseline="0">
                <a:solidFill>
                  <a:srgbClr val="003268"/>
                </a:solidFill>
                <a:latin typeface="Century Gothic" panose="020B0502020202020204" pitchFamily="34" charset="0"/>
                <a:ea typeface="Century Gothic" panose="020B0502020202020204" pitchFamily="34" charset="0"/>
                <a:cs typeface="RB"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spc="-55" dirty="0">
                <a:solidFill>
                  <a:srgbClr val="001F5F"/>
                </a:solidFill>
                <a:latin typeface="Trebuchet MS"/>
                <a:ea typeface="+mj-ea"/>
                <a:cs typeface="Tahoma"/>
              </a:rPr>
              <a:t>Safeguards Challenges and Opportunities for SMR Technology</a:t>
            </a:r>
          </a:p>
        </p:txBody>
      </p:sp>
      <p:grpSp>
        <p:nvGrpSpPr>
          <p:cNvPr id="12" name="object 5">
            <a:extLst>
              <a:ext uri="{FF2B5EF4-FFF2-40B4-BE49-F238E27FC236}">
                <a16:creationId xmlns:a16="http://schemas.microsoft.com/office/drawing/2014/main" id="{C9E8EE48-51E8-894F-40A8-DC582C59B2C4}"/>
              </a:ext>
            </a:extLst>
          </p:cNvPr>
          <p:cNvGrpSpPr/>
          <p:nvPr/>
        </p:nvGrpSpPr>
        <p:grpSpPr>
          <a:xfrm>
            <a:off x="789431" y="6778750"/>
            <a:ext cx="10793095" cy="79375"/>
            <a:chOff x="789431" y="6778750"/>
            <a:chExt cx="10793095" cy="79375"/>
          </a:xfrm>
        </p:grpSpPr>
        <p:sp>
          <p:nvSpPr>
            <p:cNvPr id="13" name="object 6">
              <a:extLst>
                <a:ext uri="{FF2B5EF4-FFF2-40B4-BE49-F238E27FC236}">
                  <a16:creationId xmlns:a16="http://schemas.microsoft.com/office/drawing/2014/main" id="{9DE29F1F-7A37-7157-05C0-15C00BC7B486}"/>
                </a:ext>
              </a:extLst>
            </p:cNvPr>
            <p:cNvSpPr/>
            <p:nvPr/>
          </p:nvSpPr>
          <p:spPr>
            <a:xfrm>
              <a:off x="789431" y="6781798"/>
              <a:ext cx="10793095" cy="76200"/>
            </a:xfrm>
            <a:custGeom>
              <a:avLst/>
              <a:gdLst/>
              <a:ahLst/>
              <a:cxnLst/>
              <a:rect l="l" t="t" r="r" b="b"/>
              <a:pathLst>
                <a:path w="10793095" h="76200">
                  <a:moveTo>
                    <a:pt x="10758043" y="0"/>
                  </a:moveTo>
                  <a:lnTo>
                    <a:pt x="34925" y="0"/>
                  </a:lnTo>
                  <a:lnTo>
                    <a:pt x="21329" y="2744"/>
                  </a:lnTo>
                  <a:lnTo>
                    <a:pt x="10228" y="10229"/>
                  </a:lnTo>
                  <a:lnTo>
                    <a:pt x="2744" y="21331"/>
                  </a:lnTo>
                  <a:lnTo>
                    <a:pt x="0" y="34926"/>
                  </a:lnTo>
                  <a:lnTo>
                    <a:pt x="0" y="76200"/>
                  </a:lnTo>
                  <a:lnTo>
                    <a:pt x="10792968" y="76200"/>
                  </a:lnTo>
                  <a:lnTo>
                    <a:pt x="10792968" y="34926"/>
                  </a:lnTo>
                  <a:lnTo>
                    <a:pt x="10790225" y="21331"/>
                  </a:lnTo>
                  <a:lnTo>
                    <a:pt x="10782744" y="10229"/>
                  </a:lnTo>
                  <a:lnTo>
                    <a:pt x="10771643" y="2744"/>
                  </a:lnTo>
                  <a:lnTo>
                    <a:pt x="10758043" y="0"/>
                  </a:lnTo>
                  <a:close/>
                </a:path>
              </a:pathLst>
            </a:custGeom>
            <a:solidFill>
              <a:srgbClr val="033DC0"/>
            </a:solidFill>
          </p:spPr>
          <p:txBody>
            <a:bodyPr wrap="square" lIns="0" tIns="0" rIns="0" bIns="0" rtlCol="0"/>
            <a:lstStyle/>
            <a:p>
              <a:endParaRPr/>
            </a:p>
          </p:txBody>
        </p:sp>
        <p:sp>
          <p:nvSpPr>
            <p:cNvPr id="14" name="object 7">
              <a:extLst>
                <a:ext uri="{FF2B5EF4-FFF2-40B4-BE49-F238E27FC236}">
                  <a16:creationId xmlns:a16="http://schemas.microsoft.com/office/drawing/2014/main" id="{3E71C5AA-AA8B-5461-4230-6303E5856DC4}"/>
                </a:ext>
              </a:extLst>
            </p:cNvPr>
            <p:cNvSpPr/>
            <p:nvPr/>
          </p:nvSpPr>
          <p:spPr>
            <a:xfrm>
              <a:off x="10820400" y="6778750"/>
              <a:ext cx="762000" cy="76200"/>
            </a:xfrm>
            <a:custGeom>
              <a:avLst/>
              <a:gdLst/>
              <a:ahLst/>
              <a:cxnLst/>
              <a:rect l="l" t="t" r="r" b="b"/>
              <a:pathLst>
                <a:path w="762000" h="76200">
                  <a:moveTo>
                    <a:pt x="727075" y="0"/>
                  </a:moveTo>
                  <a:lnTo>
                    <a:pt x="34925" y="0"/>
                  </a:lnTo>
                  <a:lnTo>
                    <a:pt x="21324" y="2744"/>
                  </a:lnTo>
                  <a:lnTo>
                    <a:pt x="10223" y="10229"/>
                  </a:lnTo>
                  <a:lnTo>
                    <a:pt x="2742" y="21331"/>
                  </a:lnTo>
                  <a:lnTo>
                    <a:pt x="0" y="34926"/>
                  </a:lnTo>
                  <a:lnTo>
                    <a:pt x="0" y="76200"/>
                  </a:lnTo>
                  <a:lnTo>
                    <a:pt x="762000" y="76200"/>
                  </a:lnTo>
                  <a:lnTo>
                    <a:pt x="762000" y="34926"/>
                  </a:lnTo>
                  <a:lnTo>
                    <a:pt x="759257" y="21331"/>
                  </a:lnTo>
                  <a:lnTo>
                    <a:pt x="751776" y="10229"/>
                  </a:lnTo>
                  <a:lnTo>
                    <a:pt x="740675" y="2744"/>
                  </a:lnTo>
                  <a:lnTo>
                    <a:pt x="727075" y="0"/>
                  </a:lnTo>
                  <a:close/>
                </a:path>
              </a:pathLst>
            </a:custGeom>
            <a:solidFill>
              <a:srgbClr val="00C579"/>
            </a:solidFill>
          </p:spPr>
          <p:txBody>
            <a:bodyPr wrap="square" lIns="0" tIns="0" rIns="0" bIns="0" rtlCol="0"/>
            <a:lstStyle/>
            <a:p>
              <a:endParaRPr/>
            </a:p>
          </p:txBody>
        </p:sp>
      </p:grpSp>
      <p:sp>
        <p:nvSpPr>
          <p:cNvPr id="105" name="object 4"/>
          <p:cNvSpPr/>
          <p:nvPr/>
        </p:nvSpPr>
        <p:spPr>
          <a:xfrm>
            <a:off x="0" y="249936"/>
            <a:ext cx="109855" cy="658495"/>
          </a:xfrm>
          <a:custGeom>
            <a:avLst/>
            <a:gdLst/>
            <a:ahLst/>
            <a:cxnLst/>
            <a:rect l="l" t="t" r="r" b="b"/>
            <a:pathLst>
              <a:path w="109855" h="658494">
                <a:moveTo>
                  <a:pt x="59434" y="0"/>
                </a:moveTo>
                <a:lnTo>
                  <a:pt x="0" y="0"/>
                </a:lnTo>
                <a:lnTo>
                  <a:pt x="0" y="658368"/>
                </a:lnTo>
                <a:lnTo>
                  <a:pt x="59434" y="658368"/>
                </a:lnTo>
                <a:lnTo>
                  <a:pt x="79011" y="654421"/>
                </a:lnTo>
                <a:lnTo>
                  <a:pt x="94997" y="643651"/>
                </a:lnTo>
                <a:lnTo>
                  <a:pt x="105775" y="627667"/>
                </a:lnTo>
                <a:lnTo>
                  <a:pt x="109728" y="608076"/>
                </a:lnTo>
                <a:lnTo>
                  <a:pt x="109728" y="50292"/>
                </a:lnTo>
                <a:lnTo>
                  <a:pt x="105775" y="30700"/>
                </a:lnTo>
                <a:lnTo>
                  <a:pt x="94997" y="14716"/>
                </a:lnTo>
                <a:lnTo>
                  <a:pt x="79011" y="3946"/>
                </a:lnTo>
                <a:lnTo>
                  <a:pt x="59434" y="0"/>
                </a:lnTo>
                <a:close/>
              </a:path>
            </a:pathLst>
          </a:custGeom>
          <a:solidFill>
            <a:srgbClr val="001F5F"/>
          </a:solidFill>
        </p:spPr>
        <p:txBody>
          <a:bodyPr wrap="square" lIns="0" tIns="0" rIns="0" bIns="0" rtlCol="0"/>
          <a:lstStyle/>
          <a:p>
            <a:endParaRPr/>
          </a:p>
        </p:txBody>
      </p:sp>
      <p:pic>
        <p:nvPicPr>
          <p:cNvPr id="106" name="Picture 4">
            <a:extLst>
              <a:ext uri="{FF2B5EF4-FFF2-40B4-BE49-F238E27FC236}">
                <a16:creationId xmlns:a16="http://schemas.microsoft.com/office/drawing/2014/main" id="{741A6E70-946B-DF9F-0E6D-5894AA05BA9A}"/>
              </a:ext>
            </a:extLst>
          </p:cNvPr>
          <p:cNvPicPr>
            <a:picLocks noChangeAspect="1"/>
          </p:cNvPicPr>
          <p:nvPr/>
        </p:nvPicPr>
        <p:blipFill>
          <a:blip r:embed="rId3"/>
          <a:stretch>
            <a:fillRect/>
          </a:stretch>
        </p:blipFill>
        <p:spPr>
          <a:xfrm>
            <a:off x="11320180" y="391185"/>
            <a:ext cx="464995" cy="464995"/>
          </a:xfrm>
          <a:prstGeom prst="rect">
            <a:avLst/>
          </a:prstGeom>
        </p:spPr>
      </p:pic>
      <p:sp>
        <p:nvSpPr>
          <p:cNvPr id="5" name="Rectangle 4"/>
          <p:cNvSpPr/>
          <p:nvPr/>
        </p:nvSpPr>
        <p:spPr>
          <a:xfrm>
            <a:off x="406825" y="1184617"/>
            <a:ext cx="8813919" cy="430887"/>
          </a:xfrm>
          <a:prstGeom prst="rect">
            <a:avLst/>
          </a:prstGeom>
        </p:spPr>
        <p:txBody>
          <a:bodyPr wrap="square">
            <a:spAutoFit/>
          </a:bodyPr>
          <a:lstStyle/>
          <a:p>
            <a:r>
              <a:rPr lang="en-US" sz="2200" kern="700" dirty="0">
                <a:latin typeface="Times New Roman" panose="02020603050405020304" pitchFamily="18" charset="0"/>
                <a:ea typeface="Batang"/>
              </a:rPr>
              <a:t>The unique attributes of SMRs present several challenges and opportunities.</a:t>
            </a:r>
            <a:endParaRPr lang="en-US" sz="2200" dirty="0"/>
          </a:p>
        </p:txBody>
      </p:sp>
      <p:sp>
        <p:nvSpPr>
          <p:cNvPr id="11" name="Rounded Rectangle 10"/>
          <p:cNvSpPr/>
          <p:nvPr/>
        </p:nvSpPr>
        <p:spPr>
          <a:xfrm>
            <a:off x="931995" y="1848112"/>
            <a:ext cx="10249352" cy="394240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2800" b="1" dirty="0">
                <a:solidFill>
                  <a:schemeClr val="tx1"/>
                </a:solidFill>
              </a:rPr>
              <a:t>The goal of this work are to:</a:t>
            </a:r>
          </a:p>
          <a:p>
            <a:pPr marL="971550" lvl="1" indent="-514350" algn="just">
              <a:buFont typeface="Wingdings" panose="05000000000000000000" pitchFamily="2" charset="2"/>
              <a:buChar char="q"/>
            </a:pPr>
            <a:endParaRPr lang="en-US" sz="1200" dirty="0">
              <a:solidFill>
                <a:schemeClr val="tx1"/>
              </a:solidFill>
            </a:endParaRPr>
          </a:p>
          <a:p>
            <a:pPr marL="971550" lvl="1" indent="-514350" algn="just">
              <a:buFont typeface="Wingdings" panose="05000000000000000000" pitchFamily="2" charset="2"/>
              <a:buChar char="q"/>
            </a:pPr>
            <a:r>
              <a:rPr lang="en-US" sz="2400" u="sng" dirty="0">
                <a:solidFill>
                  <a:schemeClr val="tx1"/>
                </a:solidFill>
              </a:rPr>
              <a:t>Emphasize and integrate the recurrent challenges and prospects related to safeguards</a:t>
            </a:r>
            <a:r>
              <a:rPr lang="en-US" sz="2400" dirty="0">
                <a:solidFill>
                  <a:schemeClr val="tx1"/>
                </a:solidFill>
              </a:rPr>
              <a:t>, subjects that have been rigorously examined within the nuclear scientific community.</a:t>
            </a:r>
          </a:p>
          <a:p>
            <a:pPr marL="971550" lvl="1" indent="-514350" algn="just">
              <a:buFont typeface="Wingdings" panose="05000000000000000000" pitchFamily="2" charset="2"/>
              <a:buChar char="q"/>
            </a:pPr>
            <a:endParaRPr lang="en-US" sz="1200" dirty="0">
              <a:solidFill>
                <a:schemeClr val="tx1"/>
              </a:solidFill>
            </a:endParaRPr>
          </a:p>
          <a:p>
            <a:pPr marL="971550" lvl="1" indent="-514350" algn="just">
              <a:buFont typeface="Wingdings" panose="05000000000000000000" pitchFamily="2" charset="2"/>
              <a:buChar char="q"/>
            </a:pPr>
            <a:r>
              <a:rPr lang="en-US" sz="2400" u="sng" dirty="0">
                <a:solidFill>
                  <a:schemeClr val="tx1"/>
                </a:solidFill>
              </a:rPr>
              <a:t>Shed light on the process of converting these challenges into advantageous opportunities</a:t>
            </a:r>
            <a:r>
              <a:rPr lang="en-US" sz="2400" dirty="0">
                <a:solidFill>
                  <a:schemeClr val="tx1"/>
                </a:solidFill>
              </a:rPr>
              <a:t>, thereby enhancing the safeguarding mechanisms of SMR technology.</a:t>
            </a:r>
          </a:p>
          <a:p>
            <a:pPr marL="971550" lvl="1" indent="-514350" algn="just">
              <a:buFont typeface="Wingdings" panose="05000000000000000000" pitchFamily="2" charset="2"/>
              <a:buChar char="q"/>
            </a:pPr>
            <a:endParaRPr lang="en-US" sz="2000" dirty="0">
              <a:solidFill>
                <a:schemeClr val="tx1"/>
              </a:solidFill>
            </a:endParaRPr>
          </a:p>
        </p:txBody>
      </p:sp>
    </p:spTree>
    <p:extLst>
      <p:ext uri="{BB962C8B-B14F-4D97-AF65-F5344CB8AC3E}">
        <p14:creationId xmlns:p14="http://schemas.microsoft.com/office/powerpoint/2010/main" val="2900314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411826B-FED2-15F3-7BEA-0378C2CC5CAE}"/>
              </a:ext>
            </a:extLst>
          </p:cNvPr>
          <p:cNvSpPr txBox="1">
            <a:spLocks/>
          </p:cNvSpPr>
          <p:nvPr/>
        </p:nvSpPr>
        <p:spPr>
          <a:xfrm>
            <a:off x="406825" y="6466815"/>
            <a:ext cx="2743200" cy="365125"/>
          </a:xfrm>
          <a:prstGeom prst="rect">
            <a:avLst/>
          </a:prstGeom>
        </p:spPr>
        <p:txBody>
          <a:bodyPr/>
          <a:lstStyle>
            <a:defPPr>
              <a:defRPr lang="en-SA"/>
            </a:defPPr>
            <a:lvl1pPr marL="0" algn="r" defTabSz="914400" rtl="0" eaLnBrk="1" latinLnBrk="0" hangingPunct="1">
              <a:defRPr sz="1100" b="0" kern="1200">
                <a:solidFill>
                  <a:schemeClr val="bg1"/>
                </a:solidFill>
                <a:latin typeface="Frutiger LT Arabic 55 Roman" pitchFamily="2" charset="-78"/>
                <a:ea typeface="+mn-ea"/>
                <a:cs typeface="Frutiger LT Arabic 55 Roman" pitchFamily="2"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8C91DE9-3F6C-474F-B0C4-054AE9FFC5BC}" type="slidenum">
              <a:rPr kumimoji="0" lang="en-SA" sz="1100" b="0" i="0" u="none" strike="noStrike" kern="1200" cap="none" spc="0" normalizeH="0" baseline="0" noProof="0" smtClean="0">
                <a:ln>
                  <a:noFill/>
                </a:ln>
                <a:solidFill>
                  <a:srgbClr val="001C50"/>
                </a:solidFill>
                <a:effectLst/>
                <a:uLnTx/>
                <a:uFillTx/>
                <a:latin typeface="Frutiger LT Arabic 55 Roman" pitchFamily="2" charset="-78"/>
                <a:ea typeface="+mn-ea"/>
                <a:cs typeface="Frutiger LT Arabic 55 Roman" pitchFamily="2" charset="-78"/>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SA" sz="1100" b="0" i="0" u="none" strike="noStrike" kern="1200" cap="none" spc="0" normalizeH="0" baseline="0" noProof="0" dirty="0">
              <a:ln>
                <a:noFill/>
              </a:ln>
              <a:solidFill>
                <a:srgbClr val="001C50"/>
              </a:solidFill>
              <a:effectLst/>
              <a:uLnTx/>
              <a:uFillTx/>
              <a:latin typeface="Frutiger LT Arabic 55 Roman" pitchFamily="2" charset="-78"/>
              <a:ea typeface="+mn-ea"/>
              <a:cs typeface="Frutiger LT Arabic 55 Roman" pitchFamily="2" charset="-78"/>
            </a:endParaRPr>
          </a:p>
        </p:txBody>
      </p:sp>
      <p:sp>
        <p:nvSpPr>
          <p:cNvPr id="6" name="Slide Number Placeholder 13">
            <a:extLst>
              <a:ext uri="{FF2B5EF4-FFF2-40B4-BE49-F238E27FC236}">
                <a16:creationId xmlns:a16="http://schemas.microsoft.com/office/drawing/2014/main" id="{74FFEDFA-682C-2FE4-1586-080A5626E6E3}"/>
              </a:ext>
            </a:extLst>
          </p:cNvPr>
          <p:cNvSpPr txBox="1">
            <a:spLocks/>
          </p:cNvSpPr>
          <p:nvPr/>
        </p:nvSpPr>
        <p:spPr>
          <a:xfrm>
            <a:off x="9349739" y="6473952"/>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96D6744-63FD-F243-B15E-77F5BEBBB62A}" type="slidenum">
              <a:rPr kumimoji="0" lang="x-none" sz="12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x-none"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9B59EBE-F171-D1CC-623F-6A02F2F2D7C6}"/>
              </a:ext>
            </a:extLst>
          </p:cNvPr>
          <p:cNvCxnSpPr/>
          <p:nvPr/>
        </p:nvCxnSpPr>
        <p:spPr bwMode="auto">
          <a:xfrm>
            <a:off x="11660422" y="6474942"/>
            <a:ext cx="324859" cy="0"/>
          </a:xfrm>
          <a:prstGeom prst="line">
            <a:avLst/>
          </a:prstGeom>
          <a:solidFill>
            <a:schemeClr val="bg1"/>
          </a:solidFill>
          <a:ln w="38100" cap="flat" cmpd="sng" algn="ctr">
            <a:solidFill>
              <a:srgbClr val="46B8A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Placeholder 2">
            <a:extLst>
              <a:ext uri="{FF2B5EF4-FFF2-40B4-BE49-F238E27FC236}">
                <a16:creationId xmlns:a16="http://schemas.microsoft.com/office/drawing/2014/main" id="{53171195-7AEC-8DA0-0562-8BBC127758DF}"/>
              </a:ext>
            </a:extLst>
          </p:cNvPr>
          <p:cNvSpPr txBox="1">
            <a:spLocks/>
          </p:cNvSpPr>
          <p:nvPr/>
        </p:nvSpPr>
        <p:spPr>
          <a:xfrm>
            <a:off x="931995" y="782188"/>
            <a:ext cx="6280150" cy="2667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400" dirty="0">
              <a:latin typeface="Century Gothic" panose="020B0502020202020204" pitchFamily="34" charset="0"/>
            </a:endParaRPr>
          </a:p>
        </p:txBody>
      </p:sp>
      <p:sp>
        <p:nvSpPr>
          <p:cNvPr id="10" name="Text Placeholder 2">
            <a:extLst>
              <a:ext uri="{FF2B5EF4-FFF2-40B4-BE49-F238E27FC236}">
                <a16:creationId xmlns:a16="http://schemas.microsoft.com/office/drawing/2014/main" id="{4C5C1CE0-FDEF-BD48-BB62-2A0EF92E367E}"/>
              </a:ext>
            </a:extLst>
          </p:cNvPr>
          <p:cNvSpPr txBox="1">
            <a:spLocks/>
          </p:cNvSpPr>
          <p:nvPr/>
        </p:nvSpPr>
        <p:spPr>
          <a:xfrm>
            <a:off x="219844" y="390417"/>
            <a:ext cx="10143355" cy="51801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baseline="0">
                <a:solidFill>
                  <a:srgbClr val="003268"/>
                </a:solidFill>
                <a:latin typeface="Century Gothic" panose="020B0502020202020204" pitchFamily="34" charset="0"/>
                <a:ea typeface="Century Gothic" panose="020B0502020202020204" pitchFamily="34" charset="0"/>
                <a:cs typeface="RB"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spc="-55" dirty="0">
                <a:solidFill>
                  <a:srgbClr val="001F5F"/>
                </a:solidFill>
                <a:latin typeface="Trebuchet MS"/>
                <a:ea typeface="+mj-ea"/>
                <a:cs typeface="Tahoma"/>
              </a:rPr>
              <a:t>Safeguards Challenges and Opportunities for SMR Technology</a:t>
            </a:r>
          </a:p>
        </p:txBody>
      </p:sp>
      <p:grpSp>
        <p:nvGrpSpPr>
          <p:cNvPr id="12" name="object 5">
            <a:extLst>
              <a:ext uri="{FF2B5EF4-FFF2-40B4-BE49-F238E27FC236}">
                <a16:creationId xmlns:a16="http://schemas.microsoft.com/office/drawing/2014/main" id="{C9E8EE48-51E8-894F-40A8-DC582C59B2C4}"/>
              </a:ext>
            </a:extLst>
          </p:cNvPr>
          <p:cNvGrpSpPr/>
          <p:nvPr/>
        </p:nvGrpSpPr>
        <p:grpSpPr>
          <a:xfrm>
            <a:off x="789431" y="6778750"/>
            <a:ext cx="10793095" cy="79375"/>
            <a:chOff x="789431" y="6778750"/>
            <a:chExt cx="10793095" cy="79375"/>
          </a:xfrm>
        </p:grpSpPr>
        <p:sp>
          <p:nvSpPr>
            <p:cNvPr id="13" name="object 6">
              <a:extLst>
                <a:ext uri="{FF2B5EF4-FFF2-40B4-BE49-F238E27FC236}">
                  <a16:creationId xmlns:a16="http://schemas.microsoft.com/office/drawing/2014/main" id="{9DE29F1F-7A37-7157-05C0-15C00BC7B486}"/>
                </a:ext>
              </a:extLst>
            </p:cNvPr>
            <p:cNvSpPr/>
            <p:nvPr/>
          </p:nvSpPr>
          <p:spPr>
            <a:xfrm>
              <a:off x="789431" y="6781798"/>
              <a:ext cx="10793095" cy="76200"/>
            </a:xfrm>
            <a:custGeom>
              <a:avLst/>
              <a:gdLst/>
              <a:ahLst/>
              <a:cxnLst/>
              <a:rect l="l" t="t" r="r" b="b"/>
              <a:pathLst>
                <a:path w="10793095" h="76200">
                  <a:moveTo>
                    <a:pt x="10758043" y="0"/>
                  </a:moveTo>
                  <a:lnTo>
                    <a:pt x="34925" y="0"/>
                  </a:lnTo>
                  <a:lnTo>
                    <a:pt x="21329" y="2744"/>
                  </a:lnTo>
                  <a:lnTo>
                    <a:pt x="10228" y="10229"/>
                  </a:lnTo>
                  <a:lnTo>
                    <a:pt x="2744" y="21331"/>
                  </a:lnTo>
                  <a:lnTo>
                    <a:pt x="0" y="34926"/>
                  </a:lnTo>
                  <a:lnTo>
                    <a:pt x="0" y="76200"/>
                  </a:lnTo>
                  <a:lnTo>
                    <a:pt x="10792968" y="76200"/>
                  </a:lnTo>
                  <a:lnTo>
                    <a:pt x="10792968" y="34926"/>
                  </a:lnTo>
                  <a:lnTo>
                    <a:pt x="10790225" y="21331"/>
                  </a:lnTo>
                  <a:lnTo>
                    <a:pt x="10782744" y="10229"/>
                  </a:lnTo>
                  <a:lnTo>
                    <a:pt x="10771643" y="2744"/>
                  </a:lnTo>
                  <a:lnTo>
                    <a:pt x="10758043" y="0"/>
                  </a:lnTo>
                  <a:close/>
                </a:path>
              </a:pathLst>
            </a:custGeom>
            <a:solidFill>
              <a:srgbClr val="033DC0"/>
            </a:solidFill>
          </p:spPr>
          <p:txBody>
            <a:bodyPr wrap="square" lIns="0" tIns="0" rIns="0" bIns="0" rtlCol="0"/>
            <a:lstStyle/>
            <a:p>
              <a:endParaRPr/>
            </a:p>
          </p:txBody>
        </p:sp>
        <p:sp>
          <p:nvSpPr>
            <p:cNvPr id="14" name="object 7">
              <a:extLst>
                <a:ext uri="{FF2B5EF4-FFF2-40B4-BE49-F238E27FC236}">
                  <a16:creationId xmlns:a16="http://schemas.microsoft.com/office/drawing/2014/main" id="{3E71C5AA-AA8B-5461-4230-6303E5856DC4}"/>
                </a:ext>
              </a:extLst>
            </p:cNvPr>
            <p:cNvSpPr/>
            <p:nvPr/>
          </p:nvSpPr>
          <p:spPr>
            <a:xfrm>
              <a:off x="10820400" y="6778750"/>
              <a:ext cx="762000" cy="76200"/>
            </a:xfrm>
            <a:custGeom>
              <a:avLst/>
              <a:gdLst/>
              <a:ahLst/>
              <a:cxnLst/>
              <a:rect l="l" t="t" r="r" b="b"/>
              <a:pathLst>
                <a:path w="762000" h="76200">
                  <a:moveTo>
                    <a:pt x="727075" y="0"/>
                  </a:moveTo>
                  <a:lnTo>
                    <a:pt x="34925" y="0"/>
                  </a:lnTo>
                  <a:lnTo>
                    <a:pt x="21324" y="2744"/>
                  </a:lnTo>
                  <a:lnTo>
                    <a:pt x="10223" y="10229"/>
                  </a:lnTo>
                  <a:lnTo>
                    <a:pt x="2742" y="21331"/>
                  </a:lnTo>
                  <a:lnTo>
                    <a:pt x="0" y="34926"/>
                  </a:lnTo>
                  <a:lnTo>
                    <a:pt x="0" y="76200"/>
                  </a:lnTo>
                  <a:lnTo>
                    <a:pt x="762000" y="76200"/>
                  </a:lnTo>
                  <a:lnTo>
                    <a:pt x="762000" y="34926"/>
                  </a:lnTo>
                  <a:lnTo>
                    <a:pt x="759257" y="21331"/>
                  </a:lnTo>
                  <a:lnTo>
                    <a:pt x="751776" y="10229"/>
                  </a:lnTo>
                  <a:lnTo>
                    <a:pt x="740675" y="2744"/>
                  </a:lnTo>
                  <a:lnTo>
                    <a:pt x="727075" y="0"/>
                  </a:lnTo>
                  <a:close/>
                </a:path>
              </a:pathLst>
            </a:custGeom>
            <a:solidFill>
              <a:srgbClr val="00C579"/>
            </a:solidFill>
          </p:spPr>
          <p:txBody>
            <a:bodyPr wrap="square" lIns="0" tIns="0" rIns="0" bIns="0" rtlCol="0"/>
            <a:lstStyle/>
            <a:p>
              <a:endParaRPr/>
            </a:p>
          </p:txBody>
        </p:sp>
      </p:grpSp>
      <p:sp>
        <p:nvSpPr>
          <p:cNvPr id="105" name="object 4"/>
          <p:cNvSpPr/>
          <p:nvPr/>
        </p:nvSpPr>
        <p:spPr>
          <a:xfrm>
            <a:off x="0" y="249936"/>
            <a:ext cx="109855" cy="658495"/>
          </a:xfrm>
          <a:custGeom>
            <a:avLst/>
            <a:gdLst/>
            <a:ahLst/>
            <a:cxnLst/>
            <a:rect l="l" t="t" r="r" b="b"/>
            <a:pathLst>
              <a:path w="109855" h="658494">
                <a:moveTo>
                  <a:pt x="59434" y="0"/>
                </a:moveTo>
                <a:lnTo>
                  <a:pt x="0" y="0"/>
                </a:lnTo>
                <a:lnTo>
                  <a:pt x="0" y="658368"/>
                </a:lnTo>
                <a:lnTo>
                  <a:pt x="59434" y="658368"/>
                </a:lnTo>
                <a:lnTo>
                  <a:pt x="79011" y="654421"/>
                </a:lnTo>
                <a:lnTo>
                  <a:pt x="94997" y="643651"/>
                </a:lnTo>
                <a:lnTo>
                  <a:pt x="105775" y="627667"/>
                </a:lnTo>
                <a:lnTo>
                  <a:pt x="109728" y="608076"/>
                </a:lnTo>
                <a:lnTo>
                  <a:pt x="109728" y="50292"/>
                </a:lnTo>
                <a:lnTo>
                  <a:pt x="105775" y="30700"/>
                </a:lnTo>
                <a:lnTo>
                  <a:pt x="94997" y="14716"/>
                </a:lnTo>
                <a:lnTo>
                  <a:pt x="79011" y="3946"/>
                </a:lnTo>
                <a:lnTo>
                  <a:pt x="59434" y="0"/>
                </a:lnTo>
                <a:close/>
              </a:path>
            </a:pathLst>
          </a:custGeom>
          <a:solidFill>
            <a:srgbClr val="001F5F"/>
          </a:solidFill>
        </p:spPr>
        <p:txBody>
          <a:bodyPr wrap="square" lIns="0" tIns="0" rIns="0" bIns="0" rtlCol="0"/>
          <a:lstStyle/>
          <a:p>
            <a:endParaRPr/>
          </a:p>
        </p:txBody>
      </p:sp>
      <p:pic>
        <p:nvPicPr>
          <p:cNvPr id="106" name="Picture 4">
            <a:extLst>
              <a:ext uri="{FF2B5EF4-FFF2-40B4-BE49-F238E27FC236}">
                <a16:creationId xmlns:a16="http://schemas.microsoft.com/office/drawing/2014/main" id="{741A6E70-946B-DF9F-0E6D-5894AA05BA9A}"/>
              </a:ext>
            </a:extLst>
          </p:cNvPr>
          <p:cNvPicPr>
            <a:picLocks noChangeAspect="1"/>
          </p:cNvPicPr>
          <p:nvPr/>
        </p:nvPicPr>
        <p:blipFill>
          <a:blip r:embed="rId3"/>
          <a:stretch>
            <a:fillRect/>
          </a:stretch>
        </p:blipFill>
        <p:spPr>
          <a:xfrm>
            <a:off x="11320180" y="391185"/>
            <a:ext cx="464995" cy="464995"/>
          </a:xfrm>
          <a:prstGeom prst="rect">
            <a:avLst/>
          </a:prstGeom>
        </p:spPr>
      </p:pic>
      <p:sp>
        <p:nvSpPr>
          <p:cNvPr id="5" name="Rectangle 4"/>
          <p:cNvSpPr/>
          <p:nvPr/>
        </p:nvSpPr>
        <p:spPr>
          <a:xfrm>
            <a:off x="931995" y="1184617"/>
            <a:ext cx="9956374" cy="769441"/>
          </a:xfrm>
          <a:prstGeom prst="rect">
            <a:avLst/>
          </a:prstGeom>
        </p:spPr>
        <p:txBody>
          <a:bodyPr wrap="square">
            <a:spAutoFit/>
          </a:bodyPr>
          <a:lstStyle/>
          <a:p>
            <a:pPr algn="ctr"/>
            <a:r>
              <a:rPr lang="en-US" sz="2200" kern="700" dirty="0">
                <a:latin typeface="Times New Roman" panose="02020603050405020304" pitchFamily="18" charset="0"/>
                <a:ea typeface="Batang"/>
              </a:rPr>
              <a:t>Table 1 present a list of safeguards challenges and opportunities for SMR technology</a:t>
            </a:r>
          </a:p>
          <a:p>
            <a:pPr algn="ctr"/>
            <a:endParaRPr lang="en-US" sz="2200" dirty="0"/>
          </a:p>
        </p:txBody>
      </p:sp>
      <p:graphicFrame>
        <p:nvGraphicFramePr>
          <p:cNvPr id="2" name="Table 1"/>
          <p:cNvGraphicFramePr>
            <a:graphicFrameLocks noGrp="1"/>
          </p:cNvGraphicFramePr>
          <p:nvPr>
            <p:extLst>
              <p:ext uri="{D42A27DB-BD31-4B8C-83A1-F6EECF244321}">
                <p14:modId xmlns:p14="http://schemas.microsoft.com/office/powerpoint/2010/main" val="2336015213"/>
              </p:ext>
            </p:extLst>
          </p:nvPr>
        </p:nvGraphicFramePr>
        <p:xfrm>
          <a:off x="789431" y="1919678"/>
          <a:ext cx="10570327" cy="4266031"/>
        </p:xfrm>
        <a:graphic>
          <a:graphicData uri="http://schemas.openxmlformats.org/drawingml/2006/table">
            <a:tbl>
              <a:tblPr firstRow="1" firstCol="1" bandRow="1">
                <a:tableStyleId>{2D5ABB26-0587-4C30-8999-92F81FD0307C}</a:tableStyleId>
              </a:tblPr>
              <a:tblGrid>
                <a:gridCol w="908252">
                  <a:extLst>
                    <a:ext uri="{9D8B030D-6E8A-4147-A177-3AD203B41FA5}">
                      <a16:colId xmlns:a16="http://schemas.microsoft.com/office/drawing/2014/main" val="3565516516"/>
                    </a:ext>
                  </a:extLst>
                </a:gridCol>
                <a:gridCol w="5167263">
                  <a:extLst>
                    <a:ext uri="{9D8B030D-6E8A-4147-A177-3AD203B41FA5}">
                      <a16:colId xmlns:a16="http://schemas.microsoft.com/office/drawing/2014/main" val="1475218592"/>
                    </a:ext>
                  </a:extLst>
                </a:gridCol>
                <a:gridCol w="4494812">
                  <a:extLst>
                    <a:ext uri="{9D8B030D-6E8A-4147-A177-3AD203B41FA5}">
                      <a16:colId xmlns:a16="http://schemas.microsoft.com/office/drawing/2014/main" val="3452478631"/>
                    </a:ext>
                  </a:extLst>
                </a:gridCol>
              </a:tblGrid>
              <a:tr h="294133">
                <a:tc rowSpan="2">
                  <a:txBody>
                    <a:bodyPr/>
                    <a:lstStyle/>
                    <a:p>
                      <a:pPr marL="0" marR="0" indent="0" algn="ctr">
                        <a:lnSpc>
                          <a:spcPct val="150000"/>
                        </a:lnSpc>
                        <a:spcBef>
                          <a:spcPts val="0"/>
                        </a:spcBef>
                        <a:spcAft>
                          <a:spcPts val="0"/>
                        </a:spcAft>
                      </a:pPr>
                      <a:r>
                        <a:rPr lang="en-US" sz="2000" b="1" kern="700" dirty="0">
                          <a:effectLst/>
                          <a:latin typeface="Times New Roman" panose="02020603050405020304" pitchFamily="18" charset="0"/>
                          <a:cs typeface="Times New Roman" panose="02020603050405020304" pitchFamily="18" charset="0"/>
                        </a:rPr>
                        <a:t>#</a:t>
                      </a:r>
                      <a:endParaRPr lang="en-US" sz="2000" b="1" kern="700" dirty="0">
                        <a:solidFill>
                          <a:schemeClr val="tx1"/>
                        </a:solidFill>
                        <a:effectLst/>
                        <a:latin typeface="Times New Roman" panose="02020603050405020304" pitchFamily="18" charset="0"/>
                        <a:ea typeface="Batang"/>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75000"/>
                      </a:schemeClr>
                    </a:solidFill>
                  </a:tcPr>
                </a:tc>
                <a:tc gridSpan="2">
                  <a:txBody>
                    <a:bodyPr/>
                    <a:lstStyle/>
                    <a:p>
                      <a:pPr marL="0" marR="0" indent="0" algn="ctr">
                        <a:lnSpc>
                          <a:spcPct val="150000"/>
                        </a:lnSpc>
                        <a:spcBef>
                          <a:spcPts val="0"/>
                        </a:spcBef>
                        <a:spcAft>
                          <a:spcPts val="0"/>
                        </a:spcAft>
                      </a:pPr>
                      <a:r>
                        <a:rPr lang="en-US" sz="2400" b="1" kern="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SMR Technology</a:t>
                      </a:r>
                    </a:p>
                    <a:p>
                      <a:pPr marL="0" marR="0" indent="0" algn="ctr">
                        <a:lnSpc>
                          <a:spcPct val="150000"/>
                        </a:lnSpc>
                        <a:spcBef>
                          <a:spcPts val="0"/>
                        </a:spcBef>
                        <a:spcAft>
                          <a:spcPts val="0"/>
                        </a:spcAft>
                      </a:pPr>
                      <a:endParaRPr lang="en-US" sz="800" b="1" kern="7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a:p>
                  </a:txBody>
                  <a:tcPr/>
                </a:tc>
                <a:extLst>
                  <a:ext uri="{0D108BD9-81ED-4DB2-BD59-A6C34878D82A}">
                    <a16:rowId xmlns:a16="http://schemas.microsoft.com/office/drawing/2014/main" val="2703856403"/>
                  </a:ext>
                </a:extLst>
              </a:tr>
              <a:tr h="524092">
                <a:tc vMerge="1">
                  <a:txBody>
                    <a:bodyPr/>
                    <a:lstStyle/>
                    <a:p>
                      <a:endParaRPr lang="en-US"/>
                    </a:p>
                  </a:txBody>
                  <a:tcPr/>
                </a:tc>
                <a:tc>
                  <a:txBody>
                    <a:bodyPr/>
                    <a:lstStyle/>
                    <a:p>
                      <a:pPr marL="0" marR="0" indent="0" algn="ctr">
                        <a:lnSpc>
                          <a:spcPct val="150000"/>
                        </a:lnSpc>
                        <a:spcBef>
                          <a:spcPts val="0"/>
                        </a:spcBef>
                        <a:spcAft>
                          <a:spcPts val="0"/>
                        </a:spcAft>
                      </a:pPr>
                      <a:r>
                        <a:rPr lang="en-US" sz="2200" b="1" kern="700" dirty="0">
                          <a:effectLst/>
                          <a:latin typeface="Times New Roman" panose="02020603050405020304" pitchFamily="18" charset="0"/>
                          <a:cs typeface="Times New Roman" panose="02020603050405020304" pitchFamily="18" charset="0"/>
                        </a:rPr>
                        <a:t>Safeguards Challenges</a:t>
                      </a:r>
                      <a:endParaRPr lang="en-US" sz="2200" b="1" i="0" kern="700" dirty="0">
                        <a:solidFill>
                          <a:schemeClr val="tx1"/>
                        </a:solidFill>
                        <a:effectLst/>
                        <a:latin typeface="Times New Roman" panose="02020603050405020304" pitchFamily="18" charset="0"/>
                        <a:ea typeface="Batang"/>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a:lnSpc>
                          <a:spcPct val="150000"/>
                        </a:lnSpc>
                        <a:spcBef>
                          <a:spcPts val="0"/>
                        </a:spcBef>
                        <a:spcAft>
                          <a:spcPts val="0"/>
                        </a:spcAft>
                      </a:pPr>
                      <a:r>
                        <a:rPr lang="en-US" sz="2200" b="1" kern="700" dirty="0">
                          <a:effectLst/>
                          <a:latin typeface="Times New Roman" panose="02020603050405020304" pitchFamily="18" charset="0"/>
                          <a:cs typeface="Times New Roman" panose="02020603050405020304" pitchFamily="18" charset="0"/>
                        </a:rPr>
                        <a:t>Safeguards Opportunities</a:t>
                      </a:r>
                      <a:endParaRPr lang="en-US" sz="2200" b="1" i="0" kern="700" dirty="0">
                        <a:solidFill>
                          <a:schemeClr val="tx1"/>
                        </a:solidFill>
                        <a:effectLst/>
                        <a:latin typeface="Times New Roman" panose="02020603050405020304" pitchFamily="18" charset="0"/>
                        <a:ea typeface="Batang"/>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34306864"/>
                  </a:ext>
                </a:extLst>
              </a:tr>
              <a:tr h="647401">
                <a:tc>
                  <a:txBody>
                    <a:bodyPr/>
                    <a:lstStyle/>
                    <a:p>
                      <a:pPr marL="0" marR="0" indent="0" algn="ctr">
                        <a:lnSpc>
                          <a:spcPct val="150000"/>
                        </a:lnSpc>
                        <a:spcBef>
                          <a:spcPts val="0"/>
                        </a:spcBef>
                        <a:spcAft>
                          <a:spcPts val="0"/>
                        </a:spcAft>
                      </a:pPr>
                      <a:r>
                        <a:rPr lang="en-US" sz="2000" kern="700" dirty="0">
                          <a:effectLst/>
                          <a:latin typeface="Times New Roman" panose="02020603050405020304" pitchFamily="18" charset="0"/>
                          <a:cs typeface="Times New Roman" panose="02020603050405020304" pitchFamily="18" charset="0"/>
                        </a:rPr>
                        <a:t>1</a:t>
                      </a:r>
                      <a:endParaRPr lang="en-US" sz="2000" kern="700" dirty="0">
                        <a:solidFill>
                          <a:schemeClr val="tx1"/>
                        </a:solidFill>
                        <a:effectLst/>
                        <a:latin typeface="Times New Roman" panose="02020603050405020304" pitchFamily="18" charset="0"/>
                        <a:ea typeface="Batang"/>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indent="0" algn="ctr">
                        <a:lnSpc>
                          <a:spcPct val="150000"/>
                        </a:lnSpc>
                        <a:spcBef>
                          <a:spcPts val="0"/>
                        </a:spcBef>
                        <a:spcAft>
                          <a:spcPts val="0"/>
                        </a:spcAft>
                      </a:pPr>
                      <a:r>
                        <a:rPr lang="en-US" sz="2200" kern="700" dirty="0">
                          <a:effectLst/>
                          <a:latin typeface="Times New Roman" panose="02020603050405020304" pitchFamily="18" charset="0"/>
                          <a:cs typeface="Times New Roman" panose="02020603050405020304" pitchFamily="18" charset="0"/>
                        </a:rPr>
                        <a:t>Increasing proliferation risk</a:t>
                      </a:r>
                      <a:endParaRPr lang="en-US" sz="2200" kern="700" dirty="0">
                        <a:solidFill>
                          <a:schemeClr val="tx1"/>
                        </a:solidFill>
                        <a:effectLst/>
                        <a:latin typeface="Times New Roman" panose="02020603050405020304" pitchFamily="18" charset="0"/>
                        <a:ea typeface="Batang"/>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n-US" sz="2200" kern="700" dirty="0">
                          <a:effectLst/>
                          <a:latin typeface="Times New Roman" panose="02020603050405020304" pitchFamily="18" charset="0"/>
                          <a:cs typeface="Times New Roman" panose="02020603050405020304" pitchFamily="18" charset="0"/>
                        </a:rPr>
                        <a:t>Inherent proliferation resistance</a:t>
                      </a:r>
                      <a:endParaRPr lang="en-US" sz="2200" kern="700" dirty="0">
                        <a:solidFill>
                          <a:schemeClr val="tx1"/>
                        </a:solidFill>
                        <a:effectLst/>
                        <a:latin typeface="Times New Roman" panose="02020603050405020304" pitchFamily="18" charset="0"/>
                        <a:ea typeface="Batang"/>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9574684"/>
                  </a:ext>
                </a:extLst>
              </a:tr>
              <a:tr h="647401">
                <a:tc>
                  <a:txBody>
                    <a:bodyPr/>
                    <a:lstStyle/>
                    <a:p>
                      <a:pPr marL="0" marR="0" indent="0" algn="ctr">
                        <a:lnSpc>
                          <a:spcPct val="150000"/>
                        </a:lnSpc>
                        <a:spcBef>
                          <a:spcPts val="0"/>
                        </a:spcBef>
                        <a:spcAft>
                          <a:spcPts val="0"/>
                        </a:spcAft>
                      </a:pPr>
                      <a:r>
                        <a:rPr lang="en-US" sz="2000" kern="700" dirty="0">
                          <a:effectLst/>
                          <a:latin typeface="Times New Roman" panose="02020603050405020304" pitchFamily="18" charset="0"/>
                          <a:cs typeface="Times New Roman" panose="02020603050405020304" pitchFamily="18" charset="0"/>
                        </a:rPr>
                        <a:t>2</a:t>
                      </a:r>
                      <a:endParaRPr lang="en-US" sz="2000" kern="700" dirty="0">
                        <a:solidFill>
                          <a:schemeClr val="tx1"/>
                        </a:solidFill>
                        <a:effectLst/>
                        <a:latin typeface="Times New Roman" panose="02020603050405020304" pitchFamily="18" charset="0"/>
                        <a:ea typeface="Batang"/>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indent="0" algn="ctr">
                        <a:lnSpc>
                          <a:spcPct val="150000"/>
                        </a:lnSpc>
                        <a:spcBef>
                          <a:spcPts val="0"/>
                        </a:spcBef>
                        <a:spcAft>
                          <a:spcPts val="0"/>
                        </a:spcAft>
                      </a:pPr>
                      <a:r>
                        <a:rPr lang="en-US" sz="2200" kern="700" dirty="0">
                          <a:effectLst/>
                          <a:latin typeface="Times New Roman" panose="02020603050405020304" pitchFamily="18" charset="0"/>
                          <a:cs typeface="Times New Roman" panose="02020603050405020304" pitchFamily="18" charset="0"/>
                        </a:rPr>
                        <a:t>Safeguards implementation</a:t>
                      </a:r>
                      <a:endParaRPr lang="en-US" sz="2200" kern="700" dirty="0">
                        <a:solidFill>
                          <a:schemeClr val="tx1"/>
                        </a:solidFill>
                        <a:effectLst/>
                        <a:latin typeface="Times New Roman" panose="02020603050405020304" pitchFamily="18" charset="0"/>
                        <a:ea typeface="Batang"/>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n-US" sz="2200" kern="700" dirty="0">
                          <a:effectLst/>
                          <a:latin typeface="Times New Roman" panose="02020603050405020304" pitchFamily="18" charset="0"/>
                          <a:cs typeface="Times New Roman" panose="02020603050405020304" pitchFamily="18" charset="0"/>
                        </a:rPr>
                        <a:t>Remote monitoring and data analysis</a:t>
                      </a:r>
                      <a:endParaRPr lang="en-US" sz="2200" kern="700" dirty="0">
                        <a:solidFill>
                          <a:schemeClr val="tx1"/>
                        </a:solidFill>
                        <a:effectLst/>
                        <a:latin typeface="Times New Roman" panose="02020603050405020304" pitchFamily="18" charset="0"/>
                        <a:ea typeface="Batang"/>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5751316"/>
                  </a:ext>
                </a:extLst>
              </a:tr>
              <a:tr h="647401">
                <a:tc>
                  <a:txBody>
                    <a:bodyPr/>
                    <a:lstStyle/>
                    <a:p>
                      <a:pPr marL="0" marR="0" indent="0" algn="ctr">
                        <a:lnSpc>
                          <a:spcPct val="150000"/>
                        </a:lnSpc>
                        <a:spcBef>
                          <a:spcPts val="0"/>
                        </a:spcBef>
                        <a:spcAft>
                          <a:spcPts val="0"/>
                        </a:spcAft>
                      </a:pPr>
                      <a:r>
                        <a:rPr lang="en-US" sz="2000" kern="700" dirty="0">
                          <a:effectLst/>
                          <a:latin typeface="Times New Roman" panose="02020603050405020304" pitchFamily="18" charset="0"/>
                          <a:cs typeface="Times New Roman" panose="02020603050405020304" pitchFamily="18" charset="0"/>
                        </a:rPr>
                        <a:t>3</a:t>
                      </a:r>
                      <a:endParaRPr lang="en-US" sz="2000" kern="700" dirty="0">
                        <a:solidFill>
                          <a:schemeClr val="tx1"/>
                        </a:solidFill>
                        <a:effectLst/>
                        <a:latin typeface="Times New Roman" panose="02020603050405020304" pitchFamily="18" charset="0"/>
                        <a:ea typeface="Batang"/>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indent="0" algn="ctr">
                        <a:lnSpc>
                          <a:spcPct val="150000"/>
                        </a:lnSpc>
                        <a:spcBef>
                          <a:spcPts val="0"/>
                        </a:spcBef>
                        <a:spcAft>
                          <a:spcPts val="0"/>
                        </a:spcAft>
                      </a:pPr>
                      <a:r>
                        <a:rPr lang="en-US" sz="2200" kern="700" dirty="0">
                          <a:effectLst/>
                          <a:latin typeface="Times New Roman" panose="02020603050405020304" pitchFamily="18" charset="0"/>
                          <a:cs typeface="Times New Roman" panose="02020603050405020304" pitchFamily="18" charset="0"/>
                        </a:rPr>
                        <a:t>Emergent technologies and designs</a:t>
                      </a:r>
                      <a:endParaRPr lang="en-US" sz="2200" kern="700" dirty="0">
                        <a:solidFill>
                          <a:schemeClr val="tx1"/>
                        </a:solidFill>
                        <a:effectLst/>
                        <a:latin typeface="Times New Roman" panose="02020603050405020304" pitchFamily="18" charset="0"/>
                        <a:ea typeface="Batang"/>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n-US" sz="2200" kern="700" dirty="0">
                          <a:effectLst/>
                          <a:latin typeface="Times New Roman" panose="02020603050405020304" pitchFamily="18" charset="0"/>
                          <a:cs typeface="Times New Roman" panose="02020603050405020304" pitchFamily="18" charset="0"/>
                        </a:rPr>
                        <a:t>Innovation in safeguards technologies</a:t>
                      </a:r>
                      <a:endParaRPr lang="en-US" sz="2200" kern="700" dirty="0">
                        <a:solidFill>
                          <a:schemeClr val="tx1"/>
                        </a:solidFill>
                        <a:effectLst/>
                        <a:latin typeface="Times New Roman" panose="02020603050405020304" pitchFamily="18" charset="0"/>
                        <a:ea typeface="Batang"/>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3031316"/>
                  </a:ext>
                </a:extLst>
              </a:tr>
              <a:tr h="305441">
                <a:tc>
                  <a:txBody>
                    <a:bodyPr/>
                    <a:lstStyle/>
                    <a:p>
                      <a:pPr marL="0" marR="0" indent="0" algn="ctr">
                        <a:lnSpc>
                          <a:spcPct val="150000"/>
                        </a:lnSpc>
                        <a:spcBef>
                          <a:spcPts val="0"/>
                        </a:spcBef>
                        <a:spcAft>
                          <a:spcPts val="0"/>
                        </a:spcAft>
                      </a:pPr>
                      <a:r>
                        <a:rPr lang="en-US" sz="2000" kern="700" dirty="0">
                          <a:effectLst/>
                          <a:latin typeface="Times New Roman" panose="02020603050405020304" pitchFamily="18" charset="0"/>
                          <a:cs typeface="Times New Roman" panose="02020603050405020304" pitchFamily="18" charset="0"/>
                        </a:rPr>
                        <a:t>4</a:t>
                      </a:r>
                      <a:endParaRPr lang="en-US" sz="2000" kern="700" dirty="0">
                        <a:solidFill>
                          <a:schemeClr val="tx1"/>
                        </a:solidFill>
                        <a:effectLst/>
                        <a:latin typeface="Times New Roman" panose="02020603050405020304" pitchFamily="18" charset="0"/>
                        <a:ea typeface="Batang"/>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indent="0" algn="ctr">
                        <a:lnSpc>
                          <a:spcPct val="150000"/>
                        </a:lnSpc>
                        <a:spcBef>
                          <a:spcPts val="0"/>
                        </a:spcBef>
                        <a:spcAft>
                          <a:spcPts val="0"/>
                        </a:spcAft>
                      </a:pPr>
                      <a:r>
                        <a:rPr lang="en-US" sz="2200" kern="700" dirty="0">
                          <a:effectLst/>
                          <a:latin typeface="Times New Roman" panose="02020603050405020304" pitchFamily="18" charset="0"/>
                          <a:cs typeface="Times New Roman" panose="02020603050405020304" pitchFamily="18" charset="0"/>
                        </a:rPr>
                        <a:t>Resource constraints</a:t>
                      </a:r>
                      <a:endParaRPr lang="en-US" sz="2200" kern="700" dirty="0">
                        <a:solidFill>
                          <a:schemeClr val="tx1"/>
                        </a:solidFill>
                        <a:effectLst/>
                        <a:latin typeface="Times New Roman" panose="02020603050405020304" pitchFamily="18" charset="0"/>
                        <a:ea typeface="Batang"/>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n-US" sz="2200" kern="700" dirty="0">
                          <a:effectLst/>
                          <a:latin typeface="Times New Roman" panose="02020603050405020304" pitchFamily="18" charset="0"/>
                          <a:cs typeface="Times New Roman" panose="02020603050405020304" pitchFamily="18" charset="0"/>
                        </a:rPr>
                        <a:t>Economies of scale</a:t>
                      </a:r>
                      <a:endParaRPr lang="en-US" sz="2200" kern="700" dirty="0">
                        <a:solidFill>
                          <a:schemeClr val="tx1"/>
                        </a:solidFill>
                        <a:effectLst/>
                        <a:latin typeface="Times New Roman" panose="02020603050405020304" pitchFamily="18" charset="0"/>
                        <a:ea typeface="Batang"/>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63190"/>
                  </a:ext>
                </a:extLst>
              </a:tr>
              <a:tr h="647401">
                <a:tc>
                  <a:txBody>
                    <a:bodyPr/>
                    <a:lstStyle/>
                    <a:p>
                      <a:pPr marL="0" marR="0" indent="0" algn="ctr">
                        <a:lnSpc>
                          <a:spcPct val="150000"/>
                        </a:lnSpc>
                        <a:spcBef>
                          <a:spcPts val="0"/>
                        </a:spcBef>
                        <a:spcAft>
                          <a:spcPts val="0"/>
                        </a:spcAft>
                      </a:pPr>
                      <a:r>
                        <a:rPr lang="en-US" sz="2000" kern="700" dirty="0">
                          <a:effectLst/>
                          <a:latin typeface="Times New Roman" panose="02020603050405020304" pitchFamily="18" charset="0"/>
                          <a:cs typeface="Times New Roman" panose="02020603050405020304" pitchFamily="18" charset="0"/>
                        </a:rPr>
                        <a:t>5</a:t>
                      </a:r>
                      <a:endParaRPr lang="en-US" sz="2000" kern="700" dirty="0">
                        <a:solidFill>
                          <a:schemeClr val="tx1"/>
                        </a:solidFill>
                        <a:effectLst/>
                        <a:latin typeface="Times New Roman" panose="02020603050405020304" pitchFamily="18" charset="0"/>
                        <a:ea typeface="Batang"/>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a:lnSpc>
                          <a:spcPct val="150000"/>
                        </a:lnSpc>
                        <a:spcBef>
                          <a:spcPts val="0"/>
                        </a:spcBef>
                        <a:spcAft>
                          <a:spcPts val="0"/>
                        </a:spcAft>
                      </a:pPr>
                      <a:r>
                        <a:rPr lang="en-US" sz="2200" kern="700" dirty="0">
                          <a:effectLst/>
                          <a:latin typeface="Times New Roman" panose="02020603050405020304" pitchFamily="18" charset="0"/>
                          <a:cs typeface="Times New Roman" panose="02020603050405020304" pitchFamily="18" charset="0"/>
                        </a:rPr>
                        <a:t>Adaption of existing safeguards frameworks</a:t>
                      </a:r>
                      <a:endParaRPr lang="en-US" sz="2200" kern="700" dirty="0">
                        <a:solidFill>
                          <a:schemeClr val="tx1"/>
                        </a:solidFill>
                        <a:effectLst/>
                        <a:latin typeface="Times New Roman" panose="02020603050405020304" pitchFamily="18" charset="0"/>
                        <a:ea typeface="Batang"/>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n-US" sz="2200" kern="700" dirty="0">
                          <a:effectLst/>
                          <a:latin typeface="Times New Roman" panose="02020603050405020304" pitchFamily="18" charset="0"/>
                          <a:cs typeface="Times New Roman" panose="02020603050405020304" pitchFamily="18" charset="0"/>
                        </a:rPr>
                        <a:t>International cooperation</a:t>
                      </a:r>
                      <a:endParaRPr lang="en-US" sz="2200" kern="700" dirty="0">
                        <a:solidFill>
                          <a:schemeClr val="tx1"/>
                        </a:solidFill>
                        <a:effectLst/>
                        <a:latin typeface="Times New Roman" panose="02020603050405020304" pitchFamily="18" charset="0"/>
                        <a:ea typeface="Batang"/>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1350356"/>
                  </a:ext>
                </a:extLst>
              </a:tr>
            </a:tbl>
          </a:graphicData>
        </a:graphic>
      </p:graphicFrame>
    </p:spTree>
    <p:extLst>
      <p:ext uri="{BB962C8B-B14F-4D97-AF65-F5344CB8AC3E}">
        <p14:creationId xmlns:p14="http://schemas.microsoft.com/office/powerpoint/2010/main" val="1271071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411826B-FED2-15F3-7BEA-0378C2CC5CAE}"/>
              </a:ext>
            </a:extLst>
          </p:cNvPr>
          <p:cNvSpPr txBox="1">
            <a:spLocks/>
          </p:cNvSpPr>
          <p:nvPr/>
        </p:nvSpPr>
        <p:spPr>
          <a:xfrm>
            <a:off x="406825" y="6466815"/>
            <a:ext cx="2743200" cy="365125"/>
          </a:xfrm>
          <a:prstGeom prst="rect">
            <a:avLst/>
          </a:prstGeom>
        </p:spPr>
        <p:txBody>
          <a:bodyPr/>
          <a:lstStyle>
            <a:defPPr>
              <a:defRPr lang="en-SA"/>
            </a:defPPr>
            <a:lvl1pPr marL="0" algn="r" defTabSz="914400" rtl="0" eaLnBrk="1" latinLnBrk="0" hangingPunct="1">
              <a:defRPr sz="1100" b="0" kern="1200">
                <a:solidFill>
                  <a:schemeClr val="bg1"/>
                </a:solidFill>
                <a:latin typeface="Frutiger LT Arabic 55 Roman" pitchFamily="2" charset="-78"/>
                <a:ea typeface="+mn-ea"/>
                <a:cs typeface="Frutiger LT Arabic 55 Roman" pitchFamily="2"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8C91DE9-3F6C-474F-B0C4-054AE9FFC5BC}" type="slidenum">
              <a:rPr kumimoji="0" lang="en-SA" sz="1100" b="0" i="0" u="none" strike="noStrike" kern="1200" cap="none" spc="0" normalizeH="0" baseline="0" noProof="0" smtClean="0">
                <a:ln>
                  <a:noFill/>
                </a:ln>
                <a:solidFill>
                  <a:srgbClr val="001C50"/>
                </a:solidFill>
                <a:effectLst/>
                <a:uLnTx/>
                <a:uFillTx/>
                <a:latin typeface="Frutiger LT Arabic 55 Roman" pitchFamily="2" charset="-78"/>
                <a:ea typeface="+mn-ea"/>
                <a:cs typeface="Frutiger LT Arabic 55 Roman" pitchFamily="2" charset="-78"/>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SA" sz="1100" b="0" i="0" u="none" strike="noStrike" kern="1200" cap="none" spc="0" normalizeH="0" baseline="0" noProof="0" dirty="0">
              <a:ln>
                <a:noFill/>
              </a:ln>
              <a:solidFill>
                <a:srgbClr val="001C50"/>
              </a:solidFill>
              <a:effectLst/>
              <a:uLnTx/>
              <a:uFillTx/>
              <a:latin typeface="Frutiger LT Arabic 55 Roman" pitchFamily="2" charset="-78"/>
              <a:ea typeface="+mn-ea"/>
              <a:cs typeface="Frutiger LT Arabic 55 Roman" pitchFamily="2" charset="-78"/>
            </a:endParaRPr>
          </a:p>
        </p:txBody>
      </p:sp>
      <p:sp>
        <p:nvSpPr>
          <p:cNvPr id="6" name="Slide Number Placeholder 13">
            <a:extLst>
              <a:ext uri="{FF2B5EF4-FFF2-40B4-BE49-F238E27FC236}">
                <a16:creationId xmlns:a16="http://schemas.microsoft.com/office/drawing/2014/main" id="{74FFEDFA-682C-2FE4-1586-080A5626E6E3}"/>
              </a:ext>
            </a:extLst>
          </p:cNvPr>
          <p:cNvSpPr txBox="1">
            <a:spLocks/>
          </p:cNvSpPr>
          <p:nvPr/>
        </p:nvSpPr>
        <p:spPr>
          <a:xfrm>
            <a:off x="9349739" y="6473952"/>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96D6744-63FD-F243-B15E-77F5BEBBB62A}" type="slidenum">
              <a:rPr kumimoji="0" lang="x-none" sz="12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x-none"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9B59EBE-F171-D1CC-623F-6A02F2F2D7C6}"/>
              </a:ext>
            </a:extLst>
          </p:cNvPr>
          <p:cNvCxnSpPr/>
          <p:nvPr/>
        </p:nvCxnSpPr>
        <p:spPr bwMode="auto">
          <a:xfrm>
            <a:off x="11660422" y="6474942"/>
            <a:ext cx="324859" cy="0"/>
          </a:xfrm>
          <a:prstGeom prst="line">
            <a:avLst/>
          </a:prstGeom>
          <a:solidFill>
            <a:schemeClr val="bg1"/>
          </a:solidFill>
          <a:ln w="38100" cap="flat" cmpd="sng" algn="ctr">
            <a:solidFill>
              <a:srgbClr val="46B8A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Placeholder 2">
            <a:extLst>
              <a:ext uri="{FF2B5EF4-FFF2-40B4-BE49-F238E27FC236}">
                <a16:creationId xmlns:a16="http://schemas.microsoft.com/office/drawing/2014/main" id="{53171195-7AEC-8DA0-0562-8BBC127758DF}"/>
              </a:ext>
            </a:extLst>
          </p:cNvPr>
          <p:cNvSpPr txBox="1">
            <a:spLocks/>
          </p:cNvSpPr>
          <p:nvPr/>
        </p:nvSpPr>
        <p:spPr>
          <a:xfrm>
            <a:off x="931995" y="782188"/>
            <a:ext cx="6280150" cy="2667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400" dirty="0">
              <a:latin typeface="Century Gothic" panose="020B0502020202020204" pitchFamily="34" charset="0"/>
            </a:endParaRPr>
          </a:p>
        </p:txBody>
      </p:sp>
      <p:sp>
        <p:nvSpPr>
          <p:cNvPr id="10" name="Text Placeholder 2">
            <a:extLst>
              <a:ext uri="{FF2B5EF4-FFF2-40B4-BE49-F238E27FC236}">
                <a16:creationId xmlns:a16="http://schemas.microsoft.com/office/drawing/2014/main" id="{4C5C1CE0-FDEF-BD48-BB62-2A0EF92E367E}"/>
              </a:ext>
            </a:extLst>
          </p:cNvPr>
          <p:cNvSpPr txBox="1">
            <a:spLocks/>
          </p:cNvSpPr>
          <p:nvPr/>
        </p:nvSpPr>
        <p:spPr>
          <a:xfrm>
            <a:off x="219844" y="390417"/>
            <a:ext cx="10143355" cy="51801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baseline="0">
                <a:solidFill>
                  <a:srgbClr val="003268"/>
                </a:solidFill>
                <a:latin typeface="Century Gothic" panose="020B0502020202020204" pitchFamily="34" charset="0"/>
                <a:ea typeface="Century Gothic" panose="020B0502020202020204" pitchFamily="34" charset="0"/>
                <a:cs typeface="RB"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spc="-55" dirty="0">
                <a:solidFill>
                  <a:srgbClr val="001F5F"/>
                </a:solidFill>
                <a:latin typeface="Trebuchet MS"/>
                <a:ea typeface="+mj-ea"/>
                <a:cs typeface="Tahoma"/>
              </a:rPr>
              <a:t>Safeguards Challenges and Opportunities for SMR Technology</a:t>
            </a:r>
          </a:p>
        </p:txBody>
      </p:sp>
      <p:grpSp>
        <p:nvGrpSpPr>
          <p:cNvPr id="12" name="object 5">
            <a:extLst>
              <a:ext uri="{FF2B5EF4-FFF2-40B4-BE49-F238E27FC236}">
                <a16:creationId xmlns:a16="http://schemas.microsoft.com/office/drawing/2014/main" id="{C9E8EE48-51E8-894F-40A8-DC582C59B2C4}"/>
              </a:ext>
            </a:extLst>
          </p:cNvPr>
          <p:cNvGrpSpPr/>
          <p:nvPr/>
        </p:nvGrpSpPr>
        <p:grpSpPr>
          <a:xfrm>
            <a:off x="789431" y="6778750"/>
            <a:ext cx="10793095" cy="79375"/>
            <a:chOff x="789431" y="6778750"/>
            <a:chExt cx="10793095" cy="79375"/>
          </a:xfrm>
        </p:grpSpPr>
        <p:sp>
          <p:nvSpPr>
            <p:cNvPr id="13" name="object 6">
              <a:extLst>
                <a:ext uri="{FF2B5EF4-FFF2-40B4-BE49-F238E27FC236}">
                  <a16:creationId xmlns:a16="http://schemas.microsoft.com/office/drawing/2014/main" id="{9DE29F1F-7A37-7157-05C0-15C00BC7B486}"/>
                </a:ext>
              </a:extLst>
            </p:cNvPr>
            <p:cNvSpPr/>
            <p:nvPr/>
          </p:nvSpPr>
          <p:spPr>
            <a:xfrm>
              <a:off x="789431" y="6781798"/>
              <a:ext cx="10793095" cy="76200"/>
            </a:xfrm>
            <a:custGeom>
              <a:avLst/>
              <a:gdLst/>
              <a:ahLst/>
              <a:cxnLst/>
              <a:rect l="l" t="t" r="r" b="b"/>
              <a:pathLst>
                <a:path w="10793095" h="76200">
                  <a:moveTo>
                    <a:pt x="10758043" y="0"/>
                  </a:moveTo>
                  <a:lnTo>
                    <a:pt x="34925" y="0"/>
                  </a:lnTo>
                  <a:lnTo>
                    <a:pt x="21329" y="2744"/>
                  </a:lnTo>
                  <a:lnTo>
                    <a:pt x="10228" y="10229"/>
                  </a:lnTo>
                  <a:lnTo>
                    <a:pt x="2744" y="21331"/>
                  </a:lnTo>
                  <a:lnTo>
                    <a:pt x="0" y="34926"/>
                  </a:lnTo>
                  <a:lnTo>
                    <a:pt x="0" y="76200"/>
                  </a:lnTo>
                  <a:lnTo>
                    <a:pt x="10792968" y="76200"/>
                  </a:lnTo>
                  <a:lnTo>
                    <a:pt x="10792968" y="34926"/>
                  </a:lnTo>
                  <a:lnTo>
                    <a:pt x="10790225" y="21331"/>
                  </a:lnTo>
                  <a:lnTo>
                    <a:pt x="10782744" y="10229"/>
                  </a:lnTo>
                  <a:lnTo>
                    <a:pt x="10771643" y="2744"/>
                  </a:lnTo>
                  <a:lnTo>
                    <a:pt x="10758043" y="0"/>
                  </a:lnTo>
                  <a:close/>
                </a:path>
              </a:pathLst>
            </a:custGeom>
            <a:solidFill>
              <a:srgbClr val="033DC0"/>
            </a:solidFill>
          </p:spPr>
          <p:txBody>
            <a:bodyPr wrap="square" lIns="0" tIns="0" rIns="0" bIns="0" rtlCol="0"/>
            <a:lstStyle/>
            <a:p>
              <a:endParaRPr/>
            </a:p>
          </p:txBody>
        </p:sp>
        <p:sp>
          <p:nvSpPr>
            <p:cNvPr id="14" name="object 7">
              <a:extLst>
                <a:ext uri="{FF2B5EF4-FFF2-40B4-BE49-F238E27FC236}">
                  <a16:creationId xmlns:a16="http://schemas.microsoft.com/office/drawing/2014/main" id="{3E71C5AA-AA8B-5461-4230-6303E5856DC4}"/>
                </a:ext>
              </a:extLst>
            </p:cNvPr>
            <p:cNvSpPr/>
            <p:nvPr/>
          </p:nvSpPr>
          <p:spPr>
            <a:xfrm>
              <a:off x="10820400" y="6778750"/>
              <a:ext cx="762000" cy="76200"/>
            </a:xfrm>
            <a:custGeom>
              <a:avLst/>
              <a:gdLst/>
              <a:ahLst/>
              <a:cxnLst/>
              <a:rect l="l" t="t" r="r" b="b"/>
              <a:pathLst>
                <a:path w="762000" h="76200">
                  <a:moveTo>
                    <a:pt x="727075" y="0"/>
                  </a:moveTo>
                  <a:lnTo>
                    <a:pt x="34925" y="0"/>
                  </a:lnTo>
                  <a:lnTo>
                    <a:pt x="21324" y="2744"/>
                  </a:lnTo>
                  <a:lnTo>
                    <a:pt x="10223" y="10229"/>
                  </a:lnTo>
                  <a:lnTo>
                    <a:pt x="2742" y="21331"/>
                  </a:lnTo>
                  <a:lnTo>
                    <a:pt x="0" y="34926"/>
                  </a:lnTo>
                  <a:lnTo>
                    <a:pt x="0" y="76200"/>
                  </a:lnTo>
                  <a:lnTo>
                    <a:pt x="762000" y="76200"/>
                  </a:lnTo>
                  <a:lnTo>
                    <a:pt x="762000" y="34926"/>
                  </a:lnTo>
                  <a:lnTo>
                    <a:pt x="759257" y="21331"/>
                  </a:lnTo>
                  <a:lnTo>
                    <a:pt x="751776" y="10229"/>
                  </a:lnTo>
                  <a:lnTo>
                    <a:pt x="740675" y="2744"/>
                  </a:lnTo>
                  <a:lnTo>
                    <a:pt x="727075" y="0"/>
                  </a:lnTo>
                  <a:close/>
                </a:path>
              </a:pathLst>
            </a:custGeom>
            <a:solidFill>
              <a:srgbClr val="00C579"/>
            </a:solidFill>
          </p:spPr>
          <p:txBody>
            <a:bodyPr wrap="square" lIns="0" tIns="0" rIns="0" bIns="0" rtlCol="0"/>
            <a:lstStyle/>
            <a:p>
              <a:endParaRPr/>
            </a:p>
          </p:txBody>
        </p:sp>
      </p:grpSp>
      <p:sp>
        <p:nvSpPr>
          <p:cNvPr id="105" name="object 4"/>
          <p:cNvSpPr/>
          <p:nvPr/>
        </p:nvSpPr>
        <p:spPr>
          <a:xfrm>
            <a:off x="0" y="249936"/>
            <a:ext cx="109855" cy="658495"/>
          </a:xfrm>
          <a:custGeom>
            <a:avLst/>
            <a:gdLst/>
            <a:ahLst/>
            <a:cxnLst/>
            <a:rect l="l" t="t" r="r" b="b"/>
            <a:pathLst>
              <a:path w="109855" h="658494">
                <a:moveTo>
                  <a:pt x="59434" y="0"/>
                </a:moveTo>
                <a:lnTo>
                  <a:pt x="0" y="0"/>
                </a:lnTo>
                <a:lnTo>
                  <a:pt x="0" y="658368"/>
                </a:lnTo>
                <a:lnTo>
                  <a:pt x="59434" y="658368"/>
                </a:lnTo>
                <a:lnTo>
                  <a:pt x="79011" y="654421"/>
                </a:lnTo>
                <a:lnTo>
                  <a:pt x="94997" y="643651"/>
                </a:lnTo>
                <a:lnTo>
                  <a:pt x="105775" y="627667"/>
                </a:lnTo>
                <a:lnTo>
                  <a:pt x="109728" y="608076"/>
                </a:lnTo>
                <a:lnTo>
                  <a:pt x="109728" y="50292"/>
                </a:lnTo>
                <a:lnTo>
                  <a:pt x="105775" y="30700"/>
                </a:lnTo>
                <a:lnTo>
                  <a:pt x="94997" y="14716"/>
                </a:lnTo>
                <a:lnTo>
                  <a:pt x="79011" y="3946"/>
                </a:lnTo>
                <a:lnTo>
                  <a:pt x="59434" y="0"/>
                </a:lnTo>
                <a:close/>
              </a:path>
            </a:pathLst>
          </a:custGeom>
          <a:solidFill>
            <a:srgbClr val="001F5F"/>
          </a:solidFill>
        </p:spPr>
        <p:txBody>
          <a:bodyPr wrap="square" lIns="0" tIns="0" rIns="0" bIns="0" rtlCol="0"/>
          <a:lstStyle/>
          <a:p>
            <a:endParaRPr/>
          </a:p>
        </p:txBody>
      </p:sp>
      <p:pic>
        <p:nvPicPr>
          <p:cNvPr id="106" name="Picture 4">
            <a:extLst>
              <a:ext uri="{FF2B5EF4-FFF2-40B4-BE49-F238E27FC236}">
                <a16:creationId xmlns:a16="http://schemas.microsoft.com/office/drawing/2014/main" id="{741A6E70-946B-DF9F-0E6D-5894AA05BA9A}"/>
              </a:ext>
            </a:extLst>
          </p:cNvPr>
          <p:cNvPicPr>
            <a:picLocks noChangeAspect="1"/>
          </p:cNvPicPr>
          <p:nvPr/>
        </p:nvPicPr>
        <p:blipFill>
          <a:blip r:embed="rId3"/>
          <a:stretch>
            <a:fillRect/>
          </a:stretch>
        </p:blipFill>
        <p:spPr>
          <a:xfrm>
            <a:off x="11320180" y="391185"/>
            <a:ext cx="464995" cy="464995"/>
          </a:xfrm>
          <a:prstGeom prst="rect">
            <a:avLst/>
          </a:prstGeom>
        </p:spPr>
      </p:pic>
      <p:sp>
        <p:nvSpPr>
          <p:cNvPr id="5" name="Rectangle 4"/>
          <p:cNvSpPr/>
          <p:nvPr/>
        </p:nvSpPr>
        <p:spPr>
          <a:xfrm>
            <a:off x="931995" y="1184617"/>
            <a:ext cx="9956374"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Increasing proliferation risk vs. Inherent proliferation resistance </a:t>
            </a:r>
          </a:p>
        </p:txBody>
      </p:sp>
      <p:cxnSp>
        <p:nvCxnSpPr>
          <p:cNvPr id="4" name="Straight Connector 3"/>
          <p:cNvCxnSpPr/>
          <p:nvPr/>
        </p:nvCxnSpPr>
        <p:spPr>
          <a:xfrm>
            <a:off x="5926225" y="2238490"/>
            <a:ext cx="16043" cy="3208421"/>
          </a:xfrm>
          <a:prstGeom prst="line">
            <a:avLst/>
          </a:prstGeom>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364222" y="2238490"/>
            <a:ext cx="5520565" cy="2546851"/>
          </a:xfrm>
          <a:prstGeom prst="rect">
            <a:avLst/>
          </a:prstGeom>
          <a:noFill/>
        </p:spPr>
        <p:txBody>
          <a:bodyPr wrap="square" rtlCol="0">
            <a:spAutoFit/>
          </a:bodyPr>
          <a:lstStyle/>
          <a:p>
            <a:pPr marL="285750" indent="-285750" algn="just">
              <a:lnSpc>
                <a:spcPct val="145000"/>
              </a:lnSpc>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 SMR technology poses a proliferation risk.</a:t>
            </a:r>
          </a:p>
          <a:p>
            <a:pPr marL="285750" indent="-285750" algn="just">
              <a:lnSpc>
                <a:spcPct val="145000"/>
              </a:lnSpc>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 SMRs' size and transportability attract potential proliferators.</a:t>
            </a:r>
          </a:p>
          <a:p>
            <a:pPr marL="285750" indent="-285750" algn="just">
              <a:lnSpc>
                <a:spcPct val="145000"/>
              </a:lnSpc>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 Addressing this risk demands robust safeguards.</a:t>
            </a:r>
          </a:p>
        </p:txBody>
      </p:sp>
      <p:sp>
        <p:nvSpPr>
          <p:cNvPr id="15" name="Rectangle 14"/>
          <p:cNvSpPr/>
          <p:nvPr/>
        </p:nvSpPr>
        <p:spPr>
          <a:xfrm>
            <a:off x="6096000" y="2238490"/>
            <a:ext cx="5564422" cy="3785652"/>
          </a:xfrm>
          <a:prstGeom prst="rect">
            <a:avLst/>
          </a:prstGeom>
        </p:spPr>
        <p:txBody>
          <a:bodyPr wrap="square">
            <a:spAutoFit/>
          </a:bodyPr>
          <a:lstStyle/>
          <a:p>
            <a:pPr marL="285750" indent="-285750" algn="just">
              <a:lnSpc>
                <a:spcPct val="12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Some of the SMR designs incorporate features to resist proliferation threats, such as sealed cores and low-enriched uranium.</a:t>
            </a:r>
          </a:p>
          <a:p>
            <a:pPr marL="285750" indent="-285750" algn="just">
              <a:lnSpc>
                <a:spcPct val="120000"/>
              </a:lnSpc>
              <a:buFont typeface="Wingdings" panose="05000000000000000000" pitchFamily="2" charset="2"/>
              <a:buChar char="q"/>
            </a:pPr>
            <a:endParaRPr lang="en-US" sz="1000" dirty="0">
              <a:latin typeface="Times New Roman" panose="02020603050405020304" pitchFamily="18" charset="0"/>
              <a:cs typeface="Times New Roman" panose="02020603050405020304" pitchFamily="18" charset="0"/>
            </a:endParaRPr>
          </a:p>
          <a:p>
            <a:pPr marL="285750" indent="-285750" algn="just">
              <a:lnSpc>
                <a:spcPct val="12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Collaborative efforts, especially from regulatory entities, are needed to establish robust standards for SMR proliferation resistance during licensing and construction.</a:t>
            </a:r>
          </a:p>
          <a:p>
            <a:pPr marL="285750" indent="-285750" algn="just">
              <a:lnSpc>
                <a:spcPct val="120000"/>
              </a:lnSpc>
              <a:buFont typeface="Wingdings" panose="05000000000000000000" pitchFamily="2" charset="2"/>
              <a:buChar char="q"/>
            </a:pPr>
            <a:endParaRPr lang="en-US" sz="1000" dirty="0">
              <a:latin typeface="Times New Roman" panose="02020603050405020304" pitchFamily="18" charset="0"/>
              <a:cs typeface="Times New Roman" panose="02020603050405020304" pitchFamily="18" charset="0"/>
            </a:endParaRPr>
          </a:p>
          <a:p>
            <a:pPr marL="285750" indent="-285750" algn="just">
              <a:lnSpc>
                <a:spcPct val="12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Strengthening standards ensures SMRs' long-term viability and material security.</a:t>
            </a:r>
          </a:p>
        </p:txBody>
      </p:sp>
    </p:spTree>
    <p:extLst>
      <p:ext uri="{BB962C8B-B14F-4D97-AF65-F5344CB8AC3E}">
        <p14:creationId xmlns:p14="http://schemas.microsoft.com/office/powerpoint/2010/main" val="3029122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411826B-FED2-15F3-7BEA-0378C2CC5CAE}"/>
              </a:ext>
            </a:extLst>
          </p:cNvPr>
          <p:cNvSpPr txBox="1">
            <a:spLocks/>
          </p:cNvSpPr>
          <p:nvPr/>
        </p:nvSpPr>
        <p:spPr>
          <a:xfrm>
            <a:off x="406825" y="6466815"/>
            <a:ext cx="2743200" cy="365125"/>
          </a:xfrm>
          <a:prstGeom prst="rect">
            <a:avLst/>
          </a:prstGeom>
        </p:spPr>
        <p:txBody>
          <a:bodyPr/>
          <a:lstStyle>
            <a:defPPr>
              <a:defRPr lang="en-SA"/>
            </a:defPPr>
            <a:lvl1pPr marL="0" algn="r" defTabSz="914400" rtl="0" eaLnBrk="1" latinLnBrk="0" hangingPunct="1">
              <a:defRPr sz="1100" b="0" kern="1200">
                <a:solidFill>
                  <a:schemeClr val="bg1"/>
                </a:solidFill>
                <a:latin typeface="Frutiger LT Arabic 55 Roman" pitchFamily="2" charset="-78"/>
                <a:ea typeface="+mn-ea"/>
                <a:cs typeface="Frutiger LT Arabic 55 Roman" pitchFamily="2"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8C91DE9-3F6C-474F-B0C4-054AE9FFC5BC}" type="slidenum">
              <a:rPr kumimoji="0" lang="en-SA" sz="1100" b="0" i="0" u="none" strike="noStrike" kern="1200" cap="none" spc="0" normalizeH="0" baseline="0" noProof="0" smtClean="0">
                <a:ln>
                  <a:noFill/>
                </a:ln>
                <a:solidFill>
                  <a:srgbClr val="001C50"/>
                </a:solidFill>
                <a:effectLst/>
                <a:uLnTx/>
                <a:uFillTx/>
                <a:latin typeface="Frutiger LT Arabic 55 Roman" pitchFamily="2" charset="-78"/>
                <a:ea typeface="+mn-ea"/>
                <a:cs typeface="Frutiger LT Arabic 55 Roman" pitchFamily="2" charset="-78"/>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SA" sz="1100" b="0" i="0" u="none" strike="noStrike" kern="1200" cap="none" spc="0" normalizeH="0" baseline="0" noProof="0" dirty="0">
              <a:ln>
                <a:noFill/>
              </a:ln>
              <a:solidFill>
                <a:srgbClr val="001C50"/>
              </a:solidFill>
              <a:effectLst/>
              <a:uLnTx/>
              <a:uFillTx/>
              <a:latin typeface="Frutiger LT Arabic 55 Roman" pitchFamily="2" charset="-78"/>
              <a:ea typeface="+mn-ea"/>
              <a:cs typeface="Frutiger LT Arabic 55 Roman" pitchFamily="2" charset="-78"/>
            </a:endParaRPr>
          </a:p>
        </p:txBody>
      </p:sp>
      <p:sp>
        <p:nvSpPr>
          <p:cNvPr id="6" name="Slide Number Placeholder 13">
            <a:extLst>
              <a:ext uri="{FF2B5EF4-FFF2-40B4-BE49-F238E27FC236}">
                <a16:creationId xmlns:a16="http://schemas.microsoft.com/office/drawing/2014/main" id="{74FFEDFA-682C-2FE4-1586-080A5626E6E3}"/>
              </a:ext>
            </a:extLst>
          </p:cNvPr>
          <p:cNvSpPr txBox="1">
            <a:spLocks/>
          </p:cNvSpPr>
          <p:nvPr/>
        </p:nvSpPr>
        <p:spPr>
          <a:xfrm>
            <a:off x="9349739" y="6473952"/>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96D6744-63FD-F243-B15E-77F5BEBBB62A}" type="slidenum">
              <a:rPr kumimoji="0" lang="x-none" sz="12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x-none"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9B59EBE-F171-D1CC-623F-6A02F2F2D7C6}"/>
              </a:ext>
            </a:extLst>
          </p:cNvPr>
          <p:cNvCxnSpPr/>
          <p:nvPr/>
        </p:nvCxnSpPr>
        <p:spPr bwMode="auto">
          <a:xfrm>
            <a:off x="11660422" y="6474942"/>
            <a:ext cx="324859" cy="0"/>
          </a:xfrm>
          <a:prstGeom prst="line">
            <a:avLst/>
          </a:prstGeom>
          <a:solidFill>
            <a:schemeClr val="bg1"/>
          </a:solidFill>
          <a:ln w="38100" cap="flat" cmpd="sng" algn="ctr">
            <a:solidFill>
              <a:srgbClr val="46B8A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Placeholder 2">
            <a:extLst>
              <a:ext uri="{FF2B5EF4-FFF2-40B4-BE49-F238E27FC236}">
                <a16:creationId xmlns:a16="http://schemas.microsoft.com/office/drawing/2014/main" id="{53171195-7AEC-8DA0-0562-8BBC127758DF}"/>
              </a:ext>
            </a:extLst>
          </p:cNvPr>
          <p:cNvSpPr txBox="1">
            <a:spLocks/>
          </p:cNvSpPr>
          <p:nvPr/>
        </p:nvSpPr>
        <p:spPr>
          <a:xfrm>
            <a:off x="931995" y="782188"/>
            <a:ext cx="6280150" cy="2667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400" dirty="0">
              <a:latin typeface="Century Gothic" panose="020B0502020202020204" pitchFamily="34" charset="0"/>
            </a:endParaRPr>
          </a:p>
        </p:txBody>
      </p:sp>
      <p:sp>
        <p:nvSpPr>
          <p:cNvPr id="10" name="Text Placeholder 2">
            <a:extLst>
              <a:ext uri="{FF2B5EF4-FFF2-40B4-BE49-F238E27FC236}">
                <a16:creationId xmlns:a16="http://schemas.microsoft.com/office/drawing/2014/main" id="{4C5C1CE0-FDEF-BD48-BB62-2A0EF92E367E}"/>
              </a:ext>
            </a:extLst>
          </p:cNvPr>
          <p:cNvSpPr txBox="1">
            <a:spLocks/>
          </p:cNvSpPr>
          <p:nvPr/>
        </p:nvSpPr>
        <p:spPr>
          <a:xfrm>
            <a:off x="219844" y="390417"/>
            <a:ext cx="10143355" cy="51801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baseline="0">
                <a:solidFill>
                  <a:srgbClr val="003268"/>
                </a:solidFill>
                <a:latin typeface="Century Gothic" panose="020B0502020202020204" pitchFamily="34" charset="0"/>
                <a:ea typeface="Century Gothic" panose="020B0502020202020204" pitchFamily="34" charset="0"/>
                <a:cs typeface="RB"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spc="-55" dirty="0">
                <a:solidFill>
                  <a:srgbClr val="001F5F"/>
                </a:solidFill>
                <a:latin typeface="Trebuchet MS"/>
                <a:ea typeface="+mj-ea"/>
                <a:cs typeface="Tahoma"/>
              </a:rPr>
              <a:t>Safeguards Challenges and Opportunities for SMR Technology</a:t>
            </a:r>
          </a:p>
        </p:txBody>
      </p:sp>
      <p:grpSp>
        <p:nvGrpSpPr>
          <p:cNvPr id="12" name="object 5">
            <a:extLst>
              <a:ext uri="{FF2B5EF4-FFF2-40B4-BE49-F238E27FC236}">
                <a16:creationId xmlns:a16="http://schemas.microsoft.com/office/drawing/2014/main" id="{C9E8EE48-51E8-894F-40A8-DC582C59B2C4}"/>
              </a:ext>
            </a:extLst>
          </p:cNvPr>
          <p:cNvGrpSpPr/>
          <p:nvPr/>
        </p:nvGrpSpPr>
        <p:grpSpPr>
          <a:xfrm>
            <a:off x="789431" y="6778750"/>
            <a:ext cx="10793095" cy="79375"/>
            <a:chOff x="789431" y="6778750"/>
            <a:chExt cx="10793095" cy="79375"/>
          </a:xfrm>
        </p:grpSpPr>
        <p:sp>
          <p:nvSpPr>
            <p:cNvPr id="13" name="object 6">
              <a:extLst>
                <a:ext uri="{FF2B5EF4-FFF2-40B4-BE49-F238E27FC236}">
                  <a16:creationId xmlns:a16="http://schemas.microsoft.com/office/drawing/2014/main" id="{9DE29F1F-7A37-7157-05C0-15C00BC7B486}"/>
                </a:ext>
              </a:extLst>
            </p:cNvPr>
            <p:cNvSpPr/>
            <p:nvPr/>
          </p:nvSpPr>
          <p:spPr>
            <a:xfrm>
              <a:off x="789431" y="6781798"/>
              <a:ext cx="10793095" cy="76200"/>
            </a:xfrm>
            <a:custGeom>
              <a:avLst/>
              <a:gdLst/>
              <a:ahLst/>
              <a:cxnLst/>
              <a:rect l="l" t="t" r="r" b="b"/>
              <a:pathLst>
                <a:path w="10793095" h="76200">
                  <a:moveTo>
                    <a:pt x="10758043" y="0"/>
                  </a:moveTo>
                  <a:lnTo>
                    <a:pt x="34925" y="0"/>
                  </a:lnTo>
                  <a:lnTo>
                    <a:pt x="21329" y="2744"/>
                  </a:lnTo>
                  <a:lnTo>
                    <a:pt x="10228" y="10229"/>
                  </a:lnTo>
                  <a:lnTo>
                    <a:pt x="2744" y="21331"/>
                  </a:lnTo>
                  <a:lnTo>
                    <a:pt x="0" y="34926"/>
                  </a:lnTo>
                  <a:lnTo>
                    <a:pt x="0" y="76200"/>
                  </a:lnTo>
                  <a:lnTo>
                    <a:pt x="10792968" y="76200"/>
                  </a:lnTo>
                  <a:lnTo>
                    <a:pt x="10792968" y="34926"/>
                  </a:lnTo>
                  <a:lnTo>
                    <a:pt x="10790225" y="21331"/>
                  </a:lnTo>
                  <a:lnTo>
                    <a:pt x="10782744" y="10229"/>
                  </a:lnTo>
                  <a:lnTo>
                    <a:pt x="10771643" y="2744"/>
                  </a:lnTo>
                  <a:lnTo>
                    <a:pt x="10758043" y="0"/>
                  </a:lnTo>
                  <a:close/>
                </a:path>
              </a:pathLst>
            </a:custGeom>
            <a:solidFill>
              <a:srgbClr val="033DC0"/>
            </a:solidFill>
          </p:spPr>
          <p:txBody>
            <a:bodyPr wrap="square" lIns="0" tIns="0" rIns="0" bIns="0" rtlCol="0"/>
            <a:lstStyle/>
            <a:p>
              <a:endParaRPr/>
            </a:p>
          </p:txBody>
        </p:sp>
        <p:sp>
          <p:nvSpPr>
            <p:cNvPr id="14" name="object 7">
              <a:extLst>
                <a:ext uri="{FF2B5EF4-FFF2-40B4-BE49-F238E27FC236}">
                  <a16:creationId xmlns:a16="http://schemas.microsoft.com/office/drawing/2014/main" id="{3E71C5AA-AA8B-5461-4230-6303E5856DC4}"/>
                </a:ext>
              </a:extLst>
            </p:cNvPr>
            <p:cNvSpPr/>
            <p:nvPr/>
          </p:nvSpPr>
          <p:spPr>
            <a:xfrm>
              <a:off x="10820400" y="6778750"/>
              <a:ext cx="762000" cy="76200"/>
            </a:xfrm>
            <a:custGeom>
              <a:avLst/>
              <a:gdLst/>
              <a:ahLst/>
              <a:cxnLst/>
              <a:rect l="l" t="t" r="r" b="b"/>
              <a:pathLst>
                <a:path w="762000" h="76200">
                  <a:moveTo>
                    <a:pt x="727075" y="0"/>
                  </a:moveTo>
                  <a:lnTo>
                    <a:pt x="34925" y="0"/>
                  </a:lnTo>
                  <a:lnTo>
                    <a:pt x="21324" y="2744"/>
                  </a:lnTo>
                  <a:lnTo>
                    <a:pt x="10223" y="10229"/>
                  </a:lnTo>
                  <a:lnTo>
                    <a:pt x="2742" y="21331"/>
                  </a:lnTo>
                  <a:lnTo>
                    <a:pt x="0" y="34926"/>
                  </a:lnTo>
                  <a:lnTo>
                    <a:pt x="0" y="76200"/>
                  </a:lnTo>
                  <a:lnTo>
                    <a:pt x="762000" y="76200"/>
                  </a:lnTo>
                  <a:lnTo>
                    <a:pt x="762000" y="34926"/>
                  </a:lnTo>
                  <a:lnTo>
                    <a:pt x="759257" y="21331"/>
                  </a:lnTo>
                  <a:lnTo>
                    <a:pt x="751776" y="10229"/>
                  </a:lnTo>
                  <a:lnTo>
                    <a:pt x="740675" y="2744"/>
                  </a:lnTo>
                  <a:lnTo>
                    <a:pt x="727075" y="0"/>
                  </a:lnTo>
                  <a:close/>
                </a:path>
              </a:pathLst>
            </a:custGeom>
            <a:solidFill>
              <a:srgbClr val="00C579"/>
            </a:solidFill>
          </p:spPr>
          <p:txBody>
            <a:bodyPr wrap="square" lIns="0" tIns="0" rIns="0" bIns="0" rtlCol="0"/>
            <a:lstStyle/>
            <a:p>
              <a:endParaRPr/>
            </a:p>
          </p:txBody>
        </p:sp>
      </p:grpSp>
      <p:sp>
        <p:nvSpPr>
          <p:cNvPr id="105" name="object 4"/>
          <p:cNvSpPr/>
          <p:nvPr/>
        </p:nvSpPr>
        <p:spPr>
          <a:xfrm>
            <a:off x="0" y="249936"/>
            <a:ext cx="109855" cy="658495"/>
          </a:xfrm>
          <a:custGeom>
            <a:avLst/>
            <a:gdLst/>
            <a:ahLst/>
            <a:cxnLst/>
            <a:rect l="l" t="t" r="r" b="b"/>
            <a:pathLst>
              <a:path w="109855" h="658494">
                <a:moveTo>
                  <a:pt x="59434" y="0"/>
                </a:moveTo>
                <a:lnTo>
                  <a:pt x="0" y="0"/>
                </a:lnTo>
                <a:lnTo>
                  <a:pt x="0" y="658368"/>
                </a:lnTo>
                <a:lnTo>
                  <a:pt x="59434" y="658368"/>
                </a:lnTo>
                <a:lnTo>
                  <a:pt x="79011" y="654421"/>
                </a:lnTo>
                <a:lnTo>
                  <a:pt x="94997" y="643651"/>
                </a:lnTo>
                <a:lnTo>
                  <a:pt x="105775" y="627667"/>
                </a:lnTo>
                <a:lnTo>
                  <a:pt x="109728" y="608076"/>
                </a:lnTo>
                <a:lnTo>
                  <a:pt x="109728" y="50292"/>
                </a:lnTo>
                <a:lnTo>
                  <a:pt x="105775" y="30700"/>
                </a:lnTo>
                <a:lnTo>
                  <a:pt x="94997" y="14716"/>
                </a:lnTo>
                <a:lnTo>
                  <a:pt x="79011" y="3946"/>
                </a:lnTo>
                <a:lnTo>
                  <a:pt x="59434" y="0"/>
                </a:lnTo>
                <a:close/>
              </a:path>
            </a:pathLst>
          </a:custGeom>
          <a:solidFill>
            <a:srgbClr val="001F5F"/>
          </a:solidFill>
        </p:spPr>
        <p:txBody>
          <a:bodyPr wrap="square" lIns="0" tIns="0" rIns="0" bIns="0" rtlCol="0"/>
          <a:lstStyle/>
          <a:p>
            <a:endParaRPr/>
          </a:p>
        </p:txBody>
      </p:sp>
      <p:pic>
        <p:nvPicPr>
          <p:cNvPr id="106" name="Picture 4">
            <a:extLst>
              <a:ext uri="{FF2B5EF4-FFF2-40B4-BE49-F238E27FC236}">
                <a16:creationId xmlns:a16="http://schemas.microsoft.com/office/drawing/2014/main" id="{741A6E70-946B-DF9F-0E6D-5894AA05BA9A}"/>
              </a:ext>
            </a:extLst>
          </p:cNvPr>
          <p:cNvPicPr>
            <a:picLocks noChangeAspect="1"/>
          </p:cNvPicPr>
          <p:nvPr/>
        </p:nvPicPr>
        <p:blipFill>
          <a:blip r:embed="rId3"/>
          <a:stretch>
            <a:fillRect/>
          </a:stretch>
        </p:blipFill>
        <p:spPr>
          <a:xfrm>
            <a:off x="11320180" y="391185"/>
            <a:ext cx="464995" cy="464995"/>
          </a:xfrm>
          <a:prstGeom prst="rect">
            <a:avLst/>
          </a:prstGeom>
        </p:spPr>
      </p:pic>
      <p:sp>
        <p:nvSpPr>
          <p:cNvPr id="5" name="Rectangle 4"/>
          <p:cNvSpPr/>
          <p:nvPr/>
        </p:nvSpPr>
        <p:spPr>
          <a:xfrm>
            <a:off x="931995" y="1184617"/>
            <a:ext cx="9956374"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Safeguards implementation vs. Remote monitoring and data analysis</a:t>
            </a:r>
          </a:p>
        </p:txBody>
      </p:sp>
      <p:sp>
        <p:nvSpPr>
          <p:cNvPr id="15" name="Rectangle 14"/>
          <p:cNvSpPr/>
          <p:nvPr/>
        </p:nvSpPr>
        <p:spPr>
          <a:xfrm>
            <a:off x="931995" y="2316076"/>
            <a:ext cx="6422714" cy="3884140"/>
          </a:xfrm>
          <a:prstGeom prst="rect">
            <a:avLst/>
          </a:prstGeom>
        </p:spPr>
        <p:txBody>
          <a:bodyPr wrap="square">
            <a:spAutoFit/>
          </a:bodyPr>
          <a:lstStyle/>
          <a:p>
            <a:pPr marL="285750" indent="-285750" algn="just">
              <a:lnSpc>
                <a:spcPct val="140000"/>
              </a:lnSpc>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 Some of the SMR design complexity poses monitoring challenges for nuclear safeguards.</a:t>
            </a:r>
          </a:p>
          <a:p>
            <a:pPr marL="285750" indent="-285750" algn="just">
              <a:lnSpc>
                <a:spcPct val="140000"/>
              </a:lnSpc>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 Innovative strategies are needed to address these challenges effectively.</a:t>
            </a:r>
          </a:p>
          <a:p>
            <a:pPr marL="285750" indent="-285750" algn="just">
              <a:lnSpc>
                <a:spcPct val="140000"/>
              </a:lnSpc>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 SMR attributes offer opportunities for remote monitoring and data analysis.</a:t>
            </a:r>
          </a:p>
          <a:p>
            <a:pPr marL="285750" indent="-285750" algn="just">
              <a:lnSpc>
                <a:spcPct val="140000"/>
              </a:lnSpc>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 This approach reduces inspector burden and enhances safeguards effectiveness.</a:t>
            </a:r>
          </a:p>
        </p:txBody>
      </p:sp>
      <p:grpSp>
        <p:nvGrpSpPr>
          <p:cNvPr id="16" name="Group 15"/>
          <p:cNvGrpSpPr/>
          <p:nvPr/>
        </p:nvGrpSpPr>
        <p:grpSpPr>
          <a:xfrm>
            <a:off x="8277414" y="2046683"/>
            <a:ext cx="3383008" cy="4109644"/>
            <a:chOff x="8277414" y="2046683"/>
            <a:chExt cx="3383008" cy="4109644"/>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12527"/>
            <a:stretch/>
          </p:blipFill>
          <p:spPr>
            <a:xfrm>
              <a:off x="8277414" y="2046683"/>
              <a:ext cx="3305112" cy="153070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7414" y="3668164"/>
              <a:ext cx="3383008" cy="2488163"/>
            </a:xfrm>
            <a:prstGeom prst="rect">
              <a:avLst/>
            </a:prstGeom>
          </p:spPr>
        </p:pic>
      </p:grpSp>
    </p:spTree>
    <p:extLst>
      <p:ext uri="{BB962C8B-B14F-4D97-AF65-F5344CB8AC3E}">
        <p14:creationId xmlns:p14="http://schemas.microsoft.com/office/powerpoint/2010/main" val="426683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411826B-FED2-15F3-7BEA-0378C2CC5CAE}"/>
              </a:ext>
            </a:extLst>
          </p:cNvPr>
          <p:cNvSpPr txBox="1">
            <a:spLocks/>
          </p:cNvSpPr>
          <p:nvPr/>
        </p:nvSpPr>
        <p:spPr>
          <a:xfrm>
            <a:off x="406825" y="6466815"/>
            <a:ext cx="2743200" cy="365125"/>
          </a:xfrm>
          <a:prstGeom prst="rect">
            <a:avLst/>
          </a:prstGeom>
        </p:spPr>
        <p:txBody>
          <a:bodyPr/>
          <a:lstStyle>
            <a:defPPr>
              <a:defRPr lang="en-SA"/>
            </a:defPPr>
            <a:lvl1pPr marL="0" algn="r" defTabSz="914400" rtl="0" eaLnBrk="1" latinLnBrk="0" hangingPunct="1">
              <a:defRPr sz="1100" b="0" kern="1200">
                <a:solidFill>
                  <a:schemeClr val="bg1"/>
                </a:solidFill>
                <a:latin typeface="Frutiger LT Arabic 55 Roman" pitchFamily="2" charset="-78"/>
                <a:ea typeface="+mn-ea"/>
                <a:cs typeface="Frutiger LT Arabic 55 Roman" pitchFamily="2"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8C91DE9-3F6C-474F-B0C4-054AE9FFC5BC}" type="slidenum">
              <a:rPr kumimoji="0" lang="en-SA" sz="1100" b="0" i="0" u="none" strike="noStrike" kern="1200" cap="none" spc="0" normalizeH="0" baseline="0" noProof="0" smtClean="0">
                <a:ln>
                  <a:noFill/>
                </a:ln>
                <a:solidFill>
                  <a:srgbClr val="001C50"/>
                </a:solidFill>
                <a:effectLst/>
                <a:uLnTx/>
                <a:uFillTx/>
                <a:latin typeface="Frutiger LT Arabic 55 Roman" pitchFamily="2" charset="-78"/>
                <a:ea typeface="+mn-ea"/>
                <a:cs typeface="Frutiger LT Arabic 55 Roman" pitchFamily="2" charset="-78"/>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SA" sz="1100" b="0" i="0" u="none" strike="noStrike" kern="1200" cap="none" spc="0" normalizeH="0" baseline="0" noProof="0" dirty="0">
              <a:ln>
                <a:noFill/>
              </a:ln>
              <a:solidFill>
                <a:srgbClr val="001C50"/>
              </a:solidFill>
              <a:effectLst/>
              <a:uLnTx/>
              <a:uFillTx/>
              <a:latin typeface="Frutiger LT Arabic 55 Roman" pitchFamily="2" charset="-78"/>
              <a:ea typeface="+mn-ea"/>
              <a:cs typeface="Frutiger LT Arabic 55 Roman" pitchFamily="2" charset="-78"/>
            </a:endParaRPr>
          </a:p>
        </p:txBody>
      </p:sp>
      <p:sp>
        <p:nvSpPr>
          <p:cNvPr id="6" name="Slide Number Placeholder 13">
            <a:extLst>
              <a:ext uri="{FF2B5EF4-FFF2-40B4-BE49-F238E27FC236}">
                <a16:creationId xmlns:a16="http://schemas.microsoft.com/office/drawing/2014/main" id="{74FFEDFA-682C-2FE4-1586-080A5626E6E3}"/>
              </a:ext>
            </a:extLst>
          </p:cNvPr>
          <p:cNvSpPr txBox="1">
            <a:spLocks/>
          </p:cNvSpPr>
          <p:nvPr/>
        </p:nvSpPr>
        <p:spPr>
          <a:xfrm>
            <a:off x="9349739" y="6473952"/>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96D6744-63FD-F243-B15E-77F5BEBBB62A}" type="slidenum">
              <a:rPr kumimoji="0" lang="x-none" sz="12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x-none"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9B59EBE-F171-D1CC-623F-6A02F2F2D7C6}"/>
              </a:ext>
            </a:extLst>
          </p:cNvPr>
          <p:cNvCxnSpPr/>
          <p:nvPr/>
        </p:nvCxnSpPr>
        <p:spPr bwMode="auto">
          <a:xfrm>
            <a:off x="11660422" y="6474942"/>
            <a:ext cx="324859" cy="0"/>
          </a:xfrm>
          <a:prstGeom prst="line">
            <a:avLst/>
          </a:prstGeom>
          <a:solidFill>
            <a:schemeClr val="bg1"/>
          </a:solidFill>
          <a:ln w="38100" cap="flat" cmpd="sng" algn="ctr">
            <a:solidFill>
              <a:srgbClr val="46B8A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Placeholder 2">
            <a:extLst>
              <a:ext uri="{FF2B5EF4-FFF2-40B4-BE49-F238E27FC236}">
                <a16:creationId xmlns:a16="http://schemas.microsoft.com/office/drawing/2014/main" id="{53171195-7AEC-8DA0-0562-8BBC127758DF}"/>
              </a:ext>
            </a:extLst>
          </p:cNvPr>
          <p:cNvSpPr txBox="1">
            <a:spLocks/>
          </p:cNvSpPr>
          <p:nvPr/>
        </p:nvSpPr>
        <p:spPr>
          <a:xfrm>
            <a:off x="931995" y="782188"/>
            <a:ext cx="6280150" cy="2667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400" dirty="0">
              <a:latin typeface="Century Gothic" panose="020B0502020202020204" pitchFamily="34" charset="0"/>
            </a:endParaRPr>
          </a:p>
        </p:txBody>
      </p:sp>
      <p:sp>
        <p:nvSpPr>
          <p:cNvPr id="10" name="Text Placeholder 2">
            <a:extLst>
              <a:ext uri="{FF2B5EF4-FFF2-40B4-BE49-F238E27FC236}">
                <a16:creationId xmlns:a16="http://schemas.microsoft.com/office/drawing/2014/main" id="{4C5C1CE0-FDEF-BD48-BB62-2A0EF92E367E}"/>
              </a:ext>
            </a:extLst>
          </p:cNvPr>
          <p:cNvSpPr txBox="1">
            <a:spLocks/>
          </p:cNvSpPr>
          <p:nvPr/>
        </p:nvSpPr>
        <p:spPr>
          <a:xfrm>
            <a:off x="219844" y="390417"/>
            <a:ext cx="10143355" cy="51801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baseline="0">
                <a:solidFill>
                  <a:srgbClr val="003268"/>
                </a:solidFill>
                <a:latin typeface="Century Gothic" panose="020B0502020202020204" pitchFamily="34" charset="0"/>
                <a:ea typeface="Century Gothic" panose="020B0502020202020204" pitchFamily="34" charset="0"/>
                <a:cs typeface="RB"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spc="-55" dirty="0">
                <a:solidFill>
                  <a:srgbClr val="001F5F"/>
                </a:solidFill>
                <a:latin typeface="Trebuchet MS"/>
                <a:ea typeface="+mj-ea"/>
                <a:cs typeface="Tahoma"/>
              </a:rPr>
              <a:t>Safeguards Challenges and Opportunities for SMR Technology</a:t>
            </a:r>
          </a:p>
        </p:txBody>
      </p:sp>
      <p:grpSp>
        <p:nvGrpSpPr>
          <p:cNvPr id="12" name="object 5">
            <a:extLst>
              <a:ext uri="{FF2B5EF4-FFF2-40B4-BE49-F238E27FC236}">
                <a16:creationId xmlns:a16="http://schemas.microsoft.com/office/drawing/2014/main" id="{C9E8EE48-51E8-894F-40A8-DC582C59B2C4}"/>
              </a:ext>
            </a:extLst>
          </p:cNvPr>
          <p:cNvGrpSpPr/>
          <p:nvPr/>
        </p:nvGrpSpPr>
        <p:grpSpPr>
          <a:xfrm>
            <a:off x="789431" y="6778750"/>
            <a:ext cx="10793095" cy="79375"/>
            <a:chOff x="789431" y="6778750"/>
            <a:chExt cx="10793095" cy="79375"/>
          </a:xfrm>
        </p:grpSpPr>
        <p:sp>
          <p:nvSpPr>
            <p:cNvPr id="13" name="object 6">
              <a:extLst>
                <a:ext uri="{FF2B5EF4-FFF2-40B4-BE49-F238E27FC236}">
                  <a16:creationId xmlns:a16="http://schemas.microsoft.com/office/drawing/2014/main" id="{9DE29F1F-7A37-7157-05C0-15C00BC7B486}"/>
                </a:ext>
              </a:extLst>
            </p:cNvPr>
            <p:cNvSpPr/>
            <p:nvPr/>
          </p:nvSpPr>
          <p:spPr>
            <a:xfrm>
              <a:off x="789431" y="6781798"/>
              <a:ext cx="10793095" cy="76200"/>
            </a:xfrm>
            <a:custGeom>
              <a:avLst/>
              <a:gdLst/>
              <a:ahLst/>
              <a:cxnLst/>
              <a:rect l="l" t="t" r="r" b="b"/>
              <a:pathLst>
                <a:path w="10793095" h="76200">
                  <a:moveTo>
                    <a:pt x="10758043" y="0"/>
                  </a:moveTo>
                  <a:lnTo>
                    <a:pt x="34925" y="0"/>
                  </a:lnTo>
                  <a:lnTo>
                    <a:pt x="21329" y="2744"/>
                  </a:lnTo>
                  <a:lnTo>
                    <a:pt x="10228" y="10229"/>
                  </a:lnTo>
                  <a:lnTo>
                    <a:pt x="2744" y="21331"/>
                  </a:lnTo>
                  <a:lnTo>
                    <a:pt x="0" y="34926"/>
                  </a:lnTo>
                  <a:lnTo>
                    <a:pt x="0" y="76200"/>
                  </a:lnTo>
                  <a:lnTo>
                    <a:pt x="10792968" y="76200"/>
                  </a:lnTo>
                  <a:lnTo>
                    <a:pt x="10792968" y="34926"/>
                  </a:lnTo>
                  <a:lnTo>
                    <a:pt x="10790225" y="21331"/>
                  </a:lnTo>
                  <a:lnTo>
                    <a:pt x="10782744" y="10229"/>
                  </a:lnTo>
                  <a:lnTo>
                    <a:pt x="10771643" y="2744"/>
                  </a:lnTo>
                  <a:lnTo>
                    <a:pt x="10758043" y="0"/>
                  </a:lnTo>
                  <a:close/>
                </a:path>
              </a:pathLst>
            </a:custGeom>
            <a:solidFill>
              <a:srgbClr val="033DC0"/>
            </a:solidFill>
          </p:spPr>
          <p:txBody>
            <a:bodyPr wrap="square" lIns="0" tIns="0" rIns="0" bIns="0" rtlCol="0"/>
            <a:lstStyle/>
            <a:p>
              <a:endParaRPr/>
            </a:p>
          </p:txBody>
        </p:sp>
        <p:sp>
          <p:nvSpPr>
            <p:cNvPr id="14" name="object 7">
              <a:extLst>
                <a:ext uri="{FF2B5EF4-FFF2-40B4-BE49-F238E27FC236}">
                  <a16:creationId xmlns:a16="http://schemas.microsoft.com/office/drawing/2014/main" id="{3E71C5AA-AA8B-5461-4230-6303E5856DC4}"/>
                </a:ext>
              </a:extLst>
            </p:cNvPr>
            <p:cNvSpPr/>
            <p:nvPr/>
          </p:nvSpPr>
          <p:spPr>
            <a:xfrm>
              <a:off x="10820400" y="6778750"/>
              <a:ext cx="762000" cy="76200"/>
            </a:xfrm>
            <a:custGeom>
              <a:avLst/>
              <a:gdLst/>
              <a:ahLst/>
              <a:cxnLst/>
              <a:rect l="l" t="t" r="r" b="b"/>
              <a:pathLst>
                <a:path w="762000" h="76200">
                  <a:moveTo>
                    <a:pt x="727075" y="0"/>
                  </a:moveTo>
                  <a:lnTo>
                    <a:pt x="34925" y="0"/>
                  </a:lnTo>
                  <a:lnTo>
                    <a:pt x="21324" y="2744"/>
                  </a:lnTo>
                  <a:lnTo>
                    <a:pt x="10223" y="10229"/>
                  </a:lnTo>
                  <a:lnTo>
                    <a:pt x="2742" y="21331"/>
                  </a:lnTo>
                  <a:lnTo>
                    <a:pt x="0" y="34926"/>
                  </a:lnTo>
                  <a:lnTo>
                    <a:pt x="0" y="76200"/>
                  </a:lnTo>
                  <a:lnTo>
                    <a:pt x="762000" y="76200"/>
                  </a:lnTo>
                  <a:lnTo>
                    <a:pt x="762000" y="34926"/>
                  </a:lnTo>
                  <a:lnTo>
                    <a:pt x="759257" y="21331"/>
                  </a:lnTo>
                  <a:lnTo>
                    <a:pt x="751776" y="10229"/>
                  </a:lnTo>
                  <a:lnTo>
                    <a:pt x="740675" y="2744"/>
                  </a:lnTo>
                  <a:lnTo>
                    <a:pt x="727075" y="0"/>
                  </a:lnTo>
                  <a:close/>
                </a:path>
              </a:pathLst>
            </a:custGeom>
            <a:solidFill>
              <a:srgbClr val="00C579"/>
            </a:solidFill>
          </p:spPr>
          <p:txBody>
            <a:bodyPr wrap="square" lIns="0" tIns="0" rIns="0" bIns="0" rtlCol="0"/>
            <a:lstStyle/>
            <a:p>
              <a:endParaRPr/>
            </a:p>
          </p:txBody>
        </p:sp>
      </p:grpSp>
      <p:sp>
        <p:nvSpPr>
          <p:cNvPr id="105" name="object 4"/>
          <p:cNvSpPr/>
          <p:nvPr/>
        </p:nvSpPr>
        <p:spPr>
          <a:xfrm>
            <a:off x="0" y="249936"/>
            <a:ext cx="109855" cy="658495"/>
          </a:xfrm>
          <a:custGeom>
            <a:avLst/>
            <a:gdLst/>
            <a:ahLst/>
            <a:cxnLst/>
            <a:rect l="l" t="t" r="r" b="b"/>
            <a:pathLst>
              <a:path w="109855" h="658494">
                <a:moveTo>
                  <a:pt x="59434" y="0"/>
                </a:moveTo>
                <a:lnTo>
                  <a:pt x="0" y="0"/>
                </a:lnTo>
                <a:lnTo>
                  <a:pt x="0" y="658368"/>
                </a:lnTo>
                <a:lnTo>
                  <a:pt x="59434" y="658368"/>
                </a:lnTo>
                <a:lnTo>
                  <a:pt x="79011" y="654421"/>
                </a:lnTo>
                <a:lnTo>
                  <a:pt x="94997" y="643651"/>
                </a:lnTo>
                <a:lnTo>
                  <a:pt x="105775" y="627667"/>
                </a:lnTo>
                <a:lnTo>
                  <a:pt x="109728" y="608076"/>
                </a:lnTo>
                <a:lnTo>
                  <a:pt x="109728" y="50292"/>
                </a:lnTo>
                <a:lnTo>
                  <a:pt x="105775" y="30700"/>
                </a:lnTo>
                <a:lnTo>
                  <a:pt x="94997" y="14716"/>
                </a:lnTo>
                <a:lnTo>
                  <a:pt x="79011" y="3946"/>
                </a:lnTo>
                <a:lnTo>
                  <a:pt x="59434" y="0"/>
                </a:lnTo>
                <a:close/>
              </a:path>
            </a:pathLst>
          </a:custGeom>
          <a:solidFill>
            <a:srgbClr val="001F5F"/>
          </a:solidFill>
        </p:spPr>
        <p:txBody>
          <a:bodyPr wrap="square" lIns="0" tIns="0" rIns="0" bIns="0" rtlCol="0"/>
          <a:lstStyle/>
          <a:p>
            <a:endParaRPr/>
          </a:p>
        </p:txBody>
      </p:sp>
      <p:pic>
        <p:nvPicPr>
          <p:cNvPr id="106" name="Picture 4">
            <a:extLst>
              <a:ext uri="{FF2B5EF4-FFF2-40B4-BE49-F238E27FC236}">
                <a16:creationId xmlns:a16="http://schemas.microsoft.com/office/drawing/2014/main" id="{741A6E70-946B-DF9F-0E6D-5894AA05BA9A}"/>
              </a:ext>
            </a:extLst>
          </p:cNvPr>
          <p:cNvPicPr>
            <a:picLocks noChangeAspect="1"/>
          </p:cNvPicPr>
          <p:nvPr/>
        </p:nvPicPr>
        <p:blipFill>
          <a:blip r:embed="rId3"/>
          <a:stretch>
            <a:fillRect/>
          </a:stretch>
        </p:blipFill>
        <p:spPr>
          <a:xfrm>
            <a:off x="11320180" y="391185"/>
            <a:ext cx="464995" cy="464995"/>
          </a:xfrm>
          <a:prstGeom prst="rect">
            <a:avLst/>
          </a:prstGeom>
        </p:spPr>
      </p:pic>
      <p:sp>
        <p:nvSpPr>
          <p:cNvPr id="5" name="Rectangle 4"/>
          <p:cNvSpPr/>
          <p:nvPr/>
        </p:nvSpPr>
        <p:spPr>
          <a:xfrm>
            <a:off x="364222" y="1184617"/>
            <a:ext cx="1142095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Emergent technologies and designs vs. Innovation in safeguards technologies</a:t>
            </a:r>
          </a:p>
        </p:txBody>
      </p:sp>
      <p:sp>
        <p:nvSpPr>
          <p:cNvPr id="15" name="Rectangle 14"/>
          <p:cNvSpPr/>
          <p:nvPr/>
        </p:nvSpPr>
        <p:spPr>
          <a:xfrm>
            <a:off x="556859" y="2162165"/>
            <a:ext cx="7383983" cy="3788025"/>
          </a:xfrm>
          <a:prstGeom prst="rect">
            <a:avLst/>
          </a:prstGeom>
        </p:spPr>
        <p:txBody>
          <a:bodyPr wrap="square">
            <a:spAutoFit/>
          </a:bodyPr>
          <a:lstStyle/>
          <a:p>
            <a:pPr marL="285750" indent="-285750" algn="just">
              <a:lnSpc>
                <a:spcPct val="135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SMRs introduce new technologies absent in traditional reactors, potentially impacting existing safeguard approaches.</a:t>
            </a:r>
          </a:p>
          <a:p>
            <a:pPr marL="285750" indent="-285750" algn="just">
              <a:lnSpc>
                <a:spcPct val="135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Continuous research is necessary to understand SMR technologies and develop appropriate safeguard measures.</a:t>
            </a:r>
          </a:p>
          <a:p>
            <a:pPr marL="285750" indent="-285750" algn="just">
              <a:lnSpc>
                <a:spcPct val="135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SMR challenges can drive innovation in safeguards technologies and methodologies.</a:t>
            </a:r>
          </a:p>
          <a:p>
            <a:pPr marL="285750" indent="-285750" algn="just">
              <a:lnSpc>
                <a:spcPct val="135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Developing new technologies and methods for monitoring SMRs can enhance safeguards effectiveness and promote peaceful nuclear technology use.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3410" y="2162165"/>
            <a:ext cx="3111765" cy="3416319"/>
          </a:xfrm>
          <a:prstGeom prst="rect">
            <a:avLst/>
          </a:prstGeom>
        </p:spPr>
      </p:pic>
    </p:spTree>
    <p:extLst>
      <p:ext uri="{BB962C8B-B14F-4D97-AF65-F5344CB8AC3E}">
        <p14:creationId xmlns:p14="http://schemas.microsoft.com/office/powerpoint/2010/main" val="4052425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411826B-FED2-15F3-7BEA-0378C2CC5CAE}"/>
              </a:ext>
            </a:extLst>
          </p:cNvPr>
          <p:cNvSpPr txBox="1">
            <a:spLocks/>
          </p:cNvSpPr>
          <p:nvPr/>
        </p:nvSpPr>
        <p:spPr>
          <a:xfrm>
            <a:off x="406825" y="6466815"/>
            <a:ext cx="2743200" cy="365125"/>
          </a:xfrm>
          <a:prstGeom prst="rect">
            <a:avLst/>
          </a:prstGeom>
        </p:spPr>
        <p:txBody>
          <a:bodyPr/>
          <a:lstStyle>
            <a:defPPr>
              <a:defRPr lang="en-SA"/>
            </a:defPPr>
            <a:lvl1pPr marL="0" algn="r" defTabSz="914400" rtl="0" eaLnBrk="1" latinLnBrk="0" hangingPunct="1">
              <a:defRPr sz="1100" b="0" kern="1200">
                <a:solidFill>
                  <a:schemeClr val="bg1"/>
                </a:solidFill>
                <a:latin typeface="Frutiger LT Arabic 55 Roman" pitchFamily="2" charset="-78"/>
                <a:ea typeface="+mn-ea"/>
                <a:cs typeface="Frutiger LT Arabic 55 Roman" pitchFamily="2"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8C91DE9-3F6C-474F-B0C4-054AE9FFC5BC}" type="slidenum">
              <a:rPr kumimoji="0" lang="en-SA" sz="1100" b="0" i="0" u="none" strike="noStrike" kern="1200" cap="none" spc="0" normalizeH="0" baseline="0" noProof="0" smtClean="0">
                <a:ln>
                  <a:noFill/>
                </a:ln>
                <a:solidFill>
                  <a:srgbClr val="001C50"/>
                </a:solidFill>
                <a:effectLst/>
                <a:uLnTx/>
                <a:uFillTx/>
                <a:latin typeface="Frutiger LT Arabic 55 Roman" pitchFamily="2" charset="-78"/>
                <a:ea typeface="+mn-ea"/>
                <a:cs typeface="Frutiger LT Arabic 55 Roman" pitchFamily="2" charset="-78"/>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SA" sz="1100" b="0" i="0" u="none" strike="noStrike" kern="1200" cap="none" spc="0" normalizeH="0" baseline="0" noProof="0" dirty="0">
              <a:ln>
                <a:noFill/>
              </a:ln>
              <a:solidFill>
                <a:srgbClr val="001C50"/>
              </a:solidFill>
              <a:effectLst/>
              <a:uLnTx/>
              <a:uFillTx/>
              <a:latin typeface="Frutiger LT Arabic 55 Roman" pitchFamily="2" charset="-78"/>
              <a:ea typeface="+mn-ea"/>
              <a:cs typeface="Frutiger LT Arabic 55 Roman" pitchFamily="2" charset="-78"/>
            </a:endParaRPr>
          </a:p>
        </p:txBody>
      </p:sp>
      <p:sp>
        <p:nvSpPr>
          <p:cNvPr id="6" name="Slide Number Placeholder 13">
            <a:extLst>
              <a:ext uri="{FF2B5EF4-FFF2-40B4-BE49-F238E27FC236}">
                <a16:creationId xmlns:a16="http://schemas.microsoft.com/office/drawing/2014/main" id="{74FFEDFA-682C-2FE4-1586-080A5626E6E3}"/>
              </a:ext>
            </a:extLst>
          </p:cNvPr>
          <p:cNvSpPr txBox="1">
            <a:spLocks/>
          </p:cNvSpPr>
          <p:nvPr/>
        </p:nvSpPr>
        <p:spPr>
          <a:xfrm>
            <a:off x="9349739" y="6473952"/>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96D6744-63FD-F243-B15E-77F5BEBBB62A}" type="slidenum">
              <a:rPr kumimoji="0" lang="x-none" sz="12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x-none"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9B59EBE-F171-D1CC-623F-6A02F2F2D7C6}"/>
              </a:ext>
            </a:extLst>
          </p:cNvPr>
          <p:cNvCxnSpPr/>
          <p:nvPr/>
        </p:nvCxnSpPr>
        <p:spPr bwMode="auto">
          <a:xfrm>
            <a:off x="11660422" y="6474942"/>
            <a:ext cx="324859" cy="0"/>
          </a:xfrm>
          <a:prstGeom prst="line">
            <a:avLst/>
          </a:prstGeom>
          <a:solidFill>
            <a:schemeClr val="bg1"/>
          </a:solidFill>
          <a:ln w="38100" cap="flat" cmpd="sng" algn="ctr">
            <a:solidFill>
              <a:srgbClr val="46B8A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Placeholder 2">
            <a:extLst>
              <a:ext uri="{FF2B5EF4-FFF2-40B4-BE49-F238E27FC236}">
                <a16:creationId xmlns:a16="http://schemas.microsoft.com/office/drawing/2014/main" id="{53171195-7AEC-8DA0-0562-8BBC127758DF}"/>
              </a:ext>
            </a:extLst>
          </p:cNvPr>
          <p:cNvSpPr txBox="1">
            <a:spLocks/>
          </p:cNvSpPr>
          <p:nvPr/>
        </p:nvSpPr>
        <p:spPr>
          <a:xfrm>
            <a:off x="931995" y="782188"/>
            <a:ext cx="6280150" cy="2667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400" dirty="0">
              <a:latin typeface="Century Gothic" panose="020B0502020202020204" pitchFamily="34" charset="0"/>
            </a:endParaRPr>
          </a:p>
        </p:txBody>
      </p:sp>
      <p:sp>
        <p:nvSpPr>
          <p:cNvPr id="10" name="Text Placeholder 2">
            <a:extLst>
              <a:ext uri="{FF2B5EF4-FFF2-40B4-BE49-F238E27FC236}">
                <a16:creationId xmlns:a16="http://schemas.microsoft.com/office/drawing/2014/main" id="{4C5C1CE0-FDEF-BD48-BB62-2A0EF92E367E}"/>
              </a:ext>
            </a:extLst>
          </p:cNvPr>
          <p:cNvSpPr txBox="1">
            <a:spLocks/>
          </p:cNvSpPr>
          <p:nvPr/>
        </p:nvSpPr>
        <p:spPr>
          <a:xfrm>
            <a:off x="219844" y="390417"/>
            <a:ext cx="10143355" cy="51801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baseline="0">
                <a:solidFill>
                  <a:srgbClr val="003268"/>
                </a:solidFill>
                <a:latin typeface="Century Gothic" panose="020B0502020202020204" pitchFamily="34" charset="0"/>
                <a:ea typeface="Century Gothic" panose="020B0502020202020204" pitchFamily="34" charset="0"/>
                <a:cs typeface="RB"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spc="-55" dirty="0">
                <a:solidFill>
                  <a:srgbClr val="001F5F"/>
                </a:solidFill>
                <a:latin typeface="Trebuchet MS"/>
                <a:ea typeface="+mj-ea"/>
                <a:cs typeface="Tahoma"/>
              </a:rPr>
              <a:t>Safeguards Challenges and Opportunities for SMR Technology</a:t>
            </a:r>
          </a:p>
        </p:txBody>
      </p:sp>
      <p:grpSp>
        <p:nvGrpSpPr>
          <p:cNvPr id="12" name="object 5">
            <a:extLst>
              <a:ext uri="{FF2B5EF4-FFF2-40B4-BE49-F238E27FC236}">
                <a16:creationId xmlns:a16="http://schemas.microsoft.com/office/drawing/2014/main" id="{C9E8EE48-51E8-894F-40A8-DC582C59B2C4}"/>
              </a:ext>
            </a:extLst>
          </p:cNvPr>
          <p:cNvGrpSpPr/>
          <p:nvPr/>
        </p:nvGrpSpPr>
        <p:grpSpPr>
          <a:xfrm>
            <a:off x="789431" y="6778750"/>
            <a:ext cx="10793095" cy="79375"/>
            <a:chOff x="789431" y="6778750"/>
            <a:chExt cx="10793095" cy="79375"/>
          </a:xfrm>
        </p:grpSpPr>
        <p:sp>
          <p:nvSpPr>
            <p:cNvPr id="13" name="object 6">
              <a:extLst>
                <a:ext uri="{FF2B5EF4-FFF2-40B4-BE49-F238E27FC236}">
                  <a16:creationId xmlns:a16="http://schemas.microsoft.com/office/drawing/2014/main" id="{9DE29F1F-7A37-7157-05C0-15C00BC7B486}"/>
                </a:ext>
              </a:extLst>
            </p:cNvPr>
            <p:cNvSpPr/>
            <p:nvPr/>
          </p:nvSpPr>
          <p:spPr>
            <a:xfrm>
              <a:off x="789431" y="6781798"/>
              <a:ext cx="10793095" cy="76200"/>
            </a:xfrm>
            <a:custGeom>
              <a:avLst/>
              <a:gdLst/>
              <a:ahLst/>
              <a:cxnLst/>
              <a:rect l="l" t="t" r="r" b="b"/>
              <a:pathLst>
                <a:path w="10793095" h="76200">
                  <a:moveTo>
                    <a:pt x="10758043" y="0"/>
                  </a:moveTo>
                  <a:lnTo>
                    <a:pt x="34925" y="0"/>
                  </a:lnTo>
                  <a:lnTo>
                    <a:pt x="21329" y="2744"/>
                  </a:lnTo>
                  <a:lnTo>
                    <a:pt x="10228" y="10229"/>
                  </a:lnTo>
                  <a:lnTo>
                    <a:pt x="2744" y="21331"/>
                  </a:lnTo>
                  <a:lnTo>
                    <a:pt x="0" y="34926"/>
                  </a:lnTo>
                  <a:lnTo>
                    <a:pt x="0" y="76200"/>
                  </a:lnTo>
                  <a:lnTo>
                    <a:pt x="10792968" y="76200"/>
                  </a:lnTo>
                  <a:lnTo>
                    <a:pt x="10792968" y="34926"/>
                  </a:lnTo>
                  <a:lnTo>
                    <a:pt x="10790225" y="21331"/>
                  </a:lnTo>
                  <a:lnTo>
                    <a:pt x="10782744" y="10229"/>
                  </a:lnTo>
                  <a:lnTo>
                    <a:pt x="10771643" y="2744"/>
                  </a:lnTo>
                  <a:lnTo>
                    <a:pt x="10758043" y="0"/>
                  </a:lnTo>
                  <a:close/>
                </a:path>
              </a:pathLst>
            </a:custGeom>
            <a:solidFill>
              <a:srgbClr val="033DC0"/>
            </a:solidFill>
          </p:spPr>
          <p:txBody>
            <a:bodyPr wrap="square" lIns="0" tIns="0" rIns="0" bIns="0" rtlCol="0"/>
            <a:lstStyle/>
            <a:p>
              <a:endParaRPr/>
            </a:p>
          </p:txBody>
        </p:sp>
        <p:sp>
          <p:nvSpPr>
            <p:cNvPr id="14" name="object 7">
              <a:extLst>
                <a:ext uri="{FF2B5EF4-FFF2-40B4-BE49-F238E27FC236}">
                  <a16:creationId xmlns:a16="http://schemas.microsoft.com/office/drawing/2014/main" id="{3E71C5AA-AA8B-5461-4230-6303E5856DC4}"/>
                </a:ext>
              </a:extLst>
            </p:cNvPr>
            <p:cNvSpPr/>
            <p:nvPr/>
          </p:nvSpPr>
          <p:spPr>
            <a:xfrm>
              <a:off x="10820400" y="6778750"/>
              <a:ext cx="762000" cy="76200"/>
            </a:xfrm>
            <a:custGeom>
              <a:avLst/>
              <a:gdLst/>
              <a:ahLst/>
              <a:cxnLst/>
              <a:rect l="l" t="t" r="r" b="b"/>
              <a:pathLst>
                <a:path w="762000" h="76200">
                  <a:moveTo>
                    <a:pt x="727075" y="0"/>
                  </a:moveTo>
                  <a:lnTo>
                    <a:pt x="34925" y="0"/>
                  </a:lnTo>
                  <a:lnTo>
                    <a:pt x="21324" y="2744"/>
                  </a:lnTo>
                  <a:lnTo>
                    <a:pt x="10223" y="10229"/>
                  </a:lnTo>
                  <a:lnTo>
                    <a:pt x="2742" y="21331"/>
                  </a:lnTo>
                  <a:lnTo>
                    <a:pt x="0" y="34926"/>
                  </a:lnTo>
                  <a:lnTo>
                    <a:pt x="0" y="76200"/>
                  </a:lnTo>
                  <a:lnTo>
                    <a:pt x="762000" y="76200"/>
                  </a:lnTo>
                  <a:lnTo>
                    <a:pt x="762000" y="34926"/>
                  </a:lnTo>
                  <a:lnTo>
                    <a:pt x="759257" y="21331"/>
                  </a:lnTo>
                  <a:lnTo>
                    <a:pt x="751776" y="10229"/>
                  </a:lnTo>
                  <a:lnTo>
                    <a:pt x="740675" y="2744"/>
                  </a:lnTo>
                  <a:lnTo>
                    <a:pt x="727075" y="0"/>
                  </a:lnTo>
                  <a:close/>
                </a:path>
              </a:pathLst>
            </a:custGeom>
            <a:solidFill>
              <a:srgbClr val="00C579"/>
            </a:solidFill>
          </p:spPr>
          <p:txBody>
            <a:bodyPr wrap="square" lIns="0" tIns="0" rIns="0" bIns="0" rtlCol="0"/>
            <a:lstStyle/>
            <a:p>
              <a:endParaRPr/>
            </a:p>
          </p:txBody>
        </p:sp>
      </p:grpSp>
      <p:sp>
        <p:nvSpPr>
          <p:cNvPr id="105" name="object 4"/>
          <p:cNvSpPr/>
          <p:nvPr/>
        </p:nvSpPr>
        <p:spPr>
          <a:xfrm>
            <a:off x="0" y="249936"/>
            <a:ext cx="109855" cy="658495"/>
          </a:xfrm>
          <a:custGeom>
            <a:avLst/>
            <a:gdLst/>
            <a:ahLst/>
            <a:cxnLst/>
            <a:rect l="l" t="t" r="r" b="b"/>
            <a:pathLst>
              <a:path w="109855" h="658494">
                <a:moveTo>
                  <a:pt x="59434" y="0"/>
                </a:moveTo>
                <a:lnTo>
                  <a:pt x="0" y="0"/>
                </a:lnTo>
                <a:lnTo>
                  <a:pt x="0" y="658368"/>
                </a:lnTo>
                <a:lnTo>
                  <a:pt x="59434" y="658368"/>
                </a:lnTo>
                <a:lnTo>
                  <a:pt x="79011" y="654421"/>
                </a:lnTo>
                <a:lnTo>
                  <a:pt x="94997" y="643651"/>
                </a:lnTo>
                <a:lnTo>
                  <a:pt x="105775" y="627667"/>
                </a:lnTo>
                <a:lnTo>
                  <a:pt x="109728" y="608076"/>
                </a:lnTo>
                <a:lnTo>
                  <a:pt x="109728" y="50292"/>
                </a:lnTo>
                <a:lnTo>
                  <a:pt x="105775" y="30700"/>
                </a:lnTo>
                <a:lnTo>
                  <a:pt x="94997" y="14716"/>
                </a:lnTo>
                <a:lnTo>
                  <a:pt x="79011" y="3946"/>
                </a:lnTo>
                <a:lnTo>
                  <a:pt x="59434" y="0"/>
                </a:lnTo>
                <a:close/>
              </a:path>
            </a:pathLst>
          </a:custGeom>
          <a:solidFill>
            <a:srgbClr val="001F5F"/>
          </a:solidFill>
        </p:spPr>
        <p:txBody>
          <a:bodyPr wrap="square" lIns="0" tIns="0" rIns="0" bIns="0" rtlCol="0"/>
          <a:lstStyle/>
          <a:p>
            <a:endParaRPr/>
          </a:p>
        </p:txBody>
      </p:sp>
      <p:pic>
        <p:nvPicPr>
          <p:cNvPr id="106" name="Picture 4">
            <a:extLst>
              <a:ext uri="{FF2B5EF4-FFF2-40B4-BE49-F238E27FC236}">
                <a16:creationId xmlns:a16="http://schemas.microsoft.com/office/drawing/2014/main" id="{741A6E70-946B-DF9F-0E6D-5894AA05BA9A}"/>
              </a:ext>
            </a:extLst>
          </p:cNvPr>
          <p:cNvPicPr>
            <a:picLocks noChangeAspect="1"/>
          </p:cNvPicPr>
          <p:nvPr/>
        </p:nvPicPr>
        <p:blipFill>
          <a:blip r:embed="rId3"/>
          <a:stretch>
            <a:fillRect/>
          </a:stretch>
        </p:blipFill>
        <p:spPr>
          <a:xfrm>
            <a:off x="11320180" y="391185"/>
            <a:ext cx="464995" cy="464995"/>
          </a:xfrm>
          <a:prstGeom prst="rect">
            <a:avLst/>
          </a:prstGeom>
        </p:spPr>
      </p:pic>
      <p:sp>
        <p:nvSpPr>
          <p:cNvPr id="5" name="Rectangle 4"/>
          <p:cNvSpPr/>
          <p:nvPr/>
        </p:nvSpPr>
        <p:spPr>
          <a:xfrm>
            <a:off x="931995" y="1184617"/>
            <a:ext cx="9956374"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Resource constraints vs. Economies of scale</a:t>
            </a:r>
          </a:p>
        </p:txBody>
      </p:sp>
      <p:sp>
        <p:nvSpPr>
          <p:cNvPr id="15" name="Rectangle 14"/>
          <p:cNvSpPr/>
          <p:nvPr/>
        </p:nvSpPr>
        <p:spPr>
          <a:xfrm>
            <a:off x="576237" y="2190850"/>
            <a:ext cx="6635908" cy="3611053"/>
          </a:xfrm>
          <a:prstGeom prst="rect">
            <a:avLst/>
          </a:prstGeom>
        </p:spPr>
        <p:txBody>
          <a:bodyPr wrap="square">
            <a:spAutoFit/>
          </a:bodyPr>
          <a:lstStyle/>
          <a:p>
            <a:pPr marL="285750" indent="-285750" algn="just">
              <a:lnSpc>
                <a:spcPct val="145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Wide SMR deployment strains regulatory resources for safeguard inspections.</a:t>
            </a:r>
          </a:p>
          <a:p>
            <a:pPr marL="285750" indent="-285750" algn="just">
              <a:lnSpc>
                <a:spcPct val="145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Meeting demand without compromising effectiveness requires more funding, personnel, and equipment.</a:t>
            </a:r>
          </a:p>
          <a:p>
            <a:pPr marL="285750" indent="-285750" algn="just">
              <a:lnSpc>
                <a:spcPct val="145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SMR modularity enables standardized safeguards across multiple facilities.</a:t>
            </a:r>
          </a:p>
          <a:p>
            <a:pPr marL="285750" indent="-285750" algn="just">
              <a:lnSpc>
                <a:spcPct val="145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Scalability enhances efficiency, effectiveness, and may reduce implementation costs.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7937" y="1984024"/>
            <a:ext cx="2962243" cy="3733970"/>
          </a:xfrm>
          <a:prstGeom prst="rect">
            <a:avLst/>
          </a:prstGeom>
        </p:spPr>
      </p:pic>
    </p:spTree>
    <p:extLst>
      <p:ext uri="{BB962C8B-B14F-4D97-AF65-F5344CB8AC3E}">
        <p14:creationId xmlns:p14="http://schemas.microsoft.com/office/powerpoint/2010/main" val="1102416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411826B-FED2-15F3-7BEA-0378C2CC5CAE}"/>
              </a:ext>
            </a:extLst>
          </p:cNvPr>
          <p:cNvSpPr txBox="1">
            <a:spLocks/>
          </p:cNvSpPr>
          <p:nvPr/>
        </p:nvSpPr>
        <p:spPr>
          <a:xfrm>
            <a:off x="406825" y="6466815"/>
            <a:ext cx="2743200" cy="365125"/>
          </a:xfrm>
          <a:prstGeom prst="rect">
            <a:avLst/>
          </a:prstGeom>
        </p:spPr>
        <p:txBody>
          <a:bodyPr/>
          <a:lstStyle>
            <a:defPPr>
              <a:defRPr lang="en-SA"/>
            </a:defPPr>
            <a:lvl1pPr marL="0" algn="r" defTabSz="914400" rtl="0" eaLnBrk="1" latinLnBrk="0" hangingPunct="1">
              <a:defRPr sz="1100" b="0" kern="1200">
                <a:solidFill>
                  <a:schemeClr val="bg1"/>
                </a:solidFill>
                <a:latin typeface="Frutiger LT Arabic 55 Roman" pitchFamily="2" charset="-78"/>
                <a:ea typeface="+mn-ea"/>
                <a:cs typeface="Frutiger LT Arabic 55 Roman" pitchFamily="2"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8C91DE9-3F6C-474F-B0C4-054AE9FFC5BC}" type="slidenum">
              <a:rPr kumimoji="0" lang="en-SA" sz="1100" b="0" i="0" u="none" strike="noStrike" kern="1200" cap="none" spc="0" normalizeH="0" baseline="0" noProof="0" smtClean="0">
                <a:ln>
                  <a:noFill/>
                </a:ln>
                <a:solidFill>
                  <a:srgbClr val="001C50"/>
                </a:solidFill>
                <a:effectLst/>
                <a:uLnTx/>
                <a:uFillTx/>
                <a:latin typeface="Frutiger LT Arabic 55 Roman" pitchFamily="2" charset="-78"/>
                <a:ea typeface="+mn-ea"/>
                <a:cs typeface="Frutiger LT Arabic 55 Roman" pitchFamily="2" charset="-78"/>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SA" sz="1100" b="0" i="0" u="none" strike="noStrike" kern="1200" cap="none" spc="0" normalizeH="0" baseline="0" noProof="0" dirty="0">
              <a:ln>
                <a:noFill/>
              </a:ln>
              <a:solidFill>
                <a:srgbClr val="001C50"/>
              </a:solidFill>
              <a:effectLst/>
              <a:uLnTx/>
              <a:uFillTx/>
              <a:latin typeface="Frutiger LT Arabic 55 Roman" pitchFamily="2" charset="-78"/>
              <a:ea typeface="+mn-ea"/>
              <a:cs typeface="Frutiger LT Arabic 55 Roman" pitchFamily="2" charset="-78"/>
            </a:endParaRPr>
          </a:p>
        </p:txBody>
      </p:sp>
      <p:sp>
        <p:nvSpPr>
          <p:cNvPr id="6" name="Slide Number Placeholder 13">
            <a:extLst>
              <a:ext uri="{FF2B5EF4-FFF2-40B4-BE49-F238E27FC236}">
                <a16:creationId xmlns:a16="http://schemas.microsoft.com/office/drawing/2014/main" id="{74FFEDFA-682C-2FE4-1586-080A5626E6E3}"/>
              </a:ext>
            </a:extLst>
          </p:cNvPr>
          <p:cNvSpPr txBox="1">
            <a:spLocks/>
          </p:cNvSpPr>
          <p:nvPr/>
        </p:nvSpPr>
        <p:spPr>
          <a:xfrm>
            <a:off x="9349739" y="6473952"/>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96D6744-63FD-F243-B15E-77F5BEBBB62A}" type="slidenum">
              <a:rPr kumimoji="0" lang="x-none" sz="12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x-none"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9B59EBE-F171-D1CC-623F-6A02F2F2D7C6}"/>
              </a:ext>
            </a:extLst>
          </p:cNvPr>
          <p:cNvCxnSpPr/>
          <p:nvPr/>
        </p:nvCxnSpPr>
        <p:spPr bwMode="auto">
          <a:xfrm>
            <a:off x="11660422" y="6474942"/>
            <a:ext cx="324859" cy="0"/>
          </a:xfrm>
          <a:prstGeom prst="line">
            <a:avLst/>
          </a:prstGeom>
          <a:solidFill>
            <a:schemeClr val="bg1"/>
          </a:solidFill>
          <a:ln w="38100" cap="flat" cmpd="sng" algn="ctr">
            <a:solidFill>
              <a:srgbClr val="46B8A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Placeholder 2">
            <a:extLst>
              <a:ext uri="{FF2B5EF4-FFF2-40B4-BE49-F238E27FC236}">
                <a16:creationId xmlns:a16="http://schemas.microsoft.com/office/drawing/2014/main" id="{53171195-7AEC-8DA0-0562-8BBC127758DF}"/>
              </a:ext>
            </a:extLst>
          </p:cNvPr>
          <p:cNvSpPr txBox="1">
            <a:spLocks/>
          </p:cNvSpPr>
          <p:nvPr/>
        </p:nvSpPr>
        <p:spPr>
          <a:xfrm>
            <a:off x="931995" y="782188"/>
            <a:ext cx="6280150" cy="2667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400" dirty="0">
              <a:latin typeface="Century Gothic" panose="020B0502020202020204" pitchFamily="34" charset="0"/>
            </a:endParaRPr>
          </a:p>
        </p:txBody>
      </p:sp>
      <p:sp>
        <p:nvSpPr>
          <p:cNvPr id="10" name="Text Placeholder 2">
            <a:extLst>
              <a:ext uri="{FF2B5EF4-FFF2-40B4-BE49-F238E27FC236}">
                <a16:creationId xmlns:a16="http://schemas.microsoft.com/office/drawing/2014/main" id="{4C5C1CE0-FDEF-BD48-BB62-2A0EF92E367E}"/>
              </a:ext>
            </a:extLst>
          </p:cNvPr>
          <p:cNvSpPr txBox="1">
            <a:spLocks/>
          </p:cNvSpPr>
          <p:nvPr/>
        </p:nvSpPr>
        <p:spPr>
          <a:xfrm>
            <a:off x="219844" y="390417"/>
            <a:ext cx="10143355" cy="51801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baseline="0">
                <a:solidFill>
                  <a:srgbClr val="003268"/>
                </a:solidFill>
                <a:latin typeface="Century Gothic" panose="020B0502020202020204" pitchFamily="34" charset="0"/>
                <a:ea typeface="Century Gothic" panose="020B0502020202020204" pitchFamily="34" charset="0"/>
                <a:cs typeface="RB"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spc="-55" dirty="0">
                <a:solidFill>
                  <a:srgbClr val="001F5F"/>
                </a:solidFill>
                <a:latin typeface="Trebuchet MS"/>
                <a:ea typeface="+mj-ea"/>
                <a:cs typeface="Tahoma"/>
              </a:rPr>
              <a:t>Safeguards Challenges and Opportunities for SMR Technology</a:t>
            </a:r>
          </a:p>
        </p:txBody>
      </p:sp>
      <p:grpSp>
        <p:nvGrpSpPr>
          <p:cNvPr id="12" name="object 5">
            <a:extLst>
              <a:ext uri="{FF2B5EF4-FFF2-40B4-BE49-F238E27FC236}">
                <a16:creationId xmlns:a16="http://schemas.microsoft.com/office/drawing/2014/main" id="{C9E8EE48-51E8-894F-40A8-DC582C59B2C4}"/>
              </a:ext>
            </a:extLst>
          </p:cNvPr>
          <p:cNvGrpSpPr/>
          <p:nvPr/>
        </p:nvGrpSpPr>
        <p:grpSpPr>
          <a:xfrm>
            <a:off x="789431" y="6778750"/>
            <a:ext cx="10793095" cy="79375"/>
            <a:chOff x="789431" y="6778750"/>
            <a:chExt cx="10793095" cy="79375"/>
          </a:xfrm>
        </p:grpSpPr>
        <p:sp>
          <p:nvSpPr>
            <p:cNvPr id="13" name="object 6">
              <a:extLst>
                <a:ext uri="{FF2B5EF4-FFF2-40B4-BE49-F238E27FC236}">
                  <a16:creationId xmlns:a16="http://schemas.microsoft.com/office/drawing/2014/main" id="{9DE29F1F-7A37-7157-05C0-15C00BC7B486}"/>
                </a:ext>
              </a:extLst>
            </p:cNvPr>
            <p:cNvSpPr/>
            <p:nvPr/>
          </p:nvSpPr>
          <p:spPr>
            <a:xfrm>
              <a:off x="789431" y="6781798"/>
              <a:ext cx="10793095" cy="76200"/>
            </a:xfrm>
            <a:custGeom>
              <a:avLst/>
              <a:gdLst/>
              <a:ahLst/>
              <a:cxnLst/>
              <a:rect l="l" t="t" r="r" b="b"/>
              <a:pathLst>
                <a:path w="10793095" h="76200">
                  <a:moveTo>
                    <a:pt x="10758043" y="0"/>
                  </a:moveTo>
                  <a:lnTo>
                    <a:pt x="34925" y="0"/>
                  </a:lnTo>
                  <a:lnTo>
                    <a:pt x="21329" y="2744"/>
                  </a:lnTo>
                  <a:lnTo>
                    <a:pt x="10228" y="10229"/>
                  </a:lnTo>
                  <a:lnTo>
                    <a:pt x="2744" y="21331"/>
                  </a:lnTo>
                  <a:lnTo>
                    <a:pt x="0" y="34926"/>
                  </a:lnTo>
                  <a:lnTo>
                    <a:pt x="0" y="76200"/>
                  </a:lnTo>
                  <a:lnTo>
                    <a:pt x="10792968" y="76200"/>
                  </a:lnTo>
                  <a:lnTo>
                    <a:pt x="10792968" y="34926"/>
                  </a:lnTo>
                  <a:lnTo>
                    <a:pt x="10790225" y="21331"/>
                  </a:lnTo>
                  <a:lnTo>
                    <a:pt x="10782744" y="10229"/>
                  </a:lnTo>
                  <a:lnTo>
                    <a:pt x="10771643" y="2744"/>
                  </a:lnTo>
                  <a:lnTo>
                    <a:pt x="10758043" y="0"/>
                  </a:lnTo>
                  <a:close/>
                </a:path>
              </a:pathLst>
            </a:custGeom>
            <a:solidFill>
              <a:srgbClr val="033DC0"/>
            </a:solidFill>
          </p:spPr>
          <p:txBody>
            <a:bodyPr wrap="square" lIns="0" tIns="0" rIns="0" bIns="0" rtlCol="0"/>
            <a:lstStyle/>
            <a:p>
              <a:endParaRPr/>
            </a:p>
          </p:txBody>
        </p:sp>
        <p:sp>
          <p:nvSpPr>
            <p:cNvPr id="14" name="object 7">
              <a:extLst>
                <a:ext uri="{FF2B5EF4-FFF2-40B4-BE49-F238E27FC236}">
                  <a16:creationId xmlns:a16="http://schemas.microsoft.com/office/drawing/2014/main" id="{3E71C5AA-AA8B-5461-4230-6303E5856DC4}"/>
                </a:ext>
              </a:extLst>
            </p:cNvPr>
            <p:cNvSpPr/>
            <p:nvPr/>
          </p:nvSpPr>
          <p:spPr>
            <a:xfrm>
              <a:off x="10820400" y="6778750"/>
              <a:ext cx="762000" cy="76200"/>
            </a:xfrm>
            <a:custGeom>
              <a:avLst/>
              <a:gdLst/>
              <a:ahLst/>
              <a:cxnLst/>
              <a:rect l="l" t="t" r="r" b="b"/>
              <a:pathLst>
                <a:path w="762000" h="76200">
                  <a:moveTo>
                    <a:pt x="727075" y="0"/>
                  </a:moveTo>
                  <a:lnTo>
                    <a:pt x="34925" y="0"/>
                  </a:lnTo>
                  <a:lnTo>
                    <a:pt x="21324" y="2744"/>
                  </a:lnTo>
                  <a:lnTo>
                    <a:pt x="10223" y="10229"/>
                  </a:lnTo>
                  <a:lnTo>
                    <a:pt x="2742" y="21331"/>
                  </a:lnTo>
                  <a:lnTo>
                    <a:pt x="0" y="34926"/>
                  </a:lnTo>
                  <a:lnTo>
                    <a:pt x="0" y="76200"/>
                  </a:lnTo>
                  <a:lnTo>
                    <a:pt x="762000" y="76200"/>
                  </a:lnTo>
                  <a:lnTo>
                    <a:pt x="762000" y="34926"/>
                  </a:lnTo>
                  <a:lnTo>
                    <a:pt x="759257" y="21331"/>
                  </a:lnTo>
                  <a:lnTo>
                    <a:pt x="751776" y="10229"/>
                  </a:lnTo>
                  <a:lnTo>
                    <a:pt x="740675" y="2744"/>
                  </a:lnTo>
                  <a:lnTo>
                    <a:pt x="727075" y="0"/>
                  </a:lnTo>
                  <a:close/>
                </a:path>
              </a:pathLst>
            </a:custGeom>
            <a:solidFill>
              <a:srgbClr val="00C579"/>
            </a:solidFill>
          </p:spPr>
          <p:txBody>
            <a:bodyPr wrap="square" lIns="0" tIns="0" rIns="0" bIns="0" rtlCol="0"/>
            <a:lstStyle/>
            <a:p>
              <a:endParaRPr/>
            </a:p>
          </p:txBody>
        </p:sp>
      </p:grpSp>
      <p:sp>
        <p:nvSpPr>
          <p:cNvPr id="105" name="object 4"/>
          <p:cNvSpPr/>
          <p:nvPr/>
        </p:nvSpPr>
        <p:spPr>
          <a:xfrm>
            <a:off x="0" y="249936"/>
            <a:ext cx="109855" cy="658495"/>
          </a:xfrm>
          <a:custGeom>
            <a:avLst/>
            <a:gdLst/>
            <a:ahLst/>
            <a:cxnLst/>
            <a:rect l="l" t="t" r="r" b="b"/>
            <a:pathLst>
              <a:path w="109855" h="658494">
                <a:moveTo>
                  <a:pt x="59434" y="0"/>
                </a:moveTo>
                <a:lnTo>
                  <a:pt x="0" y="0"/>
                </a:lnTo>
                <a:lnTo>
                  <a:pt x="0" y="658368"/>
                </a:lnTo>
                <a:lnTo>
                  <a:pt x="59434" y="658368"/>
                </a:lnTo>
                <a:lnTo>
                  <a:pt x="79011" y="654421"/>
                </a:lnTo>
                <a:lnTo>
                  <a:pt x="94997" y="643651"/>
                </a:lnTo>
                <a:lnTo>
                  <a:pt x="105775" y="627667"/>
                </a:lnTo>
                <a:lnTo>
                  <a:pt x="109728" y="608076"/>
                </a:lnTo>
                <a:lnTo>
                  <a:pt x="109728" y="50292"/>
                </a:lnTo>
                <a:lnTo>
                  <a:pt x="105775" y="30700"/>
                </a:lnTo>
                <a:lnTo>
                  <a:pt x="94997" y="14716"/>
                </a:lnTo>
                <a:lnTo>
                  <a:pt x="79011" y="3946"/>
                </a:lnTo>
                <a:lnTo>
                  <a:pt x="59434" y="0"/>
                </a:lnTo>
                <a:close/>
              </a:path>
            </a:pathLst>
          </a:custGeom>
          <a:solidFill>
            <a:srgbClr val="001F5F"/>
          </a:solidFill>
        </p:spPr>
        <p:txBody>
          <a:bodyPr wrap="square" lIns="0" tIns="0" rIns="0" bIns="0" rtlCol="0"/>
          <a:lstStyle/>
          <a:p>
            <a:endParaRPr/>
          </a:p>
        </p:txBody>
      </p:sp>
      <p:pic>
        <p:nvPicPr>
          <p:cNvPr id="106" name="Picture 4">
            <a:extLst>
              <a:ext uri="{FF2B5EF4-FFF2-40B4-BE49-F238E27FC236}">
                <a16:creationId xmlns:a16="http://schemas.microsoft.com/office/drawing/2014/main" id="{741A6E70-946B-DF9F-0E6D-5894AA05BA9A}"/>
              </a:ext>
            </a:extLst>
          </p:cNvPr>
          <p:cNvPicPr>
            <a:picLocks noChangeAspect="1"/>
          </p:cNvPicPr>
          <p:nvPr/>
        </p:nvPicPr>
        <p:blipFill>
          <a:blip r:embed="rId3"/>
          <a:stretch>
            <a:fillRect/>
          </a:stretch>
        </p:blipFill>
        <p:spPr>
          <a:xfrm>
            <a:off x="11320180" y="391185"/>
            <a:ext cx="464995" cy="464995"/>
          </a:xfrm>
          <a:prstGeom prst="rect">
            <a:avLst/>
          </a:prstGeom>
        </p:spPr>
      </p:pic>
      <p:sp>
        <p:nvSpPr>
          <p:cNvPr id="5" name="Rectangle 4"/>
          <p:cNvSpPr/>
          <p:nvPr/>
        </p:nvSpPr>
        <p:spPr>
          <a:xfrm>
            <a:off x="761737" y="1252998"/>
            <a:ext cx="10668525"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Adaption of existing safeguards frameworks vs. International cooperation</a:t>
            </a:r>
          </a:p>
        </p:txBody>
      </p:sp>
      <p:sp>
        <p:nvSpPr>
          <p:cNvPr id="15" name="Rectangle 14"/>
          <p:cNvSpPr/>
          <p:nvPr/>
        </p:nvSpPr>
        <p:spPr>
          <a:xfrm>
            <a:off x="609599" y="2274487"/>
            <a:ext cx="7427495" cy="3730317"/>
          </a:xfrm>
          <a:prstGeom prst="rect">
            <a:avLst/>
          </a:prstGeom>
        </p:spPr>
        <p:txBody>
          <a:bodyPr wrap="square">
            <a:spAutoFit/>
          </a:bodyPr>
          <a:lstStyle/>
          <a:p>
            <a:pPr marL="285750" indent="-285750" algn="just">
              <a:lnSpc>
                <a:spcPct val="15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Existing nuclear safeguard frameworks are tailored to large-scale facilities, requiring modifications for SMRs.</a:t>
            </a:r>
          </a:p>
          <a:p>
            <a:pPr marL="285750" indent="-285750" algn="just">
              <a:lnSpc>
                <a:spcPct val="15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Adapting frameworks to SMRs is complex, requiring careful consideration of efficacy and operational efficiency.</a:t>
            </a:r>
          </a:p>
          <a:p>
            <a:pPr marL="285750" indent="-285750" algn="just">
              <a:lnSpc>
                <a:spcPct val="15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SMR development offers an opportunity for increased international cooperation on safeguards.</a:t>
            </a:r>
          </a:p>
          <a:p>
            <a:pPr marL="285750" indent="-285750" algn="just">
              <a:lnSpc>
                <a:spcPct val="15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Collaboration can result in effective approaches, shared practices, and enhanced global nuclear security.</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0145" y="2154014"/>
            <a:ext cx="3432706" cy="3452150"/>
          </a:xfrm>
          <a:prstGeom prst="rect">
            <a:avLst/>
          </a:prstGeom>
        </p:spPr>
      </p:pic>
    </p:spTree>
    <p:extLst>
      <p:ext uri="{BB962C8B-B14F-4D97-AF65-F5344CB8AC3E}">
        <p14:creationId xmlns:p14="http://schemas.microsoft.com/office/powerpoint/2010/main" val="3167570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411826B-FED2-15F3-7BEA-0378C2CC5CAE}"/>
              </a:ext>
            </a:extLst>
          </p:cNvPr>
          <p:cNvSpPr txBox="1">
            <a:spLocks/>
          </p:cNvSpPr>
          <p:nvPr/>
        </p:nvSpPr>
        <p:spPr>
          <a:xfrm>
            <a:off x="406825" y="6466815"/>
            <a:ext cx="2743200" cy="365125"/>
          </a:xfrm>
          <a:prstGeom prst="rect">
            <a:avLst/>
          </a:prstGeom>
        </p:spPr>
        <p:txBody>
          <a:bodyPr/>
          <a:lstStyle>
            <a:defPPr>
              <a:defRPr lang="en-SA"/>
            </a:defPPr>
            <a:lvl1pPr marL="0" algn="r" defTabSz="914400" rtl="0" eaLnBrk="1" latinLnBrk="0" hangingPunct="1">
              <a:defRPr sz="1100" b="0" kern="1200">
                <a:solidFill>
                  <a:schemeClr val="bg1"/>
                </a:solidFill>
                <a:latin typeface="Frutiger LT Arabic 55 Roman" pitchFamily="2" charset="-78"/>
                <a:ea typeface="+mn-ea"/>
                <a:cs typeface="Frutiger LT Arabic 55 Roman" pitchFamily="2"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8C91DE9-3F6C-474F-B0C4-054AE9FFC5BC}" type="slidenum">
              <a:rPr kumimoji="0" lang="en-SA" sz="1100" b="0" i="0" u="none" strike="noStrike" kern="1200" cap="none" spc="0" normalizeH="0" baseline="0" noProof="0" smtClean="0">
                <a:ln>
                  <a:noFill/>
                </a:ln>
                <a:solidFill>
                  <a:srgbClr val="001C50"/>
                </a:solidFill>
                <a:effectLst/>
                <a:uLnTx/>
                <a:uFillTx/>
                <a:latin typeface="Frutiger LT Arabic 55 Roman" pitchFamily="2" charset="-78"/>
                <a:ea typeface="+mn-ea"/>
                <a:cs typeface="Frutiger LT Arabic 55 Roman" pitchFamily="2" charset="-78"/>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SA" sz="1100" b="0" i="0" u="none" strike="noStrike" kern="1200" cap="none" spc="0" normalizeH="0" baseline="0" noProof="0" dirty="0">
              <a:ln>
                <a:noFill/>
              </a:ln>
              <a:solidFill>
                <a:srgbClr val="001C50"/>
              </a:solidFill>
              <a:effectLst/>
              <a:uLnTx/>
              <a:uFillTx/>
              <a:latin typeface="Frutiger LT Arabic 55 Roman" pitchFamily="2" charset="-78"/>
              <a:ea typeface="+mn-ea"/>
              <a:cs typeface="Frutiger LT Arabic 55 Roman" pitchFamily="2" charset="-78"/>
            </a:endParaRPr>
          </a:p>
        </p:txBody>
      </p:sp>
      <p:sp>
        <p:nvSpPr>
          <p:cNvPr id="6" name="Slide Number Placeholder 13">
            <a:extLst>
              <a:ext uri="{FF2B5EF4-FFF2-40B4-BE49-F238E27FC236}">
                <a16:creationId xmlns:a16="http://schemas.microsoft.com/office/drawing/2014/main" id="{74FFEDFA-682C-2FE4-1586-080A5626E6E3}"/>
              </a:ext>
            </a:extLst>
          </p:cNvPr>
          <p:cNvSpPr txBox="1">
            <a:spLocks/>
          </p:cNvSpPr>
          <p:nvPr/>
        </p:nvSpPr>
        <p:spPr>
          <a:xfrm>
            <a:off x="9349739" y="6473952"/>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96D6744-63FD-F243-B15E-77F5BEBBB62A}" type="slidenum">
              <a:rPr kumimoji="0" lang="x-none" sz="12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x-none"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9B59EBE-F171-D1CC-623F-6A02F2F2D7C6}"/>
              </a:ext>
            </a:extLst>
          </p:cNvPr>
          <p:cNvCxnSpPr/>
          <p:nvPr/>
        </p:nvCxnSpPr>
        <p:spPr bwMode="auto">
          <a:xfrm>
            <a:off x="11660422" y="6474942"/>
            <a:ext cx="324859" cy="0"/>
          </a:xfrm>
          <a:prstGeom prst="line">
            <a:avLst/>
          </a:prstGeom>
          <a:solidFill>
            <a:schemeClr val="bg1"/>
          </a:solidFill>
          <a:ln w="38100" cap="flat" cmpd="sng" algn="ctr">
            <a:solidFill>
              <a:srgbClr val="46B8A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Placeholder 2">
            <a:extLst>
              <a:ext uri="{FF2B5EF4-FFF2-40B4-BE49-F238E27FC236}">
                <a16:creationId xmlns:a16="http://schemas.microsoft.com/office/drawing/2014/main" id="{53171195-7AEC-8DA0-0562-8BBC127758DF}"/>
              </a:ext>
            </a:extLst>
          </p:cNvPr>
          <p:cNvSpPr txBox="1">
            <a:spLocks/>
          </p:cNvSpPr>
          <p:nvPr/>
        </p:nvSpPr>
        <p:spPr>
          <a:xfrm>
            <a:off x="931995" y="782188"/>
            <a:ext cx="6280150" cy="2667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400" dirty="0">
              <a:latin typeface="Century Gothic" panose="020B0502020202020204" pitchFamily="34" charset="0"/>
            </a:endParaRPr>
          </a:p>
        </p:txBody>
      </p:sp>
      <p:sp>
        <p:nvSpPr>
          <p:cNvPr id="10" name="Text Placeholder 2">
            <a:extLst>
              <a:ext uri="{FF2B5EF4-FFF2-40B4-BE49-F238E27FC236}">
                <a16:creationId xmlns:a16="http://schemas.microsoft.com/office/drawing/2014/main" id="{4C5C1CE0-FDEF-BD48-BB62-2A0EF92E367E}"/>
              </a:ext>
            </a:extLst>
          </p:cNvPr>
          <p:cNvSpPr txBox="1">
            <a:spLocks/>
          </p:cNvSpPr>
          <p:nvPr/>
        </p:nvSpPr>
        <p:spPr>
          <a:xfrm>
            <a:off x="219844" y="390417"/>
            <a:ext cx="10143355" cy="51801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baseline="0">
                <a:solidFill>
                  <a:srgbClr val="003268"/>
                </a:solidFill>
                <a:latin typeface="Century Gothic" panose="020B0502020202020204" pitchFamily="34" charset="0"/>
                <a:ea typeface="Century Gothic" panose="020B0502020202020204" pitchFamily="34" charset="0"/>
                <a:cs typeface="RB"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spc="-55" dirty="0">
                <a:solidFill>
                  <a:srgbClr val="001F5F"/>
                </a:solidFill>
                <a:latin typeface="Trebuchet MS"/>
                <a:ea typeface="+mj-ea"/>
                <a:cs typeface="Tahoma"/>
              </a:rPr>
              <a:t> Conclusions and Remarks</a:t>
            </a:r>
          </a:p>
        </p:txBody>
      </p:sp>
      <p:grpSp>
        <p:nvGrpSpPr>
          <p:cNvPr id="12" name="object 5">
            <a:extLst>
              <a:ext uri="{FF2B5EF4-FFF2-40B4-BE49-F238E27FC236}">
                <a16:creationId xmlns:a16="http://schemas.microsoft.com/office/drawing/2014/main" id="{C9E8EE48-51E8-894F-40A8-DC582C59B2C4}"/>
              </a:ext>
            </a:extLst>
          </p:cNvPr>
          <p:cNvGrpSpPr/>
          <p:nvPr/>
        </p:nvGrpSpPr>
        <p:grpSpPr>
          <a:xfrm>
            <a:off x="789431" y="6778750"/>
            <a:ext cx="10793095" cy="79375"/>
            <a:chOff x="789431" y="6778750"/>
            <a:chExt cx="10793095" cy="79375"/>
          </a:xfrm>
        </p:grpSpPr>
        <p:sp>
          <p:nvSpPr>
            <p:cNvPr id="13" name="object 6">
              <a:extLst>
                <a:ext uri="{FF2B5EF4-FFF2-40B4-BE49-F238E27FC236}">
                  <a16:creationId xmlns:a16="http://schemas.microsoft.com/office/drawing/2014/main" id="{9DE29F1F-7A37-7157-05C0-15C00BC7B486}"/>
                </a:ext>
              </a:extLst>
            </p:cNvPr>
            <p:cNvSpPr/>
            <p:nvPr/>
          </p:nvSpPr>
          <p:spPr>
            <a:xfrm>
              <a:off x="789431" y="6781798"/>
              <a:ext cx="10793095" cy="76200"/>
            </a:xfrm>
            <a:custGeom>
              <a:avLst/>
              <a:gdLst/>
              <a:ahLst/>
              <a:cxnLst/>
              <a:rect l="l" t="t" r="r" b="b"/>
              <a:pathLst>
                <a:path w="10793095" h="76200">
                  <a:moveTo>
                    <a:pt x="10758043" y="0"/>
                  </a:moveTo>
                  <a:lnTo>
                    <a:pt x="34925" y="0"/>
                  </a:lnTo>
                  <a:lnTo>
                    <a:pt x="21329" y="2744"/>
                  </a:lnTo>
                  <a:lnTo>
                    <a:pt x="10228" y="10229"/>
                  </a:lnTo>
                  <a:lnTo>
                    <a:pt x="2744" y="21331"/>
                  </a:lnTo>
                  <a:lnTo>
                    <a:pt x="0" y="34926"/>
                  </a:lnTo>
                  <a:lnTo>
                    <a:pt x="0" y="76200"/>
                  </a:lnTo>
                  <a:lnTo>
                    <a:pt x="10792968" y="76200"/>
                  </a:lnTo>
                  <a:lnTo>
                    <a:pt x="10792968" y="34926"/>
                  </a:lnTo>
                  <a:lnTo>
                    <a:pt x="10790225" y="21331"/>
                  </a:lnTo>
                  <a:lnTo>
                    <a:pt x="10782744" y="10229"/>
                  </a:lnTo>
                  <a:lnTo>
                    <a:pt x="10771643" y="2744"/>
                  </a:lnTo>
                  <a:lnTo>
                    <a:pt x="10758043" y="0"/>
                  </a:lnTo>
                  <a:close/>
                </a:path>
              </a:pathLst>
            </a:custGeom>
            <a:solidFill>
              <a:srgbClr val="033DC0"/>
            </a:solidFill>
          </p:spPr>
          <p:txBody>
            <a:bodyPr wrap="square" lIns="0" tIns="0" rIns="0" bIns="0" rtlCol="0"/>
            <a:lstStyle/>
            <a:p>
              <a:endParaRPr/>
            </a:p>
          </p:txBody>
        </p:sp>
        <p:sp>
          <p:nvSpPr>
            <p:cNvPr id="14" name="object 7">
              <a:extLst>
                <a:ext uri="{FF2B5EF4-FFF2-40B4-BE49-F238E27FC236}">
                  <a16:creationId xmlns:a16="http://schemas.microsoft.com/office/drawing/2014/main" id="{3E71C5AA-AA8B-5461-4230-6303E5856DC4}"/>
                </a:ext>
              </a:extLst>
            </p:cNvPr>
            <p:cNvSpPr/>
            <p:nvPr/>
          </p:nvSpPr>
          <p:spPr>
            <a:xfrm>
              <a:off x="10820400" y="6778750"/>
              <a:ext cx="762000" cy="76200"/>
            </a:xfrm>
            <a:custGeom>
              <a:avLst/>
              <a:gdLst/>
              <a:ahLst/>
              <a:cxnLst/>
              <a:rect l="l" t="t" r="r" b="b"/>
              <a:pathLst>
                <a:path w="762000" h="76200">
                  <a:moveTo>
                    <a:pt x="727075" y="0"/>
                  </a:moveTo>
                  <a:lnTo>
                    <a:pt x="34925" y="0"/>
                  </a:lnTo>
                  <a:lnTo>
                    <a:pt x="21324" y="2744"/>
                  </a:lnTo>
                  <a:lnTo>
                    <a:pt x="10223" y="10229"/>
                  </a:lnTo>
                  <a:lnTo>
                    <a:pt x="2742" y="21331"/>
                  </a:lnTo>
                  <a:lnTo>
                    <a:pt x="0" y="34926"/>
                  </a:lnTo>
                  <a:lnTo>
                    <a:pt x="0" y="76200"/>
                  </a:lnTo>
                  <a:lnTo>
                    <a:pt x="762000" y="76200"/>
                  </a:lnTo>
                  <a:lnTo>
                    <a:pt x="762000" y="34926"/>
                  </a:lnTo>
                  <a:lnTo>
                    <a:pt x="759257" y="21331"/>
                  </a:lnTo>
                  <a:lnTo>
                    <a:pt x="751776" y="10229"/>
                  </a:lnTo>
                  <a:lnTo>
                    <a:pt x="740675" y="2744"/>
                  </a:lnTo>
                  <a:lnTo>
                    <a:pt x="727075" y="0"/>
                  </a:lnTo>
                  <a:close/>
                </a:path>
              </a:pathLst>
            </a:custGeom>
            <a:solidFill>
              <a:srgbClr val="00C579"/>
            </a:solidFill>
          </p:spPr>
          <p:txBody>
            <a:bodyPr wrap="square" lIns="0" tIns="0" rIns="0" bIns="0" rtlCol="0"/>
            <a:lstStyle/>
            <a:p>
              <a:endParaRPr/>
            </a:p>
          </p:txBody>
        </p:sp>
      </p:grpSp>
      <p:sp>
        <p:nvSpPr>
          <p:cNvPr id="105" name="object 4"/>
          <p:cNvSpPr/>
          <p:nvPr/>
        </p:nvSpPr>
        <p:spPr>
          <a:xfrm>
            <a:off x="0" y="249936"/>
            <a:ext cx="109855" cy="658495"/>
          </a:xfrm>
          <a:custGeom>
            <a:avLst/>
            <a:gdLst/>
            <a:ahLst/>
            <a:cxnLst/>
            <a:rect l="l" t="t" r="r" b="b"/>
            <a:pathLst>
              <a:path w="109855" h="658494">
                <a:moveTo>
                  <a:pt x="59434" y="0"/>
                </a:moveTo>
                <a:lnTo>
                  <a:pt x="0" y="0"/>
                </a:lnTo>
                <a:lnTo>
                  <a:pt x="0" y="658368"/>
                </a:lnTo>
                <a:lnTo>
                  <a:pt x="59434" y="658368"/>
                </a:lnTo>
                <a:lnTo>
                  <a:pt x="79011" y="654421"/>
                </a:lnTo>
                <a:lnTo>
                  <a:pt x="94997" y="643651"/>
                </a:lnTo>
                <a:lnTo>
                  <a:pt x="105775" y="627667"/>
                </a:lnTo>
                <a:lnTo>
                  <a:pt x="109728" y="608076"/>
                </a:lnTo>
                <a:lnTo>
                  <a:pt x="109728" y="50292"/>
                </a:lnTo>
                <a:lnTo>
                  <a:pt x="105775" y="30700"/>
                </a:lnTo>
                <a:lnTo>
                  <a:pt x="94997" y="14716"/>
                </a:lnTo>
                <a:lnTo>
                  <a:pt x="79011" y="3946"/>
                </a:lnTo>
                <a:lnTo>
                  <a:pt x="59434" y="0"/>
                </a:lnTo>
                <a:close/>
              </a:path>
            </a:pathLst>
          </a:custGeom>
          <a:solidFill>
            <a:srgbClr val="001F5F"/>
          </a:solidFill>
        </p:spPr>
        <p:txBody>
          <a:bodyPr wrap="square" lIns="0" tIns="0" rIns="0" bIns="0" rtlCol="0"/>
          <a:lstStyle/>
          <a:p>
            <a:endParaRPr/>
          </a:p>
        </p:txBody>
      </p:sp>
      <p:pic>
        <p:nvPicPr>
          <p:cNvPr id="106" name="Picture 4">
            <a:extLst>
              <a:ext uri="{FF2B5EF4-FFF2-40B4-BE49-F238E27FC236}">
                <a16:creationId xmlns:a16="http://schemas.microsoft.com/office/drawing/2014/main" id="{741A6E70-946B-DF9F-0E6D-5894AA05BA9A}"/>
              </a:ext>
            </a:extLst>
          </p:cNvPr>
          <p:cNvPicPr>
            <a:picLocks noChangeAspect="1"/>
          </p:cNvPicPr>
          <p:nvPr/>
        </p:nvPicPr>
        <p:blipFill>
          <a:blip r:embed="rId3"/>
          <a:stretch>
            <a:fillRect/>
          </a:stretch>
        </p:blipFill>
        <p:spPr>
          <a:xfrm>
            <a:off x="11320180" y="391185"/>
            <a:ext cx="464995" cy="464995"/>
          </a:xfrm>
          <a:prstGeom prst="rect">
            <a:avLst/>
          </a:prstGeom>
        </p:spPr>
      </p:pic>
      <p:sp>
        <p:nvSpPr>
          <p:cNvPr id="2" name="Rectangle 1"/>
          <p:cNvSpPr/>
          <p:nvPr/>
        </p:nvSpPr>
        <p:spPr>
          <a:xfrm>
            <a:off x="571048" y="1318828"/>
            <a:ext cx="10249352" cy="4094198"/>
          </a:xfrm>
          <a:prstGeom prst="rect">
            <a:avLst/>
          </a:prstGeom>
        </p:spPr>
        <p:txBody>
          <a:bodyPr wrap="square">
            <a:spAutoFit/>
          </a:bodyPr>
          <a:lstStyle/>
          <a:p>
            <a:pPr marL="342900" indent="-342900" algn="just">
              <a:lnSpc>
                <a:spcPct val="150000"/>
              </a:lnSpc>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SMRs offer scalability, safety, and economic advantages in nuclear power.</a:t>
            </a:r>
          </a:p>
          <a:p>
            <a:pPr marL="342900" indent="-342900" algn="just">
              <a:lnSpc>
                <a:spcPct val="150000"/>
              </a:lnSpc>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Challenges and opportunities exist in nuclear safeguards for SMRs.</a:t>
            </a:r>
          </a:p>
          <a:p>
            <a:pPr marL="342900" indent="-342900" algn="just">
              <a:lnSpc>
                <a:spcPct val="150000"/>
              </a:lnSpc>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Addressing proliferation risks, implementation complexities, emergent technologies, resource constraints, and adaptation of safeguards frameworks is crucial.</a:t>
            </a:r>
          </a:p>
          <a:p>
            <a:pPr marL="342900" indent="-342900" algn="just">
              <a:lnSpc>
                <a:spcPct val="150000"/>
              </a:lnSpc>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Challenges provide opportunities for proliferation resistance, remote monitoring, innovation, economies of scale, and international cooperation.</a:t>
            </a:r>
          </a:p>
          <a:p>
            <a:pPr marL="342900" indent="-342900" algn="just">
              <a:lnSpc>
                <a:spcPct val="150000"/>
              </a:lnSpc>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Establishing robust standards is paramount for safe and peaceful SMR use and enhancing safeguards effectiveness.</a:t>
            </a:r>
          </a:p>
        </p:txBody>
      </p:sp>
    </p:spTree>
    <p:extLst>
      <p:ext uri="{BB962C8B-B14F-4D97-AF65-F5344CB8AC3E}">
        <p14:creationId xmlns:p14="http://schemas.microsoft.com/office/powerpoint/2010/main" val="456255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3AD2C522-FE62-1DA2-6150-808DD638F0A8}"/>
              </a:ext>
            </a:extLst>
          </p:cNvPr>
          <p:cNvSpPr txBox="1">
            <a:spLocks/>
          </p:cNvSpPr>
          <p:nvPr/>
        </p:nvSpPr>
        <p:spPr>
          <a:xfrm>
            <a:off x="1101328" y="2898799"/>
            <a:ext cx="3786184" cy="877233"/>
          </a:xfrm>
          <a:prstGeom prst="rect">
            <a:avLst/>
          </a:prstGeom>
        </p:spPr>
        <p:txBody>
          <a:bodyPr anchor="t"/>
          <a:lstStyle>
            <a:lvl1pPr algn="l" defTabSz="914400" rtl="0" eaLnBrk="1" latinLnBrk="0" hangingPunct="1">
              <a:lnSpc>
                <a:spcPct val="100000"/>
              </a:lnSpc>
              <a:spcBef>
                <a:spcPct val="0"/>
              </a:spcBef>
              <a:buNone/>
              <a:defRPr sz="4800" b="1" i="0" kern="1200">
                <a:solidFill>
                  <a:schemeClr val="bg1"/>
                </a:solidFill>
                <a:latin typeface="Frutiger LT Arabic 45 Light" pitchFamily="2" charset="-78"/>
                <a:ea typeface="+mj-ea"/>
                <a:cs typeface="Frutiger LT Arabic 45 Light" pitchFamily="2" charset="-78"/>
              </a:defRPr>
            </a:lvl1pPr>
          </a:lstStyle>
          <a:p>
            <a:pPr marL="0" marR="0" lvl="0" indent="0" algn="l" defTabSz="91440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Frutiger LT Arabic 45 Light" pitchFamily="2" charset="-78"/>
                <a:ea typeface="+mj-ea"/>
                <a:cs typeface="Frutiger LT Arabic 45 Light" pitchFamily="2" charset="-78"/>
              </a:rPr>
              <a:t>Thank </a:t>
            </a:r>
            <a:r>
              <a:rPr lang="en-US" dirty="0">
                <a:solidFill>
                  <a:srgbClr val="FFFFFF"/>
                </a:solidFill>
              </a:rPr>
              <a:t>You</a:t>
            </a:r>
            <a:endParaRPr kumimoji="0" lang="en-SA" sz="4800" b="1" i="0" u="none" strike="noStrike" kern="1200" cap="none" spc="0" normalizeH="0" baseline="0" noProof="0" dirty="0">
              <a:ln>
                <a:noFill/>
              </a:ln>
              <a:solidFill>
                <a:srgbClr val="FFFFFF"/>
              </a:solidFill>
              <a:effectLst/>
              <a:uLnTx/>
              <a:uFillTx/>
              <a:latin typeface="Frutiger LT Arabic 45 Light" pitchFamily="2" charset="-78"/>
              <a:ea typeface="+mj-ea"/>
              <a:cs typeface="Frutiger LT Arabic 45 Light" pitchFamily="2" charset="-78"/>
            </a:endParaRPr>
          </a:p>
        </p:txBody>
      </p:sp>
    </p:spTree>
    <p:extLst>
      <p:ext uri="{BB962C8B-B14F-4D97-AF65-F5344CB8AC3E}">
        <p14:creationId xmlns:p14="http://schemas.microsoft.com/office/powerpoint/2010/main" val="2104698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CAEACF-27DD-52C3-3CD6-26865D5E5873}"/>
              </a:ext>
            </a:extLst>
          </p:cNvPr>
          <p:cNvSpPr/>
          <p:nvPr/>
        </p:nvSpPr>
        <p:spPr>
          <a:xfrm>
            <a:off x="6907213" y="0"/>
            <a:ext cx="5284788" cy="6858000"/>
          </a:xfrm>
          <a:prstGeom prst="rect">
            <a:avLst/>
          </a:prstGeom>
          <a:solidFill>
            <a:srgbClr val="001C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rtl="1" eaLnBrk="1" fontAlgn="auto" hangingPunct="1">
              <a:spcBef>
                <a:spcPts val="0"/>
              </a:spcBef>
              <a:spcAft>
                <a:spcPts val="0"/>
              </a:spcAft>
              <a:defRPr/>
            </a:pPr>
            <a:endParaRPr lang="en-ID">
              <a:solidFill>
                <a:srgbClr val="001C50"/>
              </a:solidFill>
            </a:endParaRPr>
          </a:p>
        </p:txBody>
      </p:sp>
      <p:pic>
        <p:nvPicPr>
          <p:cNvPr id="10" name="Picture Placeholder 9">
            <a:extLst>
              <a:ext uri="{FF2B5EF4-FFF2-40B4-BE49-F238E27FC236}">
                <a16:creationId xmlns:a16="http://schemas.microsoft.com/office/drawing/2014/main" id="{BB4D2866-3329-D38C-5ECC-BEAEF2751A71}"/>
              </a:ext>
            </a:extLst>
          </p:cNvPr>
          <p:cNvPicPr>
            <a:picLocks noGrp="1" noChangeAspect="1"/>
          </p:cNvPicPr>
          <p:nvPr>
            <p:ph type="pic" sz="quarter" idx="37"/>
          </p:nvPr>
        </p:nvPicPr>
        <p:blipFill rotWithShape="1">
          <a:blip r:embed="rId3">
            <a:extLst>
              <a:ext uri="{28A0092B-C50C-407E-A947-70E740481C1C}">
                <a14:useLocalDpi xmlns:a14="http://schemas.microsoft.com/office/drawing/2010/main" val="0"/>
              </a:ext>
            </a:extLst>
          </a:blip>
          <a:srcRect l="26103" r="6751"/>
          <a:stretch/>
        </p:blipFill>
        <p:spPr>
          <a:xfrm>
            <a:off x="0" y="0"/>
            <a:ext cx="6907212" cy="6858000"/>
          </a:xfrm>
        </p:spPr>
      </p:pic>
      <p:sp>
        <p:nvSpPr>
          <p:cNvPr id="15" name="Title 4">
            <a:extLst>
              <a:ext uri="{FF2B5EF4-FFF2-40B4-BE49-F238E27FC236}">
                <a16:creationId xmlns:a16="http://schemas.microsoft.com/office/drawing/2014/main" id="{B8EEA907-80B0-CEEC-BB82-424249F76698}"/>
              </a:ext>
            </a:extLst>
          </p:cNvPr>
          <p:cNvSpPr txBox="1">
            <a:spLocks/>
          </p:cNvSpPr>
          <p:nvPr/>
        </p:nvSpPr>
        <p:spPr>
          <a:xfrm>
            <a:off x="7047781" y="676797"/>
            <a:ext cx="2988622" cy="830596"/>
          </a:xfrm>
          <a:prstGeom prst="rect">
            <a:avLst/>
          </a:prstGeom>
        </p:spPr>
        <p:txBody>
          <a:bodyPr anchor="t"/>
          <a:lstStyle>
            <a:lvl1pPr algn="l" defTabSz="914400" rtl="0" eaLnBrk="1" latinLnBrk="0" hangingPunct="1">
              <a:lnSpc>
                <a:spcPct val="100000"/>
              </a:lnSpc>
              <a:spcBef>
                <a:spcPct val="0"/>
              </a:spcBef>
              <a:buNone/>
              <a:defRPr sz="3200" b="1" i="0" kern="1200">
                <a:solidFill>
                  <a:schemeClr val="bg1"/>
                </a:solidFill>
                <a:latin typeface="Frutiger LT Arabic 45 Light" pitchFamily="2" charset="-78"/>
                <a:ea typeface="+mj-ea"/>
                <a:cs typeface="Frutiger LT Arabic 45 Light" pitchFamily="2" charset="-78"/>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SA" sz="4000" b="1" i="0" u="none" strike="noStrike" kern="1200" cap="none" spc="0" normalizeH="0" baseline="0" noProof="0" dirty="0">
                <a:ln>
                  <a:noFill/>
                </a:ln>
                <a:solidFill>
                  <a:srgbClr val="FFFFFF"/>
                </a:solidFill>
                <a:effectLst/>
                <a:uLnTx/>
                <a:uFillTx/>
                <a:latin typeface="Frutiger LT Arabic 45 Light" pitchFamily="2" charset="-78"/>
                <a:ea typeface="+mj-ea"/>
                <a:cs typeface="Frutiger LT Arabic 45 Light" pitchFamily="2" charset="-78"/>
              </a:rPr>
              <a:t>CONTENT</a:t>
            </a:r>
            <a:r>
              <a:rPr kumimoji="0" lang="en-US" sz="4000" b="1" i="0" u="none" strike="noStrike" kern="1200" cap="none" spc="0" normalizeH="0" baseline="0" noProof="0" dirty="0">
                <a:ln>
                  <a:noFill/>
                </a:ln>
                <a:solidFill>
                  <a:srgbClr val="FFFFFF"/>
                </a:solidFill>
                <a:effectLst/>
                <a:uLnTx/>
                <a:uFillTx/>
                <a:latin typeface="Frutiger LT Arabic 45 Light" pitchFamily="2" charset="-78"/>
                <a:ea typeface="+mj-ea"/>
                <a:cs typeface="Frutiger LT Arabic 45 Light" pitchFamily="2" charset="-78"/>
              </a:rPr>
              <a:t>:</a:t>
            </a:r>
            <a:endParaRPr kumimoji="0" lang="en-SA" sz="4000" b="1" i="0" u="none" strike="noStrike" kern="1200" cap="none" spc="0" normalizeH="0" baseline="0" noProof="0" dirty="0">
              <a:ln>
                <a:noFill/>
              </a:ln>
              <a:solidFill>
                <a:srgbClr val="FFFFFF"/>
              </a:solidFill>
              <a:effectLst/>
              <a:uLnTx/>
              <a:uFillTx/>
              <a:latin typeface="Frutiger LT Arabic 45 Light" pitchFamily="2" charset="-78"/>
              <a:ea typeface="+mj-ea"/>
              <a:cs typeface="Frutiger LT Arabic 45 Light" pitchFamily="2" charset="-78"/>
            </a:endParaRPr>
          </a:p>
        </p:txBody>
      </p:sp>
      <p:sp>
        <p:nvSpPr>
          <p:cNvPr id="16" name="Text Placeholder 5">
            <a:extLst>
              <a:ext uri="{FF2B5EF4-FFF2-40B4-BE49-F238E27FC236}">
                <a16:creationId xmlns:a16="http://schemas.microsoft.com/office/drawing/2014/main" id="{E6FDC173-D975-7C5F-0B59-FB550FDFCF33}"/>
              </a:ext>
            </a:extLst>
          </p:cNvPr>
          <p:cNvSpPr txBox="1">
            <a:spLocks/>
          </p:cNvSpPr>
          <p:nvPr/>
        </p:nvSpPr>
        <p:spPr>
          <a:xfrm>
            <a:off x="7047781" y="1507393"/>
            <a:ext cx="5144219" cy="4716946"/>
          </a:xfrm>
          <a:prstGeom prst="rect">
            <a:avLst/>
          </a:prstGeom>
        </p:spPr>
        <p:txBody>
          <a:bodyPr/>
          <a:lstStyle>
            <a:lvl1pPr marL="457200" indent="-457200" algn="l" defTabSz="914400" rtl="0" eaLnBrk="1" latinLnBrk="0" hangingPunct="1">
              <a:lnSpc>
                <a:spcPct val="150000"/>
              </a:lnSpc>
              <a:spcBef>
                <a:spcPts val="1000"/>
              </a:spcBef>
              <a:buClr>
                <a:schemeClr val="bg1"/>
              </a:buClr>
              <a:buFont typeface="+mj-lt"/>
              <a:buAutoNum type="arabicPeriod"/>
              <a:defRPr sz="1600" b="0" i="0" kern="1200" baseline="0">
                <a:solidFill>
                  <a:schemeClr val="bg1"/>
                </a:solidFill>
                <a:latin typeface="Frutiger LT Arabic 55 Roman" pitchFamily="2" charset="-78"/>
                <a:ea typeface="Frutiger LT Arabic 55 Roman" pitchFamily="2" charset="-78"/>
                <a:cs typeface="Frutiger LT Arabic 55 Roman" pitchFamily="2" charset="-78"/>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1B4D"/>
                </a:solidFill>
                <a:latin typeface="Frutiger LT Arabic 55 Roman" pitchFamily="2" charset="-78"/>
                <a:ea typeface="+mn-ea"/>
                <a:cs typeface="Frutiger LT Arabic 55 Roman" pitchFamily="2" charset="-78"/>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1B4D"/>
                </a:solidFill>
                <a:latin typeface="Frutiger LT Arabic 55 Roman" pitchFamily="2" charset="-78"/>
                <a:ea typeface="+mn-ea"/>
                <a:cs typeface="Frutiger LT Arabic 55 Roman" pitchFamily="2" charset="-78"/>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1B4D"/>
                </a:solidFill>
                <a:latin typeface="Frutiger LT Arabic 55 Roman" pitchFamily="2" charset="-78"/>
                <a:ea typeface="+mn-ea"/>
                <a:cs typeface="Frutiger LT Arabic 55 Roman" pitchFamily="2" charset="-78"/>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1B4D"/>
                </a:solidFill>
                <a:latin typeface="Frutiger LT Arabic 55 Roman" pitchFamily="2" charset="-78"/>
                <a:ea typeface="+mn-ea"/>
                <a:cs typeface="Frutiger LT Arabic 55 Roman"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FFFFFF"/>
              </a:buClr>
              <a:defRPr/>
            </a:pPr>
            <a:r>
              <a:rPr lang="en-US" sz="2000" b="1" dirty="0">
                <a:solidFill>
                  <a:srgbClr val="FFFFFF"/>
                </a:solidFill>
              </a:rPr>
              <a:t>Overview of SMR Technology</a:t>
            </a:r>
          </a:p>
          <a:p>
            <a:pPr lvl="0">
              <a:buClr>
                <a:srgbClr val="FFFFFF"/>
              </a:buClr>
              <a:defRPr/>
            </a:pPr>
            <a:r>
              <a:rPr lang="en-US" sz="2000" b="1" dirty="0">
                <a:solidFill>
                  <a:srgbClr val="FFFFFF"/>
                </a:solidFill>
              </a:rPr>
              <a:t>Advantages of SMR Technology</a:t>
            </a:r>
          </a:p>
          <a:p>
            <a:pPr lvl="0">
              <a:lnSpc>
                <a:spcPct val="100000"/>
              </a:lnSpc>
              <a:buClr>
                <a:srgbClr val="FFFFFF"/>
              </a:buClr>
              <a:defRPr/>
            </a:pPr>
            <a:r>
              <a:rPr lang="en-US" sz="2000" b="1" dirty="0">
                <a:solidFill>
                  <a:srgbClr val="FFFFFF"/>
                </a:solidFill>
              </a:rPr>
              <a:t>Importance of  Nuclear Safeguards for SMR Implementation</a:t>
            </a:r>
          </a:p>
          <a:p>
            <a:pPr lvl="0">
              <a:buClr>
                <a:srgbClr val="FFFFFF"/>
              </a:buClr>
              <a:defRPr/>
            </a:pPr>
            <a:r>
              <a:rPr lang="en-US" sz="2000" b="1" dirty="0">
                <a:solidFill>
                  <a:srgbClr val="FFFFFF"/>
                </a:solidFill>
              </a:rPr>
              <a:t>Safeguards Challenges and Opportunities.</a:t>
            </a:r>
          </a:p>
          <a:p>
            <a:pPr lvl="0">
              <a:buClr>
                <a:srgbClr val="FFFFFF"/>
              </a:buClr>
              <a:defRPr/>
            </a:pPr>
            <a:r>
              <a:rPr lang="en-US" sz="2000" b="1" dirty="0">
                <a:solidFill>
                  <a:srgbClr val="FFFFFF"/>
                </a:solidFill>
              </a:rPr>
              <a:t>Conclusions and Remarks.</a:t>
            </a:r>
          </a:p>
        </p:txBody>
      </p:sp>
      <p:pic>
        <p:nvPicPr>
          <p:cNvPr id="18" name="Picture 17">
            <a:extLst>
              <a:ext uri="{FF2B5EF4-FFF2-40B4-BE49-F238E27FC236}">
                <a16:creationId xmlns:a16="http://schemas.microsoft.com/office/drawing/2014/main" id="{0D6BB3C9-0F99-7129-60AF-CDE4BC01199A}"/>
              </a:ext>
            </a:extLst>
          </p:cNvPr>
          <p:cNvPicPr>
            <a:picLocks noChangeAspect="1"/>
          </p:cNvPicPr>
          <p:nvPr/>
        </p:nvPicPr>
        <p:blipFill>
          <a:blip r:embed="rId4"/>
          <a:stretch>
            <a:fillRect/>
          </a:stretch>
        </p:blipFill>
        <p:spPr>
          <a:xfrm>
            <a:off x="11451504" y="283110"/>
            <a:ext cx="464995" cy="464995"/>
          </a:xfrm>
          <a:prstGeom prst="rect">
            <a:avLst/>
          </a:prstGeom>
        </p:spPr>
      </p:pic>
    </p:spTree>
    <p:extLst>
      <p:ext uri="{BB962C8B-B14F-4D97-AF65-F5344CB8AC3E}">
        <p14:creationId xmlns:p14="http://schemas.microsoft.com/office/powerpoint/2010/main" val="3453308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411826B-FED2-15F3-7BEA-0378C2CC5CAE}"/>
              </a:ext>
            </a:extLst>
          </p:cNvPr>
          <p:cNvSpPr txBox="1">
            <a:spLocks/>
          </p:cNvSpPr>
          <p:nvPr/>
        </p:nvSpPr>
        <p:spPr>
          <a:xfrm>
            <a:off x="406825" y="6466815"/>
            <a:ext cx="2743200" cy="365125"/>
          </a:xfrm>
          <a:prstGeom prst="rect">
            <a:avLst/>
          </a:prstGeom>
        </p:spPr>
        <p:txBody>
          <a:bodyPr/>
          <a:lstStyle>
            <a:defPPr>
              <a:defRPr lang="en-SA"/>
            </a:defPPr>
            <a:lvl1pPr marL="0" algn="r" defTabSz="914400" rtl="0" eaLnBrk="1" latinLnBrk="0" hangingPunct="1">
              <a:defRPr sz="1100" b="0" kern="1200">
                <a:solidFill>
                  <a:schemeClr val="bg1"/>
                </a:solidFill>
                <a:latin typeface="Frutiger LT Arabic 55 Roman" pitchFamily="2" charset="-78"/>
                <a:ea typeface="+mn-ea"/>
                <a:cs typeface="Frutiger LT Arabic 55 Roman" pitchFamily="2"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8C91DE9-3F6C-474F-B0C4-054AE9FFC5BC}" type="slidenum">
              <a:rPr kumimoji="0" lang="en-SA" sz="1100" b="0" i="0" u="none" strike="noStrike" kern="1200" cap="none" spc="0" normalizeH="0" baseline="0" noProof="0" smtClean="0">
                <a:ln>
                  <a:noFill/>
                </a:ln>
                <a:solidFill>
                  <a:srgbClr val="001C50"/>
                </a:solidFill>
                <a:effectLst/>
                <a:uLnTx/>
                <a:uFillTx/>
                <a:latin typeface="Frutiger LT Arabic 55 Roman" pitchFamily="2" charset="-78"/>
                <a:ea typeface="+mn-ea"/>
                <a:cs typeface="Frutiger LT Arabic 55 Roman" pitchFamily="2" charset="-78"/>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SA" sz="1100" b="0" i="0" u="none" strike="noStrike" kern="1200" cap="none" spc="0" normalizeH="0" baseline="0" noProof="0" dirty="0">
              <a:ln>
                <a:noFill/>
              </a:ln>
              <a:solidFill>
                <a:srgbClr val="001C50"/>
              </a:solidFill>
              <a:effectLst/>
              <a:uLnTx/>
              <a:uFillTx/>
              <a:latin typeface="Frutiger LT Arabic 55 Roman" pitchFamily="2" charset="-78"/>
              <a:ea typeface="+mn-ea"/>
              <a:cs typeface="Frutiger LT Arabic 55 Roman" pitchFamily="2" charset="-78"/>
            </a:endParaRPr>
          </a:p>
        </p:txBody>
      </p:sp>
      <p:sp>
        <p:nvSpPr>
          <p:cNvPr id="6" name="Slide Number Placeholder 13">
            <a:extLst>
              <a:ext uri="{FF2B5EF4-FFF2-40B4-BE49-F238E27FC236}">
                <a16:creationId xmlns:a16="http://schemas.microsoft.com/office/drawing/2014/main" id="{74FFEDFA-682C-2FE4-1586-080A5626E6E3}"/>
              </a:ext>
            </a:extLst>
          </p:cNvPr>
          <p:cNvSpPr txBox="1">
            <a:spLocks/>
          </p:cNvSpPr>
          <p:nvPr/>
        </p:nvSpPr>
        <p:spPr>
          <a:xfrm>
            <a:off x="9349739" y="6473952"/>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96D6744-63FD-F243-B15E-77F5BEBBB62A}" type="slidenum">
              <a:rPr kumimoji="0" lang="x-none" sz="12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x-none"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9B59EBE-F171-D1CC-623F-6A02F2F2D7C6}"/>
              </a:ext>
            </a:extLst>
          </p:cNvPr>
          <p:cNvCxnSpPr/>
          <p:nvPr/>
        </p:nvCxnSpPr>
        <p:spPr bwMode="auto">
          <a:xfrm>
            <a:off x="11660422" y="6474942"/>
            <a:ext cx="324859" cy="0"/>
          </a:xfrm>
          <a:prstGeom prst="line">
            <a:avLst/>
          </a:prstGeom>
          <a:solidFill>
            <a:schemeClr val="bg1"/>
          </a:solidFill>
          <a:ln w="38100" cap="flat" cmpd="sng" algn="ctr">
            <a:solidFill>
              <a:srgbClr val="46B8A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Placeholder 2">
            <a:extLst>
              <a:ext uri="{FF2B5EF4-FFF2-40B4-BE49-F238E27FC236}">
                <a16:creationId xmlns:a16="http://schemas.microsoft.com/office/drawing/2014/main" id="{53171195-7AEC-8DA0-0562-8BBC127758DF}"/>
              </a:ext>
            </a:extLst>
          </p:cNvPr>
          <p:cNvSpPr txBox="1">
            <a:spLocks/>
          </p:cNvSpPr>
          <p:nvPr/>
        </p:nvSpPr>
        <p:spPr>
          <a:xfrm>
            <a:off x="931995" y="782188"/>
            <a:ext cx="6280150" cy="2667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400" dirty="0">
              <a:latin typeface="Century Gothic" panose="020B0502020202020204" pitchFamily="34" charset="0"/>
            </a:endParaRPr>
          </a:p>
        </p:txBody>
      </p:sp>
      <p:sp>
        <p:nvSpPr>
          <p:cNvPr id="10" name="Text Placeholder 2">
            <a:extLst>
              <a:ext uri="{FF2B5EF4-FFF2-40B4-BE49-F238E27FC236}">
                <a16:creationId xmlns:a16="http://schemas.microsoft.com/office/drawing/2014/main" id="{4C5C1CE0-FDEF-BD48-BB62-2A0EF92E367E}"/>
              </a:ext>
            </a:extLst>
          </p:cNvPr>
          <p:cNvSpPr txBox="1">
            <a:spLocks/>
          </p:cNvSpPr>
          <p:nvPr/>
        </p:nvSpPr>
        <p:spPr>
          <a:xfrm>
            <a:off x="219845" y="390418"/>
            <a:ext cx="9654574" cy="47960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baseline="0">
                <a:solidFill>
                  <a:srgbClr val="003268"/>
                </a:solidFill>
                <a:latin typeface="Century Gothic" panose="020B0502020202020204" pitchFamily="34" charset="0"/>
                <a:ea typeface="Century Gothic" panose="020B0502020202020204" pitchFamily="34" charset="0"/>
                <a:cs typeface="RB"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spc="-55" dirty="0">
                <a:solidFill>
                  <a:srgbClr val="001F5F"/>
                </a:solidFill>
                <a:latin typeface="Trebuchet MS"/>
                <a:ea typeface="+mj-ea"/>
                <a:cs typeface="Tahoma"/>
              </a:rPr>
              <a:t>Overview of SMR Technology</a:t>
            </a:r>
          </a:p>
        </p:txBody>
      </p:sp>
      <p:grpSp>
        <p:nvGrpSpPr>
          <p:cNvPr id="12" name="object 5">
            <a:extLst>
              <a:ext uri="{FF2B5EF4-FFF2-40B4-BE49-F238E27FC236}">
                <a16:creationId xmlns:a16="http://schemas.microsoft.com/office/drawing/2014/main" id="{C9E8EE48-51E8-894F-40A8-DC582C59B2C4}"/>
              </a:ext>
            </a:extLst>
          </p:cNvPr>
          <p:cNvGrpSpPr/>
          <p:nvPr/>
        </p:nvGrpSpPr>
        <p:grpSpPr>
          <a:xfrm>
            <a:off x="789431" y="6778750"/>
            <a:ext cx="10793095" cy="79375"/>
            <a:chOff x="789431" y="6778750"/>
            <a:chExt cx="10793095" cy="79375"/>
          </a:xfrm>
        </p:grpSpPr>
        <p:sp>
          <p:nvSpPr>
            <p:cNvPr id="13" name="object 6">
              <a:extLst>
                <a:ext uri="{FF2B5EF4-FFF2-40B4-BE49-F238E27FC236}">
                  <a16:creationId xmlns:a16="http://schemas.microsoft.com/office/drawing/2014/main" id="{9DE29F1F-7A37-7157-05C0-15C00BC7B486}"/>
                </a:ext>
              </a:extLst>
            </p:cNvPr>
            <p:cNvSpPr/>
            <p:nvPr/>
          </p:nvSpPr>
          <p:spPr>
            <a:xfrm>
              <a:off x="789431" y="6781798"/>
              <a:ext cx="10793095" cy="76200"/>
            </a:xfrm>
            <a:custGeom>
              <a:avLst/>
              <a:gdLst/>
              <a:ahLst/>
              <a:cxnLst/>
              <a:rect l="l" t="t" r="r" b="b"/>
              <a:pathLst>
                <a:path w="10793095" h="76200">
                  <a:moveTo>
                    <a:pt x="10758043" y="0"/>
                  </a:moveTo>
                  <a:lnTo>
                    <a:pt x="34925" y="0"/>
                  </a:lnTo>
                  <a:lnTo>
                    <a:pt x="21329" y="2744"/>
                  </a:lnTo>
                  <a:lnTo>
                    <a:pt x="10228" y="10229"/>
                  </a:lnTo>
                  <a:lnTo>
                    <a:pt x="2744" y="21331"/>
                  </a:lnTo>
                  <a:lnTo>
                    <a:pt x="0" y="34926"/>
                  </a:lnTo>
                  <a:lnTo>
                    <a:pt x="0" y="76200"/>
                  </a:lnTo>
                  <a:lnTo>
                    <a:pt x="10792968" y="76200"/>
                  </a:lnTo>
                  <a:lnTo>
                    <a:pt x="10792968" y="34926"/>
                  </a:lnTo>
                  <a:lnTo>
                    <a:pt x="10790225" y="21331"/>
                  </a:lnTo>
                  <a:lnTo>
                    <a:pt x="10782744" y="10229"/>
                  </a:lnTo>
                  <a:lnTo>
                    <a:pt x="10771643" y="2744"/>
                  </a:lnTo>
                  <a:lnTo>
                    <a:pt x="10758043" y="0"/>
                  </a:lnTo>
                  <a:close/>
                </a:path>
              </a:pathLst>
            </a:custGeom>
            <a:solidFill>
              <a:srgbClr val="033DC0"/>
            </a:solidFill>
          </p:spPr>
          <p:txBody>
            <a:bodyPr wrap="square" lIns="0" tIns="0" rIns="0" bIns="0" rtlCol="0"/>
            <a:lstStyle/>
            <a:p>
              <a:endParaRPr/>
            </a:p>
          </p:txBody>
        </p:sp>
        <p:sp>
          <p:nvSpPr>
            <p:cNvPr id="14" name="object 7">
              <a:extLst>
                <a:ext uri="{FF2B5EF4-FFF2-40B4-BE49-F238E27FC236}">
                  <a16:creationId xmlns:a16="http://schemas.microsoft.com/office/drawing/2014/main" id="{3E71C5AA-AA8B-5461-4230-6303E5856DC4}"/>
                </a:ext>
              </a:extLst>
            </p:cNvPr>
            <p:cNvSpPr/>
            <p:nvPr/>
          </p:nvSpPr>
          <p:spPr>
            <a:xfrm>
              <a:off x="10820400" y="6778750"/>
              <a:ext cx="762000" cy="76200"/>
            </a:xfrm>
            <a:custGeom>
              <a:avLst/>
              <a:gdLst/>
              <a:ahLst/>
              <a:cxnLst/>
              <a:rect l="l" t="t" r="r" b="b"/>
              <a:pathLst>
                <a:path w="762000" h="76200">
                  <a:moveTo>
                    <a:pt x="727075" y="0"/>
                  </a:moveTo>
                  <a:lnTo>
                    <a:pt x="34925" y="0"/>
                  </a:lnTo>
                  <a:lnTo>
                    <a:pt x="21324" y="2744"/>
                  </a:lnTo>
                  <a:lnTo>
                    <a:pt x="10223" y="10229"/>
                  </a:lnTo>
                  <a:lnTo>
                    <a:pt x="2742" y="21331"/>
                  </a:lnTo>
                  <a:lnTo>
                    <a:pt x="0" y="34926"/>
                  </a:lnTo>
                  <a:lnTo>
                    <a:pt x="0" y="76200"/>
                  </a:lnTo>
                  <a:lnTo>
                    <a:pt x="762000" y="76200"/>
                  </a:lnTo>
                  <a:lnTo>
                    <a:pt x="762000" y="34926"/>
                  </a:lnTo>
                  <a:lnTo>
                    <a:pt x="759257" y="21331"/>
                  </a:lnTo>
                  <a:lnTo>
                    <a:pt x="751776" y="10229"/>
                  </a:lnTo>
                  <a:lnTo>
                    <a:pt x="740675" y="2744"/>
                  </a:lnTo>
                  <a:lnTo>
                    <a:pt x="727075" y="0"/>
                  </a:lnTo>
                  <a:close/>
                </a:path>
              </a:pathLst>
            </a:custGeom>
            <a:solidFill>
              <a:srgbClr val="00C579"/>
            </a:solidFill>
          </p:spPr>
          <p:txBody>
            <a:bodyPr wrap="square" lIns="0" tIns="0" rIns="0" bIns="0" rtlCol="0"/>
            <a:lstStyle/>
            <a:p>
              <a:endParaRPr/>
            </a:p>
          </p:txBody>
        </p:sp>
      </p:grpSp>
      <p:sp>
        <p:nvSpPr>
          <p:cNvPr id="105" name="object 4"/>
          <p:cNvSpPr/>
          <p:nvPr/>
        </p:nvSpPr>
        <p:spPr>
          <a:xfrm>
            <a:off x="0" y="249936"/>
            <a:ext cx="109855" cy="658495"/>
          </a:xfrm>
          <a:custGeom>
            <a:avLst/>
            <a:gdLst/>
            <a:ahLst/>
            <a:cxnLst/>
            <a:rect l="l" t="t" r="r" b="b"/>
            <a:pathLst>
              <a:path w="109855" h="658494">
                <a:moveTo>
                  <a:pt x="59434" y="0"/>
                </a:moveTo>
                <a:lnTo>
                  <a:pt x="0" y="0"/>
                </a:lnTo>
                <a:lnTo>
                  <a:pt x="0" y="658368"/>
                </a:lnTo>
                <a:lnTo>
                  <a:pt x="59434" y="658368"/>
                </a:lnTo>
                <a:lnTo>
                  <a:pt x="79011" y="654421"/>
                </a:lnTo>
                <a:lnTo>
                  <a:pt x="94997" y="643651"/>
                </a:lnTo>
                <a:lnTo>
                  <a:pt x="105775" y="627667"/>
                </a:lnTo>
                <a:lnTo>
                  <a:pt x="109728" y="608076"/>
                </a:lnTo>
                <a:lnTo>
                  <a:pt x="109728" y="50292"/>
                </a:lnTo>
                <a:lnTo>
                  <a:pt x="105775" y="30700"/>
                </a:lnTo>
                <a:lnTo>
                  <a:pt x="94997" y="14716"/>
                </a:lnTo>
                <a:lnTo>
                  <a:pt x="79011" y="3946"/>
                </a:lnTo>
                <a:lnTo>
                  <a:pt x="59434" y="0"/>
                </a:lnTo>
                <a:close/>
              </a:path>
            </a:pathLst>
          </a:custGeom>
          <a:solidFill>
            <a:srgbClr val="001F5F"/>
          </a:solidFill>
        </p:spPr>
        <p:txBody>
          <a:bodyPr wrap="square" lIns="0" tIns="0" rIns="0" bIns="0" rtlCol="0"/>
          <a:lstStyle/>
          <a:p>
            <a:endParaRPr/>
          </a:p>
        </p:txBody>
      </p:sp>
      <p:pic>
        <p:nvPicPr>
          <p:cNvPr id="106" name="Picture 4">
            <a:extLst>
              <a:ext uri="{FF2B5EF4-FFF2-40B4-BE49-F238E27FC236}">
                <a16:creationId xmlns:a16="http://schemas.microsoft.com/office/drawing/2014/main" id="{741A6E70-946B-DF9F-0E6D-5894AA05BA9A}"/>
              </a:ext>
            </a:extLst>
          </p:cNvPr>
          <p:cNvPicPr>
            <a:picLocks noChangeAspect="1"/>
          </p:cNvPicPr>
          <p:nvPr/>
        </p:nvPicPr>
        <p:blipFill>
          <a:blip r:embed="rId4"/>
          <a:stretch>
            <a:fillRect/>
          </a:stretch>
        </p:blipFill>
        <p:spPr>
          <a:xfrm>
            <a:off x="11320180" y="391185"/>
            <a:ext cx="464995" cy="464995"/>
          </a:xfrm>
          <a:prstGeom prst="rect">
            <a:avLst/>
          </a:prstGeom>
        </p:spPr>
      </p:pic>
      <p:sp>
        <p:nvSpPr>
          <p:cNvPr id="4" name="Rectangle 3"/>
          <p:cNvSpPr/>
          <p:nvPr/>
        </p:nvSpPr>
        <p:spPr>
          <a:xfrm>
            <a:off x="639790" y="1433725"/>
            <a:ext cx="6755621" cy="4154984"/>
          </a:xfrm>
          <a:prstGeom prst="rect">
            <a:avLst/>
          </a:prstGeom>
        </p:spPr>
        <p:txBody>
          <a:bodyPr wrap="square">
            <a:spAutoFit/>
          </a:bodyPr>
          <a:lstStyle/>
          <a:p>
            <a:pPr marL="514350" indent="-514350" algn="just">
              <a:buFont typeface="+mj-lt"/>
              <a:buAutoNum type="arabicPeriod"/>
            </a:pPr>
            <a:r>
              <a:rPr lang="en-US" sz="2400" dirty="0">
                <a:latin typeface="Sakkal Majalla" panose="02000000000000000000" pitchFamily="2" charset="-78"/>
                <a:cs typeface="Sakkal Majalla" panose="02000000000000000000" pitchFamily="2" charset="-78"/>
              </a:rPr>
              <a:t>SMRs are compact, adaptable nuclear power systems that can be pre-fabricated and transported, leading to cost savings through standardized design and mass production.</a:t>
            </a:r>
          </a:p>
          <a:p>
            <a:pPr marL="514350" indent="-514350" algn="just">
              <a:buFont typeface="+mj-lt"/>
              <a:buAutoNum type="arabicPeriod"/>
            </a:pPr>
            <a:endParaRPr lang="en-US" sz="2400" dirty="0">
              <a:latin typeface="Sakkal Majalla" panose="02000000000000000000" pitchFamily="2" charset="-78"/>
              <a:cs typeface="Sakkal Majalla" panose="02000000000000000000" pitchFamily="2" charset="-78"/>
            </a:endParaRPr>
          </a:p>
          <a:p>
            <a:pPr marL="514350" indent="-514350" algn="just">
              <a:buFont typeface="+mj-lt"/>
              <a:buAutoNum type="arabicPeriod"/>
            </a:pPr>
            <a:r>
              <a:rPr lang="en-US" sz="2400" dirty="0">
                <a:latin typeface="Sakkal Majalla" panose="02000000000000000000" pitchFamily="2" charset="-78"/>
                <a:cs typeface="Sakkal Majalla" panose="02000000000000000000" pitchFamily="2" charset="-78"/>
              </a:rPr>
              <a:t>The concept of SMRs emerged from the early era of nuclear energy but regained attention in the 21st century due to the demand for flexible and cost-effective solutions.</a:t>
            </a:r>
          </a:p>
          <a:p>
            <a:pPr marL="514350" indent="-514350" algn="just">
              <a:buFont typeface="+mj-lt"/>
              <a:buAutoNum type="arabicPeriod"/>
            </a:pPr>
            <a:endParaRPr lang="en-US" sz="2400" dirty="0">
              <a:latin typeface="Sakkal Majalla" panose="02000000000000000000" pitchFamily="2" charset="-78"/>
              <a:cs typeface="Sakkal Majalla" panose="02000000000000000000" pitchFamily="2" charset="-78"/>
            </a:endParaRPr>
          </a:p>
          <a:p>
            <a:pPr marL="514350" indent="-514350" algn="just">
              <a:buFont typeface="+mj-lt"/>
              <a:buAutoNum type="arabicPeriod"/>
            </a:pPr>
            <a:r>
              <a:rPr lang="en-US" sz="2400" dirty="0">
                <a:latin typeface="Sakkal Majalla" panose="02000000000000000000" pitchFamily="2" charset="-78"/>
                <a:cs typeface="Sakkal Majalla" panose="02000000000000000000" pitchFamily="2" charset="-78"/>
              </a:rPr>
              <a:t>SMRs typically generate less than 300 </a:t>
            </a:r>
            <a:r>
              <a:rPr lang="en-US" sz="2400" dirty="0" err="1">
                <a:latin typeface="Sakkal Majalla" panose="02000000000000000000" pitchFamily="2" charset="-78"/>
                <a:cs typeface="Sakkal Majalla" panose="02000000000000000000" pitchFamily="2" charset="-78"/>
              </a:rPr>
              <a:t>MWe</a:t>
            </a:r>
            <a:r>
              <a:rPr lang="en-US" sz="2400" dirty="0">
                <a:latin typeface="Sakkal Majalla" panose="02000000000000000000" pitchFamily="2" charset="-78"/>
                <a:cs typeface="Sakkal Majalla" panose="02000000000000000000" pitchFamily="2" charset="-78"/>
              </a:rPr>
              <a:t>, making them suitable for areas with limited grid capacity and electricity demand compared to larger nuclear reactors.</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3458" y="1105960"/>
            <a:ext cx="3759393" cy="4877051"/>
          </a:xfrm>
          <a:prstGeom prst="rect">
            <a:avLst/>
          </a:prstGeom>
        </p:spPr>
      </p:pic>
      <p:sp>
        <p:nvSpPr>
          <p:cNvPr id="3" name="TextBox 2"/>
          <p:cNvSpPr txBox="1"/>
          <p:nvPr/>
        </p:nvSpPr>
        <p:spPr>
          <a:xfrm flipH="1">
            <a:off x="8063457" y="6001405"/>
            <a:ext cx="3721717" cy="307777"/>
          </a:xfrm>
          <a:prstGeom prst="rect">
            <a:avLst/>
          </a:prstGeom>
          <a:noFill/>
        </p:spPr>
        <p:txBody>
          <a:bodyPr wrap="square" rtlCol="0">
            <a:spAutoFit/>
          </a:bodyPr>
          <a:lstStyle/>
          <a:p>
            <a:r>
              <a:rPr lang="en-US" sz="1400" b="1" u="sng" dirty="0"/>
              <a:t>Source:</a:t>
            </a:r>
            <a:r>
              <a:rPr lang="en-US" sz="1400" b="1" dirty="0"/>
              <a:t>  </a:t>
            </a:r>
            <a:r>
              <a:rPr lang="en-US" sz="1400" dirty="0">
                <a:hlinkClick r:id="rId6"/>
              </a:rPr>
              <a:t>SMR_booklet_2022.pdf (iaea.org)</a:t>
            </a:r>
            <a:r>
              <a:rPr lang="en-US" sz="1400" dirty="0"/>
              <a:t> </a:t>
            </a:r>
            <a:r>
              <a:rPr lang="en-US" sz="1400" b="1" dirty="0"/>
              <a:t> </a:t>
            </a:r>
          </a:p>
        </p:txBody>
      </p:sp>
    </p:spTree>
    <p:extLst>
      <p:ext uri="{BB962C8B-B14F-4D97-AF65-F5344CB8AC3E}">
        <p14:creationId xmlns:p14="http://schemas.microsoft.com/office/powerpoint/2010/main" val="3594486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411826B-FED2-15F3-7BEA-0378C2CC5CAE}"/>
              </a:ext>
            </a:extLst>
          </p:cNvPr>
          <p:cNvSpPr txBox="1">
            <a:spLocks/>
          </p:cNvSpPr>
          <p:nvPr/>
        </p:nvSpPr>
        <p:spPr>
          <a:xfrm>
            <a:off x="406825" y="6466815"/>
            <a:ext cx="2743200" cy="365125"/>
          </a:xfrm>
          <a:prstGeom prst="rect">
            <a:avLst/>
          </a:prstGeom>
        </p:spPr>
        <p:txBody>
          <a:bodyPr/>
          <a:lstStyle>
            <a:defPPr>
              <a:defRPr lang="en-SA"/>
            </a:defPPr>
            <a:lvl1pPr marL="0" algn="r" defTabSz="914400" rtl="0" eaLnBrk="1" latinLnBrk="0" hangingPunct="1">
              <a:defRPr sz="1100" b="0" kern="1200">
                <a:solidFill>
                  <a:schemeClr val="bg1"/>
                </a:solidFill>
                <a:latin typeface="Frutiger LT Arabic 55 Roman" pitchFamily="2" charset="-78"/>
                <a:ea typeface="+mn-ea"/>
                <a:cs typeface="Frutiger LT Arabic 55 Roman" pitchFamily="2"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8C91DE9-3F6C-474F-B0C4-054AE9FFC5BC}" type="slidenum">
              <a:rPr kumimoji="0" lang="en-SA" sz="1100" b="0" i="0" u="none" strike="noStrike" kern="1200" cap="none" spc="0" normalizeH="0" baseline="0" noProof="0" smtClean="0">
                <a:ln>
                  <a:noFill/>
                </a:ln>
                <a:solidFill>
                  <a:srgbClr val="001C50"/>
                </a:solidFill>
                <a:effectLst/>
                <a:uLnTx/>
                <a:uFillTx/>
                <a:latin typeface="Frutiger LT Arabic 55 Roman" pitchFamily="2" charset="-78"/>
                <a:ea typeface="+mn-ea"/>
                <a:cs typeface="Frutiger LT Arabic 55 Roman" pitchFamily="2" charset="-78"/>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SA" sz="1100" b="0" i="0" u="none" strike="noStrike" kern="1200" cap="none" spc="0" normalizeH="0" baseline="0" noProof="0" dirty="0">
              <a:ln>
                <a:noFill/>
              </a:ln>
              <a:solidFill>
                <a:srgbClr val="001C50"/>
              </a:solidFill>
              <a:effectLst/>
              <a:uLnTx/>
              <a:uFillTx/>
              <a:latin typeface="Frutiger LT Arabic 55 Roman" pitchFamily="2" charset="-78"/>
              <a:ea typeface="+mn-ea"/>
              <a:cs typeface="Frutiger LT Arabic 55 Roman" pitchFamily="2" charset="-78"/>
            </a:endParaRPr>
          </a:p>
        </p:txBody>
      </p:sp>
      <p:sp>
        <p:nvSpPr>
          <p:cNvPr id="6" name="Slide Number Placeholder 13">
            <a:extLst>
              <a:ext uri="{FF2B5EF4-FFF2-40B4-BE49-F238E27FC236}">
                <a16:creationId xmlns:a16="http://schemas.microsoft.com/office/drawing/2014/main" id="{74FFEDFA-682C-2FE4-1586-080A5626E6E3}"/>
              </a:ext>
            </a:extLst>
          </p:cNvPr>
          <p:cNvSpPr txBox="1">
            <a:spLocks/>
          </p:cNvSpPr>
          <p:nvPr/>
        </p:nvSpPr>
        <p:spPr>
          <a:xfrm>
            <a:off x="9349739" y="6473952"/>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96D6744-63FD-F243-B15E-77F5BEBBB62A}" type="slidenum">
              <a:rPr kumimoji="0" lang="x-none" sz="12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x-none"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9B59EBE-F171-D1CC-623F-6A02F2F2D7C6}"/>
              </a:ext>
            </a:extLst>
          </p:cNvPr>
          <p:cNvCxnSpPr/>
          <p:nvPr/>
        </p:nvCxnSpPr>
        <p:spPr bwMode="auto">
          <a:xfrm>
            <a:off x="11660422" y="6474942"/>
            <a:ext cx="324859" cy="0"/>
          </a:xfrm>
          <a:prstGeom prst="line">
            <a:avLst/>
          </a:prstGeom>
          <a:solidFill>
            <a:schemeClr val="bg1"/>
          </a:solidFill>
          <a:ln w="38100" cap="flat" cmpd="sng" algn="ctr">
            <a:solidFill>
              <a:srgbClr val="46B8A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Placeholder 2">
            <a:extLst>
              <a:ext uri="{FF2B5EF4-FFF2-40B4-BE49-F238E27FC236}">
                <a16:creationId xmlns:a16="http://schemas.microsoft.com/office/drawing/2014/main" id="{53171195-7AEC-8DA0-0562-8BBC127758DF}"/>
              </a:ext>
            </a:extLst>
          </p:cNvPr>
          <p:cNvSpPr txBox="1">
            <a:spLocks/>
          </p:cNvSpPr>
          <p:nvPr/>
        </p:nvSpPr>
        <p:spPr>
          <a:xfrm>
            <a:off x="931995" y="782188"/>
            <a:ext cx="6280150" cy="2667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400" dirty="0">
              <a:latin typeface="Century Gothic" panose="020B0502020202020204" pitchFamily="34" charset="0"/>
            </a:endParaRPr>
          </a:p>
        </p:txBody>
      </p:sp>
      <p:sp>
        <p:nvSpPr>
          <p:cNvPr id="10" name="Text Placeholder 2">
            <a:extLst>
              <a:ext uri="{FF2B5EF4-FFF2-40B4-BE49-F238E27FC236}">
                <a16:creationId xmlns:a16="http://schemas.microsoft.com/office/drawing/2014/main" id="{4C5C1CE0-FDEF-BD48-BB62-2A0EF92E367E}"/>
              </a:ext>
            </a:extLst>
          </p:cNvPr>
          <p:cNvSpPr txBox="1">
            <a:spLocks/>
          </p:cNvSpPr>
          <p:nvPr/>
        </p:nvSpPr>
        <p:spPr>
          <a:xfrm>
            <a:off x="219845" y="390418"/>
            <a:ext cx="9654574" cy="47960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baseline="0">
                <a:solidFill>
                  <a:srgbClr val="003268"/>
                </a:solidFill>
                <a:latin typeface="Century Gothic" panose="020B0502020202020204" pitchFamily="34" charset="0"/>
                <a:ea typeface="Century Gothic" panose="020B0502020202020204" pitchFamily="34" charset="0"/>
                <a:cs typeface="RB"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spc="-55" dirty="0">
                <a:solidFill>
                  <a:srgbClr val="001F5F"/>
                </a:solidFill>
                <a:latin typeface="Trebuchet MS"/>
                <a:ea typeface="+mj-ea"/>
                <a:cs typeface="Tahoma"/>
              </a:rPr>
              <a:t>Overview of SMR Technology</a:t>
            </a:r>
          </a:p>
        </p:txBody>
      </p:sp>
      <p:grpSp>
        <p:nvGrpSpPr>
          <p:cNvPr id="12" name="object 5">
            <a:extLst>
              <a:ext uri="{FF2B5EF4-FFF2-40B4-BE49-F238E27FC236}">
                <a16:creationId xmlns:a16="http://schemas.microsoft.com/office/drawing/2014/main" id="{C9E8EE48-51E8-894F-40A8-DC582C59B2C4}"/>
              </a:ext>
            </a:extLst>
          </p:cNvPr>
          <p:cNvGrpSpPr/>
          <p:nvPr/>
        </p:nvGrpSpPr>
        <p:grpSpPr>
          <a:xfrm>
            <a:off x="789431" y="6778750"/>
            <a:ext cx="10793095" cy="79375"/>
            <a:chOff x="789431" y="6778750"/>
            <a:chExt cx="10793095" cy="79375"/>
          </a:xfrm>
        </p:grpSpPr>
        <p:sp>
          <p:nvSpPr>
            <p:cNvPr id="13" name="object 6">
              <a:extLst>
                <a:ext uri="{FF2B5EF4-FFF2-40B4-BE49-F238E27FC236}">
                  <a16:creationId xmlns:a16="http://schemas.microsoft.com/office/drawing/2014/main" id="{9DE29F1F-7A37-7157-05C0-15C00BC7B486}"/>
                </a:ext>
              </a:extLst>
            </p:cNvPr>
            <p:cNvSpPr/>
            <p:nvPr/>
          </p:nvSpPr>
          <p:spPr>
            <a:xfrm>
              <a:off x="789431" y="6781798"/>
              <a:ext cx="10793095" cy="76200"/>
            </a:xfrm>
            <a:custGeom>
              <a:avLst/>
              <a:gdLst/>
              <a:ahLst/>
              <a:cxnLst/>
              <a:rect l="l" t="t" r="r" b="b"/>
              <a:pathLst>
                <a:path w="10793095" h="76200">
                  <a:moveTo>
                    <a:pt x="10758043" y="0"/>
                  </a:moveTo>
                  <a:lnTo>
                    <a:pt x="34925" y="0"/>
                  </a:lnTo>
                  <a:lnTo>
                    <a:pt x="21329" y="2744"/>
                  </a:lnTo>
                  <a:lnTo>
                    <a:pt x="10228" y="10229"/>
                  </a:lnTo>
                  <a:lnTo>
                    <a:pt x="2744" y="21331"/>
                  </a:lnTo>
                  <a:lnTo>
                    <a:pt x="0" y="34926"/>
                  </a:lnTo>
                  <a:lnTo>
                    <a:pt x="0" y="76200"/>
                  </a:lnTo>
                  <a:lnTo>
                    <a:pt x="10792968" y="76200"/>
                  </a:lnTo>
                  <a:lnTo>
                    <a:pt x="10792968" y="34926"/>
                  </a:lnTo>
                  <a:lnTo>
                    <a:pt x="10790225" y="21331"/>
                  </a:lnTo>
                  <a:lnTo>
                    <a:pt x="10782744" y="10229"/>
                  </a:lnTo>
                  <a:lnTo>
                    <a:pt x="10771643" y="2744"/>
                  </a:lnTo>
                  <a:lnTo>
                    <a:pt x="10758043" y="0"/>
                  </a:lnTo>
                  <a:close/>
                </a:path>
              </a:pathLst>
            </a:custGeom>
            <a:solidFill>
              <a:srgbClr val="033DC0"/>
            </a:solidFill>
          </p:spPr>
          <p:txBody>
            <a:bodyPr wrap="square" lIns="0" tIns="0" rIns="0" bIns="0" rtlCol="0"/>
            <a:lstStyle/>
            <a:p>
              <a:endParaRPr/>
            </a:p>
          </p:txBody>
        </p:sp>
        <p:sp>
          <p:nvSpPr>
            <p:cNvPr id="14" name="object 7">
              <a:extLst>
                <a:ext uri="{FF2B5EF4-FFF2-40B4-BE49-F238E27FC236}">
                  <a16:creationId xmlns:a16="http://schemas.microsoft.com/office/drawing/2014/main" id="{3E71C5AA-AA8B-5461-4230-6303E5856DC4}"/>
                </a:ext>
              </a:extLst>
            </p:cNvPr>
            <p:cNvSpPr/>
            <p:nvPr/>
          </p:nvSpPr>
          <p:spPr>
            <a:xfrm>
              <a:off x="10820400" y="6778750"/>
              <a:ext cx="762000" cy="76200"/>
            </a:xfrm>
            <a:custGeom>
              <a:avLst/>
              <a:gdLst/>
              <a:ahLst/>
              <a:cxnLst/>
              <a:rect l="l" t="t" r="r" b="b"/>
              <a:pathLst>
                <a:path w="762000" h="76200">
                  <a:moveTo>
                    <a:pt x="727075" y="0"/>
                  </a:moveTo>
                  <a:lnTo>
                    <a:pt x="34925" y="0"/>
                  </a:lnTo>
                  <a:lnTo>
                    <a:pt x="21324" y="2744"/>
                  </a:lnTo>
                  <a:lnTo>
                    <a:pt x="10223" y="10229"/>
                  </a:lnTo>
                  <a:lnTo>
                    <a:pt x="2742" y="21331"/>
                  </a:lnTo>
                  <a:lnTo>
                    <a:pt x="0" y="34926"/>
                  </a:lnTo>
                  <a:lnTo>
                    <a:pt x="0" y="76200"/>
                  </a:lnTo>
                  <a:lnTo>
                    <a:pt x="762000" y="76200"/>
                  </a:lnTo>
                  <a:lnTo>
                    <a:pt x="762000" y="34926"/>
                  </a:lnTo>
                  <a:lnTo>
                    <a:pt x="759257" y="21331"/>
                  </a:lnTo>
                  <a:lnTo>
                    <a:pt x="751776" y="10229"/>
                  </a:lnTo>
                  <a:lnTo>
                    <a:pt x="740675" y="2744"/>
                  </a:lnTo>
                  <a:lnTo>
                    <a:pt x="727075" y="0"/>
                  </a:lnTo>
                  <a:close/>
                </a:path>
              </a:pathLst>
            </a:custGeom>
            <a:solidFill>
              <a:srgbClr val="00C579"/>
            </a:solidFill>
          </p:spPr>
          <p:txBody>
            <a:bodyPr wrap="square" lIns="0" tIns="0" rIns="0" bIns="0" rtlCol="0"/>
            <a:lstStyle/>
            <a:p>
              <a:endParaRPr/>
            </a:p>
          </p:txBody>
        </p:sp>
      </p:grpSp>
      <p:sp>
        <p:nvSpPr>
          <p:cNvPr id="105" name="object 4"/>
          <p:cNvSpPr/>
          <p:nvPr/>
        </p:nvSpPr>
        <p:spPr>
          <a:xfrm>
            <a:off x="0" y="249936"/>
            <a:ext cx="109855" cy="658495"/>
          </a:xfrm>
          <a:custGeom>
            <a:avLst/>
            <a:gdLst/>
            <a:ahLst/>
            <a:cxnLst/>
            <a:rect l="l" t="t" r="r" b="b"/>
            <a:pathLst>
              <a:path w="109855" h="658494">
                <a:moveTo>
                  <a:pt x="59434" y="0"/>
                </a:moveTo>
                <a:lnTo>
                  <a:pt x="0" y="0"/>
                </a:lnTo>
                <a:lnTo>
                  <a:pt x="0" y="658368"/>
                </a:lnTo>
                <a:lnTo>
                  <a:pt x="59434" y="658368"/>
                </a:lnTo>
                <a:lnTo>
                  <a:pt x="79011" y="654421"/>
                </a:lnTo>
                <a:lnTo>
                  <a:pt x="94997" y="643651"/>
                </a:lnTo>
                <a:lnTo>
                  <a:pt x="105775" y="627667"/>
                </a:lnTo>
                <a:lnTo>
                  <a:pt x="109728" y="608076"/>
                </a:lnTo>
                <a:lnTo>
                  <a:pt x="109728" y="50292"/>
                </a:lnTo>
                <a:lnTo>
                  <a:pt x="105775" y="30700"/>
                </a:lnTo>
                <a:lnTo>
                  <a:pt x="94997" y="14716"/>
                </a:lnTo>
                <a:lnTo>
                  <a:pt x="79011" y="3946"/>
                </a:lnTo>
                <a:lnTo>
                  <a:pt x="59434" y="0"/>
                </a:lnTo>
                <a:close/>
              </a:path>
            </a:pathLst>
          </a:custGeom>
          <a:solidFill>
            <a:srgbClr val="001F5F"/>
          </a:solidFill>
        </p:spPr>
        <p:txBody>
          <a:bodyPr wrap="square" lIns="0" tIns="0" rIns="0" bIns="0" rtlCol="0"/>
          <a:lstStyle/>
          <a:p>
            <a:endParaRPr/>
          </a:p>
        </p:txBody>
      </p:sp>
      <p:pic>
        <p:nvPicPr>
          <p:cNvPr id="106" name="Picture 4">
            <a:extLst>
              <a:ext uri="{FF2B5EF4-FFF2-40B4-BE49-F238E27FC236}">
                <a16:creationId xmlns:a16="http://schemas.microsoft.com/office/drawing/2014/main" id="{741A6E70-946B-DF9F-0E6D-5894AA05BA9A}"/>
              </a:ext>
            </a:extLst>
          </p:cNvPr>
          <p:cNvPicPr>
            <a:picLocks noChangeAspect="1"/>
          </p:cNvPicPr>
          <p:nvPr/>
        </p:nvPicPr>
        <p:blipFill>
          <a:blip r:embed="rId3"/>
          <a:stretch>
            <a:fillRect/>
          </a:stretch>
        </p:blipFill>
        <p:spPr>
          <a:xfrm>
            <a:off x="11320180" y="391185"/>
            <a:ext cx="464995" cy="464995"/>
          </a:xfrm>
          <a:prstGeom prst="rect">
            <a:avLst/>
          </a:prstGeom>
        </p:spPr>
      </p:pic>
      <p:sp>
        <p:nvSpPr>
          <p:cNvPr id="4" name="Rectangle 3"/>
          <p:cNvSpPr/>
          <p:nvPr/>
        </p:nvSpPr>
        <p:spPr>
          <a:xfrm>
            <a:off x="694259" y="2164355"/>
            <a:ext cx="6755621" cy="3785652"/>
          </a:xfrm>
          <a:prstGeom prst="rect">
            <a:avLst/>
          </a:prstGeom>
        </p:spPr>
        <p:txBody>
          <a:bodyPr wrap="square">
            <a:spAutoFit/>
          </a:bodyPr>
          <a:lstStyle/>
          <a:p>
            <a:pPr marL="514350" indent="-514350" algn="just">
              <a:buFont typeface="+mj-lt"/>
              <a:buAutoNum type="arabicPeriod"/>
            </a:pPr>
            <a:r>
              <a:rPr lang="en-US" sz="2000" b="1" dirty="0"/>
              <a:t>NuScale Power Module (USA)</a:t>
            </a:r>
            <a:r>
              <a:rPr lang="en-US" sz="2000" dirty="0"/>
              <a:t>: </a:t>
            </a:r>
          </a:p>
          <a:p>
            <a:pPr marL="514350" indent="-514350" algn="just">
              <a:buFont typeface="+mj-lt"/>
              <a:buAutoNum type="arabicPeriod"/>
            </a:pPr>
            <a:endParaRPr lang="en-US" sz="2000" dirty="0"/>
          </a:p>
          <a:p>
            <a:pPr marL="971550" lvl="1" indent="-514350" algn="just">
              <a:buFont typeface="Wingdings" panose="05000000000000000000" pitchFamily="2" charset="2"/>
              <a:buChar char="q"/>
            </a:pPr>
            <a:r>
              <a:rPr lang="en-US" sz="2000" dirty="0"/>
              <a:t>1</a:t>
            </a:r>
            <a:r>
              <a:rPr lang="en-US" sz="2000" baseline="30000" dirty="0"/>
              <a:t>st</a:t>
            </a:r>
            <a:r>
              <a:rPr lang="en-US" sz="2000" dirty="0"/>
              <a:t> SMR to receive design certification from the US Nuclear Regulatory Commission (NRC).</a:t>
            </a:r>
          </a:p>
          <a:p>
            <a:pPr marL="971550" lvl="1" indent="-514350" algn="just">
              <a:buFont typeface="Wingdings" panose="05000000000000000000" pitchFamily="2" charset="2"/>
              <a:buChar char="q"/>
            </a:pPr>
            <a:endParaRPr lang="en-US" sz="2000" dirty="0"/>
          </a:p>
          <a:p>
            <a:pPr marL="971550" lvl="1" indent="-514350" algn="just">
              <a:buFont typeface="Wingdings" panose="05000000000000000000" pitchFamily="2" charset="2"/>
              <a:buChar char="q"/>
            </a:pPr>
            <a:r>
              <a:rPr lang="en-US" sz="2000" dirty="0"/>
              <a:t> The NuScale Power Module is a 77 </a:t>
            </a:r>
            <a:r>
              <a:rPr lang="en-US" sz="2000" dirty="0" err="1"/>
              <a:t>MWe</a:t>
            </a:r>
            <a:r>
              <a:rPr lang="en-US" sz="2000" dirty="0"/>
              <a:t> pressurized water reactor (PWR). </a:t>
            </a:r>
          </a:p>
          <a:p>
            <a:pPr marL="971550" lvl="1" indent="-514350" algn="just">
              <a:buFont typeface="Wingdings" panose="05000000000000000000" pitchFamily="2" charset="2"/>
              <a:buChar char="q"/>
            </a:pPr>
            <a:endParaRPr lang="en-US" sz="2000" dirty="0"/>
          </a:p>
          <a:p>
            <a:pPr marL="971550" lvl="1" indent="-514350" algn="just">
              <a:buFont typeface="Wingdings" panose="05000000000000000000" pitchFamily="2" charset="2"/>
              <a:buChar char="q"/>
            </a:pPr>
            <a:r>
              <a:rPr lang="en-US" sz="2000" dirty="0"/>
              <a:t>The first NuScale plant, consisting of 12 modules for a total capacity of 924 </a:t>
            </a:r>
            <a:r>
              <a:rPr lang="en-US" sz="2000" dirty="0" err="1"/>
              <a:t>MWe</a:t>
            </a:r>
            <a:r>
              <a:rPr lang="en-US" sz="2000" dirty="0"/>
              <a:t>, is projected to be operational at the Idaho National Laboratory site by the mid-2020s.</a:t>
            </a:r>
          </a:p>
        </p:txBody>
      </p:sp>
      <p:sp>
        <p:nvSpPr>
          <p:cNvPr id="2" name="TextBox 1"/>
          <p:cNvSpPr txBox="1"/>
          <p:nvPr/>
        </p:nvSpPr>
        <p:spPr>
          <a:xfrm>
            <a:off x="316764" y="926042"/>
            <a:ext cx="7035139" cy="923330"/>
          </a:xfrm>
          <a:prstGeom prst="rect">
            <a:avLst/>
          </a:prstGeom>
          <a:noFill/>
        </p:spPr>
        <p:txBody>
          <a:bodyPr wrap="square" rtlCol="0">
            <a:spAutoFit/>
          </a:bodyPr>
          <a:lstStyle/>
          <a:p>
            <a:pPr algn="just"/>
            <a:r>
              <a:rPr lang="en-US" dirty="0"/>
              <a:t>Several SMR designs have received licensing or are nearing the completion of the licensing process, and a few have been built and are operational. Below is a list of some of these SMR designs:</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3137" y="1064766"/>
            <a:ext cx="3529263" cy="4919643"/>
          </a:xfrm>
          <a:prstGeom prst="rect">
            <a:avLst/>
          </a:prstGeom>
        </p:spPr>
      </p:pic>
      <p:sp>
        <p:nvSpPr>
          <p:cNvPr id="15" name="TextBox 14"/>
          <p:cNvSpPr txBox="1"/>
          <p:nvPr/>
        </p:nvSpPr>
        <p:spPr>
          <a:xfrm flipH="1">
            <a:off x="8815134" y="6020684"/>
            <a:ext cx="1906205" cy="400110"/>
          </a:xfrm>
          <a:prstGeom prst="rect">
            <a:avLst/>
          </a:prstGeom>
          <a:noFill/>
        </p:spPr>
        <p:txBody>
          <a:bodyPr wrap="square" rtlCol="0">
            <a:spAutoFit/>
          </a:bodyPr>
          <a:lstStyle/>
          <a:p>
            <a:pPr algn="ctr"/>
            <a:r>
              <a:rPr lang="en-US" sz="2000" b="1" dirty="0"/>
              <a:t>NuScale</a:t>
            </a:r>
          </a:p>
        </p:txBody>
      </p:sp>
    </p:spTree>
    <p:extLst>
      <p:ext uri="{BB962C8B-B14F-4D97-AF65-F5344CB8AC3E}">
        <p14:creationId xmlns:p14="http://schemas.microsoft.com/office/powerpoint/2010/main" val="1496947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411826B-FED2-15F3-7BEA-0378C2CC5CAE}"/>
              </a:ext>
            </a:extLst>
          </p:cNvPr>
          <p:cNvSpPr txBox="1">
            <a:spLocks/>
          </p:cNvSpPr>
          <p:nvPr/>
        </p:nvSpPr>
        <p:spPr>
          <a:xfrm>
            <a:off x="406825" y="6466815"/>
            <a:ext cx="2743200" cy="365125"/>
          </a:xfrm>
          <a:prstGeom prst="rect">
            <a:avLst/>
          </a:prstGeom>
        </p:spPr>
        <p:txBody>
          <a:bodyPr/>
          <a:lstStyle>
            <a:defPPr>
              <a:defRPr lang="en-SA"/>
            </a:defPPr>
            <a:lvl1pPr marL="0" algn="r" defTabSz="914400" rtl="0" eaLnBrk="1" latinLnBrk="0" hangingPunct="1">
              <a:defRPr sz="1100" b="0" kern="1200">
                <a:solidFill>
                  <a:schemeClr val="bg1"/>
                </a:solidFill>
                <a:latin typeface="Frutiger LT Arabic 55 Roman" pitchFamily="2" charset="-78"/>
                <a:ea typeface="+mn-ea"/>
                <a:cs typeface="Frutiger LT Arabic 55 Roman" pitchFamily="2"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8C91DE9-3F6C-474F-B0C4-054AE9FFC5BC}" type="slidenum">
              <a:rPr kumimoji="0" lang="en-SA" sz="1100" b="0" i="0" u="none" strike="noStrike" kern="1200" cap="none" spc="0" normalizeH="0" baseline="0" noProof="0" smtClean="0">
                <a:ln>
                  <a:noFill/>
                </a:ln>
                <a:solidFill>
                  <a:srgbClr val="001C50"/>
                </a:solidFill>
                <a:effectLst/>
                <a:uLnTx/>
                <a:uFillTx/>
                <a:latin typeface="Frutiger LT Arabic 55 Roman" pitchFamily="2" charset="-78"/>
                <a:ea typeface="+mn-ea"/>
                <a:cs typeface="Frutiger LT Arabic 55 Roman" pitchFamily="2" charset="-78"/>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SA" sz="1100" b="0" i="0" u="none" strike="noStrike" kern="1200" cap="none" spc="0" normalizeH="0" baseline="0" noProof="0" dirty="0">
              <a:ln>
                <a:noFill/>
              </a:ln>
              <a:solidFill>
                <a:srgbClr val="001C50"/>
              </a:solidFill>
              <a:effectLst/>
              <a:uLnTx/>
              <a:uFillTx/>
              <a:latin typeface="Frutiger LT Arabic 55 Roman" pitchFamily="2" charset="-78"/>
              <a:ea typeface="+mn-ea"/>
              <a:cs typeface="Frutiger LT Arabic 55 Roman" pitchFamily="2" charset="-78"/>
            </a:endParaRPr>
          </a:p>
        </p:txBody>
      </p:sp>
      <p:sp>
        <p:nvSpPr>
          <p:cNvPr id="6" name="Slide Number Placeholder 13">
            <a:extLst>
              <a:ext uri="{FF2B5EF4-FFF2-40B4-BE49-F238E27FC236}">
                <a16:creationId xmlns:a16="http://schemas.microsoft.com/office/drawing/2014/main" id="{74FFEDFA-682C-2FE4-1586-080A5626E6E3}"/>
              </a:ext>
            </a:extLst>
          </p:cNvPr>
          <p:cNvSpPr txBox="1">
            <a:spLocks/>
          </p:cNvSpPr>
          <p:nvPr/>
        </p:nvSpPr>
        <p:spPr>
          <a:xfrm>
            <a:off x="9349739" y="6473952"/>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96D6744-63FD-F243-B15E-77F5BEBBB62A}" type="slidenum">
              <a:rPr kumimoji="0" lang="x-none" sz="12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x-none"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9B59EBE-F171-D1CC-623F-6A02F2F2D7C6}"/>
              </a:ext>
            </a:extLst>
          </p:cNvPr>
          <p:cNvCxnSpPr/>
          <p:nvPr/>
        </p:nvCxnSpPr>
        <p:spPr bwMode="auto">
          <a:xfrm>
            <a:off x="11660422" y="6474942"/>
            <a:ext cx="324859" cy="0"/>
          </a:xfrm>
          <a:prstGeom prst="line">
            <a:avLst/>
          </a:prstGeom>
          <a:solidFill>
            <a:schemeClr val="bg1"/>
          </a:solidFill>
          <a:ln w="38100" cap="flat" cmpd="sng" algn="ctr">
            <a:solidFill>
              <a:srgbClr val="46B8A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Placeholder 2">
            <a:extLst>
              <a:ext uri="{FF2B5EF4-FFF2-40B4-BE49-F238E27FC236}">
                <a16:creationId xmlns:a16="http://schemas.microsoft.com/office/drawing/2014/main" id="{53171195-7AEC-8DA0-0562-8BBC127758DF}"/>
              </a:ext>
            </a:extLst>
          </p:cNvPr>
          <p:cNvSpPr txBox="1">
            <a:spLocks/>
          </p:cNvSpPr>
          <p:nvPr/>
        </p:nvSpPr>
        <p:spPr>
          <a:xfrm>
            <a:off x="931995" y="782188"/>
            <a:ext cx="6280150" cy="2667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400" dirty="0">
              <a:latin typeface="Century Gothic" panose="020B0502020202020204" pitchFamily="34" charset="0"/>
            </a:endParaRPr>
          </a:p>
        </p:txBody>
      </p:sp>
      <p:sp>
        <p:nvSpPr>
          <p:cNvPr id="10" name="Text Placeholder 2">
            <a:extLst>
              <a:ext uri="{FF2B5EF4-FFF2-40B4-BE49-F238E27FC236}">
                <a16:creationId xmlns:a16="http://schemas.microsoft.com/office/drawing/2014/main" id="{4C5C1CE0-FDEF-BD48-BB62-2A0EF92E367E}"/>
              </a:ext>
            </a:extLst>
          </p:cNvPr>
          <p:cNvSpPr txBox="1">
            <a:spLocks/>
          </p:cNvSpPr>
          <p:nvPr/>
        </p:nvSpPr>
        <p:spPr>
          <a:xfrm>
            <a:off x="219845" y="390418"/>
            <a:ext cx="9654574" cy="47960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baseline="0">
                <a:solidFill>
                  <a:srgbClr val="003268"/>
                </a:solidFill>
                <a:latin typeface="Century Gothic" panose="020B0502020202020204" pitchFamily="34" charset="0"/>
                <a:ea typeface="Century Gothic" panose="020B0502020202020204" pitchFamily="34" charset="0"/>
                <a:cs typeface="RB"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spc="-55" dirty="0">
                <a:solidFill>
                  <a:srgbClr val="001F5F"/>
                </a:solidFill>
                <a:latin typeface="Trebuchet MS"/>
                <a:ea typeface="+mj-ea"/>
                <a:cs typeface="Tahoma"/>
              </a:rPr>
              <a:t>Overview of SMR Technology</a:t>
            </a:r>
          </a:p>
        </p:txBody>
      </p:sp>
      <p:grpSp>
        <p:nvGrpSpPr>
          <p:cNvPr id="12" name="object 5">
            <a:extLst>
              <a:ext uri="{FF2B5EF4-FFF2-40B4-BE49-F238E27FC236}">
                <a16:creationId xmlns:a16="http://schemas.microsoft.com/office/drawing/2014/main" id="{C9E8EE48-51E8-894F-40A8-DC582C59B2C4}"/>
              </a:ext>
            </a:extLst>
          </p:cNvPr>
          <p:cNvGrpSpPr/>
          <p:nvPr/>
        </p:nvGrpSpPr>
        <p:grpSpPr>
          <a:xfrm>
            <a:off x="789431" y="6778750"/>
            <a:ext cx="10793095" cy="79375"/>
            <a:chOff x="789431" y="6778750"/>
            <a:chExt cx="10793095" cy="79375"/>
          </a:xfrm>
        </p:grpSpPr>
        <p:sp>
          <p:nvSpPr>
            <p:cNvPr id="13" name="object 6">
              <a:extLst>
                <a:ext uri="{FF2B5EF4-FFF2-40B4-BE49-F238E27FC236}">
                  <a16:creationId xmlns:a16="http://schemas.microsoft.com/office/drawing/2014/main" id="{9DE29F1F-7A37-7157-05C0-15C00BC7B486}"/>
                </a:ext>
              </a:extLst>
            </p:cNvPr>
            <p:cNvSpPr/>
            <p:nvPr/>
          </p:nvSpPr>
          <p:spPr>
            <a:xfrm>
              <a:off x="789431" y="6781798"/>
              <a:ext cx="10793095" cy="76200"/>
            </a:xfrm>
            <a:custGeom>
              <a:avLst/>
              <a:gdLst/>
              <a:ahLst/>
              <a:cxnLst/>
              <a:rect l="l" t="t" r="r" b="b"/>
              <a:pathLst>
                <a:path w="10793095" h="76200">
                  <a:moveTo>
                    <a:pt x="10758043" y="0"/>
                  </a:moveTo>
                  <a:lnTo>
                    <a:pt x="34925" y="0"/>
                  </a:lnTo>
                  <a:lnTo>
                    <a:pt x="21329" y="2744"/>
                  </a:lnTo>
                  <a:lnTo>
                    <a:pt x="10228" y="10229"/>
                  </a:lnTo>
                  <a:lnTo>
                    <a:pt x="2744" y="21331"/>
                  </a:lnTo>
                  <a:lnTo>
                    <a:pt x="0" y="34926"/>
                  </a:lnTo>
                  <a:lnTo>
                    <a:pt x="0" y="76200"/>
                  </a:lnTo>
                  <a:lnTo>
                    <a:pt x="10792968" y="76200"/>
                  </a:lnTo>
                  <a:lnTo>
                    <a:pt x="10792968" y="34926"/>
                  </a:lnTo>
                  <a:lnTo>
                    <a:pt x="10790225" y="21331"/>
                  </a:lnTo>
                  <a:lnTo>
                    <a:pt x="10782744" y="10229"/>
                  </a:lnTo>
                  <a:lnTo>
                    <a:pt x="10771643" y="2744"/>
                  </a:lnTo>
                  <a:lnTo>
                    <a:pt x="10758043" y="0"/>
                  </a:lnTo>
                  <a:close/>
                </a:path>
              </a:pathLst>
            </a:custGeom>
            <a:solidFill>
              <a:srgbClr val="033DC0"/>
            </a:solidFill>
          </p:spPr>
          <p:txBody>
            <a:bodyPr wrap="square" lIns="0" tIns="0" rIns="0" bIns="0" rtlCol="0"/>
            <a:lstStyle/>
            <a:p>
              <a:endParaRPr/>
            </a:p>
          </p:txBody>
        </p:sp>
        <p:sp>
          <p:nvSpPr>
            <p:cNvPr id="14" name="object 7">
              <a:extLst>
                <a:ext uri="{FF2B5EF4-FFF2-40B4-BE49-F238E27FC236}">
                  <a16:creationId xmlns:a16="http://schemas.microsoft.com/office/drawing/2014/main" id="{3E71C5AA-AA8B-5461-4230-6303E5856DC4}"/>
                </a:ext>
              </a:extLst>
            </p:cNvPr>
            <p:cNvSpPr/>
            <p:nvPr/>
          </p:nvSpPr>
          <p:spPr>
            <a:xfrm>
              <a:off x="10820400" y="6778750"/>
              <a:ext cx="762000" cy="76200"/>
            </a:xfrm>
            <a:custGeom>
              <a:avLst/>
              <a:gdLst/>
              <a:ahLst/>
              <a:cxnLst/>
              <a:rect l="l" t="t" r="r" b="b"/>
              <a:pathLst>
                <a:path w="762000" h="76200">
                  <a:moveTo>
                    <a:pt x="727075" y="0"/>
                  </a:moveTo>
                  <a:lnTo>
                    <a:pt x="34925" y="0"/>
                  </a:lnTo>
                  <a:lnTo>
                    <a:pt x="21324" y="2744"/>
                  </a:lnTo>
                  <a:lnTo>
                    <a:pt x="10223" y="10229"/>
                  </a:lnTo>
                  <a:lnTo>
                    <a:pt x="2742" y="21331"/>
                  </a:lnTo>
                  <a:lnTo>
                    <a:pt x="0" y="34926"/>
                  </a:lnTo>
                  <a:lnTo>
                    <a:pt x="0" y="76200"/>
                  </a:lnTo>
                  <a:lnTo>
                    <a:pt x="762000" y="76200"/>
                  </a:lnTo>
                  <a:lnTo>
                    <a:pt x="762000" y="34926"/>
                  </a:lnTo>
                  <a:lnTo>
                    <a:pt x="759257" y="21331"/>
                  </a:lnTo>
                  <a:lnTo>
                    <a:pt x="751776" y="10229"/>
                  </a:lnTo>
                  <a:lnTo>
                    <a:pt x="740675" y="2744"/>
                  </a:lnTo>
                  <a:lnTo>
                    <a:pt x="727075" y="0"/>
                  </a:lnTo>
                  <a:close/>
                </a:path>
              </a:pathLst>
            </a:custGeom>
            <a:solidFill>
              <a:srgbClr val="00C579"/>
            </a:solidFill>
          </p:spPr>
          <p:txBody>
            <a:bodyPr wrap="square" lIns="0" tIns="0" rIns="0" bIns="0" rtlCol="0"/>
            <a:lstStyle/>
            <a:p>
              <a:endParaRPr/>
            </a:p>
          </p:txBody>
        </p:sp>
      </p:grpSp>
      <p:sp>
        <p:nvSpPr>
          <p:cNvPr id="105" name="object 4"/>
          <p:cNvSpPr/>
          <p:nvPr/>
        </p:nvSpPr>
        <p:spPr>
          <a:xfrm>
            <a:off x="0" y="249936"/>
            <a:ext cx="109855" cy="658495"/>
          </a:xfrm>
          <a:custGeom>
            <a:avLst/>
            <a:gdLst/>
            <a:ahLst/>
            <a:cxnLst/>
            <a:rect l="l" t="t" r="r" b="b"/>
            <a:pathLst>
              <a:path w="109855" h="658494">
                <a:moveTo>
                  <a:pt x="59434" y="0"/>
                </a:moveTo>
                <a:lnTo>
                  <a:pt x="0" y="0"/>
                </a:lnTo>
                <a:lnTo>
                  <a:pt x="0" y="658368"/>
                </a:lnTo>
                <a:lnTo>
                  <a:pt x="59434" y="658368"/>
                </a:lnTo>
                <a:lnTo>
                  <a:pt x="79011" y="654421"/>
                </a:lnTo>
                <a:lnTo>
                  <a:pt x="94997" y="643651"/>
                </a:lnTo>
                <a:lnTo>
                  <a:pt x="105775" y="627667"/>
                </a:lnTo>
                <a:lnTo>
                  <a:pt x="109728" y="608076"/>
                </a:lnTo>
                <a:lnTo>
                  <a:pt x="109728" y="50292"/>
                </a:lnTo>
                <a:lnTo>
                  <a:pt x="105775" y="30700"/>
                </a:lnTo>
                <a:lnTo>
                  <a:pt x="94997" y="14716"/>
                </a:lnTo>
                <a:lnTo>
                  <a:pt x="79011" y="3946"/>
                </a:lnTo>
                <a:lnTo>
                  <a:pt x="59434" y="0"/>
                </a:lnTo>
                <a:close/>
              </a:path>
            </a:pathLst>
          </a:custGeom>
          <a:solidFill>
            <a:srgbClr val="001F5F"/>
          </a:solidFill>
        </p:spPr>
        <p:txBody>
          <a:bodyPr wrap="square" lIns="0" tIns="0" rIns="0" bIns="0" rtlCol="0"/>
          <a:lstStyle/>
          <a:p>
            <a:endParaRPr/>
          </a:p>
        </p:txBody>
      </p:sp>
      <p:pic>
        <p:nvPicPr>
          <p:cNvPr id="106" name="Picture 4">
            <a:extLst>
              <a:ext uri="{FF2B5EF4-FFF2-40B4-BE49-F238E27FC236}">
                <a16:creationId xmlns:a16="http://schemas.microsoft.com/office/drawing/2014/main" id="{741A6E70-946B-DF9F-0E6D-5894AA05BA9A}"/>
              </a:ext>
            </a:extLst>
          </p:cNvPr>
          <p:cNvPicPr>
            <a:picLocks noChangeAspect="1"/>
          </p:cNvPicPr>
          <p:nvPr/>
        </p:nvPicPr>
        <p:blipFill>
          <a:blip r:embed="rId3"/>
          <a:stretch>
            <a:fillRect/>
          </a:stretch>
        </p:blipFill>
        <p:spPr>
          <a:xfrm>
            <a:off x="11320180" y="391185"/>
            <a:ext cx="464995" cy="464995"/>
          </a:xfrm>
          <a:prstGeom prst="rect">
            <a:avLst/>
          </a:prstGeom>
        </p:spPr>
      </p:pic>
      <p:sp>
        <p:nvSpPr>
          <p:cNvPr id="4" name="Rectangle 3"/>
          <p:cNvSpPr/>
          <p:nvPr/>
        </p:nvSpPr>
        <p:spPr>
          <a:xfrm>
            <a:off x="408480" y="2020027"/>
            <a:ext cx="6755621" cy="4093428"/>
          </a:xfrm>
          <a:prstGeom prst="rect">
            <a:avLst/>
          </a:prstGeom>
        </p:spPr>
        <p:txBody>
          <a:bodyPr wrap="square">
            <a:spAutoFit/>
          </a:bodyPr>
          <a:lstStyle/>
          <a:p>
            <a:pPr algn="just"/>
            <a:endParaRPr lang="en-US" sz="2000" dirty="0"/>
          </a:p>
          <a:p>
            <a:pPr marL="514350" indent="-514350" algn="just">
              <a:buFont typeface="+mj-lt"/>
              <a:buAutoNum type="arabicPeriod" startAt="2"/>
            </a:pPr>
            <a:r>
              <a:rPr lang="en-US" sz="2000" b="1" dirty="0"/>
              <a:t>SMART (South Korea)</a:t>
            </a:r>
            <a:r>
              <a:rPr lang="en-US" sz="2000" dirty="0"/>
              <a:t>: </a:t>
            </a:r>
          </a:p>
          <a:p>
            <a:pPr algn="just"/>
            <a:endParaRPr lang="en-US" sz="2000" dirty="0"/>
          </a:p>
          <a:p>
            <a:pPr marL="971550" lvl="1" indent="-514350" algn="just">
              <a:buFont typeface="Wingdings" panose="05000000000000000000" pitchFamily="2" charset="2"/>
              <a:buChar char="q"/>
            </a:pPr>
            <a:r>
              <a:rPr lang="en-US" sz="2000" dirty="0"/>
              <a:t>The System-Integrated Modular Advanced Reactor (SMART) is a 100 </a:t>
            </a:r>
            <a:r>
              <a:rPr lang="en-US" sz="2000" dirty="0" err="1"/>
              <a:t>MWe</a:t>
            </a:r>
            <a:r>
              <a:rPr lang="en-US" sz="2000" dirty="0"/>
              <a:t> PWR designed by the Korea Atomic Energy Research Institute (KAERI).</a:t>
            </a:r>
          </a:p>
          <a:p>
            <a:pPr marL="971550" lvl="1" indent="-514350" algn="just">
              <a:buFont typeface="Wingdings" panose="05000000000000000000" pitchFamily="2" charset="2"/>
              <a:buChar char="q"/>
            </a:pPr>
            <a:endParaRPr lang="en-US" sz="2000" dirty="0"/>
          </a:p>
          <a:p>
            <a:pPr marL="971550" lvl="1" indent="-514350" algn="just">
              <a:buFont typeface="Wingdings" panose="05000000000000000000" pitchFamily="2" charset="2"/>
              <a:buChar char="q"/>
            </a:pPr>
            <a:r>
              <a:rPr lang="en-US" sz="2000" dirty="0"/>
              <a:t> The primary application of this design is for desalination and district heating. </a:t>
            </a:r>
          </a:p>
          <a:p>
            <a:pPr marL="971550" lvl="1" indent="-514350" algn="just">
              <a:buFont typeface="Wingdings" panose="05000000000000000000" pitchFamily="2" charset="2"/>
              <a:buChar char="q"/>
            </a:pPr>
            <a:endParaRPr lang="en-US" sz="2000" dirty="0"/>
          </a:p>
          <a:p>
            <a:pPr marL="971550" lvl="1" indent="-514350" algn="just">
              <a:buFont typeface="Wingdings" panose="05000000000000000000" pitchFamily="2" charset="2"/>
              <a:buChar char="q"/>
            </a:pPr>
            <a:r>
              <a:rPr lang="en-US" sz="2000" dirty="0"/>
              <a:t>The design received standard design approval from the Korean regulator in 2012.</a:t>
            </a:r>
          </a:p>
          <a:p>
            <a:pPr marL="514350" indent="-514350" algn="just">
              <a:buFont typeface="+mj-lt"/>
              <a:buAutoNum type="arabicPeriod" startAt="2"/>
            </a:pPr>
            <a:endParaRPr lang="en-US" sz="2000" dirty="0"/>
          </a:p>
        </p:txBody>
      </p:sp>
      <p:sp>
        <p:nvSpPr>
          <p:cNvPr id="2" name="TextBox 1"/>
          <p:cNvSpPr txBox="1"/>
          <p:nvPr/>
        </p:nvSpPr>
        <p:spPr>
          <a:xfrm>
            <a:off x="408480" y="926042"/>
            <a:ext cx="7035139" cy="923330"/>
          </a:xfrm>
          <a:prstGeom prst="rect">
            <a:avLst/>
          </a:prstGeom>
          <a:noFill/>
        </p:spPr>
        <p:txBody>
          <a:bodyPr wrap="square" rtlCol="0">
            <a:spAutoFit/>
          </a:bodyPr>
          <a:lstStyle/>
          <a:p>
            <a:pPr algn="just"/>
            <a:r>
              <a:rPr lang="en-US" dirty="0"/>
              <a:t>Several SMR designs have received licensing or are nearing the completion of the licensing process, and a few have been built and are operational. Below is a list of some of these SMR designs: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7376" y="840342"/>
            <a:ext cx="4020796" cy="5060930"/>
          </a:xfrm>
          <a:prstGeom prst="rect">
            <a:avLst/>
          </a:prstGeom>
        </p:spPr>
      </p:pic>
      <p:sp>
        <p:nvSpPr>
          <p:cNvPr id="5" name="TextBox 4"/>
          <p:cNvSpPr txBox="1"/>
          <p:nvPr/>
        </p:nvSpPr>
        <p:spPr>
          <a:xfrm flipH="1">
            <a:off x="9205761" y="6110845"/>
            <a:ext cx="1269734" cy="400110"/>
          </a:xfrm>
          <a:prstGeom prst="rect">
            <a:avLst/>
          </a:prstGeom>
          <a:noFill/>
        </p:spPr>
        <p:txBody>
          <a:bodyPr wrap="square" rtlCol="0">
            <a:spAutoFit/>
          </a:bodyPr>
          <a:lstStyle/>
          <a:p>
            <a:pPr algn="ctr"/>
            <a:r>
              <a:rPr lang="en-US" sz="2000" b="1" dirty="0"/>
              <a:t>SMART</a:t>
            </a:r>
          </a:p>
        </p:txBody>
      </p:sp>
    </p:spTree>
    <p:extLst>
      <p:ext uri="{BB962C8B-B14F-4D97-AF65-F5344CB8AC3E}">
        <p14:creationId xmlns:p14="http://schemas.microsoft.com/office/powerpoint/2010/main" val="565032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1127" y="1387707"/>
            <a:ext cx="3449053" cy="3289505"/>
          </a:xfrm>
          <a:prstGeom prst="rect">
            <a:avLst/>
          </a:prstGeom>
        </p:spPr>
      </p:pic>
      <p:sp>
        <p:nvSpPr>
          <p:cNvPr id="7" name="Slide Number Placeholder 1">
            <a:extLst>
              <a:ext uri="{FF2B5EF4-FFF2-40B4-BE49-F238E27FC236}">
                <a16:creationId xmlns:a16="http://schemas.microsoft.com/office/drawing/2014/main" id="{2411826B-FED2-15F3-7BEA-0378C2CC5CAE}"/>
              </a:ext>
            </a:extLst>
          </p:cNvPr>
          <p:cNvSpPr txBox="1">
            <a:spLocks/>
          </p:cNvSpPr>
          <p:nvPr/>
        </p:nvSpPr>
        <p:spPr>
          <a:xfrm>
            <a:off x="406825" y="6466815"/>
            <a:ext cx="2743200" cy="365125"/>
          </a:xfrm>
          <a:prstGeom prst="rect">
            <a:avLst/>
          </a:prstGeom>
        </p:spPr>
        <p:txBody>
          <a:bodyPr/>
          <a:lstStyle>
            <a:defPPr>
              <a:defRPr lang="en-SA"/>
            </a:defPPr>
            <a:lvl1pPr marL="0" algn="r" defTabSz="914400" rtl="0" eaLnBrk="1" latinLnBrk="0" hangingPunct="1">
              <a:defRPr sz="1100" b="0" kern="1200">
                <a:solidFill>
                  <a:schemeClr val="bg1"/>
                </a:solidFill>
                <a:latin typeface="Frutiger LT Arabic 55 Roman" pitchFamily="2" charset="-78"/>
                <a:ea typeface="+mn-ea"/>
                <a:cs typeface="Frutiger LT Arabic 55 Roman" pitchFamily="2"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8C91DE9-3F6C-474F-B0C4-054AE9FFC5BC}" type="slidenum">
              <a:rPr kumimoji="0" lang="en-SA" sz="1100" b="0" i="0" u="none" strike="noStrike" kern="1200" cap="none" spc="0" normalizeH="0" baseline="0" noProof="0" smtClean="0">
                <a:ln>
                  <a:noFill/>
                </a:ln>
                <a:solidFill>
                  <a:srgbClr val="001C50"/>
                </a:solidFill>
                <a:effectLst/>
                <a:uLnTx/>
                <a:uFillTx/>
                <a:latin typeface="Frutiger LT Arabic 55 Roman" pitchFamily="2" charset="-78"/>
                <a:ea typeface="+mn-ea"/>
                <a:cs typeface="Frutiger LT Arabic 55 Roman" pitchFamily="2" charset="-78"/>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SA" sz="1100" b="0" i="0" u="none" strike="noStrike" kern="1200" cap="none" spc="0" normalizeH="0" baseline="0" noProof="0" dirty="0">
              <a:ln>
                <a:noFill/>
              </a:ln>
              <a:solidFill>
                <a:srgbClr val="001C50"/>
              </a:solidFill>
              <a:effectLst/>
              <a:uLnTx/>
              <a:uFillTx/>
              <a:latin typeface="Frutiger LT Arabic 55 Roman" pitchFamily="2" charset="-78"/>
              <a:ea typeface="+mn-ea"/>
              <a:cs typeface="Frutiger LT Arabic 55 Roman" pitchFamily="2" charset="-78"/>
            </a:endParaRPr>
          </a:p>
        </p:txBody>
      </p:sp>
      <p:sp>
        <p:nvSpPr>
          <p:cNvPr id="6" name="Slide Number Placeholder 13">
            <a:extLst>
              <a:ext uri="{FF2B5EF4-FFF2-40B4-BE49-F238E27FC236}">
                <a16:creationId xmlns:a16="http://schemas.microsoft.com/office/drawing/2014/main" id="{74FFEDFA-682C-2FE4-1586-080A5626E6E3}"/>
              </a:ext>
            </a:extLst>
          </p:cNvPr>
          <p:cNvSpPr txBox="1">
            <a:spLocks/>
          </p:cNvSpPr>
          <p:nvPr/>
        </p:nvSpPr>
        <p:spPr>
          <a:xfrm>
            <a:off x="9349739" y="6473952"/>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96D6744-63FD-F243-B15E-77F5BEBBB62A}" type="slidenum">
              <a:rPr kumimoji="0" lang="x-none" sz="12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x-none"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9B59EBE-F171-D1CC-623F-6A02F2F2D7C6}"/>
              </a:ext>
            </a:extLst>
          </p:cNvPr>
          <p:cNvCxnSpPr/>
          <p:nvPr/>
        </p:nvCxnSpPr>
        <p:spPr bwMode="auto">
          <a:xfrm>
            <a:off x="11660422" y="6474942"/>
            <a:ext cx="324859" cy="0"/>
          </a:xfrm>
          <a:prstGeom prst="line">
            <a:avLst/>
          </a:prstGeom>
          <a:solidFill>
            <a:schemeClr val="bg1"/>
          </a:solidFill>
          <a:ln w="38100" cap="flat" cmpd="sng" algn="ctr">
            <a:solidFill>
              <a:srgbClr val="46B8A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Placeholder 2">
            <a:extLst>
              <a:ext uri="{FF2B5EF4-FFF2-40B4-BE49-F238E27FC236}">
                <a16:creationId xmlns:a16="http://schemas.microsoft.com/office/drawing/2014/main" id="{53171195-7AEC-8DA0-0562-8BBC127758DF}"/>
              </a:ext>
            </a:extLst>
          </p:cNvPr>
          <p:cNvSpPr txBox="1">
            <a:spLocks/>
          </p:cNvSpPr>
          <p:nvPr/>
        </p:nvSpPr>
        <p:spPr>
          <a:xfrm>
            <a:off x="931995" y="782188"/>
            <a:ext cx="6280150" cy="2667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400" dirty="0">
              <a:latin typeface="Century Gothic" panose="020B0502020202020204" pitchFamily="34" charset="0"/>
            </a:endParaRPr>
          </a:p>
        </p:txBody>
      </p:sp>
      <p:sp>
        <p:nvSpPr>
          <p:cNvPr id="10" name="Text Placeholder 2">
            <a:extLst>
              <a:ext uri="{FF2B5EF4-FFF2-40B4-BE49-F238E27FC236}">
                <a16:creationId xmlns:a16="http://schemas.microsoft.com/office/drawing/2014/main" id="{4C5C1CE0-FDEF-BD48-BB62-2A0EF92E367E}"/>
              </a:ext>
            </a:extLst>
          </p:cNvPr>
          <p:cNvSpPr txBox="1">
            <a:spLocks/>
          </p:cNvSpPr>
          <p:nvPr/>
        </p:nvSpPr>
        <p:spPr>
          <a:xfrm>
            <a:off x="219845" y="390418"/>
            <a:ext cx="9654574" cy="47960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baseline="0">
                <a:solidFill>
                  <a:srgbClr val="003268"/>
                </a:solidFill>
                <a:latin typeface="Century Gothic" panose="020B0502020202020204" pitchFamily="34" charset="0"/>
                <a:ea typeface="Century Gothic" panose="020B0502020202020204" pitchFamily="34" charset="0"/>
                <a:cs typeface="RB"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spc="-55" dirty="0">
                <a:solidFill>
                  <a:srgbClr val="001F5F"/>
                </a:solidFill>
                <a:latin typeface="Trebuchet MS"/>
                <a:ea typeface="+mj-ea"/>
                <a:cs typeface="Tahoma"/>
              </a:rPr>
              <a:t>Overview of SMR Technology</a:t>
            </a:r>
          </a:p>
        </p:txBody>
      </p:sp>
      <p:grpSp>
        <p:nvGrpSpPr>
          <p:cNvPr id="12" name="object 5">
            <a:extLst>
              <a:ext uri="{FF2B5EF4-FFF2-40B4-BE49-F238E27FC236}">
                <a16:creationId xmlns:a16="http://schemas.microsoft.com/office/drawing/2014/main" id="{C9E8EE48-51E8-894F-40A8-DC582C59B2C4}"/>
              </a:ext>
            </a:extLst>
          </p:cNvPr>
          <p:cNvGrpSpPr/>
          <p:nvPr/>
        </p:nvGrpSpPr>
        <p:grpSpPr>
          <a:xfrm>
            <a:off x="789431" y="6778750"/>
            <a:ext cx="10793095" cy="79375"/>
            <a:chOff x="789431" y="6778750"/>
            <a:chExt cx="10793095" cy="79375"/>
          </a:xfrm>
        </p:grpSpPr>
        <p:sp>
          <p:nvSpPr>
            <p:cNvPr id="13" name="object 6">
              <a:extLst>
                <a:ext uri="{FF2B5EF4-FFF2-40B4-BE49-F238E27FC236}">
                  <a16:creationId xmlns:a16="http://schemas.microsoft.com/office/drawing/2014/main" id="{9DE29F1F-7A37-7157-05C0-15C00BC7B486}"/>
                </a:ext>
              </a:extLst>
            </p:cNvPr>
            <p:cNvSpPr/>
            <p:nvPr/>
          </p:nvSpPr>
          <p:spPr>
            <a:xfrm>
              <a:off x="789431" y="6781798"/>
              <a:ext cx="10793095" cy="76200"/>
            </a:xfrm>
            <a:custGeom>
              <a:avLst/>
              <a:gdLst/>
              <a:ahLst/>
              <a:cxnLst/>
              <a:rect l="l" t="t" r="r" b="b"/>
              <a:pathLst>
                <a:path w="10793095" h="76200">
                  <a:moveTo>
                    <a:pt x="10758043" y="0"/>
                  </a:moveTo>
                  <a:lnTo>
                    <a:pt x="34925" y="0"/>
                  </a:lnTo>
                  <a:lnTo>
                    <a:pt x="21329" y="2744"/>
                  </a:lnTo>
                  <a:lnTo>
                    <a:pt x="10228" y="10229"/>
                  </a:lnTo>
                  <a:lnTo>
                    <a:pt x="2744" y="21331"/>
                  </a:lnTo>
                  <a:lnTo>
                    <a:pt x="0" y="34926"/>
                  </a:lnTo>
                  <a:lnTo>
                    <a:pt x="0" y="76200"/>
                  </a:lnTo>
                  <a:lnTo>
                    <a:pt x="10792968" y="76200"/>
                  </a:lnTo>
                  <a:lnTo>
                    <a:pt x="10792968" y="34926"/>
                  </a:lnTo>
                  <a:lnTo>
                    <a:pt x="10790225" y="21331"/>
                  </a:lnTo>
                  <a:lnTo>
                    <a:pt x="10782744" y="10229"/>
                  </a:lnTo>
                  <a:lnTo>
                    <a:pt x="10771643" y="2744"/>
                  </a:lnTo>
                  <a:lnTo>
                    <a:pt x="10758043" y="0"/>
                  </a:lnTo>
                  <a:close/>
                </a:path>
              </a:pathLst>
            </a:custGeom>
            <a:solidFill>
              <a:srgbClr val="033DC0"/>
            </a:solidFill>
          </p:spPr>
          <p:txBody>
            <a:bodyPr wrap="square" lIns="0" tIns="0" rIns="0" bIns="0" rtlCol="0"/>
            <a:lstStyle/>
            <a:p>
              <a:endParaRPr/>
            </a:p>
          </p:txBody>
        </p:sp>
        <p:sp>
          <p:nvSpPr>
            <p:cNvPr id="14" name="object 7">
              <a:extLst>
                <a:ext uri="{FF2B5EF4-FFF2-40B4-BE49-F238E27FC236}">
                  <a16:creationId xmlns:a16="http://schemas.microsoft.com/office/drawing/2014/main" id="{3E71C5AA-AA8B-5461-4230-6303E5856DC4}"/>
                </a:ext>
              </a:extLst>
            </p:cNvPr>
            <p:cNvSpPr/>
            <p:nvPr/>
          </p:nvSpPr>
          <p:spPr>
            <a:xfrm>
              <a:off x="10820400" y="6778750"/>
              <a:ext cx="762000" cy="76200"/>
            </a:xfrm>
            <a:custGeom>
              <a:avLst/>
              <a:gdLst/>
              <a:ahLst/>
              <a:cxnLst/>
              <a:rect l="l" t="t" r="r" b="b"/>
              <a:pathLst>
                <a:path w="762000" h="76200">
                  <a:moveTo>
                    <a:pt x="727075" y="0"/>
                  </a:moveTo>
                  <a:lnTo>
                    <a:pt x="34925" y="0"/>
                  </a:lnTo>
                  <a:lnTo>
                    <a:pt x="21324" y="2744"/>
                  </a:lnTo>
                  <a:lnTo>
                    <a:pt x="10223" y="10229"/>
                  </a:lnTo>
                  <a:lnTo>
                    <a:pt x="2742" y="21331"/>
                  </a:lnTo>
                  <a:lnTo>
                    <a:pt x="0" y="34926"/>
                  </a:lnTo>
                  <a:lnTo>
                    <a:pt x="0" y="76200"/>
                  </a:lnTo>
                  <a:lnTo>
                    <a:pt x="762000" y="76200"/>
                  </a:lnTo>
                  <a:lnTo>
                    <a:pt x="762000" y="34926"/>
                  </a:lnTo>
                  <a:lnTo>
                    <a:pt x="759257" y="21331"/>
                  </a:lnTo>
                  <a:lnTo>
                    <a:pt x="751776" y="10229"/>
                  </a:lnTo>
                  <a:lnTo>
                    <a:pt x="740675" y="2744"/>
                  </a:lnTo>
                  <a:lnTo>
                    <a:pt x="727075" y="0"/>
                  </a:lnTo>
                  <a:close/>
                </a:path>
              </a:pathLst>
            </a:custGeom>
            <a:solidFill>
              <a:srgbClr val="00C579"/>
            </a:solidFill>
          </p:spPr>
          <p:txBody>
            <a:bodyPr wrap="square" lIns="0" tIns="0" rIns="0" bIns="0" rtlCol="0"/>
            <a:lstStyle/>
            <a:p>
              <a:endParaRPr/>
            </a:p>
          </p:txBody>
        </p:sp>
      </p:grpSp>
      <p:sp>
        <p:nvSpPr>
          <p:cNvPr id="105" name="object 4"/>
          <p:cNvSpPr/>
          <p:nvPr/>
        </p:nvSpPr>
        <p:spPr>
          <a:xfrm>
            <a:off x="0" y="249936"/>
            <a:ext cx="109855" cy="658495"/>
          </a:xfrm>
          <a:custGeom>
            <a:avLst/>
            <a:gdLst/>
            <a:ahLst/>
            <a:cxnLst/>
            <a:rect l="l" t="t" r="r" b="b"/>
            <a:pathLst>
              <a:path w="109855" h="658494">
                <a:moveTo>
                  <a:pt x="59434" y="0"/>
                </a:moveTo>
                <a:lnTo>
                  <a:pt x="0" y="0"/>
                </a:lnTo>
                <a:lnTo>
                  <a:pt x="0" y="658368"/>
                </a:lnTo>
                <a:lnTo>
                  <a:pt x="59434" y="658368"/>
                </a:lnTo>
                <a:lnTo>
                  <a:pt x="79011" y="654421"/>
                </a:lnTo>
                <a:lnTo>
                  <a:pt x="94997" y="643651"/>
                </a:lnTo>
                <a:lnTo>
                  <a:pt x="105775" y="627667"/>
                </a:lnTo>
                <a:lnTo>
                  <a:pt x="109728" y="608076"/>
                </a:lnTo>
                <a:lnTo>
                  <a:pt x="109728" y="50292"/>
                </a:lnTo>
                <a:lnTo>
                  <a:pt x="105775" y="30700"/>
                </a:lnTo>
                <a:lnTo>
                  <a:pt x="94997" y="14716"/>
                </a:lnTo>
                <a:lnTo>
                  <a:pt x="79011" y="3946"/>
                </a:lnTo>
                <a:lnTo>
                  <a:pt x="59434" y="0"/>
                </a:lnTo>
                <a:close/>
              </a:path>
            </a:pathLst>
          </a:custGeom>
          <a:solidFill>
            <a:srgbClr val="001F5F"/>
          </a:solidFill>
        </p:spPr>
        <p:txBody>
          <a:bodyPr wrap="square" lIns="0" tIns="0" rIns="0" bIns="0" rtlCol="0"/>
          <a:lstStyle/>
          <a:p>
            <a:endParaRPr/>
          </a:p>
        </p:txBody>
      </p:sp>
      <p:pic>
        <p:nvPicPr>
          <p:cNvPr id="106" name="Picture 4">
            <a:extLst>
              <a:ext uri="{FF2B5EF4-FFF2-40B4-BE49-F238E27FC236}">
                <a16:creationId xmlns:a16="http://schemas.microsoft.com/office/drawing/2014/main" id="{741A6E70-946B-DF9F-0E6D-5894AA05BA9A}"/>
              </a:ext>
            </a:extLst>
          </p:cNvPr>
          <p:cNvPicPr>
            <a:picLocks noChangeAspect="1"/>
          </p:cNvPicPr>
          <p:nvPr/>
        </p:nvPicPr>
        <p:blipFill>
          <a:blip r:embed="rId4"/>
          <a:stretch>
            <a:fillRect/>
          </a:stretch>
        </p:blipFill>
        <p:spPr>
          <a:xfrm>
            <a:off x="11320180" y="391185"/>
            <a:ext cx="464995" cy="464995"/>
          </a:xfrm>
          <a:prstGeom prst="rect">
            <a:avLst/>
          </a:prstGeom>
        </p:spPr>
      </p:pic>
      <p:sp>
        <p:nvSpPr>
          <p:cNvPr id="4" name="Rectangle 3"/>
          <p:cNvSpPr/>
          <p:nvPr/>
        </p:nvSpPr>
        <p:spPr>
          <a:xfrm>
            <a:off x="476637" y="2092784"/>
            <a:ext cx="6755621" cy="2246769"/>
          </a:xfrm>
          <a:prstGeom prst="rect">
            <a:avLst/>
          </a:prstGeom>
        </p:spPr>
        <p:txBody>
          <a:bodyPr wrap="square">
            <a:spAutoFit/>
          </a:bodyPr>
          <a:lstStyle/>
          <a:p>
            <a:pPr marL="514350" indent="-514350" algn="just">
              <a:buFont typeface="+mj-lt"/>
              <a:buAutoNum type="arabicPeriod" startAt="3"/>
            </a:pPr>
            <a:r>
              <a:rPr lang="en-US" sz="2000" b="1" dirty="0"/>
              <a:t>CAREM (Argentina):</a:t>
            </a:r>
          </a:p>
          <a:p>
            <a:pPr marL="971550" lvl="1" indent="-514350" algn="just">
              <a:buFont typeface="Wingdings" panose="05000000000000000000" pitchFamily="2" charset="2"/>
              <a:buChar char="q"/>
            </a:pPr>
            <a:r>
              <a:rPr lang="en-US" dirty="0"/>
              <a:t>The Central Argentina de </a:t>
            </a:r>
            <a:r>
              <a:rPr lang="en-US" dirty="0" err="1"/>
              <a:t>Elementos</a:t>
            </a:r>
            <a:r>
              <a:rPr lang="en-US" dirty="0"/>
              <a:t> </a:t>
            </a:r>
            <a:r>
              <a:rPr lang="en-US" dirty="0" err="1"/>
              <a:t>Modulares</a:t>
            </a:r>
            <a:r>
              <a:rPr lang="en-US" dirty="0"/>
              <a:t> (CAREM) is a 25 </a:t>
            </a:r>
            <a:r>
              <a:rPr lang="en-US" dirty="0" err="1"/>
              <a:t>MWe</a:t>
            </a:r>
            <a:r>
              <a:rPr lang="en-US" dirty="0"/>
              <a:t> PWR currently under construction by Argentina's national atomic energy commission. </a:t>
            </a:r>
          </a:p>
          <a:p>
            <a:pPr marL="971550" lvl="1" indent="-514350" algn="just">
              <a:buFont typeface="Wingdings" panose="05000000000000000000" pitchFamily="2" charset="2"/>
              <a:buChar char="q"/>
            </a:pPr>
            <a:endParaRPr lang="en-US" sz="1000" dirty="0"/>
          </a:p>
          <a:p>
            <a:pPr marL="971550" lvl="1" indent="-514350" algn="just">
              <a:buFont typeface="Wingdings" panose="05000000000000000000" pitchFamily="2" charset="2"/>
              <a:buChar char="q"/>
            </a:pPr>
            <a:r>
              <a:rPr lang="en-US" dirty="0"/>
              <a:t>The 1</a:t>
            </a:r>
            <a:r>
              <a:rPr lang="en-US" baseline="30000" dirty="0"/>
              <a:t>st</a:t>
            </a:r>
            <a:r>
              <a:rPr lang="en-US" dirty="0"/>
              <a:t> unit is undergoing construction at the </a:t>
            </a:r>
            <a:r>
              <a:rPr lang="en-US" dirty="0" err="1"/>
              <a:t>Atucha</a:t>
            </a:r>
            <a:r>
              <a:rPr lang="en-US" dirty="0"/>
              <a:t> site in Argentina.</a:t>
            </a:r>
          </a:p>
          <a:p>
            <a:pPr marL="971550" lvl="1" indent="-514350" algn="just">
              <a:buFont typeface="Wingdings" panose="05000000000000000000" pitchFamily="2" charset="2"/>
              <a:buChar char="q"/>
            </a:pPr>
            <a:endParaRPr lang="en-US" sz="2000" dirty="0"/>
          </a:p>
        </p:txBody>
      </p:sp>
      <p:sp>
        <p:nvSpPr>
          <p:cNvPr id="2" name="TextBox 1"/>
          <p:cNvSpPr txBox="1"/>
          <p:nvPr/>
        </p:nvSpPr>
        <p:spPr>
          <a:xfrm>
            <a:off x="316764" y="926042"/>
            <a:ext cx="7035139" cy="923330"/>
          </a:xfrm>
          <a:prstGeom prst="rect">
            <a:avLst/>
          </a:prstGeom>
          <a:noFill/>
        </p:spPr>
        <p:txBody>
          <a:bodyPr wrap="square" rtlCol="0">
            <a:spAutoFit/>
          </a:bodyPr>
          <a:lstStyle/>
          <a:p>
            <a:pPr algn="just"/>
            <a:r>
              <a:rPr lang="en-US" dirty="0"/>
              <a:t>Several SMR designs have received licensing or are nearing the completion of the licensing process, and a few have been built and are operational. Below is a list of some of these SMR designs:</a:t>
            </a:r>
          </a:p>
        </p:txBody>
      </p:sp>
      <p:sp>
        <p:nvSpPr>
          <p:cNvPr id="11" name="TextBox 10"/>
          <p:cNvSpPr txBox="1"/>
          <p:nvPr/>
        </p:nvSpPr>
        <p:spPr>
          <a:xfrm flipH="1">
            <a:off x="8507929" y="4944699"/>
            <a:ext cx="1247919" cy="400110"/>
          </a:xfrm>
          <a:prstGeom prst="rect">
            <a:avLst/>
          </a:prstGeom>
          <a:noFill/>
        </p:spPr>
        <p:txBody>
          <a:bodyPr wrap="square" rtlCol="0">
            <a:spAutoFit/>
          </a:bodyPr>
          <a:lstStyle/>
          <a:p>
            <a:pPr algn="ctr"/>
            <a:r>
              <a:rPr lang="en-US" sz="2000" b="1" dirty="0"/>
              <a:t>CAREM</a:t>
            </a:r>
          </a:p>
        </p:txBody>
      </p:sp>
    </p:spTree>
    <p:extLst>
      <p:ext uri="{BB962C8B-B14F-4D97-AF65-F5344CB8AC3E}">
        <p14:creationId xmlns:p14="http://schemas.microsoft.com/office/powerpoint/2010/main" val="1211344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411826B-FED2-15F3-7BEA-0378C2CC5CAE}"/>
              </a:ext>
            </a:extLst>
          </p:cNvPr>
          <p:cNvSpPr txBox="1">
            <a:spLocks/>
          </p:cNvSpPr>
          <p:nvPr/>
        </p:nvSpPr>
        <p:spPr>
          <a:xfrm>
            <a:off x="406825" y="6466815"/>
            <a:ext cx="2743200" cy="365125"/>
          </a:xfrm>
          <a:prstGeom prst="rect">
            <a:avLst/>
          </a:prstGeom>
        </p:spPr>
        <p:txBody>
          <a:bodyPr/>
          <a:lstStyle>
            <a:defPPr>
              <a:defRPr lang="en-SA"/>
            </a:defPPr>
            <a:lvl1pPr marL="0" algn="r" defTabSz="914400" rtl="0" eaLnBrk="1" latinLnBrk="0" hangingPunct="1">
              <a:defRPr sz="1100" b="0" kern="1200">
                <a:solidFill>
                  <a:schemeClr val="bg1"/>
                </a:solidFill>
                <a:latin typeface="Frutiger LT Arabic 55 Roman" pitchFamily="2" charset="-78"/>
                <a:ea typeface="+mn-ea"/>
                <a:cs typeface="Frutiger LT Arabic 55 Roman" pitchFamily="2"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8C91DE9-3F6C-474F-B0C4-054AE9FFC5BC}" type="slidenum">
              <a:rPr kumimoji="0" lang="en-SA" sz="1100" b="0" i="0" u="none" strike="noStrike" kern="1200" cap="none" spc="0" normalizeH="0" baseline="0" noProof="0" smtClean="0">
                <a:ln>
                  <a:noFill/>
                </a:ln>
                <a:solidFill>
                  <a:srgbClr val="001C50"/>
                </a:solidFill>
                <a:effectLst/>
                <a:uLnTx/>
                <a:uFillTx/>
                <a:latin typeface="Frutiger LT Arabic 55 Roman" pitchFamily="2" charset="-78"/>
                <a:ea typeface="+mn-ea"/>
                <a:cs typeface="Frutiger LT Arabic 55 Roman" pitchFamily="2" charset="-78"/>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SA" sz="1100" b="0" i="0" u="none" strike="noStrike" kern="1200" cap="none" spc="0" normalizeH="0" baseline="0" noProof="0" dirty="0">
              <a:ln>
                <a:noFill/>
              </a:ln>
              <a:solidFill>
                <a:srgbClr val="001C50"/>
              </a:solidFill>
              <a:effectLst/>
              <a:uLnTx/>
              <a:uFillTx/>
              <a:latin typeface="Frutiger LT Arabic 55 Roman" pitchFamily="2" charset="-78"/>
              <a:ea typeface="+mn-ea"/>
              <a:cs typeface="Frutiger LT Arabic 55 Roman" pitchFamily="2" charset="-78"/>
            </a:endParaRPr>
          </a:p>
        </p:txBody>
      </p:sp>
      <p:sp>
        <p:nvSpPr>
          <p:cNvPr id="6" name="Slide Number Placeholder 13">
            <a:extLst>
              <a:ext uri="{FF2B5EF4-FFF2-40B4-BE49-F238E27FC236}">
                <a16:creationId xmlns:a16="http://schemas.microsoft.com/office/drawing/2014/main" id="{74FFEDFA-682C-2FE4-1586-080A5626E6E3}"/>
              </a:ext>
            </a:extLst>
          </p:cNvPr>
          <p:cNvSpPr txBox="1">
            <a:spLocks/>
          </p:cNvSpPr>
          <p:nvPr/>
        </p:nvSpPr>
        <p:spPr>
          <a:xfrm>
            <a:off x="9349739" y="6473952"/>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96D6744-63FD-F243-B15E-77F5BEBBB62A}" type="slidenum">
              <a:rPr kumimoji="0" lang="x-none" sz="12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x-none"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9B59EBE-F171-D1CC-623F-6A02F2F2D7C6}"/>
              </a:ext>
            </a:extLst>
          </p:cNvPr>
          <p:cNvCxnSpPr/>
          <p:nvPr/>
        </p:nvCxnSpPr>
        <p:spPr bwMode="auto">
          <a:xfrm>
            <a:off x="11660422" y="6474942"/>
            <a:ext cx="324859" cy="0"/>
          </a:xfrm>
          <a:prstGeom prst="line">
            <a:avLst/>
          </a:prstGeom>
          <a:solidFill>
            <a:schemeClr val="bg1"/>
          </a:solidFill>
          <a:ln w="38100" cap="flat" cmpd="sng" algn="ctr">
            <a:solidFill>
              <a:srgbClr val="46B8A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Placeholder 2">
            <a:extLst>
              <a:ext uri="{FF2B5EF4-FFF2-40B4-BE49-F238E27FC236}">
                <a16:creationId xmlns:a16="http://schemas.microsoft.com/office/drawing/2014/main" id="{53171195-7AEC-8DA0-0562-8BBC127758DF}"/>
              </a:ext>
            </a:extLst>
          </p:cNvPr>
          <p:cNvSpPr txBox="1">
            <a:spLocks/>
          </p:cNvSpPr>
          <p:nvPr/>
        </p:nvSpPr>
        <p:spPr>
          <a:xfrm>
            <a:off x="931995" y="782188"/>
            <a:ext cx="6280150" cy="2667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400" dirty="0">
              <a:latin typeface="Century Gothic" panose="020B0502020202020204" pitchFamily="34" charset="0"/>
            </a:endParaRPr>
          </a:p>
        </p:txBody>
      </p:sp>
      <p:sp>
        <p:nvSpPr>
          <p:cNvPr id="10" name="Text Placeholder 2">
            <a:extLst>
              <a:ext uri="{FF2B5EF4-FFF2-40B4-BE49-F238E27FC236}">
                <a16:creationId xmlns:a16="http://schemas.microsoft.com/office/drawing/2014/main" id="{4C5C1CE0-FDEF-BD48-BB62-2A0EF92E367E}"/>
              </a:ext>
            </a:extLst>
          </p:cNvPr>
          <p:cNvSpPr txBox="1">
            <a:spLocks/>
          </p:cNvSpPr>
          <p:nvPr/>
        </p:nvSpPr>
        <p:spPr>
          <a:xfrm>
            <a:off x="219845" y="390418"/>
            <a:ext cx="9654574" cy="47960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baseline="0">
                <a:solidFill>
                  <a:srgbClr val="003268"/>
                </a:solidFill>
                <a:latin typeface="Century Gothic" panose="020B0502020202020204" pitchFamily="34" charset="0"/>
                <a:ea typeface="Century Gothic" panose="020B0502020202020204" pitchFamily="34" charset="0"/>
                <a:cs typeface="RB"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spc="-55" dirty="0">
                <a:solidFill>
                  <a:srgbClr val="001F5F"/>
                </a:solidFill>
                <a:latin typeface="Trebuchet MS"/>
                <a:ea typeface="+mj-ea"/>
                <a:cs typeface="Tahoma"/>
              </a:rPr>
              <a:t>Overview of SMR Technology</a:t>
            </a:r>
          </a:p>
        </p:txBody>
      </p:sp>
      <p:grpSp>
        <p:nvGrpSpPr>
          <p:cNvPr id="12" name="object 5">
            <a:extLst>
              <a:ext uri="{FF2B5EF4-FFF2-40B4-BE49-F238E27FC236}">
                <a16:creationId xmlns:a16="http://schemas.microsoft.com/office/drawing/2014/main" id="{C9E8EE48-51E8-894F-40A8-DC582C59B2C4}"/>
              </a:ext>
            </a:extLst>
          </p:cNvPr>
          <p:cNvGrpSpPr/>
          <p:nvPr/>
        </p:nvGrpSpPr>
        <p:grpSpPr>
          <a:xfrm>
            <a:off x="789431" y="6778750"/>
            <a:ext cx="10793095" cy="79375"/>
            <a:chOff x="789431" y="6778750"/>
            <a:chExt cx="10793095" cy="79375"/>
          </a:xfrm>
        </p:grpSpPr>
        <p:sp>
          <p:nvSpPr>
            <p:cNvPr id="13" name="object 6">
              <a:extLst>
                <a:ext uri="{FF2B5EF4-FFF2-40B4-BE49-F238E27FC236}">
                  <a16:creationId xmlns:a16="http://schemas.microsoft.com/office/drawing/2014/main" id="{9DE29F1F-7A37-7157-05C0-15C00BC7B486}"/>
                </a:ext>
              </a:extLst>
            </p:cNvPr>
            <p:cNvSpPr/>
            <p:nvPr/>
          </p:nvSpPr>
          <p:spPr>
            <a:xfrm>
              <a:off x="789431" y="6781798"/>
              <a:ext cx="10793095" cy="76200"/>
            </a:xfrm>
            <a:custGeom>
              <a:avLst/>
              <a:gdLst/>
              <a:ahLst/>
              <a:cxnLst/>
              <a:rect l="l" t="t" r="r" b="b"/>
              <a:pathLst>
                <a:path w="10793095" h="76200">
                  <a:moveTo>
                    <a:pt x="10758043" y="0"/>
                  </a:moveTo>
                  <a:lnTo>
                    <a:pt x="34925" y="0"/>
                  </a:lnTo>
                  <a:lnTo>
                    <a:pt x="21329" y="2744"/>
                  </a:lnTo>
                  <a:lnTo>
                    <a:pt x="10228" y="10229"/>
                  </a:lnTo>
                  <a:lnTo>
                    <a:pt x="2744" y="21331"/>
                  </a:lnTo>
                  <a:lnTo>
                    <a:pt x="0" y="34926"/>
                  </a:lnTo>
                  <a:lnTo>
                    <a:pt x="0" y="76200"/>
                  </a:lnTo>
                  <a:lnTo>
                    <a:pt x="10792968" y="76200"/>
                  </a:lnTo>
                  <a:lnTo>
                    <a:pt x="10792968" y="34926"/>
                  </a:lnTo>
                  <a:lnTo>
                    <a:pt x="10790225" y="21331"/>
                  </a:lnTo>
                  <a:lnTo>
                    <a:pt x="10782744" y="10229"/>
                  </a:lnTo>
                  <a:lnTo>
                    <a:pt x="10771643" y="2744"/>
                  </a:lnTo>
                  <a:lnTo>
                    <a:pt x="10758043" y="0"/>
                  </a:lnTo>
                  <a:close/>
                </a:path>
              </a:pathLst>
            </a:custGeom>
            <a:solidFill>
              <a:srgbClr val="033DC0"/>
            </a:solidFill>
          </p:spPr>
          <p:txBody>
            <a:bodyPr wrap="square" lIns="0" tIns="0" rIns="0" bIns="0" rtlCol="0"/>
            <a:lstStyle/>
            <a:p>
              <a:endParaRPr/>
            </a:p>
          </p:txBody>
        </p:sp>
        <p:sp>
          <p:nvSpPr>
            <p:cNvPr id="14" name="object 7">
              <a:extLst>
                <a:ext uri="{FF2B5EF4-FFF2-40B4-BE49-F238E27FC236}">
                  <a16:creationId xmlns:a16="http://schemas.microsoft.com/office/drawing/2014/main" id="{3E71C5AA-AA8B-5461-4230-6303E5856DC4}"/>
                </a:ext>
              </a:extLst>
            </p:cNvPr>
            <p:cNvSpPr/>
            <p:nvPr/>
          </p:nvSpPr>
          <p:spPr>
            <a:xfrm>
              <a:off x="10820400" y="6778750"/>
              <a:ext cx="762000" cy="76200"/>
            </a:xfrm>
            <a:custGeom>
              <a:avLst/>
              <a:gdLst/>
              <a:ahLst/>
              <a:cxnLst/>
              <a:rect l="l" t="t" r="r" b="b"/>
              <a:pathLst>
                <a:path w="762000" h="76200">
                  <a:moveTo>
                    <a:pt x="727075" y="0"/>
                  </a:moveTo>
                  <a:lnTo>
                    <a:pt x="34925" y="0"/>
                  </a:lnTo>
                  <a:lnTo>
                    <a:pt x="21324" y="2744"/>
                  </a:lnTo>
                  <a:lnTo>
                    <a:pt x="10223" y="10229"/>
                  </a:lnTo>
                  <a:lnTo>
                    <a:pt x="2742" y="21331"/>
                  </a:lnTo>
                  <a:lnTo>
                    <a:pt x="0" y="34926"/>
                  </a:lnTo>
                  <a:lnTo>
                    <a:pt x="0" y="76200"/>
                  </a:lnTo>
                  <a:lnTo>
                    <a:pt x="762000" y="76200"/>
                  </a:lnTo>
                  <a:lnTo>
                    <a:pt x="762000" y="34926"/>
                  </a:lnTo>
                  <a:lnTo>
                    <a:pt x="759257" y="21331"/>
                  </a:lnTo>
                  <a:lnTo>
                    <a:pt x="751776" y="10229"/>
                  </a:lnTo>
                  <a:lnTo>
                    <a:pt x="740675" y="2744"/>
                  </a:lnTo>
                  <a:lnTo>
                    <a:pt x="727075" y="0"/>
                  </a:lnTo>
                  <a:close/>
                </a:path>
              </a:pathLst>
            </a:custGeom>
            <a:solidFill>
              <a:srgbClr val="00C579"/>
            </a:solidFill>
          </p:spPr>
          <p:txBody>
            <a:bodyPr wrap="square" lIns="0" tIns="0" rIns="0" bIns="0" rtlCol="0"/>
            <a:lstStyle/>
            <a:p>
              <a:endParaRPr/>
            </a:p>
          </p:txBody>
        </p:sp>
      </p:grpSp>
      <p:sp>
        <p:nvSpPr>
          <p:cNvPr id="105" name="object 4"/>
          <p:cNvSpPr/>
          <p:nvPr/>
        </p:nvSpPr>
        <p:spPr>
          <a:xfrm>
            <a:off x="0" y="249936"/>
            <a:ext cx="109855" cy="658495"/>
          </a:xfrm>
          <a:custGeom>
            <a:avLst/>
            <a:gdLst/>
            <a:ahLst/>
            <a:cxnLst/>
            <a:rect l="l" t="t" r="r" b="b"/>
            <a:pathLst>
              <a:path w="109855" h="658494">
                <a:moveTo>
                  <a:pt x="59434" y="0"/>
                </a:moveTo>
                <a:lnTo>
                  <a:pt x="0" y="0"/>
                </a:lnTo>
                <a:lnTo>
                  <a:pt x="0" y="658368"/>
                </a:lnTo>
                <a:lnTo>
                  <a:pt x="59434" y="658368"/>
                </a:lnTo>
                <a:lnTo>
                  <a:pt x="79011" y="654421"/>
                </a:lnTo>
                <a:lnTo>
                  <a:pt x="94997" y="643651"/>
                </a:lnTo>
                <a:lnTo>
                  <a:pt x="105775" y="627667"/>
                </a:lnTo>
                <a:lnTo>
                  <a:pt x="109728" y="608076"/>
                </a:lnTo>
                <a:lnTo>
                  <a:pt x="109728" y="50292"/>
                </a:lnTo>
                <a:lnTo>
                  <a:pt x="105775" y="30700"/>
                </a:lnTo>
                <a:lnTo>
                  <a:pt x="94997" y="14716"/>
                </a:lnTo>
                <a:lnTo>
                  <a:pt x="79011" y="3946"/>
                </a:lnTo>
                <a:lnTo>
                  <a:pt x="59434" y="0"/>
                </a:lnTo>
                <a:close/>
              </a:path>
            </a:pathLst>
          </a:custGeom>
          <a:solidFill>
            <a:srgbClr val="001F5F"/>
          </a:solidFill>
        </p:spPr>
        <p:txBody>
          <a:bodyPr wrap="square" lIns="0" tIns="0" rIns="0" bIns="0" rtlCol="0"/>
          <a:lstStyle/>
          <a:p>
            <a:endParaRPr/>
          </a:p>
        </p:txBody>
      </p:sp>
      <p:pic>
        <p:nvPicPr>
          <p:cNvPr id="106" name="Picture 4">
            <a:extLst>
              <a:ext uri="{FF2B5EF4-FFF2-40B4-BE49-F238E27FC236}">
                <a16:creationId xmlns:a16="http://schemas.microsoft.com/office/drawing/2014/main" id="{741A6E70-946B-DF9F-0E6D-5894AA05BA9A}"/>
              </a:ext>
            </a:extLst>
          </p:cNvPr>
          <p:cNvPicPr>
            <a:picLocks noChangeAspect="1"/>
          </p:cNvPicPr>
          <p:nvPr/>
        </p:nvPicPr>
        <p:blipFill>
          <a:blip r:embed="rId3"/>
          <a:stretch>
            <a:fillRect/>
          </a:stretch>
        </p:blipFill>
        <p:spPr>
          <a:xfrm>
            <a:off x="11320180" y="391185"/>
            <a:ext cx="464995" cy="464995"/>
          </a:xfrm>
          <a:prstGeom prst="rect">
            <a:avLst/>
          </a:prstGeom>
        </p:spPr>
      </p:pic>
      <p:sp>
        <p:nvSpPr>
          <p:cNvPr id="11" name="Text Placeholder 2">
            <a:extLst>
              <a:ext uri="{FF2B5EF4-FFF2-40B4-BE49-F238E27FC236}">
                <a16:creationId xmlns:a16="http://schemas.microsoft.com/office/drawing/2014/main" id="{418515A6-FDEB-8544-4F13-9D4A8B15FE49}"/>
              </a:ext>
            </a:extLst>
          </p:cNvPr>
          <p:cNvSpPr txBox="1">
            <a:spLocks/>
          </p:cNvSpPr>
          <p:nvPr/>
        </p:nvSpPr>
        <p:spPr>
          <a:xfrm>
            <a:off x="688034" y="1569353"/>
            <a:ext cx="6281483" cy="42093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baseline="0">
                <a:solidFill>
                  <a:srgbClr val="003268"/>
                </a:solidFill>
                <a:latin typeface="Century Gothic" panose="020B0502020202020204" pitchFamily="34" charset="0"/>
                <a:ea typeface="Century Gothic" panose="020B0502020202020204" pitchFamily="34" charset="0"/>
                <a:cs typeface="RB"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5" name="Text Placeholder 4">
            <a:extLst>
              <a:ext uri="{FF2B5EF4-FFF2-40B4-BE49-F238E27FC236}">
                <a16:creationId xmlns:a16="http://schemas.microsoft.com/office/drawing/2014/main" id="{9427784C-560E-46E1-FD01-79539160940C}"/>
              </a:ext>
            </a:extLst>
          </p:cNvPr>
          <p:cNvSpPr txBox="1">
            <a:spLocks/>
          </p:cNvSpPr>
          <p:nvPr/>
        </p:nvSpPr>
        <p:spPr>
          <a:xfrm>
            <a:off x="238487" y="1976297"/>
            <a:ext cx="9527648" cy="51703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baseline="0">
                <a:solidFill>
                  <a:schemeClr val="tx1">
                    <a:lumMod val="85000"/>
                    <a:lumOff val="15000"/>
                  </a:schemeClr>
                </a:solidFill>
                <a:latin typeface="Century Gothic" panose="020B0502020202020204" pitchFamily="34" charset="0"/>
                <a:ea typeface="Century Gothic" panose="020B0502020202020204" pitchFamily="34" charset="0"/>
                <a:cs typeface="Century Gothic" panose="020B0502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p>
        </p:txBody>
      </p:sp>
      <p:sp>
        <p:nvSpPr>
          <p:cNvPr id="16" name="Content Placeholder 6">
            <a:extLst>
              <a:ext uri="{FF2B5EF4-FFF2-40B4-BE49-F238E27FC236}">
                <a16:creationId xmlns:a16="http://schemas.microsoft.com/office/drawing/2014/main" id="{F25312C4-63AC-65C6-2664-1F4D329EF8EC}"/>
              </a:ext>
            </a:extLst>
          </p:cNvPr>
          <p:cNvSpPr txBox="1">
            <a:spLocks/>
          </p:cNvSpPr>
          <p:nvPr/>
        </p:nvSpPr>
        <p:spPr>
          <a:xfrm>
            <a:off x="689365" y="1112153"/>
            <a:ext cx="4757853" cy="2804141"/>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latin typeface="Times New Roman" panose="02020603050405020304" pitchFamily="18" charset="0"/>
                <a:cs typeface="Times New Roman" panose="02020603050405020304" pitchFamily="18" charset="0"/>
              </a:rPr>
              <a:t>4. Chinese HTR-PM </a:t>
            </a:r>
            <a:r>
              <a:rPr lang="en-US" sz="1800" dirty="0">
                <a:latin typeface="Times New Roman" panose="02020603050405020304" pitchFamily="18" charset="0"/>
                <a:cs typeface="Times New Roman" panose="02020603050405020304" pitchFamily="18" charset="0"/>
              </a:rPr>
              <a:t>demonstration plant is under operation </a:t>
            </a:r>
          </a:p>
          <a:p>
            <a:r>
              <a:rPr lang="en-US" sz="1800" dirty="0">
                <a:latin typeface="Times New Roman" panose="02020603050405020304" pitchFamily="18" charset="0"/>
                <a:cs typeface="Times New Roman" panose="02020603050405020304" pitchFamily="18" charset="0"/>
              </a:rPr>
              <a:t>Pebble bed core, 750 °C outlet temperature, steam cycle, 40% efficiency </a:t>
            </a:r>
          </a:p>
          <a:p>
            <a:pPr lvl="1"/>
            <a:r>
              <a:rPr lang="en-US" sz="1800" dirty="0">
                <a:latin typeface="Times New Roman" panose="02020603050405020304" pitchFamily="18" charset="0"/>
                <a:cs typeface="Times New Roman" panose="02020603050405020304" pitchFamily="18" charset="0"/>
              </a:rPr>
              <a:t>Two 250 </a:t>
            </a:r>
            <a:r>
              <a:rPr lang="en-US" sz="1800" dirty="0" err="1">
                <a:latin typeface="Times New Roman" panose="02020603050405020304" pitchFamily="18" charset="0"/>
                <a:cs typeface="Times New Roman" panose="02020603050405020304" pitchFamily="18" charset="0"/>
              </a:rPr>
              <a:t>MWt</a:t>
            </a:r>
            <a:r>
              <a:rPr lang="en-US" sz="1800" dirty="0">
                <a:latin typeface="Times New Roman" panose="02020603050405020304" pitchFamily="18" charset="0"/>
                <a:cs typeface="Times New Roman" panose="02020603050405020304" pitchFamily="18" charset="0"/>
              </a:rPr>
              <a:t> NSSS modules for 210 </a:t>
            </a:r>
            <a:r>
              <a:rPr lang="en-US" sz="1800" dirty="0" err="1">
                <a:latin typeface="Times New Roman" panose="02020603050405020304" pitchFamily="18" charset="0"/>
                <a:cs typeface="Times New Roman" panose="02020603050405020304" pitchFamily="18" charset="0"/>
              </a:rPr>
              <a:t>MWe</a:t>
            </a:r>
            <a:r>
              <a:rPr lang="en-US" sz="1800" dirty="0">
                <a:latin typeface="Times New Roman" panose="02020603050405020304" pitchFamily="18" charset="0"/>
                <a:cs typeface="Times New Roman" panose="02020603050405020304" pitchFamily="18" charset="0"/>
              </a:rPr>
              <a:t> electricity</a:t>
            </a:r>
          </a:p>
          <a:p>
            <a:pPr lvl="1"/>
            <a:r>
              <a:rPr lang="en-US" sz="1800" dirty="0">
                <a:latin typeface="Times New Roman" panose="02020603050405020304" pitchFamily="18" charset="0"/>
                <a:cs typeface="Times New Roman" panose="02020603050405020304" pitchFamily="18" charset="0"/>
              </a:rPr>
              <a:t>First Concrete in December 2012</a:t>
            </a:r>
          </a:p>
          <a:p>
            <a:pPr lvl="1"/>
            <a:r>
              <a:rPr lang="en-US" sz="1800" dirty="0">
                <a:latin typeface="Times New Roman" panose="02020603050405020304" pitchFamily="18" charset="0"/>
                <a:cs typeface="Times New Roman" panose="02020603050405020304" pitchFamily="18" charset="0"/>
              </a:rPr>
              <a:t>Reaches full power at December 2022</a:t>
            </a:r>
          </a:p>
          <a:p>
            <a:r>
              <a:rPr lang="en-US" sz="2000" dirty="0"/>
              <a:t>HTRs have the highest operating temperatures of all existing reactor types.</a:t>
            </a:r>
          </a:p>
          <a:p>
            <a:r>
              <a:rPr lang="en-US" sz="2000" dirty="0"/>
              <a:t>The only reactors that can provide very high-temperature process heat</a:t>
            </a:r>
          </a:p>
        </p:txBody>
      </p:sp>
      <p:pic>
        <p:nvPicPr>
          <p:cNvPr id="17" name="Picture 16">
            <a:extLst>
              <a:ext uri="{FF2B5EF4-FFF2-40B4-BE49-F238E27FC236}">
                <a16:creationId xmlns:a16="http://schemas.microsoft.com/office/drawing/2014/main" id="{475BC6FF-D638-8789-B252-1A5B71F6D1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5334" y="1171771"/>
            <a:ext cx="2052572"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a:extLst>
              <a:ext uri="{FF2B5EF4-FFF2-40B4-BE49-F238E27FC236}">
                <a16:creationId xmlns:a16="http://schemas.microsoft.com/office/drawing/2014/main" id="{42174B90-6A19-95E3-8DEF-F7C9A56944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74125" y="2850561"/>
            <a:ext cx="2199587"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a:extLst>
              <a:ext uri="{FF2B5EF4-FFF2-40B4-BE49-F238E27FC236}">
                <a16:creationId xmlns:a16="http://schemas.microsoft.com/office/drawing/2014/main" id="{254A27F1-FF8D-EC63-B937-578FB242CED0}"/>
              </a:ext>
            </a:extLst>
          </p:cNvPr>
          <p:cNvPicPr>
            <a:picLocks noChangeAspect="1"/>
          </p:cNvPicPr>
          <p:nvPr/>
        </p:nvPicPr>
        <p:blipFill>
          <a:blip r:embed="rId6"/>
          <a:stretch>
            <a:fillRect/>
          </a:stretch>
        </p:blipFill>
        <p:spPr>
          <a:xfrm>
            <a:off x="6374871" y="1112153"/>
            <a:ext cx="1371600" cy="914400"/>
          </a:xfrm>
          <a:prstGeom prst="rect">
            <a:avLst/>
          </a:prstGeom>
        </p:spPr>
      </p:pic>
      <p:pic>
        <p:nvPicPr>
          <p:cNvPr id="20" name="Picture 19">
            <a:extLst>
              <a:ext uri="{FF2B5EF4-FFF2-40B4-BE49-F238E27FC236}">
                <a16:creationId xmlns:a16="http://schemas.microsoft.com/office/drawing/2014/main" id="{2CF67359-D997-9E08-B61A-5A3F90EE2FCF}"/>
              </a:ext>
            </a:extLst>
          </p:cNvPr>
          <p:cNvPicPr>
            <a:picLocks noChangeAspect="1"/>
          </p:cNvPicPr>
          <p:nvPr/>
        </p:nvPicPr>
        <p:blipFill>
          <a:blip r:embed="rId7"/>
          <a:stretch>
            <a:fillRect/>
          </a:stretch>
        </p:blipFill>
        <p:spPr>
          <a:xfrm>
            <a:off x="6258076" y="2140088"/>
            <a:ext cx="1676400" cy="3422908"/>
          </a:xfrm>
          <a:prstGeom prst="rect">
            <a:avLst/>
          </a:prstGeom>
        </p:spPr>
      </p:pic>
      <p:sp>
        <p:nvSpPr>
          <p:cNvPr id="21" name="Rectangle 20">
            <a:extLst>
              <a:ext uri="{FF2B5EF4-FFF2-40B4-BE49-F238E27FC236}">
                <a16:creationId xmlns:a16="http://schemas.microsoft.com/office/drawing/2014/main" id="{566EA310-74DF-ACC6-ECAD-C4FEECD4AA3A}"/>
              </a:ext>
            </a:extLst>
          </p:cNvPr>
          <p:cNvSpPr/>
          <p:nvPr/>
        </p:nvSpPr>
        <p:spPr>
          <a:xfrm>
            <a:off x="6185978" y="5829591"/>
            <a:ext cx="2236510" cy="246221"/>
          </a:xfrm>
          <a:prstGeom prst="rect">
            <a:avLst/>
          </a:prstGeom>
        </p:spPr>
        <p:txBody>
          <a:bodyPr wrap="none">
            <a:spAutoFit/>
          </a:bodyPr>
          <a:lstStyle/>
          <a:p>
            <a:r>
              <a:rPr lang="en-US" sz="1000" dirty="0">
                <a:solidFill>
                  <a:srgbClr val="004ADE"/>
                </a:solidFill>
              </a:rPr>
              <a:t>HTR-PM Reactor &amp; SG Side by side</a:t>
            </a:r>
          </a:p>
        </p:txBody>
      </p:sp>
      <p:pic>
        <p:nvPicPr>
          <p:cNvPr id="22" name="Picture 21">
            <a:extLst>
              <a:ext uri="{FF2B5EF4-FFF2-40B4-BE49-F238E27FC236}">
                <a16:creationId xmlns:a16="http://schemas.microsoft.com/office/drawing/2014/main" id="{82C0F81B-7DFE-1FCC-3735-A5883BEFC446}"/>
              </a:ext>
            </a:extLst>
          </p:cNvPr>
          <p:cNvPicPr>
            <a:picLocks noChangeAspect="1"/>
          </p:cNvPicPr>
          <p:nvPr/>
        </p:nvPicPr>
        <p:blipFill>
          <a:blip r:embed="rId8"/>
          <a:stretch>
            <a:fillRect/>
          </a:stretch>
        </p:blipFill>
        <p:spPr>
          <a:xfrm>
            <a:off x="9149904" y="4434646"/>
            <a:ext cx="1449029" cy="1828800"/>
          </a:xfrm>
          <a:prstGeom prst="rect">
            <a:avLst/>
          </a:prstGeom>
        </p:spPr>
      </p:pic>
      <p:sp>
        <p:nvSpPr>
          <p:cNvPr id="23" name="Rectangle 22">
            <a:extLst>
              <a:ext uri="{FF2B5EF4-FFF2-40B4-BE49-F238E27FC236}">
                <a16:creationId xmlns:a16="http://schemas.microsoft.com/office/drawing/2014/main" id="{B935CF49-3620-34C3-2EE3-4BDB976175EE}"/>
              </a:ext>
            </a:extLst>
          </p:cNvPr>
          <p:cNvSpPr/>
          <p:nvPr/>
        </p:nvSpPr>
        <p:spPr>
          <a:xfrm>
            <a:off x="8820421" y="6293418"/>
            <a:ext cx="2289409" cy="246221"/>
          </a:xfrm>
          <a:prstGeom prst="rect">
            <a:avLst/>
          </a:prstGeom>
        </p:spPr>
        <p:txBody>
          <a:bodyPr wrap="none">
            <a:spAutoFit/>
          </a:bodyPr>
          <a:lstStyle/>
          <a:p>
            <a:r>
              <a:rPr lang="en-US" sz="1000" dirty="0">
                <a:solidFill>
                  <a:srgbClr val="004ADE"/>
                </a:solidFill>
              </a:rPr>
              <a:t>Fuel Samples for Irradiation in Patten</a:t>
            </a:r>
          </a:p>
        </p:txBody>
      </p:sp>
      <p:sp>
        <p:nvSpPr>
          <p:cNvPr id="24" name="Rectangle 23">
            <a:extLst>
              <a:ext uri="{FF2B5EF4-FFF2-40B4-BE49-F238E27FC236}">
                <a16:creationId xmlns:a16="http://schemas.microsoft.com/office/drawing/2014/main" id="{D0666AC3-1397-88BD-F9AE-521863019A53}"/>
              </a:ext>
            </a:extLst>
          </p:cNvPr>
          <p:cNvSpPr/>
          <p:nvPr/>
        </p:nvSpPr>
        <p:spPr>
          <a:xfrm>
            <a:off x="688034" y="5356386"/>
            <a:ext cx="4572000" cy="1200329"/>
          </a:xfrm>
          <a:prstGeom prst="rect">
            <a:avLst/>
          </a:prstGeom>
        </p:spPr>
        <p:txBody>
          <a:bodyPr>
            <a:spAutoFit/>
          </a:bodyPr>
          <a:lstStyle/>
          <a:p>
            <a:pPr marL="0" marR="0" indent="228600" algn="just">
              <a:spcBef>
                <a:spcPts val="0"/>
              </a:spcBef>
              <a:spcAft>
                <a:spcPts val="800"/>
              </a:spcAft>
            </a:pPr>
            <a:r>
              <a:rPr lang="en-US" dirty="0">
                <a:latin typeface="Times New Roman" panose="02020603050405020304" pitchFamily="18" charset="0"/>
                <a:ea typeface="Times New Roman" panose="02020603050405020304" pitchFamily="18" charset="0"/>
              </a:rPr>
              <a:t>The </a:t>
            </a:r>
            <a:r>
              <a:rPr lang="en-US" dirty="0" err="1">
                <a:latin typeface="Times New Roman" panose="02020603050405020304" pitchFamily="18" charset="0"/>
                <a:ea typeface="Times New Roman" panose="02020603050405020304" pitchFamily="18" charset="0"/>
              </a:rPr>
              <a:t>Shidao</a:t>
            </a:r>
            <a:r>
              <a:rPr lang="en-US" dirty="0">
                <a:latin typeface="Times New Roman" panose="02020603050405020304" pitchFamily="18" charset="0"/>
                <a:ea typeface="Times New Roman" panose="02020603050405020304" pitchFamily="18" charset="0"/>
              </a:rPr>
              <a:t> Bay nuclear power plant is a joint venture by </a:t>
            </a:r>
            <a:r>
              <a:rPr lang="en-US" u="sng" dirty="0">
                <a:solidFill>
                  <a:srgbClr val="0563C1"/>
                </a:solidFill>
                <a:latin typeface="Times New Roman" panose="02020603050405020304" pitchFamily="18" charset="0"/>
                <a:ea typeface="Times New Roman" panose="02020603050405020304" pitchFamily="18" charset="0"/>
                <a:hlinkClick r:id="rId9"/>
              </a:rPr>
              <a:t>China </a:t>
            </a:r>
            <a:r>
              <a:rPr lang="en-US" u="sng" dirty="0" err="1">
                <a:solidFill>
                  <a:srgbClr val="0563C1"/>
                </a:solidFill>
                <a:latin typeface="Times New Roman" panose="02020603050405020304" pitchFamily="18" charset="0"/>
                <a:ea typeface="Times New Roman" panose="02020603050405020304" pitchFamily="18" charset="0"/>
                <a:hlinkClick r:id="rId9"/>
              </a:rPr>
              <a:t>Huaneng</a:t>
            </a:r>
            <a:r>
              <a:rPr lang="en-US" u="sng" dirty="0">
                <a:solidFill>
                  <a:srgbClr val="0563C1"/>
                </a:solidFill>
                <a:latin typeface="Times New Roman" panose="02020603050405020304" pitchFamily="18" charset="0"/>
                <a:ea typeface="Times New Roman" panose="02020603050405020304" pitchFamily="18" charset="0"/>
                <a:hlinkClick r:id="rId9"/>
              </a:rPr>
              <a:t> Group</a:t>
            </a:r>
            <a:r>
              <a:rPr lang="en-US" dirty="0">
                <a:latin typeface="Times New Roman" panose="02020603050405020304" pitchFamily="18" charset="0"/>
                <a:ea typeface="Times New Roman" panose="02020603050405020304" pitchFamily="18" charset="0"/>
              </a:rPr>
              <a:t>, </a:t>
            </a:r>
            <a:r>
              <a:rPr lang="en-US" u="sng" dirty="0">
                <a:solidFill>
                  <a:srgbClr val="0563C1"/>
                </a:solidFill>
                <a:latin typeface="Times New Roman" panose="02020603050405020304" pitchFamily="18" charset="0"/>
                <a:ea typeface="Times New Roman" panose="02020603050405020304" pitchFamily="18" charset="0"/>
                <a:hlinkClick r:id="rId10"/>
              </a:rPr>
              <a:t>China Nuclear Engineering &amp; Construction Group</a:t>
            </a:r>
            <a:r>
              <a:rPr lang="en-US" dirty="0">
                <a:latin typeface="Times New Roman" panose="02020603050405020304" pitchFamily="18" charset="0"/>
                <a:ea typeface="Times New Roman" panose="02020603050405020304" pitchFamily="18" charset="0"/>
              </a:rPr>
              <a:t>, and </a:t>
            </a:r>
            <a:r>
              <a:rPr lang="en-US" u="sng" dirty="0">
                <a:solidFill>
                  <a:srgbClr val="0563C1"/>
                </a:solidFill>
                <a:latin typeface="Times New Roman" panose="02020603050405020304" pitchFamily="18" charset="0"/>
                <a:ea typeface="Times New Roman" panose="02020603050405020304" pitchFamily="18" charset="0"/>
                <a:hlinkClick r:id="rId11"/>
              </a:rPr>
              <a:t>Tsinghua University</a:t>
            </a:r>
            <a:r>
              <a:rPr lang="en-US" dirty="0">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2163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411826B-FED2-15F3-7BEA-0378C2CC5CAE}"/>
              </a:ext>
            </a:extLst>
          </p:cNvPr>
          <p:cNvSpPr txBox="1">
            <a:spLocks/>
          </p:cNvSpPr>
          <p:nvPr/>
        </p:nvSpPr>
        <p:spPr>
          <a:xfrm>
            <a:off x="406825" y="6466815"/>
            <a:ext cx="2743200" cy="365125"/>
          </a:xfrm>
          <a:prstGeom prst="rect">
            <a:avLst/>
          </a:prstGeom>
        </p:spPr>
        <p:txBody>
          <a:bodyPr/>
          <a:lstStyle>
            <a:defPPr>
              <a:defRPr lang="en-SA"/>
            </a:defPPr>
            <a:lvl1pPr marL="0" algn="r" defTabSz="914400" rtl="0" eaLnBrk="1" latinLnBrk="0" hangingPunct="1">
              <a:defRPr sz="1100" b="0" kern="1200">
                <a:solidFill>
                  <a:schemeClr val="bg1"/>
                </a:solidFill>
                <a:latin typeface="Frutiger LT Arabic 55 Roman" pitchFamily="2" charset="-78"/>
                <a:ea typeface="+mn-ea"/>
                <a:cs typeface="Frutiger LT Arabic 55 Roman" pitchFamily="2"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8C91DE9-3F6C-474F-B0C4-054AE9FFC5BC}" type="slidenum">
              <a:rPr kumimoji="0" lang="en-SA" sz="1100" b="0" i="0" u="none" strike="noStrike" kern="1200" cap="none" spc="0" normalizeH="0" baseline="0" noProof="0" smtClean="0">
                <a:ln>
                  <a:noFill/>
                </a:ln>
                <a:solidFill>
                  <a:srgbClr val="001C50"/>
                </a:solidFill>
                <a:effectLst/>
                <a:uLnTx/>
                <a:uFillTx/>
                <a:latin typeface="Frutiger LT Arabic 55 Roman" pitchFamily="2" charset="-78"/>
                <a:ea typeface="+mn-ea"/>
                <a:cs typeface="Frutiger LT Arabic 55 Roman" pitchFamily="2" charset="-78"/>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SA" sz="1100" b="0" i="0" u="none" strike="noStrike" kern="1200" cap="none" spc="0" normalizeH="0" baseline="0" noProof="0" dirty="0">
              <a:ln>
                <a:noFill/>
              </a:ln>
              <a:solidFill>
                <a:srgbClr val="001C50"/>
              </a:solidFill>
              <a:effectLst/>
              <a:uLnTx/>
              <a:uFillTx/>
              <a:latin typeface="Frutiger LT Arabic 55 Roman" pitchFamily="2" charset="-78"/>
              <a:ea typeface="+mn-ea"/>
              <a:cs typeface="Frutiger LT Arabic 55 Roman" pitchFamily="2" charset="-78"/>
            </a:endParaRPr>
          </a:p>
        </p:txBody>
      </p:sp>
      <p:sp>
        <p:nvSpPr>
          <p:cNvPr id="6" name="Slide Number Placeholder 13">
            <a:extLst>
              <a:ext uri="{FF2B5EF4-FFF2-40B4-BE49-F238E27FC236}">
                <a16:creationId xmlns:a16="http://schemas.microsoft.com/office/drawing/2014/main" id="{74FFEDFA-682C-2FE4-1586-080A5626E6E3}"/>
              </a:ext>
            </a:extLst>
          </p:cNvPr>
          <p:cNvSpPr txBox="1">
            <a:spLocks/>
          </p:cNvSpPr>
          <p:nvPr/>
        </p:nvSpPr>
        <p:spPr>
          <a:xfrm>
            <a:off x="9349739" y="6473952"/>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96D6744-63FD-F243-B15E-77F5BEBBB62A}" type="slidenum">
              <a:rPr kumimoji="0" lang="x-none" sz="12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x-none"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9B59EBE-F171-D1CC-623F-6A02F2F2D7C6}"/>
              </a:ext>
            </a:extLst>
          </p:cNvPr>
          <p:cNvCxnSpPr/>
          <p:nvPr/>
        </p:nvCxnSpPr>
        <p:spPr bwMode="auto">
          <a:xfrm>
            <a:off x="11660422" y="6474942"/>
            <a:ext cx="324859" cy="0"/>
          </a:xfrm>
          <a:prstGeom prst="line">
            <a:avLst/>
          </a:prstGeom>
          <a:solidFill>
            <a:schemeClr val="bg1"/>
          </a:solidFill>
          <a:ln w="38100" cap="flat" cmpd="sng" algn="ctr">
            <a:solidFill>
              <a:srgbClr val="46B8A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Placeholder 2">
            <a:extLst>
              <a:ext uri="{FF2B5EF4-FFF2-40B4-BE49-F238E27FC236}">
                <a16:creationId xmlns:a16="http://schemas.microsoft.com/office/drawing/2014/main" id="{53171195-7AEC-8DA0-0562-8BBC127758DF}"/>
              </a:ext>
            </a:extLst>
          </p:cNvPr>
          <p:cNvSpPr txBox="1">
            <a:spLocks/>
          </p:cNvSpPr>
          <p:nvPr/>
        </p:nvSpPr>
        <p:spPr>
          <a:xfrm>
            <a:off x="931995" y="782188"/>
            <a:ext cx="6280150" cy="2667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400" dirty="0">
              <a:latin typeface="Century Gothic" panose="020B0502020202020204" pitchFamily="34" charset="0"/>
            </a:endParaRPr>
          </a:p>
        </p:txBody>
      </p:sp>
      <p:sp>
        <p:nvSpPr>
          <p:cNvPr id="10" name="Text Placeholder 2">
            <a:extLst>
              <a:ext uri="{FF2B5EF4-FFF2-40B4-BE49-F238E27FC236}">
                <a16:creationId xmlns:a16="http://schemas.microsoft.com/office/drawing/2014/main" id="{4C5C1CE0-FDEF-BD48-BB62-2A0EF92E367E}"/>
              </a:ext>
            </a:extLst>
          </p:cNvPr>
          <p:cNvSpPr txBox="1">
            <a:spLocks/>
          </p:cNvSpPr>
          <p:nvPr/>
        </p:nvSpPr>
        <p:spPr>
          <a:xfrm>
            <a:off x="219845" y="390418"/>
            <a:ext cx="9654574" cy="47960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baseline="0">
                <a:solidFill>
                  <a:srgbClr val="003268"/>
                </a:solidFill>
                <a:latin typeface="Century Gothic" panose="020B0502020202020204" pitchFamily="34" charset="0"/>
                <a:ea typeface="Century Gothic" panose="020B0502020202020204" pitchFamily="34" charset="0"/>
                <a:cs typeface="RB"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spc="-55" dirty="0">
                <a:solidFill>
                  <a:srgbClr val="001F5F"/>
                </a:solidFill>
                <a:latin typeface="Trebuchet MS"/>
                <a:ea typeface="+mj-ea"/>
                <a:cs typeface="Tahoma"/>
              </a:rPr>
              <a:t>Advantages of SMR Technology</a:t>
            </a:r>
          </a:p>
        </p:txBody>
      </p:sp>
      <p:grpSp>
        <p:nvGrpSpPr>
          <p:cNvPr id="12" name="object 5">
            <a:extLst>
              <a:ext uri="{FF2B5EF4-FFF2-40B4-BE49-F238E27FC236}">
                <a16:creationId xmlns:a16="http://schemas.microsoft.com/office/drawing/2014/main" id="{C9E8EE48-51E8-894F-40A8-DC582C59B2C4}"/>
              </a:ext>
            </a:extLst>
          </p:cNvPr>
          <p:cNvGrpSpPr/>
          <p:nvPr/>
        </p:nvGrpSpPr>
        <p:grpSpPr>
          <a:xfrm>
            <a:off x="789431" y="6778750"/>
            <a:ext cx="10793095" cy="79375"/>
            <a:chOff x="789431" y="6778750"/>
            <a:chExt cx="10793095" cy="79375"/>
          </a:xfrm>
        </p:grpSpPr>
        <p:sp>
          <p:nvSpPr>
            <p:cNvPr id="13" name="object 6">
              <a:extLst>
                <a:ext uri="{FF2B5EF4-FFF2-40B4-BE49-F238E27FC236}">
                  <a16:creationId xmlns:a16="http://schemas.microsoft.com/office/drawing/2014/main" id="{9DE29F1F-7A37-7157-05C0-15C00BC7B486}"/>
                </a:ext>
              </a:extLst>
            </p:cNvPr>
            <p:cNvSpPr/>
            <p:nvPr/>
          </p:nvSpPr>
          <p:spPr>
            <a:xfrm>
              <a:off x="789431" y="6781798"/>
              <a:ext cx="10793095" cy="76200"/>
            </a:xfrm>
            <a:custGeom>
              <a:avLst/>
              <a:gdLst/>
              <a:ahLst/>
              <a:cxnLst/>
              <a:rect l="l" t="t" r="r" b="b"/>
              <a:pathLst>
                <a:path w="10793095" h="76200">
                  <a:moveTo>
                    <a:pt x="10758043" y="0"/>
                  </a:moveTo>
                  <a:lnTo>
                    <a:pt x="34925" y="0"/>
                  </a:lnTo>
                  <a:lnTo>
                    <a:pt x="21329" y="2744"/>
                  </a:lnTo>
                  <a:lnTo>
                    <a:pt x="10228" y="10229"/>
                  </a:lnTo>
                  <a:lnTo>
                    <a:pt x="2744" y="21331"/>
                  </a:lnTo>
                  <a:lnTo>
                    <a:pt x="0" y="34926"/>
                  </a:lnTo>
                  <a:lnTo>
                    <a:pt x="0" y="76200"/>
                  </a:lnTo>
                  <a:lnTo>
                    <a:pt x="10792968" y="76200"/>
                  </a:lnTo>
                  <a:lnTo>
                    <a:pt x="10792968" y="34926"/>
                  </a:lnTo>
                  <a:lnTo>
                    <a:pt x="10790225" y="21331"/>
                  </a:lnTo>
                  <a:lnTo>
                    <a:pt x="10782744" y="10229"/>
                  </a:lnTo>
                  <a:lnTo>
                    <a:pt x="10771643" y="2744"/>
                  </a:lnTo>
                  <a:lnTo>
                    <a:pt x="10758043" y="0"/>
                  </a:lnTo>
                  <a:close/>
                </a:path>
              </a:pathLst>
            </a:custGeom>
            <a:solidFill>
              <a:srgbClr val="033DC0"/>
            </a:solidFill>
          </p:spPr>
          <p:txBody>
            <a:bodyPr wrap="square" lIns="0" tIns="0" rIns="0" bIns="0" rtlCol="0"/>
            <a:lstStyle/>
            <a:p>
              <a:endParaRPr/>
            </a:p>
          </p:txBody>
        </p:sp>
        <p:sp>
          <p:nvSpPr>
            <p:cNvPr id="14" name="object 7">
              <a:extLst>
                <a:ext uri="{FF2B5EF4-FFF2-40B4-BE49-F238E27FC236}">
                  <a16:creationId xmlns:a16="http://schemas.microsoft.com/office/drawing/2014/main" id="{3E71C5AA-AA8B-5461-4230-6303E5856DC4}"/>
                </a:ext>
              </a:extLst>
            </p:cNvPr>
            <p:cNvSpPr/>
            <p:nvPr/>
          </p:nvSpPr>
          <p:spPr>
            <a:xfrm>
              <a:off x="10820400" y="6778750"/>
              <a:ext cx="762000" cy="76200"/>
            </a:xfrm>
            <a:custGeom>
              <a:avLst/>
              <a:gdLst/>
              <a:ahLst/>
              <a:cxnLst/>
              <a:rect l="l" t="t" r="r" b="b"/>
              <a:pathLst>
                <a:path w="762000" h="76200">
                  <a:moveTo>
                    <a:pt x="727075" y="0"/>
                  </a:moveTo>
                  <a:lnTo>
                    <a:pt x="34925" y="0"/>
                  </a:lnTo>
                  <a:lnTo>
                    <a:pt x="21324" y="2744"/>
                  </a:lnTo>
                  <a:lnTo>
                    <a:pt x="10223" y="10229"/>
                  </a:lnTo>
                  <a:lnTo>
                    <a:pt x="2742" y="21331"/>
                  </a:lnTo>
                  <a:lnTo>
                    <a:pt x="0" y="34926"/>
                  </a:lnTo>
                  <a:lnTo>
                    <a:pt x="0" y="76200"/>
                  </a:lnTo>
                  <a:lnTo>
                    <a:pt x="762000" y="76200"/>
                  </a:lnTo>
                  <a:lnTo>
                    <a:pt x="762000" y="34926"/>
                  </a:lnTo>
                  <a:lnTo>
                    <a:pt x="759257" y="21331"/>
                  </a:lnTo>
                  <a:lnTo>
                    <a:pt x="751776" y="10229"/>
                  </a:lnTo>
                  <a:lnTo>
                    <a:pt x="740675" y="2744"/>
                  </a:lnTo>
                  <a:lnTo>
                    <a:pt x="727075" y="0"/>
                  </a:lnTo>
                  <a:close/>
                </a:path>
              </a:pathLst>
            </a:custGeom>
            <a:solidFill>
              <a:srgbClr val="00C579"/>
            </a:solidFill>
          </p:spPr>
          <p:txBody>
            <a:bodyPr wrap="square" lIns="0" tIns="0" rIns="0" bIns="0" rtlCol="0"/>
            <a:lstStyle/>
            <a:p>
              <a:endParaRPr/>
            </a:p>
          </p:txBody>
        </p:sp>
      </p:grpSp>
      <p:sp>
        <p:nvSpPr>
          <p:cNvPr id="105" name="object 4"/>
          <p:cNvSpPr/>
          <p:nvPr/>
        </p:nvSpPr>
        <p:spPr>
          <a:xfrm>
            <a:off x="0" y="249936"/>
            <a:ext cx="109855" cy="658495"/>
          </a:xfrm>
          <a:custGeom>
            <a:avLst/>
            <a:gdLst/>
            <a:ahLst/>
            <a:cxnLst/>
            <a:rect l="l" t="t" r="r" b="b"/>
            <a:pathLst>
              <a:path w="109855" h="658494">
                <a:moveTo>
                  <a:pt x="59434" y="0"/>
                </a:moveTo>
                <a:lnTo>
                  <a:pt x="0" y="0"/>
                </a:lnTo>
                <a:lnTo>
                  <a:pt x="0" y="658368"/>
                </a:lnTo>
                <a:lnTo>
                  <a:pt x="59434" y="658368"/>
                </a:lnTo>
                <a:lnTo>
                  <a:pt x="79011" y="654421"/>
                </a:lnTo>
                <a:lnTo>
                  <a:pt x="94997" y="643651"/>
                </a:lnTo>
                <a:lnTo>
                  <a:pt x="105775" y="627667"/>
                </a:lnTo>
                <a:lnTo>
                  <a:pt x="109728" y="608076"/>
                </a:lnTo>
                <a:lnTo>
                  <a:pt x="109728" y="50292"/>
                </a:lnTo>
                <a:lnTo>
                  <a:pt x="105775" y="30700"/>
                </a:lnTo>
                <a:lnTo>
                  <a:pt x="94997" y="14716"/>
                </a:lnTo>
                <a:lnTo>
                  <a:pt x="79011" y="3946"/>
                </a:lnTo>
                <a:lnTo>
                  <a:pt x="59434" y="0"/>
                </a:lnTo>
                <a:close/>
              </a:path>
            </a:pathLst>
          </a:custGeom>
          <a:solidFill>
            <a:srgbClr val="001F5F"/>
          </a:solidFill>
        </p:spPr>
        <p:txBody>
          <a:bodyPr wrap="square" lIns="0" tIns="0" rIns="0" bIns="0" rtlCol="0"/>
          <a:lstStyle/>
          <a:p>
            <a:endParaRPr/>
          </a:p>
        </p:txBody>
      </p:sp>
      <p:pic>
        <p:nvPicPr>
          <p:cNvPr id="106" name="Picture 4">
            <a:extLst>
              <a:ext uri="{FF2B5EF4-FFF2-40B4-BE49-F238E27FC236}">
                <a16:creationId xmlns:a16="http://schemas.microsoft.com/office/drawing/2014/main" id="{741A6E70-946B-DF9F-0E6D-5894AA05BA9A}"/>
              </a:ext>
            </a:extLst>
          </p:cNvPr>
          <p:cNvPicPr>
            <a:picLocks noChangeAspect="1"/>
          </p:cNvPicPr>
          <p:nvPr/>
        </p:nvPicPr>
        <p:blipFill>
          <a:blip r:embed="rId3"/>
          <a:stretch>
            <a:fillRect/>
          </a:stretch>
        </p:blipFill>
        <p:spPr>
          <a:xfrm>
            <a:off x="11320180" y="391185"/>
            <a:ext cx="464995" cy="464995"/>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64457"/>
          <a:stretch/>
        </p:blipFill>
        <p:spPr>
          <a:xfrm>
            <a:off x="7408645" y="1931004"/>
            <a:ext cx="4329179" cy="4373543"/>
          </a:xfrm>
          <a:prstGeom prst="rect">
            <a:avLst/>
          </a:prstGeom>
        </p:spPr>
      </p:pic>
      <p:sp>
        <p:nvSpPr>
          <p:cNvPr id="11" name="TextBox 10"/>
          <p:cNvSpPr txBox="1"/>
          <p:nvPr/>
        </p:nvSpPr>
        <p:spPr>
          <a:xfrm>
            <a:off x="7486667" y="1157077"/>
            <a:ext cx="4173755" cy="523220"/>
          </a:xfrm>
          <a:prstGeom prst="rect">
            <a:avLst/>
          </a:prstGeom>
          <a:noFill/>
        </p:spPr>
        <p:txBody>
          <a:bodyPr wrap="square" rtlCol="0">
            <a:spAutoFit/>
          </a:bodyPr>
          <a:lstStyle/>
          <a:p>
            <a:pPr algn="ctr"/>
            <a:r>
              <a:rPr lang="en-US" sz="2800" b="1" dirty="0"/>
              <a:t>SMR    vs.   PWR</a:t>
            </a:r>
          </a:p>
        </p:txBody>
      </p:sp>
      <p:sp>
        <p:nvSpPr>
          <p:cNvPr id="17" name="TextBox 16"/>
          <p:cNvSpPr txBox="1"/>
          <p:nvPr/>
        </p:nvSpPr>
        <p:spPr>
          <a:xfrm>
            <a:off x="504824" y="1252397"/>
            <a:ext cx="7035139" cy="400110"/>
          </a:xfrm>
          <a:prstGeom prst="rect">
            <a:avLst/>
          </a:prstGeom>
          <a:noFill/>
        </p:spPr>
        <p:txBody>
          <a:bodyPr wrap="square" rtlCol="0">
            <a:spAutoFit/>
          </a:bodyPr>
          <a:lstStyle/>
          <a:p>
            <a:pPr algn="just"/>
            <a:r>
              <a:rPr lang="en-US" sz="2000" b="1" dirty="0"/>
              <a:t> Main Advantages of SMR:</a:t>
            </a:r>
          </a:p>
        </p:txBody>
      </p:sp>
      <p:sp>
        <p:nvSpPr>
          <p:cNvPr id="18" name="Rectangle 17"/>
          <p:cNvSpPr/>
          <p:nvPr/>
        </p:nvSpPr>
        <p:spPr>
          <a:xfrm>
            <a:off x="219845" y="1931004"/>
            <a:ext cx="6854723" cy="1877437"/>
          </a:xfrm>
          <a:prstGeom prst="rect">
            <a:avLst/>
          </a:prstGeom>
        </p:spPr>
        <p:txBody>
          <a:bodyPr wrap="square">
            <a:spAutoFit/>
          </a:bodyPr>
          <a:lstStyle/>
          <a:p>
            <a:pPr marL="971550" lvl="1" indent="-514350" algn="just">
              <a:buFont typeface="Wingdings" panose="05000000000000000000" pitchFamily="2" charset="2"/>
              <a:buChar char="q"/>
            </a:pPr>
            <a:r>
              <a:rPr lang="en-US" dirty="0"/>
              <a:t>T</a:t>
            </a:r>
          </a:p>
          <a:p>
            <a:pPr marL="971550" lvl="1" indent="-514350" algn="just">
              <a:buFont typeface="Wingdings" panose="05000000000000000000" pitchFamily="2" charset="2"/>
              <a:buChar char="q"/>
            </a:pPr>
            <a:endParaRPr lang="en-US" sz="1000" dirty="0"/>
          </a:p>
          <a:p>
            <a:pPr marL="971550" lvl="1" indent="-514350" algn="just">
              <a:buFont typeface="Wingdings" panose="05000000000000000000" pitchFamily="2" charset="2"/>
              <a:buChar char="q"/>
            </a:pPr>
            <a:r>
              <a:rPr lang="en-US" dirty="0"/>
              <a:t>T</a:t>
            </a:r>
          </a:p>
          <a:p>
            <a:pPr lvl="1" algn="just"/>
            <a:endParaRPr lang="en-US" sz="1000" b="1" dirty="0"/>
          </a:p>
          <a:p>
            <a:pPr marL="971550" lvl="1" indent="-514350" algn="just">
              <a:buFont typeface="Wingdings" panose="05000000000000000000" pitchFamily="2" charset="2"/>
              <a:buChar char="q"/>
            </a:pPr>
            <a:r>
              <a:rPr lang="en-US" dirty="0"/>
              <a:t>T</a:t>
            </a:r>
          </a:p>
          <a:p>
            <a:pPr marL="971550" lvl="1" indent="-514350" algn="just">
              <a:buFont typeface="Wingdings" panose="05000000000000000000" pitchFamily="2" charset="2"/>
              <a:buChar char="q"/>
            </a:pPr>
            <a:endParaRPr lang="en-US" sz="1000" dirty="0"/>
          </a:p>
          <a:p>
            <a:pPr marL="971550" lvl="1" indent="-514350" algn="just">
              <a:buFont typeface="Wingdings" panose="05000000000000000000" pitchFamily="2" charset="2"/>
              <a:buChar char="q"/>
            </a:pPr>
            <a:r>
              <a:rPr lang="en-US" dirty="0"/>
              <a:t> T</a:t>
            </a:r>
          </a:p>
          <a:p>
            <a:pPr marL="971550" lvl="1" indent="-514350" algn="just">
              <a:buFont typeface="Wingdings" panose="05000000000000000000" pitchFamily="2" charset="2"/>
              <a:buChar char="q"/>
            </a:pPr>
            <a:endParaRPr lang="en-US" sz="1000" dirty="0">
              <a:solidFill>
                <a:srgbClr val="002060"/>
              </a:solidFill>
              <a:latin typeface="Sakkal Majalla" panose="02000000000000000000" pitchFamily="2" charset="-78"/>
              <a:cs typeface="Sakkal Majalla" panose="02000000000000000000" pitchFamily="2" charset="-78"/>
            </a:endParaRPr>
          </a:p>
        </p:txBody>
      </p:sp>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6725" t="22223" r="11403" b="12046"/>
          <a:stretch/>
        </p:blipFill>
        <p:spPr>
          <a:xfrm>
            <a:off x="571241" y="1792971"/>
            <a:ext cx="6150401" cy="4507832"/>
          </a:xfrm>
          <a:prstGeom prst="rect">
            <a:avLst/>
          </a:prstGeom>
        </p:spPr>
      </p:pic>
    </p:spTree>
    <p:extLst>
      <p:ext uri="{BB962C8B-B14F-4D97-AF65-F5344CB8AC3E}">
        <p14:creationId xmlns:p14="http://schemas.microsoft.com/office/powerpoint/2010/main" val="1469305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411826B-FED2-15F3-7BEA-0378C2CC5CAE}"/>
              </a:ext>
            </a:extLst>
          </p:cNvPr>
          <p:cNvSpPr txBox="1">
            <a:spLocks/>
          </p:cNvSpPr>
          <p:nvPr/>
        </p:nvSpPr>
        <p:spPr>
          <a:xfrm>
            <a:off x="406825" y="6466815"/>
            <a:ext cx="2743200" cy="365125"/>
          </a:xfrm>
          <a:prstGeom prst="rect">
            <a:avLst/>
          </a:prstGeom>
        </p:spPr>
        <p:txBody>
          <a:bodyPr/>
          <a:lstStyle>
            <a:defPPr>
              <a:defRPr lang="en-SA"/>
            </a:defPPr>
            <a:lvl1pPr marL="0" algn="r" defTabSz="914400" rtl="0" eaLnBrk="1" latinLnBrk="0" hangingPunct="1">
              <a:defRPr sz="1100" b="0" kern="1200">
                <a:solidFill>
                  <a:schemeClr val="bg1"/>
                </a:solidFill>
                <a:latin typeface="Frutiger LT Arabic 55 Roman" pitchFamily="2" charset="-78"/>
                <a:ea typeface="+mn-ea"/>
                <a:cs typeface="Frutiger LT Arabic 55 Roman" pitchFamily="2"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8C91DE9-3F6C-474F-B0C4-054AE9FFC5BC}" type="slidenum">
              <a:rPr kumimoji="0" lang="en-SA" sz="1100" b="0" i="0" u="none" strike="noStrike" kern="1200" cap="none" spc="0" normalizeH="0" baseline="0" noProof="0" smtClean="0">
                <a:ln>
                  <a:noFill/>
                </a:ln>
                <a:solidFill>
                  <a:srgbClr val="001C50"/>
                </a:solidFill>
                <a:effectLst/>
                <a:uLnTx/>
                <a:uFillTx/>
                <a:latin typeface="Frutiger LT Arabic 55 Roman" pitchFamily="2" charset="-78"/>
                <a:ea typeface="+mn-ea"/>
                <a:cs typeface="Frutiger LT Arabic 55 Roman" pitchFamily="2" charset="-78"/>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SA" sz="1100" b="0" i="0" u="none" strike="noStrike" kern="1200" cap="none" spc="0" normalizeH="0" baseline="0" noProof="0" dirty="0">
              <a:ln>
                <a:noFill/>
              </a:ln>
              <a:solidFill>
                <a:srgbClr val="001C50"/>
              </a:solidFill>
              <a:effectLst/>
              <a:uLnTx/>
              <a:uFillTx/>
              <a:latin typeface="Frutiger LT Arabic 55 Roman" pitchFamily="2" charset="-78"/>
              <a:ea typeface="+mn-ea"/>
              <a:cs typeface="Frutiger LT Arabic 55 Roman" pitchFamily="2" charset="-78"/>
            </a:endParaRPr>
          </a:p>
        </p:txBody>
      </p:sp>
      <p:sp>
        <p:nvSpPr>
          <p:cNvPr id="6" name="Slide Number Placeholder 13">
            <a:extLst>
              <a:ext uri="{FF2B5EF4-FFF2-40B4-BE49-F238E27FC236}">
                <a16:creationId xmlns:a16="http://schemas.microsoft.com/office/drawing/2014/main" id="{74FFEDFA-682C-2FE4-1586-080A5626E6E3}"/>
              </a:ext>
            </a:extLst>
          </p:cNvPr>
          <p:cNvSpPr txBox="1">
            <a:spLocks/>
          </p:cNvSpPr>
          <p:nvPr/>
        </p:nvSpPr>
        <p:spPr>
          <a:xfrm>
            <a:off x="9349739" y="6473952"/>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96D6744-63FD-F243-B15E-77F5BEBBB62A}" type="slidenum">
              <a:rPr kumimoji="0" lang="x-none" sz="12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x-none"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9B59EBE-F171-D1CC-623F-6A02F2F2D7C6}"/>
              </a:ext>
            </a:extLst>
          </p:cNvPr>
          <p:cNvCxnSpPr/>
          <p:nvPr/>
        </p:nvCxnSpPr>
        <p:spPr bwMode="auto">
          <a:xfrm>
            <a:off x="11660422" y="6474942"/>
            <a:ext cx="324859" cy="0"/>
          </a:xfrm>
          <a:prstGeom prst="line">
            <a:avLst/>
          </a:prstGeom>
          <a:solidFill>
            <a:schemeClr val="bg1"/>
          </a:solidFill>
          <a:ln w="38100" cap="flat" cmpd="sng" algn="ctr">
            <a:solidFill>
              <a:srgbClr val="46B8A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Placeholder 2">
            <a:extLst>
              <a:ext uri="{FF2B5EF4-FFF2-40B4-BE49-F238E27FC236}">
                <a16:creationId xmlns:a16="http://schemas.microsoft.com/office/drawing/2014/main" id="{53171195-7AEC-8DA0-0562-8BBC127758DF}"/>
              </a:ext>
            </a:extLst>
          </p:cNvPr>
          <p:cNvSpPr txBox="1">
            <a:spLocks/>
          </p:cNvSpPr>
          <p:nvPr/>
        </p:nvSpPr>
        <p:spPr>
          <a:xfrm>
            <a:off x="931995" y="782188"/>
            <a:ext cx="6280150" cy="2667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400" dirty="0">
              <a:latin typeface="Century Gothic" panose="020B0502020202020204" pitchFamily="34" charset="0"/>
            </a:endParaRPr>
          </a:p>
        </p:txBody>
      </p:sp>
      <p:sp>
        <p:nvSpPr>
          <p:cNvPr id="10" name="Text Placeholder 2">
            <a:extLst>
              <a:ext uri="{FF2B5EF4-FFF2-40B4-BE49-F238E27FC236}">
                <a16:creationId xmlns:a16="http://schemas.microsoft.com/office/drawing/2014/main" id="{4C5C1CE0-FDEF-BD48-BB62-2A0EF92E367E}"/>
              </a:ext>
            </a:extLst>
          </p:cNvPr>
          <p:cNvSpPr txBox="1">
            <a:spLocks/>
          </p:cNvSpPr>
          <p:nvPr/>
        </p:nvSpPr>
        <p:spPr>
          <a:xfrm>
            <a:off x="219845" y="390418"/>
            <a:ext cx="9654574" cy="47960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baseline="0">
                <a:solidFill>
                  <a:srgbClr val="003268"/>
                </a:solidFill>
                <a:latin typeface="Century Gothic" panose="020B0502020202020204" pitchFamily="34" charset="0"/>
                <a:ea typeface="Century Gothic" panose="020B0502020202020204" pitchFamily="34" charset="0"/>
                <a:cs typeface="RB"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spc="-55" dirty="0">
                <a:solidFill>
                  <a:srgbClr val="001F5F"/>
                </a:solidFill>
                <a:latin typeface="Trebuchet MS"/>
                <a:ea typeface="+mj-ea"/>
                <a:cs typeface="Tahoma"/>
              </a:rPr>
              <a:t>Importance of Nuclear Safeguards for SMR Implementation</a:t>
            </a:r>
          </a:p>
        </p:txBody>
      </p:sp>
      <p:grpSp>
        <p:nvGrpSpPr>
          <p:cNvPr id="12" name="object 5">
            <a:extLst>
              <a:ext uri="{FF2B5EF4-FFF2-40B4-BE49-F238E27FC236}">
                <a16:creationId xmlns:a16="http://schemas.microsoft.com/office/drawing/2014/main" id="{C9E8EE48-51E8-894F-40A8-DC582C59B2C4}"/>
              </a:ext>
            </a:extLst>
          </p:cNvPr>
          <p:cNvGrpSpPr/>
          <p:nvPr/>
        </p:nvGrpSpPr>
        <p:grpSpPr>
          <a:xfrm>
            <a:off x="789431" y="6778750"/>
            <a:ext cx="10793095" cy="79375"/>
            <a:chOff x="789431" y="6778750"/>
            <a:chExt cx="10793095" cy="79375"/>
          </a:xfrm>
        </p:grpSpPr>
        <p:sp>
          <p:nvSpPr>
            <p:cNvPr id="13" name="object 6">
              <a:extLst>
                <a:ext uri="{FF2B5EF4-FFF2-40B4-BE49-F238E27FC236}">
                  <a16:creationId xmlns:a16="http://schemas.microsoft.com/office/drawing/2014/main" id="{9DE29F1F-7A37-7157-05C0-15C00BC7B486}"/>
                </a:ext>
              </a:extLst>
            </p:cNvPr>
            <p:cNvSpPr/>
            <p:nvPr/>
          </p:nvSpPr>
          <p:spPr>
            <a:xfrm>
              <a:off x="789431" y="6781798"/>
              <a:ext cx="10793095" cy="76200"/>
            </a:xfrm>
            <a:custGeom>
              <a:avLst/>
              <a:gdLst/>
              <a:ahLst/>
              <a:cxnLst/>
              <a:rect l="l" t="t" r="r" b="b"/>
              <a:pathLst>
                <a:path w="10793095" h="76200">
                  <a:moveTo>
                    <a:pt x="10758043" y="0"/>
                  </a:moveTo>
                  <a:lnTo>
                    <a:pt x="34925" y="0"/>
                  </a:lnTo>
                  <a:lnTo>
                    <a:pt x="21329" y="2744"/>
                  </a:lnTo>
                  <a:lnTo>
                    <a:pt x="10228" y="10229"/>
                  </a:lnTo>
                  <a:lnTo>
                    <a:pt x="2744" y="21331"/>
                  </a:lnTo>
                  <a:lnTo>
                    <a:pt x="0" y="34926"/>
                  </a:lnTo>
                  <a:lnTo>
                    <a:pt x="0" y="76200"/>
                  </a:lnTo>
                  <a:lnTo>
                    <a:pt x="10792968" y="76200"/>
                  </a:lnTo>
                  <a:lnTo>
                    <a:pt x="10792968" y="34926"/>
                  </a:lnTo>
                  <a:lnTo>
                    <a:pt x="10790225" y="21331"/>
                  </a:lnTo>
                  <a:lnTo>
                    <a:pt x="10782744" y="10229"/>
                  </a:lnTo>
                  <a:lnTo>
                    <a:pt x="10771643" y="2744"/>
                  </a:lnTo>
                  <a:lnTo>
                    <a:pt x="10758043" y="0"/>
                  </a:lnTo>
                  <a:close/>
                </a:path>
              </a:pathLst>
            </a:custGeom>
            <a:solidFill>
              <a:srgbClr val="033DC0"/>
            </a:solidFill>
          </p:spPr>
          <p:txBody>
            <a:bodyPr wrap="square" lIns="0" tIns="0" rIns="0" bIns="0" rtlCol="0"/>
            <a:lstStyle/>
            <a:p>
              <a:endParaRPr/>
            </a:p>
          </p:txBody>
        </p:sp>
        <p:sp>
          <p:nvSpPr>
            <p:cNvPr id="14" name="object 7">
              <a:extLst>
                <a:ext uri="{FF2B5EF4-FFF2-40B4-BE49-F238E27FC236}">
                  <a16:creationId xmlns:a16="http://schemas.microsoft.com/office/drawing/2014/main" id="{3E71C5AA-AA8B-5461-4230-6303E5856DC4}"/>
                </a:ext>
              </a:extLst>
            </p:cNvPr>
            <p:cNvSpPr/>
            <p:nvPr/>
          </p:nvSpPr>
          <p:spPr>
            <a:xfrm>
              <a:off x="10820400" y="6778750"/>
              <a:ext cx="762000" cy="76200"/>
            </a:xfrm>
            <a:custGeom>
              <a:avLst/>
              <a:gdLst/>
              <a:ahLst/>
              <a:cxnLst/>
              <a:rect l="l" t="t" r="r" b="b"/>
              <a:pathLst>
                <a:path w="762000" h="76200">
                  <a:moveTo>
                    <a:pt x="727075" y="0"/>
                  </a:moveTo>
                  <a:lnTo>
                    <a:pt x="34925" y="0"/>
                  </a:lnTo>
                  <a:lnTo>
                    <a:pt x="21324" y="2744"/>
                  </a:lnTo>
                  <a:lnTo>
                    <a:pt x="10223" y="10229"/>
                  </a:lnTo>
                  <a:lnTo>
                    <a:pt x="2742" y="21331"/>
                  </a:lnTo>
                  <a:lnTo>
                    <a:pt x="0" y="34926"/>
                  </a:lnTo>
                  <a:lnTo>
                    <a:pt x="0" y="76200"/>
                  </a:lnTo>
                  <a:lnTo>
                    <a:pt x="762000" y="76200"/>
                  </a:lnTo>
                  <a:lnTo>
                    <a:pt x="762000" y="34926"/>
                  </a:lnTo>
                  <a:lnTo>
                    <a:pt x="759257" y="21331"/>
                  </a:lnTo>
                  <a:lnTo>
                    <a:pt x="751776" y="10229"/>
                  </a:lnTo>
                  <a:lnTo>
                    <a:pt x="740675" y="2744"/>
                  </a:lnTo>
                  <a:lnTo>
                    <a:pt x="727075" y="0"/>
                  </a:lnTo>
                  <a:close/>
                </a:path>
              </a:pathLst>
            </a:custGeom>
            <a:solidFill>
              <a:srgbClr val="00C579"/>
            </a:solidFill>
          </p:spPr>
          <p:txBody>
            <a:bodyPr wrap="square" lIns="0" tIns="0" rIns="0" bIns="0" rtlCol="0"/>
            <a:lstStyle/>
            <a:p>
              <a:endParaRPr/>
            </a:p>
          </p:txBody>
        </p:sp>
      </p:grpSp>
      <p:sp>
        <p:nvSpPr>
          <p:cNvPr id="105" name="object 4"/>
          <p:cNvSpPr/>
          <p:nvPr/>
        </p:nvSpPr>
        <p:spPr>
          <a:xfrm>
            <a:off x="0" y="249936"/>
            <a:ext cx="109855" cy="658495"/>
          </a:xfrm>
          <a:custGeom>
            <a:avLst/>
            <a:gdLst/>
            <a:ahLst/>
            <a:cxnLst/>
            <a:rect l="l" t="t" r="r" b="b"/>
            <a:pathLst>
              <a:path w="109855" h="658494">
                <a:moveTo>
                  <a:pt x="59434" y="0"/>
                </a:moveTo>
                <a:lnTo>
                  <a:pt x="0" y="0"/>
                </a:lnTo>
                <a:lnTo>
                  <a:pt x="0" y="658368"/>
                </a:lnTo>
                <a:lnTo>
                  <a:pt x="59434" y="658368"/>
                </a:lnTo>
                <a:lnTo>
                  <a:pt x="79011" y="654421"/>
                </a:lnTo>
                <a:lnTo>
                  <a:pt x="94997" y="643651"/>
                </a:lnTo>
                <a:lnTo>
                  <a:pt x="105775" y="627667"/>
                </a:lnTo>
                <a:lnTo>
                  <a:pt x="109728" y="608076"/>
                </a:lnTo>
                <a:lnTo>
                  <a:pt x="109728" y="50292"/>
                </a:lnTo>
                <a:lnTo>
                  <a:pt x="105775" y="30700"/>
                </a:lnTo>
                <a:lnTo>
                  <a:pt x="94997" y="14716"/>
                </a:lnTo>
                <a:lnTo>
                  <a:pt x="79011" y="3946"/>
                </a:lnTo>
                <a:lnTo>
                  <a:pt x="59434" y="0"/>
                </a:lnTo>
                <a:close/>
              </a:path>
            </a:pathLst>
          </a:custGeom>
          <a:solidFill>
            <a:srgbClr val="001F5F"/>
          </a:solidFill>
        </p:spPr>
        <p:txBody>
          <a:bodyPr wrap="square" lIns="0" tIns="0" rIns="0" bIns="0" rtlCol="0"/>
          <a:lstStyle/>
          <a:p>
            <a:endParaRPr/>
          </a:p>
        </p:txBody>
      </p:sp>
      <p:pic>
        <p:nvPicPr>
          <p:cNvPr id="106" name="Picture 4">
            <a:extLst>
              <a:ext uri="{FF2B5EF4-FFF2-40B4-BE49-F238E27FC236}">
                <a16:creationId xmlns:a16="http://schemas.microsoft.com/office/drawing/2014/main" id="{741A6E70-946B-DF9F-0E6D-5894AA05BA9A}"/>
              </a:ext>
            </a:extLst>
          </p:cNvPr>
          <p:cNvPicPr>
            <a:picLocks noChangeAspect="1"/>
          </p:cNvPicPr>
          <p:nvPr/>
        </p:nvPicPr>
        <p:blipFill>
          <a:blip r:embed="rId3"/>
          <a:stretch>
            <a:fillRect/>
          </a:stretch>
        </p:blipFill>
        <p:spPr>
          <a:xfrm>
            <a:off x="11320180" y="391185"/>
            <a:ext cx="464995" cy="464995"/>
          </a:xfrm>
          <a:prstGeom prst="rect">
            <a:avLst/>
          </a:prstGeom>
        </p:spPr>
      </p:pic>
      <p:grpSp>
        <p:nvGrpSpPr>
          <p:cNvPr id="4" name="Group 3"/>
          <p:cNvGrpSpPr/>
          <p:nvPr/>
        </p:nvGrpSpPr>
        <p:grpSpPr>
          <a:xfrm>
            <a:off x="7051543" y="1363871"/>
            <a:ext cx="4880794" cy="5000716"/>
            <a:chOff x="7051543" y="1363871"/>
            <a:chExt cx="4880794" cy="5000716"/>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543" y="1363871"/>
              <a:ext cx="4880794" cy="256222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8187" y="3942015"/>
              <a:ext cx="4556988" cy="2422572"/>
            </a:xfrm>
            <a:prstGeom prst="rect">
              <a:avLst/>
            </a:prstGeom>
          </p:spPr>
        </p:pic>
      </p:grpSp>
      <p:sp>
        <p:nvSpPr>
          <p:cNvPr id="21" name="Rectangle 20"/>
          <p:cNvSpPr/>
          <p:nvPr/>
        </p:nvSpPr>
        <p:spPr>
          <a:xfrm>
            <a:off x="449442" y="2199510"/>
            <a:ext cx="6240116" cy="3647152"/>
          </a:xfrm>
          <a:prstGeom prst="rect">
            <a:avLst/>
          </a:prstGeom>
        </p:spPr>
        <p:txBody>
          <a:bodyPr wrap="square">
            <a:spAutoFit/>
          </a:bodyPr>
          <a:lstStyle/>
          <a:p>
            <a:pPr marL="457200" indent="-457200" algn="just">
              <a:lnSpc>
                <a:spcPct val="150000"/>
              </a:lnSpc>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Crucial for ensuring nuclear control and security.</a:t>
            </a:r>
          </a:p>
          <a:p>
            <a:pPr marL="457200" indent="-457200" algn="just">
              <a:lnSpc>
                <a:spcPct val="150000"/>
              </a:lnSpc>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Preventing the diversion or misuse of nuclear materials.</a:t>
            </a:r>
          </a:p>
          <a:p>
            <a:pPr marL="457200" indent="-457200" algn="just">
              <a:lnSpc>
                <a:spcPct val="150000"/>
              </a:lnSpc>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Maintaining public confidence in nuclear technologies.</a:t>
            </a:r>
          </a:p>
          <a:p>
            <a:pPr marL="457200" indent="-457200" algn="just">
              <a:lnSpc>
                <a:spcPct val="150000"/>
              </a:lnSpc>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Facilitating international collaboration.</a:t>
            </a:r>
          </a:p>
          <a:p>
            <a:pPr marL="457200" indent="-457200" algn="just">
              <a:lnSpc>
                <a:spcPct val="150000"/>
              </a:lnSpc>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Promoting regulatory adherence.</a:t>
            </a:r>
          </a:p>
        </p:txBody>
      </p:sp>
    </p:spTree>
    <p:extLst>
      <p:ext uri="{BB962C8B-B14F-4D97-AF65-F5344CB8AC3E}">
        <p14:creationId xmlns:p14="http://schemas.microsoft.com/office/powerpoint/2010/main" val="2967646418"/>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2477</TotalTime>
  <Words>2056</Words>
  <Application>Microsoft Office PowerPoint</Application>
  <PresentationFormat>Widescreen</PresentationFormat>
  <Paragraphs>241</Paragraphs>
  <Slides>18</Slides>
  <Notes>17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18</vt:i4>
      </vt:variant>
    </vt:vector>
  </HeadingPairs>
  <TitlesOfParts>
    <vt:vector size="33" baseType="lpstr">
      <vt:lpstr>Arial</vt:lpstr>
      <vt:lpstr>Calibri</vt:lpstr>
      <vt:lpstr>Calibri Light</vt:lpstr>
      <vt:lpstr>Century Gothic</vt:lpstr>
      <vt:lpstr>Frutiger LT Arabic 45 Light</vt:lpstr>
      <vt:lpstr>Frutiger LT Arabic 55 Roman</vt:lpstr>
      <vt:lpstr>Josefin Sans</vt:lpstr>
      <vt:lpstr>Open Sans Bold</vt:lpstr>
      <vt:lpstr>Open Sans Semibold</vt:lpstr>
      <vt:lpstr>Poppins SemiBold</vt:lpstr>
      <vt:lpstr>Sakkal Majalla</vt:lpstr>
      <vt:lpstr>Times New Roman</vt:lpstr>
      <vt:lpstr>Trebuchet MS</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ALRAYES</dc:creator>
  <cp:lastModifiedBy>Thaar Aljuwaya</cp:lastModifiedBy>
  <cp:revision>181</cp:revision>
  <dcterms:created xsi:type="dcterms:W3CDTF">2021-08-11T05:32:19Z</dcterms:created>
  <dcterms:modified xsi:type="dcterms:W3CDTF">2024-10-15T12:31:12Z</dcterms:modified>
</cp:coreProperties>
</file>