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  <p:sldMasterId id="2147483961" r:id="rId5"/>
    <p:sldMasterId id="2147483979" r:id="rId6"/>
    <p:sldMasterId id="2147483983" r:id="rId7"/>
    <p:sldMasterId id="2147484010" r:id="rId8"/>
    <p:sldMasterId id="2147484013" r:id="rId9"/>
  </p:sldMasterIdLst>
  <p:notesMasterIdLst>
    <p:notesMasterId r:id="rId23"/>
  </p:notesMasterIdLst>
  <p:handoutMasterIdLst>
    <p:handoutMasterId r:id="rId24"/>
  </p:handoutMasterIdLst>
  <p:sldIdLst>
    <p:sldId id="256" r:id="rId10"/>
    <p:sldId id="2147473609" r:id="rId11"/>
    <p:sldId id="2147473613" r:id="rId12"/>
    <p:sldId id="2147482145" r:id="rId13"/>
    <p:sldId id="2147482152" r:id="rId14"/>
    <p:sldId id="2147482150" r:id="rId15"/>
    <p:sldId id="2147482147" r:id="rId16"/>
    <p:sldId id="2147473573" r:id="rId17"/>
    <p:sldId id="2147473592" r:id="rId18"/>
    <p:sldId id="2147473608" r:id="rId19"/>
    <p:sldId id="2145706829" r:id="rId20"/>
    <p:sldId id="2147482149" r:id="rId21"/>
    <p:sldId id="2147376307" r:id="rId22"/>
  </p:sldIdLst>
  <p:sldSz cx="9144000" cy="5143500" type="screen16x9"/>
  <p:notesSz cx="7102475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348" userDrawn="1">
          <p15:clr>
            <a:srgbClr val="A4A3A4"/>
          </p15:clr>
        </p15:guide>
        <p15:guide id="3" orient="horz" pos="2316" userDrawn="1">
          <p15:clr>
            <a:srgbClr val="A4A3A4"/>
          </p15:clr>
        </p15:guide>
        <p15:guide id="9" orient="horz" pos="973" userDrawn="1">
          <p15:clr>
            <a:srgbClr val="A4A3A4"/>
          </p15:clr>
        </p15:guide>
        <p15:guide id="11" pos="3107" userDrawn="1">
          <p15:clr>
            <a:srgbClr val="A4A3A4"/>
          </p15:clr>
        </p15:guide>
        <p15:guide id="14" pos="5602">
          <p15:clr>
            <a:srgbClr val="A4A3A4"/>
          </p15:clr>
        </p15:guide>
        <p15:guide id="16" pos="5259" userDrawn="1">
          <p15:clr>
            <a:srgbClr val="A4A3A4"/>
          </p15:clr>
        </p15:guide>
        <p15:guide id="18" pos="4740" userDrawn="1">
          <p15:clr>
            <a:srgbClr val="A4A3A4"/>
          </p15:clr>
        </p15:guide>
        <p15:guide id="21" orient="horz" pos="2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7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31B068-0F4F-E835-F791-2E428E880D69}" name="SCHMITT Anne-Sophie" initials="SAS" userId="S::anne-sophie.schmitt@nuward.com::bed3950f-cbc5-4082-9c3d-cbe301a55c19" providerId="AD"/>
  <p188:author id="{E08F6678-3482-794D-C493-5458E9C17C2E}" name="NOUCHY Fabio (TRACTEBEL - BELGIUM)" initials="NF(B" userId="S::AEL258@engie.com::71483a0d-e53f-4c7f-acea-5fbd98bb51d2" providerId="AD"/>
  <p188:author id="{05B222F2-30D6-FC48-1F5B-30C931A92349}" name="PEETERS Dries (TRACTEBEL - BELGIUM)" initials="PD(B" userId="S::HEE350@engie.com::6cd415f1-e936-4213-b87e-95919d9a5be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 Isabelle (TRACTEBEL - BELGIUM)" initials="AI(-B" lastIdx="1" clrIdx="0">
    <p:extLst>
      <p:ext uri="{19B8F6BF-5375-455C-9EA6-DF929625EA0E}">
        <p15:presenceInfo xmlns:p15="http://schemas.microsoft.com/office/powerpoint/2012/main" userId="S::iii488@engie.com::3a6567d3-4dd9-4b03-98d7-d494abe3e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E49"/>
    <a:srgbClr val="BEE5A0"/>
    <a:srgbClr val="FBF8B0"/>
    <a:srgbClr val="56ADAE"/>
    <a:srgbClr val="FDBE70"/>
    <a:srgbClr val="9E0142"/>
    <a:srgbClr val="5E4FA2"/>
    <a:srgbClr val="7030A0"/>
    <a:srgbClr val="FFFFFF"/>
    <a:srgbClr val="108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53A38-0EA2-42EE-A913-C6D0DE14F167}" v="37" dt="2024-10-04T15:38:06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246" y="144"/>
      </p:cViewPr>
      <p:guideLst>
        <p:guide orient="horz" pos="1348"/>
        <p:guide orient="horz" pos="2316"/>
        <p:guide orient="horz" pos="973"/>
        <p:guide pos="3107"/>
        <p:guide pos="5602"/>
        <p:guide pos="5259"/>
        <p:guide pos="4740"/>
        <p:guide orient="horz" pos="28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2"/>
        <p:guide pos="2147"/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ngie.sharepoint.com/sites/Smallmodularreactors/MS%20Teams%20-%20SMR/Strategy%20-%20BD/SMR%20-%20Position%20Paper/Safety_H2_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ngie.sharepoint.com/sites/Smallmodularreactors/MS%20Teams%20-%20SMR/Strategy%20-%20BD/SMR%20-%20Position%20Paper/Safety_H2_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ngie.sharepoint.com/sites/Smallmodularreactors/MS%20Teams%20-%20SMR/Strategy%20-%20BD/SMR%20-%20Position%20Paper/Safety_H2_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2"/>
          <c:order val="0"/>
          <c:tx>
            <c:strRef>
              <c:f>'Explosion Data'!$B$2</c:f>
              <c:strCache>
                <c:ptCount val="1"/>
                <c:pt idx="0">
                  <c:v>Electrolyzer outlet breach</c:v>
                </c:pt>
              </c:strCache>
            </c:strRef>
          </c:tx>
          <c:spPr>
            <a:ln w="12700" cap="rnd">
              <a:solidFill>
                <a:srgbClr val="37B9C3"/>
              </a:solidFill>
              <a:round/>
            </a:ln>
            <a:effectLst/>
          </c:spPr>
          <c:marker>
            <c:symbol val="none"/>
          </c:marker>
          <c:xVal>
            <c:numRef>
              <c:f>'Explosion Data'!$A$3:$A$1003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'Explosion Data'!$B$3:$B$153</c:f>
              <c:numCache>
                <c:formatCode>General</c:formatCode>
                <c:ptCount val="151"/>
                <c:pt idx="0">
                  <c:v>15</c:v>
                </c:pt>
                <c:pt idx="1">
                  <c:v>14.999666662962881</c:v>
                </c:pt>
                <c:pt idx="2">
                  <c:v>14.998666607402139</c:v>
                </c:pt>
                <c:pt idx="3">
                  <c:v>14.996999699939986</c:v>
                </c:pt>
                <c:pt idx="4">
                  <c:v>14.994665718181249</c:v>
                </c:pt>
                <c:pt idx="5">
                  <c:v>14.99166435056495</c:v>
                </c:pt>
                <c:pt idx="6">
                  <c:v>14.987995196156156</c:v>
                </c:pt>
                <c:pt idx="7">
                  <c:v>14.983657764377829</c:v>
                </c:pt>
                <c:pt idx="8">
                  <c:v>14.978651474682225</c:v>
                </c:pt>
                <c:pt idx="9">
                  <c:v>14.972975656161337</c:v>
                </c:pt>
                <c:pt idx="10">
                  <c:v>14.966629547095765</c:v>
                </c:pt>
                <c:pt idx="11">
                  <c:v>14.959612294441323</c:v>
                </c:pt>
                <c:pt idx="12">
                  <c:v>14.951922953252534</c:v>
                </c:pt>
                <c:pt idx="13">
                  <c:v>14.94356048604214</c:v>
                </c:pt>
                <c:pt idx="14">
                  <c:v>14.934523762075575</c:v>
                </c:pt>
                <c:pt idx="15">
                  <c:v>14.9248115565993</c:v>
                </c:pt>
                <c:pt idx="16">
                  <c:v>14.914422550001726</c:v>
                </c:pt>
                <c:pt idx="17">
                  <c:v>14.903355326905416</c:v>
                </c:pt>
                <c:pt idx="18">
                  <c:v>14.891608375189028</c:v>
                </c:pt>
                <c:pt idx="19">
                  <c:v>14.879180084937476</c:v>
                </c:pt>
                <c:pt idx="20">
                  <c:v>14.866068747318506</c:v>
                </c:pt>
                <c:pt idx="21">
                  <c:v>14.852272553383877</c:v>
                </c:pt>
                <c:pt idx="22">
                  <c:v>14.837789592793126</c:v>
                </c:pt>
                <c:pt idx="23">
                  <c:v>14.822617852457777</c:v>
                </c:pt>
                <c:pt idx="24">
                  <c:v>14.80675521510368</c:v>
                </c:pt>
                <c:pt idx="25">
                  <c:v>14.79019945774904</c:v>
                </c:pt>
                <c:pt idx="26">
                  <c:v>14.77294825009551</c:v>
                </c:pt>
                <c:pt idx="27">
                  <c:v>14.754999152829525</c:v>
                </c:pt>
                <c:pt idx="28">
                  <c:v>14.736349615830916</c:v>
                </c:pt>
                <c:pt idx="29">
                  <c:v>14.716996976285618</c:v>
                </c:pt>
                <c:pt idx="30">
                  <c:v>14.696938456699069</c:v>
                </c:pt>
                <c:pt idx="31">
                  <c:v>14.676171162806735</c:v>
                </c:pt>
                <c:pt idx="32">
                  <c:v>14.654692081377895</c:v>
                </c:pt>
                <c:pt idx="33">
                  <c:v>14.63249807790864</c:v>
                </c:pt>
                <c:pt idx="34">
                  <c:v>14.609585894199739</c:v>
                </c:pt>
                <c:pt idx="35">
                  <c:v>14.585952145814822</c:v>
                </c:pt>
                <c:pt idx="36">
                  <c:v>14.561593319413916</c:v>
                </c:pt>
                <c:pt idx="37">
                  <c:v>14.536505769957236</c:v>
                </c:pt>
                <c:pt idx="38">
                  <c:v>14.510685717773644</c:v>
                </c:pt>
                <c:pt idx="39">
                  <c:v>14.484129245487972</c:v>
                </c:pt>
                <c:pt idx="40">
                  <c:v>14.456832294800961</c:v>
                </c:pt>
                <c:pt idx="41">
                  <c:v>14.428790663115187</c:v>
                </c:pt>
                <c:pt idx="42">
                  <c:v>14.4</c:v>
                </c:pt>
                <c:pt idx="43">
                  <c:v>14.370455803487932</c:v>
                </c:pt>
                <c:pt idx="44">
                  <c:v>14.340153416194681</c:v>
                </c:pt>
                <c:pt idx="45">
                  <c:v>14.309088021254185</c:v>
                </c:pt>
                <c:pt idx="46">
                  <c:v>14.277254638059798</c:v>
                </c:pt>
                <c:pt idx="47">
                  <c:v>14.244648117801997</c:v>
                </c:pt>
                <c:pt idx="48">
                  <c:v>14.211263138792413</c:v>
                </c:pt>
                <c:pt idx="49">
                  <c:v>14.177094201563309</c:v>
                </c:pt>
                <c:pt idx="50">
                  <c:v>14.142135623730951</c:v>
                </c:pt>
                <c:pt idx="51">
                  <c:v>14.106381534610497</c:v>
                </c:pt>
                <c:pt idx="52">
                  <c:v>14.069825869569247</c:v>
                </c:pt>
                <c:pt idx="53">
                  <c:v>14.03246236410417</c:v>
                </c:pt>
                <c:pt idx="54">
                  <c:v>13.994284547628721</c:v>
                </c:pt>
                <c:pt idx="55">
                  <c:v>13.955285736952863</c:v>
                </c:pt>
                <c:pt idx="56">
                  <c:v>13.915459029439166</c:v>
                </c:pt>
                <c:pt idx="57">
                  <c:v>13.874797295816613</c:v>
                </c:pt>
                <c:pt idx="58">
                  <c:v>13.833293172632466</c:v>
                </c:pt>
                <c:pt idx="59">
                  <c:v>13.790939054321138</c:v>
                </c:pt>
                <c:pt idx="60">
                  <c:v>13.74772708486752</c:v>
                </c:pt>
                <c:pt idx="61">
                  <c:v>13.703649149040558</c:v>
                </c:pt>
                <c:pt idx="62">
                  <c:v>13.658696863171098</c:v>
                </c:pt>
                <c:pt idx="63">
                  <c:v>13.612861565446114</c:v>
                </c:pt>
                <c:pt idx="64">
                  <c:v>13.566134305689296</c:v>
                </c:pt>
                <c:pt idx="65">
                  <c:v>13.518505834595775</c:v>
                </c:pt>
                <c:pt idx="66">
                  <c:v>13.469966592386189</c:v>
                </c:pt>
                <c:pt idx="67">
                  <c:v>13.420506696842709</c:v>
                </c:pt>
                <c:pt idx="68">
                  <c:v>13.370115930686614</c:v>
                </c:pt>
                <c:pt idx="69">
                  <c:v>13.318783728253868</c:v>
                </c:pt>
                <c:pt idx="70">
                  <c:v>13.266499161421599</c:v>
                </c:pt>
                <c:pt idx="71">
                  <c:v>13.213250924734609</c:v>
                </c:pt>
                <c:pt idx="72">
                  <c:v>13.159027319676785</c:v>
                </c:pt>
                <c:pt idx="73">
                  <c:v>13.103816238027761</c:v>
                </c:pt>
                <c:pt idx="74">
                  <c:v>13.047605144240073</c:v>
                </c:pt>
                <c:pt idx="75">
                  <c:v>12.99038105676658</c:v>
                </c:pt>
                <c:pt idx="76">
                  <c:v>12.932130528261769</c:v>
                </c:pt>
                <c:pt idx="77">
                  <c:v>12.872839624573903</c:v>
                </c:pt>
                <c:pt idx="78">
                  <c:v>12.812493902437573</c:v>
                </c:pt>
                <c:pt idx="79">
                  <c:v>12.751078385768006</c:v>
                </c:pt>
                <c:pt idx="80">
                  <c:v>12.68857754044952</c:v>
                </c:pt>
                <c:pt idx="81">
                  <c:v>12.624975247500487</c:v>
                </c:pt>
                <c:pt idx="82">
                  <c:v>12.560254774486065</c:v>
                </c:pt>
                <c:pt idx="83">
                  <c:v>12.494398745037714</c:v>
                </c:pt>
                <c:pt idx="84">
                  <c:v>12.427389106324787</c:v>
                </c:pt>
                <c:pt idx="85">
                  <c:v>12.359207094308275</c:v>
                </c:pt>
                <c:pt idx="86">
                  <c:v>12.289833196589774</c:v>
                </c:pt>
                <c:pt idx="87">
                  <c:v>12.21924711264978</c:v>
                </c:pt>
                <c:pt idx="88">
                  <c:v>12.147427711248172</c:v>
                </c:pt>
                <c:pt idx="89">
                  <c:v>12.074352984735869</c:v>
                </c:pt>
                <c:pt idx="90">
                  <c:v>12</c:v>
                </c:pt>
                <c:pt idx="91">
                  <c:v>11.924344845734712</c:v>
                </c:pt>
                <c:pt idx="92">
                  <c:v>11.847362575695909</c:v>
                </c:pt>
                <c:pt idx="93">
                  <c:v>11.769027147559818</c:v>
                </c:pt>
                <c:pt idx="94">
                  <c:v>11.689311356961966</c:v>
                </c:pt>
                <c:pt idx="95">
                  <c:v>11.6081867662439</c:v>
                </c:pt>
                <c:pt idx="96">
                  <c:v>11.525623627379128</c:v>
                </c:pt>
                <c:pt idx="97">
                  <c:v>11.441590798486024</c:v>
                </c:pt>
                <c:pt idx="98">
                  <c:v>11.356055653262711</c:v>
                </c:pt>
                <c:pt idx="99">
                  <c:v>11.268983982595769</c:v>
                </c:pt>
                <c:pt idx="100">
                  <c:v>11.180339887498949</c:v>
                </c:pt>
                <c:pt idx="101">
                  <c:v>11.090085662428402</c:v>
                </c:pt>
                <c:pt idx="102">
                  <c:v>10.998181667894016</c:v>
                </c:pt>
                <c:pt idx="103">
                  <c:v>10.904586191139945</c:v>
                </c:pt>
                <c:pt idx="104">
                  <c:v>10.809255293497328</c:v>
                </c:pt>
                <c:pt idx="105">
                  <c:v>10.712142642814275</c:v>
                </c:pt>
                <c:pt idx="106">
                  <c:v>10.613199329137279</c:v>
                </c:pt>
                <c:pt idx="107">
                  <c:v>10.512373661547615</c:v>
                </c:pt>
                <c:pt idx="108">
                  <c:v>10.409610943738484</c:v>
                </c:pt>
                <c:pt idx="109">
                  <c:v>10.304853225543777</c:v>
                </c:pt>
                <c:pt idx="110">
                  <c:v>10.198039027185569</c:v>
                </c:pt>
                <c:pt idx="111">
                  <c:v>10.089103032480143</c:v>
                </c:pt>
                <c:pt idx="112">
                  <c:v>9.9779757466131382</c:v>
                </c:pt>
                <c:pt idx="113">
                  <c:v>9.8645831133403696</c:v>
                </c:pt>
                <c:pt idx="114">
                  <c:v>9.7488460855631516</c:v>
                </c:pt>
                <c:pt idx="115">
                  <c:v>9.6306801421291119</c:v>
                </c:pt>
                <c:pt idx="116">
                  <c:v>9.5099947423749924</c:v>
                </c:pt>
                <c:pt idx="117">
                  <c:v>9.3866927082972094</c:v>
                </c:pt>
                <c:pt idx="118">
                  <c:v>9.2606695222321793</c:v>
                </c:pt>
                <c:pt idx="119">
                  <c:v>9.1318125254518883</c:v>
                </c:pt>
                <c:pt idx="120">
                  <c:v>9</c:v>
                </c:pt>
                <c:pt idx="121">
                  <c:v>8.8651001122378759</c:v>
                </c:pt>
                <c:pt idx="122">
                  <c:v>8.7269696917085735</c:v>
                </c:pt>
                <c:pt idx="123">
                  <c:v>8.5854528127525089</c:v>
                </c:pt>
                <c:pt idx="124">
                  <c:v>8.4403791384036762</c:v>
                </c:pt>
                <c:pt idx="125">
                  <c:v>8.2915619758885004</c:v>
                </c:pt>
                <c:pt idx="126">
                  <c:v>8.1387959797503218</c:v>
                </c:pt>
                <c:pt idx="127">
                  <c:v>7.9818544211229518</c:v>
                </c:pt>
                <c:pt idx="128">
                  <c:v>7.8204859184068587</c:v>
                </c:pt>
                <c:pt idx="129">
                  <c:v>7.6544104933038444</c:v>
                </c:pt>
                <c:pt idx="130">
                  <c:v>7.4833147735478827</c:v>
                </c:pt>
                <c:pt idx="131">
                  <c:v>7.3068461048526272</c:v>
                </c:pt>
                <c:pt idx="132">
                  <c:v>7.1246052522227519</c:v>
                </c:pt>
                <c:pt idx="133">
                  <c:v>6.9361372535439338</c:v>
                </c:pt>
                <c:pt idx="134">
                  <c:v>6.7409198185410864</c:v>
                </c:pt>
                <c:pt idx="135">
                  <c:v>6.5383484153110105</c:v>
                </c:pt>
                <c:pt idx="136">
                  <c:v>6.3277168078225516</c:v>
                </c:pt>
                <c:pt idx="137">
                  <c:v>6.1081912216301832</c:v>
                </c:pt>
                <c:pt idx="138">
                  <c:v>5.878775382679625</c:v>
                </c:pt>
                <c:pt idx="139">
                  <c:v>5.6382621436041793</c:v>
                </c:pt>
                <c:pt idx="140">
                  <c:v>5.3851648071345037</c:v>
                </c:pt>
                <c:pt idx="141">
                  <c:v>5.117616632769594</c:v>
                </c:pt>
                <c:pt idx="142">
                  <c:v>4.83321838943783</c:v>
                </c:pt>
                <c:pt idx="143">
                  <c:v>4.5287967496897004</c:v>
                </c:pt>
                <c:pt idx="144">
                  <c:v>4.1999999999999984</c:v>
                </c:pt>
                <c:pt idx="145">
                  <c:v>3.8405728739343039</c:v>
                </c:pt>
                <c:pt idx="146">
                  <c:v>3.440930106817051</c:v>
                </c:pt>
                <c:pt idx="147">
                  <c:v>2.984962311319864</c:v>
                </c:pt>
                <c:pt idx="148">
                  <c:v>2.4413111231467366</c:v>
                </c:pt>
                <c:pt idx="149">
                  <c:v>1.7291616465790527</c:v>
                </c:pt>
                <c:pt idx="15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77F-4B33-8788-6C19E158F8AF}"/>
            </c:ext>
          </c:extLst>
        </c:ser>
        <c:ser>
          <c:idx val="3"/>
          <c:order val="1"/>
          <c:tx>
            <c:strRef>
              <c:f>'Explosion Data'!$B$2</c:f>
              <c:strCache>
                <c:ptCount val="1"/>
                <c:pt idx="0">
                  <c:v>Electrolyzer outlet breach</c:v>
                </c:pt>
              </c:strCache>
            </c:strRef>
          </c:tx>
          <c:spPr>
            <a:ln w="12700" cap="rnd">
              <a:solidFill>
                <a:srgbClr val="37B9C3"/>
              </a:solidFill>
              <a:round/>
            </a:ln>
            <a:effectLst/>
          </c:spPr>
          <c:marker>
            <c:symbol val="none"/>
          </c:marker>
          <c:xVal>
            <c:numRef>
              <c:f>'Explosion Data'!$A$3:$A$1003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'Explosion Data'!$C$3:$C$153</c:f>
              <c:numCache>
                <c:formatCode>General</c:formatCode>
                <c:ptCount val="151"/>
                <c:pt idx="0">
                  <c:v>-15</c:v>
                </c:pt>
                <c:pt idx="1">
                  <c:v>-14.999666662962881</c:v>
                </c:pt>
                <c:pt idx="2">
                  <c:v>-14.998666607402139</c:v>
                </c:pt>
                <c:pt idx="3">
                  <c:v>-14.996999699939986</c:v>
                </c:pt>
                <c:pt idx="4">
                  <c:v>-14.994665718181249</c:v>
                </c:pt>
                <c:pt idx="5">
                  <c:v>-14.99166435056495</c:v>
                </c:pt>
                <c:pt idx="6">
                  <c:v>-14.987995196156156</c:v>
                </c:pt>
                <c:pt idx="7">
                  <c:v>-14.983657764377829</c:v>
                </c:pt>
                <c:pt idx="8">
                  <c:v>-14.978651474682225</c:v>
                </c:pt>
                <c:pt idx="9">
                  <c:v>-14.972975656161337</c:v>
                </c:pt>
                <c:pt idx="10">
                  <c:v>-14.966629547095765</c:v>
                </c:pt>
                <c:pt idx="11">
                  <c:v>-14.959612294441323</c:v>
                </c:pt>
                <c:pt idx="12">
                  <c:v>-14.951922953252534</c:v>
                </c:pt>
                <c:pt idx="13">
                  <c:v>-14.94356048604214</c:v>
                </c:pt>
                <c:pt idx="14">
                  <c:v>-14.934523762075575</c:v>
                </c:pt>
                <c:pt idx="15">
                  <c:v>-14.9248115565993</c:v>
                </c:pt>
                <c:pt idx="16">
                  <c:v>-14.914422550001726</c:v>
                </c:pt>
                <c:pt idx="17">
                  <c:v>-14.903355326905416</c:v>
                </c:pt>
                <c:pt idx="18">
                  <c:v>-14.891608375189028</c:v>
                </c:pt>
                <c:pt idx="19">
                  <c:v>-14.879180084937476</c:v>
                </c:pt>
                <c:pt idx="20">
                  <c:v>-14.866068747318506</c:v>
                </c:pt>
                <c:pt idx="21">
                  <c:v>-14.852272553383877</c:v>
                </c:pt>
                <c:pt idx="22">
                  <c:v>-14.837789592793126</c:v>
                </c:pt>
                <c:pt idx="23">
                  <c:v>-14.822617852457777</c:v>
                </c:pt>
                <c:pt idx="24">
                  <c:v>-14.80675521510368</c:v>
                </c:pt>
                <c:pt idx="25">
                  <c:v>-14.79019945774904</c:v>
                </c:pt>
                <c:pt idx="26">
                  <c:v>-14.77294825009551</c:v>
                </c:pt>
                <c:pt idx="27">
                  <c:v>-14.754999152829525</c:v>
                </c:pt>
                <c:pt idx="28">
                  <c:v>-14.736349615830916</c:v>
                </c:pt>
                <c:pt idx="29">
                  <c:v>-14.716996976285618</c:v>
                </c:pt>
                <c:pt idx="30">
                  <c:v>-14.696938456699069</c:v>
                </c:pt>
                <c:pt idx="31">
                  <c:v>-14.676171162806735</c:v>
                </c:pt>
                <c:pt idx="32">
                  <c:v>-14.654692081377895</c:v>
                </c:pt>
                <c:pt idx="33">
                  <c:v>-14.63249807790864</c:v>
                </c:pt>
                <c:pt idx="34">
                  <c:v>-14.609585894199739</c:v>
                </c:pt>
                <c:pt idx="35">
                  <c:v>-14.585952145814822</c:v>
                </c:pt>
                <c:pt idx="36">
                  <c:v>-14.561593319413916</c:v>
                </c:pt>
                <c:pt idx="37">
                  <c:v>-14.536505769957236</c:v>
                </c:pt>
                <c:pt idx="38">
                  <c:v>-14.510685717773644</c:v>
                </c:pt>
                <c:pt idx="39">
                  <c:v>-14.484129245487972</c:v>
                </c:pt>
                <c:pt idx="40">
                  <c:v>-14.456832294800961</c:v>
                </c:pt>
                <c:pt idx="41">
                  <c:v>-14.428790663115187</c:v>
                </c:pt>
                <c:pt idx="42">
                  <c:v>-14.4</c:v>
                </c:pt>
                <c:pt idx="43">
                  <c:v>-14.370455803487932</c:v>
                </c:pt>
                <c:pt idx="44">
                  <c:v>-14.340153416194681</c:v>
                </c:pt>
                <c:pt idx="45">
                  <c:v>-14.309088021254185</c:v>
                </c:pt>
                <c:pt idx="46">
                  <c:v>-14.277254638059798</c:v>
                </c:pt>
                <c:pt idx="47">
                  <c:v>-14.244648117801997</c:v>
                </c:pt>
                <c:pt idx="48">
                  <c:v>-14.211263138792413</c:v>
                </c:pt>
                <c:pt idx="49">
                  <c:v>-14.177094201563309</c:v>
                </c:pt>
                <c:pt idx="50">
                  <c:v>-14.142135623730951</c:v>
                </c:pt>
                <c:pt idx="51">
                  <c:v>-14.106381534610497</c:v>
                </c:pt>
                <c:pt idx="52">
                  <c:v>-14.069825869569247</c:v>
                </c:pt>
                <c:pt idx="53">
                  <c:v>-14.03246236410417</c:v>
                </c:pt>
                <c:pt idx="54">
                  <c:v>-13.994284547628721</c:v>
                </c:pt>
                <c:pt idx="55">
                  <c:v>-13.955285736952863</c:v>
                </c:pt>
                <c:pt idx="56">
                  <c:v>-13.915459029439166</c:v>
                </c:pt>
                <c:pt idx="57">
                  <c:v>-13.874797295816613</c:v>
                </c:pt>
                <c:pt idx="58">
                  <c:v>-13.833293172632466</c:v>
                </c:pt>
                <c:pt idx="59">
                  <c:v>-13.790939054321138</c:v>
                </c:pt>
                <c:pt idx="60">
                  <c:v>-13.74772708486752</c:v>
                </c:pt>
                <c:pt idx="61">
                  <c:v>-13.703649149040558</c:v>
                </c:pt>
                <c:pt idx="62">
                  <c:v>-13.658696863171098</c:v>
                </c:pt>
                <c:pt idx="63">
                  <c:v>-13.612861565446114</c:v>
                </c:pt>
                <c:pt idx="64">
                  <c:v>-13.566134305689296</c:v>
                </c:pt>
                <c:pt idx="65">
                  <c:v>-13.518505834595775</c:v>
                </c:pt>
                <c:pt idx="66">
                  <c:v>-13.469966592386189</c:v>
                </c:pt>
                <c:pt idx="67">
                  <c:v>-13.420506696842709</c:v>
                </c:pt>
                <c:pt idx="68">
                  <c:v>-13.370115930686614</c:v>
                </c:pt>
                <c:pt idx="69">
                  <c:v>-13.318783728253868</c:v>
                </c:pt>
                <c:pt idx="70">
                  <c:v>-13.266499161421599</c:v>
                </c:pt>
                <c:pt idx="71">
                  <c:v>-13.213250924734609</c:v>
                </c:pt>
                <c:pt idx="72">
                  <c:v>-13.159027319676785</c:v>
                </c:pt>
                <c:pt idx="73">
                  <c:v>-13.103816238027761</c:v>
                </c:pt>
                <c:pt idx="74">
                  <c:v>-13.047605144240073</c:v>
                </c:pt>
                <c:pt idx="75">
                  <c:v>-12.99038105676658</c:v>
                </c:pt>
                <c:pt idx="76">
                  <c:v>-12.932130528261769</c:v>
                </c:pt>
                <c:pt idx="77">
                  <c:v>-12.872839624573903</c:v>
                </c:pt>
                <c:pt idx="78">
                  <c:v>-12.812493902437573</c:v>
                </c:pt>
                <c:pt idx="79">
                  <c:v>-12.751078385768006</c:v>
                </c:pt>
                <c:pt idx="80">
                  <c:v>-12.68857754044952</c:v>
                </c:pt>
                <c:pt idx="81">
                  <c:v>-12.624975247500487</c:v>
                </c:pt>
                <c:pt idx="82">
                  <c:v>-12.560254774486065</c:v>
                </c:pt>
                <c:pt idx="83">
                  <c:v>-12.494398745037714</c:v>
                </c:pt>
                <c:pt idx="84">
                  <c:v>-12.427389106324787</c:v>
                </c:pt>
                <c:pt idx="85">
                  <c:v>-12.359207094308275</c:v>
                </c:pt>
                <c:pt idx="86">
                  <c:v>-12.289833196589774</c:v>
                </c:pt>
                <c:pt idx="87">
                  <c:v>-12.21924711264978</c:v>
                </c:pt>
                <c:pt idx="88">
                  <c:v>-12.147427711248172</c:v>
                </c:pt>
                <c:pt idx="89">
                  <c:v>-12.074352984735869</c:v>
                </c:pt>
                <c:pt idx="90">
                  <c:v>-12</c:v>
                </c:pt>
                <c:pt idx="91">
                  <c:v>-11.924344845734712</c:v>
                </c:pt>
                <c:pt idx="92">
                  <c:v>-11.847362575695909</c:v>
                </c:pt>
                <c:pt idx="93">
                  <c:v>-11.769027147559818</c:v>
                </c:pt>
                <c:pt idx="94">
                  <c:v>-11.689311356961966</c:v>
                </c:pt>
                <c:pt idx="95">
                  <c:v>-11.6081867662439</c:v>
                </c:pt>
                <c:pt idx="96">
                  <c:v>-11.525623627379128</c:v>
                </c:pt>
                <c:pt idx="97">
                  <c:v>-11.441590798486024</c:v>
                </c:pt>
                <c:pt idx="98">
                  <c:v>-11.356055653262711</c:v>
                </c:pt>
                <c:pt idx="99">
                  <c:v>-11.268983982595769</c:v>
                </c:pt>
                <c:pt idx="100">
                  <c:v>-11.180339887498949</c:v>
                </c:pt>
                <c:pt idx="101">
                  <c:v>-11.090085662428402</c:v>
                </c:pt>
                <c:pt idx="102">
                  <c:v>-10.998181667894016</c:v>
                </c:pt>
                <c:pt idx="103">
                  <c:v>-10.904586191139945</c:v>
                </c:pt>
                <c:pt idx="104">
                  <c:v>-10.809255293497328</c:v>
                </c:pt>
                <c:pt idx="105">
                  <c:v>-10.712142642814275</c:v>
                </c:pt>
                <c:pt idx="106">
                  <c:v>-10.613199329137279</c:v>
                </c:pt>
                <c:pt idx="107">
                  <c:v>-10.512373661547615</c:v>
                </c:pt>
                <c:pt idx="108">
                  <c:v>-10.409610943738484</c:v>
                </c:pt>
                <c:pt idx="109">
                  <c:v>-10.304853225543777</c:v>
                </c:pt>
                <c:pt idx="110">
                  <c:v>-10.198039027185569</c:v>
                </c:pt>
                <c:pt idx="111">
                  <c:v>-10.089103032480143</c:v>
                </c:pt>
                <c:pt idx="112">
                  <c:v>-9.9779757466131382</c:v>
                </c:pt>
                <c:pt idx="113">
                  <c:v>-9.8645831133403696</c:v>
                </c:pt>
                <c:pt idx="114">
                  <c:v>-9.7488460855631516</c:v>
                </c:pt>
                <c:pt idx="115">
                  <c:v>-9.6306801421291119</c:v>
                </c:pt>
                <c:pt idx="116">
                  <c:v>-9.5099947423749924</c:v>
                </c:pt>
                <c:pt idx="117">
                  <c:v>-9.3866927082972094</c:v>
                </c:pt>
                <c:pt idx="118">
                  <c:v>-9.2606695222321793</c:v>
                </c:pt>
                <c:pt idx="119">
                  <c:v>-9.1318125254518883</c:v>
                </c:pt>
                <c:pt idx="120">
                  <c:v>-9</c:v>
                </c:pt>
                <c:pt idx="121">
                  <c:v>-8.8651001122378759</c:v>
                </c:pt>
                <c:pt idx="122">
                  <c:v>-8.7269696917085735</c:v>
                </c:pt>
                <c:pt idx="123">
                  <c:v>-8.5854528127525089</c:v>
                </c:pt>
                <c:pt idx="124">
                  <c:v>-8.4403791384036762</c:v>
                </c:pt>
                <c:pt idx="125">
                  <c:v>-8.2915619758885004</c:v>
                </c:pt>
                <c:pt idx="126">
                  <c:v>-8.1387959797503218</c:v>
                </c:pt>
                <c:pt idx="127">
                  <c:v>-7.9818544211229518</c:v>
                </c:pt>
                <c:pt idx="128">
                  <c:v>-7.8204859184068587</c:v>
                </c:pt>
                <c:pt idx="129">
                  <c:v>-7.6544104933038444</c:v>
                </c:pt>
                <c:pt idx="130">
                  <c:v>-7.4833147735478827</c:v>
                </c:pt>
                <c:pt idx="131">
                  <c:v>-7.3068461048526272</c:v>
                </c:pt>
                <c:pt idx="132">
                  <c:v>-7.1246052522227519</c:v>
                </c:pt>
                <c:pt idx="133">
                  <c:v>-6.9361372535439338</c:v>
                </c:pt>
                <c:pt idx="134">
                  <c:v>-6.7409198185410864</c:v>
                </c:pt>
                <c:pt idx="135">
                  <c:v>-6.5383484153110105</c:v>
                </c:pt>
                <c:pt idx="136">
                  <c:v>-6.3277168078225516</c:v>
                </c:pt>
                <c:pt idx="137">
                  <c:v>-6.1081912216301832</c:v>
                </c:pt>
                <c:pt idx="138">
                  <c:v>-5.878775382679625</c:v>
                </c:pt>
                <c:pt idx="139">
                  <c:v>-5.6382621436041793</c:v>
                </c:pt>
                <c:pt idx="140">
                  <c:v>-5.3851648071345037</c:v>
                </c:pt>
                <c:pt idx="141">
                  <c:v>-5.117616632769594</c:v>
                </c:pt>
                <c:pt idx="142">
                  <c:v>-4.83321838943783</c:v>
                </c:pt>
                <c:pt idx="143">
                  <c:v>-4.5287967496897004</c:v>
                </c:pt>
                <c:pt idx="144">
                  <c:v>-4.1999999999999984</c:v>
                </c:pt>
                <c:pt idx="145">
                  <c:v>-3.8405728739343039</c:v>
                </c:pt>
                <c:pt idx="146">
                  <c:v>-3.440930106817051</c:v>
                </c:pt>
                <c:pt idx="147">
                  <c:v>-2.984962311319864</c:v>
                </c:pt>
                <c:pt idx="148">
                  <c:v>-2.4413111231467366</c:v>
                </c:pt>
                <c:pt idx="149">
                  <c:v>-1.7291616465790527</c:v>
                </c:pt>
                <c:pt idx="15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77F-4B33-8788-6C19E158F8AF}"/>
            </c:ext>
          </c:extLst>
        </c:ser>
        <c:ser>
          <c:idx val="0"/>
          <c:order val="2"/>
          <c:tx>
            <c:strRef>
              <c:f>'Explosion Data'!$D$2</c:f>
              <c:strCache>
                <c:ptCount val="1"/>
                <c:pt idx="0">
                  <c:v>Electrolyzer internal explosion</c:v>
                </c:pt>
              </c:strCache>
            </c:strRef>
          </c:tx>
          <c:spPr>
            <a:ln w="12700" cap="rnd">
              <a:solidFill>
                <a:srgbClr val="0078BE"/>
              </a:solidFill>
              <a:round/>
            </a:ln>
            <a:effectLst/>
          </c:spPr>
          <c:marker>
            <c:symbol val="none"/>
          </c:marker>
          <c:xVal>
            <c:numRef>
              <c:f>'Explosion Data'!$A$3:$A$1003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'Explosion Data'!$D$3:$D$573</c:f>
              <c:numCache>
                <c:formatCode>General</c:formatCode>
                <c:ptCount val="571"/>
                <c:pt idx="0">
                  <c:v>57</c:v>
                </c:pt>
                <c:pt idx="1">
                  <c:v>56.999912280634256</c:v>
                </c:pt>
                <c:pt idx="2">
                  <c:v>56.99964912172706</c:v>
                </c:pt>
                <c:pt idx="3">
                  <c:v>56.999210520848443</c:v>
                </c:pt>
                <c:pt idx="4">
                  <c:v>56.998596473948375</c:v>
                </c:pt>
                <c:pt idx="5">
                  <c:v>56.997806975356518</c:v>
                </c:pt>
                <c:pt idx="6">
                  <c:v>56.996842017782001</c:v>
                </c:pt>
                <c:pt idx="7">
                  <c:v>56.995701592313083</c:v>
                </c:pt>
                <c:pt idx="8">
                  <c:v>56.994385688416713</c:v>
                </c:pt>
                <c:pt idx="9">
                  <c:v>56.992894293938086</c:v>
                </c:pt>
                <c:pt idx="10">
                  <c:v>56.991227395100026</c:v>
                </c:pt>
                <c:pt idx="11">
                  <c:v>56.989384976502421</c:v>
                </c:pt>
                <c:pt idx="12">
                  <c:v>56.987367021121443</c:v>
                </c:pt>
                <c:pt idx="13">
                  <c:v>56.985173510308805</c:v>
                </c:pt>
                <c:pt idx="14">
                  <c:v>56.982804423790867</c:v>
                </c:pt>
                <c:pt idx="15">
                  <c:v>56.980259739667737</c:v>
                </c:pt>
                <c:pt idx="16">
                  <c:v>56.977539434412222</c:v>
                </c:pt>
                <c:pt idx="17">
                  <c:v>56.974643482868764</c:v>
                </c:pt>
                <c:pt idx="18">
                  <c:v>56.971571858252254</c:v>
                </c:pt>
                <c:pt idx="19">
                  <c:v>56.968324532146809</c:v>
                </c:pt>
                <c:pt idx="20">
                  <c:v>56.964901474504458</c:v>
                </c:pt>
                <c:pt idx="21">
                  <c:v>56.961302653643727</c:v>
                </c:pt>
                <c:pt idx="22">
                  <c:v>56.957528036248199</c:v>
                </c:pt>
                <c:pt idx="23">
                  <c:v>56.953577587364961</c:v>
                </c:pt>
                <c:pt idx="24">
                  <c:v>56.949451270402946</c:v>
                </c:pt>
                <c:pt idx="25">
                  <c:v>56.945149047131309</c:v>
                </c:pt>
                <c:pt idx="26">
                  <c:v>56.940670877677583</c:v>
                </c:pt>
                <c:pt idx="27">
                  <c:v>56.936016720525856</c:v>
                </c:pt>
                <c:pt idx="28">
                  <c:v>56.931186532514843</c:v>
                </c:pt>
                <c:pt idx="29">
                  <c:v>56.926180268835886</c:v>
                </c:pt>
                <c:pt idx="30">
                  <c:v>56.920997883030829</c:v>
                </c:pt>
                <c:pt idx="31">
                  <c:v>56.915639326989904</c:v>
                </c:pt>
                <c:pt idx="32">
                  <c:v>56.910104550949477</c:v>
                </c:pt>
                <c:pt idx="33">
                  <c:v>56.904393503489693</c:v>
                </c:pt>
                <c:pt idx="34">
                  <c:v>56.898506131532137</c:v>
                </c:pt>
                <c:pt idx="35">
                  <c:v>56.8924423803373</c:v>
                </c:pt>
                <c:pt idx="36">
                  <c:v>56.886202193502072</c:v>
                </c:pt>
                <c:pt idx="37">
                  <c:v>56.879785512957064</c:v>
                </c:pt>
                <c:pt idx="38">
                  <c:v>56.873192278963906</c:v>
                </c:pt>
                <c:pt idx="39">
                  <c:v>56.866422430112479</c:v>
                </c:pt>
                <c:pt idx="40">
                  <c:v>56.859475903318</c:v>
                </c:pt>
                <c:pt idx="41">
                  <c:v>56.852352633818064</c:v>
                </c:pt>
                <c:pt idx="42">
                  <c:v>56.845052555169651</c:v>
                </c:pt>
                <c:pt idx="43">
                  <c:v>56.837575599245966</c:v>
                </c:pt>
                <c:pt idx="44">
                  <c:v>56.829921696233228</c:v>
                </c:pt>
                <c:pt idx="45">
                  <c:v>56.822090774627434</c:v>
                </c:pt>
                <c:pt idx="46">
                  <c:v>56.814082761230956</c:v>
                </c:pt>
                <c:pt idx="47">
                  <c:v>56.80589758114909</c:v>
                </c:pt>
                <c:pt idx="48">
                  <c:v>56.797535157786555</c:v>
                </c:pt>
                <c:pt idx="49">
                  <c:v>56.788995412843846</c:v>
                </c:pt>
                <c:pt idx="50">
                  <c:v>56.780278266313559</c:v>
                </c:pt>
                <c:pt idx="51">
                  <c:v>56.771383636476571</c:v>
                </c:pt>
                <c:pt idx="52">
                  <c:v>56.76231143989822</c:v>
                </c:pt>
                <c:pt idx="53">
                  <c:v>56.753061591424299</c:v>
                </c:pt>
                <c:pt idx="54">
                  <c:v>56.743634004177068</c:v>
                </c:pt>
                <c:pt idx="55">
                  <c:v>56.734028589551087</c:v>
                </c:pt>
                <c:pt idx="56">
                  <c:v>56.72424525720902</c:v>
                </c:pt>
                <c:pt idx="57">
                  <c:v>56.714283915077338</c:v>
                </c:pt>
                <c:pt idx="58">
                  <c:v>56.704144469341919</c:v>
                </c:pt>
                <c:pt idx="59">
                  <c:v>56.693826824443597</c:v>
                </c:pt>
                <c:pt idx="60">
                  <c:v>56.683330883073552</c:v>
                </c:pt>
                <c:pt idx="61">
                  <c:v>56.672656546168717</c:v>
                </c:pt>
                <c:pt idx="62">
                  <c:v>56.661803712906988</c:v>
                </c:pt>
                <c:pt idx="63">
                  <c:v>56.650772280702405</c:v>
                </c:pt>
                <c:pt idx="64">
                  <c:v>56.639562145200237</c:v>
                </c:pt>
                <c:pt idx="65">
                  <c:v>56.628173200271966</c:v>
                </c:pt>
                <c:pt idx="66">
                  <c:v>56.616605338010153</c:v>
                </c:pt>
                <c:pt idx="67">
                  <c:v>56.604858448723284</c:v>
                </c:pt>
                <c:pt idx="68">
                  <c:v>56.592932420930445</c:v>
                </c:pt>
                <c:pt idx="69">
                  <c:v>56.580827141355932</c:v>
                </c:pt>
                <c:pt idx="70">
                  <c:v>56.568542494923804</c:v>
                </c:pt>
                <c:pt idx="71">
                  <c:v>56.556078364752274</c:v>
                </c:pt>
                <c:pt idx="72">
                  <c:v>56.543434632148056</c:v>
                </c:pt>
                <c:pt idx="73">
                  <c:v>56.530611176600594</c:v>
                </c:pt>
                <c:pt idx="74">
                  <c:v>56.5176078757762</c:v>
                </c:pt>
                <c:pt idx="75">
                  <c:v>56.504424605512092</c:v>
                </c:pt>
                <c:pt idx="76">
                  <c:v>56.491061239810321</c:v>
                </c:pt>
                <c:pt idx="77">
                  <c:v>56.477517650831643</c:v>
                </c:pt>
                <c:pt idx="78">
                  <c:v>56.463793708889234</c:v>
                </c:pt>
                <c:pt idx="79">
                  <c:v>56.449889282442356</c:v>
                </c:pt>
                <c:pt idx="80">
                  <c:v>56.435804238089851</c:v>
                </c:pt>
                <c:pt idx="81">
                  <c:v>56.421538440563637</c:v>
                </c:pt>
                <c:pt idx="82">
                  <c:v>56.407091752722017</c:v>
                </c:pt>
                <c:pt idx="83">
                  <c:v>56.392464035542908</c:v>
                </c:pt>
                <c:pt idx="84">
                  <c:v>56.377655148116972</c:v>
                </c:pt>
                <c:pt idx="85">
                  <c:v>56.362664947640653</c:v>
                </c:pt>
                <c:pt idx="86">
                  <c:v>56.347493289409066</c:v>
                </c:pt>
                <c:pt idx="87">
                  <c:v>56.332140026808851</c:v>
                </c:pt>
                <c:pt idx="88">
                  <c:v>56.316605011310827</c:v>
                </c:pt>
                <c:pt idx="89">
                  <c:v>56.300888092462628</c:v>
                </c:pt>
                <c:pt idx="90">
                  <c:v>56.284989117881153</c:v>
                </c:pt>
                <c:pt idx="91">
                  <c:v>56.268907933244982</c:v>
                </c:pt>
                <c:pt idx="92">
                  <c:v>56.252644382286597</c:v>
                </c:pt>
                <c:pt idx="93">
                  <c:v>56.236198306784573</c:v>
                </c:pt>
                <c:pt idx="94">
                  <c:v>56.219569546555583</c:v>
                </c:pt>
                <c:pt idx="95">
                  <c:v>56.20275793944635</c:v>
                </c:pt>
                <c:pt idx="96">
                  <c:v>56.185763321325446</c:v>
                </c:pt>
                <c:pt idx="97">
                  <c:v>56.168585526074978</c:v>
                </c:pt>
                <c:pt idx="98">
                  <c:v>56.151224385582189</c:v>
                </c:pt>
                <c:pt idx="99">
                  <c:v>56.133679729730879</c:v>
                </c:pt>
                <c:pt idx="100">
                  <c:v>56.115951386392801</c:v>
                </c:pt>
                <c:pt idx="101">
                  <c:v>56.098039181418805</c:v>
                </c:pt>
                <c:pt idx="102">
                  <c:v>56.079942938630026</c:v>
                </c:pt>
                <c:pt idx="103">
                  <c:v>56.061662479808781</c:v>
                </c:pt>
                <c:pt idx="104">
                  <c:v>56.043197624689476</c:v>
                </c:pt>
                <c:pt idx="105">
                  <c:v>56.024548190949297</c:v>
                </c:pt>
                <c:pt idx="106">
                  <c:v>56.005713994198842</c:v>
                </c:pt>
                <c:pt idx="107">
                  <c:v>55.986694847972586</c:v>
                </c:pt>
                <c:pt idx="108">
                  <c:v>55.967490563719224</c:v>
                </c:pt>
                <c:pt idx="109">
                  <c:v>55.94810095079189</c:v>
                </c:pt>
                <c:pt idx="110">
                  <c:v>55.928525816438253</c:v>
                </c:pt>
                <c:pt idx="111">
                  <c:v>55.908764965790468</c:v>
                </c:pt>
                <c:pt idx="112">
                  <c:v>55.88881820185501</c:v>
                </c:pt>
                <c:pt idx="113">
                  <c:v>55.868685325502334</c:v>
                </c:pt>
                <c:pt idx="114">
                  <c:v>55.848366135456459</c:v>
                </c:pt>
                <c:pt idx="115">
                  <c:v>55.827860428284374</c:v>
                </c:pt>
                <c:pt idx="116">
                  <c:v>55.807167998385296</c:v>
                </c:pt>
                <c:pt idx="117">
                  <c:v>55.786288637979851</c:v>
                </c:pt>
                <c:pt idx="118">
                  <c:v>55.765222137099038</c:v>
                </c:pt>
                <c:pt idx="119">
                  <c:v>55.743968283573068</c:v>
                </c:pt>
                <c:pt idx="120">
                  <c:v>55.722526863020128</c:v>
                </c:pt>
                <c:pt idx="121">
                  <c:v>55.700897658834911</c:v>
                </c:pt>
                <c:pt idx="122">
                  <c:v>55.679080452177011</c:v>
                </c:pt>
                <c:pt idx="123">
                  <c:v>55.657075021959251</c:v>
                </c:pt>
                <c:pt idx="124">
                  <c:v>55.634881144835745</c:v>
                </c:pt>
                <c:pt idx="125">
                  <c:v>55.612498595189912</c:v>
                </c:pt>
                <c:pt idx="126">
                  <c:v>55.589927145122253</c:v>
                </c:pt>
                <c:pt idx="127">
                  <c:v>55.567166564438033</c:v>
                </c:pt>
                <c:pt idx="128">
                  <c:v>55.544216620634771</c:v>
                </c:pt>
                <c:pt idx="129">
                  <c:v>55.521077078889597</c:v>
                </c:pt>
                <c:pt idx="130">
                  <c:v>55.497747702046432</c:v>
                </c:pt>
                <c:pt idx="131">
                  <c:v>55.474228250602998</c:v>
                </c:pt>
                <c:pt idx="132">
                  <c:v>55.45051848269771</c:v>
                </c:pt>
                <c:pt idx="133">
                  <c:v>55.426618154096325</c:v>
                </c:pt>
                <c:pt idx="134">
                  <c:v>55.40252701817851</c:v>
                </c:pt>
                <c:pt idx="135">
                  <c:v>55.378244825924199</c:v>
                </c:pt>
                <c:pt idx="136">
                  <c:v>55.353771325899736</c:v>
                </c:pt>
                <c:pt idx="137">
                  <c:v>55.329106264243954</c:v>
                </c:pt>
                <c:pt idx="138">
                  <c:v>55.304249384653978</c:v>
                </c:pt>
                <c:pt idx="139">
                  <c:v>55.279200428370885</c:v>
                </c:pt>
                <c:pt idx="140">
                  <c:v>55.253959134165221</c:v>
                </c:pt>
                <c:pt idx="141">
                  <c:v>55.22852523832227</c:v>
                </c:pt>
                <c:pt idx="142">
                  <c:v>55.202898474627219</c:v>
                </c:pt>
                <c:pt idx="143">
                  <c:v>55.177078574350055</c:v>
                </c:pt>
                <c:pt idx="144">
                  <c:v>55.151065266230354</c:v>
                </c:pt>
                <c:pt idx="145">
                  <c:v>55.124858276461808</c:v>
                </c:pt>
                <c:pt idx="146">
                  <c:v>55.098457328676638</c:v>
                </c:pt>
                <c:pt idx="147">
                  <c:v>55.071862143929721</c:v>
                </c:pt>
                <c:pt idx="148">
                  <c:v>55.045072440682645</c:v>
                </c:pt>
                <c:pt idx="149">
                  <c:v>55.01808793478741</c:v>
                </c:pt>
                <c:pt idx="150">
                  <c:v>54.990908339470082</c:v>
                </c:pt>
                <c:pt idx="151">
                  <c:v>54.963533365314134</c:v>
                </c:pt>
                <c:pt idx="152">
                  <c:v>54.935962720243651</c:v>
                </c:pt>
                <c:pt idx="153">
                  <c:v>54.908196109506271</c:v>
                </c:pt>
                <c:pt idx="154">
                  <c:v>54.880233235655986</c:v>
                </c:pt>
                <c:pt idx="155">
                  <c:v>54.852073798535642</c:v>
                </c:pt>
                <c:pt idx="156">
                  <c:v>54.823717495259295</c:v>
                </c:pt>
                <c:pt idx="157">
                  <c:v>54.795164020194342</c:v>
                </c:pt>
                <c:pt idx="158">
                  <c:v>54.766413064943372</c:v>
                </c:pt>
                <c:pt idx="159">
                  <c:v>54.737464318325891</c:v>
                </c:pt>
                <c:pt idx="160">
                  <c:v>54.708317466359723</c:v>
                </c:pt>
                <c:pt idx="161">
                  <c:v>54.678972192242242</c:v>
                </c:pt>
                <c:pt idx="162">
                  <c:v>54.649428176331362</c:v>
                </c:pt>
                <c:pt idx="163">
                  <c:v>54.61968509612629</c:v>
                </c:pt>
                <c:pt idx="164">
                  <c:v>54.589742626248018</c:v>
                </c:pt>
                <c:pt idx="165">
                  <c:v>54.559600438419636</c:v>
                </c:pt>
                <c:pt idx="166">
                  <c:v>54.529258201446311</c:v>
                </c:pt>
                <c:pt idx="167">
                  <c:v>54.498715581195121</c:v>
                </c:pt>
                <c:pt idx="168">
                  <c:v>54.467972240574554</c:v>
                </c:pt>
                <c:pt idx="169">
                  <c:v>54.437027839513796</c:v>
                </c:pt>
                <c:pt idx="170">
                  <c:v>54.405882034941776</c:v>
                </c:pt>
                <c:pt idx="171">
                  <c:v>54.374534480765902</c:v>
                </c:pt>
                <c:pt idx="172">
                  <c:v>54.342984827850593</c:v>
                </c:pt>
                <c:pt idx="173">
                  <c:v>54.311232723995502</c:v>
                </c:pt>
                <c:pt idx="174">
                  <c:v>54.279277813913481</c:v>
                </c:pt>
                <c:pt idx="175">
                  <c:v>54.247119739208273</c:v>
                </c:pt>
                <c:pt idx="176">
                  <c:v>54.214758138351961</c:v>
                </c:pt>
                <c:pt idx="177">
                  <c:v>54.18219264666206</c:v>
                </c:pt>
                <c:pt idx="178">
                  <c:v>54.149422896278402</c:v>
                </c:pt>
                <c:pt idx="179">
                  <c:v>54.116448516139712</c:v>
                </c:pt>
                <c:pt idx="180">
                  <c:v>54.083269131959838</c:v>
                </c:pt>
                <c:pt idx="181">
                  <c:v>54.049884366203784</c:v>
                </c:pt>
                <c:pt idx="182">
                  <c:v>54.016293838063348</c:v>
                </c:pt>
                <c:pt idx="183">
                  <c:v>53.982497163432519</c:v>
                </c:pt>
                <c:pt idx="184">
                  <c:v>53.948493954882558</c:v>
                </c:pt>
                <c:pt idx="185">
                  <c:v>53.914283821636729</c:v>
                </c:pt>
                <c:pt idx="186">
                  <c:v>53.879866369544757</c:v>
                </c:pt>
                <c:pt idx="187">
                  <c:v>53.845241201056943</c:v>
                </c:pt>
                <c:pt idx="188">
                  <c:v>53.810407915197963</c:v>
                </c:pt>
                <c:pt idx="189">
                  <c:v>53.775366107540357</c:v>
                </c:pt>
                <c:pt idx="190">
                  <c:v>53.740115370177612</c:v>
                </c:pt>
                <c:pt idx="191">
                  <c:v>53.704655291697016</c:v>
                </c:pt>
                <c:pt idx="192">
                  <c:v>53.668985457152068</c:v>
                </c:pt>
                <c:pt idx="193">
                  <c:v>53.633105448034613</c:v>
                </c:pt>
                <c:pt idx="194">
                  <c:v>53.59701484224658</c:v>
                </c:pt>
                <c:pt idx="195">
                  <c:v>53.560713214071377</c:v>
                </c:pt>
                <c:pt idx="196">
                  <c:v>53.524200134144927</c:v>
                </c:pt>
                <c:pt idx="197">
                  <c:v>53.487475169426347</c:v>
                </c:pt>
                <c:pt idx="198">
                  <c:v>53.450537883168209</c:v>
                </c:pt>
                <c:pt idx="199">
                  <c:v>53.413387834886493</c:v>
                </c:pt>
                <c:pt idx="200">
                  <c:v>53.376024580330075</c:v>
                </c:pt>
                <c:pt idx="201">
                  <c:v>53.338447671449906</c:v>
                </c:pt>
                <c:pt idx="202">
                  <c:v>53.30065665636775</c:v>
                </c:pt>
                <c:pt idx="203">
                  <c:v>53.262651079344522</c:v>
                </c:pt>
                <c:pt idx="204">
                  <c:v>53.224430480748218</c:v>
                </c:pt>
                <c:pt idx="205">
                  <c:v>53.185994397021474</c:v>
                </c:pt>
                <c:pt idx="206">
                  <c:v>53.147342360648665</c:v>
                </c:pt>
                <c:pt idx="207">
                  <c:v>53.108473900122569</c:v>
                </c:pt>
                <c:pt idx="208">
                  <c:v>53.069388539910655</c:v>
                </c:pt>
                <c:pt idx="209">
                  <c:v>53.030085800420878</c:v>
                </c:pt>
                <c:pt idx="210">
                  <c:v>52.990565197967079</c:v>
                </c:pt>
                <c:pt idx="211">
                  <c:v>52.950826244733896</c:v>
                </c:pt>
                <c:pt idx="212">
                  <c:v>52.910868448741226</c:v>
                </c:pt>
                <c:pt idx="213">
                  <c:v>52.870691313808258</c:v>
                </c:pt>
                <c:pt idx="214">
                  <c:v>52.830294339516982</c:v>
                </c:pt>
                <c:pt idx="215">
                  <c:v>52.789677021175265</c:v>
                </c:pt>
                <c:pt idx="216">
                  <c:v>52.748838849779432</c:v>
                </c:pt>
                <c:pt idx="217">
                  <c:v>52.707779311976331</c:v>
                </c:pt>
                <c:pt idx="218">
                  <c:v>52.666497890024928</c:v>
                </c:pt>
                <c:pt idx="219">
                  <c:v>52.624994061757384</c:v>
                </c:pt>
                <c:pt idx="220">
                  <c:v>52.583267300539625</c:v>
                </c:pt>
                <c:pt idx="221">
                  <c:v>52.541317075231376</c:v>
                </c:pt>
                <c:pt idx="222">
                  <c:v>52.49914285014566</c:v>
                </c:pt>
                <c:pt idx="223">
                  <c:v>52.456744085007792</c:v>
                </c:pt>
                <c:pt idx="224">
                  <c:v>52.414120234913803</c:v>
                </c:pt>
                <c:pt idx="225">
                  <c:v>52.371270750288275</c:v>
                </c:pt>
                <c:pt idx="226">
                  <c:v>52.328195076841702</c:v>
                </c:pt>
                <c:pt idx="227">
                  <c:v>52.28489265552718</c:v>
                </c:pt>
                <c:pt idx="228">
                  <c:v>52.241362922496577</c:v>
                </c:pt>
                <c:pt idx="229">
                  <c:v>52.197605309056087</c:v>
                </c:pt>
                <c:pt idx="230">
                  <c:v>52.153619241621193</c:v>
                </c:pt>
                <c:pt idx="231">
                  <c:v>52.109404141671014</c:v>
                </c:pt>
                <c:pt idx="232">
                  <c:v>52.064959425702042</c:v>
                </c:pt>
                <c:pt idx="233">
                  <c:v>52.020284505181245</c:v>
                </c:pt>
                <c:pt idx="234">
                  <c:v>51.975378786498517</c:v>
                </c:pt>
                <c:pt idx="235">
                  <c:v>51.930241670918498</c:v>
                </c:pt>
                <c:pt idx="236">
                  <c:v>51.884872554531732</c:v>
                </c:pt>
                <c:pt idx="237">
                  <c:v>51.839270828205137</c:v>
                </c:pt>
                <c:pt idx="238">
                  <c:v>51.793435877531813</c:v>
                </c:pt>
                <c:pt idx="239">
                  <c:v>51.747367082780166</c:v>
                </c:pt>
                <c:pt idx="240">
                  <c:v>51.701063818842258</c:v>
                </c:pt>
                <c:pt idx="241">
                  <c:v>51.654525455181563</c:v>
                </c:pt>
                <c:pt idx="242">
                  <c:v>51.607751355779882</c:v>
                </c:pt>
                <c:pt idx="243">
                  <c:v>51.560740879083575</c:v>
                </c:pt>
                <c:pt idx="244">
                  <c:v>51.513493377949047</c:v>
                </c:pt>
                <c:pt idx="245">
                  <c:v>51.466008199587428</c:v>
                </c:pt>
                <c:pt idx="246">
                  <c:v>51.418284685508524</c:v>
                </c:pt>
                <c:pt idx="247">
                  <c:v>51.37032217146394</c:v>
                </c:pt>
                <c:pt idx="248">
                  <c:v>51.322119987389456</c:v>
                </c:pt>
                <c:pt idx="249">
                  <c:v>51.27367745734648</c:v>
                </c:pt>
                <c:pt idx="250">
                  <c:v>51.224993899462788</c:v>
                </c:pt>
                <c:pt idx="251">
                  <c:v>51.176068625872382</c:v>
                </c:pt>
                <c:pt idx="252">
                  <c:v>51.126900942654444</c:v>
                </c:pt>
                <c:pt idx="253">
                  <c:v>51.077490149771457</c:v>
                </c:pt>
                <c:pt idx="254">
                  <c:v>51.027835541006439</c:v>
                </c:pt>
                <c:pt idx="255">
                  <c:v>50.977936403899285</c:v>
                </c:pt>
                <c:pt idx="256">
                  <c:v>50.927792019682137</c:v>
                </c:pt>
                <c:pt idx="257">
                  <c:v>50.877401663213895</c:v>
                </c:pt>
                <c:pt idx="258">
                  <c:v>50.826764602913691</c:v>
                </c:pt>
                <c:pt idx="259">
                  <c:v>50.775880100693477</c:v>
                </c:pt>
                <c:pt idx="260">
                  <c:v>50.724747411889595</c:v>
                </c:pt>
                <c:pt idx="261">
                  <c:v>50.673365785193312</c:v>
                </c:pt>
                <c:pt idx="262">
                  <c:v>50.621734462580399</c:v>
                </c:pt>
                <c:pt idx="263">
                  <c:v>50.569852679239631</c:v>
                </c:pt>
                <c:pt idx="264">
                  <c:v>50.517719663500252</c:v>
                </c:pt>
                <c:pt idx="265">
                  <c:v>50.465334636758328</c:v>
                </c:pt>
                <c:pt idx="266">
                  <c:v>50.412696813402079</c:v>
                </c:pt>
                <c:pt idx="267">
                  <c:v>50.359805400736015</c:v>
                </c:pt>
                <c:pt idx="268">
                  <c:v>50.306659598904005</c:v>
                </c:pt>
                <c:pt idx="269">
                  <c:v>50.253258600811158</c:v>
                </c:pt>
                <c:pt idx="270">
                  <c:v>50.19960159204453</c:v>
                </c:pt>
                <c:pt idx="271">
                  <c:v>50.145687750792689</c:v>
                </c:pt>
                <c:pt idx="272">
                  <c:v>50.091516247763948</c:v>
                </c:pt>
                <c:pt idx="273">
                  <c:v>50.037086246103499</c:v>
                </c:pt>
                <c:pt idx="274">
                  <c:v>49.982396901309166</c:v>
                </c:pt>
                <c:pt idx="275">
                  <c:v>49.927447361145951</c:v>
                </c:pt>
                <c:pt idx="276">
                  <c:v>49.872236765559251</c:v>
                </c:pt>
                <c:pt idx="277">
                  <c:v>49.816764246586708</c:v>
                </c:pt>
                <c:pt idx="278">
                  <c:v>49.761028928268757</c:v>
                </c:pt>
                <c:pt idx="279">
                  <c:v>49.705029926557735</c:v>
                </c:pt>
                <c:pt idx="280">
                  <c:v>49.648766349225639</c:v>
                </c:pt>
                <c:pt idx="281">
                  <c:v>49.592237295770396</c:v>
                </c:pt>
                <c:pt idx="282">
                  <c:v>49.535441857320706</c:v>
                </c:pt>
                <c:pt idx="283">
                  <c:v>49.478379116539379</c:v>
                </c:pt>
                <c:pt idx="284">
                  <c:v>49.421048147525163</c:v>
                </c:pt>
                <c:pt idx="285">
                  <c:v>49.363448015713004</c:v>
                </c:pt>
                <c:pt idx="286">
                  <c:v>49.305577777772768</c:v>
                </c:pt>
                <c:pt idx="287">
                  <c:v>49.247436481506327</c:v>
                </c:pt>
                <c:pt idx="288">
                  <c:v>49.189023165742981</c:v>
                </c:pt>
                <c:pt idx="289">
                  <c:v>49.130336860233314</c:v>
                </c:pt>
                <c:pt idx="290">
                  <c:v>49.071376585541188</c:v>
                </c:pt>
                <c:pt idx="291">
                  <c:v>49.012141352934172</c:v>
                </c:pt>
                <c:pt idx="292">
                  <c:v>48.952630164272072</c:v>
                </c:pt>
                <c:pt idx="293">
                  <c:v>48.892842011893727</c:v>
                </c:pt>
                <c:pt idx="294">
                  <c:v>48.832775878501934</c:v>
                </c:pt>
                <c:pt idx="295">
                  <c:v>48.77243073704652</c:v>
                </c:pt>
                <c:pt idx="296">
                  <c:v>48.71180555060549</c:v>
                </c:pt>
                <c:pt idx="297">
                  <c:v>48.650899272264226</c:v>
                </c:pt>
                <c:pt idx="298">
                  <c:v>48.589710844992688</c:v>
                </c:pt>
                <c:pt idx="299">
                  <c:v>48.528239201520599</c:v>
                </c:pt>
                <c:pt idx="300">
                  <c:v>48.466483264210538</c:v>
                </c:pt>
                <c:pt idx="301">
                  <c:v>48.404441944928976</c:v>
                </c:pt>
                <c:pt idx="302">
                  <c:v>48.342114144915094</c:v>
                </c:pt>
                <c:pt idx="303">
                  <c:v>48.279498754647399</c:v>
                </c:pt>
                <c:pt idx="304">
                  <c:v>48.216594653708178</c:v>
                </c:pt>
                <c:pt idx="305">
                  <c:v>48.153400710645556</c:v>
                </c:pt>
                <c:pt idx="306">
                  <c:v>48.089915782833309</c:v>
                </c:pt>
                <c:pt idx="307">
                  <c:v>48.026138716328219</c:v>
                </c:pt>
                <c:pt idx="308">
                  <c:v>47.962068345725037</c:v>
                </c:pt>
                <c:pt idx="309">
                  <c:v>47.897703494008979</c:v>
                </c:pt>
                <c:pt idx="310">
                  <c:v>47.833042972405593</c:v>
                </c:pt>
                <c:pt idx="311">
                  <c:v>47.768085580228146</c:v>
                </c:pt>
                <c:pt idx="312">
                  <c:v>47.702830104722295</c:v>
                </c:pt>
                <c:pt idx="313">
                  <c:v>47.637275320908103</c:v>
                </c:pt>
                <c:pt idx="314">
                  <c:v>47.571419991419219</c:v>
                </c:pt>
                <c:pt idx="315">
                  <c:v>47.505262866339343</c:v>
                </c:pt>
                <c:pt idx="316">
                  <c:v>47.438802683035753</c:v>
                </c:pt>
                <c:pt idx="317">
                  <c:v>47.372038165989864</c:v>
                </c:pt>
                <c:pt idx="318">
                  <c:v>47.304968026624856</c:v>
                </c:pt>
                <c:pt idx="319">
                  <c:v>47.237590963130202</c:v>
                </c:pt>
                <c:pt idx="320">
                  <c:v>47.169905660283021</c:v>
                </c:pt>
                <c:pt idx="321">
                  <c:v>47.101910789266292</c:v>
                </c:pt>
                <c:pt idx="322">
                  <c:v>47.033605007483743</c:v>
                </c:pt>
                <c:pt idx="323">
                  <c:v>46.964986958371448</c:v>
                </c:pt>
                <c:pt idx="324">
                  <c:v>46.89605527120591</c:v>
                </c:pt>
                <c:pt idx="325">
                  <c:v>46.826808560908781</c:v>
                </c:pt>
                <c:pt idx="326">
                  <c:v>46.757245427847863</c:v>
                </c:pt>
                <c:pt idx="327">
                  <c:v>46.687364457634573</c:v>
                </c:pt>
                <c:pt idx="328">
                  <c:v>46.617164220917601</c:v>
                </c:pt>
                <c:pt idx="329">
                  <c:v>46.546643273172776</c:v>
                </c:pt>
                <c:pt idx="330">
                  <c:v>46.475800154489001</c:v>
                </c:pt>
                <c:pt idx="331">
                  <c:v>46.404633389350245</c:v>
                </c:pt>
                <c:pt idx="332">
                  <c:v>46.333141486413368</c:v>
                </c:pt>
                <c:pt idx="333">
                  <c:v>46.261322938281822</c:v>
                </c:pt>
                <c:pt idx="334">
                  <c:v>46.189176221275048</c:v>
                </c:pt>
                <c:pt idx="335">
                  <c:v>46.116699795193497</c:v>
                </c:pt>
                <c:pt idx="336">
                  <c:v>46.043892103079209</c:v>
                </c:pt>
                <c:pt idx="337">
                  <c:v>45.970751570971728</c:v>
                </c:pt>
                <c:pt idx="338">
                  <c:v>45.897276607659421</c:v>
                </c:pt>
                <c:pt idx="339">
                  <c:v>45.823465604425863</c:v>
                </c:pt>
                <c:pt idx="340">
                  <c:v>45.749316934791494</c:v>
                </c:pt>
                <c:pt idx="341">
                  <c:v>45.67482895425006</c:v>
                </c:pt>
                <c:pt idx="342">
                  <c:v>45.599999999999994</c:v>
                </c:pt>
                <c:pt idx="343">
                  <c:v>45.524828390670514</c:v>
                </c:pt>
                <c:pt idx="344">
                  <c:v>45.449312426042269</c:v>
                </c:pt>
                <c:pt idx="345">
                  <c:v>45.373450386762521</c:v>
                </c:pt>
                <c:pt idx="346">
                  <c:v>45.297240534054609</c:v>
                </c:pt>
                <c:pt idx="347">
                  <c:v>45.220681109421605</c:v>
                </c:pt>
                <c:pt idx="348">
                  <c:v>45.143770334344033</c:v>
                </c:pt>
                <c:pt idx="349">
                  <c:v>45.066506409971474</c:v>
                </c:pt>
                <c:pt idx="350">
                  <c:v>44.988887516807971</c:v>
                </c:pt>
                <c:pt idx="351">
                  <c:v>44.910911814390943</c:v>
                </c:pt>
                <c:pt idx="352">
                  <c:v>44.832577440963618</c:v>
                </c:pt>
                <c:pt idx="353">
                  <c:v>44.753882513140695</c:v>
                </c:pt>
                <c:pt idx="354">
                  <c:v>44.674825125567082</c:v>
                </c:pt>
                <c:pt idx="355">
                  <c:v>44.595403350569661</c:v>
                </c:pt>
                <c:pt idx="356">
                  <c:v>44.515615237801669</c:v>
                </c:pt>
                <c:pt idx="357">
                  <c:v>44.435458813879706</c:v>
                </c:pt>
                <c:pt idx="358">
                  <c:v>44.354932082013157</c:v>
                </c:pt>
                <c:pt idx="359">
                  <c:v>44.274033021625669</c:v>
                </c:pt>
                <c:pt idx="360">
                  <c:v>44.192759587968709</c:v>
                </c:pt>
                <c:pt idx="361">
                  <c:v>44.111109711726819</c:v>
                </c:pt>
                <c:pt idx="362">
                  <c:v>44.029081298614436</c:v>
                </c:pt>
                <c:pt idx="363">
                  <c:v>43.946672228964054</c:v>
                </c:pt>
                <c:pt idx="364">
                  <c:v>43.863880357305376</c:v>
                </c:pt>
                <c:pt idx="365">
                  <c:v>43.780703511935485</c:v>
                </c:pt>
                <c:pt idx="366">
                  <c:v>43.697139494479494</c:v>
                </c:pt>
                <c:pt idx="367">
                  <c:v>43.613186079441618</c:v>
                </c:pt>
                <c:pt idx="368">
                  <c:v>43.52884101374628</c:v>
                </c:pt>
                <c:pt idx="369">
                  <c:v>43.444102016269134</c:v>
                </c:pt>
                <c:pt idx="370">
                  <c:v>43.358966777357601</c:v>
                </c:pt>
                <c:pt idx="371">
                  <c:v>43.273432958340614</c:v>
                </c:pt>
                <c:pt idx="372">
                  <c:v>43.187498191027458</c:v>
                </c:pt>
                <c:pt idx="373">
                  <c:v>43.101160077195139</c:v>
                </c:pt>
                <c:pt idx="374">
                  <c:v>43.014416188064203</c:v>
                </c:pt>
                <c:pt idx="375">
                  <c:v>42.927264063762557</c:v>
                </c:pt>
                <c:pt idx="376">
                  <c:v>42.839701212776916</c:v>
                </c:pt>
                <c:pt idx="377">
                  <c:v>42.7517251113917</c:v>
                </c:pt>
                <c:pt idx="378">
                  <c:v>42.663333203114831</c:v>
                </c:pt>
                <c:pt idx="379">
                  <c:v>42.574522898090123</c:v>
                </c:pt>
                <c:pt idx="380">
                  <c:v>42.485291572496003</c:v>
                </c:pt>
                <c:pt idx="381">
                  <c:v>42.395636567929955</c:v>
                </c:pt>
                <c:pt idx="382">
                  <c:v>42.305555190778428</c:v>
                </c:pt>
                <c:pt idx="383">
                  <c:v>42.215044711571728</c:v>
                </c:pt>
                <c:pt idx="384">
                  <c:v>42.124102364323448</c:v>
                </c:pt>
                <c:pt idx="385">
                  <c:v>42.032725345854033</c:v>
                </c:pt>
                <c:pt idx="386">
                  <c:v>41.940910815097951</c:v>
                </c:pt>
                <c:pt idx="387">
                  <c:v>41.848655892393957</c:v>
                </c:pt>
                <c:pt idx="388">
                  <c:v>41.755957658758113</c:v>
                </c:pt>
                <c:pt idx="389">
                  <c:v>41.662813155138721</c:v>
                </c:pt>
                <c:pt idx="390">
                  <c:v>41.569219381653056</c:v>
                </c:pt>
                <c:pt idx="391">
                  <c:v>41.475173296804918</c:v>
                </c:pt>
                <c:pt idx="392">
                  <c:v>41.380671816682721</c:v>
                </c:pt>
                <c:pt idx="393">
                  <c:v>41.28571181413735</c:v>
                </c:pt>
                <c:pt idx="394">
                  <c:v>41.190290117939206</c:v>
                </c:pt>
                <c:pt idx="395">
                  <c:v>41.094403511913882</c:v>
                </c:pt>
                <c:pt idx="396">
                  <c:v>40.998048734055622</c:v>
                </c:pt>
                <c:pt idx="397">
                  <c:v>40.901222475618013</c:v>
                </c:pt>
                <c:pt idx="398">
                  <c:v>40.803921380181102</c:v>
                </c:pt>
                <c:pt idx="399">
                  <c:v>40.706142042694246</c:v>
                </c:pt>
                <c:pt idx="400">
                  <c:v>40.607881008493905</c:v>
                </c:pt>
                <c:pt idx="401">
                  <c:v>40.509134772295489</c:v>
                </c:pt>
                <c:pt idx="402">
                  <c:v>40.409899777158564</c:v>
                </c:pt>
                <c:pt idx="403">
                  <c:v>40.310172413424382</c:v>
                </c:pt>
                <c:pt idx="404">
                  <c:v>40.209949017624979</c:v>
                </c:pt>
                <c:pt idx="405">
                  <c:v>40.10922587136281</c:v>
                </c:pt>
                <c:pt idx="406">
                  <c:v>40.007999200159958</c:v>
                </c:pt>
                <c:pt idx="407">
                  <c:v>39.906265172275894</c:v>
                </c:pt>
                <c:pt idx="408">
                  <c:v>39.804019897492765</c:v>
                </c:pt>
                <c:pt idx="409">
                  <c:v>39.701259425867086</c:v>
                </c:pt>
                <c:pt idx="410">
                  <c:v>39.597979746446661</c:v>
                </c:pt>
                <c:pt idx="411">
                  <c:v>39.494176785951623</c:v>
                </c:pt>
                <c:pt idx="412">
                  <c:v>39.38984640741824</c:v>
                </c:pt>
                <c:pt idx="413">
                  <c:v>39.284984408804341</c:v>
                </c:pt>
                <c:pt idx="414">
                  <c:v>39.179586521554818</c:v>
                </c:pt>
                <c:pt idx="415">
                  <c:v>39.073648409126065</c:v>
                </c:pt>
                <c:pt idx="416">
                  <c:v>38.96716566546764</c:v>
                </c:pt>
                <c:pt idx="417">
                  <c:v>38.860133813459775</c:v>
                </c:pt>
                <c:pt idx="418">
                  <c:v>38.752548303305169</c:v>
                </c:pt>
                <c:pt idx="419">
                  <c:v>38.644404510873244</c:v>
                </c:pt>
                <c:pt idx="420">
                  <c:v>38.535697735995385</c:v>
                </c:pt>
                <c:pt idx="421">
                  <c:v>38.426423200709166</c:v>
                </c:pt>
                <c:pt idx="422">
                  <c:v>38.31657604744975</c:v>
                </c:pt>
                <c:pt idx="423">
                  <c:v>38.206151337186533</c:v>
                </c:pt>
                <c:pt idx="424">
                  <c:v>38.095144047502956</c:v>
                </c:pt>
                <c:pt idx="425">
                  <c:v>37.9835490706174</c:v>
                </c:pt>
                <c:pt idx="426">
                  <c:v>37.871361211342794</c:v>
                </c:pt>
                <c:pt idx="427">
                  <c:v>37.75857518498281</c:v>
                </c:pt>
                <c:pt idx="428">
                  <c:v>37.645185615162006</c:v>
                </c:pt>
                <c:pt idx="429">
                  <c:v>37.531187031587478</c:v>
                </c:pt>
                <c:pt idx="430">
                  <c:v>37.416573867739416</c:v>
                </c:pt>
                <c:pt idx="431">
                  <c:v>37.301340458487545</c:v>
                </c:pt>
                <c:pt idx="432">
                  <c:v>37.185481037630801</c:v>
                </c:pt>
                <c:pt idx="433">
                  <c:v>37.068989735356972</c:v>
                </c:pt>
                <c:pt idx="434">
                  <c:v>36.951860575619193</c:v>
                </c:pt>
                <c:pt idx="435">
                  <c:v>36.834087473426024</c:v>
                </c:pt>
                <c:pt idx="436">
                  <c:v>36.715664232041341</c:v>
                </c:pt>
                <c:pt idx="437">
                  <c:v>36.596584540090618</c:v>
                </c:pt>
                <c:pt idx="438">
                  <c:v>36.476841968569595</c:v>
                </c:pt>
                <c:pt idx="439">
                  <c:v>36.356429967751239</c:v>
                </c:pt>
                <c:pt idx="440">
                  <c:v>36.235341863986875</c:v>
                </c:pt>
                <c:pt idx="441">
                  <c:v>36.113570856396905</c:v>
                </c:pt>
                <c:pt idx="442">
                  <c:v>35.991110013446374</c:v>
                </c:pt>
                <c:pt idx="443">
                  <c:v>35.867952269400611</c:v>
                </c:pt>
                <c:pt idx="444">
                  <c:v>35.744090420655553</c:v>
                </c:pt>
                <c:pt idx="445">
                  <c:v>35.61951712193752</c:v>
                </c:pt>
                <c:pt idx="446">
                  <c:v>35.494224882366424</c:v>
                </c:pt>
                <c:pt idx="447">
                  <c:v>35.368206061376647</c:v>
                </c:pt>
                <c:pt idx="448">
                  <c:v>35.241452864489005</c:v>
                </c:pt>
                <c:pt idx="449">
                  <c:v>35.113957338927214</c:v>
                </c:pt>
                <c:pt idx="450">
                  <c:v>34.985711369071801</c:v>
                </c:pt>
                <c:pt idx="451">
                  <c:v>34.856706671743957</c:v>
                </c:pt>
                <c:pt idx="452">
                  <c:v>34.726934791311479</c:v>
                </c:pt>
                <c:pt idx="453">
                  <c:v>34.596387094608595</c:v>
                </c:pt>
                <c:pt idx="454">
                  <c:v>34.465054765660831</c:v>
                </c:pt>
                <c:pt idx="455">
                  <c:v>34.332928800205785</c:v>
                </c:pt>
                <c:pt idx="456">
                  <c:v>34.199999999999996</c:v>
                </c:pt>
                <c:pt idx="457">
                  <c:v>34.066258966901543</c:v>
                </c:pt>
                <c:pt idx="458">
                  <c:v>33.931696096717594</c:v>
                </c:pt>
                <c:pt idx="459">
                  <c:v>33.79630157280527</c:v>
                </c:pt>
                <c:pt idx="460">
                  <c:v>33.660065359413672</c:v>
                </c:pt>
                <c:pt idx="461">
                  <c:v>33.522977194754048</c:v>
                </c:pt>
                <c:pt idx="462">
                  <c:v>33.38502658378453</c:v>
                </c:pt>
                <c:pt idx="463">
                  <c:v>33.246202790694767</c:v>
                </c:pt>
                <c:pt idx="464">
                  <c:v>33.106494831075068</c:v>
                </c:pt>
                <c:pt idx="465">
                  <c:v>32.965891463753863</c:v>
                </c:pt>
                <c:pt idx="466">
                  <c:v>32.824381182285826</c:v>
                </c:pt>
                <c:pt idx="467">
                  <c:v>32.681952206072388</c:v>
                </c:pt>
                <c:pt idx="468">
                  <c:v>32.538592471095001</c:v>
                </c:pt>
                <c:pt idx="469">
                  <c:v>32.394289620240173</c:v>
                </c:pt>
                <c:pt idx="470">
                  <c:v>32.249030993194197</c:v>
                </c:pt>
                <c:pt idx="471">
                  <c:v>32.102803615883765</c:v>
                </c:pt>
                <c:pt idx="472">
                  <c:v>31.955594189437313</c:v>
                </c:pt>
                <c:pt idx="473">
                  <c:v>31.80738907864021</c:v>
                </c:pt>
                <c:pt idx="474">
                  <c:v>31.658174299855009</c:v>
                </c:pt>
                <c:pt idx="475">
                  <c:v>31.507935508376299</c:v>
                </c:pt>
                <c:pt idx="476">
                  <c:v>31.35665798518713</c:v>
                </c:pt>
                <c:pt idx="477">
                  <c:v>31.204326623082249</c:v>
                </c:pt>
                <c:pt idx="478">
                  <c:v>31.050925912120565</c:v>
                </c:pt>
                <c:pt idx="479">
                  <c:v>30.896439924366693</c:v>
                </c:pt>
                <c:pt idx="480">
                  <c:v>30.740852297878796</c:v>
                </c:pt>
                <c:pt idx="481">
                  <c:v>30.584146219896343</c:v>
                </c:pt>
                <c:pt idx="482">
                  <c:v>30.426304409178577</c:v>
                </c:pt>
                <c:pt idx="483">
                  <c:v>30.267309097440428</c:v>
                </c:pt>
                <c:pt idx="484">
                  <c:v>30.107142009828831</c:v>
                </c:pt>
                <c:pt idx="485">
                  <c:v>29.94578434437809</c:v>
                </c:pt>
                <c:pt idx="486">
                  <c:v>29.783216750378056</c:v>
                </c:pt>
                <c:pt idx="487">
                  <c:v>29.619419305583964</c:v>
                </c:pt>
                <c:pt idx="488">
                  <c:v>29.454371492191111</c:v>
                </c:pt>
                <c:pt idx="489">
                  <c:v>29.288052171491362</c:v>
                </c:pt>
                <c:pt idx="490">
                  <c:v>29.120439557122072</c:v>
                </c:pt>
                <c:pt idx="491">
                  <c:v>28.951511186810269</c:v>
                </c:pt>
                <c:pt idx="492">
                  <c:v>28.78124389250749</c:v>
                </c:pt>
                <c:pt idx="493">
                  <c:v>28.609613768801566</c:v>
                </c:pt>
                <c:pt idx="494">
                  <c:v>28.43659613948196</c:v>
                </c:pt>
                <c:pt idx="495">
                  <c:v>28.262165522125159</c:v>
                </c:pt>
                <c:pt idx="496">
                  <c:v>28.086295590554474</c:v>
                </c:pt>
                <c:pt idx="497">
                  <c:v>27.908959135016122</c:v>
                </c:pt>
                <c:pt idx="498">
                  <c:v>27.730128019899233</c:v>
                </c:pt>
                <c:pt idx="499">
                  <c:v>27.549773138811872</c:v>
                </c:pt>
                <c:pt idx="500">
                  <c:v>27.367864366808018</c:v>
                </c:pt>
                <c:pt idx="501">
                  <c:v>27.184370509540951</c:v>
                </c:pt>
                <c:pt idx="502">
                  <c:v>26.999259249097921</c:v>
                </c:pt>
                <c:pt idx="503">
                  <c:v>26.812497086246935</c:v>
                </c:pt>
                <c:pt idx="504">
                  <c:v>26.624049278800552</c:v>
                </c:pt>
                <c:pt idx="505">
                  <c:v>26.433879775772606</c:v>
                </c:pt>
                <c:pt idx="506">
                  <c:v>26.241951146970759</c:v>
                </c:pt>
                <c:pt idx="507">
                  <c:v>26.048224507631989</c:v>
                </c:pt>
                <c:pt idx="508">
                  <c:v>25.852659437667146</c:v>
                </c:pt>
                <c:pt idx="509">
                  <c:v>25.655213895035061</c:v>
                </c:pt>
                <c:pt idx="510">
                  <c:v>25.45584412271571</c:v>
                </c:pt>
                <c:pt idx="511">
                  <c:v>25.25450454869388</c:v>
                </c:pt>
                <c:pt idx="512">
                  <c:v>25.051147678300079</c:v>
                </c:pt>
                <c:pt idx="513">
                  <c:v>24.845723978181848</c:v>
                </c:pt>
                <c:pt idx="514">
                  <c:v>24.638181751095189</c:v>
                </c:pt>
                <c:pt idx="515">
                  <c:v>24.428467000612216</c:v>
                </c:pt>
                <c:pt idx="516">
                  <c:v>24.216523284732681</c:v>
                </c:pt>
                <c:pt idx="517">
                  <c:v>24.002291557265938</c:v>
                </c:pt>
                <c:pt idx="518">
                  <c:v>23.785709995709613</c:v>
                </c:pt>
                <c:pt idx="519">
                  <c:v>23.566713814191413</c:v>
                </c:pt>
                <c:pt idx="520">
                  <c:v>23.345235059857504</c:v>
                </c:pt>
                <c:pt idx="521">
                  <c:v>23.121202390879237</c:v>
                </c:pt>
                <c:pt idx="522">
                  <c:v>22.894540834006694</c:v>
                </c:pt>
                <c:pt idx="523">
                  <c:v>22.66517151931572</c:v>
                </c:pt>
                <c:pt idx="524">
                  <c:v>22.433011389467982</c:v>
                </c:pt>
                <c:pt idx="525">
                  <c:v>22.197972880423112</c:v>
                </c:pt>
                <c:pt idx="526">
                  <c:v>21.959963570097283</c:v>
                </c:pt>
                <c:pt idx="527">
                  <c:v>21.718885790942398</c:v>
                </c:pt>
                <c:pt idx="528">
                  <c:v>21.474636201807943</c:v>
                </c:pt>
                <c:pt idx="529">
                  <c:v>21.227105313725659</c:v>
                </c:pt>
                <c:pt idx="530">
                  <c:v>20.976176963403031</c:v>
                </c:pt>
                <c:pt idx="531">
                  <c:v>20.721727727194946</c:v>
                </c:pt>
                <c:pt idx="532">
                  <c:v>20.46362626711111</c:v>
                </c:pt>
                <c:pt idx="533">
                  <c:v>20.201732598962895</c:v>
                </c:pt>
                <c:pt idx="534">
                  <c:v>19.93589727100338</c:v>
                </c:pt>
                <c:pt idx="535">
                  <c:v>19.665960439297137</c:v>
                </c:pt>
                <c:pt idx="536">
                  <c:v>19.391750823481615</c:v>
                </c:pt>
                <c:pt idx="537">
                  <c:v>19.113084523435759</c:v>
                </c:pt>
                <c:pt idx="538">
                  <c:v>18.829763673503724</c:v>
                </c:pt>
                <c:pt idx="539">
                  <c:v>18.541574906139985</c:v>
                </c:pt>
                <c:pt idx="540">
                  <c:v>18.248287590894659</c:v>
                </c:pt>
                <c:pt idx="541">
                  <c:v>17.94965180720785</c:v>
                </c:pt>
                <c:pt idx="542">
                  <c:v>17.645396000090212</c:v>
                </c:pt>
                <c:pt idx="543">
                  <c:v>17.335224255832408</c:v>
                </c:pt>
                <c:pt idx="544">
                  <c:v>17.018813119603855</c:v>
                </c:pt>
                <c:pt idx="545">
                  <c:v>16.695807857064001</c:v>
                </c:pt>
                <c:pt idx="546">
                  <c:v>16.365818036383018</c:v>
                </c:pt>
                <c:pt idx="547">
                  <c:v>16.028412273210339</c:v>
                </c:pt>
                <c:pt idx="548">
                  <c:v>15.683111936092292</c:v>
                </c:pt>
                <c:pt idx="549">
                  <c:v>15.329383549249469</c:v>
                </c:pt>
                <c:pt idx="550">
                  <c:v>14.966629547095765</c:v>
                </c:pt>
                <c:pt idx="551">
                  <c:v>14.594176920950348</c:v>
                </c:pt>
                <c:pt idx="552">
                  <c:v>14.211263138792399</c:v>
                </c:pt>
                <c:pt idx="553">
                  <c:v>13.817018491700745</c:v>
                </c:pt>
                <c:pt idx="554">
                  <c:v>13.410443691392173</c:v>
                </c:pt>
                <c:pt idx="555">
                  <c:v>12.99038105676658</c:v>
                </c:pt>
                <c:pt idx="556">
                  <c:v>12.555476892575602</c:v>
                </c:pt>
                <c:pt idx="557">
                  <c:v>12.104131526053399</c:v>
                </c:pt>
                <c:pt idx="558">
                  <c:v>11.634431657799196</c:v>
                </c:pt>
                <c:pt idx="559">
                  <c:v>11.144056711987787</c:v>
                </c:pt>
                <c:pt idx="560">
                  <c:v>10.63014581273465</c:v>
                </c:pt>
                <c:pt idx="561">
                  <c:v>10.089103032480141</c:v>
                </c:pt>
                <c:pt idx="562">
                  <c:v>9.5163018026962281</c:v>
                </c:pt>
                <c:pt idx="563">
                  <c:v>8.905616205518875</c:v>
                </c:pt>
                <c:pt idx="564">
                  <c:v>8.2486362509205104</c:v>
                </c:pt>
                <c:pt idx="565">
                  <c:v>7.5332595866596819</c:v>
                </c:pt>
                <c:pt idx="566">
                  <c:v>6.7409198185410908</c:v>
                </c:pt>
                <c:pt idx="567">
                  <c:v>5.8403767001795073</c:v>
                </c:pt>
                <c:pt idx="568">
                  <c:v>4.7707441767506484</c:v>
                </c:pt>
                <c:pt idx="569">
                  <c:v>3.3749074061372895</c:v>
                </c:pt>
                <c:pt idx="57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77F-4B33-8788-6C19E158F8AF}"/>
            </c:ext>
          </c:extLst>
        </c:ser>
        <c:ser>
          <c:idx val="1"/>
          <c:order val="3"/>
          <c:tx>
            <c:strRef>
              <c:f>'Explosion Data'!$D$2</c:f>
              <c:strCache>
                <c:ptCount val="1"/>
                <c:pt idx="0">
                  <c:v>Electrolyzer internal explosion</c:v>
                </c:pt>
              </c:strCache>
            </c:strRef>
          </c:tx>
          <c:spPr>
            <a:ln w="12700" cap="rnd">
              <a:solidFill>
                <a:srgbClr val="0078BE"/>
              </a:solidFill>
              <a:round/>
            </a:ln>
            <a:effectLst/>
          </c:spPr>
          <c:marker>
            <c:symbol val="none"/>
          </c:marker>
          <c:xVal>
            <c:numRef>
              <c:f>'Explosion Data'!$A$3:$A$1003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'Explosion Data'!$E$3:$E$573</c:f>
              <c:numCache>
                <c:formatCode>General</c:formatCode>
                <c:ptCount val="571"/>
                <c:pt idx="0">
                  <c:v>-57</c:v>
                </c:pt>
                <c:pt idx="1">
                  <c:v>-56.999912280634256</c:v>
                </c:pt>
                <c:pt idx="2">
                  <c:v>-56.99964912172706</c:v>
                </c:pt>
                <c:pt idx="3">
                  <c:v>-56.999210520848443</c:v>
                </c:pt>
                <c:pt idx="4">
                  <c:v>-56.998596473948375</c:v>
                </c:pt>
                <c:pt idx="5">
                  <c:v>-56.997806975356518</c:v>
                </c:pt>
                <c:pt idx="6">
                  <c:v>-56.996842017782001</c:v>
                </c:pt>
                <c:pt idx="7">
                  <c:v>-56.995701592313083</c:v>
                </c:pt>
                <c:pt idx="8">
                  <c:v>-56.994385688416713</c:v>
                </c:pt>
                <c:pt idx="9">
                  <c:v>-56.992894293938086</c:v>
                </c:pt>
                <c:pt idx="10">
                  <c:v>-56.991227395100026</c:v>
                </c:pt>
                <c:pt idx="11">
                  <c:v>-56.989384976502421</c:v>
                </c:pt>
                <c:pt idx="12">
                  <c:v>-56.987367021121443</c:v>
                </c:pt>
                <c:pt idx="13">
                  <c:v>-56.985173510308805</c:v>
                </c:pt>
                <c:pt idx="14">
                  <c:v>-56.982804423790867</c:v>
                </c:pt>
                <c:pt idx="15">
                  <c:v>-56.980259739667737</c:v>
                </c:pt>
                <c:pt idx="16">
                  <c:v>-56.977539434412222</c:v>
                </c:pt>
                <c:pt idx="17">
                  <c:v>-56.974643482868764</c:v>
                </c:pt>
                <c:pt idx="18">
                  <c:v>-56.971571858252254</c:v>
                </c:pt>
                <c:pt idx="19">
                  <c:v>-56.968324532146809</c:v>
                </c:pt>
                <c:pt idx="20">
                  <c:v>-56.964901474504458</c:v>
                </c:pt>
                <c:pt idx="21">
                  <c:v>-56.961302653643727</c:v>
                </c:pt>
                <c:pt idx="22">
                  <c:v>-56.957528036248199</c:v>
                </c:pt>
                <c:pt idx="23">
                  <c:v>-56.953577587364961</c:v>
                </c:pt>
                <c:pt idx="24">
                  <c:v>-56.949451270402946</c:v>
                </c:pt>
                <c:pt idx="25">
                  <c:v>-56.945149047131309</c:v>
                </c:pt>
                <c:pt idx="26">
                  <c:v>-56.940670877677583</c:v>
                </c:pt>
                <c:pt idx="27">
                  <c:v>-56.936016720525856</c:v>
                </c:pt>
                <c:pt idx="28">
                  <c:v>-56.931186532514843</c:v>
                </c:pt>
                <c:pt idx="29">
                  <c:v>-56.926180268835886</c:v>
                </c:pt>
                <c:pt idx="30">
                  <c:v>-56.920997883030829</c:v>
                </c:pt>
                <c:pt idx="31">
                  <c:v>-56.915639326989904</c:v>
                </c:pt>
                <c:pt idx="32">
                  <c:v>-56.910104550949477</c:v>
                </c:pt>
                <c:pt idx="33">
                  <c:v>-56.904393503489693</c:v>
                </c:pt>
                <c:pt idx="34">
                  <c:v>-56.898506131532137</c:v>
                </c:pt>
                <c:pt idx="35">
                  <c:v>-56.8924423803373</c:v>
                </c:pt>
                <c:pt idx="36">
                  <c:v>-56.886202193502072</c:v>
                </c:pt>
                <c:pt idx="37">
                  <c:v>-56.879785512957064</c:v>
                </c:pt>
                <c:pt idx="38">
                  <c:v>-56.873192278963906</c:v>
                </c:pt>
                <c:pt idx="39">
                  <c:v>-56.866422430112479</c:v>
                </c:pt>
                <c:pt idx="40">
                  <c:v>-56.859475903318</c:v>
                </c:pt>
                <c:pt idx="41">
                  <c:v>-56.852352633818064</c:v>
                </c:pt>
                <c:pt idx="42">
                  <c:v>-56.845052555169651</c:v>
                </c:pt>
                <c:pt idx="43">
                  <c:v>-56.837575599245966</c:v>
                </c:pt>
                <c:pt idx="44">
                  <c:v>-56.829921696233228</c:v>
                </c:pt>
                <c:pt idx="45">
                  <c:v>-56.822090774627434</c:v>
                </c:pt>
                <c:pt idx="46">
                  <c:v>-56.814082761230956</c:v>
                </c:pt>
                <c:pt idx="47">
                  <c:v>-56.80589758114909</c:v>
                </c:pt>
                <c:pt idx="48">
                  <c:v>-56.797535157786555</c:v>
                </c:pt>
                <c:pt idx="49">
                  <c:v>-56.788995412843846</c:v>
                </c:pt>
                <c:pt idx="50">
                  <c:v>-56.780278266313559</c:v>
                </c:pt>
                <c:pt idx="51">
                  <c:v>-56.771383636476571</c:v>
                </c:pt>
                <c:pt idx="52">
                  <c:v>-56.76231143989822</c:v>
                </c:pt>
                <c:pt idx="53">
                  <c:v>-56.753061591424299</c:v>
                </c:pt>
                <c:pt idx="54">
                  <c:v>-56.743634004177068</c:v>
                </c:pt>
                <c:pt idx="55">
                  <c:v>-56.734028589551087</c:v>
                </c:pt>
                <c:pt idx="56">
                  <c:v>-56.72424525720902</c:v>
                </c:pt>
                <c:pt idx="57">
                  <c:v>-56.714283915077338</c:v>
                </c:pt>
                <c:pt idx="58">
                  <c:v>-56.704144469341919</c:v>
                </c:pt>
                <c:pt idx="59">
                  <c:v>-56.693826824443597</c:v>
                </c:pt>
                <c:pt idx="60">
                  <c:v>-56.683330883073552</c:v>
                </c:pt>
                <c:pt idx="61">
                  <c:v>-56.672656546168717</c:v>
                </c:pt>
                <c:pt idx="62">
                  <c:v>-56.661803712906988</c:v>
                </c:pt>
                <c:pt idx="63">
                  <c:v>-56.650772280702405</c:v>
                </c:pt>
                <c:pt idx="64">
                  <c:v>-56.639562145200237</c:v>
                </c:pt>
                <c:pt idx="65">
                  <c:v>-56.628173200271966</c:v>
                </c:pt>
                <c:pt idx="66">
                  <c:v>-56.616605338010153</c:v>
                </c:pt>
                <c:pt idx="67">
                  <c:v>-56.604858448723284</c:v>
                </c:pt>
                <c:pt idx="68">
                  <c:v>-56.592932420930445</c:v>
                </c:pt>
                <c:pt idx="69">
                  <c:v>-56.580827141355932</c:v>
                </c:pt>
                <c:pt idx="70">
                  <c:v>-56.568542494923804</c:v>
                </c:pt>
                <c:pt idx="71">
                  <c:v>-56.556078364752274</c:v>
                </c:pt>
                <c:pt idx="72">
                  <c:v>-56.543434632148056</c:v>
                </c:pt>
                <c:pt idx="73">
                  <c:v>-56.530611176600594</c:v>
                </c:pt>
                <c:pt idx="74">
                  <c:v>-56.5176078757762</c:v>
                </c:pt>
                <c:pt idx="75">
                  <c:v>-56.504424605512092</c:v>
                </c:pt>
                <c:pt idx="76">
                  <c:v>-56.491061239810321</c:v>
                </c:pt>
                <c:pt idx="77">
                  <c:v>-56.477517650831643</c:v>
                </c:pt>
                <c:pt idx="78">
                  <c:v>-56.463793708889234</c:v>
                </c:pt>
                <c:pt idx="79">
                  <c:v>-56.449889282442356</c:v>
                </c:pt>
                <c:pt idx="80">
                  <c:v>-56.435804238089851</c:v>
                </c:pt>
                <c:pt idx="81">
                  <c:v>-56.421538440563637</c:v>
                </c:pt>
                <c:pt idx="82">
                  <c:v>-56.407091752722017</c:v>
                </c:pt>
                <c:pt idx="83">
                  <c:v>-56.392464035542908</c:v>
                </c:pt>
                <c:pt idx="84">
                  <c:v>-56.377655148116972</c:v>
                </c:pt>
                <c:pt idx="85">
                  <c:v>-56.362664947640653</c:v>
                </c:pt>
                <c:pt idx="86">
                  <c:v>-56.347493289409066</c:v>
                </c:pt>
                <c:pt idx="87">
                  <c:v>-56.332140026808851</c:v>
                </c:pt>
                <c:pt idx="88">
                  <c:v>-56.316605011310827</c:v>
                </c:pt>
                <c:pt idx="89">
                  <c:v>-56.300888092462628</c:v>
                </c:pt>
                <c:pt idx="90">
                  <c:v>-56.284989117881153</c:v>
                </c:pt>
                <c:pt idx="91">
                  <c:v>-56.268907933244982</c:v>
                </c:pt>
                <c:pt idx="92">
                  <c:v>-56.252644382286597</c:v>
                </c:pt>
                <c:pt idx="93">
                  <c:v>-56.236198306784573</c:v>
                </c:pt>
                <c:pt idx="94">
                  <c:v>-56.219569546555583</c:v>
                </c:pt>
                <c:pt idx="95">
                  <c:v>-56.20275793944635</c:v>
                </c:pt>
                <c:pt idx="96">
                  <c:v>-56.185763321325446</c:v>
                </c:pt>
                <c:pt idx="97">
                  <c:v>-56.168585526074978</c:v>
                </c:pt>
                <c:pt idx="98">
                  <c:v>-56.151224385582189</c:v>
                </c:pt>
                <c:pt idx="99">
                  <c:v>-56.133679729730879</c:v>
                </c:pt>
                <c:pt idx="100">
                  <c:v>-56.115951386392801</c:v>
                </c:pt>
                <c:pt idx="101">
                  <c:v>-56.098039181418805</c:v>
                </c:pt>
                <c:pt idx="102">
                  <c:v>-56.079942938630026</c:v>
                </c:pt>
                <c:pt idx="103">
                  <c:v>-56.061662479808781</c:v>
                </c:pt>
                <c:pt idx="104">
                  <c:v>-56.043197624689476</c:v>
                </c:pt>
                <c:pt idx="105">
                  <c:v>-56.024548190949297</c:v>
                </c:pt>
                <c:pt idx="106">
                  <c:v>-56.005713994198842</c:v>
                </c:pt>
                <c:pt idx="107">
                  <c:v>-55.986694847972586</c:v>
                </c:pt>
                <c:pt idx="108">
                  <c:v>-55.967490563719224</c:v>
                </c:pt>
                <c:pt idx="109">
                  <c:v>-55.94810095079189</c:v>
                </c:pt>
                <c:pt idx="110">
                  <c:v>-55.928525816438253</c:v>
                </c:pt>
                <c:pt idx="111">
                  <c:v>-55.908764965790468</c:v>
                </c:pt>
                <c:pt idx="112">
                  <c:v>-55.88881820185501</c:v>
                </c:pt>
                <c:pt idx="113">
                  <c:v>-55.868685325502334</c:v>
                </c:pt>
                <c:pt idx="114">
                  <c:v>-55.848366135456459</c:v>
                </c:pt>
                <c:pt idx="115">
                  <c:v>-55.827860428284374</c:v>
                </c:pt>
                <c:pt idx="116">
                  <c:v>-55.807167998385296</c:v>
                </c:pt>
                <c:pt idx="117">
                  <c:v>-55.786288637979851</c:v>
                </c:pt>
                <c:pt idx="118">
                  <c:v>-55.765222137099038</c:v>
                </c:pt>
                <c:pt idx="119">
                  <c:v>-55.743968283573068</c:v>
                </c:pt>
                <c:pt idx="120">
                  <c:v>-55.722526863020128</c:v>
                </c:pt>
                <c:pt idx="121">
                  <c:v>-55.700897658834911</c:v>
                </c:pt>
                <c:pt idx="122">
                  <c:v>-55.679080452177011</c:v>
                </c:pt>
                <c:pt idx="123">
                  <c:v>-55.657075021959251</c:v>
                </c:pt>
                <c:pt idx="124">
                  <c:v>-55.634881144835745</c:v>
                </c:pt>
                <c:pt idx="125">
                  <c:v>-55.612498595189912</c:v>
                </c:pt>
                <c:pt idx="126">
                  <c:v>-55.589927145122253</c:v>
                </c:pt>
                <c:pt idx="127">
                  <c:v>-55.567166564438033</c:v>
                </c:pt>
                <c:pt idx="128">
                  <c:v>-55.544216620634771</c:v>
                </c:pt>
                <c:pt idx="129">
                  <c:v>-55.521077078889597</c:v>
                </c:pt>
                <c:pt idx="130">
                  <c:v>-55.497747702046432</c:v>
                </c:pt>
                <c:pt idx="131">
                  <c:v>-55.474228250602998</c:v>
                </c:pt>
                <c:pt idx="132">
                  <c:v>-55.45051848269771</c:v>
                </c:pt>
                <c:pt idx="133">
                  <c:v>-55.426618154096325</c:v>
                </c:pt>
                <c:pt idx="134">
                  <c:v>-55.40252701817851</c:v>
                </c:pt>
                <c:pt idx="135">
                  <c:v>-55.378244825924199</c:v>
                </c:pt>
                <c:pt idx="136">
                  <c:v>-55.353771325899736</c:v>
                </c:pt>
                <c:pt idx="137">
                  <c:v>-55.329106264243954</c:v>
                </c:pt>
                <c:pt idx="138">
                  <c:v>-55.304249384653978</c:v>
                </c:pt>
                <c:pt idx="139">
                  <c:v>-55.279200428370885</c:v>
                </c:pt>
                <c:pt idx="140">
                  <c:v>-55.253959134165221</c:v>
                </c:pt>
                <c:pt idx="141">
                  <c:v>-55.22852523832227</c:v>
                </c:pt>
                <c:pt idx="142">
                  <c:v>-55.202898474627219</c:v>
                </c:pt>
                <c:pt idx="143">
                  <c:v>-55.177078574350055</c:v>
                </c:pt>
                <c:pt idx="144">
                  <c:v>-55.151065266230354</c:v>
                </c:pt>
                <c:pt idx="145">
                  <c:v>-55.124858276461808</c:v>
                </c:pt>
                <c:pt idx="146">
                  <c:v>-55.098457328676638</c:v>
                </c:pt>
                <c:pt idx="147">
                  <c:v>-55.071862143929721</c:v>
                </c:pt>
                <c:pt idx="148">
                  <c:v>-55.045072440682645</c:v>
                </c:pt>
                <c:pt idx="149">
                  <c:v>-55.01808793478741</c:v>
                </c:pt>
                <c:pt idx="150">
                  <c:v>-54.990908339470082</c:v>
                </c:pt>
                <c:pt idx="151">
                  <c:v>-54.963533365314134</c:v>
                </c:pt>
                <c:pt idx="152">
                  <c:v>-54.935962720243651</c:v>
                </c:pt>
                <c:pt idx="153">
                  <c:v>-54.908196109506271</c:v>
                </c:pt>
                <c:pt idx="154">
                  <c:v>-54.880233235655986</c:v>
                </c:pt>
                <c:pt idx="155">
                  <c:v>-54.852073798535642</c:v>
                </c:pt>
                <c:pt idx="156">
                  <c:v>-54.823717495259295</c:v>
                </c:pt>
                <c:pt idx="157">
                  <c:v>-54.795164020194342</c:v>
                </c:pt>
                <c:pt idx="158">
                  <c:v>-54.766413064943372</c:v>
                </c:pt>
                <c:pt idx="159">
                  <c:v>-54.737464318325891</c:v>
                </c:pt>
                <c:pt idx="160">
                  <c:v>-54.708317466359723</c:v>
                </c:pt>
                <c:pt idx="161">
                  <c:v>-54.678972192242242</c:v>
                </c:pt>
                <c:pt idx="162">
                  <c:v>-54.649428176331362</c:v>
                </c:pt>
                <c:pt idx="163">
                  <c:v>-54.61968509612629</c:v>
                </c:pt>
                <c:pt idx="164">
                  <c:v>-54.589742626248018</c:v>
                </c:pt>
                <c:pt idx="165">
                  <c:v>-54.559600438419636</c:v>
                </c:pt>
                <c:pt idx="166">
                  <c:v>-54.529258201446311</c:v>
                </c:pt>
                <c:pt idx="167">
                  <c:v>-54.498715581195121</c:v>
                </c:pt>
                <c:pt idx="168">
                  <c:v>-54.467972240574554</c:v>
                </c:pt>
                <c:pt idx="169">
                  <c:v>-54.437027839513796</c:v>
                </c:pt>
                <c:pt idx="170">
                  <c:v>-54.405882034941776</c:v>
                </c:pt>
                <c:pt idx="171">
                  <c:v>-54.374534480765902</c:v>
                </c:pt>
                <c:pt idx="172">
                  <c:v>-54.342984827850593</c:v>
                </c:pt>
                <c:pt idx="173">
                  <c:v>-54.311232723995502</c:v>
                </c:pt>
                <c:pt idx="174">
                  <c:v>-54.279277813913481</c:v>
                </c:pt>
                <c:pt idx="175">
                  <c:v>-54.247119739208273</c:v>
                </c:pt>
                <c:pt idx="176">
                  <c:v>-54.214758138351961</c:v>
                </c:pt>
                <c:pt idx="177">
                  <c:v>-54.18219264666206</c:v>
                </c:pt>
                <c:pt idx="178">
                  <c:v>-54.149422896278402</c:v>
                </c:pt>
                <c:pt idx="179">
                  <c:v>-54.116448516139712</c:v>
                </c:pt>
                <c:pt idx="180">
                  <c:v>-54.083269131959838</c:v>
                </c:pt>
                <c:pt idx="181">
                  <c:v>-54.049884366203784</c:v>
                </c:pt>
                <c:pt idx="182">
                  <c:v>-54.016293838063348</c:v>
                </c:pt>
                <c:pt idx="183">
                  <c:v>-53.982497163432519</c:v>
                </c:pt>
                <c:pt idx="184">
                  <c:v>-53.948493954882558</c:v>
                </c:pt>
                <c:pt idx="185">
                  <c:v>-53.914283821636729</c:v>
                </c:pt>
                <c:pt idx="186">
                  <c:v>-53.879866369544757</c:v>
                </c:pt>
                <c:pt idx="187">
                  <c:v>-53.845241201056943</c:v>
                </c:pt>
                <c:pt idx="188">
                  <c:v>-53.810407915197963</c:v>
                </c:pt>
                <c:pt idx="189">
                  <c:v>-53.775366107540357</c:v>
                </c:pt>
                <c:pt idx="190">
                  <c:v>-53.740115370177612</c:v>
                </c:pt>
                <c:pt idx="191">
                  <c:v>-53.704655291697016</c:v>
                </c:pt>
                <c:pt idx="192">
                  <c:v>-53.668985457152068</c:v>
                </c:pt>
                <c:pt idx="193">
                  <c:v>-53.633105448034613</c:v>
                </c:pt>
                <c:pt idx="194">
                  <c:v>-53.59701484224658</c:v>
                </c:pt>
                <c:pt idx="195">
                  <c:v>-53.560713214071377</c:v>
                </c:pt>
                <c:pt idx="196">
                  <c:v>-53.524200134144927</c:v>
                </c:pt>
                <c:pt idx="197">
                  <c:v>-53.487475169426347</c:v>
                </c:pt>
                <c:pt idx="198">
                  <c:v>-53.450537883168209</c:v>
                </c:pt>
                <c:pt idx="199">
                  <c:v>-53.413387834886493</c:v>
                </c:pt>
                <c:pt idx="200">
                  <c:v>-53.376024580330075</c:v>
                </c:pt>
                <c:pt idx="201">
                  <c:v>-53.338447671449906</c:v>
                </c:pt>
                <c:pt idx="202">
                  <c:v>-53.30065665636775</c:v>
                </c:pt>
                <c:pt idx="203">
                  <c:v>-53.262651079344522</c:v>
                </c:pt>
                <c:pt idx="204">
                  <c:v>-53.224430480748218</c:v>
                </c:pt>
                <c:pt idx="205">
                  <c:v>-53.185994397021474</c:v>
                </c:pt>
                <c:pt idx="206">
                  <c:v>-53.147342360648665</c:v>
                </c:pt>
                <c:pt idx="207">
                  <c:v>-53.108473900122569</c:v>
                </c:pt>
                <c:pt idx="208">
                  <c:v>-53.069388539910655</c:v>
                </c:pt>
                <c:pt idx="209">
                  <c:v>-53.030085800420878</c:v>
                </c:pt>
                <c:pt idx="210">
                  <c:v>-52.990565197967079</c:v>
                </c:pt>
                <c:pt idx="211">
                  <c:v>-52.950826244733896</c:v>
                </c:pt>
                <c:pt idx="212">
                  <c:v>-52.910868448741226</c:v>
                </c:pt>
                <c:pt idx="213">
                  <c:v>-52.870691313808258</c:v>
                </c:pt>
                <c:pt idx="214">
                  <c:v>-52.830294339516982</c:v>
                </c:pt>
                <c:pt idx="215">
                  <c:v>-52.789677021175265</c:v>
                </c:pt>
                <c:pt idx="216">
                  <c:v>-52.748838849779432</c:v>
                </c:pt>
                <c:pt idx="217">
                  <c:v>-52.707779311976331</c:v>
                </c:pt>
                <c:pt idx="218">
                  <c:v>-52.666497890024928</c:v>
                </c:pt>
                <c:pt idx="219">
                  <c:v>-52.624994061757384</c:v>
                </c:pt>
                <c:pt idx="220">
                  <c:v>-52.583267300539625</c:v>
                </c:pt>
                <c:pt idx="221">
                  <c:v>-52.541317075231376</c:v>
                </c:pt>
                <c:pt idx="222">
                  <c:v>-52.49914285014566</c:v>
                </c:pt>
                <c:pt idx="223">
                  <c:v>-52.456744085007792</c:v>
                </c:pt>
                <c:pt idx="224">
                  <c:v>-52.414120234913803</c:v>
                </c:pt>
                <c:pt idx="225">
                  <c:v>-52.371270750288275</c:v>
                </c:pt>
                <c:pt idx="226">
                  <c:v>-52.328195076841702</c:v>
                </c:pt>
                <c:pt idx="227">
                  <c:v>-52.28489265552718</c:v>
                </c:pt>
                <c:pt idx="228">
                  <c:v>-52.241362922496577</c:v>
                </c:pt>
                <c:pt idx="229">
                  <c:v>-52.197605309056087</c:v>
                </c:pt>
                <c:pt idx="230">
                  <c:v>-52.153619241621193</c:v>
                </c:pt>
                <c:pt idx="231">
                  <c:v>-52.109404141671014</c:v>
                </c:pt>
                <c:pt idx="232">
                  <c:v>-52.064959425702042</c:v>
                </c:pt>
                <c:pt idx="233">
                  <c:v>-52.020284505181245</c:v>
                </c:pt>
                <c:pt idx="234">
                  <c:v>-51.975378786498517</c:v>
                </c:pt>
                <c:pt idx="235">
                  <c:v>-51.930241670918498</c:v>
                </c:pt>
                <c:pt idx="236">
                  <c:v>-51.884872554531732</c:v>
                </c:pt>
                <c:pt idx="237">
                  <c:v>-51.839270828205137</c:v>
                </c:pt>
                <c:pt idx="238">
                  <c:v>-51.793435877531813</c:v>
                </c:pt>
                <c:pt idx="239">
                  <c:v>-51.747367082780166</c:v>
                </c:pt>
                <c:pt idx="240">
                  <c:v>-51.701063818842258</c:v>
                </c:pt>
                <c:pt idx="241">
                  <c:v>-51.654525455181563</c:v>
                </c:pt>
                <c:pt idx="242">
                  <c:v>-51.607751355779882</c:v>
                </c:pt>
                <c:pt idx="243">
                  <c:v>-51.560740879083575</c:v>
                </c:pt>
                <c:pt idx="244">
                  <c:v>-51.513493377949047</c:v>
                </c:pt>
                <c:pt idx="245">
                  <c:v>-51.466008199587428</c:v>
                </c:pt>
                <c:pt idx="246">
                  <c:v>-51.418284685508524</c:v>
                </c:pt>
                <c:pt idx="247">
                  <c:v>-51.37032217146394</c:v>
                </c:pt>
                <c:pt idx="248">
                  <c:v>-51.322119987389456</c:v>
                </c:pt>
                <c:pt idx="249">
                  <c:v>-51.27367745734648</c:v>
                </c:pt>
                <c:pt idx="250">
                  <c:v>-51.224993899462788</c:v>
                </c:pt>
                <c:pt idx="251">
                  <c:v>-51.176068625872382</c:v>
                </c:pt>
                <c:pt idx="252">
                  <c:v>-51.126900942654444</c:v>
                </c:pt>
                <c:pt idx="253">
                  <c:v>-51.077490149771457</c:v>
                </c:pt>
                <c:pt idx="254">
                  <c:v>-51.027835541006439</c:v>
                </c:pt>
                <c:pt idx="255">
                  <c:v>-50.977936403899285</c:v>
                </c:pt>
                <c:pt idx="256">
                  <c:v>-50.927792019682137</c:v>
                </c:pt>
                <c:pt idx="257">
                  <c:v>-50.877401663213895</c:v>
                </c:pt>
                <c:pt idx="258">
                  <c:v>-50.826764602913691</c:v>
                </c:pt>
                <c:pt idx="259">
                  <c:v>-50.775880100693477</c:v>
                </c:pt>
                <c:pt idx="260">
                  <c:v>-50.724747411889595</c:v>
                </c:pt>
                <c:pt idx="261">
                  <c:v>-50.673365785193312</c:v>
                </c:pt>
                <c:pt idx="262">
                  <c:v>-50.621734462580399</c:v>
                </c:pt>
                <c:pt idx="263">
                  <c:v>-50.569852679239631</c:v>
                </c:pt>
                <c:pt idx="264">
                  <c:v>-50.517719663500252</c:v>
                </c:pt>
                <c:pt idx="265">
                  <c:v>-50.465334636758328</c:v>
                </c:pt>
                <c:pt idx="266">
                  <c:v>-50.412696813402079</c:v>
                </c:pt>
                <c:pt idx="267">
                  <c:v>-50.359805400736015</c:v>
                </c:pt>
                <c:pt idx="268">
                  <c:v>-50.306659598904005</c:v>
                </c:pt>
                <c:pt idx="269">
                  <c:v>-50.253258600811158</c:v>
                </c:pt>
                <c:pt idx="270">
                  <c:v>-50.19960159204453</c:v>
                </c:pt>
                <c:pt idx="271">
                  <c:v>-50.145687750792689</c:v>
                </c:pt>
                <c:pt idx="272">
                  <c:v>-50.091516247763948</c:v>
                </c:pt>
                <c:pt idx="273">
                  <c:v>-50.037086246103499</c:v>
                </c:pt>
                <c:pt idx="274">
                  <c:v>-49.982396901309166</c:v>
                </c:pt>
                <c:pt idx="275">
                  <c:v>-49.927447361145951</c:v>
                </c:pt>
                <c:pt idx="276">
                  <c:v>-49.872236765559251</c:v>
                </c:pt>
                <c:pt idx="277">
                  <c:v>-49.816764246586708</c:v>
                </c:pt>
                <c:pt idx="278">
                  <c:v>-49.761028928268757</c:v>
                </c:pt>
                <c:pt idx="279">
                  <c:v>-49.705029926557735</c:v>
                </c:pt>
                <c:pt idx="280">
                  <c:v>-49.648766349225639</c:v>
                </c:pt>
                <c:pt idx="281">
                  <c:v>-49.592237295770396</c:v>
                </c:pt>
                <c:pt idx="282">
                  <c:v>-49.535441857320706</c:v>
                </c:pt>
                <c:pt idx="283">
                  <c:v>-49.478379116539379</c:v>
                </c:pt>
                <c:pt idx="284">
                  <c:v>-49.421048147525163</c:v>
                </c:pt>
                <c:pt idx="285">
                  <c:v>-49.363448015713004</c:v>
                </c:pt>
                <c:pt idx="286">
                  <c:v>-49.305577777772768</c:v>
                </c:pt>
                <c:pt idx="287">
                  <c:v>-49.247436481506327</c:v>
                </c:pt>
                <c:pt idx="288">
                  <c:v>-49.189023165742981</c:v>
                </c:pt>
                <c:pt idx="289">
                  <c:v>-49.130336860233314</c:v>
                </c:pt>
                <c:pt idx="290">
                  <c:v>-49.071376585541188</c:v>
                </c:pt>
                <c:pt idx="291">
                  <c:v>-49.012141352934172</c:v>
                </c:pt>
                <c:pt idx="292">
                  <c:v>-48.952630164272072</c:v>
                </c:pt>
                <c:pt idx="293">
                  <c:v>-48.892842011893727</c:v>
                </c:pt>
                <c:pt idx="294">
                  <c:v>-48.832775878501934</c:v>
                </c:pt>
                <c:pt idx="295">
                  <c:v>-48.77243073704652</c:v>
                </c:pt>
                <c:pt idx="296">
                  <c:v>-48.71180555060549</c:v>
                </c:pt>
                <c:pt idx="297">
                  <c:v>-48.650899272264226</c:v>
                </c:pt>
                <c:pt idx="298">
                  <c:v>-48.589710844992688</c:v>
                </c:pt>
                <c:pt idx="299">
                  <c:v>-48.528239201520599</c:v>
                </c:pt>
                <c:pt idx="300">
                  <c:v>-48.466483264210538</c:v>
                </c:pt>
                <c:pt idx="301">
                  <c:v>-48.404441944928976</c:v>
                </c:pt>
                <c:pt idx="302">
                  <c:v>-48.342114144915094</c:v>
                </c:pt>
                <c:pt idx="303">
                  <c:v>-48.279498754647399</c:v>
                </c:pt>
                <c:pt idx="304">
                  <c:v>-48.216594653708178</c:v>
                </c:pt>
                <c:pt idx="305">
                  <c:v>-48.153400710645556</c:v>
                </c:pt>
                <c:pt idx="306">
                  <c:v>-48.089915782833309</c:v>
                </c:pt>
                <c:pt idx="307">
                  <c:v>-48.026138716328219</c:v>
                </c:pt>
                <c:pt idx="308">
                  <c:v>-47.962068345725037</c:v>
                </c:pt>
                <c:pt idx="309">
                  <c:v>-47.897703494008979</c:v>
                </c:pt>
                <c:pt idx="310">
                  <c:v>-47.833042972405593</c:v>
                </c:pt>
                <c:pt idx="311">
                  <c:v>-47.768085580228146</c:v>
                </c:pt>
                <c:pt idx="312">
                  <c:v>-47.702830104722295</c:v>
                </c:pt>
                <c:pt idx="313">
                  <c:v>-47.637275320908103</c:v>
                </c:pt>
                <c:pt idx="314">
                  <c:v>-47.571419991419219</c:v>
                </c:pt>
                <c:pt idx="315">
                  <c:v>-47.505262866339343</c:v>
                </c:pt>
                <c:pt idx="316">
                  <c:v>-47.438802683035753</c:v>
                </c:pt>
                <c:pt idx="317">
                  <c:v>-47.372038165989864</c:v>
                </c:pt>
                <c:pt idx="318">
                  <c:v>-47.304968026624856</c:v>
                </c:pt>
                <c:pt idx="319">
                  <c:v>-47.237590963130202</c:v>
                </c:pt>
                <c:pt idx="320">
                  <c:v>-47.169905660283021</c:v>
                </c:pt>
                <c:pt idx="321">
                  <c:v>-47.101910789266292</c:v>
                </c:pt>
                <c:pt idx="322">
                  <c:v>-47.033605007483743</c:v>
                </c:pt>
                <c:pt idx="323">
                  <c:v>-46.964986958371448</c:v>
                </c:pt>
                <c:pt idx="324">
                  <c:v>-46.89605527120591</c:v>
                </c:pt>
                <c:pt idx="325">
                  <c:v>-46.826808560908781</c:v>
                </c:pt>
                <c:pt idx="326">
                  <c:v>-46.757245427847863</c:v>
                </c:pt>
                <c:pt idx="327">
                  <c:v>-46.687364457634573</c:v>
                </c:pt>
                <c:pt idx="328">
                  <c:v>-46.617164220917601</c:v>
                </c:pt>
                <c:pt idx="329">
                  <c:v>-46.546643273172776</c:v>
                </c:pt>
                <c:pt idx="330">
                  <c:v>-46.475800154489001</c:v>
                </c:pt>
                <c:pt idx="331">
                  <c:v>-46.404633389350245</c:v>
                </c:pt>
                <c:pt idx="332">
                  <c:v>-46.333141486413368</c:v>
                </c:pt>
                <c:pt idx="333">
                  <c:v>-46.261322938281822</c:v>
                </c:pt>
                <c:pt idx="334">
                  <c:v>-46.189176221275048</c:v>
                </c:pt>
                <c:pt idx="335">
                  <c:v>-46.116699795193497</c:v>
                </c:pt>
                <c:pt idx="336">
                  <c:v>-46.043892103079209</c:v>
                </c:pt>
                <c:pt idx="337">
                  <c:v>-45.970751570971728</c:v>
                </c:pt>
                <c:pt idx="338">
                  <c:v>-45.897276607659421</c:v>
                </c:pt>
                <c:pt idx="339">
                  <c:v>-45.823465604425863</c:v>
                </c:pt>
                <c:pt idx="340">
                  <c:v>-45.749316934791494</c:v>
                </c:pt>
                <c:pt idx="341">
                  <c:v>-45.67482895425006</c:v>
                </c:pt>
                <c:pt idx="342">
                  <c:v>-45.599999999999994</c:v>
                </c:pt>
                <c:pt idx="343">
                  <c:v>-45.524828390670514</c:v>
                </c:pt>
                <c:pt idx="344">
                  <c:v>-45.449312426042269</c:v>
                </c:pt>
                <c:pt idx="345">
                  <c:v>-45.373450386762521</c:v>
                </c:pt>
                <c:pt idx="346">
                  <c:v>-45.297240534054609</c:v>
                </c:pt>
                <c:pt idx="347">
                  <c:v>-45.220681109421605</c:v>
                </c:pt>
                <c:pt idx="348">
                  <c:v>-45.143770334344033</c:v>
                </c:pt>
                <c:pt idx="349">
                  <c:v>-45.066506409971474</c:v>
                </c:pt>
                <c:pt idx="350">
                  <c:v>-44.988887516807971</c:v>
                </c:pt>
                <c:pt idx="351">
                  <c:v>-44.910911814390943</c:v>
                </c:pt>
                <c:pt idx="352">
                  <c:v>-44.832577440963618</c:v>
                </c:pt>
                <c:pt idx="353">
                  <c:v>-44.753882513140695</c:v>
                </c:pt>
                <c:pt idx="354">
                  <c:v>-44.674825125567082</c:v>
                </c:pt>
                <c:pt idx="355">
                  <c:v>-44.595403350569661</c:v>
                </c:pt>
                <c:pt idx="356">
                  <c:v>-44.515615237801669</c:v>
                </c:pt>
                <c:pt idx="357">
                  <c:v>-44.435458813879706</c:v>
                </c:pt>
                <c:pt idx="358">
                  <c:v>-44.354932082013157</c:v>
                </c:pt>
                <c:pt idx="359">
                  <c:v>-44.274033021625669</c:v>
                </c:pt>
                <c:pt idx="360">
                  <c:v>-44.192759587968709</c:v>
                </c:pt>
                <c:pt idx="361">
                  <c:v>-44.111109711726819</c:v>
                </c:pt>
                <c:pt idx="362">
                  <c:v>-44.029081298614436</c:v>
                </c:pt>
                <c:pt idx="363">
                  <c:v>-43.946672228964054</c:v>
                </c:pt>
                <c:pt idx="364">
                  <c:v>-43.863880357305376</c:v>
                </c:pt>
                <c:pt idx="365">
                  <c:v>-43.780703511935485</c:v>
                </c:pt>
                <c:pt idx="366">
                  <c:v>-43.697139494479494</c:v>
                </c:pt>
                <c:pt idx="367">
                  <c:v>-43.613186079441618</c:v>
                </c:pt>
                <c:pt idx="368">
                  <c:v>-43.52884101374628</c:v>
                </c:pt>
                <c:pt idx="369">
                  <c:v>-43.444102016269134</c:v>
                </c:pt>
                <c:pt idx="370">
                  <c:v>-43.358966777357601</c:v>
                </c:pt>
                <c:pt idx="371">
                  <c:v>-43.273432958340614</c:v>
                </c:pt>
                <c:pt idx="372">
                  <c:v>-43.187498191027458</c:v>
                </c:pt>
                <c:pt idx="373">
                  <c:v>-43.101160077195139</c:v>
                </c:pt>
                <c:pt idx="374">
                  <c:v>-43.014416188064203</c:v>
                </c:pt>
                <c:pt idx="375">
                  <c:v>-42.927264063762557</c:v>
                </c:pt>
                <c:pt idx="376">
                  <c:v>-42.839701212776916</c:v>
                </c:pt>
                <c:pt idx="377">
                  <c:v>-42.7517251113917</c:v>
                </c:pt>
                <c:pt idx="378">
                  <c:v>-42.663333203114831</c:v>
                </c:pt>
                <c:pt idx="379">
                  <c:v>-42.574522898090123</c:v>
                </c:pt>
                <c:pt idx="380">
                  <c:v>-42.485291572496003</c:v>
                </c:pt>
                <c:pt idx="381">
                  <c:v>-42.395636567929955</c:v>
                </c:pt>
                <c:pt idx="382">
                  <c:v>-42.305555190778428</c:v>
                </c:pt>
                <c:pt idx="383">
                  <c:v>-42.215044711571728</c:v>
                </c:pt>
                <c:pt idx="384">
                  <c:v>-42.124102364323448</c:v>
                </c:pt>
                <c:pt idx="385">
                  <c:v>-42.032725345854033</c:v>
                </c:pt>
                <c:pt idx="386">
                  <c:v>-41.940910815097951</c:v>
                </c:pt>
                <c:pt idx="387">
                  <c:v>-41.848655892393957</c:v>
                </c:pt>
                <c:pt idx="388">
                  <c:v>-41.755957658758113</c:v>
                </c:pt>
                <c:pt idx="389">
                  <c:v>-41.662813155138721</c:v>
                </c:pt>
                <c:pt idx="390">
                  <c:v>-41.569219381653056</c:v>
                </c:pt>
                <c:pt idx="391">
                  <c:v>-41.475173296804918</c:v>
                </c:pt>
                <c:pt idx="392">
                  <c:v>-41.380671816682721</c:v>
                </c:pt>
                <c:pt idx="393">
                  <c:v>-41.28571181413735</c:v>
                </c:pt>
                <c:pt idx="394">
                  <c:v>-41.190290117939206</c:v>
                </c:pt>
                <c:pt idx="395">
                  <c:v>-41.094403511913882</c:v>
                </c:pt>
                <c:pt idx="396">
                  <c:v>-40.998048734055622</c:v>
                </c:pt>
                <c:pt idx="397">
                  <c:v>-40.901222475618013</c:v>
                </c:pt>
                <c:pt idx="398">
                  <c:v>-40.803921380181102</c:v>
                </c:pt>
                <c:pt idx="399">
                  <c:v>-40.706142042694246</c:v>
                </c:pt>
                <c:pt idx="400">
                  <c:v>-40.607881008493905</c:v>
                </c:pt>
                <c:pt idx="401">
                  <c:v>-40.509134772295489</c:v>
                </c:pt>
                <c:pt idx="402">
                  <c:v>-40.409899777158564</c:v>
                </c:pt>
                <c:pt idx="403">
                  <c:v>-40.310172413424382</c:v>
                </c:pt>
                <c:pt idx="404">
                  <c:v>-40.209949017624979</c:v>
                </c:pt>
                <c:pt idx="405">
                  <c:v>-40.10922587136281</c:v>
                </c:pt>
                <c:pt idx="406">
                  <c:v>-40.007999200159958</c:v>
                </c:pt>
                <c:pt idx="407">
                  <c:v>-39.906265172275894</c:v>
                </c:pt>
                <c:pt idx="408">
                  <c:v>-39.804019897492765</c:v>
                </c:pt>
                <c:pt idx="409">
                  <c:v>-39.701259425867086</c:v>
                </c:pt>
                <c:pt idx="410">
                  <c:v>-39.597979746446661</c:v>
                </c:pt>
                <c:pt idx="411">
                  <c:v>-39.494176785951623</c:v>
                </c:pt>
                <c:pt idx="412">
                  <c:v>-39.38984640741824</c:v>
                </c:pt>
                <c:pt idx="413">
                  <c:v>-39.284984408804341</c:v>
                </c:pt>
                <c:pt idx="414">
                  <c:v>-39.179586521554818</c:v>
                </c:pt>
                <c:pt idx="415">
                  <c:v>-39.073648409126065</c:v>
                </c:pt>
                <c:pt idx="416">
                  <c:v>-38.96716566546764</c:v>
                </c:pt>
                <c:pt idx="417">
                  <c:v>-38.860133813459775</c:v>
                </c:pt>
                <c:pt idx="418">
                  <c:v>-38.752548303305169</c:v>
                </c:pt>
                <c:pt idx="419">
                  <c:v>-38.644404510873244</c:v>
                </c:pt>
                <c:pt idx="420">
                  <c:v>-38.535697735995385</c:v>
                </c:pt>
                <c:pt idx="421">
                  <c:v>-38.426423200709166</c:v>
                </c:pt>
                <c:pt idx="422">
                  <c:v>-38.31657604744975</c:v>
                </c:pt>
                <c:pt idx="423">
                  <c:v>-38.206151337186533</c:v>
                </c:pt>
                <c:pt idx="424">
                  <c:v>-38.095144047502956</c:v>
                </c:pt>
                <c:pt idx="425">
                  <c:v>-37.9835490706174</c:v>
                </c:pt>
                <c:pt idx="426">
                  <c:v>-37.871361211342794</c:v>
                </c:pt>
                <c:pt idx="427">
                  <c:v>-37.75857518498281</c:v>
                </c:pt>
                <c:pt idx="428">
                  <c:v>-37.645185615162006</c:v>
                </c:pt>
                <c:pt idx="429">
                  <c:v>-37.531187031587478</c:v>
                </c:pt>
                <c:pt idx="430">
                  <c:v>-37.416573867739416</c:v>
                </c:pt>
                <c:pt idx="431">
                  <c:v>-37.301340458487545</c:v>
                </c:pt>
                <c:pt idx="432">
                  <c:v>-37.185481037630801</c:v>
                </c:pt>
                <c:pt idx="433">
                  <c:v>-37.068989735356972</c:v>
                </c:pt>
                <c:pt idx="434">
                  <c:v>-36.951860575619193</c:v>
                </c:pt>
                <c:pt idx="435">
                  <c:v>-36.834087473426024</c:v>
                </c:pt>
                <c:pt idx="436">
                  <c:v>-36.715664232041341</c:v>
                </c:pt>
                <c:pt idx="437">
                  <c:v>-36.596584540090618</c:v>
                </c:pt>
                <c:pt idx="438">
                  <c:v>-36.476841968569595</c:v>
                </c:pt>
                <c:pt idx="439">
                  <c:v>-36.356429967751239</c:v>
                </c:pt>
                <c:pt idx="440">
                  <c:v>-36.235341863986875</c:v>
                </c:pt>
                <c:pt idx="441">
                  <c:v>-36.113570856396905</c:v>
                </c:pt>
                <c:pt idx="442">
                  <c:v>-35.991110013446374</c:v>
                </c:pt>
                <c:pt idx="443">
                  <c:v>-35.867952269400611</c:v>
                </c:pt>
                <c:pt idx="444">
                  <c:v>-35.744090420655553</c:v>
                </c:pt>
                <c:pt idx="445">
                  <c:v>-35.61951712193752</c:v>
                </c:pt>
                <c:pt idx="446">
                  <c:v>-35.494224882366424</c:v>
                </c:pt>
                <c:pt idx="447">
                  <c:v>-35.368206061376647</c:v>
                </c:pt>
                <c:pt idx="448">
                  <c:v>-35.241452864489005</c:v>
                </c:pt>
                <c:pt idx="449">
                  <c:v>-35.113957338927214</c:v>
                </c:pt>
                <c:pt idx="450">
                  <c:v>-34.985711369071801</c:v>
                </c:pt>
                <c:pt idx="451">
                  <c:v>-34.856706671743957</c:v>
                </c:pt>
                <c:pt idx="452">
                  <c:v>-34.726934791311479</c:v>
                </c:pt>
                <c:pt idx="453">
                  <c:v>-34.596387094608595</c:v>
                </c:pt>
                <c:pt idx="454">
                  <c:v>-34.465054765660831</c:v>
                </c:pt>
                <c:pt idx="455">
                  <c:v>-34.332928800205785</c:v>
                </c:pt>
                <c:pt idx="456">
                  <c:v>-34.199999999999996</c:v>
                </c:pt>
                <c:pt idx="457">
                  <c:v>-34.066258966901543</c:v>
                </c:pt>
                <c:pt idx="458">
                  <c:v>-33.931696096717594</c:v>
                </c:pt>
                <c:pt idx="459">
                  <c:v>-33.79630157280527</c:v>
                </c:pt>
                <c:pt idx="460">
                  <c:v>-33.660065359413672</c:v>
                </c:pt>
                <c:pt idx="461">
                  <c:v>-33.522977194754048</c:v>
                </c:pt>
                <c:pt idx="462">
                  <c:v>-33.38502658378453</c:v>
                </c:pt>
                <c:pt idx="463">
                  <c:v>-33.246202790694767</c:v>
                </c:pt>
                <c:pt idx="464">
                  <c:v>-33.106494831075068</c:v>
                </c:pt>
                <c:pt idx="465">
                  <c:v>-32.965891463753863</c:v>
                </c:pt>
                <c:pt idx="466">
                  <c:v>-32.824381182285826</c:v>
                </c:pt>
                <c:pt idx="467">
                  <c:v>-32.681952206072388</c:v>
                </c:pt>
                <c:pt idx="468">
                  <c:v>-32.538592471095001</c:v>
                </c:pt>
                <c:pt idx="469">
                  <c:v>-32.394289620240173</c:v>
                </c:pt>
                <c:pt idx="470">
                  <c:v>-32.249030993194197</c:v>
                </c:pt>
                <c:pt idx="471">
                  <c:v>-32.102803615883765</c:v>
                </c:pt>
                <c:pt idx="472">
                  <c:v>-31.955594189437313</c:v>
                </c:pt>
                <c:pt idx="473">
                  <c:v>-31.80738907864021</c:v>
                </c:pt>
                <c:pt idx="474">
                  <c:v>-31.658174299855009</c:v>
                </c:pt>
                <c:pt idx="475">
                  <c:v>-31.507935508376299</c:v>
                </c:pt>
                <c:pt idx="476">
                  <c:v>-31.35665798518713</c:v>
                </c:pt>
                <c:pt idx="477">
                  <c:v>-31.204326623082249</c:v>
                </c:pt>
                <c:pt idx="478">
                  <c:v>-31.050925912120565</c:v>
                </c:pt>
                <c:pt idx="479">
                  <c:v>-30.896439924366693</c:v>
                </c:pt>
                <c:pt idx="480">
                  <c:v>-30.740852297878796</c:v>
                </c:pt>
                <c:pt idx="481">
                  <c:v>-30.584146219896343</c:v>
                </c:pt>
                <c:pt idx="482">
                  <c:v>-30.426304409178577</c:v>
                </c:pt>
                <c:pt idx="483">
                  <c:v>-30.267309097440428</c:v>
                </c:pt>
                <c:pt idx="484">
                  <c:v>-30.107142009828831</c:v>
                </c:pt>
                <c:pt idx="485">
                  <c:v>-29.94578434437809</c:v>
                </c:pt>
                <c:pt idx="486">
                  <c:v>-29.783216750378056</c:v>
                </c:pt>
                <c:pt idx="487">
                  <c:v>-29.619419305583964</c:v>
                </c:pt>
                <c:pt idx="488">
                  <c:v>-29.454371492191111</c:v>
                </c:pt>
                <c:pt idx="489">
                  <c:v>-29.288052171491362</c:v>
                </c:pt>
                <c:pt idx="490">
                  <c:v>-29.120439557122072</c:v>
                </c:pt>
                <c:pt idx="491">
                  <c:v>-28.951511186810269</c:v>
                </c:pt>
                <c:pt idx="492">
                  <c:v>-28.78124389250749</c:v>
                </c:pt>
                <c:pt idx="493">
                  <c:v>-28.609613768801566</c:v>
                </c:pt>
                <c:pt idx="494">
                  <c:v>-28.43659613948196</c:v>
                </c:pt>
                <c:pt idx="495">
                  <c:v>-28.262165522125159</c:v>
                </c:pt>
                <c:pt idx="496">
                  <c:v>-28.086295590554474</c:v>
                </c:pt>
                <c:pt idx="497">
                  <c:v>-27.908959135016122</c:v>
                </c:pt>
                <c:pt idx="498">
                  <c:v>-27.730128019899233</c:v>
                </c:pt>
                <c:pt idx="499">
                  <c:v>-27.549773138811872</c:v>
                </c:pt>
                <c:pt idx="500">
                  <c:v>-27.367864366808018</c:v>
                </c:pt>
                <c:pt idx="501">
                  <c:v>-27.184370509540951</c:v>
                </c:pt>
                <c:pt idx="502">
                  <c:v>-26.999259249097921</c:v>
                </c:pt>
                <c:pt idx="503">
                  <c:v>-26.812497086246935</c:v>
                </c:pt>
                <c:pt idx="504">
                  <c:v>-26.624049278800552</c:v>
                </c:pt>
                <c:pt idx="505">
                  <c:v>-26.433879775772606</c:v>
                </c:pt>
                <c:pt idx="506">
                  <c:v>-26.241951146970759</c:v>
                </c:pt>
                <c:pt idx="507">
                  <c:v>-26.048224507631989</c:v>
                </c:pt>
                <c:pt idx="508">
                  <c:v>-25.852659437667146</c:v>
                </c:pt>
                <c:pt idx="509">
                  <c:v>-25.655213895035061</c:v>
                </c:pt>
                <c:pt idx="510">
                  <c:v>-25.45584412271571</c:v>
                </c:pt>
                <c:pt idx="511">
                  <c:v>-25.25450454869388</c:v>
                </c:pt>
                <c:pt idx="512">
                  <c:v>-25.051147678300079</c:v>
                </c:pt>
                <c:pt idx="513">
                  <c:v>-24.845723978181848</c:v>
                </c:pt>
                <c:pt idx="514">
                  <c:v>-24.638181751095189</c:v>
                </c:pt>
                <c:pt idx="515">
                  <c:v>-24.428467000612216</c:v>
                </c:pt>
                <c:pt idx="516">
                  <c:v>-24.216523284732681</c:v>
                </c:pt>
                <c:pt idx="517">
                  <c:v>-24.002291557265938</c:v>
                </c:pt>
                <c:pt idx="518">
                  <c:v>-23.785709995709613</c:v>
                </c:pt>
                <c:pt idx="519">
                  <c:v>-23.566713814191413</c:v>
                </c:pt>
                <c:pt idx="520">
                  <c:v>-23.345235059857504</c:v>
                </c:pt>
                <c:pt idx="521">
                  <c:v>-23.121202390879237</c:v>
                </c:pt>
                <c:pt idx="522">
                  <c:v>-22.894540834006694</c:v>
                </c:pt>
                <c:pt idx="523">
                  <c:v>-22.66517151931572</c:v>
                </c:pt>
                <c:pt idx="524">
                  <c:v>-22.433011389467982</c:v>
                </c:pt>
                <c:pt idx="525">
                  <c:v>-22.197972880423112</c:v>
                </c:pt>
                <c:pt idx="526">
                  <c:v>-21.959963570097283</c:v>
                </c:pt>
                <c:pt idx="527">
                  <c:v>-21.718885790942398</c:v>
                </c:pt>
                <c:pt idx="528">
                  <c:v>-21.474636201807943</c:v>
                </c:pt>
                <c:pt idx="529">
                  <c:v>-21.227105313725659</c:v>
                </c:pt>
                <c:pt idx="530">
                  <c:v>-20.976176963403031</c:v>
                </c:pt>
                <c:pt idx="531">
                  <c:v>-20.721727727194946</c:v>
                </c:pt>
                <c:pt idx="532">
                  <c:v>-20.46362626711111</c:v>
                </c:pt>
                <c:pt idx="533">
                  <c:v>-20.201732598962895</c:v>
                </c:pt>
                <c:pt idx="534">
                  <c:v>-19.93589727100338</c:v>
                </c:pt>
                <c:pt idx="535">
                  <c:v>-19.665960439297137</c:v>
                </c:pt>
                <c:pt idx="536">
                  <c:v>-19.391750823481615</c:v>
                </c:pt>
                <c:pt idx="537">
                  <c:v>-19.113084523435759</c:v>
                </c:pt>
                <c:pt idx="538">
                  <c:v>-18.829763673503724</c:v>
                </c:pt>
                <c:pt idx="539">
                  <c:v>-18.541574906139985</c:v>
                </c:pt>
                <c:pt idx="540">
                  <c:v>-18.248287590894659</c:v>
                </c:pt>
                <c:pt idx="541">
                  <c:v>-17.94965180720785</c:v>
                </c:pt>
                <c:pt idx="542">
                  <c:v>-17.645396000090212</c:v>
                </c:pt>
                <c:pt idx="543">
                  <c:v>-17.335224255832408</c:v>
                </c:pt>
                <c:pt idx="544">
                  <c:v>-17.018813119603855</c:v>
                </c:pt>
                <c:pt idx="545">
                  <c:v>-16.695807857064001</c:v>
                </c:pt>
                <c:pt idx="546">
                  <c:v>-16.365818036383018</c:v>
                </c:pt>
                <c:pt idx="547">
                  <c:v>-16.028412273210339</c:v>
                </c:pt>
                <c:pt idx="548">
                  <c:v>-15.683111936092292</c:v>
                </c:pt>
                <c:pt idx="549">
                  <c:v>-15.329383549249469</c:v>
                </c:pt>
                <c:pt idx="550">
                  <c:v>-14.966629547095765</c:v>
                </c:pt>
                <c:pt idx="551">
                  <c:v>-14.594176920950348</c:v>
                </c:pt>
                <c:pt idx="552">
                  <c:v>-14.211263138792399</c:v>
                </c:pt>
                <c:pt idx="553">
                  <c:v>-13.817018491700745</c:v>
                </c:pt>
                <c:pt idx="554">
                  <c:v>-13.410443691392173</c:v>
                </c:pt>
                <c:pt idx="555">
                  <c:v>-12.99038105676658</c:v>
                </c:pt>
                <c:pt idx="556">
                  <c:v>-12.555476892575602</c:v>
                </c:pt>
                <c:pt idx="557">
                  <c:v>-12.104131526053399</c:v>
                </c:pt>
                <c:pt idx="558">
                  <c:v>-11.634431657799196</c:v>
                </c:pt>
                <c:pt idx="559">
                  <c:v>-11.144056711987787</c:v>
                </c:pt>
                <c:pt idx="560">
                  <c:v>-10.63014581273465</c:v>
                </c:pt>
                <c:pt idx="561">
                  <c:v>-10.089103032480141</c:v>
                </c:pt>
                <c:pt idx="562">
                  <c:v>-9.5163018026962281</c:v>
                </c:pt>
                <c:pt idx="563">
                  <c:v>-8.905616205518875</c:v>
                </c:pt>
                <c:pt idx="564">
                  <c:v>-8.2486362509205104</c:v>
                </c:pt>
                <c:pt idx="565">
                  <c:v>-7.5332595866596819</c:v>
                </c:pt>
                <c:pt idx="566">
                  <c:v>-6.7409198185410908</c:v>
                </c:pt>
                <c:pt idx="567">
                  <c:v>-5.8403767001795073</c:v>
                </c:pt>
                <c:pt idx="568">
                  <c:v>-4.7707441767506484</c:v>
                </c:pt>
                <c:pt idx="569">
                  <c:v>-3.3749074061372895</c:v>
                </c:pt>
                <c:pt idx="57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77F-4B33-8788-6C19E158F8AF}"/>
            </c:ext>
          </c:extLst>
        </c:ser>
        <c:ser>
          <c:idx val="4"/>
          <c:order val="4"/>
          <c:tx>
            <c:strRef>
              <c:f>'Explosion Data'!$F$2</c:f>
              <c:strCache>
                <c:ptCount val="1"/>
                <c:pt idx="0">
                  <c:v>Compressor outlet breach</c:v>
                </c:pt>
              </c:strCache>
            </c:strRef>
          </c:tx>
          <c:spPr>
            <a:ln w="12700" cap="rnd">
              <a:solidFill>
                <a:srgbClr val="00AAFF"/>
              </a:solidFill>
              <a:round/>
            </a:ln>
            <a:effectLst/>
          </c:spPr>
          <c:marker>
            <c:symbol val="none"/>
          </c:marker>
          <c:xVal>
            <c:numRef>
              <c:f>'Explosion Data'!$A$3:$A$1003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'Explosion Data'!$F$3:$F$233</c:f>
              <c:numCache>
                <c:formatCode>General</c:formatCode>
                <c:ptCount val="231"/>
                <c:pt idx="0">
                  <c:v>23</c:v>
                </c:pt>
                <c:pt idx="1">
                  <c:v>22.999782607668273</c:v>
                </c:pt>
                <c:pt idx="2">
                  <c:v>22.999130418344084</c:v>
                </c:pt>
                <c:pt idx="3">
                  <c:v>22.998043395036891</c:v>
                </c:pt>
                <c:pt idx="4">
                  <c:v>22.996521476084162</c:v>
                </c:pt>
                <c:pt idx="5">
                  <c:v>22.994564575133836</c:v>
                </c:pt>
                <c:pt idx="6">
                  <c:v>22.992172581119863</c:v>
                </c:pt>
                <c:pt idx="7">
                  <c:v>22.989345358230626</c:v>
                </c:pt>
                <c:pt idx="8">
                  <c:v>22.98608274587038</c:v>
                </c:pt>
                <c:pt idx="9">
                  <c:v>22.982384558613582</c:v>
                </c:pt>
                <c:pt idx="10">
                  <c:v>22.978250586152114</c:v>
                </c:pt>
                <c:pt idx="11">
                  <c:v>22.973680593235382</c:v>
                </c:pt>
                <c:pt idx="12">
                  <c:v>22.96867431960321</c:v>
                </c:pt>
                <c:pt idx="13">
                  <c:v>22.963231479911531</c:v>
                </c:pt>
                <c:pt idx="14">
                  <c:v>22.957351763650788</c:v>
                </c:pt>
                <c:pt idx="15">
                  <c:v>22.951034835057001</c:v>
                </c:pt>
                <c:pt idx="16">
                  <c:v>22.94428033301546</c:v>
                </c:pt>
                <c:pt idx="17">
                  <c:v>22.93708787095694</c:v>
                </c:pt>
                <c:pt idx="18">
                  <c:v>22.92945703674642</c:v>
                </c:pt>
                <c:pt idx="19">
                  <c:v>22.921387392564178</c:v>
                </c:pt>
                <c:pt idx="20">
                  <c:v>22.912878474779198</c:v>
                </c:pt>
                <c:pt idx="21">
                  <c:v>22.903929793814861</c:v>
                </c:pt>
                <c:pt idx="22">
                  <c:v>22.894540834006694</c:v>
                </c:pt>
                <c:pt idx="23">
                  <c:v>22.884711053452261</c:v>
                </c:pt>
                <c:pt idx="24">
                  <c:v>22.874439883852894</c:v>
                </c:pt>
                <c:pt idx="25">
                  <c:v>22.863726730347352</c:v>
                </c:pt>
                <c:pt idx="26">
                  <c:v>22.852570971337119</c:v>
                </c:pt>
                <c:pt idx="27">
                  <c:v>22.840971958303353</c:v>
                </c:pt>
                <c:pt idx="28">
                  <c:v>22.828929015615252</c:v>
                </c:pt>
                <c:pt idx="29">
                  <c:v>22.816441440329822</c:v>
                </c:pt>
                <c:pt idx="30">
                  <c:v>22.803508501982758</c:v>
                </c:pt>
                <c:pt idx="31">
                  <c:v>22.790129442370439</c:v>
                </c:pt>
                <c:pt idx="32">
                  <c:v>22.776303475322766</c:v>
                </c:pt>
                <c:pt idx="33">
                  <c:v>22.762029786466758</c:v>
                </c:pt>
                <c:pt idx="34">
                  <c:v>22.747307532980692</c:v>
                </c:pt>
                <c:pt idx="35">
                  <c:v>22.732135843338611</c:v>
                </c:pt>
                <c:pt idx="36">
                  <c:v>22.71651381704508</c:v>
                </c:pt>
                <c:pt idx="37">
                  <c:v>22.700440524359873</c:v>
                </c:pt>
                <c:pt idx="38">
                  <c:v>22.683915006012519</c:v>
                </c:pt>
                <c:pt idx="39">
                  <c:v>22.666936272906401</c:v>
                </c:pt>
                <c:pt idx="40">
                  <c:v>22.649503305812249</c:v>
                </c:pt>
                <c:pt idx="41">
                  <c:v>22.631615055050755</c:v>
                </c:pt>
                <c:pt idx="42">
                  <c:v>22.613270440164111</c:v>
                </c:pt>
                <c:pt idx="43">
                  <c:v>22.594468349576186</c:v>
                </c:pt>
                <c:pt idx="44">
                  <c:v>22.575207640241096</c:v>
                </c:pt>
                <c:pt idx="45">
                  <c:v>22.555487137279922</c:v>
                </c:pt>
                <c:pt idx="46">
                  <c:v>22.53530563360524</c:v>
                </c:pt>
                <c:pt idx="47">
                  <c:v>22.51466188953323</c:v>
                </c:pt>
                <c:pt idx="48">
                  <c:v>22.493554632383027</c:v>
                </c:pt>
                <c:pt idx="49">
                  <c:v>22.471982556063004</c:v>
                </c:pt>
                <c:pt idx="50">
                  <c:v>22.449944320643649</c:v>
                </c:pt>
                <c:pt idx="51">
                  <c:v>22.427438551916712</c:v>
                </c:pt>
                <c:pt idx="52">
                  <c:v>22.40446384094027</c:v>
                </c:pt>
                <c:pt idx="53">
                  <c:v>22.381018743569292</c:v>
                </c:pt>
                <c:pt idx="54">
                  <c:v>22.357101779971391</c:v>
                </c:pt>
                <c:pt idx="55">
                  <c:v>22.332711434127294</c:v>
                </c:pt>
                <c:pt idx="56">
                  <c:v>22.307846153315655</c:v>
                </c:pt>
                <c:pt idx="57">
                  <c:v>22.28250434758176</c:v>
                </c:pt>
                <c:pt idx="58">
                  <c:v>22.25668438918969</c:v>
                </c:pt>
                <c:pt idx="59">
                  <c:v>22.230384612057435</c:v>
                </c:pt>
                <c:pt idx="60">
                  <c:v>22.203603311174518</c:v>
                </c:pt>
                <c:pt idx="61">
                  <c:v>22.176338742001576</c:v>
                </c:pt>
                <c:pt idx="62">
                  <c:v>22.148589119851405</c:v>
                </c:pt>
                <c:pt idx="63">
                  <c:v>22.120352619250898</c:v>
                </c:pt>
                <c:pt idx="64">
                  <c:v>22.091627373283298</c:v>
                </c:pt>
                <c:pt idx="65">
                  <c:v>22.06241147291021</c:v>
                </c:pt>
                <c:pt idx="66">
                  <c:v>22.032702966272659</c:v>
                </c:pt>
                <c:pt idx="67">
                  <c:v>22.002499857970687</c:v>
                </c:pt>
                <c:pt idx="68">
                  <c:v>21.971800108320664</c:v>
                </c:pt>
                <c:pt idx="69">
                  <c:v>21.94060163258975</c:v>
                </c:pt>
                <c:pt idx="70">
                  <c:v>21.908902300206645</c:v>
                </c:pt>
                <c:pt idx="71">
                  <c:v>21.87669993394799</c:v>
                </c:pt>
                <c:pt idx="72">
                  <c:v>21.843992309099544</c:v>
                </c:pt>
                <c:pt idx="73">
                  <c:v>21.810777152591331</c:v>
                </c:pt>
                <c:pt idx="74">
                  <c:v>21.777052142105919</c:v>
                </c:pt>
                <c:pt idx="75">
                  <c:v>21.742814905158898</c:v>
                </c:pt>
                <c:pt idx="76">
                  <c:v>21.708063018150654</c:v>
                </c:pt>
                <c:pt idx="77">
                  <c:v>21.672794005388415</c:v>
                </c:pt>
                <c:pt idx="78">
                  <c:v>21.637005338077635</c:v>
                </c:pt>
                <c:pt idx="79">
                  <c:v>21.600694433281536</c:v>
                </c:pt>
                <c:pt idx="80">
                  <c:v>21.563858652847824</c:v>
                </c:pt>
                <c:pt idx="81">
                  <c:v>21.526495302301303</c:v>
                </c:pt>
                <c:pt idx="82">
                  <c:v>21.488601629701268</c:v>
                </c:pt>
                <c:pt idx="83">
                  <c:v>21.450174824462387</c:v>
                </c:pt>
                <c:pt idx="84">
                  <c:v>21.411212016137714</c:v>
                </c:pt>
                <c:pt idx="85">
                  <c:v>21.37171027316251</c:v>
                </c:pt>
                <c:pt idx="86">
                  <c:v>21.331666601557412</c:v>
                </c:pt>
                <c:pt idx="87">
                  <c:v>21.291077943589421</c:v>
                </c:pt>
                <c:pt idx="88">
                  <c:v>21.249941176389171</c:v>
                </c:pt>
                <c:pt idx="89">
                  <c:v>21.208253110522797</c:v>
                </c:pt>
                <c:pt idx="90">
                  <c:v>21.166010488516726</c:v>
                </c:pt>
                <c:pt idx="91">
                  <c:v>21.123209983333499</c:v>
                </c:pt>
                <c:pt idx="92">
                  <c:v>21.079848196796863</c:v>
                </c:pt>
                <c:pt idx="93">
                  <c:v>21.035921657964025</c:v>
                </c:pt>
                <c:pt idx="94">
                  <c:v>20.991426821443081</c:v>
                </c:pt>
                <c:pt idx="95">
                  <c:v>20.946360065653412</c:v>
                </c:pt>
                <c:pt idx="96">
                  <c:v>20.900717691026784</c:v>
                </c:pt>
                <c:pt idx="97">
                  <c:v>20.854495918146764</c:v>
                </c:pt>
                <c:pt idx="98">
                  <c:v>20.807690885823924</c:v>
                </c:pt>
                <c:pt idx="99">
                  <c:v>20.760298649104257</c:v>
                </c:pt>
                <c:pt idx="100">
                  <c:v>20.71231517720798</c:v>
                </c:pt>
                <c:pt idx="101">
                  <c:v>20.66373635139589</c:v>
                </c:pt>
                <c:pt idx="102">
                  <c:v>20.614557962760202</c:v>
                </c:pt>
                <c:pt idx="103">
                  <c:v>20.564775709936637</c:v>
                </c:pt>
                <c:pt idx="104">
                  <c:v>20.514385196734509</c:v>
                </c:pt>
                <c:pt idx="105">
                  <c:v>20.463381929681123</c:v>
                </c:pt>
                <c:pt idx="106">
                  <c:v>20.411761315476916</c:v>
                </c:pt>
                <c:pt idx="107">
                  <c:v>20.359518658357324</c:v>
                </c:pt>
                <c:pt idx="108">
                  <c:v>20.306649157357302</c:v>
                </c:pt>
                <c:pt idx="109">
                  <c:v>20.253147903474165</c:v>
                </c:pt>
                <c:pt idx="110">
                  <c:v>20.199009876724155</c:v>
                </c:pt>
                <c:pt idx="111">
                  <c:v>20.144229943087922</c:v>
                </c:pt>
                <c:pt idx="112">
                  <c:v>20.08880285133985</c:v>
                </c:pt>
                <c:pt idx="113">
                  <c:v>20.03272322975586</c:v>
                </c:pt>
                <c:pt idx="114">
                  <c:v>19.975985582694037</c:v>
                </c:pt>
                <c:pt idx="115">
                  <c:v>19.918584287042091</c:v>
                </c:pt>
                <c:pt idx="116">
                  <c:v>19.860513588525347</c:v>
                </c:pt>
                <c:pt idx="117">
                  <c:v>19.801767597868633</c:v>
                </c:pt>
                <c:pt idx="118">
                  <c:v>19.742340286804904</c:v>
                </c:pt>
                <c:pt idx="119">
                  <c:v>19.682225483923304</c:v>
                </c:pt>
                <c:pt idx="120">
                  <c:v>19.621416870348583</c:v>
                </c:pt>
                <c:pt idx="121">
                  <c:v>19.559907975243647</c:v>
                </c:pt>
                <c:pt idx="122">
                  <c:v>19.497692171126307</c:v>
                </c:pt>
                <c:pt idx="123">
                  <c:v>19.434762668990839</c:v>
                </c:pt>
                <c:pt idx="124">
                  <c:v>19.371112513224428</c:v>
                </c:pt>
                <c:pt idx="125">
                  <c:v>19.306734576307822</c:v>
                </c:pt>
                <c:pt idx="126">
                  <c:v>19.241621553289111</c:v>
                </c:pt>
                <c:pt idx="127">
                  <c:v>19.175765956018552</c:v>
                </c:pt>
                <c:pt idx="128">
                  <c:v>19.109160107131867</c:v>
                </c:pt>
                <c:pt idx="129">
                  <c:v>19.041796133768475</c:v>
                </c:pt>
                <c:pt idx="130">
                  <c:v>18.973665961010276</c:v>
                </c:pt>
                <c:pt idx="131">
                  <c:v>18.904761305025779</c:v>
                </c:pt>
                <c:pt idx="132">
                  <c:v>18.835073665903195</c:v>
                </c:pt>
                <c:pt idx="133">
                  <c:v>18.764594320155179</c:v>
                </c:pt>
                <c:pt idx="134">
                  <c:v>18.693314312876677</c:v>
                </c:pt>
                <c:pt idx="135">
                  <c:v>18.621224449536072</c:v>
                </c:pt>
                <c:pt idx="136">
                  <c:v>18.548315287378529</c:v>
                </c:pt>
                <c:pt idx="137">
                  <c:v>18.47457712641889</c:v>
                </c:pt>
                <c:pt idx="138">
                  <c:v>18.399999999999999</c:v>
                </c:pt>
                <c:pt idx="139">
                  <c:v>18.32457366489054</c:v>
                </c:pt>
                <c:pt idx="140">
                  <c:v>18.248287590894659</c:v>
                </c:pt>
                <c:pt idx="141">
                  <c:v>18.171130949943649</c:v>
                </c:pt>
                <c:pt idx="142">
                  <c:v>18.093092604637828</c:v>
                </c:pt>
                <c:pt idx="143">
                  <c:v>18.014161096204287</c:v>
                </c:pt>
                <c:pt idx="144">
                  <c:v>17.934324631833785</c:v>
                </c:pt>
                <c:pt idx="145">
                  <c:v>17.853571071357123</c:v>
                </c:pt>
                <c:pt idx="146">
                  <c:v>17.77188791321845</c:v>
                </c:pt>
                <c:pt idx="147">
                  <c:v>17.689262279699513</c:v>
                </c:pt>
                <c:pt idx="148">
                  <c:v>17.605680901345451</c:v>
                </c:pt>
                <c:pt idx="149">
                  <c:v>17.521130100538606</c:v>
                </c:pt>
                <c:pt idx="150">
                  <c:v>17.435595774162696</c:v>
                </c:pt>
                <c:pt idx="151">
                  <c:v>17.349063375294932</c:v>
                </c:pt>
                <c:pt idx="152">
                  <c:v>17.261517893858581</c:v>
                </c:pt>
                <c:pt idx="153">
                  <c:v>17.172943836162744</c:v>
                </c:pt>
                <c:pt idx="154">
                  <c:v>17.083325203250098</c:v>
                </c:pt>
                <c:pt idx="155">
                  <c:v>16.99264546796643</c:v>
                </c:pt>
                <c:pt idx="156">
                  <c:v>16.900887550658396</c:v>
                </c:pt>
                <c:pt idx="157">
                  <c:v>16.808033793397726</c:v>
                </c:pt>
                <c:pt idx="158">
                  <c:v>16.714065932620944</c:v>
                </c:pt>
                <c:pt idx="159">
                  <c:v>16.61896507006378</c:v>
                </c:pt>
                <c:pt idx="160">
                  <c:v>16.522711641858304</c:v>
                </c:pt>
                <c:pt idx="161">
                  <c:v>16.425285385648554</c:v>
                </c:pt>
                <c:pt idx="162">
                  <c:v>16.326665305566841</c:v>
                </c:pt>
                <c:pt idx="163">
                  <c:v>16.226829634897879</c:v>
                </c:pt>
                <c:pt idx="164">
                  <c:v>16.125755796240995</c:v>
                </c:pt>
                <c:pt idx="165">
                  <c:v>16.023420358962067</c:v>
                </c:pt>
                <c:pt idx="166">
                  <c:v>15.919798993705918</c:v>
                </c:pt>
                <c:pt idx="167">
                  <c:v>15.814866423716643</c:v>
                </c:pt>
                <c:pt idx="168">
                  <c:v>15.708596372687154</c:v>
                </c:pt>
                <c:pt idx="169">
                  <c:v>15.600961508830155</c:v>
                </c:pt>
                <c:pt idx="170">
                  <c:v>15.491933384829668</c:v>
                </c:pt>
                <c:pt idx="171">
                  <c:v>15.381482373295494</c:v>
                </c:pt>
                <c:pt idx="172">
                  <c:v>15.269577597301113</c:v>
                </c:pt>
                <c:pt idx="173">
                  <c:v>15.156186855538564</c:v>
                </c:pt>
                <c:pt idx="174">
                  <c:v>15.041276541570534</c:v>
                </c:pt>
                <c:pt idx="175">
                  <c:v>14.9248115565993</c:v>
                </c:pt>
                <c:pt idx="176">
                  <c:v>14.806755215103678</c:v>
                </c:pt>
                <c:pt idx="177">
                  <c:v>14.687069142616577</c:v>
                </c:pt>
                <c:pt idx="178">
                  <c:v>14.565713164826498</c:v>
                </c:pt>
                <c:pt idx="179">
                  <c:v>14.442645187083979</c:v>
                </c:pt>
                <c:pt idx="180">
                  <c:v>14.317821063276353</c:v>
                </c:pt>
                <c:pt idx="181">
                  <c:v>14.191194452899301</c:v>
                </c:pt>
                <c:pt idx="182">
                  <c:v>14.062716664997557</c:v>
                </c:pt>
                <c:pt idx="183">
                  <c:v>13.932336487466843</c:v>
                </c:pt>
                <c:pt idx="184">
                  <c:v>13.800000000000002</c:v>
                </c:pt>
                <c:pt idx="185">
                  <c:v>13.665650368716449</c:v>
                </c:pt>
                <c:pt idx="186">
                  <c:v>13.529227620230209</c:v>
                </c:pt>
                <c:pt idx="187">
                  <c:v>13.390668392578467</c:v>
                </c:pt>
                <c:pt idx="188">
                  <c:v>13.249905660041506</c:v>
                </c:pt>
                <c:pt idx="189">
                  <c:v>13.106868428423324</c:v>
                </c:pt>
                <c:pt idx="190">
                  <c:v>12.961481396815721</c:v>
                </c:pt>
                <c:pt idx="191">
                  <c:v>12.813664581219532</c:v>
                </c:pt>
                <c:pt idx="192">
                  <c:v>12.663332894621384</c:v>
                </c:pt>
                <c:pt idx="193">
                  <c:v>12.510395677195826</c:v>
                </c:pt>
                <c:pt idx="194">
                  <c:v>12.354756169184402</c:v>
                </c:pt>
                <c:pt idx="195">
                  <c:v>12.196310917650468</c:v>
                </c:pt>
                <c:pt idx="196">
                  <c:v>12.034949106664303</c:v>
                </c:pt>
                <c:pt idx="197">
                  <c:v>11.870551798463289</c:v>
                </c:pt>
                <c:pt idx="198">
                  <c:v>11.702991070662234</c:v>
                </c:pt>
                <c:pt idx="199">
                  <c:v>11.532129031536201</c:v>
                </c:pt>
                <c:pt idx="200">
                  <c:v>11.357816691600547</c:v>
                </c:pt>
                <c:pt idx="201">
                  <c:v>11.179892664958818</c:v>
                </c:pt>
                <c:pt idx="202">
                  <c:v>10.998181667894018</c:v>
                </c:pt>
                <c:pt idx="203">
                  <c:v>10.812492774564058</c:v>
                </c:pt>
                <c:pt idx="204">
                  <c:v>10.622617379911603</c:v>
                </c:pt>
                <c:pt idx="205">
                  <c:v>10.428326807307105</c:v>
                </c:pt>
                <c:pt idx="206">
                  <c:v>10.229369482035533</c:v>
                </c:pt>
                <c:pt idx="207">
                  <c:v>10.025467570143551</c:v>
                </c:pt>
                <c:pt idx="208">
                  <c:v>9.8163129534464186</c:v>
                </c:pt>
                <c:pt idx="209">
                  <c:v>9.6015623728641195</c:v>
                </c:pt>
                <c:pt idx="210">
                  <c:v>9.3808315196468595</c:v>
                </c:pt>
                <c:pt idx="211">
                  <c:v>9.1536877814354121</c:v>
                </c:pt>
                <c:pt idx="212">
                  <c:v>8.9196412483911036</c:v>
                </c:pt>
                <c:pt idx="213">
                  <c:v>8.6781334398590548</c:v>
                </c:pt>
                <c:pt idx="214">
                  <c:v>8.428523002282196</c:v>
                </c:pt>
                <c:pt idx="215">
                  <c:v>8.1700673191840956</c:v>
                </c:pt>
                <c:pt idx="216">
                  <c:v>7.9018985060553604</c:v>
                </c:pt>
                <c:pt idx="217">
                  <c:v>7.622991538759571</c:v>
                </c:pt>
                <c:pt idx="218">
                  <c:v>7.332121111929343</c:v>
                </c:pt>
                <c:pt idx="219">
                  <c:v>7.0278019323256435</c:v>
                </c:pt>
                <c:pt idx="220">
                  <c:v>6.7082039324993694</c:v>
                </c:pt>
                <c:pt idx="221">
                  <c:v>6.3710281744785844</c:v>
                </c:pt>
                <c:pt idx="222">
                  <c:v>6.0133185513491654</c:v>
                </c:pt>
                <c:pt idx="223">
                  <c:v>5.6311632901204334</c:v>
                </c:pt>
                <c:pt idx="224">
                  <c:v>5.2191953402799616</c:v>
                </c:pt>
                <c:pt idx="225">
                  <c:v>4.7696960070847281</c:v>
                </c:pt>
                <c:pt idx="226">
                  <c:v>4.2708313008125192</c:v>
                </c:pt>
                <c:pt idx="227">
                  <c:v>3.7027017163147287</c:v>
                </c:pt>
                <c:pt idx="228">
                  <c:v>3.0265491900843058</c:v>
                </c:pt>
                <c:pt idx="229">
                  <c:v>2.1424285285628626</c:v>
                </c:pt>
                <c:pt idx="23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77F-4B33-8788-6C19E158F8AF}"/>
            </c:ext>
          </c:extLst>
        </c:ser>
        <c:ser>
          <c:idx val="5"/>
          <c:order val="5"/>
          <c:tx>
            <c:strRef>
              <c:f>'Explosion Data'!$F$2</c:f>
              <c:strCache>
                <c:ptCount val="1"/>
                <c:pt idx="0">
                  <c:v>Compressor outlet breach</c:v>
                </c:pt>
              </c:strCache>
            </c:strRef>
          </c:tx>
          <c:spPr>
            <a:ln w="12700" cap="rnd">
              <a:solidFill>
                <a:srgbClr val="00AAFF"/>
              </a:solidFill>
              <a:round/>
            </a:ln>
            <a:effectLst/>
          </c:spPr>
          <c:marker>
            <c:symbol val="none"/>
          </c:marker>
          <c:xVal>
            <c:numRef>
              <c:f>'Explosion Data'!$A$3:$A$1003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'Explosion Data'!$G$3:$G$233</c:f>
              <c:numCache>
                <c:formatCode>General</c:formatCode>
                <c:ptCount val="231"/>
                <c:pt idx="0">
                  <c:v>-23</c:v>
                </c:pt>
                <c:pt idx="1">
                  <c:v>-22.999782607668273</c:v>
                </c:pt>
                <c:pt idx="2">
                  <c:v>-22.999130418344084</c:v>
                </c:pt>
                <c:pt idx="3">
                  <c:v>-22.998043395036891</c:v>
                </c:pt>
                <c:pt idx="4">
                  <c:v>-22.996521476084162</c:v>
                </c:pt>
                <c:pt idx="5">
                  <c:v>-22.994564575133836</c:v>
                </c:pt>
                <c:pt idx="6">
                  <c:v>-22.992172581119863</c:v>
                </c:pt>
                <c:pt idx="7">
                  <c:v>-22.989345358230626</c:v>
                </c:pt>
                <c:pt idx="8">
                  <c:v>-22.98608274587038</c:v>
                </c:pt>
                <c:pt idx="9">
                  <c:v>-22.982384558613582</c:v>
                </c:pt>
                <c:pt idx="10">
                  <c:v>-22.978250586152114</c:v>
                </c:pt>
                <c:pt idx="11">
                  <c:v>-22.973680593235382</c:v>
                </c:pt>
                <c:pt idx="12">
                  <c:v>-22.96867431960321</c:v>
                </c:pt>
                <c:pt idx="13">
                  <c:v>-22.963231479911531</c:v>
                </c:pt>
                <c:pt idx="14">
                  <c:v>-22.957351763650788</c:v>
                </c:pt>
                <c:pt idx="15">
                  <c:v>-22.951034835057001</c:v>
                </c:pt>
                <c:pt idx="16">
                  <c:v>-22.94428033301546</c:v>
                </c:pt>
                <c:pt idx="17">
                  <c:v>-22.93708787095694</c:v>
                </c:pt>
                <c:pt idx="18">
                  <c:v>-22.92945703674642</c:v>
                </c:pt>
                <c:pt idx="19">
                  <c:v>-22.921387392564178</c:v>
                </c:pt>
                <c:pt idx="20">
                  <c:v>-22.912878474779198</c:v>
                </c:pt>
                <c:pt idx="21">
                  <c:v>-22.903929793814861</c:v>
                </c:pt>
                <c:pt idx="22">
                  <c:v>-22.894540834006694</c:v>
                </c:pt>
                <c:pt idx="23">
                  <c:v>-22.884711053452261</c:v>
                </c:pt>
                <c:pt idx="24">
                  <c:v>-22.874439883852894</c:v>
                </c:pt>
                <c:pt idx="25">
                  <c:v>-22.863726730347352</c:v>
                </c:pt>
                <c:pt idx="26">
                  <c:v>-22.852570971337119</c:v>
                </c:pt>
                <c:pt idx="27">
                  <c:v>-22.840971958303353</c:v>
                </c:pt>
                <c:pt idx="28">
                  <c:v>-22.828929015615252</c:v>
                </c:pt>
                <c:pt idx="29">
                  <c:v>-22.816441440329822</c:v>
                </c:pt>
                <c:pt idx="30">
                  <c:v>-22.803508501982758</c:v>
                </c:pt>
                <c:pt idx="31">
                  <c:v>-22.790129442370439</c:v>
                </c:pt>
                <c:pt idx="32">
                  <c:v>-22.776303475322766</c:v>
                </c:pt>
                <c:pt idx="33">
                  <c:v>-22.762029786466758</c:v>
                </c:pt>
                <c:pt idx="34">
                  <c:v>-22.747307532980692</c:v>
                </c:pt>
                <c:pt idx="35">
                  <c:v>-22.732135843338611</c:v>
                </c:pt>
                <c:pt idx="36">
                  <c:v>-22.71651381704508</c:v>
                </c:pt>
                <c:pt idx="37">
                  <c:v>-22.700440524359873</c:v>
                </c:pt>
                <c:pt idx="38">
                  <c:v>-22.683915006012519</c:v>
                </c:pt>
                <c:pt idx="39">
                  <c:v>-22.666936272906401</c:v>
                </c:pt>
                <c:pt idx="40">
                  <c:v>-22.649503305812249</c:v>
                </c:pt>
                <c:pt idx="41">
                  <c:v>-22.631615055050755</c:v>
                </c:pt>
                <c:pt idx="42">
                  <c:v>-22.613270440164111</c:v>
                </c:pt>
                <c:pt idx="43">
                  <c:v>-22.594468349576186</c:v>
                </c:pt>
                <c:pt idx="44">
                  <c:v>-22.575207640241096</c:v>
                </c:pt>
                <c:pt idx="45">
                  <c:v>-22.555487137279922</c:v>
                </c:pt>
                <c:pt idx="46">
                  <c:v>-22.53530563360524</c:v>
                </c:pt>
                <c:pt idx="47">
                  <c:v>-22.51466188953323</c:v>
                </c:pt>
                <c:pt idx="48">
                  <c:v>-22.493554632383027</c:v>
                </c:pt>
                <c:pt idx="49">
                  <c:v>-22.471982556063004</c:v>
                </c:pt>
                <c:pt idx="50">
                  <c:v>-22.449944320643649</c:v>
                </c:pt>
                <c:pt idx="51">
                  <c:v>-22.427438551916712</c:v>
                </c:pt>
                <c:pt idx="52">
                  <c:v>-22.40446384094027</c:v>
                </c:pt>
                <c:pt idx="53">
                  <c:v>-22.381018743569292</c:v>
                </c:pt>
                <c:pt idx="54">
                  <c:v>-22.357101779971391</c:v>
                </c:pt>
                <c:pt idx="55">
                  <c:v>-22.332711434127294</c:v>
                </c:pt>
                <c:pt idx="56">
                  <c:v>-22.307846153315655</c:v>
                </c:pt>
                <c:pt idx="57">
                  <c:v>-22.28250434758176</c:v>
                </c:pt>
                <c:pt idx="58">
                  <c:v>-22.25668438918969</c:v>
                </c:pt>
                <c:pt idx="59">
                  <c:v>-22.230384612057435</c:v>
                </c:pt>
                <c:pt idx="60">
                  <c:v>-22.203603311174518</c:v>
                </c:pt>
                <c:pt idx="61">
                  <c:v>-22.176338742001576</c:v>
                </c:pt>
                <c:pt idx="62">
                  <c:v>-22.148589119851405</c:v>
                </c:pt>
                <c:pt idx="63">
                  <c:v>-22.120352619250898</c:v>
                </c:pt>
                <c:pt idx="64">
                  <c:v>-22.091627373283298</c:v>
                </c:pt>
                <c:pt idx="65">
                  <c:v>-22.06241147291021</c:v>
                </c:pt>
                <c:pt idx="66">
                  <c:v>-22.032702966272659</c:v>
                </c:pt>
                <c:pt idx="67">
                  <c:v>-22.002499857970687</c:v>
                </c:pt>
                <c:pt idx="68">
                  <c:v>-21.971800108320664</c:v>
                </c:pt>
                <c:pt idx="69">
                  <c:v>-21.94060163258975</c:v>
                </c:pt>
                <c:pt idx="70">
                  <c:v>-21.908902300206645</c:v>
                </c:pt>
                <c:pt idx="71">
                  <c:v>-21.87669993394799</c:v>
                </c:pt>
                <c:pt idx="72">
                  <c:v>-21.843992309099544</c:v>
                </c:pt>
                <c:pt idx="73">
                  <c:v>-21.810777152591331</c:v>
                </c:pt>
                <c:pt idx="74">
                  <c:v>-21.777052142105919</c:v>
                </c:pt>
                <c:pt idx="75">
                  <c:v>-21.742814905158898</c:v>
                </c:pt>
                <c:pt idx="76">
                  <c:v>-21.708063018150654</c:v>
                </c:pt>
                <c:pt idx="77">
                  <c:v>-21.672794005388415</c:v>
                </c:pt>
                <c:pt idx="78">
                  <c:v>-21.637005338077635</c:v>
                </c:pt>
                <c:pt idx="79">
                  <c:v>-21.600694433281536</c:v>
                </c:pt>
                <c:pt idx="80">
                  <c:v>-21.563858652847824</c:v>
                </c:pt>
                <c:pt idx="81">
                  <c:v>-21.526495302301303</c:v>
                </c:pt>
                <c:pt idx="82">
                  <c:v>-21.488601629701268</c:v>
                </c:pt>
                <c:pt idx="83">
                  <c:v>-21.450174824462387</c:v>
                </c:pt>
                <c:pt idx="84">
                  <c:v>-21.411212016137714</c:v>
                </c:pt>
                <c:pt idx="85">
                  <c:v>-21.37171027316251</c:v>
                </c:pt>
                <c:pt idx="86">
                  <c:v>-21.331666601557412</c:v>
                </c:pt>
                <c:pt idx="87">
                  <c:v>-21.291077943589421</c:v>
                </c:pt>
                <c:pt idx="88">
                  <c:v>-21.249941176389171</c:v>
                </c:pt>
                <c:pt idx="89">
                  <c:v>-21.208253110522797</c:v>
                </c:pt>
                <c:pt idx="90">
                  <c:v>-21.166010488516726</c:v>
                </c:pt>
                <c:pt idx="91">
                  <c:v>-21.123209983333499</c:v>
                </c:pt>
                <c:pt idx="92">
                  <c:v>-21.079848196796863</c:v>
                </c:pt>
                <c:pt idx="93">
                  <c:v>-21.035921657964025</c:v>
                </c:pt>
                <c:pt idx="94">
                  <c:v>-20.991426821443081</c:v>
                </c:pt>
                <c:pt idx="95">
                  <c:v>-20.946360065653412</c:v>
                </c:pt>
                <c:pt idx="96">
                  <c:v>-20.900717691026784</c:v>
                </c:pt>
                <c:pt idx="97">
                  <c:v>-20.854495918146764</c:v>
                </c:pt>
                <c:pt idx="98">
                  <c:v>-20.807690885823924</c:v>
                </c:pt>
                <c:pt idx="99">
                  <c:v>-20.760298649104257</c:v>
                </c:pt>
                <c:pt idx="100">
                  <c:v>-20.71231517720798</c:v>
                </c:pt>
                <c:pt idx="101">
                  <c:v>-20.66373635139589</c:v>
                </c:pt>
                <c:pt idx="102">
                  <c:v>-20.614557962760202</c:v>
                </c:pt>
                <c:pt idx="103">
                  <c:v>-20.564775709936637</c:v>
                </c:pt>
                <c:pt idx="104">
                  <c:v>-20.514385196734509</c:v>
                </c:pt>
                <c:pt idx="105">
                  <c:v>-20.463381929681123</c:v>
                </c:pt>
                <c:pt idx="106">
                  <c:v>-20.411761315476916</c:v>
                </c:pt>
                <c:pt idx="107">
                  <c:v>-20.359518658357324</c:v>
                </c:pt>
                <c:pt idx="108">
                  <c:v>-20.306649157357302</c:v>
                </c:pt>
                <c:pt idx="109">
                  <c:v>-20.253147903474165</c:v>
                </c:pt>
                <c:pt idx="110">
                  <c:v>-20.199009876724155</c:v>
                </c:pt>
                <c:pt idx="111">
                  <c:v>-20.144229943087922</c:v>
                </c:pt>
                <c:pt idx="112">
                  <c:v>-20.08880285133985</c:v>
                </c:pt>
                <c:pt idx="113">
                  <c:v>-20.03272322975586</c:v>
                </c:pt>
                <c:pt idx="114">
                  <c:v>-19.975985582694037</c:v>
                </c:pt>
                <c:pt idx="115">
                  <c:v>-19.918584287042091</c:v>
                </c:pt>
                <c:pt idx="116">
                  <c:v>-19.860513588525347</c:v>
                </c:pt>
                <c:pt idx="117">
                  <c:v>-19.801767597868633</c:v>
                </c:pt>
                <c:pt idx="118">
                  <c:v>-19.742340286804904</c:v>
                </c:pt>
                <c:pt idx="119">
                  <c:v>-19.682225483923304</c:v>
                </c:pt>
                <c:pt idx="120">
                  <c:v>-19.621416870348583</c:v>
                </c:pt>
                <c:pt idx="121">
                  <c:v>-19.559907975243647</c:v>
                </c:pt>
                <c:pt idx="122">
                  <c:v>-19.497692171126307</c:v>
                </c:pt>
                <c:pt idx="123">
                  <c:v>-19.434762668990839</c:v>
                </c:pt>
                <c:pt idx="124">
                  <c:v>-19.371112513224428</c:v>
                </c:pt>
                <c:pt idx="125">
                  <c:v>-19.306734576307822</c:v>
                </c:pt>
                <c:pt idx="126">
                  <c:v>-19.241621553289111</c:v>
                </c:pt>
                <c:pt idx="127">
                  <c:v>-19.175765956018552</c:v>
                </c:pt>
                <c:pt idx="128">
                  <c:v>-19.109160107131867</c:v>
                </c:pt>
                <c:pt idx="129">
                  <c:v>-19.041796133768475</c:v>
                </c:pt>
                <c:pt idx="130">
                  <c:v>-18.973665961010276</c:v>
                </c:pt>
                <c:pt idx="131">
                  <c:v>-18.904761305025779</c:v>
                </c:pt>
                <c:pt idx="132">
                  <c:v>-18.835073665903195</c:v>
                </c:pt>
                <c:pt idx="133">
                  <c:v>-18.764594320155179</c:v>
                </c:pt>
                <c:pt idx="134">
                  <c:v>-18.693314312876677</c:v>
                </c:pt>
                <c:pt idx="135">
                  <c:v>-18.621224449536072</c:v>
                </c:pt>
                <c:pt idx="136">
                  <c:v>-18.548315287378529</c:v>
                </c:pt>
                <c:pt idx="137">
                  <c:v>-18.47457712641889</c:v>
                </c:pt>
                <c:pt idx="138">
                  <c:v>-18.399999999999999</c:v>
                </c:pt>
                <c:pt idx="139">
                  <c:v>-18.32457366489054</c:v>
                </c:pt>
                <c:pt idx="140">
                  <c:v>-18.248287590894659</c:v>
                </c:pt>
                <c:pt idx="141">
                  <c:v>-18.171130949943649</c:v>
                </c:pt>
                <c:pt idx="142">
                  <c:v>-18.093092604637828</c:v>
                </c:pt>
                <c:pt idx="143">
                  <c:v>-18.014161096204287</c:v>
                </c:pt>
                <c:pt idx="144">
                  <c:v>-17.934324631833785</c:v>
                </c:pt>
                <c:pt idx="145">
                  <c:v>-17.853571071357123</c:v>
                </c:pt>
                <c:pt idx="146">
                  <c:v>-17.77188791321845</c:v>
                </c:pt>
                <c:pt idx="147">
                  <c:v>-17.689262279699513</c:v>
                </c:pt>
                <c:pt idx="148">
                  <c:v>-17.605680901345451</c:v>
                </c:pt>
                <c:pt idx="149">
                  <c:v>-17.521130100538606</c:v>
                </c:pt>
                <c:pt idx="150">
                  <c:v>-17.435595774162696</c:v>
                </c:pt>
                <c:pt idx="151">
                  <c:v>-17.349063375294932</c:v>
                </c:pt>
                <c:pt idx="152">
                  <c:v>-17.261517893858581</c:v>
                </c:pt>
                <c:pt idx="153">
                  <c:v>-17.172943836162744</c:v>
                </c:pt>
                <c:pt idx="154">
                  <c:v>-17.083325203250098</c:v>
                </c:pt>
                <c:pt idx="155">
                  <c:v>-16.99264546796643</c:v>
                </c:pt>
                <c:pt idx="156">
                  <c:v>-16.900887550658396</c:v>
                </c:pt>
                <c:pt idx="157">
                  <c:v>-16.808033793397726</c:v>
                </c:pt>
                <c:pt idx="158">
                  <c:v>-16.714065932620944</c:v>
                </c:pt>
                <c:pt idx="159">
                  <c:v>-16.61896507006378</c:v>
                </c:pt>
                <c:pt idx="160">
                  <c:v>-16.522711641858304</c:v>
                </c:pt>
                <c:pt idx="161">
                  <c:v>-16.425285385648554</c:v>
                </c:pt>
                <c:pt idx="162">
                  <c:v>-16.326665305566841</c:v>
                </c:pt>
                <c:pt idx="163">
                  <c:v>-16.226829634897879</c:v>
                </c:pt>
                <c:pt idx="164">
                  <c:v>-16.125755796240995</c:v>
                </c:pt>
                <c:pt idx="165">
                  <c:v>-16.023420358962067</c:v>
                </c:pt>
                <c:pt idx="166">
                  <c:v>-15.919798993705918</c:v>
                </c:pt>
                <c:pt idx="167">
                  <c:v>-15.814866423716643</c:v>
                </c:pt>
                <c:pt idx="168">
                  <c:v>-15.708596372687154</c:v>
                </c:pt>
                <c:pt idx="169">
                  <c:v>-15.600961508830155</c:v>
                </c:pt>
                <c:pt idx="170">
                  <c:v>-15.491933384829668</c:v>
                </c:pt>
                <c:pt idx="171">
                  <c:v>-15.381482373295494</c:v>
                </c:pt>
                <c:pt idx="172">
                  <c:v>-15.269577597301113</c:v>
                </c:pt>
                <c:pt idx="173">
                  <c:v>-15.156186855538564</c:v>
                </c:pt>
                <c:pt idx="174">
                  <c:v>-15.041276541570534</c:v>
                </c:pt>
                <c:pt idx="175">
                  <c:v>-14.9248115565993</c:v>
                </c:pt>
                <c:pt idx="176">
                  <c:v>-14.806755215103678</c:v>
                </c:pt>
                <c:pt idx="177">
                  <c:v>-14.687069142616577</c:v>
                </c:pt>
                <c:pt idx="178">
                  <c:v>-14.565713164826498</c:v>
                </c:pt>
                <c:pt idx="179">
                  <c:v>-14.442645187083979</c:v>
                </c:pt>
                <c:pt idx="180">
                  <c:v>-14.317821063276353</c:v>
                </c:pt>
                <c:pt idx="181">
                  <c:v>-14.191194452899301</c:v>
                </c:pt>
                <c:pt idx="182">
                  <c:v>-14.062716664997557</c:v>
                </c:pt>
                <c:pt idx="183">
                  <c:v>-13.932336487466843</c:v>
                </c:pt>
                <c:pt idx="184">
                  <c:v>-13.800000000000002</c:v>
                </c:pt>
                <c:pt idx="185">
                  <c:v>-13.665650368716449</c:v>
                </c:pt>
                <c:pt idx="186">
                  <c:v>-13.529227620230209</c:v>
                </c:pt>
                <c:pt idx="187">
                  <c:v>-13.390668392578467</c:v>
                </c:pt>
                <c:pt idx="188">
                  <c:v>-13.249905660041506</c:v>
                </c:pt>
                <c:pt idx="189">
                  <c:v>-13.106868428423324</c:v>
                </c:pt>
                <c:pt idx="190">
                  <c:v>-12.961481396815721</c:v>
                </c:pt>
                <c:pt idx="191">
                  <c:v>-12.813664581219532</c:v>
                </c:pt>
                <c:pt idx="192">
                  <c:v>-12.663332894621384</c:v>
                </c:pt>
                <c:pt idx="193">
                  <c:v>-12.510395677195826</c:v>
                </c:pt>
                <c:pt idx="194">
                  <c:v>-12.354756169184402</c:v>
                </c:pt>
                <c:pt idx="195">
                  <c:v>-12.196310917650468</c:v>
                </c:pt>
                <c:pt idx="196">
                  <c:v>-12.034949106664303</c:v>
                </c:pt>
                <c:pt idx="197">
                  <c:v>-11.870551798463289</c:v>
                </c:pt>
                <c:pt idx="198">
                  <c:v>-11.702991070662234</c:v>
                </c:pt>
                <c:pt idx="199">
                  <c:v>-11.532129031536201</c:v>
                </c:pt>
                <c:pt idx="200">
                  <c:v>-11.357816691600547</c:v>
                </c:pt>
                <c:pt idx="201">
                  <c:v>-11.179892664958818</c:v>
                </c:pt>
                <c:pt idx="202">
                  <c:v>-10.998181667894018</c:v>
                </c:pt>
                <c:pt idx="203">
                  <c:v>-10.812492774564058</c:v>
                </c:pt>
                <c:pt idx="204">
                  <c:v>-10.622617379911603</c:v>
                </c:pt>
                <c:pt idx="205">
                  <c:v>-10.428326807307105</c:v>
                </c:pt>
                <c:pt idx="206">
                  <c:v>-10.229369482035533</c:v>
                </c:pt>
                <c:pt idx="207">
                  <c:v>-10.025467570143551</c:v>
                </c:pt>
                <c:pt idx="208">
                  <c:v>-9.8163129534464186</c:v>
                </c:pt>
                <c:pt idx="209">
                  <c:v>-9.6015623728641195</c:v>
                </c:pt>
                <c:pt idx="210">
                  <c:v>-9.3808315196468595</c:v>
                </c:pt>
                <c:pt idx="211">
                  <c:v>-9.1536877814354121</c:v>
                </c:pt>
                <c:pt idx="212">
                  <c:v>-8.9196412483911036</c:v>
                </c:pt>
                <c:pt idx="213">
                  <c:v>-8.6781334398590548</c:v>
                </c:pt>
                <c:pt idx="214">
                  <c:v>-8.428523002282196</c:v>
                </c:pt>
                <c:pt idx="215">
                  <c:v>-8.1700673191840956</c:v>
                </c:pt>
                <c:pt idx="216">
                  <c:v>-7.9018985060553604</c:v>
                </c:pt>
                <c:pt idx="217">
                  <c:v>-7.622991538759571</c:v>
                </c:pt>
                <c:pt idx="218">
                  <c:v>-7.332121111929343</c:v>
                </c:pt>
                <c:pt idx="219">
                  <c:v>-7.0278019323256435</c:v>
                </c:pt>
                <c:pt idx="220">
                  <c:v>-6.7082039324993694</c:v>
                </c:pt>
                <c:pt idx="221">
                  <c:v>-6.3710281744785844</c:v>
                </c:pt>
                <c:pt idx="222">
                  <c:v>-6.0133185513491654</c:v>
                </c:pt>
                <c:pt idx="223">
                  <c:v>-5.6311632901204334</c:v>
                </c:pt>
                <c:pt idx="224">
                  <c:v>-5.2191953402799616</c:v>
                </c:pt>
                <c:pt idx="225">
                  <c:v>-4.7696960070847281</c:v>
                </c:pt>
                <c:pt idx="226">
                  <c:v>-4.2708313008125192</c:v>
                </c:pt>
                <c:pt idx="227">
                  <c:v>-3.7027017163147287</c:v>
                </c:pt>
                <c:pt idx="228">
                  <c:v>-3.0265491900843058</c:v>
                </c:pt>
                <c:pt idx="229">
                  <c:v>-2.1424285285628626</c:v>
                </c:pt>
                <c:pt idx="23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77F-4B33-8788-6C19E158F8AF}"/>
            </c:ext>
          </c:extLst>
        </c:ser>
        <c:ser>
          <c:idx val="6"/>
          <c:order val="6"/>
          <c:tx>
            <c:strRef>
              <c:f>'Explosion Data'!$H$2</c:f>
              <c:strCache>
                <c:ptCount val="1"/>
                <c:pt idx="0">
                  <c:v>Full hydrogen content explosion, 100 MW facility</c:v>
                </c:pt>
              </c:strCache>
            </c:strRef>
          </c:tx>
          <c:spPr>
            <a:ln w="12700" cap="rnd">
              <a:solidFill>
                <a:srgbClr val="8E96E9"/>
              </a:solidFill>
              <a:round/>
            </a:ln>
            <a:effectLst/>
          </c:spPr>
          <c:marker>
            <c:symbol val="none"/>
          </c:marker>
          <c:xVal>
            <c:numRef>
              <c:f>'Explosion Data'!$A$3:$A$1003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'Explosion Data'!$H$3:$H$893</c:f>
              <c:numCache>
                <c:formatCode>General</c:formatCode>
                <c:ptCount val="891"/>
                <c:pt idx="0">
                  <c:v>89</c:v>
                </c:pt>
                <c:pt idx="1">
                  <c:v>88.99994382020698</c:v>
                </c:pt>
                <c:pt idx="2">
                  <c:v>88.999775280615182</c:v>
                </c:pt>
                <c:pt idx="3">
                  <c:v>88.999494380586228</c:v>
                </c:pt>
                <c:pt idx="4">
                  <c:v>88.999101119056249</c:v>
                </c:pt>
                <c:pt idx="5">
                  <c:v>88.998595494535749</c:v>
                </c:pt>
                <c:pt idx="6">
                  <c:v>88.997977505109631</c:v>
                </c:pt>
                <c:pt idx="7">
                  <c:v>88.997247148437125</c:v>
                </c:pt>
                <c:pt idx="8">
                  <c:v>88.996404421751777</c:v>
                </c:pt>
                <c:pt idx="9">
                  <c:v>88.9954493218614</c:v>
                </c:pt>
                <c:pt idx="10">
                  <c:v>88.994381845147956</c:v>
                </c:pt>
                <c:pt idx="11">
                  <c:v>88.993201987567573</c:v>
                </c:pt>
                <c:pt idx="12">
                  <c:v>88.991909744650386</c:v>
                </c:pt>
                <c:pt idx="13">
                  <c:v>88.990505111500525</c:v>
                </c:pt>
                <c:pt idx="14">
                  <c:v>88.988988082795956</c:v>
                </c:pt>
                <c:pt idx="15">
                  <c:v>88.98735865278843</c:v>
                </c:pt>
                <c:pt idx="16">
                  <c:v>88.985616815303359</c:v>
                </c:pt>
                <c:pt idx="17">
                  <c:v>88.983762563739688</c:v>
                </c:pt>
                <c:pt idx="18">
                  <c:v>88.981795891069766</c:v>
                </c:pt>
                <c:pt idx="19">
                  <c:v>88.979716789839244</c:v>
                </c:pt>
                <c:pt idx="20">
                  <c:v>88.977525252166913</c:v>
                </c:pt>
                <c:pt idx="21">
                  <c:v>88.975221269744537</c:v>
                </c:pt>
                <c:pt idx="22">
                  <c:v>88.972804833836719</c:v>
                </c:pt>
                <c:pt idx="23">
                  <c:v>88.970275935280767</c:v>
                </c:pt>
                <c:pt idx="24">
                  <c:v>88.967634564486431</c:v>
                </c:pt>
                <c:pt idx="25">
                  <c:v>88.964880711435796</c:v>
                </c:pt>
                <c:pt idx="26">
                  <c:v>88.962014365683061</c:v>
                </c:pt>
                <c:pt idx="27">
                  <c:v>88.959035516354376</c:v>
                </c:pt>
                <c:pt idx="28">
                  <c:v>88.95594415214758</c:v>
                </c:pt>
                <c:pt idx="29">
                  <c:v>88.952740261332025</c:v>
                </c:pt>
                <c:pt idx="30">
                  <c:v>88.949423831748348</c:v>
                </c:pt>
                <c:pt idx="31">
                  <c:v>88.945994850808205</c:v>
                </c:pt>
                <c:pt idx="32">
                  <c:v>88.942453305494112</c:v>
                </c:pt>
                <c:pt idx="33">
                  <c:v>88.938799182359105</c:v>
                </c:pt>
                <c:pt idx="34">
                  <c:v>88.93503246752654</c:v>
                </c:pt>
                <c:pt idx="35">
                  <c:v>88.931153146689823</c:v>
                </c:pt>
                <c:pt idx="36">
                  <c:v>88.927161205112128</c:v>
                </c:pt>
                <c:pt idx="37">
                  <c:v>88.92305662762611</c:v>
                </c:pt>
                <c:pt idx="38">
                  <c:v>88.918839398633637</c:v>
                </c:pt>
                <c:pt idx="39">
                  <c:v>88.914509502105446</c:v>
                </c:pt>
                <c:pt idx="40">
                  <c:v>88.910066921580935</c:v>
                </c:pt>
                <c:pt idx="41">
                  <c:v>88.905511640167731</c:v>
                </c:pt>
                <c:pt idx="42">
                  <c:v>88.900843640541453</c:v>
                </c:pt>
                <c:pt idx="43">
                  <c:v>88.896062904945353</c:v>
                </c:pt>
                <c:pt idx="44">
                  <c:v>88.89116941518995</c:v>
                </c:pt>
                <c:pt idx="45">
                  <c:v>88.886163152652728</c:v>
                </c:pt>
                <c:pt idx="46">
                  <c:v>88.881044098277783</c:v>
                </c:pt>
                <c:pt idx="47">
                  <c:v>88.875812232575399</c:v>
                </c:pt>
                <c:pt idx="48">
                  <c:v>88.870467535621756</c:v>
                </c:pt>
                <c:pt idx="49">
                  <c:v>88.865009987058457</c:v>
                </c:pt>
                <c:pt idx="50">
                  <c:v>88.859439566092249</c:v>
                </c:pt>
                <c:pt idx="51">
                  <c:v>88.853756251494517</c:v>
                </c:pt>
                <c:pt idx="52">
                  <c:v>88.84796002160094</c:v>
                </c:pt>
                <c:pt idx="53">
                  <c:v>88.842050854311097</c:v>
                </c:pt>
                <c:pt idx="54">
                  <c:v>88.836028727087978</c:v>
                </c:pt>
                <c:pt idx="55">
                  <c:v>88.829893616957577</c:v>
                </c:pt>
                <c:pt idx="56">
                  <c:v>88.823645500508476</c:v>
                </c:pt>
                <c:pt idx="57">
                  <c:v>88.817284353891395</c:v>
                </c:pt>
                <c:pt idx="58">
                  <c:v>88.810810152818675</c:v>
                </c:pt>
                <c:pt idx="59">
                  <c:v>88.804222872563884</c:v>
                </c:pt>
                <c:pt idx="60">
                  <c:v>88.797522487961345</c:v>
                </c:pt>
                <c:pt idx="61">
                  <c:v>88.790708973405543</c:v>
                </c:pt>
                <c:pt idx="62">
                  <c:v>88.783782302850781</c:v>
                </c:pt>
                <c:pt idx="63">
                  <c:v>88.776742449810584</c:v>
                </c:pt>
                <c:pt idx="64">
                  <c:v>88.7695893873572</c:v>
                </c:pt>
                <c:pt idx="65">
                  <c:v>88.762323088121121</c:v>
                </c:pt>
                <c:pt idx="66">
                  <c:v>88.754943524290525</c:v>
                </c:pt>
                <c:pt idx="67">
                  <c:v>88.747450667610721</c:v>
                </c:pt>
                <c:pt idx="68">
                  <c:v>88.739844489383685</c:v>
                </c:pt>
                <c:pt idx="69">
                  <c:v>88.732124960467388</c:v>
                </c:pt>
                <c:pt idx="70">
                  <c:v>88.724292051275341</c:v>
                </c:pt>
                <c:pt idx="71">
                  <c:v>88.716345731775945</c:v>
                </c:pt>
                <c:pt idx="72">
                  <c:v>88.708285971491975</c:v>
                </c:pt>
                <c:pt idx="73">
                  <c:v>88.700112739499943</c:v>
                </c:pt>
                <c:pt idx="74">
                  <c:v>88.691826004429515</c:v>
                </c:pt>
                <c:pt idx="75">
                  <c:v>88.683425734462915</c:v>
                </c:pt>
                <c:pt idx="76">
                  <c:v>88.674911897334297</c:v>
                </c:pt>
                <c:pt idx="77">
                  <c:v>88.666284460329109</c:v>
                </c:pt>
                <c:pt idx="78">
                  <c:v>88.657543390283493</c:v>
                </c:pt>
                <c:pt idx="79">
                  <c:v>88.648688653583591</c:v>
                </c:pt>
                <c:pt idx="80">
                  <c:v>88.639720216164946</c:v>
                </c:pt>
                <c:pt idx="81">
                  <c:v>88.630638043511794</c:v>
                </c:pt>
                <c:pt idx="82">
                  <c:v>88.621442100656438</c:v>
                </c:pt>
                <c:pt idx="83">
                  <c:v>88.612132352178506</c:v>
                </c:pt>
                <c:pt idx="84">
                  <c:v>88.60270876220433</c:v>
                </c:pt>
                <c:pt idx="85">
                  <c:v>88.593171294406204</c:v>
                </c:pt>
                <c:pt idx="86">
                  <c:v>88.583519912001691</c:v>
                </c:pt>
                <c:pt idx="87">
                  <c:v>88.573754577752879</c:v>
                </c:pt>
                <c:pt idx="88">
                  <c:v>88.563875253965719</c:v>
                </c:pt>
                <c:pt idx="89">
                  <c:v>88.553881902489181</c:v>
                </c:pt>
                <c:pt idx="90">
                  <c:v>88.543774484714618</c:v>
                </c:pt>
                <c:pt idx="91">
                  <c:v>88.533552961574969</c:v>
                </c:pt>
                <c:pt idx="92">
                  <c:v>88.523217293543951</c:v>
                </c:pt>
                <c:pt idx="93">
                  <c:v>88.512767440635372</c:v>
                </c:pt>
                <c:pt idx="94">
                  <c:v>88.502203362402227</c:v>
                </c:pt>
                <c:pt idx="95">
                  <c:v>88.491525017936041</c:v>
                </c:pt>
                <c:pt idx="96">
                  <c:v>88.480732365865961</c:v>
                </c:pt>
                <c:pt idx="97">
                  <c:v>88.469825364357987</c:v>
                </c:pt>
                <c:pt idx="98">
                  <c:v>88.45880397111415</c:v>
                </c:pt>
                <c:pt idx="99">
                  <c:v>88.447668143371644</c:v>
                </c:pt>
                <c:pt idx="100">
                  <c:v>88.436417837902056</c:v>
                </c:pt>
                <c:pt idx="101">
                  <c:v>88.425053011010405</c:v>
                </c:pt>
                <c:pt idx="102">
                  <c:v>88.413573618534386</c:v>
                </c:pt>
                <c:pt idx="103">
                  <c:v>88.401979615843445</c:v>
                </c:pt>
                <c:pt idx="104">
                  <c:v>88.390270957837885</c:v>
                </c:pt>
                <c:pt idx="105">
                  <c:v>88.378447598948014</c:v>
                </c:pt>
                <c:pt idx="106">
                  <c:v>88.366509493133208</c:v>
                </c:pt>
                <c:pt idx="107">
                  <c:v>88.354456593880997</c:v>
                </c:pt>
                <c:pt idx="108">
                  <c:v>88.342288854206174</c:v>
                </c:pt>
                <c:pt idx="109">
                  <c:v>88.330006226649843</c:v>
                </c:pt>
                <c:pt idx="110">
                  <c:v>88.317608663278463</c:v>
                </c:pt>
                <c:pt idx="111">
                  <c:v>88.305096115682929</c:v>
                </c:pt>
                <c:pt idx="112">
                  <c:v>88.292468534977544</c:v>
                </c:pt>
                <c:pt idx="113">
                  <c:v>88.27972587179913</c:v>
                </c:pt>
                <c:pt idx="114">
                  <c:v>88.266868076305954</c:v>
                </c:pt>
                <c:pt idx="115">
                  <c:v>88.253895098176827</c:v>
                </c:pt>
                <c:pt idx="116">
                  <c:v>88.240806886610002</c:v>
                </c:pt>
                <c:pt idx="117">
                  <c:v>88.22760339032223</c:v>
                </c:pt>
                <c:pt idx="118">
                  <c:v>88.214284557547714</c:v>
                </c:pt>
                <c:pt idx="119">
                  <c:v>88.200850336037007</c:v>
                </c:pt>
                <c:pt idx="120">
                  <c:v>88.1873006730561</c:v>
                </c:pt>
                <c:pt idx="121">
                  <c:v>88.173635515385214</c:v>
                </c:pt>
                <c:pt idx="122">
                  <c:v>88.159854809317835</c:v>
                </c:pt>
                <c:pt idx="123">
                  <c:v>88.145958500659574</c:v>
                </c:pt>
                <c:pt idx="124">
                  <c:v>88.13194653472712</c:v>
                </c:pt>
                <c:pt idx="125">
                  <c:v>88.1178188563471</c:v>
                </c:pt>
                <c:pt idx="126">
                  <c:v>88.103575409854955</c:v>
                </c:pt>
                <c:pt idx="127">
                  <c:v>88.089216139093892</c:v>
                </c:pt>
                <c:pt idx="128">
                  <c:v>88.074740987413634</c:v>
                </c:pt>
                <c:pt idx="129">
                  <c:v>88.060149897669376</c:v>
                </c:pt>
                <c:pt idx="130">
                  <c:v>88.045442812220557</c:v>
                </c:pt>
                <c:pt idx="131">
                  <c:v>88.030619672929717</c:v>
                </c:pt>
                <c:pt idx="132">
                  <c:v>88.015680421161321</c:v>
                </c:pt>
                <c:pt idx="133">
                  <c:v>88.000624997780548</c:v>
                </c:pt>
                <c:pt idx="134">
                  <c:v>87.98545334315213</c:v>
                </c:pt>
                <c:pt idx="135">
                  <c:v>87.970165397139041</c:v>
                </c:pt>
                <c:pt idx="136">
                  <c:v>87.95476109910139</c:v>
                </c:pt>
                <c:pt idx="137">
                  <c:v>87.939240387895097</c:v>
                </c:pt>
                <c:pt idx="138">
                  <c:v>87.923603201870662</c:v>
                </c:pt>
                <c:pt idx="139">
                  <c:v>87.90784947887191</c:v>
                </c:pt>
                <c:pt idx="140">
                  <c:v>87.891979156234726</c:v>
                </c:pt>
                <c:pt idx="141">
                  <c:v>87.87599217078575</c:v>
                </c:pt>
                <c:pt idx="142">
                  <c:v>87.859888458841098</c:v>
                </c:pt>
                <c:pt idx="143">
                  <c:v>87.843667956205024</c:v>
                </c:pt>
                <c:pt idx="144">
                  <c:v>87.827330598168587</c:v>
                </c:pt>
                <c:pt idx="145">
                  <c:v>87.810876319508395</c:v>
                </c:pt>
                <c:pt idx="146">
                  <c:v>87.794305054485164</c:v>
                </c:pt>
                <c:pt idx="147">
                  <c:v>87.777616736842432</c:v>
                </c:pt>
                <c:pt idx="148">
                  <c:v>87.760811299805113</c:v>
                </c:pt>
                <c:pt idx="149">
                  <c:v>87.743888676078171</c:v>
                </c:pt>
                <c:pt idx="150">
                  <c:v>87.726848797845236</c:v>
                </c:pt>
                <c:pt idx="151">
                  <c:v>87.709691596767115</c:v>
                </c:pt>
                <c:pt idx="152">
                  <c:v>87.692417003980452</c:v>
                </c:pt>
                <c:pt idx="153">
                  <c:v>87.675024950096244</c:v>
                </c:pt>
                <c:pt idx="154">
                  <c:v>87.657515365198435</c:v>
                </c:pt>
                <c:pt idx="155">
                  <c:v>87.639888178842398</c:v>
                </c:pt>
                <c:pt idx="156">
                  <c:v>87.622143320053524</c:v>
                </c:pt>
                <c:pt idx="157">
                  <c:v>87.604280717325679</c:v>
                </c:pt>
                <c:pt idx="158">
                  <c:v>87.586300298619761</c:v>
                </c:pt>
                <c:pt idx="159">
                  <c:v>87.56820199136213</c:v>
                </c:pt>
                <c:pt idx="160">
                  <c:v>87.549985722443154</c:v>
                </c:pt>
                <c:pt idx="161">
                  <c:v>87.531651418215574</c:v>
                </c:pt>
                <c:pt idx="162">
                  <c:v>87.513199004493032</c:v>
                </c:pt>
                <c:pt idx="163">
                  <c:v>87.494628406548486</c:v>
                </c:pt>
                <c:pt idx="164">
                  <c:v>87.475939549112596</c:v>
                </c:pt>
                <c:pt idx="165">
                  <c:v>87.457132356372171</c:v>
                </c:pt>
                <c:pt idx="166">
                  <c:v>87.438206751968551</c:v>
                </c:pt>
                <c:pt idx="167">
                  <c:v>87.419162658996001</c:v>
                </c:pt>
                <c:pt idx="168">
                  <c:v>87.4</c:v>
                </c:pt>
                <c:pt idx="169">
                  <c:v>87.380718696975705</c:v>
                </c:pt>
                <c:pt idx="170">
                  <c:v>87.36131867136622</c:v>
                </c:pt>
                <c:pt idx="171">
                  <c:v>87.341799844060915</c:v>
                </c:pt>
                <c:pt idx="172">
                  <c:v>87.322162135393782</c:v>
                </c:pt>
                <c:pt idx="173">
                  <c:v>87.302405465141675</c:v>
                </c:pt>
                <c:pt idx="174">
                  <c:v>87.282529752522635</c:v>
                </c:pt>
                <c:pt idx="175">
                  <c:v>87.262534916194127</c:v>
                </c:pt>
                <c:pt idx="176">
                  <c:v>87.242420874251309</c:v>
                </c:pt>
                <c:pt idx="177">
                  <c:v>87.222187544225235</c:v>
                </c:pt>
                <c:pt idx="178">
                  <c:v>87.201834843081144</c:v>
                </c:pt>
                <c:pt idx="179">
                  <c:v>87.181362687216591</c:v>
                </c:pt>
                <c:pt idx="180">
                  <c:v>87.160770992459675</c:v>
                </c:pt>
                <c:pt idx="181">
                  <c:v>87.140059674067246</c:v>
                </c:pt>
                <c:pt idx="182">
                  <c:v>87.119228646722988</c:v>
                </c:pt>
                <c:pt idx="183">
                  <c:v>87.098277824535657</c:v>
                </c:pt>
                <c:pt idx="184">
                  <c:v>87.077207121037134</c:v>
                </c:pt>
                <c:pt idx="185">
                  <c:v>87.056016449180575</c:v>
                </c:pt>
                <c:pt idx="186">
                  <c:v>87.03470572133854</c:v>
                </c:pt>
                <c:pt idx="187">
                  <c:v>87.013274849301013</c:v>
                </c:pt>
                <c:pt idx="188">
                  <c:v>86.991723744273514</c:v>
                </c:pt>
                <c:pt idx="189">
                  <c:v>86.97005231687514</c:v>
                </c:pt>
                <c:pt idx="190">
                  <c:v>86.948260477136628</c:v>
                </c:pt>
                <c:pt idx="191">
                  <c:v>86.926348134498326</c:v>
                </c:pt>
                <c:pt idx="192">
                  <c:v>86.904315197808216</c:v>
                </c:pt>
                <c:pt idx="193">
                  <c:v>86.882161575319941</c:v>
                </c:pt>
                <c:pt idx="194">
                  <c:v>86.859887174690712</c:v>
                </c:pt>
                <c:pt idx="195">
                  <c:v>86.837491902979323</c:v>
                </c:pt>
                <c:pt idx="196">
                  <c:v>86.81497566664406</c:v>
                </c:pt>
                <c:pt idx="197">
                  <c:v>86.792338371540609</c:v>
                </c:pt>
                <c:pt idx="198">
                  <c:v>86.769579922919988</c:v>
                </c:pt>
                <c:pt idx="199">
                  <c:v>86.746700225426437</c:v>
                </c:pt>
                <c:pt idx="200">
                  <c:v>86.723699183095277</c:v>
                </c:pt>
                <c:pt idx="201">
                  <c:v>86.700576699350734</c:v>
                </c:pt>
                <c:pt idx="202">
                  <c:v>86.677332677003847</c:v>
                </c:pt>
                <c:pt idx="203">
                  <c:v>86.653967018250242</c:v>
                </c:pt>
                <c:pt idx="204">
                  <c:v>86.630479624667899</c:v>
                </c:pt>
                <c:pt idx="205">
                  <c:v>86.606870397215019</c:v>
                </c:pt>
                <c:pt idx="206">
                  <c:v>86.583139236227751</c:v>
                </c:pt>
                <c:pt idx="207">
                  <c:v>86.559286041417877</c:v>
                </c:pt>
                <c:pt idx="208">
                  <c:v>86.535310711870679</c:v>
                </c:pt>
                <c:pt idx="209">
                  <c:v>86.511213146042522</c:v>
                </c:pt>
                <c:pt idx="210">
                  <c:v>86.486993241758611</c:v>
                </c:pt>
                <c:pt idx="211">
                  <c:v>86.462650896210675</c:v>
                </c:pt>
                <c:pt idx="212">
                  <c:v>86.438186005954563</c:v>
                </c:pt>
                <c:pt idx="213">
                  <c:v>86.41359846690797</c:v>
                </c:pt>
                <c:pt idx="214">
                  <c:v>86.388888174347983</c:v>
                </c:pt>
                <c:pt idx="215">
                  <c:v>86.364055022908687</c:v>
                </c:pt>
                <c:pt idx="216">
                  <c:v>86.339098906578812</c:v>
                </c:pt>
                <c:pt idx="217">
                  <c:v>86.314019718699228</c:v>
                </c:pt>
                <c:pt idx="218">
                  <c:v>86.288817351960503</c:v>
                </c:pt>
                <c:pt idx="219">
                  <c:v>86.263491698400429</c:v>
                </c:pt>
                <c:pt idx="220">
                  <c:v>86.23804264940155</c:v>
                </c:pt>
                <c:pt idx="221">
                  <c:v>86.212470095688587</c:v>
                </c:pt>
                <c:pt idx="222">
                  <c:v>86.186773927326001</c:v>
                </c:pt>
                <c:pt idx="223">
                  <c:v>86.160954033715299</c:v>
                </c:pt>
                <c:pt idx="224">
                  <c:v>86.13501030359258</c:v>
                </c:pt>
                <c:pt idx="225">
                  <c:v>86.10894262502589</c:v>
                </c:pt>
                <c:pt idx="226">
                  <c:v>86.08275088541258</c:v>
                </c:pt>
                <c:pt idx="227">
                  <c:v>86.056434971476719</c:v>
                </c:pt>
                <c:pt idx="228">
                  <c:v>86.029994769266381</c:v>
                </c:pt>
                <c:pt idx="229">
                  <c:v>86.003430164151013</c:v>
                </c:pt>
                <c:pt idx="230">
                  <c:v>85.976741040818709</c:v>
                </c:pt>
                <c:pt idx="231">
                  <c:v>85.949927283273482</c:v>
                </c:pt>
                <c:pt idx="232">
                  <c:v>85.922988774832547</c:v>
                </c:pt>
                <c:pt idx="233">
                  <c:v>85.895925398123509</c:v>
                </c:pt>
                <c:pt idx="234">
                  <c:v>85.868737035081637</c:v>
                </c:pt>
                <c:pt idx="235">
                  <c:v>85.841423566946972</c:v>
                </c:pt>
                <c:pt idx="236">
                  <c:v>85.813984874261607</c:v>
                </c:pt>
                <c:pt idx="237">
                  <c:v>85.786420836866725</c:v>
                </c:pt>
                <c:pt idx="238">
                  <c:v>85.75873133389976</c:v>
                </c:pt>
                <c:pt idx="239">
                  <c:v>85.73091624379154</c:v>
                </c:pt>
                <c:pt idx="240">
                  <c:v>85.702975444263316</c:v>
                </c:pt>
                <c:pt idx="241">
                  <c:v>85.674908812323807</c:v>
                </c:pt>
                <c:pt idx="242">
                  <c:v>85.646716224266299</c:v>
                </c:pt>
                <c:pt idx="243">
                  <c:v>85.618397555665567</c:v>
                </c:pt>
                <c:pt idx="244">
                  <c:v>85.589952681374939</c:v>
                </c:pt>
                <c:pt idx="245">
                  <c:v>85.561381475523177</c:v>
                </c:pt>
                <c:pt idx="246">
                  <c:v>85.53268381151149</c:v>
                </c:pt>
                <c:pt idx="247">
                  <c:v>85.503859562010419</c:v>
                </c:pt>
                <c:pt idx="248">
                  <c:v>85.474908598956688</c:v>
                </c:pt>
                <c:pt idx="249">
                  <c:v>85.44583079355013</c:v>
                </c:pt>
                <c:pt idx="250">
                  <c:v>85.41662601625049</c:v>
                </c:pt>
                <c:pt idx="251">
                  <c:v>85.38729413677423</c:v>
                </c:pt>
                <c:pt idx="252">
                  <c:v>85.357835024091372</c:v>
                </c:pt>
                <c:pt idx="253">
                  <c:v>85.328248546422188</c:v>
                </c:pt>
                <c:pt idx="254">
                  <c:v>85.298534571233986</c:v>
                </c:pt>
                <c:pt idx="255">
                  <c:v>85.268692965237832</c:v>
                </c:pt>
                <c:pt idx="256">
                  <c:v>85.238723594385192</c:v>
                </c:pt>
                <c:pt idx="257">
                  <c:v>85.20862632386465</c:v>
                </c:pt>
                <c:pt idx="258">
                  <c:v>85.178401018098484</c:v>
                </c:pt>
                <c:pt idx="259">
                  <c:v>85.148047540739299</c:v>
                </c:pt>
                <c:pt idx="260">
                  <c:v>85.117565754666643</c:v>
                </c:pt>
                <c:pt idx="261">
                  <c:v>85.086955521983512</c:v>
                </c:pt>
                <c:pt idx="262">
                  <c:v>85.056216704012883</c:v>
                </c:pt>
                <c:pt idx="263">
                  <c:v>85.025349161294244</c:v>
                </c:pt>
                <c:pt idx="264">
                  <c:v>84.994352753580046</c:v>
                </c:pt>
                <c:pt idx="265">
                  <c:v>84.963227339832144</c:v>
                </c:pt>
                <c:pt idx="266">
                  <c:v>84.93197277821821</c:v>
                </c:pt>
                <c:pt idx="267">
                  <c:v>84.900588926108156</c:v>
                </c:pt>
                <c:pt idx="268">
                  <c:v>84.869075640070449</c:v>
                </c:pt>
                <c:pt idx="269">
                  <c:v>84.837432775868464</c:v>
                </c:pt>
                <c:pt idx="270">
                  <c:v>84.805660188456756</c:v>
                </c:pt>
                <c:pt idx="271">
                  <c:v>84.773757731977412</c:v>
                </c:pt>
                <c:pt idx="272">
                  <c:v>84.741725259756194</c:v>
                </c:pt>
                <c:pt idx="273">
                  <c:v>84.709562624298798</c:v>
                </c:pt>
                <c:pt idx="274">
                  <c:v>84.677269677287072</c:v>
                </c:pt>
                <c:pt idx="275">
                  <c:v>84.644846269575083</c:v>
                </c:pt>
                <c:pt idx="276">
                  <c:v>84.612292251185352</c:v>
                </c:pt>
                <c:pt idx="277">
                  <c:v>84.579607471304811</c:v>
                </c:pt>
                <c:pt idx="278">
                  <c:v>84.546791778280976</c:v>
                </c:pt>
                <c:pt idx="279">
                  <c:v>84.513845019617946</c:v>
                </c:pt>
                <c:pt idx="280">
                  <c:v>84.480767041972342</c:v>
                </c:pt>
                <c:pt idx="281">
                  <c:v>84.447557691149356</c:v>
                </c:pt>
                <c:pt idx="282">
                  <c:v>84.414216812098658</c:v>
                </c:pt>
                <c:pt idx="283">
                  <c:v>84.380744248910247</c:v>
                </c:pt>
                <c:pt idx="284">
                  <c:v>84.347139844810386</c:v>
                </c:pt>
                <c:pt idx="285">
                  <c:v>84.313403442157409</c:v>
                </c:pt>
                <c:pt idx="286">
                  <c:v>84.279534882437503</c:v>
                </c:pt>
                <c:pt idx="287">
                  <c:v>84.245534006260542</c:v>
                </c:pt>
                <c:pt idx="288">
                  <c:v>84.21140065335571</c:v>
                </c:pt>
                <c:pt idx="289">
                  <c:v>84.177134662567369</c:v>
                </c:pt>
                <c:pt idx="290">
                  <c:v>84.142735871850519</c:v>
                </c:pt>
                <c:pt idx="291">
                  <c:v>84.108204118266599</c:v>
                </c:pt>
                <c:pt idx="292">
                  <c:v>84.073539237979034</c:v>
                </c:pt>
                <c:pt idx="293">
                  <c:v>84.038741066248733</c:v>
                </c:pt>
                <c:pt idx="294">
                  <c:v>84.00380943742968</c:v>
                </c:pt>
                <c:pt idx="295">
                  <c:v>83.96874418496445</c:v>
                </c:pt>
                <c:pt idx="296">
                  <c:v>83.933545141379554</c:v>
                </c:pt>
                <c:pt idx="297">
                  <c:v>83.898212138280996</c:v>
                </c:pt>
                <c:pt idx="298">
                  <c:v>83.862745006349513</c:v>
                </c:pt>
                <c:pt idx="299">
                  <c:v>83.827143575336024</c:v>
                </c:pt>
                <c:pt idx="300">
                  <c:v>83.791407674056885</c:v>
                </c:pt>
                <c:pt idx="301">
                  <c:v>83.755537130389172</c:v>
                </c:pt>
                <c:pt idx="302">
                  <c:v>83.719531771265892</c:v>
                </c:pt>
                <c:pt idx="303">
                  <c:v>83.683391422671207</c:v>
                </c:pt>
                <c:pt idx="304">
                  <c:v>83.647115909635517</c:v>
                </c:pt>
                <c:pt idx="305">
                  <c:v>83.610705056230685</c:v>
                </c:pt>
                <c:pt idx="306">
                  <c:v>83.574158685564996</c:v>
                </c:pt>
                <c:pt idx="307">
                  <c:v>83.537476619778261</c:v>
                </c:pt>
                <c:pt idx="308">
                  <c:v>83.500658680036764</c:v>
                </c:pt>
                <c:pt idx="309">
                  <c:v>83.46370468652826</c:v>
                </c:pt>
                <c:pt idx="310">
                  <c:v>83.426614458456839</c:v>
                </c:pt>
                <c:pt idx="311">
                  <c:v>83.389387814037818</c:v>
                </c:pt>
                <c:pt idx="312">
                  <c:v>83.352024570492588</c:v>
                </c:pt>
                <c:pt idx="313">
                  <c:v>83.314524544043337</c:v>
                </c:pt>
                <c:pt idx="314">
                  <c:v>83.276887549907869</c:v>
                </c:pt>
                <c:pt idx="315">
                  <c:v>83.239113402294237</c:v>
                </c:pt>
                <c:pt idx="316">
                  <c:v>83.20120191439544</c:v>
                </c:pt>
                <c:pt idx="317">
                  <c:v>83.163152898384027</c:v>
                </c:pt>
                <c:pt idx="318">
                  <c:v>83.124966165406647</c:v>
                </c:pt>
                <c:pt idx="319">
                  <c:v>83.086641525578585</c:v>
                </c:pt>
                <c:pt idx="320">
                  <c:v>83.048178787978244</c:v>
                </c:pt>
                <c:pt idx="321">
                  <c:v>83.009577760641577</c:v>
                </c:pt>
                <c:pt idx="322">
                  <c:v>82.97083825055644</c:v>
                </c:pt>
                <c:pt idx="323">
                  <c:v>82.931960063657002</c:v>
                </c:pt>
                <c:pt idx="324">
                  <c:v>82.892943004817965</c:v>
                </c:pt>
                <c:pt idx="325">
                  <c:v>82.853786877848862</c:v>
                </c:pt>
                <c:pt idx="326">
                  <c:v>82.814491485488219</c:v>
                </c:pt>
                <c:pt idx="327">
                  <c:v>82.775056629397724</c:v>
                </c:pt>
                <c:pt idx="328">
                  <c:v>82.73548211015634</c:v>
                </c:pt>
                <c:pt idx="329">
                  <c:v>82.695767727254335</c:v>
                </c:pt>
                <c:pt idx="330">
                  <c:v>82.655913279087301</c:v>
                </c:pt>
                <c:pt idx="331">
                  <c:v>82.615918562950085</c:v>
                </c:pt>
                <c:pt idx="332">
                  <c:v>82.575783375030724</c:v>
                </c:pt>
                <c:pt idx="333">
                  <c:v>82.535507510404273</c:v>
                </c:pt>
                <c:pt idx="334">
                  <c:v>82.495090763026624</c:v>
                </c:pt>
                <c:pt idx="335">
                  <c:v>82.45453292572823</c:v>
                </c:pt>
                <c:pt idx="336">
                  <c:v>82.413833790207818</c:v>
                </c:pt>
                <c:pt idx="337">
                  <c:v>82.372993147026037</c:v>
                </c:pt>
                <c:pt idx="338">
                  <c:v>82.332010785599067</c:v>
                </c:pt>
                <c:pt idx="339">
                  <c:v>82.290886494192051</c:v>
                </c:pt>
                <c:pt idx="340">
                  <c:v>82.249620059912743</c:v>
                </c:pt>
                <c:pt idx="341">
                  <c:v>82.208211268704787</c:v>
                </c:pt>
                <c:pt idx="342">
                  <c:v>82.166659905341163</c:v>
                </c:pt>
                <c:pt idx="343">
                  <c:v>82.124965753417513</c:v>
                </c:pt>
                <c:pt idx="344">
                  <c:v>82.083128595345343</c:v>
                </c:pt>
                <c:pt idx="345">
                  <c:v>82.041148212345249</c:v>
                </c:pt>
                <c:pt idx="346">
                  <c:v>81.999024384440091</c:v>
                </c:pt>
                <c:pt idx="347">
                  <c:v>81.95675689044802</c:v>
                </c:pt>
                <c:pt idx="348">
                  <c:v>81.914345507975582</c:v>
                </c:pt>
                <c:pt idx="349">
                  <c:v>81.871790013410603</c:v>
                </c:pt>
                <c:pt idx="350">
                  <c:v>81.829090181915134</c:v>
                </c:pt>
                <c:pt idx="351">
                  <c:v>81.786245787418309</c:v>
                </c:pt>
                <c:pt idx="352">
                  <c:v>81.743256602609122</c:v>
                </c:pt>
                <c:pt idx="353">
                  <c:v>81.700122398929125</c:v>
                </c:pt>
                <c:pt idx="354">
                  <c:v>81.656842946565106</c:v>
                </c:pt>
                <c:pt idx="355">
                  <c:v>81.61341801444172</c:v>
                </c:pt>
                <c:pt idx="356">
                  <c:v>81.569847370213949</c:v>
                </c:pt>
                <c:pt idx="357">
                  <c:v>81.526130780259649</c:v>
                </c:pt>
                <c:pt idx="358">
                  <c:v>81.482268009671898</c:v>
                </c:pt>
                <c:pt idx="359">
                  <c:v>81.438258822251356</c:v>
                </c:pt>
                <c:pt idx="360">
                  <c:v>81.394102980498531</c:v>
                </c:pt>
                <c:pt idx="361">
                  <c:v>81.349800245606005</c:v>
                </c:pt>
                <c:pt idx="362">
                  <c:v>81.305350377450551</c:v>
                </c:pt>
                <c:pt idx="363">
                  <c:v>81.260753134585215</c:v>
                </c:pt>
                <c:pt idx="364">
                  <c:v>81.216008274231257</c:v>
                </c:pt>
                <c:pt idx="365">
                  <c:v>81.171115552270194</c:v>
                </c:pt>
                <c:pt idx="366">
                  <c:v>81.126074723235561</c:v>
                </c:pt>
                <c:pt idx="367">
                  <c:v>81.080885540304749</c:v>
                </c:pt>
                <c:pt idx="368">
                  <c:v>81.035547755290708</c:v>
                </c:pt>
                <c:pt idx="369">
                  <c:v>80.990061118633562</c:v>
                </c:pt>
                <c:pt idx="370">
                  <c:v>80.944425379392243</c:v>
                </c:pt>
                <c:pt idx="371">
                  <c:v>80.898640285235942</c:v>
                </c:pt>
                <c:pt idx="372">
                  <c:v>80.852705582435519</c:v>
                </c:pt>
                <c:pt idx="373">
                  <c:v>80.806621015854887</c:v>
                </c:pt>
                <c:pt idx="374">
                  <c:v>80.760386328942232</c:v>
                </c:pt>
                <c:pt idx="375">
                  <c:v>80.714001263721272</c:v>
                </c:pt>
                <c:pt idx="376">
                  <c:v>80.667465560782304</c:v>
                </c:pt>
                <c:pt idx="377">
                  <c:v>80.620778959273267</c:v>
                </c:pt>
                <c:pt idx="378">
                  <c:v>80.573941196890701</c:v>
                </c:pt>
                <c:pt idx="379">
                  <c:v>80.526952009870584</c:v>
                </c:pt>
                <c:pt idx="380">
                  <c:v>80.479811132979179</c:v>
                </c:pt>
                <c:pt idx="381">
                  <c:v>80.432518299503712</c:v>
                </c:pt>
                <c:pt idx="382">
                  <c:v>80.385073241242992</c:v>
                </c:pt>
                <c:pt idx="383">
                  <c:v>80.33747568849796</c:v>
                </c:pt>
                <c:pt idx="384">
                  <c:v>80.289725370062143</c:v>
                </c:pt>
                <c:pt idx="385">
                  <c:v>80.241822013212044</c:v>
                </c:pt>
                <c:pt idx="386">
                  <c:v>80.193765343697393</c:v>
                </c:pt>
                <c:pt idx="387">
                  <c:v>80.14555508573136</c:v>
                </c:pt>
                <c:pt idx="388">
                  <c:v>80.097190961980687</c:v>
                </c:pt>
                <c:pt idx="389">
                  <c:v>80.048672693555631</c:v>
                </c:pt>
                <c:pt idx="390">
                  <c:v>80</c:v>
                </c:pt>
                <c:pt idx="391">
                  <c:v>79.951172599280866</c:v>
                </c:pt>
                <c:pt idx="392">
                  <c:v>79.902190207778403</c:v>
                </c:pt>
                <c:pt idx="393">
                  <c:v>79.853052540275499</c:v>
                </c:pt>
                <c:pt idx="394">
                  <c:v>79.803759309947296</c:v>
                </c:pt>
                <c:pt idx="395">
                  <c:v>79.754310228350661</c:v>
                </c:pt>
                <c:pt idx="396">
                  <c:v>79.704705005413572</c:v>
                </c:pt>
                <c:pt idx="397">
                  <c:v>79.654943349424329</c:v>
                </c:pt>
                <c:pt idx="398">
                  <c:v>79.605024967020768</c:v>
                </c:pt>
                <c:pt idx="399">
                  <c:v>79.554949563179278</c:v>
                </c:pt>
                <c:pt idx="400">
                  <c:v>79.50471684120383</c:v>
                </c:pt>
                <c:pt idx="401">
                  <c:v>79.45432650271475</c:v>
                </c:pt>
                <c:pt idx="402">
                  <c:v>79.403778247637561</c:v>
                </c:pt>
                <c:pt idx="403">
                  <c:v>79.353071774191577</c:v>
                </c:pt>
                <c:pt idx="404">
                  <c:v>79.302206778878485</c:v>
                </c:pt>
                <c:pt idx="405">
                  <c:v>79.251182956470757</c:v>
                </c:pt>
                <c:pt idx="406">
                  <c:v>79.2</c:v>
                </c:pt>
                <c:pt idx="407">
                  <c:v>79.148657600745196</c:v>
                </c:pt>
                <c:pt idx="408">
                  <c:v>79.097155448220775</c:v>
                </c:pt>
                <c:pt idx="409">
                  <c:v>79.045493230164624</c:v>
                </c:pt>
                <c:pt idx="410">
                  <c:v>78.993670632525991</c:v>
                </c:pt>
                <c:pt idx="411">
                  <c:v>78.941687339453296</c:v>
                </c:pt>
                <c:pt idx="412">
                  <c:v>78.889543033281669</c:v>
                </c:pt>
                <c:pt idx="413">
                  <c:v>78.837237394520614</c:v>
                </c:pt>
                <c:pt idx="414">
                  <c:v>78.784770101841389</c:v>
                </c:pt>
                <c:pt idx="415">
                  <c:v>78.73214083206426</c:v>
                </c:pt>
                <c:pt idx="416">
                  <c:v>78.679349260145756</c:v>
                </c:pt>
                <c:pt idx="417">
                  <c:v>78.626395059165716</c:v>
                </c:pt>
                <c:pt idx="418">
                  <c:v>78.573277900314181</c:v>
                </c:pt>
                <c:pt idx="419">
                  <c:v>78.519997452878215</c:v>
                </c:pt>
                <c:pt idx="420">
                  <c:v>78.466553384228618</c:v>
                </c:pt>
                <c:pt idx="421">
                  <c:v>78.4129453598065</c:v>
                </c:pt>
                <c:pt idx="422">
                  <c:v>78.359173043109635</c:v>
                </c:pt>
                <c:pt idx="423">
                  <c:v>78.305236095678808</c:v>
                </c:pt>
                <c:pt idx="424">
                  <c:v>78.251134177083969</c:v>
                </c:pt>
                <c:pt idx="425">
                  <c:v>78.196866944910269</c:v>
                </c:pt>
                <c:pt idx="426">
                  <c:v>78.142434054743902</c:v>
                </c:pt>
                <c:pt idx="427">
                  <c:v>78.087835160157951</c:v>
                </c:pt>
                <c:pt idx="428">
                  <c:v>78.033069912697911</c:v>
                </c:pt>
                <c:pt idx="429">
                  <c:v>77.978137961867233</c:v>
                </c:pt>
                <c:pt idx="430">
                  <c:v>77.923038955112631</c:v>
                </c:pt>
                <c:pt idx="431">
                  <c:v>77.867772537809245</c:v>
                </c:pt>
                <c:pt idx="432">
                  <c:v>77.81233835324575</c:v>
                </c:pt>
                <c:pt idx="433">
                  <c:v>77.756736042609205</c:v>
                </c:pt>
                <c:pt idx="434">
                  <c:v>77.70096524496978</c:v>
                </c:pt>
                <c:pt idx="435">
                  <c:v>77.645025597265402</c:v>
                </c:pt>
                <c:pt idx="436">
                  <c:v>77.588916734286215</c:v>
                </c:pt>
                <c:pt idx="437">
                  <c:v>77.532638288658788</c:v>
                </c:pt>
                <c:pt idx="438">
                  <c:v>77.476189890830341</c:v>
                </c:pt>
                <c:pt idx="439">
                  <c:v>77.419571169052602</c:v>
                </c:pt>
                <c:pt idx="440">
                  <c:v>77.362781749365766</c:v>
                </c:pt>
                <c:pt idx="441">
                  <c:v>77.305821255582032</c:v>
                </c:pt>
                <c:pt idx="442">
                  <c:v>77.248689309269182</c:v>
                </c:pt>
                <c:pt idx="443">
                  <c:v>77.191385529733822</c:v>
                </c:pt>
                <c:pt idx="444">
                  <c:v>77.133909534004559</c:v>
                </c:pt>
                <c:pt idx="445">
                  <c:v>77.076260936815046</c:v>
                </c:pt>
                <c:pt idx="446">
                  <c:v>77.018439350586689</c:v>
                </c:pt>
                <c:pt idx="447">
                  <c:v>76.960444385411392</c:v>
                </c:pt>
                <c:pt idx="448">
                  <c:v>76.902275649033953</c:v>
                </c:pt>
                <c:pt idx="449">
                  <c:v>76.843932746834341</c:v>
                </c:pt>
                <c:pt idx="450">
                  <c:v>76.785415281809861</c:v>
                </c:pt>
                <c:pt idx="451">
                  <c:v>76.726722854556996</c:v>
                </c:pt>
                <c:pt idx="452">
                  <c:v>76.667855063253199</c:v>
                </c:pt>
                <c:pt idx="453">
                  <c:v>76.608811503638407</c:v>
                </c:pt>
                <c:pt idx="454">
                  <c:v>76.549591768996393</c:v>
                </c:pt>
                <c:pt idx="455">
                  <c:v>76.490195450135957</c:v>
                </c:pt>
                <c:pt idx="456">
                  <c:v>76.430622135371891</c:v>
                </c:pt>
                <c:pt idx="457">
                  <c:v>76.370871410505728</c:v>
                </c:pt>
                <c:pt idx="458">
                  <c:v>76.3109428588063</c:v>
                </c:pt>
                <c:pt idx="459">
                  <c:v>76.250836060990181</c:v>
                </c:pt>
                <c:pt idx="460">
                  <c:v>76.190550595201771</c:v>
                </c:pt>
                <c:pt idx="461">
                  <c:v>76.130086036993291</c:v>
                </c:pt>
                <c:pt idx="462">
                  <c:v>76.069441959304527</c:v>
                </c:pt>
                <c:pt idx="463">
                  <c:v>76.008617932442377</c:v>
                </c:pt>
                <c:pt idx="464">
                  <c:v>75.947613524060117</c:v>
                </c:pt>
                <c:pt idx="465">
                  <c:v>75.886428299136597</c:v>
                </c:pt>
                <c:pt idx="466">
                  <c:v>75.825061819955025</c:v>
                </c:pt>
                <c:pt idx="467">
                  <c:v>75.763513646081648</c:v>
                </c:pt>
                <c:pt idx="468">
                  <c:v>75.701783334344242</c:v>
                </c:pt>
                <c:pt idx="469">
                  <c:v>75.639870438810249</c:v>
                </c:pt>
                <c:pt idx="470">
                  <c:v>75.577774510764741</c:v>
                </c:pt>
                <c:pt idx="471">
                  <c:v>75.515495098688191</c:v>
                </c:pt>
                <c:pt idx="472">
                  <c:v>75.45303174823394</c:v>
                </c:pt>
                <c:pt idx="473">
                  <c:v>75.390384002205479</c:v>
                </c:pt>
                <c:pt idx="474">
                  <c:v>75.327551400533395</c:v>
                </c:pt>
                <c:pt idx="475">
                  <c:v>75.264533480252169</c:v>
                </c:pt>
                <c:pt idx="476">
                  <c:v>75.201329775476708</c:v>
                </c:pt>
                <c:pt idx="477">
                  <c:v>75.137939817378538</c:v>
                </c:pt>
                <c:pt idx="478">
                  <c:v>75.074363134161857</c:v>
                </c:pt>
                <c:pt idx="479">
                  <c:v>75.010599251039181</c:v>
                </c:pt>
                <c:pt idx="480">
                  <c:v>74.94664769020693</c:v>
                </c:pt>
                <c:pt idx="481">
                  <c:v>74.882507970820527</c:v>
                </c:pt>
                <c:pt idx="482">
                  <c:v>74.818179608969373</c:v>
                </c:pt>
                <c:pt idx="483">
                  <c:v>74.753662117651473</c:v>
                </c:pt>
                <c:pt idx="484">
                  <c:v>74.688955006747818</c:v>
                </c:pt>
                <c:pt idx="485">
                  <c:v>74.624057782996502</c:v>
                </c:pt>
                <c:pt idx="486">
                  <c:v>74.558969949966453</c:v>
                </c:pt>
                <c:pt idx="487">
                  <c:v>74.493691008031007</c:v>
                </c:pt>
                <c:pt idx="488">
                  <c:v>74.428220454341115</c:v>
                </c:pt>
                <c:pt idx="489">
                  <c:v>74.362557782798191</c:v>
                </c:pt>
                <c:pt idx="490">
                  <c:v>74.296702484026838</c:v>
                </c:pt>
                <c:pt idx="491">
                  <c:v>74.230654045347066</c:v>
                </c:pt>
                <c:pt idx="492">
                  <c:v>74.164411950746299</c:v>
                </c:pt>
                <c:pt idx="493">
                  <c:v>74.097975680851093</c:v>
                </c:pt>
                <c:pt idx="494">
                  <c:v>74.031344712898473</c:v>
                </c:pt>
                <c:pt idx="495">
                  <c:v>73.964518520706946</c:v>
                </c:pt>
                <c:pt idx="496">
                  <c:v>73.897496574647235</c:v>
                </c:pt>
                <c:pt idx="497">
                  <c:v>73.830278341612669</c:v>
                </c:pt>
                <c:pt idx="498">
                  <c:v>73.762863284989152</c:v>
                </c:pt>
                <c:pt idx="499">
                  <c:v>73.695250864624924</c:v>
                </c:pt>
                <c:pt idx="500">
                  <c:v>73.627440536799867</c:v>
                </c:pt>
                <c:pt idx="501">
                  <c:v>73.559431754194506</c:v>
                </c:pt>
                <c:pt idx="502">
                  <c:v>73.491223965858666</c:v>
                </c:pt>
                <c:pt idx="503">
                  <c:v>73.422816617179706</c:v>
                </c:pt>
                <c:pt idx="504">
                  <c:v>73.354209149850433</c:v>
                </c:pt>
                <c:pt idx="505">
                  <c:v>73.285401001836647</c:v>
                </c:pt>
                <c:pt idx="506">
                  <c:v>73.21639160734432</c:v>
                </c:pt>
                <c:pt idx="507">
                  <c:v>73.147180396786311</c:v>
                </c:pt>
                <c:pt idx="508">
                  <c:v>73.07776679674879</c:v>
                </c:pt>
                <c:pt idx="509">
                  <c:v>73.008150229957209</c:v>
                </c:pt>
                <c:pt idx="510">
                  <c:v>72.938330115241882</c:v>
                </c:pt>
                <c:pt idx="511">
                  <c:v>72.868305867503196</c:v>
                </c:pt>
                <c:pt idx="512">
                  <c:v>72.798076897676353</c:v>
                </c:pt>
                <c:pt idx="513">
                  <c:v>72.72764261269576</c:v>
                </c:pt>
                <c:pt idx="514">
                  <c:v>72.657002415458891</c:v>
                </c:pt>
                <c:pt idx="515">
                  <c:v>72.586155704789874</c:v>
                </c:pt>
                <c:pt idx="516">
                  <c:v>72.515101875402479</c:v>
                </c:pt>
                <c:pt idx="517">
                  <c:v>72.443840317862765</c:v>
                </c:pt>
                <c:pt idx="518">
                  <c:v>72.372370418551313</c:v>
                </c:pt>
                <c:pt idx="519">
                  <c:v>72.300691559624795</c:v>
                </c:pt>
                <c:pt idx="520">
                  <c:v>72.22880311897741</c:v>
                </c:pt>
                <c:pt idx="521">
                  <c:v>72.156704470201518</c:v>
                </c:pt>
                <c:pt idx="522">
                  <c:v>72.084394982548062</c:v>
                </c:pt>
                <c:pt idx="523">
                  <c:v>72.01187402088631</c:v>
                </c:pt>
                <c:pt idx="524">
                  <c:v>71.939140945663226</c:v>
                </c:pt>
                <c:pt idx="525">
                  <c:v>71.866195112862343</c:v>
                </c:pt>
                <c:pt idx="526">
                  <c:v>71.79303587396204</c:v>
                </c:pt>
                <c:pt idx="527">
                  <c:v>71.719662575893366</c:v>
                </c:pt>
                <c:pt idx="528">
                  <c:v>71.646074560997405</c:v>
                </c:pt>
                <c:pt idx="529">
                  <c:v>71.572271166981977</c:v>
                </c:pt>
                <c:pt idx="530">
                  <c:v>71.498251726877911</c:v>
                </c:pt>
                <c:pt idx="531">
                  <c:v>71.424015568994719</c:v>
                </c:pt>
                <c:pt idx="532">
                  <c:v>71.349562016875765</c:v>
                </c:pt>
                <c:pt idx="533">
                  <c:v>71.274890389252789</c:v>
                </c:pt>
                <c:pt idx="534">
                  <c:v>71.2</c:v>
                </c:pt>
                <c:pt idx="535">
                  <c:v>71.12489015808741</c:v>
                </c:pt>
                <c:pt idx="536">
                  <c:v>71.049560167533755</c:v>
                </c:pt>
                <c:pt idx="537">
                  <c:v>70.974009327358701</c:v>
                </c:pt>
                <c:pt idx="538">
                  <c:v>70.898236931534484</c:v>
                </c:pt>
                <c:pt idx="539">
                  <c:v>70.822242268936947</c:v>
                </c:pt>
                <c:pt idx="540">
                  <c:v>70.746024623295966</c:v>
                </c:pt>
                <c:pt idx="541">
                  <c:v>70.669583273145179</c:v>
                </c:pt>
                <c:pt idx="542">
                  <c:v>70.59291749177109</c:v>
                </c:pt>
                <c:pt idx="543">
                  <c:v>70.516026547161601</c:v>
                </c:pt>
                <c:pt idx="544">
                  <c:v>70.43890970195379</c:v>
                </c:pt>
                <c:pt idx="545">
                  <c:v>70.36156621338101</c:v>
                </c:pt>
                <c:pt idx="546">
                  <c:v>70.283995333219352</c:v>
                </c:pt>
                <c:pt idx="547">
                  <c:v>70.206196307733407</c:v>
                </c:pt>
                <c:pt idx="548">
                  <c:v>70.128168377621279</c:v>
                </c:pt>
                <c:pt idx="549">
                  <c:v>70.049910777958885</c:v>
                </c:pt>
                <c:pt idx="550">
                  <c:v>69.971422738143602</c:v>
                </c:pt>
                <c:pt idx="551">
                  <c:v>69.892703481837074</c:v>
                </c:pt>
                <c:pt idx="552">
                  <c:v>69.813752226907269</c:v>
                </c:pt>
                <c:pt idx="553">
                  <c:v>69.734568185369866</c:v>
                </c:pt>
                <c:pt idx="554">
                  <c:v>69.655150563328775</c:v>
                </c:pt>
                <c:pt idx="555">
                  <c:v>69.575498560915818</c:v>
                </c:pt>
                <c:pt idx="556">
                  <c:v>69.495611372229831</c:v>
                </c:pt>
                <c:pt idx="557">
                  <c:v>69.415488185274626</c:v>
                </c:pt>
                <c:pt idx="558">
                  <c:v>69.335128181896366</c:v>
                </c:pt>
                <c:pt idx="559">
                  <c:v>69.254530537720058</c:v>
                </c:pt>
                <c:pt idx="560">
                  <c:v>69.173694422085049</c:v>
                </c:pt>
                <c:pt idx="561">
                  <c:v>69.092618997979812</c:v>
                </c:pt>
                <c:pt idx="562">
                  <c:v>69.01130342197574</c:v>
                </c:pt>
                <c:pt idx="563">
                  <c:v>68.929746844160107</c:v>
                </c:pt>
                <c:pt idx="564">
                  <c:v>68.847948408068049</c:v>
                </c:pt>
                <c:pt idx="565">
                  <c:v>68.765907250613651</c:v>
                </c:pt>
                <c:pt idx="566">
                  <c:v>68.683622502020086</c:v>
                </c:pt>
                <c:pt idx="567">
                  <c:v>68.601093285748732</c:v>
                </c:pt>
                <c:pt idx="568">
                  <c:v>68.518318718427409</c:v>
                </c:pt>
                <c:pt idx="569">
                  <c:v>68.435297909777532</c:v>
                </c:pt>
                <c:pt idx="570">
                  <c:v>68.352029962540243</c:v>
                </c:pt>
                <c:pt idx="571">
                  <c:v>68.268513972401649</c:v>
                </c:pt>
                <c:pt idx="572">
                  <c:v>68.184749027916794</c:v>
                </c:pt>
                <c:pt idx="573">
                  <c:v>68.100734210432719</c:v>
                </c:pt>
                <c:pt idx="574">
                  <c:v>68.016468594010377</c:v>
                </c:pt>
                <c:pt idx="575">
                  <c:v>67.931951245345516</c:v>
                </c:pt>
                <c:pt idx="576">
                  <c:v>67.847181223688281</c:v>
                </c:pt>
                <c:pt idx="577">
                  <c:v>67.762157580761837</c:v>
                </c:pt>
                <c:pt idx="578">
                  <c:v>67.676879360679749</c:v>
                </c:pt>
                <c:pt idx="579">
                  <c:v>67.591345599862123</c:v>
                </c:pt>
                <c:pt idx="580">
                  <c:v>67.505555326950685</c:v>
                </c:pt>
                <c:pt idx="581">
                  <c:v>67.419507562722529</c:v>
                </c:pt>
                <c:pt idx="582">
                  <c:v>67.333201320002601</c:v>
                </c:pt>
                <c:pt idx="583">
                  <c:v>67.246635603575001</c:v>
                </c:pt>
                <c:pt idx="584">
                  <c:v>67.159809410092876</c:v>
                </c:pt>
                <c:pt idx="585">
                  <c:v>67.072721727987158</c:v>
                </c:pt>
                <c:pt idx="586">
                  <c:v>66.985371537373737</c:v>
                </c:pt>
                <c:pt idx="587">
                  <c:v>66.897757809959515</c:v>
                </c:pt>
                <c:pt idx="588">
                  <c:v>66.809879508946878</c:v>
                </c:pt>
                <c:pt idx="589">
                  <c:v>66.721735588936838</c:v>
                </c:pt>
                <c:pt idx="590">
                  <c:v>66.633324995830733</c:v>
                </c:pt>
                <c:pt idx="591">
                  <c:v>66.544646666730458</c:v>
                </c:pt>
                <c:pt idx="592">
                  <c:v>66.455699529837162</c:v>
                </c:pt>
                <c:pt idx="593">
                  <c:v>66.366482504348539</c:v>
                </c:pt>
                <c:pt idx="594">
                  <c:v>66.276994500354348</c:v>
                </c:pt>
                <c:pt idx="595">
                  <c:v>66.187234418730625</c:v>
                </c:pt>
                <c:pt idx="596">
                  <c:v>66.09720115103211</c:v>
                </c:pt>
                <c:pt idx="597">
                  <c:v>66.00689357938306</c:v>
                </c:pt>
                <c:pt idx="598">
                  <c:v>65.916310576366456</c:v>
                </c:pt>
                <c:pt idx="599">
                  <c:v>65.825451004911471</c:v>
                </c:pt>
                <c:pt idx="600">
                  <c:v>65.73431371817918</c:v>
                </c:pt>
                <c:pt idx="601">
                  <c:v>65.642897559446595</c:v>
                </c:pt>
                <c:pt idx="602">
                  <c:v>65.551201361988774</c:v>
                </c:pt>
                <c:pt idx="603">
                  <c:v>65.459223948959249</c:v>
                </c:pt>
                <c:pt idx="604">
                  <c:v>65.366964133268425</c:v>
                </c:pt>
                <c:pt idx="605">
                  <c:v>65.274420717460217</c:v>
                </c:pt>
                <c:pt idx="606">
                  <c:v>65.181592493586706</c:v>
                </c:pt>
                <c:pt idx="607">
                  <c:v>65.088478243080786</c:v>
                </c:pt>
                <c:pt idx="608">
                  <c:v>64.995076736626757</c:v>
                </c:pt>
                <c:pt idx="609">
                  <c:v>64.901386734029032</c:v>
                </c:pt>
                <c:pt idx="610">
                  <c:v>64.807406984078597</c:v>
                </c:pt>
                <c:pt idx="611">
                  <c:v>64.713136224417369</c:v>
                </c:pt>
                <c:pt idx="612">
                  <c:v>64.618573181400407</c:v>
                </c:pt>
                <c:pt idx="613">
                  <c:v>64.523716569955894</c:v>
                </c:pt>
                <c:pt idx="614">
                  <c:v>64.428565093442828</c:v>
                </c:pt>
                <c:pt idx="615">
                  <c:v>64.333117443506495</c:v>
                </c:pt>
                <c:pt idx="616">
                  <c:v>64.237372299931451</c:v>
                </c:pt>
                <c:pt idx="617">
                  <c:v>64.141328330492186</c:v>
                </c:pt>
                <c:pt idx="618">
                  <c:v>64.044984190801387</c:v>
                </c:pt>
                <c:pt idx="619">
                  <c:v>63.948338524155581</c:v>
                </c:pt>
                <c:pt idx="620">
                  <c:v>63.851389961378288</c:v>
                </c:pt>
                <c:pt idx="621">
                  <c:v>63.754137120660644</c:v>
                </c:pt>
                <c:pt idx="622">
                  <c:v>63.656578607399247</c:v>
                </c:pt>
                <c:pt idx="623">
                  <c:v>63.558713014031369</c:v>
                </c:pt>
                <c:pt idx="624">
                  <c:v>63.460538919867361</c:v>
                </c:pt>
                <c:pt idx="625">
                  <c:v>63.362054890920319</c:v>
                </c:pt>
                <c:pt idx="626">
                  <c:v>63.263259479732781</c:v>
                </c:pt>
                <c:pt idx="627">
                  <c:v>63.164151225200513</c:v>
                </c:pt>
                <c:pt idx="628">
                  <c:v>63.064728652393327</c:v>
                </c:pt>
                <c:pt idx="629">
                  <c:v>62.964990272372788</c:v>
                </c:pt>
                <c:pt idx="630">
                  <c:v>62.864934582006846</c:v>
                </c:pt>
                <c:pt idx="631">
                  <c:v>62.764560063781218</c:v>
                </c:pt>
                <c:pt idx="632">
                  <c:v>62.663865185607563</c:v>
                </c:pt>
                <c:pt idx="633">
                  <c:v>62.562848400628312</c:v>
                </c:pt>
                <c:pt idx="634">
                  <c:v>62.46150814701803</c:v>
                </c:pt>
                <c:pt idx="635">
                  <c:v>62.359842847781458</c:v>
                </c:pt>
                <c:pt idx="636">
                  <c:v>62.257850910547816</c:v>
                </c:pt>
                <c:pt idx="637">
                  <c:v>62.155530727361658</c:v>
                </c:pt>
                <c:pt idx="638">
                  <c:v>62.052880674469904</c:v>
                </c:pt>
                <c:pt idx="639">
                  <c:v>61.949899112105101</c:v>
                </c:pt>
                <c:pt idx="640">
                  <c:v>61.846584384264908</c:v>
                </c:pt>
                <c:pt idx="641">
                  <c:v>61.742934818487534</c:v>
                </c:pt>
                <c:pt idx="642">
                  <c:v>61.638948725623152</c:v>
                </c:pt>
                <c:pt idx="643">
                  <c:v>61.534624399601242</c:v>
                </c:pt>
                <c:pt idx="644">
                  <c:v>61.429960117193623</c:v>
                </c:pt>
                <c:pt idx="645">
                  <c:v>61.324954137773311</c:v>
                </c:pt>
                <c:pt idx="646">
                  <c:v>61.219604703068782</c:v>
                </c:pt>
                <c:pt idx="647">
                  <c:v>61.11391003691385</c:v>
                </c:pt>
                <c:pt idx="648">
                  <c:v>61.007868344993007</c:v>
                </c:pt>
                <c:pt idx="649">
                  <c:v>60.901477814581796</c:v>
                </c:pt>
                <c:pt idx="650">
                  <c:v>60.794736614282655</c:v>
                </c:pt>
                <c:pt idx="651">
                  <c:v>60.687642893755566</c:v>
                </c:pt>
                <c:pt idx="652">
                  <c:v>60.580194783443872</c:v>
                </c:pt>
                <c:pt idx="653">
                  <c:v>60.47239039429482</c:v>
                </c:pt>
                <c:pt idx="654">
                  <c:v>60.364227817474806</c:v>
                </c:pt>
                <c:pt idx="655">
                  <c:v>60.255705124079327</c:v>
                </c:pt>
                <c:pt idx="656">
                  <c:v>60.146820364837247</c:v>
                </c:pt>
                <c:pt idx="657">
                  <c:v>60.037571569809508</c:v>
                </c:pt>
                <c:pt idx="658">
                  <c:v>59.927956748082117</c:v>
                </c:pt>
                <c:pt idx="659">
                  <c:v>59.817973887452922</c:v>
                </c:pt>
                <c:pt idx="660">
                  <c:v>59.70762095411272</c:v>
                </c:pt>
                <c:pt idx="661">
                  <c:v>59.596895892319772</c:v>
                </c:pt>
                <c:pt idx="662">
                  <c:v>59.485796624068165</c:v>
                </c:pt>
                <c:pt idx="663">
                  <c:v>59.374321048749692</c:v>
                </c:pt>
                <c:pt idx="664">
                  <c:v>59.262467042808801</c:v>
                </c:pt>
                <c:pt idx="665">
                  <c:v>59.150232459391063</c:v>
                </c:pt>
                <c:pt idx="666">
                  <c:v>59.037615127984296</c:v>
                </c:pt>
                <c:pt idx="667">
                  <c:v>58.924612854052761</c:v>
                </c:pt>
                <c:pt idx="668">
                  <c:v>58.811223418663893</c:v>
                </c:pt>
                <c:pt idx="669">
                  <c:v>58.697444578107479</c:v>
                </c:pt>
                <c:pt idx="670">
                  <c:v>58.58327406350724</c:v>
                </c:pt>
                <c:pt idx="671">
                  <c:v>58.468709580424303</c:v>
                </c:pt>
                <c:pt idx="672">
                  <c:v>58.353748808452742</c:v>
                </c:pt>
                <c:pt idx="673">
                  <c:v>58.238389400806753</c:v>
                </c:pt>
                <c:pt idx="674">
                  <c:v>58.122628983899197</c:v>
                </c:pt>
                <c:pt idx="675">
                  <c:v>58.006465156911602</c:v>
                </c:pt>
                <c:pt idx="676">
                  <c:v>57.88989549135497</c:v>
                </c:pt>
                <c:pt idx="677">
                  <c:v>57.772917530621562</c:v>
                </c:pt>
                <c:pt idx="678">
                  <c:v>57.65552878952721</c:v>
                </c:pt>
                <c:pt idx="679">
                  <c:v>57.537726753843856</c:v>
                </c:pt>
                <c:pt idx="680">
                  <c:v>57.419508879822367</c:v>
                </c:pt>
                <c:pt idx="681">
                  <c:v>57.300872593704888</c:v>
                </c:pt>
                <c:pt idx="682">
                  <c:v>57.181815291226975</c:v>
                </c:pt>
                <c:pt idx="683">
                  <c:v>57.062334337108929</c:v>
                </c:pt>
                <c:pt idx="684">
                  <c:v>56.942427064535977</c:v>
                </c:pt>
                <c:pt idx="685">
                  <c:v>56.822090774627434</c:v>
                </c:pt>
                <c:pt idx="686">
                  <c:v>56.701322735893918</c:v>
                </c:pt>
                <c:pt idx="687">
                  <c:v>56.580120183682887</c:v>
                </c:pt>
                <c:pt idx="688">
                  <c:v>56.458480319611866</c:v>
                </c:pt>
                <c:pt idx="689">
                  <c:v>56.336400310988978</c:v>
                </c:pt>
                <c:pt idx="690">
                  <c:v>56.213877290220786</c:v>
                </c:pt>
                <c:pt idx="691">
                  <c:v>56.090908354206569</c:v>
                </c:pt>
                <c:pt idx="692">
                  <c:v>55.967490563719217</c:v>
                </c:pt>
                <c:pt idx="693">
                  <c:v>55.84362094277197</c:v>
                </c:pt>
                <c:pt idx="694">
                  <c:v>55.719296477970715</c:v>
                </c:pt>
                <c:pt idx="695">
                  <c:v>55.594514117851595</c:v>
                </c:pt>
                <c:pt idx="696">
                  <c:v>55.469270772203245</c:v>
                </c:pt>
                <c:pt idx="697">
                  <c:v>55.343563311373437</c:v>
                </c:pt>
                <c:pt idx="698">
                  <c:v>55.217388565559673</c:v>
                </c:pt>
                <c:pt idx="699">
                  <c:v>55.090743324083029</c:v>
                </c:pt>
                <c:pt idx="700">
                  <c:v>54.963624334645182</c:v>
                </c:pt>
                <c:pt idx="701">
                  <c:v>54.836028302567655</c:v>
                </c:pt>
                <c:pt idx="702">
                  <c:v>54.707951890013213</c:v>
                </c:pt>
                <c:pt idx="703">
                  <c:v>54.579391715188628</c:v>
                </c:pt>
                <c:pt idx="704">
                  <c:v>54.450344351528202</c:v>
                </c:pt>
                <c:pt idx="705">
                  <c:v>54.320806326857848</c:v>
                </c:pt>
                <c:pt idx="706">
                  <c:v>54.19077412253862</c:v>
                </c:pt>
                <c:pt idx="707">
                  <c:v>54.06024417258952</c:v>
                </c:pt>
                <c:pt idx="708">
                  <c:v>53.929212862788944</c:v>
                </c:pt>
                <c:pt idx="709">
                  <c:v>53.797676529753581</c:v>
                </c:pt>
                <c:pt idx="710">
                  <c:v>53.665631459994955</c:v>
                </c:pt>
                <c:pt idx="711">
                  <c:v>53.53307388895206</c:v>
                </c:pt>
                <c:pt idx="712">
                  <c:v>53.4</c:v>
                </c:pt>
                <c:pt idx="713">
                  <c:v>53.266405923433581</c:v>
                </c:pt>
                <c:pt idx="714">
                  <c:v>53.132287735425052</c:v>
                </c:pt>
                <c:pt idx="715">
                  <c:v>52.997641456955421</c:v>
                </c:pt>
                <c:pt idx="716">
                  <c:v>52.862463052718233</c:v>
                </c:pt>
                <c:pt idx="717">
                  <c:v>52.726748429995183</c:v>
                </c:pt>
                <c:pt idx="718">
                  <c:v>52.590493437502566</c:v>
                </c:pt>
                <c:pt idx="719">
                  <c:v>52.453693864207501</c:v>
                </c:pt>
                <c:pt idx="720">
                  <c:v>52.316345438113316</c:v>
                </c:pt>
                <c:pt idx="721">
                  <c:v>52.17844382501265</c:v>
                </c:pt>
                <c:pt idx="722">
                  <c:v>52.039984627207566</c:v>
                </c:pt>
                <c:pt idx="723">
                  <c:v>51.900963382195521</c:v>
                </c:pt>
                <c:pt idx="724">
                  <c:v>51.761375561319838</c:v>
                </c:pt>
                <c:pt idx="725">
                  <c:v>51.621216568383971</c:v>
                </c:pt>
                <c:pt idx="726">
                  <c:v>51.480481738227745</c:v>
                </c:pt>
                <c:pt idx="727">
                  <c:v>51.339166335264935</c:v>
                </c:pt>
                <c:pt idx="728">
                  <c:v>51.197265551980415</c:v>
                </c:pt>
                <c:pt idx="729">
                  <c:v>51.054774507385687</c:v>
                </c:pt>
                <c:pt idx="730">
                  <c:v>50.911688245431421</c:v>
                </c:pt>
                <c:pt idx="731">
                  <c:v>50.768001733375336</c:v>
                </c:pt>
                <c:pt idx="732">
                  <c:v>50.623709860104086</c:v>
                </c:pt>
                <c:pt idx="733">
                  <c:v>50.478807434407564</c:v>
                </c:pt>
                <c:pt idx="734">
                  <c:v>50.33328918320359</c:v>
                </c:pt>
                <c:pt idx="735">
                  <c:v>50.187149749711828</c:v>
                </c:pt>
                <c:pt idx="736">
                  <c:v>50.040383691574554</c:v>
                </c:pt>
                <c:pt idx="737">
                  <c:v>49.892985478922782</c:v>
                </c:pt>
                <c:pt idx="738">
                  <c:v>49.744949492385658</c:v>
                </c:pt>
                <c:pt idx="739">
                  <c:v>49.596270021040887</c:v>
                </c:pt>
                <c:pt idx="740">
                  <c:v>49.446941260304463</c:v>
                </c:pt>
                <c:pt idx="741">
                  <c:v>49.296957309756962</c:v>
                </c:pt>
                <c:pt idx="742">
                  <c:v>49.146312170904537</c:v>
                </c:pt>
                <c:pt idx="743">
                  <c:v>48.994999744871926</c:v>
                </c:pt>
                <c:pt idx="744">
                  <c:v>48.843013830024859</c:v>
                </c:pt>
                <c:pt idx="745">
                  <c:v>48.690348119519541</c:v>
                </c:pt>
                <c:pt idx="746">
                  <c:v>48.536996198776052</c:v>
                </c:pt>
                <c:pt idx="747">
                  <c:v>48.38295154287303</c:v>
                </c:pt>
                <c:pt idx="748">
                  <c:v>48.228207513860603</c:v>
                </c:pt>
                <c:pt idx="749">
                  <c:v>48.072757357988095</c:v>
                </c:pt>
                <c:pt idx="750">
                  <c:v>47.916594202843754</c:v>
                </c:pt>
                <c:pt idx="751">
                  <c:v>47.759711054402338</c:v>
                </c:pt>
                <c:pt idx="752">
                  <c:v>47.602100793977563</c:v>
                </c:pt>
                <c:pt idx="753">
                  <c:v>47.44375617507535</c:v>
                </c:pt>
                <c:pt idx="754">
                  <c:v>47.284669820143606</c:v>
                </c:pt>
                <c:pt idx="755">
                  <c:v>47.124834217215025</c:v>
                </c:pt>
                <c:pt idx="756">
                  <c:v>46.964241716437847</c:v>
                </c:pt>
                <c:pt idx="757">
                  <c:v>46.802884526490452</c:v>
                </c:pt>
                <c:pt idx="758">
                  <c:v>46.640754710874916</c:v>
                </c:pt>
                <c:pt idx="759">
                  <c:v>46.477844184084084</c:v>
                </c:pt>
                <c:pt idx="760">
                  <c:v>46.314144707637645</c:v>
                </c:pt>
                <c:pt idx="761">
                  <c:v>46.149647885980677</c:v>
                </c:pt>
                <c:pt idx="762">
                  <c:v>45.98434516223972</c:v>
                </c:pt>
                <c:pt idx="763">
                  <c:v>45.818227813829729</c:v>
                </c:pt>
                <c:pt idx="764">
                  <c:v>45.651286947905412</c:v>
                </c:pt>
                <c:pt idx="765">
                  <c:v>45.48351349665063</c:v>
                </c:pt>
                <c:pt idx="766">
                  <c:v>45.314898212398099</c:v>
                </c:pt>
                <c:pt idx="767">
                  <c:v>45.145431662572456</c:v>
                </c:pt>
                <c:pt idx="768">
                  <c:v>44.975104224448444</c:v>
                </c:pt>
                <c:pt idx="769">
                  <c:v>44.803906079715858</c:v>
                </c:pt>
                <c:pt idx="770">
                  <c:v>44.631827208842793</c:v>
                </c:pt>
                <c:pt idx="771">
                  <c:v>44.458857385227539</c:v>
                </c:pt>
                <c:pt idx="772">
                  <c:v>44.284986169129596</c:v>
                </c:pt>
                <c:pt idx="773">
                  <c:v>44.110202901369654</c:v>
                </c:pt>
                <c:pt idx="774">
                  <c:v>43.934496696787129</c:v>
                </c:pt>
                <c:pt idx="775">
                  <c:v>43.757856437444467</c:v>
                </c:pt>
                <c:pt idx="776">
                  <c:v>43.580270765565473</c:v>
                </c:pt>
                <c:pt idx="777">
                  <c:v>43.401728076195297</c:v>
                </c:pt>
                <c:pt idx="778">
                  <c:v>43.222216509568327</c:v>
                </c:pt>
                <c:pt idx="779">
                  <c:v>43.041723943169366</c:v>
                </c:pt>
                <c:pt idx="780">
                  <c:v>42.860237983473681</c:v>
                </c:pt>
                <c:pt idx="781">
                  <c:v>42.67774595734879</c:v>
                </c:pt>
                <c:pt idx="782">
                  <c:v>42.494234903101848</c:v>
                </c:pt>
                <c:pt idx="783">
                  <c:v>42.309691561154175</c:v>
                </c:pt>
                <c:pt idx="784">
                  <c:v>42.124102364323427</c:v>
                </c:pt>
                <c:pt idx="785">
                  <c:v>41.93745342769396</c:v>
                </c:pt>
                <c:pt idx="786">
                  <c:v>41.749730538052589</c:v>
                </c:pt>
                <c:pt idx="787">
                  <c:v>41.560919142867853</c:v>
                </c:pt>
                <c:pt idx="788">
                  <c:v>41.37100433878782</c:v>
                </c:pt>
                <c:pt idx="789">
                  <c:v>41.179970859630281</c:v>
                </c:pt>
                <c:pt idx="790">
                  <c:v>40.987803063838392</c:v>
                </c:pt>
                <c:pt idx="791">
                  <c:v>40.794484921371428</c:v>
                </c:pt>
                <c:pt idx="792">
                  <c:v>40.599999999999994</c:v>
                </c:pt>
                <c:pt idx="793">
                  <c:v>40.404331450971938</c:v>
                </c:pt>
                <c:pt idx="794">
                  <c:v>40.207461994012995</c:v>
                </c:pt>
                <c:pt idx="795">
                  <c:v>40.009373901624606</c:v>
                </c:pt>
                <c:pt idx="796">
                  <c:v>39.810048982637554</c:v>
                </c:pt>
                <c:pt idx="797">
                  <c:v>39.609468564978243</c:v>
                </c:pt>
                <c:pt idx="798">
                  <c:v>39.407613477601004</c:v>
                </c:pt>
                <c:pt idx="799">
                  <c:v>39.204464031535984</c:v>
                </c:pt>
                <c:pt idx="800">
                  <c:v>39</c:v>
                </c:pt>
                <c:pt idx="801">
                  <c:v>38.794200597512003</c:v>
                </c:pt>
                <c:pt idx="802">
                  <c:v>38.587044457952452</c:v>
                </c:pt>
                <c:pt idx="803">
                  <c:v>38.378509611500036</c:v>
                </c:pt>
                <c:pt idx="804">
                  <c:v>38.168573460374432</c:v>
                </c:pt>
                <c:pt idx="805">
                  <c:v>37.957212753309484</c:v>
                </c:pt>
                <c:pt idx="806">
                  <c:v>37.744403558673454</c:v>
                </c:pt>
                <c:pt idx="807">
                  <c:v>37.530121236148432</c:v>
                </c:pt>
                <c:pt idx="808">
                  <c:v>37.314340406873072</c:v>
                </c:pt>
                <c:pt idx="809">
                  <c:v>37.097034921944889</c:v>
                </c:pt>
                <c:pt idx="810">
                  <c:v>36.878177829171548</c:v>
                </c:pt>
                <c:pt idx="811">
                  <c:v>36.657741337949354</c:v>
                </c:pt>
                <c:pt idx="812">
                  <c:v>36.435696782139345</c:v>
                </c:pt>
                <c:pt idx="813">
                  <c:v>36.212014580799014</c:v>
                </c:pt>
                <c:pt idx="814">
                  <c:v>35.986664196615934</c:v>
                </c:pt>
                <c:pt idx="815">
                  <c:v>35.759614091877445</c:v>
                </c:pt>
                <c:pt idx="816">
                  <c:v>35.530831681794339</c:v>
                </c:pt>
                <c:pt idx="817">
                  <c:v>35.300283284982285</c:v>
                </c:pt>
                <c:pt idx="818">
                  <c:v>35.067934070885904</c:v>
                </c:pt>
                <c:pt idx="819">
                  <c:v>34.833748003911374</c:v>
                </c:pt>
                <c:pt idx="820">
                  <c:v>34.597687784012386</c:v>
                </c:pt>
                <c:pt idx="821">
                  <c:v>34.35971478344954</c:v>
                </c:pt>
                <c:pt idx="822">
                  <c:v>34.119788979417791</c:v>
                </c:pt>
                <c:pt idx="823">
                  <c:v>33.877868882206862</c:v>
                </c:pt>
                <c:pt idx="824">
                  <c:v>33.633911458526484</c:v>
                </c:pt>
                <c:pt idx="825">
                  <c:v>33.387872049593099</c:v>
                </c:pt>
                <c:pt idx="826">
                  <c:v>33.13970428353278</c:v>
                </c:pt>
                <c:pt idx="827">
                  <c:v>32.889359981611058</c:v>
                </c:pt>
                <c:pt idx="828">
                  <c:v>32.636789057748935</c:v>
                </c:pt>
                <c:pt idx="829">
                  <c:v>32.381939410727071</c:v>
                </c:pt>
                <c:pt idx="830">
                  <c:v>32.12475680841802</c:v>
                </c:pt>
                <c:pt idx="831">
                  <c:v>31.865184763311841</c:v>
                </c:pt>
                <c:pt idx="832">
                  <c:v>31.603164398521855</c:v>
                </c:pt>
                <c:pt idx="833">
                  <c:v>31.338634303364284</c:v>
                </c:pt>
                <c:pt idx="834">
                  <c:v>31.071530377501503</c:v>
                </c:pt>
                <c:pt idx="835">
                  <c:v>30.801785662522878</c:v>
                </c:pt>
                <c:pt idx="836">
                  <c:v>30.529330159700539</c:v>
                </c:pt>
                <c:pt idx="837">
                  <c:v>30.254090632507854</c:v>
                </c:pt>
                <c:pt idx="838">
                  <c:v>29.975990392312319</c:v>
                </c:pt>
                <c:pt idx="839">
                  <c:v>29.694949065455543</c:v>
                </c:pt>
                <c:pt idx="840">
                  <c:v>29.410882339705484</c:v>
                </c:pt>
                <c:pt idx="841">
                  <c:v>29.123701687800619</c:v>
                </c:pt>
                <c:pt idx="842">
                  <c:v>28.833314065504155</c:v>
                </c:pt>
                <c:pt idx="843">
                  <c:v>28.539621581233348</c:v>
                </c:pt>
                <c:pt idx="844">
                  <c:v>28.242521133921443</c:v>
                </c:pt>
                <c:pt idx="845">
                  <c:v>27.941904015295737</c:v>
                </c:pt>
                <c:pt idx="846">
                  <c:v>27.637655472199537</c:v>
                </c:pt>
                <c:pt idx="847">
                  <c:v>27.329654223937776</c:v>
                </c:pt>
                <c:pt idx="848">
                  <c:v>27.017771928861936</c:v>
                </c:pt>
                <c:pt idx="849">
                  <c:v>26.701872593509222</c:v>
                </c:pt>
                <c:pt idx="850">
                  <c:v>26.381811916545839</c:v>
                </c:pt>
                <c:pt idx="851">
                  <c:v>26.057436558495173</c:v>
                </c:pt>
                <c:pt idx="852">
                  <c:v>25.728583326720482</c:v>
                </c:pt>
                <c:pt idx="853">
                  <c:v>25.395078263317103</c:v>
                </c:pt>
                <c:pt idx="854">
                  <c:v>25.056735621385304</c:v>
                </c:pt>
                <c:pt idx="855">
                  <c:v>24.713356712514795</c:v>
                </c:pt>
                <c:pt idx="856">
                  <c:v>24.364728605096367</c:v>
                </c:pt>
                <c:pt idx="857">
                  <c:v>24.010622649152591</c:v>
                </c:pt>
                <c:pt idx="858">
                  <c:v>23.650792798551183</c:v>
                </c:pt>
                <c:pt idx="859">
                  <c:v>23.284973695497246</c:v>
                </c:pt>
                <c:pt idx="860">
                  <c:v>22.912878474779198</c:v>
                </c:pt>
                <c:pt idx="861">
                  <c:v>22.534196235943291</c:v>
                </c:pt>
                <c:pt idx="862">
                  <c:v>22.148589119851394</c:v>
                </c:pt>
                <c:pt idx="863">
                  <c:v>21.755688911179082</c:v>
                </c:pt>
                <c:pt idx="864">
                  <c:v>21.355093069335922</c:v>
                </c:pt>
                <c:pt idx="865">
                  <c:v>20.946360065653412</c:v>
                </c:pt>
                <c:pt idx="866">
                  <c:v>20.529003872570179</c:v>
                </c:pt>
                <c:pt idx="867">
                  <c:v>20.102487408278598</c:v>
                </c:pt>
                <c:pt idx="868">
                  <c:v>19.666214684071772</c:v>
                </c:pt>
                <c:pt idx="869">
                  <c:v>19.219521325985188</c:v>
                </c:pt>
                <c:pt idx="870">
                  <c:v>18.761663039293719</c:v>
                </c:pt>
                <c:pt idx="871">
                  <c:v>18.291801442176247</c:v>
                </c:pt>
                <c:pt idx="872">
                  <c:v>17.808986495586993</c:v>
                </c:pt>
                <c:pt idx="873">
                  <c:v>17.312134472675545</c:v>
                </c:pt>
                <c:pt idx="874">
                  <c:v>16.799999999999965</c:v>
                </c:pt>
                <c:pt idx="875">
                  <c:v>16.27114009527298</c:v>
                </c:pt>
                <c:pt idx="876">
                  <c:v>15.723867208800788</c:v>
                </c:pt>
                <c:pt idx="877">
                  <c:v>15.156186855538538</c:v>
                </c:pt>
                <c:pt idx="878">
                  <c:v>14.565713164826526</c:v>
                </c:pt>
                <c:pt idx="879">
                  <c:v>13.949551964131294</c:v>
                </c:pt>
                <c:pt idx="880">
                  <c:v>13.30413469565007</c:v>
                </c:pt>
                <c:pt idx="881">
                  <c:v>12.624975247500537</c:v>
                </c:pt>
                <c:pt idx="882">
                  <c:v>11.906300852909744</c:v>
                </c:pt>
                <c:pt idx="883">
                  <c:v>11.140466776576311</c:v>
                </c:pt>
                <c:pt idx="884">
                  <c:v>10.316976301223081</c:v>
                </c:pt>
                <c:pt idx="885">
                  <c:v>9.4207218407083868</c:v>
                </c:pt>
                <c:pt idx="886">
                  <c:v>8.4285230022822422</c:v>
                </c:pt>
                <c:pt idx="887">
                  <c:v>7.3013697345086896</c:v>
                </c:pt>
                <c:pt idx="888">
                  <c:v>5.9632206063502631</c:v>
                </c:pt>
                <c:pt idx="889">
                  <c:v>4.2178193417925165</c:v>
                </c:pt>
                <c:pt idx="89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F77F-4B33-8788-6C19E158F8AF}"/>
            </c:ext>
          </c:extLst>
        </c:ser>
        <c:ser>
          <c:idx val="7"/>
          <c:order val="7"/>
          <c:tx>
            <c:strRef>
              <c:f>'Explosion Data'!$H$2</c:f>
              <c:strCache>
                <c:ptCount val="1"/>
                <c:pt idx="0">
                  <c:v>Full hydrogen content explosion, 100 MW facility</c:v>
                </c:pt>
              </c:strCache>
            </c:strRef>
          </c:tx>
          <c:spPr>
            <a:ln w="12700" cap="rnd">
              <a:solidFill>
                <a:srgbClr val="8E96E9"/>
              </a:solidFill>
              <a:round/>
            </a:ln>
            <a:effectLst/>
          </c:spPr>
          <c:marker>
            <c:symbol val="none"/>
          </c:marker>
          <c:xVal>
            <c:numRef>
              <c:f>'Explosion Data'!$A$3:$A$1003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'Explosion Data'!$I$3:$I$893</c:f>
              <c:numCache>
                <c:formatCode>General</c:formatCode>
                <c:ptCount val="891"/>
                <c:pt idx="0">
                  <c:v>-89</c:v>
                </c:pt>
                <c:pt idx="1">
                  <c:v>-88.99994382020698</c:v>
                </c:pt>
                <c:pt idx="2">
                  <c:v>-88.999775280615182</c:v>
                </c:pt>
                <c:pt idx="3">
                  <c:v>-88.999494380586228</c:v>
                </c:pt>
                <c:pt idx="4">
                  <c:v>-88.999101119056249</c:v>
                </c:pt>
                <c:pt idx="5">
                  <c:v>-88.998595494535749</c:v>
                </c:pt>
                <c:pt idx="6">
                  <c:v>-88.997977505109631</c:v>
                </c:pt>
                <c:pt idx="7">
                  <c:v>-88.997247148437125</c:v>
                </c:pt>
                <c:pt idx="8">
                  <c:v>-88.996404421751777</c:v>
                </c:pt>
                <c:pt idx="9">
                  <c:v>-88.9954493218614</c:v>
                </c:pt>
                <c:pt idx="10">
                  <c:v>-88.994381845147956</c:v>
                </c:pt>
                <c:pt idx="11">
                  <c:v>-88.993201987567573</c:v>
                </c:pt>
                <c:pt idx="12">
                  <c:v>-88.991909744650386</c:v>
                </c:pt>
                <c:pt idx="13">
                  <c:v>-88.990505111500525</c:v>
                </c:pt>
                <c:pt idx="14">
                  <c:v>-88.988988082795956</c:v>
                </c:pt>
                <c:pt idx="15">
                  <c:v>-88.98735865278843</c:v>
                </c:pt>
                <c:pt idx="16">
                  <c:v>-88.985616815303359</c:v>
                </c:pt>
                <c:pt idx="17">
                  <c:v>-88.983762563739688</c:v>
                </c:pt>
                <c:pt idx="18">
                  <c:v>-88.981795891069766</c:v>
                </c:pt>
                <c:pt idx="19">
                  <c:v>-88.979716789839244</c:v>
                </c:pt>
                <c:pt idx="20">
                  <c:v>-88.977525252166913</c:v>
                </c:pt>
                <c:pt idx="21">
                  <c:v>-88.975221269744537</c:v>
                </c:pt>
                <c:pt idx="22">
                  <c:v>-88.972804833836719</c:v>
                </c:pt>
                <c:pt idx="23">
                  <c:v>-88.970275935280767</c:v>
                </c:pt>
                <c:pt idx="24">
                  <c:v>-88.967634564486431</c:v>
                </c:pt>
                <c:pt idx="25">
                  <c:v>-88.964880711435796</c:v>
                </c:pt>
                <c:pt idx="26">
                  <c:v>-88.962014365683061</c:v>
                </c:pt>
                <c:pt idx="27">
                  <c:v>-88.959035516354376</c:v>
                </c:pt>
                <c:pt idx="28">
                  <c:v>-88.95594415214758</c:v>
                </c:pt>
                <c:pt idx="29">
                  <c:v>-88.952740261332025</c:v>
                </c:pt>
                <c:pt idx="30">
                  <c:v>-88.949423831748348</c:v>
                </c:pt>
                <c:pt idx="31">
                  <c:v>-88.945994850808205</c:v>
                </c:pt>
                <c:pt idx="32">
                  <c:v>-88.942453305494112</c:v>
                </c:pt>
                <c:pt idx="33">
                  <c:v>-88.938799182359105</c:v>
                </c:pt>
                <c:pt idx="34">
                  <c:v>-88.93503246752654</c:v>
                </c:pt>
                <c:pt idx="35">
                  <c:v>-88.931153146689823</c:v>
                </c:pt>
                <c:pt idx="36">
                  <c:v>-88.927161205112128</c:v>
                </c:pt>
                <c:pt idx="37">
                  <c:v>-88.92305662762611</c:v>
                </c:pt>
                <c:pt idx="38">
                  <c:v>-88.918839398633637</c:v>
                </c:pt>
                <c:pt idx="39">
                  <c:v>-88.914509502105446</c:v>
                </c:pt>
                <c:pt idx="40">
                  <c:v>-88.910066921580935</c:v>
                </c:pt>
                <c:pt idx="41">
                  <c:v>-88.905511640167731</c:v>
                </c:pt>
                <c:pt idx="42">
                  <c:v>-88.900843640541453</c:v>
                </c:pt>
                <c:pt idx="43">
                  <c:v>-88.896062904945353</c:v>
                </c:pt>
                <c:pt idx="44">
                  <c:v>-88.89116941518995</c:v>
                </c:pt>
                <c:pt idx="45">
                  <c:v>-88.886163152652728</c:v>
                </c:pt>
                <c:pt idx="46">
                  <c:v>-88.881044098277783</c:v>
                </c:pt>
                <c:pt idx="47">
                  <c:v>-88.875812232575399</c:v>
                </c:pt>
                <c:pt idx="48">
                  <c:v>-88.870467535621756</c:v>
                </c:pt>
                <c:pt idx="49">
                  <c:v>-88.865009987058457</c:v>
                </c:pt>
                <c:pt idx="50">
                  <c:v>-88.859439566092249</c:v>
                </c:pt>
                <c:pt idx="51">
                  <c:v>-88.853756251494517</c:v>
                </c:pt>
                <c:pt idx="52">
                  <c:v>-88.84796002160094</c:v>
                </c:pt>
                <c:pt idx="53">
                  <c:v>-88.842050854311097</c:v>
                </c:pt>
                <c:pt idx="54">
                  <c:v>-88.836028727087978</c:v>
                </c:pt>
                <c:pt idx="55">
                  <c:v>-88.829893616957577</c:v>
                </c:pt>
                <c:pt idx="56">
                  <c:v>-88.823645500508476</c:v>
                </c:pt>
                <c:pt idx="57">
                  <c:v>-88.817284353891395</c:v>
                </c:pt>
                <c:pt idx="58">
                  <c:v>-88.810810152818675</c:v>
                </c:pt>
                <c:pt idx="59">
                  <c:v>-88.804222872563884</c:v>
                </c:pt>
                <c:pt idx="60">
                  <c:v>-88.797522487961345</c:v>
                </c:pt>
                <c:pt idx="61">
                  <c:v>-88.790708973405543</c:v>
                </c:pt>
                <c:pt idx="62">
                  <c:v>-88.783782302850781</c:v>
                </c:pt>
                <c:pt idx="63">
                  <c:v>-88.776742449810584</c:v>
                </c:pt>
                <c:pt idx="64">
                  <c:v>-88.7695893873572</c:v>
                </c:pt>
                <c:pt idx="65">
                  <c:v>-88.762323088121121</c:v>
                </c:pt>
                <c:pt idx="66">
                  <c:v>-88.754943524290525</c:v>
                </c:pt>
                <c:pt idx="67">
                  <c:v>-88.747450667610721</c:v>
                </c:pt>
                <c:pt idx="68">
                  <c:v>-88.739844489383685</c:v>
                </c:pt>
                <c:pt idx="69">
                  <c:v>-88.732124960467388</c:v>
                </c:pt>
                <c:pt idx="70">
                  <c:v>-88.724292051275341</c:v>
                </c:pt>
                <c:pt idx="71">
                  <c:v>-88.716345731775945</c:v>
                </c:pt>
                <c:pt idx="72">
                  <c:v>-88.708285971491975</c:v>
                </c:pt>
                <c:pt idx="73">
                  <c:v>-88.700112739499943</c:v>
                </c:pt>
                <c:pt idx="74">
                  <c:v>-88.691826004429515</c:v>
                </c:pt>
                <c:pt idx="75">
                  <c:v>-88.683425734462915</c:v>
                </c:pt>
                <c:pt idx="76">
                  <c:v>-88.674911897334297</c:v>
                </c:pt>
                <c:pt idx="77">
                  <c:v>-88.666284460329109</c:v>
                </c:pt>
                <c:pt idx="78">
                  <c:v>-88.657543390283493</c:v>
                </c:pt>
                <c:pt idx="79">
                  <c:v>-88.648688653583591</c:v>
                </c:pt>
                <c:pt idx="80">
                  <c:v>-88.639720216164946</c:v>
                </c:pt>
                <c:pt idx="81">
                  <c:v>-88.630638043511794</c:v>
                </c:pt>
                <c:pt idx="82">
                  <c:v>-88.621442100656438</c:v>
                </c:pt>
                <c:pt idx="83">
                  <c:v>-88.612132352178506</c:v>
                </c:pt>
                <c:pt idx="84">
                  <c:v>-88.60270876220433</c:v>
                </c:pt>
                <c:pt idx="85">
                  <c:v>-88.593171294406204</c:v>
                </c:pt>
                <c:pt idx="86">
                  <c:v>-88.583519912001691</c:v>
                </c:pt>
                <c:pt idx="87">
                  <c:v>-88.573754577752879</c:v>
                </c:pt>
                <c:pt idx="88">
                  <c:v>-88.563875253965719</c:v>
                </c:pt>
                <c:pt idx="89">
                  <c:v>-88.553881902489181</c:v>
                </c:pt>
                <c:pt idx="90">
                  <c:v>-88.543774484714618</c:v>
                </c:pt>
                <c:pt idx="91">
                  <c:v>-88.533552961574969</c:v>
                </c:pt>
                <c:pt idx="92">
                  <c:v>-88.523217293543951</c:v>
                </c:pt>
                <c:pt idx="93">
                  <c:v>-88.512767440635372</c:v>
                </c:pt>
                <c:pt idx="94">
                  <c:v>-88.502203362402227</c:v>
                </c:pt>
                <c:pt idx="95">
                  <c:v>-88.491525017936041</c:v>
                </c:pt>
                <c:pt idx="96">
                  <c:v>-88.480732365865961</c:v>
                </c:pt>
                <c:pt idx="97">
                  <c:v>-88.469825364357987</c:v>
                </c:pt>
                <c:pt idx="98">
                  <c:v>-88.45880397111415</c:v>
                </c:pt>
                <c:pt idx="99">
                  <c:v>-88.447668143371644</c:v>
                </c:pt>
                <c:pt idx="100">
                  <c:v>-88.436417837902056</c:v>
                </c:pt>
                <c:pt idx="101">
                  <c:v>-88.425053011010405</c:v>
                </c:pt>
                <c:pt idx="102">
                  <c:v>-88.413573618534386</c:v>
                </c:pt>
                <c:pt idx="103">
                  <c:v>-88.401979615843445</c:v>
                </c:pt>
                <c:pt idx="104">
                  <c:v>-88.390270957837885</c:v>
                </c:pt>
                <c:pt idx="105">
                  <c:v>-88.378447598948014</c:v>
                </c:pt>
                <c:pt idx="106">
                  <c:v>-88.366509493133208</c:v>
                </c:pt>
                <c:pt idx="107">
                  <c:v>-88.354456593880997</c:v>
                </c:pt>
                <c:pt idx="108">
                  <c:v>-88.342288854206174</c:v>
                </c:pt>
                <c:pt idx="109">
                  <c:v>-88.330006226649843</c:v>
                </c:pt>
                <c:pt idx="110">
                  <c:v>-88.317608663278463</c:v>
                </c:pt>
                <c:pt idx="111">
                  <c:v>-88.305096115682929</c:v>
                </c:pt>
                <c:pt idx="112">
                  <c:v>-88.292468534977544</c:v>
                </c:pt>
                <c:pt idx="113">
                  <c:v>-88.27972587179913</c:v>
                </c:pt>
                <c:pt idx="114">
                  <c:v>-88.266868076305954</c:v>
                </c:pt>
                <c:pt idx="115">
                  <c:v>-88.253895098176827</c:v>
                </c:pt>
                <c:pt idx="116">
                  <c:v>-88.240806886610002</c:v>
                </c:pt>
                <c:pt idx="117">
                  <c:v>-88.22760339032223</c:v>
                </c:pt>
                <c:pt idx="118">
                  <c:v>-88.214284557547714</c:v>
                </c:pt>
                <c:pt idx="119">
                  <c:v>-88.200850336037007</c:v>
                </c:pt>
                <c:pt idx="120">
                  <c:v>-88.1873006730561</c:v>
                </c:pt>
                <c:pt idx="121">
                  <c:v>-88.173635515385214</c:v>
                </c:pt>
                <c:pt idx="122">
                  <c:v>-88.159854809317835</c:v>
                </c:pt>
                <c:pt idx="123">
                  <c:v>-88.145958500659574</c:v>
                </c:pt>
                <c:pt idx="124">
                  <c:v>-88.13194653472712</c:v>
                </c:pt>
                <c:pt idx="125">
                  <c:v>-88.1178188563471</c:v>
                </c:pt>
                <c:pt idx="126">
                  <c:v>-88.103575409854955</c:v>
                </c:pt>
                <c:pt idx="127">
                  <c:v>-88.089216139093892</c:v>
                </c:pt>
                <c:pt idx="128">
                  <c:v>-88.074740987413634</c:v>
                </c:pt>
                <c:pt idx="129">
                  <c:v>-88.060149897669376</c:v>
                </c:pt>
                <c:pt idx="130">
                  <c:v>-88.045442812220557</c:v>
                </c:pt>
                <c:pt idx="131">
                  <c:v>-88.030619672929717</c:v>
                </c:pt>
                <c:pt idx="132">
                  <c:v>-88.015680421161321</c:v>
                </c:pt>
                <c:pt idx="133">
                  <c:v>-88.000624997780548</c:v>
                </c:pt>
                <c:pt idx="134">
                  <c:v>-87.98545334315213</c:v>
                </c:pt>
                <c:pt idx="135">
                  <c:v>-87.970165397139041</c:v>
                </c:pt>
                <c:pt idx="136">
                  <c:v>-87.95476109910139</c:v>
                </c:pt>
                <c:pt idx="137">
                  <c:v>-87.939240387895097</c:v>
                </c:pt>
                <c:pt idx="138">
                  <c:v>-87.923603201870662</c:v>
                </c:pt>
                <c:pt idx="139">
                  <c:v>-87.90784947887191</c:v>
                </c:pt>
                <c:pt idx="140">
                  <c:v>-87.891979156234726</c:v>
                </c:pt>
                <c:pt idx="141">
                  <c:v>-87.87599217078575</c:v>
                </c:pt>
                <c:pt idx="142">
                  <c:v>-87.859888458841098</c:v>
                </c:pt>
                <c:pt idx="143">
                  <c:v>-87.843667956205024</c:v>
                </c:pt>
                <c:pt idx="144">
                  <c:v>-87.827330598168587</c:v>
                </c:pt>
                <c:pt idx="145">
                  <c:v>-87.810876319508395</c:v>
                </c:pt>
                <c:pt idx="146">
                  <c:v>-87.794305054485164</c:v>
                </c:pt>
                <c:pt idx="147">
                  <c:v>-87.777616736842432</c:v>
                </c:pt>
                <c:pt idx="148">
                  <c:v>-87.760811299805113</c:v>
                </c:pt>
                <c:pt idx="149">
                  <c:v>-87.743888676078171</c:v>
                </c:pt>
                <c:pt idx="150">
                  <c:v>-87.726848797845236</c:v>
                </c:pt>
                <c:pt idx="151">
                  <c:v>-87.709691596767115</c:v>
                </c:pt>
                <c:pt idx="152">
                  <c:v>-87.692417003980452</c:v>
                </c:pt>
                <c:pt idx="153">
                  <c:v>-87.675024950096244</c:v>
                </c:pt>
                <c:pt idx="154">
                  <c:v>-87.657515365198435</c:v>
                </c:pt>
                <c:pt idx="155">
                  <c:v>-87.639888178842398</c:v>
                </c:pt>
                <c:pt idx="156">
                  <c:v>-87.622143320053524</c:v>
                </c:pt>
                <c:pt idx="157">
                  <c:v>-87.604280717325679</c:v>
                </c:pt>
                <c:pt idx="158">
                  <c:v>-87.586300298619761</c:v>
                </c:pt>
                <c:pt idx="159">
                  <c:v>-87.56820199136213</c:v>
                </c:pt>
                <c:pt idx="160">
                  <c:v>-87.549985722443154</c:v>
                </c:pt>
                <c:pt idx="161">
                  <c:v>-87.531651418215574</c:v>
                </c:pt>
                <c:pt idx="162">
                  <c:v>-87.513199004493032</c:v>
                </c:pt>
                <c:pt idx="163">
                  <c:v>-87.494628406548486</c:v>
                </c:pt>
                <c:pt idx="164">
                  <c:v>-87.475939549112596</c:v>
                </c:pt>
                <c:pt idx="165">
                  <c:v>-87.457132356372171</c:v>
                </c:pt>
                <c:pt idx="166">
                  <c:v>-87.438206751968551</c:v>
                </c:pt>
                <c:pt idx="167">
                  <c:v>-87.419162658996001</c:v>
                </c:pt>
                <c:pt idx="168">
                  <c:v>-87.4</c:v>
                </c:pt>
                <c:pt idx="169">
                  <c:v>-87.380718696975705</c:v>
                </c:pt>
                <c:pt idx="170">
                  <c:v>-87.36131867136622</c:v>
                </c:pt>
                <c:pt idx="171">
                  <c:v>-87.341799844060915</c:v>
                </c:pt>
                <c:pt idx="172">
                  <c:v>-87.322162135393782</c:v>
                </c:pt>
                <c:pt idx="173">
                  <c:v>-87.302405465141675</c:v>
                </c:pt>
                <c:pt idx="174">
                  <c:v>-87.282529752522635</c:v>
                </c:pt>
                <c:pt idx="175">
                  <c:v>-87.262534916194127</c:v>
                </c:pt>
                <c:pt idx="176">
                  <c:v>-87.242420874251309</c:v>
                </c:pt>
                <c:pt idx="177">
                  <c:v>-87.222187544225235</c:v>
                </c:pt>
                <c:pt idx="178">
                  <c:v>-87.201834843081144</c:v>
                </c:pt>
                <c:pt idx="179">
                  <c:v>-87.181362687216591</c:v>
                </c:pt>
                <c:pt idx="180">
                  <c:v>-87.160770992459675</c:v>
                </c:pt>
                <c:pt idx="181">
                  <c:v>-87.140059674067246</c:v>
                </c:pt>
                <c:pt idx="182">
                  <c:v>-87.119228646722988</c:v>
                </c:pt>
                <c:pt idx="183">
                  <c:v>-87.098277824535657</c:v>
                </c:pt>
                <c:pt idx="184">
                  <c:v>-87.077207121037134</c:v>
                </c:pt>
                <c:pt idx="185">
                  <c:v>-87.056016449180575</c:v>
                </c:pt>
                <c:pt idx="186">
                  <c:v>-87.03470572133854</c:v>
                </c:pt>
                <c:pt idx="187">
                  <c:v>-87.013274849301013</c:v>
                </c:pt>
                <c:pt idx="188">
                  <c:v>-86.991723744273514</c:v>
                </c:pt>
                <c:pt idx="189">
                  <c:v>-86.97005231687514</c:v>
                </c:pt>
                <c:pt idx="190">
                  <c:v>-86.948260477136628</c:v>
                </c:pt>
                <c:pt idx="191">
                  <c:v>-86.926348134498326</c:v>
                </c:pt>
                <c:pt idx="192">
                  <c:v>-86.904315197808216</c:v>
                </c:pt>
                <c:pt idx="193">
                  <c:v>-86.882161575319941</c:v>
                </c:pt>
                <c:pt idx="194">
                  <c:v>-86.859887174690712</c:v>
                </c:pt>
                <c:pt idx="195">
                  <c:v>-86.837491902979323</c:v>
                </c:pt>
                <c:pt idx="196">
                  <c:v>-86.81497566664406</c:v>
                </c:pt>
                <c:pt idx="197">
                  <c:v>-86.792338371540609</c:v>
                </c:pt>
                <c:pt idx="198">
                  <c:v>-86.769579922919988</c:v>
                </c:pt>
                <c:pt idx="199">
                  <c:v>-86.746700225426437</c:v>
                </c:pt>
                <c:pt idx="200">
                  <c:v>-86.723699183095277</c:v>
                </c:pt>
                <c:pt idx="201">
                  <c:v>-86.700576699350734</c:v>
                </c:pt>
                <c:pt idx="202">
                  <c:v>-86.677332677003847</c:v>
                </c:pt>
                <c:pt idx="203">
                  <c:v>-86.653967018250242</c:v>
                </c:pt>
                <c:pt idx="204">
                  <c:v>-86.630479624667899</c:v>
                </c:pt>
                <c:pt idx="205">
                  <c:v>-86.606870397215019</c:v>
                </c:pt>
                <c:pt idx="206">
                  <c:v>-86.583139236227751</c:v>
                </c:pt>
                <c:pt idx="207">
                  <c:v>-86.559286041417877</c:v>
                </c:pt>
                <c:pt idx="208">
                  <c:v>-86.535310711870679</c:v>
                </c:pt>
                <c:pt idx="209">
                  <c:v>-86.511213146042522</c:v>
                </c:pt>
                <c:pt idx="210">
                  <c:v>-86.486993241758611</c:v>
                </c:pt>
                <c:pt idx="211">
                  <c:v>-86.462650896210675</c:v>
                </c:pt>
                <c:pt idx="212">
                  <c:v>-86.438186005954563</c:v>
                </c:pt>
                <c:pt idx="213">
                  <c:v>-86.41359846690797</c:v>
                </c:pt>
                <c:pt idx="214">
                  <c:v>-86.388888174347983</c:v>
                </c:pt>
                <c:pt idx="215">
                  <c:v>-86.364055022908687</c:v>
                </c:pt>
                <c:pt idx="216">
                  <c:v>-86.339098906578812</c:v>
                </c:pt>
                <c:pt idx="217">
                  <c:v>-86.314019718699228</c:v>
                </c:pt>
                <c:pt idx="218">
                  <c:v>-86.288817351960503</c:v>
                </c:pt>
                <c:pt idx="219">
                  <c:v>-86.263491698400429</c:v>
                </c:pt>
                <c:pt idx="220">
                  <c:v>-86.23804264940155</c:v>
                </c:pt>
                <c:pt idx="221">
                  <c:v>-86.212470095688587</c:v>
                </c:pt>
                <c:pt idx="222">
                  <c:v>-86.186773927326001</c:v>
                </c:pt>
                <c:pt idx="223">
                  <c:v>-86.160954033715299</c:v>
                </c:pt>
                <c:pt idx="224">
                  <c:v>-86.13501030359258</c:v>
                </c:pt>
                <c:pt idx="225">
                  <c:v>-86.10894262502589</c:v>
                </c:pt>
                <c:pt idx="226">
                  <c:v>-86.08275088541258</c:v>
                </c:pt>
                <c:pt idx="227">
                  <c:v>-86.056434971476719</c:v>
                </c:pt>
                <c:pt idx="228">
                  <c:v>-86.029994769266381</c:v>
                </c:pt>
                <c:pt idx="229">
                  <c:v>-86.003430164151013</c:v>
                </c:pt>
                <c:pt idx="230">
                  <c:v>-85.976741040818709</c:v>
                </c:pt>
                <c:pt idx="231">
                  <c:v>-85.949927283273482</c:v>
                </c:pt>
                <c:pt idx="232">
                  <c:v>-85.922988774832547</c:v>
                </c:pt>
                <c:pt idx="233">
                  <c:v>-85.895925398123509</c:v>
                </c:pt>
                <c:pt idx="234">
                  <c:v>-85.868737035081637</c:v>
                </c:pt>
                <c:pt idx="235">
                  <c:v>-85.841423566946972</c:v>
                </c:pt>
                <c:pt idx="236">
                  <c:v>-85.813984874261607</c:v>
                </c:pt>
                <c:pt idx="237">
                  <c:v>-85.786420836866725</c:v>
                </c:pt>
                <c:pt idx="238">
                  <c:v>-85.75873133389976</c:v>
                </c:pt>
                <c:pt idx="239">
                  <c:v>-85.73091624379154</c:v>
                </c:pt>
                <c:pt idx="240">
                  <c:v>-85.702975444263316</c:v>
                </c:pt>
                <c:pt idx="241">
                  <c:v>-85.674908812323807</c:v>
                </c:pt>
                <c:pt idx="242">
                  <c:v>-85.646716224266299</c:v>
                </c:pt>
                <c:pt idx="243">
                  <c:v>-85.618397555665567</c:v>
                </c:pt>
                <c:pt idx="244">
                  <c:v>-85.589952681374939</c:v>
                </c:pt>
                <c:pt idx="245">
                  <c:v>-85.561381475523177</c:v>
                </c:pt>
                <c:pt idx="246">
                  <c:v>-85.53268381151149</c:v>
                </c:pt>
                <c:pt idx="247">
                  <c:v>-85.503859562010419</c:v>
                </c:pt>
                <c:pt idx="248">
                  <c:v>-85.474908598956688</c:v>
                </c:pt>
                <c:pt idx="249">
                  <c:v>-85.44583079355013</c:v>
                </c:pt>
                <c:pt idx="250">
                  <c:v>-85.41662601625049</c:v>
                </c:pt>
                <c:pt idx="251">
                  <c:v>-85.38729413677423</c:v>
                </c:pt>
                <c:pt idx="252">
                  <c:v>-85.357835024091372</c:v>
                </c:pt>
                <c:pt idx="253">
                  <c:v>-85.328248546422188</c:v>
                </c:pt>
                <c:pt idx="254">
                  <c:v>-85.298534571233986</c:v>
                </c:pt>
                <c:pt idx="255">
                  <c:v>-85.268692965237832</c:v>
                </c:pt>
                <c:pt idx="256">
                  <c:v>-85.238723594385192</c:v>
                </c:pt>
                <c:pt idx="257">
                  <c:v>-85.20862632386465</c:v>
                </c:pt>
                <c:pt idx="258">
                  <c:v>-85.178401018098484</c:v>
                </c:pt>
                <c:pt idx="259">
                  <c:v>-85.148047540739299</c:v>
                </c:pt>
                <c:pt idx="260">
                  <c:v>-85.117565754666643</c:v>
                </c:pt>
                <c:pt idx="261">
                  <c:v>-85.086955521983512</c:v>
                </c:pt>
                <c:pt idx="262">
                  <c:v>-85.056216704012883</c:v>
                </c:pt>
                <c:pt idx="263">
                  <c:v>-85.025349161294244</c:v>
                </c:pt>
                <c:pt idx="264">
                  <c:v>-84.994352753580046</c:v>
                </c:pt>
                <c:pt idx="265">
                  <c:v>-84.963227339832144</c:v>
                </c:pt>
                <c:pt idx="266">
                  <c:v>-84.93197277821821</c:v>
                </c:pt>
                <c:pt idx="267">
                  <c:v>-84.900588926108156</c:v>
                </c:pt>
                <c:pt idx="268">
                  <c:v>-84.869075640070449</c:v>
                </c:pt>
                <c:pt idx="269">
                  <c:v>-84.837432775868464</c:v>
                </c:pt>
                <c:pt idx="270">
                  <c:v>-84.805660188456756</c:v>
                </c:pt>
                <c:pt idx="271">
                  <c:v>-84.773757731977412</c:v>
                </c:pt>
                <c:pt idx="272">
                  <c:v>-84.741725259756194</c:v>
                </c:pt>
                <c:pt idx="273">
                  <c:v>-84.709562624298798</c:v>
                </c:pt>
                <c:pt idx="274">
                  <c:v>-84.677269677287072</c:v>
                </c:pt>
                <c:pt idx="275">
                  <c:v>-84.644846269575083</c:v>
                </c:pt>
                <c:pt idx="276">
                  <c:v>-84.612292251185352</c:v>
                </c:pt>
                <c:pt idx="277">
                  <c:v>-84.579607471304811</c:v>
                </c:pt>
                <c:pt idx="278">
                  <c:v>-84.546791778280976</c:v>
                </c:pt>
                <c:pt idx="279">
                  <c:v>-84.513845019617946</c:v>
                </c:pt>
                <c:pt idx="280">
                  <c:v>-84.480767041972342</c:v>
                </c:pt>
                <c:pt idx="281">
                  <c:v>-84.447557691149356</c:v>
                </c:pt>
                <c:pt idx="282">
                  <c:v>-84.414216812098658</c:v>
                </c:pt>
                <c:pt idx="283">
                  <c:v>-84.380744248910247</c:v>
                </c:pt>
                <c:pt idx="284">
                  <c:v>-84.347139844810386</c:v>
                </c:pt>
                <c:pt idx="285">
                  <c:v>-84.313403442157409</c:v>
                </c:pt>
                <c:pt idx="286">
                  <c:v>-84.279534882437503</c:v>
                </c:pt>
                <c:pt idx="287">
                  <c:v>-84.245534006260542</c:v>
                </c:pt>
                <c:pt idx="288">
                  <c:v>-84.21140065335571</c:v>
                </c:pt>
                <c:pt idx="289">
                  <c:v>-84.177134662567369</c:v>
                </c:pt>
                <c:pt idx="290">
                  <c:v>-84.142735871850519</c:v>
                </c:pt>
                <c:pt idx="291">
                  <c:v>-84.108204118266599</c:v>
                </c:pt>
                <c:pt idx="292">
                  <c:v>-84.073539237979034</c:v>
                </c:pt>
                <c:pt idx="293">
                  <c:v>-84.038741066248733</c:v>
                </c:pt>
                <c:pt idx="294">
                  <c:v>-84.00380943742968</c:v>
                </c:pt>
                <c:pt idx="295">
                  <c:v>-83.96874418496445</c:v>
                </c:pt>
                <c:pt idx="296">
                  <c:v>-83.933545141379554</c:v>
                </c:pt>
                <c:pt idx="297">
                  <c:v>-83.898212138280996</c:v>
                </c:pt>
                <c:pt idx="298">
                  <c:v>-83.862745006349513</c:v>
                </c:pt>
                <c:pt idx="299">
                  <c:v>-83.827143575336024</c:v>
                </c:pt>
                <c:pt idx="300">
                  <c:v>-83.791407674056885</c:v>
                </c:pt>
                <c:pt idx="301">
                  <c:v>-83.755537130389172</c:v>
                </c:pt>
                <c:pt idx="302">
                  <c:v>-83.719531771265892</c:v>
                </c:pt>
                <c:pt idx="303">
                  <c:v>-83.683391422671207</c:v>
                </c:pt>
                <c:pt idx="304">
                  <c:v>-83.647115909635517</c:v>
                </c:pt>
                <c:pt idx="305">
                  <c:v>-83.610705056230685</c:v>
                </c:pt>
                <c:pt idx="306">
                  <c:v>-83.574158685564996</c:v>
                </c:pt>
                <c:pt idx="307">
                  <c:v>-83.537476619778261</c:v>
                </c:pt>
                <c:pt idx="308">
                  <c:v>-83.500658680036764</c:v>
                </c:pt>
                <c:pt idx="309">
                  <c:v>-83.46370468652826</c:v>
                </c:pt>
                <c:pt idx="310">
                  <c:v>-83.426614458456839</c:v>
                </c:pt>
                <c:pt idx="311">
                  <c:v>-83.389387814037818</c:v>
                </c:pt>
                <c:pt idx="312">
                  <c:v>-83.352024570492588</c:v>
                </c:pt>
                <c:pt idx="313">
                  <c:v>-83.314524544043337</c:v>
                </c:pt>
                <c:pt idx="314">
                  <c:v>-83.276887549907869</c:v>
                </c:pt>
                <c:pt idx="315">
                  <c:v>-83.239113402294237</c:v>
                </c:pt>
                <c:pt idx="316">
                  <c:v>-83.20120191439544</c:v>
                </c:pt>
                <c:pt idx="317">
                  <c:v>-83.163152898384027</c:v>
                </c:pt>
                <c:pt idx="318">
                  <c:v>-83.124966165406647</c:v>
                </c:pt>
                <c:pt idx="319">
                  <c:v>-83.086641525578585</c:v>
                </c:pt>
                <c:pt idx="320">
                  <c:v>-83.048178787978244</c:v>
                </c:pt>
                <c:pt idx="321">
                  <c:v>-83.009577760641577</c:v>
                </c:pt>
                <c:pt idx="322">
                  <c:v>-82.97083825055644</c:v>
                </c:pt>
                <c:pt idx="323">
                  <c:v>-82.931960063657002</c:v>
                </c:pt>
                <c:pt idx="324">
                  <c:v>-82.892943004817965</c:v>
                </c:pt>
                <c:pt idx="325">
                  <c:v>-82.853786877848862</c:v>
                </c:pt>
                <c:pt idx="326">
                  <c:v>-82.814491485488219</c:v>
                </c:pt>
                <c:pt idx="327">
                  <c:v>-82.775056629397724</c:v>
                </c:pt>
                <c:pt idx="328">
                  <c:v>-82.73548211015634</c:v>
                </c:pt>
                <c:pt idx="329">
                  <c:v>-82.695767727254335</c:v>
                </c:pt>
                <c:pt idx="330">
                  <c:v>-82.655913279087301</c:v>
                </c:pt>
                <c:pt idx="331">
                  <c:v>-82.615918562950085</c:v>
                </c:pt>
                <c:pt idx="332">
                  <c:v>-82.575783375030724</c:v>
                </c:pt>
                <c:pt idx="333">
                  <c:v>-82.535507510404273</c:v>
                </c:pt>
                <c:pt idx="334">
                  <c:v>-82.495090763026624</c:v>
                </c:pt>
                <c:pt idx="335">
                  <c:v>-82.45453292572823</c:v>
                </c:pt>
                <c:pt idx="336">
                  <c:v>-82.413833790207818</c:v>
                </c:pt>
                <c:pt idx="337">
                  <c:v>-82.372993147026037</c:v>
                </c:pt>
                <c:pt idx="338">
                  <c:v>-82.332010785599067</c:v>
                </c:pt>
                <c:pt idx="339">
                  <c:v>-82.290886494192051</c:v>
                </c:pt>
                <c:pt idx="340">
                  <c:v>-82.249620059912743</c:v>
                </c:pt>
                <c:pt idx="341">
                  <c:v>-82.208211268704787</c:v>
                </c:pt>
                <c:pt idx="342">
                  <c:v>-82.166659905341163</c:v>
                </c:pt>
                <c:pt idx="343">
                  <c:v>-82.124965753417513</c:v>
                </c:pt>
                <c:pt idx="344">
                  <c:v>-82.083128595345343</c:v>
                </c:pt>
                <c:pt idx="345">
                  <c:v>-82.041148212345249</c:v>
                </c:pt>
                <c:pt idx="346">
                  <c:v>-81.999024384440091</c:v>
                </c:pt>
                <c:pt idx="347">
                  <c:v>-81.95675689044802</c:v>
                </c:pt>
                <c:pt idx="348">
                  <c:v>-81.914345507975582</c:v>
                </c:pt>
                <c:pt idx="349">
                  <c:v>-81.871790013410603</c:v>
                </c:pt>
                <c:pt idx="350">
                  <c:v>-81.829090181915134</c:v>
                </c:pt>
                <c:pt idx="351">
                  <c:v>-81.786245787418309</c:v>
                </c:pt>
                <c:pt idx="352">
                  <c:v>-81.743256602609122</c:v>
                </c:pt>
                <c:pt idx="353">
                  <c:v>-81.700122398929125</c:v>
                </c:pt>
                <c:pt idx="354">
                  <c:v>-81.656842946565106</c:v>
                </c:pt>
                <c:pt idx="355">
                  <c:v>-81.61341801444172</c:v>
                </c:pt>
                <c:pt idx="356">
                  <c:v>-81.569847370213949</c:v>
                </c:pt>
                <c:pt idx="357">
                  <c:v>-81.526130780259649</c:v>
                </c:pt>
                <c:pt idx="358">
                  <c:v>-81.482268009671898</c:v>
                </c:pt>
                <c:pt idx="359">
                  <c:v>-81.438258822251356</c:v>
                </c:pt>
                <c:pt idx="360">
                  <c:v>-81.394102980498531</c:v>
                </c:pt>
                <c:pt idx="361">
                  <c:v>-81.349800245606005</c:v>
                </c:pt>
                <c:pt idx="362">
                  <c:v>-81.305350377450551</c:v>
                </c:pt>
                <c:pt idx="363">
                  <c:v>-81.260753134585215</c:v>
                </c:pt>
                <c:pt idx="364">
                  <c:v>-81.216008274231257</c:v>
                </c:pt>
                <c:pt idx="365">
                  <c:v>-81.171115552270194</c:v>
                </c:pt>
                <c:pt idx="366">
                  <c:v>-81.126074723235561</c:v>
                </c:pt>
                <c:pt idx="367">
                  <c:v>-81.080885540304749</c:v>
                </c:pt>
                <c:pt idx="368">
                  <c:v>-81.035547755290708</c:v>
                </c:pt>
                <c:pt idx="369">
                  <c:v>-80.990061118633562</c:v>
                </c:pt>
                <c:pt idx="370">
                  <c:v>-80.944425379392243</c:v>
                </c:pt>
                <c:pt idx="371">
                  <c:v>-80.898640285235942</c:v>
                </c:pt>
                <c:pt idx="372">
                  <c:v>-80.852705582435519</c:v>
                </c:pt>
                <c:pt idx="373">
                  <c:v>-80.806621015854887</c:v>
                </c:pt>
                <c:pt idx="374">
                  <c:v>-80.760386328942232</c:v>
                </c:pt>
                <c:pt idx="375">
                  <c:v>-80.714001263721272</c:v>
                </c:pt>
                <c:pt idx="376">
                  <c:v>-80.667465560782304</c:v>
                </c:pt>
                <c:pt idx="377">
                  <c:v>-80.620778959273267</c:v>
                </c:pt>
                <c:pt idx="378">
                  <c:v>-80.573941196890701</c:v>
                </c:pt>
                <c:pt idx="379">
                  <c:v>-80.526952009870584</c:v>
                </c:pt>
                <c:pt idx="380">
                  <c:v>-80.479811132979179</c:v>
                </c:pt>
                <c:pt idx="381">
                  <c:v>-80.432518299503712</c:v>
                </c:pt>
                <c:pt idx="382">
                  <c:v>-80.385073241242992</c:v>
                </c:pt>
                <c:pt idx="383">
                  <c:v>-80.33747568849796</c:v>
                </c:pt>
                <c:pt idx="384">
                  <c:v>-80.289725370062143</c:v>
                </c:pt>
                <c:pt idx="385">
                  <c:v>-80.241822013212044</c:v>
                </c:pt>
                <c:pt idx="386">
                  <c:v>-80.193765343697393</c:v>
                </c:pt>
                <c:pt idx="387">
                  <c:v>-80.14555508573136</c:v>
                </c:pt>
                <c:pt idx="388">
                  <c:v>-80.097190961980687</c:v>
                </c:pt>
                <c:pt idx="389">
                  <c:v>-80.048672693555631</c:v>
                </c:pt>
                <c:pt idx="390">
                  <c:v>-80</c:v>
                </c:pt>
                <c:pt idx="391">
                  <c:v>-79.951172599280866</c:v>
                </c:pt>
                <c:pt idx="392">
                  <c:v>-79.902190207778403</c:v>
                </c:pt>
                <c:pt idx="393">
                  <c:v>-79.853052540275499</c:v>
                </c:pt>
                <c:pt idx="394">
                  <c:v>-79.803759309947296</c:v>
                </c:pt>
                <c:pt idx="395">
                  <c:v>-79.754310228350661</c:v>
                </c:pt>
                <c:pt idx="396">
                  <c:v>-79.704705005413572</c:v>
                </c:pt>
                <c:pt idx="397">
                  <c:v>-79.654943349424329</c:v>
                </c:pt>
                <c:pt idx="398">
                  <c:v>-79.605024967020768</c:v>
                </c:pt>
                <c:pt idx="399">
                  <c:v>-79.554949563179278</c:v>
                </c:pt>
                <c:pt idx="400">
                  <c:v>-79.50471684120383</c:v>
                </c:pt>
                <c:pt idx="401">
                  <c:v>-79.45432650271475</c:v>
                </c:pt>
                <c:pt idx="402">
                  <c:v>-79.403778247637561</c:v>
                </c:pt>
                <c:pt idx="403">
                  <c:v>-79.353071774191577</c:v>
                </c:pt>
                <c:pt idx="404">
                  <c:v>-79.302206778878485</c:v>
                </c:pt>
                <c:pt idx="405">
                  <c:v>-79.251182956470757</c:v>
                </c:pt>
                <c:pt idx="406">
                  <c:v>-79.2</c:v>
                </c:pt>
                <c:pt idx="407">
                  <c:v>-79.148657600745196</c:v>
                </c:pt>
                <c:pt idx="408">
                  <c:v>-79.097155448220775</c:v>
                </c:pt>
                <c:pt idx="409">
                  <c:v>-79.045493230164624</c:v>
                </c:pt>
                <c:pt idx="410">
                  <c:v>-78.993670632525991</c:v>
                </c:pt>
                <c:pt idx="411">
                  <c:v>-78.941687339453296</c:v>
                </c:pt>
                <c:pt idx="412">
                  <c:v>-78.889543033281669</c:v>
                </c:pt>
                <c:pt idx="413">
                  <c:v>-78.837237394520614</c:v>
                </c:pt>
                <c:pt idx="414">
                  <c:v>-78.784770101841389</c:v>
                </c:pt>
                <c:pt idx="415">
                  <c:v>-78.73214083206426</c:v>
                </c:pt>
                <c:pt idx="416">
                  <c:v>-78.679349260145756</c:v>
                </c:pt>
                <c:pt idx="417">
                  <c:v>-78.626395059165716</c:v>
                </c:pt>
                <c:pt idx="418">
                  <c:v>-78.573277900314181</c:v>
                </c:pt>
                <c:pt idx="419">
                  <c:v>-78.519997452878215</c:v>
                </c:pt>
                <c:pt idx="420">
                  <c:v>-78.466553384228618</c:v>
                </c:pt>
                <c:pt idx="421">
                  <c:v>-78.4129453598065</c:v>
                </c:pt>
                <c:pt idx="422">
                  <c:v>-78.359173043109635</c:v>
                </c:pt>
                <c:pt idx="423">
                  <c:v>-78.305236095678808</c:v>
                </c:pt>
                <c:pt idx="424">
                  <c:v>-78.251134177083969</c:v>
                </c:pt>
                <c:pt idx="425">
                  <c:v>-78.196866944910269</c:v>
                </c:pt>
                <c:pt idx="426">
                  <c:v>-78.142434054743902</c:v>
                </c:pt>
                <c:pt idx="427">
                  <c:v>-78.087835160157951</c:v>
                </c:pt>
                <c:pt idx="428">
                  <c:v>-78.033069912697911</c:v>
                </c:pt>
                <c:pt idx="429">
                  <c:v>-77.978137961867233</c:v>
                </c:pt>
                <c:pt idx="430">
                  <c:v>-77.923038955112631</c:v>
                </c:pt>
                <c:pt idx="431">
                  <c:v>-77.867772537809245</c:v>
                </c:pt>
                <c:pt idx="432">
                  <c:v>-77.81233835324575</c:v>
                </c:pt>
                <c:pt idx="433">
                  <c:v>-77.756736042609205</c:v>
                </c:pt>
                <c:pt idx="434">
                  <c:v>-77.70096524496978</c:v>
                </c:pt>
                <c:pt idx="435">
                  <c:v>-77.645025597265402</c:v>
                </c:pt>
                <c:pt idx="436">
                  <c:v>-77.588916734286215</c:v>
                </c:pt>
                <c:pt idx="437">
                  <c:v>-77.532638288658788</c:v>
                </c:pt>
                <c:pt idx="438">
                  <c:v>-77.476189890830341</c:v>
                </c:pt>
                <c:pt idx="439">
                  <c:v>-77.419571169052602</c:v>
                </c:pt>
                <c:pt idx="440">
                  <c:v>-77.362781749365766</c:v>
                </c:pt>
                <c:pt idx="441">
                  <c:v>-77.305821255582032</c:v>
                </c:pt>
                <c:pt idx="442">
                  <c:v>-77.248689309269182</c:v>
                </c:pt>
                <c:pt idx="443">
                  <c:v>-77.191385529733822</c:v>
                </c:pt>
                <c:pt idx="444">
                  <c:v>-77.133909534004559</c:v>
                </c:pt>
                <c:pt idx="445">
                  <c:v>-77.076260936815046</c:v>
                </c:pt>
                <c:pt idx="446">
                  <c:v>-77.018439350586689</c:v>
                </c:pt>
                <c:pt idx="447">
                  <c:v>-76.960444385411392</c:v>
                </c:pt>
                <c:pt idx="448">
                  <c:v>-76.902275649033953</c:v>
                </c:pt>
                <c:pt idx="449">
                  <c:v>-76.843932746834341</c:v>
                </c:pt>
                <c:pt idx="450">
                  <c:v>-76.785415281809861</c:v>
                </c:pt>
                <c:pt idx="451">
                  <c:v>-76.726722854556996</c:v>
                </c:pt>
                <c:pt idx="452">
                  <c:v>-76.667855063253199</c:v>
                </c:pt>
                <c:pt idx="453">
                  <c:v>-76.608811503638407</c:v>
                </c:pt>
                <c:pt idx="454">
                  <c:v>-76.549591768996393</c:v>
                </c:pt>
                <c:pt idx="455">
                  <c:v>-76.490195450135957</c:v>
                </c:pt>
                <c:pt idx="456">
                  <c:v>-76.430622135371891</c:v>
                </c:pt>
                <c:pt idx="457">
                  <c:v>-76.370871410505728</c:v>
                </c:pt>
                <c:pt idx="458">
                  <c:v>-76.3109428588063</c:v>
                </c:pt>
                <c:pt idx="459">
                  <c:v>-76.250836060990181</c:v>
                </c:pt>
                <c:pt idx="460">
                  <c:v>-76.190550595201771</c:v>
                </c:pt>
                <c:pt idx="461">
                  <c:v>-76.130086036993291</c:v>
                </c:pt>
                <c:pt idx="462">
                  <c:v>-76.069441959304527</c:v>
                </c:pt>
                <c:pt idx="463">
                  <c:v>-76.008617932442377</c:v>
                </c:pt>
                <c:pt idx="464">
                  <c:v>-75.947613524060117</c:v>
                </c:pt>
                <c:pt idx="465">
                  <c:v>-75.886428299136597</c:v>
                </c:pt>
                <c:pt idx="466">
                  <c:v>-75.825061819955025</c:v>
                </c:pt>
                <c:pt idx="467">
                  <c:v>-75.763513646081648</c:v>
                </c:pt>
                <c:pt idx="468">
                  <c:v>-75.701783334344242</c:v>
                </c:pt>
                <c:pt idx="469">
                  <c:v>-75.639870438810249</c:v>
                </c:pt>
                <c:pt idx="470">
                  <c:v>-75.577774510764741</c:v>
                </c:pt>
                <c:pt idx="471">
                  <c:v>-75.515495098688191</c:v>
                </c:pt>
                <c:pt idx="472">
                  <c:v>-75.45303174823394</c:v>
                </c:pt>
                <c:pt idx="473">
                  <c:v>-75.390384002205479</c:v>
                </c:pt>
                <c:pt idx="474">
                  <c:v>-75.327551400533395</c:v>
                </c:pt>
                <c:pt idx="475">
                  <c:v>-75.264533480252169</c:v>
                </c:pt>
                <c:pt idx="476">
                  <c:v>-75.201329775476708</c:v>
                </c:pt>
                <c:pt idx="477">
                  <c:v>-75.137939817378538</c:v>
                </c:pt>
                <c:pt idx="478">
                  <c:v>-75.074363134161857</c:v>
                </c:pt>
                <c:pt idx="479">
                  <c:v>-75.010599251039181</c:v>
                </c:pt>
                <c:pt idx="480">
                  <c:v>-74.94664769020693</c:v>
                </c:pt>
                <c:pt idx="481">
                  <c:v>-74.882507970820527</c:v>
                </c:pt>
                <c:pt idx="482">
                  <c:v>-74.818179608969373</c:v>
                </c:pt>
                <c:pt idx="483">
                  <c:v>-74.753662117651473</c:v>
                </c:pt>
                <c:pt idx="484">
                  <c:v>-74.688955006747818</c:v>
                </c:pt>
                <c:pt idx="485">
                  <c:v>-74.624057782996502</c:v>
                </c:pt>
                <c:pt idx="486">
                  <c:v>-74.558969949966453</c:v>
                </c:pt>
                <c:pt idx="487">
                  <c:v>-74.493691008031007</c:v>
                </c:pt>
                <c:pt idx="488">
                  <c:v>-74.428220454341115</c:v>
                </c:pt>
                <c:pt idx="489">
                  <c:v>-74.362557782798191</c:v>
                </c:pt>
                <c:pt idx="490">
                  <c:v>-74.296702484026838</c:v>
                </c:pt>
                <c:pt idx="491">
                  <c:v>-74.230654045347066</c:v>
                </c:pt>
                <c:pt idx="492">
                  <c:v>-74.164411950746299</c:v>
                </c:pt>
                <c:pt idx="493">
                  <c:v>-74.097975680851093</c:v>
                </c:pt>
                <c:pt idx="494">
                  <c:v>-74.031344712898473</c:v>
                </c:pt>
                <c:pt idx="495">
                  <c:v>-73.964518520706946</c:v>
                </c:pt>
                <c:pt idx="496">
                  <c:v>-73.897496574647235</c:v>
                </c:pt>
                <c:pt idx="497">
                  <c:v>-73.830278341612669</c:v>
                </c:pt>
                <c:pt idx="498">
                  <c:v>-73.762863284989152</c:v>
                </c:pt>
                <c:pt idx="499">
                  <c:v>-73.695250864624924</c:v>
                </c:pt>
                <c:pt idx="500">
                  <c:v>-73.627440536799867</c:v>
                </c:pt>
                <c:pt idx="501">
                  <c:v>-73.559431754194506</c:v>
                </c:pt>
                <c:pt idx="502">
                  <c:v>-73.491223965858666</c:v>
                </c:pt>
                <c:pt idx="503">
                  <c:v>-73.422816617179706</c:v>
                </c:pt>
                <c:pt idx="504">
                  <c:v>-73.354209149850433</c:v>
                </c:pt>
                <c:pt idx="505">
                  <c:v>-73.285401001836647</c:v>
                </c:pt>
                <c:pt idx="506">
                  <c:v>-73.21639160734432</c:v>
                </c:pt>
                <c:pt idx="507">
                  <c:v>-73.147180396786311</c:v>
                </c:pt>
                <c:pt idx="508">
                  <c:v>-73.07776679674879</c:v>
                </c:pt>
                <c:pt idx="509">
                  <c:v>-73.008150229957209</c:v>
                </c:pt>
                <c:pt idx="510">
                  <c:v>-72.938330115241882</c:v>
                </c:pt>
                <c:pt idx="511">
                  <c:v>-72.868305867503196</c:v>
                </c:pt>
                <c:pt idx="512">
                  <c:v>-72.798076897676353</c:v>
                </c:pt>
                <c:pt idx="513">
                  <c:v>-72.72764261269576</c:v>
                </c:pt>
                <c:pt idx="514">
                  <c:v>-72.657002415458891</c:v>
                </c:pt>
                <c:pt idx="515">
                  <c:v>-72.586155704789874</c:v>
                </c:pt>
                <c:pt idx="516">
                  <c:v>-72.515101875402479</c:v>
                </c:pt>
                <c:pt idx="517">
                  <c:v>-72.443840317862765</c:v>
                </c:pt>
                <c:pt idx="518">
                  <c:v>-72.372370418551313</c:v>
                </c:pt>
                <c:pt idx="519">
                  <c:v>-72.300691559624795</c:v>
                </c:pt>
                <c:pt idx="520">
                  <c:v>-72.22880311897741</c:v>
                </c:pt>
                <c:pt idx="521">
                  <c:v>-72.156704470201518</c:v>
                </c:pt>
                <c:pt idx="522">
                  <c:v>-72.084394982548062</c:v>
                </c:pt>
                <c:pt idx="523">
                  <c:v>-72.01187402088631</c:v>
                </c:pt>
                <c:pt idx="524">
                  <c:v>-71.939140945663226</c:v>
                </c:pt>
                <c:pt idx="525">
                  <c:v>-71.866195112862343</c:v>
                </c:pt>
                <c:pt idx="526">
                  <c:v>-71.79303587396204</c:v>
                </c:pt>
                <c:pt idx="527">
                  <c:v>-71.719662575893366</c:v>
                </c:pt>
                <c:pt idx="528">
                  <c:v>-71.646074560997405</c:v>
                </c:pt>
                <c:pt idx="529">
                  <c:v>-71.572271166981977</c:v>
                </c:pt>
                <c:pt idx="530">
                  <c:v>-71.498251726877911</c:v>
                </c:pt>
                <c:pt idx="531">
                  <c:v>-71.424015568994719</c:v>
                </c:pt>
                <c:pt idx="532">
                  <c:v>-71.349562016875765</c:v>
                </c:pt>
                <c:pt idx="533">
                  <c:v>-71.274890389252789</c:v>
                </c:pt>
                <c:pt idx="534">
                  <c:v>-71.2</c:v>
                </c:pt>
                <c:pt idx="535">
                  <c:v>-71.12489015808741</c:v>
                </c:pt>
                <c:pt idx="536">
                  <c:v>-71.049560167533755</c:v>
                </c:pt>
                <c:pt idx="537">
                  <c:v>-70.974009327358701</c:v>
                </c:pt>
                <c:pt idx="538">
                  <c:v>-70.898236931534484</c:v>
                </c:pt>
                <c:pt idx="539">
                  <c:v>-70.822242268936947</c:v>
                </c:pt>
                <c:pt idx="540">
                  <c:v>-70.746024623295966</c:v>
                </c:pt>
                <c:pt idx="541">
                  <c:v>-70.669583273145179</c:v>
                </c:pt>
                <c:pt idx="542">
                  <c:v>-70.59291749177109</c:v>
                </c:pt>
                <c:pt idx="543">
                  <c:v>-70.516026547161601</c:v>
                </c:pt>
                <c:pt idx="544">
                  <c:v>-70.43890970195379</c:v>
                </c:pt>
                <c:pt idx="545">
                  <c:v>-70.36156621338101</c:v>
                </c:pt>
                <c:pt idx="546">
                  <c:v>-70.283995333219352</c:v>
                </c:pt>
                <c:pt idx="547">
                  <c:v>-70.206196307733407</c:v>
                </c:pt>
                <c:pt idx="548">
                  <c:v>-70.128168377621279</c:v>
                </c:pt>
                <c:pt idx="549">
                  <c:v>-70.049910777958885</c:v>
                </c:pt>
                <c:pt idx="550">
                  <c:v>-69.971422738143602</c:v>
                </c:pt>
                <c:pt idx="551">
                  <c:v>-69.892703481837074</c:v>
                </c:pt>
                <c:pt idx="552">
                  <c:v>-69.813752226907269</c:v>
                </c:pt>
                <c:pt idx="553">
                  <c:v>-69.734568185369866</c:v>
                </c:pt>
                <c:pt idx="554">
                  <c:v>-69.655150563328775</c:v>
                </c:pt>
                <c:pt idx="555">
                  <c:v>-69.575498560915818</c:v>
                </c:pt>
                <c:pt idx="556">
                  <c:v>-69.495611372229831</c:v>
                </c:pt>
                <c:pt idx="557">
                  <c:v>-69.415488185274626</c:v>
                </c:pt>
                <c:pt idx="558">
                  <c:v>-69.335128181896366</c:v>
                </c:pt>
                <c:pt idx="559">
                  <c:v>-69.254530537720058</c:v>
                </c:pt>
                <c:pt idx="560">
                  <c:v>-69.173694422085049</c:v>
                </c:pt>
                <c:pt idx="561">
                  <c:v>-69.092618997979812</c:v>
                </c:pt>
                <c:pt idx="562">
                  <c:v>-69.01130342197574</c:v>
                </c:pt>
                <c:pt idx="563">
                  <c:v>-68.929746844160107</c:v>
                </c:pt>
                <c:pt idx="564">
                  <c:v>-68.847948408068049</c:v>
                </c:pt>
                <c:pt idx="565">
                  <c:v>-68.765907250613651</c:v>
                </c:pt>
                <c:pt idx="566">
                  <c:v>-68.683622502020086</c:v>
                </c:pt>
                <c:pt idx="567">
                  <c:v>-68.601093285748732</c:v>
                </c:pt>
                <c:pt idx="568">
                  <c:v>-68.518318718427409</c:v>
                </c:pt>
                <c:pt idx="569">
                  <c:v>-68.435297909777532</c:v>
                </c:pt>
                <c:pt idx="570">
                  <c:v>-68.352029962540243</c:v>
                </c:pt>
                <c:pt idx="571">
                  <c:v>-68.268513972401649</c:v>
                </c:pt>
                <c:pt idx="572">
                  <c:v>-68.184749027916794</c:v>
                </c:pt>
                <c:pt idx="573">
                  <c:v>-68.100734210432719</c:v>
                </c:pt>
                <c:pt idx="574">
                  <c:v>-68.016468594010377</c:v>
                </c:pt>
                <c:pt idx="575">
                  <c:v>-67.931951245345516</c:v>
                </c:pt>
                <c:pt idx="576">
                  <c:v>-67.847181223688281</c:v>
                </c:pt>
                <c:pt idx="577">
                  <c:v>-67.762157580761837</c:v>
                </c:pt>
                <c:pt idx="578">
                  <c:v>-67.676879360679749</c:v>
                </c:pt>
                <c:pt idx="579">
                  <c:v>-67.591345599862123</c:v>
                </c:pt>
                <c:pt idx="580">
                  <c:v>-67.505555326950685</c:v>
                </c:pt>
                <c:pt idx="581">
                  <c:v>-67.419507562722529</c:v>
                </c:pt>
                <c:pt idx="582">
                  <c:v>-67.333201320002601</c:v>
                </c:pt>
                <c:pt idx="583">
                  <c:v>-67.246635603575001</c:v>
                </c:pt>
                <c:pt idx="584">
                  <c:v>-67.159809410092876</c:v>
                </c:pt>
                <c:pt idx="585">
                  <c:v>-67.072721727987158</c:v>
                </c:pt>
                <c:pt idx="586">
                  <c:v>-66.985371537373737</c:v>
                </c:pt>
                <c:pt idx="587">
                  <c:v>-66.897757809959515</c:v>
                </c:pt>
                <c:pt idx="588">
                  <c:v>-66.809879508946878</c:v>
                </c:pt>
                <c:pt idx="589">
                  <c:v>-66.721735588936838</c:v>
                </c:pt>
                <c:pt idx="590">
                  <c:v>-66.633324995830733</c:v>
                </c:pt>
                <c:pt idx="591">
                  <c:v>-66.544646666730458</c:v>
                </c:pt>
                <c:pt idx="592">
                  <c:v>-66.455699529837162</c:v>
                </c:pt>
                <c:pt idx="593">
                  <c:v>-66.366482504348539</c:v>
                </c:pt>
                <c:pt idx="594">
                  <c:v>-66.276994500354348</c:v>
                </c:pt>
                <c:pt idx="595">
                  <c:v>-66.187234418730625</c:v>
                </c:pt>
                <c:pt idx="596">
                  <c:v>-66.09720115103211</c:v>
                </c:pt>
                <c:pt idx="597">
                  <c:v>-66.00689357938306</c:v>
                </c:pt>
                <c:pt idx="598">
                  <c:v>-65.916310576366456</c:v>
                </c:pt>
                <c:pt idx="599">
                  <c:v>-65.825451004911471</c:v>
                </c:pt>
                <c:pt idx="600">
                  <c:v>-65.73431371817918</c:v>
                </c:pt>
                <c:pt idx="601">
                  <c:v>-65.642897559446595</c:v>
                </c:pt>
                <c:pt idx="602">
                  <c:v>-65.551201361988774</c:v>
                </c:pt>
                <c:pt idx="603">
                  <c:v>-65.459223948959249</c:v>
                </c:pt>
                <c:pt idx="604">
                  <c:v>-65.366964133268425</c:v>
                </c:pt>
                <c:pt idx="605">
                  <c:v>-65.274420717460217</c:v>
                </c:pt>
                <c:pt idx="606">
                  <c:v>-65.181592493586706</c:v>
                </c:pt>
                <c:pt idx="607">
                  <c:v>-65.088478243080786</c:v>
                </c:pt>
                <c:pt idx="608">
                  <c:v>-64.995076736626757</c:v>
                </c:pt>
                <c:pt idx="609">
                  <c:v>-64.901386734029032</c:v>
                </c:pt>
                <c:pt idx="610">
                  <c:v>-64.807406984078597</c:v>
                </c:pt>
                <c:pt idx="611">
                  <c:v>-64.713136224417369</c:v>
                </c:pt>
                <c:pt idx="612">
                  <c:v>-64.618573181400407</c:v>
                </c:pt>
                <c:pt idx="613">
                  <c:v>-64.523716569955894</c:v>
                </c:pt>
                <c:pt idx="614">
                  <c:v>-64.428565093442828</c:v>
                </c:pt>
                <c:pt idx="615">
                  <c:v>-64.333117443506495</c:v>
                </c:pt>
                <c:pt idx="616">
                  <c:v>-64.237372299931451</c:v>
                </c:pt>
                <c:pt idx="617">
                  <c:v>-64.141328330492186</c:v>
                </c:pt>
                <c:pt idx="618">
                  <c:v>-64.044984190801387</c:v>
                </c:pt>
                <c:pt idx="619">
                  <c:v>-63.948338524155581</c:v>
                </c:pt>
                <c:pt idx="620">
                  <c:v>-63.851389961378288</c:v>
                </c:pt>
                <c:pt idx="621">
                  <c:v>-63.754137120660644</c:v>
                </c:pt>
                <c:pt idx="622">
                  <c:v>-63.656578607399247</c:v>
                </c:pt>
                <c:pt idx="623">
                  <c:v>-63.558713014031369</c:v>
                </c:pt>
                <c:pt idx="624">
                  <c:v>-63.460538919867361</c:v>
                </c:pt>
                <c:pt idx="625">
                  <c:v>-63.362054890920319</c:v>
                </c:pt>
                <c:pt idx="626">
                  <c:v>-63.263259479732781</c:v>
                </c:pt>
                <c:pt idx="627">
                  <c:v>-63.164151225200513</c:v>
                </c:pt>
                <c:pt idx="628">
                  <c:v>-63.064728652393327</c:v>
                </c:pt>
                <c:pt idx="629">
                  <c:v>-62.964990272372788</c:v>
                </c:pt>
                <c:pt idx="630">
                  <c:v>-62.864934582006846</c:v>
                </c:pt>
                <c:pt idx="631">
                  <c:v>-62.764560063781218</c:v>
                </c:pt>
                <c:pt idx="632">
                  <c:v>-62.663865185607563</c:v>
                </c:pt>
                <c:pt idx="633">
                  <c:v>-62.562848400628312</c:v>
                </c:pt>
                <c:pt idx="634">
                  <c:v>-62.46150814701803</c:v>
                </c:pt>
                <c:pt idx="635">
                  <c:v>-62.359842847781458</c:v>
                </c:pt>
                <c:pt idx="636">
                  <c:v>-62.257850910547816</c:v>
                </c:pt>
                <c:pt idx="637">
                  <c:v>-62.155530727361658</c:v>
                </c:pt>
                <c:pt idx="638">
                  <c:v>-62.052880674469904</c:v>
                </c:pt>
                <c:pt idx="639">
                  <c:v>-61.949899112105101</c:v>
                </c:pt>
                <c:pt idx="640">
                  <c:v>-61.846584384264908</c:v>
                </c:pt>
                <c:pt idx="641">
                  <c:v>-61.742934818487534</c:v>
                </c:pt>
                <c:pt idx="642">
                  <c:v>-61.638948725623152</c:v>
                </c:pt>
                <c:pt idx="643">
                  <c:v>-61.534624399601242</c:v>
                </c:pt>
                <c:pt idx="644">
                  <c:v>-61.429960117193623</c:v>
                </c:pt>
                <c:pt idx="645">
                  <c:v>-61.324954137773311</c:v>
                </c:pt>
                <c:pt idx="646">
                  <c:v>-61.219604703068782</c:v>
                </c:pt>
                <c:pt idx="647">
                  <c:v>-61.11391003691385</c:v>
                </c:pt>
                <c:pt idx="648">
                  <c:v>-61.007868344993007</c:v>
                </c:pt>
                <c:pt idx="649">
                  <c:v>-60.901477814581796</c:v>
                </c:pt>
                <c:pt idx="650">
                  <c:v>-60.794736614282655</c:v>
                </c:pt>
                <c:pt idx="651">
                  <c:v>-60.687642893755566</c:v>
                </c:pt>
                <c:pt idx="652">
                  <c:v>-60.580194783443872</c:v>
                </c:pt>
                <c:pt idx="653">
                  <c:v>-60.47239039429482</c:v>
                </c:pt>
                <c:pt idx="654">
                  <c:v>-60.364227817474806</c:v>
                </c:pt>
                <c:pt idx="655">
                  <c:v>-60.255705124079327</c:v>
                </c:pt>
                <c:pt idx="656">
                  <c:v>-60.146820364837247</c:v>
                </c:pt>
                <c:pt idx="657">
                  <c:v>-60.037571569809508</c:v>
                </c:pt>
                <c:pt idx="658">
                  <c:v>-59.927956748082117</c:v>
                </c:pt>
                <c:pt idx="659">
                  <c:v>-59.817973887452922</c:v>
                </c:pt>
                <c:pt idx="660">
                  <c:v>-59.70762095411272</c:v>
                </c:pt>
                <c:pt idx="661">
                  <c:v>-59.596895892319772</c:v>
                </c:pt>
                <c:pt idx="662">
                  <c:v>-59.485796624068165</c:v>
                </c:pt>
                <c:pt idx="663">
                  <c:v>-59.374321048749692</c:v>
                </c:pt>
                <c:pt idx="664">
                  <c:v>-59.262467042808801</c:v>
                </c:pt>
                <c:pt idx="665">
                  <c:v>-59.150232459391063</c:v>
                </c:pt>
                <c:pt idx="666">
                  <c:v>-59.037615127984296</c:v>
                </c:pt>
                <c:pt idx="667">
                  <c:v>-58.924612854052761</c:v>
                </c:pt>
                <c:pt idx="668">
                  <c:v>-58.811223418663893</c:v>
                </c:pt>
                <c:pt idx="669">
                  <c:v>-58.697444578107479</c:v>
                </c:pt>
                <c:pt idx="670">
                  <c:v>-58.58327406350724</c:v>
                </c:pt>
                <c:pt idx="671">
                  <c:v>-58.468709580424303</c:v>
                </c:pt>
                <c:pt idx="672">
                  <c:v>-58.353748808452742</c:v>
                </c:pt>
                <c:pt idx="673">
                  <c:v>-58.238389400806753</c:v>
                </c:pt>
                <c:pt idx="674">
                  <c:v>-58.122628983899197</c:v>
                </c:pt>
                <c:pt idx="675">
                  <c:v>-58.006465156911602</c:v>
                </c:pt>
                <c:pt idx="676">
                  <c:v>-57.88989549135497</c:v>
                </c:pt>
                <c:pt idx="677">
                  <c:v>-57.772917530621562</c:v>
                </c:pt>
                <c:pt idx="678">
                  <c:v>-57.65552878952721</c:v>
                </c:pt>
                <c:pt idx="679">
                  <c:v>-57.537726753843856</c:v>
                </c:pt>
                <c:pt idx="680">
                  <c:v>-57.419508879822367</c:v>
                </c:pt>
                <c:pt idx="681">
                  <c:v>-57.300872593704888</c:v>
                </c:pt>
                <c:pt idx="682">
                  <c:v>-57.181815291226975</c:v>
                </c:pt>
                <c:pt idx="683">
                  <c:v>-57.062334337108929</c:v>
                </c:pt>
                <c:pt idx="684">
                  <c:v>-56.942427064535977</c:v>
                </c:pt>
                <c:pt idx="685">
                  <c:v>-56.822090774627434</c:v>
                </c:pt>
                <c:pt idx="686">
                  <c:v>-56.701322735893918</c:v>
                </c:pt>
                <c:pt idx="687">
                  <c:v>-56.580120183682887</c:v>
                </c:pt>
                <c:pt idx="688">
                  <c:v>-56.458480319611866</c:v>
                </c:pt>
                <c:pt idx="689">
                  <c:v>-56.336400310988978</c:v>
                </c:pt>
                <c:pt idx="690">
                  <c:v>-56.213877290220786</c:v>
                </c:pt>
                <c:pt idx="691">
                  <c:v>-56.090908354206569</c:v>
                </c:pt>
                <c:pt idx="692">
                  <c:v>-55.967490563719217</c:v>
                </c:pt>
                <c:pt idx="693">
                  <c:v>-55.84362094277197</c:v>
                </c:pt>
                <c:pt idx="694">
                  <c:v>-55.719296477970715</c:v>
                </c:pt>
                <c:pt idx="695">
                  <c:v>-55.594514117851595</c:v>
                </c:pt>
                <c:pt idx="696">
                  <c:v>-55.469270772203245</c:v>
                </c:pt>
                <c:pt idx="697">
                  <c:v>-55.343563311373437</c:v>
                </c:pt>
                <c:pt idx="698">
                  <c:v>-55.217388565559673</c:v>
                </c:pt>
                <c:pt idx="699">
                  <c:v>-55.090743324083029</c:v>
                </c:pt>
                <c:pt idx="700">
                  <c:v>-54.963624334645182</c:v>
                </c:pt>
                <c:pt idx="701">
                  <c:v>-54.836028302567655</c:v>
                </c:pt>
                <c:pt idx="702">
                  <c:v>-54.707951890013213</c:v>
                </c:pt>
                <c:pt idx="703">
                  <c:v>-54.579391715188628</c:v>
                </c:pt>
                <c:pt idx="704">
                  <c:v>-54.450344351528202</c:v>
                </c:pt>
                <c:pt idx="705">
                  <c:v>-54.320806326857848</c:v>
                </c:pt>
                <c:pt idx="706">
                  <c:v>-54.19077412253862</c:v>
                </c:pt>
                <c:pt idx="707">
                  <c:v>-54.06024417258952</c:v>
                </c:pt>
                <c:pt idx="708">
                  <c:v>-53.929212862788944</c:v>
                </c:pt>
                <c:pt idx="709">
                  <c:v>-53.797676529753581</c:v>
                </c:pt>
                <c:pt idx="710">
                  <c:v>-53.665631459994955</c:v>
                </c:pt>
                <c:pt idx="711">
                  <c:v>-53.53307388895206</c:v>
                </c:pt>
                <c:pt idx="712">
                  <c:v>-53.4</c:v>
                </c:pt>
                <c:pt idx="713">
                  <c:v>-53.266405923433581</c:v>
                </c:pt>
                <c:pt idx="714">
                  <c:v>-53.132287735425052</c:v>
                </c:pt>
                <c:pt idx="715">
                  <c:v>-52.997641456955421</c:v>
                </c:pt>
                <c:pt idx="716">
                  <c:v>-52.862463052718233</c:v>
                </c:pt>
                <c:pt idx="717">
                  <c:v>-52.726748429995183</c:v>
                </c:pt>
                <c:pt idx="718">
                  <c:v>-52.590493437502566</c:v>
                </c:pt>
                <c:pt idx="719">
                  <c:v>-52.453693864207501</c:v>
                </c:pt>
                <c:pt idx="720">
                  <c:v>-52.316345438113316</c:v>
                </c:pt>
                <c:pt idx="721">
                  <c:v>-52.17844382501265</c:v>
                </c:pt>
                <c:pt idx="722">
                  <c:v>-52.039984627207566</c:v>
                </c:pt>
                <c:pt idx="723">
                  <c:v>-51.900963382195521</c:v>
                </c:pt>
                <c:pt idx="724">
                  <c:v>-51.761375561319838</c:v>
                </c:pt>
                <c:pt idx="725">
                  <c:v>-51.621216568383971</c:v>
                </c:pt>
                <c:pt idx="726">
                  <c:v>-51.480481738227745</c:v>
                </c:pt>
                <c:pt idx="727">
                  <c:v>-51.339166335264935</c:v>
                </c:pt>
                <c:pt idx="728">
                  <c:v>-51.197265551980415</c:v>
                </c:pt>
                <c:pt idx="729">
                  <c:v>-51.054774507385687</c:v>
                </c:pt>
                <c:pt idx="730">
                  <c:v>-50.911688245431421</c:v>
                </c:pt>
                <c:pt idx="731">
                  <c:v>-50.768001733375336</c:v>
                </c:pt>
                <c:pt idx="732">
                  <c:v>-50.623709860104086</c:v>
                </c:pt>
                <c:pt idx="733">
                  <c:v>-50.478807434407564</c:v>
                </c:pt>
                <c:pt idx="734">
                  <c:v>-50.33328918320359</c:v>
                </c:pt>
                <c:pt idx="735">
                  <c:v>-50.187149749711828</c:v>
                </c:pt>
                <c:pt idx="736">
                  <c:v>-50.040383691574554</c:v>
                </c:pt>
                <c:pt idx="737">
                  <c:v>-49.892985478922782</c:v>
                </c:pt>
                <c:pt idx="738">
                  <c:v>-49.744949492385658</c:v>
                </c:pt>
                <c:pt idx="739">
                  <c:v>-49.596270021040887</c:v>
                </c:pt>
                <c:pt idx="740">
                  <c:v>-49.446941260304463</c:v>
                </c:pt>
                <c:pt idx="741">
                  <c:v>-49.296957309756962</c:v>
                </c:pt>
                <c:pt idx="742">
                  <c:v>-49.146312170904537</c:v>
                </c:pt>
                <c:pt idx="743">
                  <c:v>-48.994999744871926</c:v>
                </c:pt>
                <c:pt idx="744">
                  <c:v>-48.843013830024859</c:v>
                </c:pt>
                <c:pt idx="745">
                  <c:v>-48.690348119519541</c:v>
                </c:pt>
                <c:pt idx="746">
                  <c:v>-48.536996198776052</c:v>
                </c:pt>
                <c:pt idx="747">
                  <c:v>-48.38295154287303</c:v>
                </c:pt>
                <c:pt idx="748">
                  <c:v>-48.228207513860603</c:v>
                </c:pt>
                <c:pt idx="749">
                  <c:v>-48.072757357988095</c:v>
                </c:pt>
                <c:pt idx="750">
                  <c:v>-47.916594202843754</c:v>
                </c:pt>
                <c:pt idx="751">
                  <c:v>-47.759711054402338</c:v>
                </c:pt>
                <c:pt idx="752">
                  <c:v>-47.602100793977563</c:v>
                </c:pt>
                <c:pt idx="753">
                  <c:v>-47.44375617507535</c:v>
                </c:pt>
                <c:pt idx="754">
                  <c:v>-47.284669820143606</c:v>
                </c:pt>
                <c:pt idx="755">
                  <c:v>-47.124834217215025</c:v>
                </c:pt>
                <c:pt idx="756">
                  <c:v>-46.964241716437847</c:v>
                </c:pt>
                <c:pt idx="757">
                  <c:v>-46.802884526490452</c:v>
                </c:pt>
                <c:pt idx="758">
                  <c:v>-46.640754710874916</c:v>
                </c:pt>
                <c:pt idx="759">
                  <c:v>-46.477844184084084</c:v>
                </c:pt>
                <c:pt idx="760">
                  <c:v>-46.314144707637645</c:v>
                </c:pt>
                <c:pt idx="761">
                  <c:v>-46.149647885980677</c:v>
                </c:pt>
                <c:pt idx="762">
                  <c:v>-45.98434516223972</c:v>
                </c:pt>
                <c:pt idx="763">
                  <c:v>-45.818227813829729</c:v>
                </c:pt>
                <c:pt idx="764">
                  <c:v>-45.651286947905412</c:v>
                </c:pt>
                <c:pt idx="765">
                  <c:v>-45.48351349665063</c:v>
                </c:pt>
                <c:pt idx="766">
                  <c:v>-45.314898212398099</c:v>
                </c:pt>
                <c:pt idx="767">
                  <c:v>-45.145431662572456</c:v>
                </c:pt>
                <c:pt idx="768">
                  <c:v>-44.975104224448444</c:v>
                </c:pt>
                <c:pt idx="769">
                  <c:v>-44.803906079715858</c:v>
                </c:pt>
                <c:pt idx="770">
                  <c:v>-44.631827208842793</c:v>
                </c:pt>
                <c:pt idx="771">
                  <c:v>-44.458857385227539</c:v>
                </c:pt>
                <c:pt idx="772">
                  <c:v>-44.284986169129596</c:v>
                </c:pt>
                <c:pt idx="773">
                  <c:v>-44.110202901369654</c:v>
                </c:pt>
                <c:pt idx="774">
                  <c:v>-43.934496696787129</c:v>
                </c:pt>
                <c:pt idx="775">
                  <c:v>-43.757856437444467</c:v>
                </c:pt>
                <c:pt idx="776">
                  <c:v>-43.580270765565473</c:v>
                </c:pt>
                <c:pt idx="777">
                  <c:v>-43.401728076195297</c:v>
                </c:pt>
                <c:pt idx="778">
                  <c:v>-43.222216509568327</c:v>
                </c:pt>
                <c:pt idx="779">
                  <c:v>-43.041723943169366</c:v>
                </c:pt>
                <c:pt idx="780">
                  <c:v>-42.860237983473681</c:v>
                </c:pt>
                <c:pt idx="781">
                  <c:v>-42.67774595734879</c:v>
                </c:pt>
                <c:pt idx="782">
                  <c:v>-42.494234903101848</c:v>
                </c:pt>
                <c:pt idx="783">
                  <c:v>-42.309691561154175</c:v>
                </c:pt>
                <c:pt idx="784">
                  <c:v>-42.124102364323427</c:v>
                </c:pt>
                <c:pt idx="785">
                  <c:v>-41.93745342769396</c:v>
                </c:pt>
                <c:pt idx="786">
                  <c:v>-41.749730538052589</c:v>
                </c:pt>
                <c:pt idx="787">
                  <c:v>-41.560919142867853</c:v>
                </c:pt>
                <c:pt idx="788">
                  <c:v>-41.37100433878782</c:v>
                </c:pt>
                <c:pt idx="789">
                  <c:v>-41.179970859630281</c:v>
                </c:pt>
                <c:pt idx="790">
                  <c:v>-40.987803063838392</c:v>
                </c:pt>
                <c:pt idx="791">
                  <c:v>-40.794484921371428</c:v>
                </c:pt>
                <c:pt idx="792">
                  <c:v>-40.599999999999994</c:v>
                </c:pt>
                <c:pt idx="793">
                  <c:v>-40.404331450971938</c:v>
                </c:pt>
                <c:pt idx="794">
                  <c:v>-40.207461994012995</c:v>
                </c:pt>
                <c:pt idx="795">
                  <c:v>-40.009373901624606</c:v>
                </c:pt>
                <c:pt idx="796">
                  <c:v>-39.810048982637554</c:v>
                </c:pt>
                <c:pt idx="797">
                  <c:v>-39.609468564978243</c:v>
                </c:pt>
                <c:pt idx="798">
                  <c:v>-39.407613477601004</c:v>
                </c:pt>
                <c:pt idx="799">
                  <c:v>-39.204464031535984</c:v>
                </c:pt>
                <c:pt idx="800">
                  <c:v>-39</c:v>
                </c:pt>
                <c:pt idx="801">
                  <c:v>-38.794200597512003</c:v>
                </c:pt>
                <c:pt idx="802">
                  <c:v>-38.587044457952452</c:v>
                </c:pt>
                <c:pt idx="803">
                  <c:v>-38.378509611500036</c:v>
                </c:pt>
                <c:pt idx="804">
                  <c:v>-38.168573460374432</c:v>
                </c:pt>
                <c:pt idx="805">
                  <c:v>-37.957212753309484</c:v>
                </c:pt>
                <c:pt idx="806">
                  <c:v>-37.744403558673454</c:v>
                </c:pt>
                <c:pt idx="807">
                  <c:v>-37.530121236148432</c:v>
                </c:pt>
                <c:pt idx="808">
                  <c:v>-37.314340406873072</c:v>
                </c:pt>
                <c:pt idx="809">
                  <c:v>-37.097034921944889</c:v>
                </c:pt>
                <c:pt idx="810">
                  <c:v>-36.878177829171548</c:v>
                </c:pt>
                <c:pt idx="811">
                  <c:v>-36.657741337949354</c:v>
                </c:pt>
                <c:pt idx="812">
                  <c:v>-36.435696782139345</c:v>
                </c:pt>
                <c:pt idx="813">
                  <c:v>-36.212014580799014</c:v>
                </c:pt>
                <c:pt idx="814">
                  <c:v>-35.986664196615934</c:v>
                </c:pt>
                <c:pt idx="815">
                  <c:v>-35.759614091877445</c:v>
                </c:pt>
                <c:pt idx="816">
                  <c:v>-35.530831681794339</c:v>
                </c:pt>
                <c:pt idx="817">
                  <c:v>-35.300283284982285</c:v>
                </c:pt>
                <c:pt idx="818">
                  <c:v>-35.067934070885904</c:v>
                </c:pt>
                <c:pt idx="819">
                  <c:v>-34.833748003911374</c:v>
                </c:pt>
                <c:pt idx="820">
                  <c:v>-34.597687784012386</c:v>
                </c:pt>
                <c:pt idx="821">
                  <c:v>-34.35971478344954</c:v>
                </c:pt>
                <c:pt idx="822">
                  <c:v>-34.119788979417791</c:v>
                </c:pt>
                <c:pt idx="823">
                  <c:v>-33.877868882206862</c:v>
                </c:pt>
                <c:pt idx="824">
                  <c:v>-33.633911458526484</c:v>
                </c:pt>
                <c:pt idx="825">
                  <c:v>-33.387872049593099</c:v>
                </c:pt>
                <c:pt idx="826">
                  <c:v>-33.13970428353278</c:v>
                </c:pt>
                <c:pt idx="827">
                  <c:v>-32.889359981611058</c:v>
                </c:pt>
                <c:pt idx="828">
                  <c:v>-32.636789057748935</c:v>
                </c:pt>
                <c:pt idx="829">
                  <c:v>-32.381939410727071</c:v>
                </c:pt>
                <c:pt idx="830">
                  <c:v>-32.12475680841802</c:v>
                </c:pt>
                <c:pt idx="831">
                  <c:v>-31.865184763311841</c:v>
                </c:pt>
                <c:pt idx="832">
                  <c:v>-31.603164398521855</c:v>
                </c:pt>
                <c:pt idx="833">
                  <c:v>-31.338634303364284</c:v>
                </c:pt>
                <c:pt idx="834">
                  <c:v>-31.071530377501503</c:v>
                </c:pt>
                <c:pt idx="835">
                  <c:v>-30.801785662522878</c:v>
                </c:pt>
                <c:pt idx="836">
                  <c:v>-30.529330159700539</c:v>
                </c:pt>
                <c:pt idx="837">
                  <c:v>-30.254090632507854</c:v>
                </c:pt>
                <c:pt idx="838">
                  <c:v>-29.975990392312319</c:v>
                </c:pt>
                <c:pt idx="839">
                  <c:v>-29.694949065455543</c:v>
                </c:pt>
                <c:pt idx="840">
                  <c:v>-29.410882339705484</c:v>
                </c:pt>
                <c:pt idx="841">
                  <c:v>-29.123701687800619</c:v>
                </c:pt>
                <c:pt idx="842">
                  <c:v>-28.833314065504155</c:v>
                </c:pt>
                <c:pt idx="843">
                  <c:v>-28.539621581233348</c:v>
                </c:pt>
                <c:pt idx="844">
                  <c:v>-28.242521133921443</c:v>
                </c:pt>
                <c:pt idx="845">
                  <c:v>-27.941904015295737</c:v>
                </c:pt>
                <c:pt idx="846">
                  <c:v>-27.637655472199537</c:v>
                </c:pt>
                <c:pt idx="847">
                  <c:v>-27.329654223937776</c:v>
                </c:pt>
                <c:pt idx="848">
                  <c:v>-27.017771928861936</c:v>
                </c:pt>
                <c:pt idx="849">
                  <c:v>-26.701872593509222</c:v>
                </c:pt>
                <c:pt idx="850">
                  <c:v>-26.381811916545839</c:v>
                </c:pt>
                <c:pt idx="851">
                  <c:v>-26.057436558495173</c:v>
                </c:pt>
                <c:pt idx="852">
                  <c:v>-25.728583326720482</c:v>
                </c:pt>
                <c:pt idx="853">
                  <c:v>-25.395078263317103</c:v>
                </c:pt>
                <c:pt idx="854">
                  <c:v>-25.056735621385304</c:v>
                </c:pt>
                <c:pt idx="855">
                  <c:v>-24.713356712514795</c:v>
                </c:pt>
                <c:pt idx="856">
                  <c:v>-24.364728605096367</c:v>
                </c:pt>
                <c:pt idx="857">
                  <c:v>-24.010622649152591</c:v>
                </c:pt>
                <c:pt idx="858">
                  <c:v>-23.650792798551183</c:v>
                </c:pt>
                <c:pt idx="859">
                  <c:v>-23.284973695497246</c:v>
                </c:pt>
                <c:pt idx="860">
                  <c:v>-22.912878474779198</c:v>
                </c:pt>
                <c:pt idx="861">
                  <c:v>-22.534196235943291</c:v>
                </c:pt>
                <c:pt idx="862">
                  <c:v>-22.148589119851394</c:v>
                </c:pt>
                <c:pt idx="863">
                  <c:v>-21.755688911179082</c:v>
                </c:pt>
                <c:pt idx="864">
                  <c:v>-21.355093069335922</c:v>
                </c:pt>
                <c:pt idx="865">
                  <c:v>-20.946360065653412</c:v>
                </c:pt>
                <c:pt idx="866">
                  <c:v>-20.529003872570179</c:v>
                </c:pt>
                <c:pt idx="867">
                  <c:v>-20.102487408278598</c:v>
                </c:pt>
                <c:pt idx="868">
                  <c:v>-19.666214684071772</c:v>
                </c:pt>
                <c:pt idx="869">
                  <c:v>-19.219521325985188</c:v>
                </c:pt>
                <c:pt idx="870">
                  <c:v>-18.761663039293719</c:v>
                </c:pt>
                <c:pt idx="871">
                  <c:v>-18.291801442176247</c:v>
                </c:pt>
                <c:pt idx="872">
                  <c:v>-17.808986495586993</c:v>
                </c:pt>
                <c:pt idx="873">
                  <c:v>-17.312134472675545</c:v>
                </c:pt>
                <c:pt idx="874">
                  <c:v>-16.799999999999965</c:v>
                </c:pt>
                <c:pt idx="875">
                  <c:v>-16.27114009527298</c:v>
                </c:pt>
                <c:pt idx="876">
                  <c:v>-15.723867208800788</c:v>
                </c:pt>
                <c:pt idx="877">
                  <c:v>-15.156186855538538</c:v>
                </c:pt>
                <c:pt idx="878">
                  <c:v>-14.565713164826526</c:v>
                </c:pt>
                <c:pt idx="879">
                  <c:v>-13.949551964131294</c:v>
                </c:pt>
                <c:pt idx="880">
                  <c:v>-13.30413469565007</c:v>
                </c:pt>
                <c:pt idx="881">
                  <c:v>-12.624975247500537</c:v>
                </c:pt>
                <c:pt idx="882">
                  <c:v>-11.906300852909744</c:v>
                </c:pt>
                <c:pt idx="883">
                  <c:v>-11.140466776576311</c:v>
                </c:pt>
                <c:pt idx="884">
                  <c:v>-10.316976301223081</c:v>
                </c:pt>
                <c:pt idx="885">
                  <c:v>-9.4207218407083868</c:v>
                </c:pt>
                <c:pt idx="886">
                  <c:v>-8.4285230022822422</c:v>
                </c:pt>
                <c:pt idx="887">
                  <c:v>-7.3013697345086896</c:v>
                </c:pt>
                <c:pt idx="888">
                  <c:v>-5.9632206063502631</c:v>
                </c:pt>
                <c:pt idx="889">
                  <c:v>-4.2178193417925165</c:v>
                </c:pt>
                <c:pt idx="89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F77F-4B33-8788-6C19E158F8AF}"/>
            </c:ext>
          </c:extLst>
        </c:ser>
        <c:ser>
          <c:idx val="8"/>
          <c:order val="8"/>
          <c:tx>
            <c:strRef>
              <c:f>'Explosion Data'!$J$2</c:f>
              <c:strCache>
                <c:ptCount val="1"/>
                <c:pt idx="0">
                  <c:v>Full hydrogen content explosion, 1 GW facility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'Explosion Data'!$A$3:$A$1893</c:f>
              <c:numCache>
                <c:formatCode>General</c:formatCode>
                <c:ptCount val="189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  <c:pt idx="1001">
                  <c:v>100.1</c:v>
                </c:pt>
                <c:pt idx="1002">
                  <c:v>100.2</c:v>
                </c:pt>
                <c:pt idx="1003">
                  <c:v>100.3</c:v>
                </c:pt>
                <c:pt idx="1004">
                  <c:v>100.4</c:v>
                </c:pt>
                <c:pt idx="1005">
                  <c:v>100.5</c:v>
                </c:pt>
                <c:pt idx="1006">
                  <c:v>100.6</c:v>
                </c:pt>
                <c:pt idx="1007">
                  <c:v>100.7</c:v>
                </c:pt>
                <c:pt idx="1008">
                  <c:v>100.8</c:v>
                </c:pt>
                <c:pt idx="1009">
                  <c:v>100.9</c:v>
                </c:pt>
                <c:pt idx="1010">
                  <c:v>101</c:v>
                </c:pt>
                <c:pt idx="1011">
                  <c:v>101.1</c:v>
                </c:pt>
                <c:pt idx="1012">
                  <c:v>101.2</c:v>
                </c:pt>
                <c:pt idx="1013">
                  <c:v>101.3</c:v>
                </c:pt>
                <c:pt idx="1014">
                  <c:v>101.4</c:v>
                </c:pt>
                <c:pt idx="1015">
                  <c:v>101.5</c:v>
                </c:pt>
                <c:pt idx="1016">
                  <c:v>101.6</c:v>
                </c:pt>
                <c:pt idx="1017">
                  <c:v>101.7</c:v>
                </c:pt>
                <c:pt idx="1018">
                  <c:v>101.8</c:v>
                </c:pt>
                <c:pt idx="1019">
                  <c:v>101.9</c:v>
                </c:pt>
                <c:pt idx="1020">
                  <c:v>102</c:v>
                </c:pt>
                <c:pt idx="1021">
                  <c:v>102.1</c:v>
                </c:pt>
                <c:pt idx="1022">
                  <c:v>102.2</c:v>
                </c:pt>
                <c:pt idx="1023">
                  <c:v>102.3</c:v>
                </c:pt>
                <c:pt idx="1024">
                  <c:v>102.4</c:v>
                </c:pt>
                <c:pt idx="1025">
                  <c:v>102.5</c:v>
                </c:pt>
                <c:pt idx="1026">
                  <c:v>102.6</c:v>
                </c:pt>
                <c:pt idx="1027">
                  <c:v>102.7</c:v>
                </c:pt>
                <c:pt idx="1028">
                  <c:v>102.8</c:v>
                </c:pt>
                <c:pt idx="1029">
                  <c:v>102.9</c:v>
                </c:pt>
                <c:pt idx="1030">
                  <c:v>103</c:v>
                </c:pt>
                <c:pt idx="1031">
                  <c:v>103.1</c:v>
                </c:pt>
                <c:pt idx="1032">
                  <c:v>103.2</c:v>
                </c:pt>
                <c:pt idx="1033">
                  <c:v>103.3</c:v>
                </c:pt>
                <c:pt idx="1034">
                  <c:v>103.4</c:v>
                </c:pt>
                <c:pt idx="1035">
                  <c:v>103.5</c:v>
                </c:pt>
                <c:pt idx="1036">
                  <c:v>103.6</c:v>
                </c:pt>
                <c:pt idx="1037">
                  <c:v>103.7</c:v>
                </c:pt>
                <c:pt idx="1038">
                  <c:v>103.8</c:v>
                </c:pt>
                <c:pt idx="1039">
                  <c:v>103.9</c:v>
                </c:pt>
                <c:pt idx="1040">
                  <c:v>104</c:v>
                </c:pt>
                <c:pt idx="1041">
                  <c:v>104.1</c:v>
                </c:pt>
                <c:pt idx="1042">
                  <c:v>104.2</c:v>
                </c:pt>
                <c:pt idx="1043">
                  <c:v>104.3</c:v>
                </c:pt>
                <c:pt idx="1044">
                  <c:v>104.4</c:v>
                </c:pt>
                <c:pt idx="1045">
                  <c:v>104.5</c:v>
                </c:pt>
                <c:pt idx="1046">
                  <c:v>104.6</c:v>
                </c:pt>
                <c:pt idx="1047">
                  <c:v>104.7</c:v>
                </c:pt>
                <c:pt idx="1048">
                  <c:v>104.8</c:v>
                </c:pt>
                <c:pt idx="1049">
                  <c:v>104.9</c:v>
                </c:pt>
                <c:pt idx="1050">
                  <c:v>105</c:v>
                </c:pt>
                <c:pt idx="1051">
                  <c:v>105.1</c:v>
                </c:pt>
                <c:pt idx="1052">
                  <c:v>105.2</c:v>
                </c:pt>
                <c:pt idx="1053">
                  <c:v>105.3</c:v>
                </c:pt>
                <c:pt idx="1054">
                  <c:v>105.4</c:v>
                </c:pt>
                <c:pt idx="1055">
                  <c:v>105.5</c:v>
                </c:pt>
                <c:pt idx="1056">
                  <c:v>105.6</c:v>
                </c:pt>
                <c:pt idx="1057">
                  <c:v>105.7</c:v>
                </c:pt>
                <c:pt idx="1058">
                  <c:v>105.8</c:v>
                </c:pt>
                <c:pt idx="1059">
                  <c:v>105.9</c:v>
                </c:pt>
                <c:pt idx="1060">
                  <c:v>106</c:v>
                </c:pt>
                <c:pt idx="1061">
                  <c:v>106.1</c:v>
                </c:pt>
                <c:pt idx="1062">
                  <c:v>106.2</c:v>
                </c:pt>
                <c:pt idx="1063">
                  <c:v>106.3</c:v>
                </c:pt>
                <c:pt idx="1064">
                  <c:v>106.4</c:v>
                </c:pt>
                <c:pt idx="1065">
                  <c:v>106.5</c:v>
                </c:pt>
                <c:pt idx="1066">
                  <c:v>106.6</c:v>
                </c:pt>
                <c:pt idx="1067">
                  <c:v>106.7</c:v>
                </c:pt>
                <c:pt idx="1068">
                  <c:v>106.8</c:v>
                </c:pt>
                <c:pt idx="1069">
                  <c:v>106.9</c:v>
                </c:pt>
                <c:pt idx="1070">
                  <c:v>107</c:v>
                </c:pt>
                <c:pt idx="1071">
                  <c:v>107.1</c:v>
                </c:pt>
                <c:pt idx="1072">
                  <c:v>107.2</c:v>
                </c:pt>
                <c:pt idx="1073">
                  <c:v>107.3</c:v>
                </c:pt>
                <c:pt idx="1074">
                  <c:v>107.4</c:v>
                </c:pt>
                <c:pt idx="1075">
                  <c:v>107.5</c:v>
                </c:pt>
                <c:pt idx="1076">
                  <c:v>107.6</c:v>
                </c:pt>
                <c:pt idx="1077">
                  <c:v>107.7</c:v>
                </c:pt>
                <c:pt idx="1078">
                  <c:v>107.8</c:v>
                </c:pt>
                <c:pt idx="1079">
                  <c:v>107.9</c:v>
                </c:pt>
                <c:pt idx="1080">
                  <c:v>108</c:v>
                </c:pt>
                <c:pt idx="1081">
                  <c:v>108.1</c:v>
                </c:pt>
                <c:pt idx="1082">
                  <c:v>108.2</c:v>
                </c:pt>
                <c:pt idx="1083">
                  <c:v>108.3</c:v>
                </c:pt>
                <c:pt idx="1084">
                  <c:v>108.4</c:v>
                </c:pt>
                <c:pt idx="1085">
                  <c:v>108.5</c:v>
                </c:pt>
                <c:pt idx="1086">
                  <c:v>108.599999999999</c:v>
                </c:pt>
                <c:pt idx="1087">
                  <c:v>108.69999999999899</c:v>
                </c:pt>
                <c:pt idx="1088">
                  <c:v>108.799999999999</c:v>
                </c:pt>
                <c:pt idx="1089">
                  <c:v>108.899999999999</c:v>
                </c:pt>
                <c:pt idx="1090">
                  <c:v>108.99999999999901</c:v>
                </c:pt>
                <c:pt idx="1091">
                  <c:v>109.099999999999</c:v>
                </c:pt>
                <c:pt idx="1092">
                  <c:v>109.19999999999899</c:v>
                </c:pt>
                <c:pt idx="1093">
                  <c:v>109.299999999999</c:v>
                </c:pt>
                <c:pt idx="1094">
                  <c:v>109.399999999999</c:v>
                </c:pt>
                <c:pt idx="1095">
                  <c:v>109.49999999999901</c:v>
                </c:pt>
                <c:pt idx="1096">
                  <c:v>109.599999999999</c:v>
                </c:pt>
                <c:pt idx="1097">
                  <c:v>109.69999999999899</c:v>
                </c:pt>
                <c:pt idx="1098">
                  <c:v>109.799999999999</c:v>
                </c:pt>
                <c:pt idx="1099">
                  <c:v>109.899999999999</c:v>
                </c:pt>
                <c:pt idx="1100">
                  <c:v>109.99999999999901</c:v>
                </c:pt>
                <c:pt idx="1101">
                  <c:v>110.099999999999</c:v>
                </c:pt>
                <c:pt idx="1102">
                  <c:v>110.19999999999899</c:v>
                </c:pt>
                <c:pt idx="1103">
                  <c:v>110.299999999999</c:v>
                </c:pt>
                <c:pt idx="1104">
                  <c:v>110.399999999999</c:v>
                </c:pt>
                <c:pt idx="1105">
                  <c:v>110.49999999999901</c:v>
                </c:pt>
                <c:pt idx="1106">
                  <c:v>110.599999999999</c:v>
                </c:pt>
                <c:pt idx="1107">
                  <c:v>110.69999999999899</c:v>
                </c:pt>
                <c:pt idx="1108">
                  <c:v>110.799999999999</c:v>
                </c:pt>
                <c:pt idx="1109">
                  <c:v>110.899999999999</c:v>
                </c:pt>
                <c:pt idx="1110">
                  <c:v>110.99999999999901</c:v>
                </c:pt>
                <c:pt idx="1111">
                  <c:v>111.099999999999</c:v>
                </c:pt>
                <c:pt idx="1112">
                  <c:v>111.19999999999899</c:v>
                </c:pt>
                <c:pt idx="1113">
                  <c:v>111.299999999999</c:v>
                </c:pt>
                <c:pt idx="1114">
                  <c:v>111.399999999999</c:v>
                </c:pt>
                <c:pt idx="1115">
                  <c:v>111.49999999999901</c:v>
                </c:pt>
                <c:pt idx="1116">
                  <c:v>111.599999999999</c:v>
                </c:pt>
                <c:pt idx="1117">
                  <c:v>111.69999999999899</c:v>
                </c:pt>
                <c:pt idx="1118">
                  <c:v>111.799999999999</c:v>
                </c:pt>
                <c:pt idx="1119">
                  <c:v>111.899999999999</c:v>
                </c:pt>
                <c:pt idx="1120">
                  <c:v>111.99999999999901</c:v>
                </c:pt>
                <c:pt idx="1121">
                  <c:v>112.099999999999</c:v>
                </c:pt>
                <c:pt idx="1122">
                  <c:v>112.19999999999899</c:v>
                </c:pt>
                <c:pt idx="1123">
                  <c:v>112.299999999999</c:v>
                </c:pt>
                <c:pt idx="1124">
                  <c:v>112.399999999999</c:v>
                </c:pt>
                <c:pt idx="1125">
                  <c:v>112.49999999999901</c:v>
                </c:pt>
                <c:pt idx="1126">
                  <c:v>112.599999999999</c:v>
                </c:pt>
                <c:pt idx="1127">
                  <c:v>112.69999999999899</c:v>
                </c:pt>
                <c:pt idx="1128">
                  <c:v>112.799999999999</c:v>
                </c:pt>
                <c:pt idx="1129">
                  <c:v>112.899999999999</c:v>
                </c:pt>
                <c:pt idx="1130">
                  <c:v>112.99999999999901</c:v>
                </c:pt>
                <c:pt idx="1131">
                  <c:v>113.099999999999</c:v>
                </c:pt>
                <c:pt idx="1132">
                  <c:v>113.19999999999899</c:v>
                </c:pt>
                <c:pt idx="1133">
                  <c:v>113.299999999999</c:v>
                </c:pt>
                <c:pt idx="1134">
                  <c:v>113.399999999999</c:v>
                </c:pt>
                <c:pt idx="1135">
                  <c:v>113.49999999999901</c:v>
                </c:pt>
                <c:pt idx="1136">
                  <c:v>113.599999999999</c:v>
                </c:pt>
                <c:pt idx="1137">
                  <c:v>113.69999999999899</c:v>
                </c:pt>
                <c:pt idx="1138">
                  <c:v>113.799999999999</c:v>
                </c:pt>
                <c:pt idx="1139">
                  <c:v>113.899999999999</c:v>
                </c:pt>
                <c:pt idx="1140">
                  <c:v>113.99999999999901</c:v>
                </c:pt>
                <c:pt idx="1141">
                  <c:v>114.099999999999</c:v>
                </c:pt>
                <c:pt idx="1142">
                  <c:v>114.19999999999899</c:v>
                </c:pt>
                <c:pt idx="1143">
                  <c:v>114.299999999999</c:v>
                </c:pt>
                <c:pt idx="1144">
                  <c:v>114.399999999999</c:v>
                </c:pt>
                <c:pt idx="1145">
                  <c:v>114.49999999999901</c:v>
                </c:pt>
                <c:pt idx="1146">
                  <c:v>114.599999999999</c:v>
                </c:pt>
                <c:pt idx="1147">
                  <c:v>114.69999999999899</c:v>
                </c:pt>
                <c:pt idx="1148">
                  <c:v>114.799999999999</c:v>
                </c:pt>
                <c:pt idx="1149">
                  <c:v>114.899999999999</c:v>
                </c:pt>
                <c:pt idx="1150">
                  <c:v>114.99999999999901</c:v>
                </c:pt>
                <c:pt idx="1151">
                  <c:v>115.099999999999</c:v>
                </c:pt>
                <c:pt idx="1152">
                  <c:v>115.19999999999899</c:v>
                </c:pt>
                <c:pt idx="1153">
                  <c:v>115.299999999999</c:v>
                </c:pt>
                <c:pt idx="1154">
                  <c:v>115.399999999999</c:v>
                </c:pt>
                <c:pt idx="1155">
                  <c:v>115.49999999999901</c:v>
                </c:pt>
                <c:pt idx="1156">
                  <c:v>115.599999999999</c:v>
                </c:pt>
                <c:pt idx="1157">
                  <c:v>115.69999999999899</c:v>
                </c:pt>
                <c:pt idx="1158">
                  <c:v>115.799999999999</c:v>
                </c:pt>
                <c:pt idx="1159">
                  <c:v>115.899999999999</c:v>
                </c:pt>
                <c:pt idx="1160">
                  <c:v>115.99999999999901</c:v>
                </c:pt>
                <c:pt idx="1161">
                  <c:v>116.099999999999</c:v>
                </c:pt>
                <c:pt idx="1162">
                  <c:v>116.19999999999899</c:v>
                </c:pt>
                <c:pt idx="1163">
                  <c:v>116.299999999999</c:v>
                </c:pt>
                <c:pt idx="1164">
                  <c:v>116.399999999999</c:v>
                </c:pt>
                <c:pt idx="1165">
                  <c:v>116.49999999999901</c:v>
                </c:pt>
                <c:pt idx="1166">
                  <c:v>116.599999999999</c:v>
                </c:pt>
                <c:pt idx="1167">
                  <c:v>116.69999999999899</c:v>
                </c:pt>
                <c:pt idx="1168">
                  <c:v>116.799999999999</c:v>
                </c:pt>
                <c:pt idx="1169">
                  <c:v>116.899999999999</c:v>
                </c:pt>
                <c:pt idx="1170">
                  <c:v>116.99999999999901</c:v>
                </c:pt>
                <c:pt idx="1171">
                  <c:v>117.099999999999</c:v>
                </c:pt>
                <c:pt idx="1172">
                  <c:v>117.19999999999899</c:v>
                </c:pt>
                <c:pt idx="1173">
                  <c:v>117.299999999999</c:v>
                </c:pt>
                <c:pt idx="1174">
                  <c:v>117.399999999999</c:v>
                </c:pt>
                <c:pt idx="1175">
                  <c:v>117.49999999999901</c:v>
                </c:pt>
                <c:pt idx="1176">
                  <c:v>117.599999999999</c:v>
                </c:pt>
                <c:pt idx="1177">
                  <c:v>117.69999999999899</c:v>
                </c:pt>
                <c:pt idx="1178">
                  <c:v>117.799999999999</c:v>
                </c:pt>
                <c:pt idx="1179">
                  <c:v>117.899999999999</c:v>
                </c:pt>
                <c:pt idx="1180">
                  <c:v>117.99999999999901</c:v>
                </c:pt>
                <c:pt idx="1181">
                  <c:v>118.099999999999</c:v>
                </c:pt>
                <c:pt idx="1182">
                  <c:v>118.19999999999899</c:v>
                </c:pt>
                <c:pt idx="1183">
                  <c:v>118.299999999999</c:v>
                </c:pt>
                <c:pt idx="1184">
                  <c:v>118.399999999999</c:v>
                </c:pt>
                <c:pt idx="1185">
                  <c:v>118.49999999999901</c:v>
                </c:pt>
                <c:pt idx="1186">
                  <c:v>118.599999999999</c:v>
                </c:pt>
                <c:pt idx="1187">
                  <c:v>118.69999999999899</c:v>
                </c:pt>
                <c:pt idx="1188">
                  <c:v>118.799999999999</c:v>
                </c:pt>
                <c:pt idx="1189">
                  <c:v>118.899999999999</c:v>
                </c:pt>
                <c:pt idx="1190">
                  <c:v>118.99999999999901</c:v>
                </c:pt>
                <c:pt idx="1191">
                  <c:v>119.099999999999</c:v>
                </c:pt>
                <c:pt idx="1192">
                  <c:v>119.19999999999899</c:v>
                </c:pt>
                <c:pt idx="1193">
                  <c:v>119.299999999999</c:v>
                </c:pt>
                <c:pt idx="1194">
                  <c:v>119.399999999999</c:v>
                </c:pt>
                <c:pt idx="1195">
                  <c:v>119.49999999999901</c:v>
                </c:pt>
                <c:pt idx="1196">
                  <c:v>119.599999999999</c:v>
                </c:pt>
                <c:pt idx="1197">
                  <c:v>119.69999999999899</c:v>
                </c:pt>
                <c:pt idx="1198">
                  <c:v>119.799999999999</c:v>
                </c:pt>
                <c:pt idx="1199">
                  <c:v>119.899999999999</c:v>
                </c:pt>
                <c:pt idx="1200">
                  <c:v>119.99999999999901</c:v>
                </c:pt>
                <c:pt idx="1201">
                  <c:v>120.099999999999</c:v>
                </c:pt>
                <c:pt idx="1202">
                  <c:v>120.19999999999899</c:v>
                </c:pt>
                <c:pt idx="1203">
                  <c:v>120.299999999999</c:v>
                </c:pt>
                <c:pt idx="1204">
                  <c:v>120.399999999999</c:v>
                </c:pt>
                <c:pt idx="1205">
                  <c:v>120.49999999999901</c:v>
                </c:pt>
                <c:pt idx="1206">
                  <c:v>120.599999999999</c:v>
                </c:pt>
                <c:pt idx="1207">
                  <c:v>120.69999999999899</c:v>
                </c:pt>
                <c:pt idx="1208">
                  <c:v>120.799999999999</c:v>
                </c:pt>
                <c:pt idx="1209">
                  <c:v>120.899999999999</c:v>
                </c:pt>
                <c:pt idx="1210">
                  <c:v>120.99999999999901</c:v>
                </c:pt>
                <c:pt idx="1211">
                  <c:v>121.099999999999</c:v>
                </c:pt>
                <c:pt idx="1212">
                  <c:v>121.19999999999899</c:v>
                </c:pt>
                <c:pt idx="1213">
                  <c:v>121.299999999999</c:v>
                </c:pt>
                <c:pt idx="1214">
                  <c:v>121.399999999999</c:v>
                </c:pt>
                <c:pt idx="1215">
                  <c:v>121.49999999999901</c:v>
                </c:pt>
                <c:pt idx="1216">
                  <c:v>121.599999999999</c:v>
                </c:pt>
                <c:pt idx="1217">
                  <c:v>121.69999999999899</c:v>
                </c:pt>
                <c:pt idx="1218">
                  <c:v>121.799999999999</c:v>
                </c:pt>
                <c:pt idx="1219">
                  <c:v>121.899999999999</c:v>
                </c:pt>
                <c:pt idx="1220">
                  <c:v>121.99999999999901</c:v>
                </c:pt>
                <c:pt idx="1221">
                  <c:v>122.099999999999</c:v>
                </c:pt>
                <c:pt idx="1222">
                  <c:v>122.19999999999899</c:v>
                </c:pt>
                <c:pt idx="1223">
                  <c:v>122.299999999999</c:v>
                </c:pt>
                <c:pt idx="1224">
                  <c:v>122.399999999999</c:v>
                </c:pt>
                <c:pt idx="1225">
                  <c:v>122.49999999999901</c:v>
                </c:pt>
                <c:pt idx="1226">
                  <c:v>122.599999999999</c:v>
                </c:pt>
                <c:pt idx="1227">
                  <c:v>122.69999999999899</c:v>
                </c:pt>
                <c:pt idx="1228">
                  <c:v>122.799999999999</c:v>
                </c:pt>
                <c:pt idx="1229">
                  <c:v>122.899999999999</c:v>
                </c:pt>
                <c:pt idx="1230">
                  <c:v>122.99999999999901</c:v>
                </c:pt>
                <c:pt idx="1231">
                  <c:v>123.099999999999</c:v>
                </c:pt>
                <c:pt idx="1232">
                  <c:v>123.19999999999899</c:v>
                </c:pt>
                <c:pt idx="1233">
                  <c:v>123.299999999999</c:v>
                </c:pt>
                <c:pt idx="1234">
                  <c:v>123.399999999999</c:v>
                </c:pt>
                <c:pt idx="1235">
                  <c:v>123.49999999999901</c:v>
                </c:pt>
                <c:pt idx="1236">
                  <c:v>123.599999999999</c:v>
                </c:pt>
                <c:pt idx="1237">
                  <c:v>123.69999999999899</c:v>
                </c:pt>
                <c:pt idx="1238">
                  <c:v>123.799999999999</c:v>
                </c:pt>
                <c:pt idx="1239">
                  <c:v>123.899999999999</c:v>
                </c:pt>
                <c:pt idx="1240">
                  <c:v>123.99999999999901</c:v>
                </c:pt>
                <c:pt idx="1241">
                  <c:v>124.099999999999</c:v>
                </c:pt>
                <c:pt idx="1242">
                  <c:v>124.19999999999899</c:v>
                </c:pt>
                <c:pt idx="1243">
                  <c:v>124.299999999999</c:v>
                </c:pt>
                <c:pt idx="1244">
                  <c:v>124.399999999999</c:v>
                </c:pt>
                <c:pt idx="1245">
                  <c:v>124.49999999999901</c:v>
                </c:pt>
                <c:pt idx="1246">
                  <c:v>124.599999999999</c:v>
                </c:pt>
                <c:pt idx="1247">
                  <c:v>124.69999999999899</c:v>
                </c:pt>
                <c:pt idx="1248">
                  <c:v>124.799999999999</c:v>
                </c:pt>
                <c:pt idx="1249">
                  <c:v>124.899999999999</c:v>
                </c:pt>
                <c:pt idx="1250">
                  <c:v>124.99999999999901</c:v>
                </c:pt>
                <c:pt idx="1251">
                  <c:v>125.099999999999</c:v>
                </c:pt>
                <c:pt idx="1252">
                  <c:v>125.19999999999899</c:v>
                </c:pt>
                <c:pt idx="1253">
                  <c:v>125.299999999999</c:v>
                </c:pt>
                <c:pt idx="1254">
                  <c:v>125.399999999998</c:v>
                </c:pt>
                <c:pt idx="1255">
                  <c:v>125.49999999999901</c:v>
                </c:pt>
                <c:pt idx="1256">
                  <c:v>125.599999999999</c:v>
                </c:pt>
                <c:pt idx="1257">
                  <c:v>125.69999999999899</c:v>
                </c:pt>
                <c:pt idx="1258">
                  <c:v>125.799999999999</c:v>
                </c:pt>
                <c:pt idx="1259">
                  <c:v>125.899999999998</c:v>
                </c:pt>
                <c:pt idx="1260">
                  <c:v>125.99999999999901</c:v>
                </c:pt>
                <c:pt idx="1261">
                  <c:v>126.099999999999</c:v>
                </c:pt>
                <c:pt idx="1262">
                  <c:v>126.19999999999899</c:v>
                </c:pt>
                <c:pt idx="1263">
                  <c:v>126.299999999999</c:v>
                </c:pt>
                <c:pt idx="1264">
                  <c:v>126.399999999998</c:v>
                </c:pt>
                <c:pt idx="1265">
                  <c:v>126.49999999999901</c:v>
                </c:pt>
                <c:pt idx="1266">
                  <c:v>126.599999999999</c:v>
                </c:pt>
                <c:pt idx="1267">
                  <c:v>126.69999999999899</c:v>
                </c:pt>
                <c:pt idx="1268">
                  <c:v>126.799999999999</c:v>
                </c:pt>
                <c:pt idx="1269">
                  <c:v>126.899999999998</c:v>
                </c:pt>
                <c:pt idx="1270">
                  <c:v>126.999999999998</c:v>
                </c:pt>
                <c:pt idx="1271">
                  <c:v>127.099999999998</c:v>
                </c:pt>
                <c:pt idx="1272">
                  <c:v>127.199999999998</c:v>
                </c:pt>
                <c:pt idx="1273">
                  <c:v>127.29999999999799</c:v>
                </c:pt>
                <c:pt idx="1274">
                  <c:v>127.399999999998</c:v>
                </c:pt>
                <c:pt idx="1275">
                  <c:v>127.499999999998</c:v>
                </c:pt>
                <c:pt idx="1276">
                  <c:v>127.599999999998</c:v>
                </c:pt>
                <c:pt idx="1277">
                  <c:v>127.699999999998</c:v>
                </c:pt>
                <c:pt idx="1278">
                  <c:v>127.79999999999799</c:v>
                </c:pt>
                <c:pt idx="1279">
                  <c:v>127.899999999998</c:v>
                </c:pt>
                <c:pt idx="1280">
                  <c:v>127.999999999998</c:v>
                </c:pt>
                <c:pt idx="1281">
                  <c:v>128.099999999998</c:v>
                </c:pt>
                <c:pt idx="1282">
                  <c:v>128.199999999998</c:v>
                </c:pt>
                <c:pt idx="1283">
                  <c:v>128.29999999999799</c:v>
                </c:pt>
                <c:pt idx="1284">
                  <c:v>128.39999999999799</c:v>
                </c:pt>
                <c:pt idx="1285">
                  <c:v>128.49999999999801</c:v>
                </c:pt>
                <c:pt idx="1286">
                  <c:v>128.599999999998</c:v>
                </c:pt>
                <c:pt idx="1287">
                  <c:v>128.699999999998</c:v>
                </c:pt>
                <c:pt idx="1288">
                  <c:v>128.79999999999799</c:v>
                </c:pt>
                <c:pt idx="1289">
                  <c:v>128.89999999999799</c:v>
                </c:pt>
                <c:pt idx="1290">
                  <c:v>128.99999999999801</c:v>
                </c:pt>
                <c:pt idx="1291">
                  <c:v>129.099999999998</c:v>
                </c:pt>
                <c:pt idx="1292">
                  <c:v>129.199999999998</c:v>
                </c:pt>
                <c:pt idx="1293">
                  <c:v>129.29999999999799</c:v>
                </c:pt>
                <c:pt idx="1294">
                  <c:v>129.39999999999799</c:v>
                </c:pt>
                <c:pt idx="1295">
                  <c:v>129.49999999999801</c:v>
                </c:pt>
                <c:pt idx="1296">
                  <c:v>129.599999999998</c:v>
                </c:pt>
                <c:pt idx="1297">
                  <c:v>129.699999999998</c:v>
                </c:pt>
                <c:pt idx="1298">
                  <c:v>129.79999999999799</c:v>
                </c:pt>
                <c:pt idx="1299">
                  <c:v>129.89999999999799</c:v>
                </c:pt>
                <c:pt idx="1300">
                  <c:v>129.99999999999801</c:v>
                </c:pt>
                <c:pt idx="1301">
                  <c:v>130.099999999998</c:v>
                </c:pt>
                <c:pt idx="1302">
                  <c:v>130.199999999998</c:v>
                </c:pt>
                <c:pt idx="1303">
                  <c:v>130.29999999999799</c:v>
                </c:pt>
                <c:pt idx="1304">
                  <c:v>130.39999999999799</c:v>
                </c:pt>
                <c:pt idx="1305">
                  <c:v>130.49999999999801</c:v>
                </c:pt>
                <c:pt idx="1306">
                  <c:v>130.599999999998</c:v>
                </c:pt>
                <c:pt idx="1307">
                  <c:v>130.699999999998</c:v>
                </c:pt>
                <c:pt idx="1308">
                  <c:v>130.79999999999799</c:v>
                </c:pt>
                <c:pt idx="1309">
                  <c:v>130.89999999999799</c:v>
                </c:pt>
                <c:pt idx="1310">
                  <c:v>130.99999999999801</c:v>
                </c:pt>
                <c:pt idx="1311">
                  <c:v>131.099999999998</c:v>
                </c:pt>
                <c:pt idx="1312">
                  <c:v>131.199999999998</c:v>
                </c:pt>
                <c:pt idx="1313">
                  <c:v>131.29999999999799</c:v>
                </c:pt>
                <c:pt idx="1314">
                  <c:v>131.39999999999799</c:v>
                </c:pt>
                <c:pt idx="1315">
                  <c:v>131.49999999999801</c:v>
                </c:pt>
                <c:pt idx="1316">
                  <c:v>131.599999999998</c:v>
                </c:pt>
                <c:pt idx="1317">
                  <c:v>131.699999999998</c:v>
                </c:pt>
                <c:pt idx="1318">
                  <c:v>131.79999999999799</c:v>
                </c:pt>
                <c:pt idx="1319">
                  <c:v>131.89999999999799</c:v>
                </c:pt>
                <c:pt idx="1320">
                  <c:v>131.99999999999801</c:v>
                </c:pt>
                <c:pt idx="1321">
                  <c:v>132.099999999998</c:v>
                </c:pt>
                <c:pt idx="1322">
                  <c:v>132.199999999998</c:v>
                </c:pt>
                <c:pt idx="1323">
                  <c:v>132.29999999999799</c:v>
                </c:pt>
                <c:pt idx="1324">
                  <c:v>132.39999999999799</c:v>
                </c:pt>
                <c:pt idx="1325">
                  <c:v>132.49999999999801</c:v>
                </c:pt>
                <c:pt idx="1326">
                  <c:v>132.599999999998</c:v>
                </c:pt>
                <c:pt idx="1327">
                  <c:v>132.699999999998</c:v>
                </c:pt>
                <c:pt idx="1328">
                  <c:v>132.79999999999799</c:v>
                </c:pt>
                <c:pt idx="1329">
                  <c:v>132.89999999999799</c:v>
                </c:pt>
                <c:pt idx="1330">
                  <c:v>132.99999999999801</c:v>
                </c:pt>
                <c:pt idx="1331">
                  <c:v>133.099999999998</c:v>
                </c:pt>
                <c:pt idx="1332">
                  <c:v>133.199999999998</c:v>
                </c:pt>
                <c:pt idx="1333">
                  <c:v>133.29999999999799</c:v>
                </c:pt>
                <c:pt idx="1334">
                  <c:v>133.39999999999799</c:v>
                </c:pt>
                <c:pt idx="1335">
                  <c:v>133.49999999999801</c:v>
                </c:pt>
                <c:pt idx="1336">
                  <c:v>133.599999999998</c:v>
                </c:pt>
                <c:pt idx="1337">
                  <c:v>133.699999999998</c:v>
                </c:pt>
                <c:pt idx="1338">
                  <c:v>133.79999999999799</c:v>
                </c:pt>
                <c:pt idx="1339">
                  <c:v>133.89999999999799</c:v>
                </c:pt>
                <c:pt idx="1340">
                  <c:v>133.99999999999801</c:v>
                </c:pt>
                <c:pt idx="1341">
                  <c:v>134.099999999998</c:v>
                </c:pt>
                <c:pt idx="1342">
                  <c:v>134.199999999998</c:v>
                </c:pt>
                <c:pt idx="1343">
                  <c:v>134.29999999999799</c:v>
                </c:pt>
                <c:pt idx="1344">
                  <c:v>134.39999999999799</c:v>
                </c:pt>
                <c:pt idx="1345">
                  <c:v>134.49999999999801</c:v>
                </c:pt>
                <c:pt idx="1346">
                  <c:v>134.599999999998</c:v>
                </c:pt>
                <c:pt idx="1347">
                  <c:v>134.699999999998</c:v>
                </c:pt>
                <c:pt idx="1348">
                  <c:v>134.79999999999799</c:v>
                </c:pt>
                <c:pt idx="1349">
                  <c:v>134.89999999999799</c:v>
                </c:pt>
                <c:pt idx="1350">
                  <c:v>134.99999999999801</c:v>
                </c:pt>
                <c:pt idx="1351">
                  <c:v>135.099999999998</c:v>
                </c:pt>
                <c:pt idx="1352">
                  <c:v>135.199999999998</c:v>
                </c:pt>
                <c:pt idx="1353">
                  <c:v>135.29999999999799</c:v>
                </c:pt>
                <c:pt idx="1354">
                  <c:v>135.39999999999799</c:v>
                </c:pt>
                <c:pt idx="1355">
                  <c:v>135.49999999999801</c:v>
                </c:pt>
                <c:pt idx="1356">
                  <c:v>135.599999999998</c:v>
                </c:pt>
                <c:pt idx="1357">
                  <c:v>135.699999999998</c:v>
                </c:pt>
                <c:pt idx="1358">
                  <c:v>135.79999999999799</c:v>
                </c:pt>
                <c:pt idx="1359">
                  <c:v>135.89999999999799</c:v>
                </c:pt>
                <c:pt idx="1360">
                  <c:v>135.99999999999801</c:v>
                </c:pt>
                <c:pt idx="1361">
                  <c:v>136.099999999998</c:v>
                </c:pt>
                <c:pt idx="1362">
                  <c:v>136.199999999998</c:v>
                </c:pt>
                <c:pt idx="1363">
                  <c:v>136.29999999999799</c:v>
                </c:pt>
                <c:pt idx="1364">
                  <c:v>136.39999999999799</c:v>
                </c:pt>
                <c:pt idx="1365">
                  <c:v>136.49999999999801</c:v>
                </c:pt>
                <c:pt idx="1366">
                  <c:v>136.599999999998</c:v>
                </c:pt>
                <c:pt idx="1367">
                  <c:v>136.699999999998</c:v>
                </c:pt>
                <c:pt idx="1368">
                  <c:v>136.79999999999799</c:v>
                </c:pt>
                <c:pt idx="1369">
                  <c:v>136.89999999999799</c:v>
                </c:pt>
                <c:pt idx="1370">
                  <c:v>136.99999999999801</c:v>
                </c:pt>
                <c:pt idx="1371">
                  <c:v>137.099999999998</c:v>
                </c:pt>
                <c:pt idx="1372">
                  <c:v>137.199999999998</c:v>
                </c:pt>
                <c:pt idx="1373">
                  <c:v>137.29999999999799</c:v>
                </c:pt>
                <c:pt idx="1374">
                  <c:v>137.39999999999799</c:v>
                </c:pt>
                <c:pt idx="1375">
                  <c:v>137.49999999999801</c:v>
                </c:pt>
                <c:pt idx="1376">
                  <c:v>137.599999999998</c:v>
                </c:pt>
                <c:pt idx="1377">
                  <c:v>137.699999999998</c:v>
                </c:pt>
                <c:pt idx="1378">
                  <c:v>137.79999999999799</c:v>
                </c:pt>
                <c:pt idx="1379">
                  <c:v>137.89999999999799</c:v>
                </c:pt>
                <c:pt idx="1380">
                  <c:v>137.99999999999801</c:v>
                </c:pt>
                <c:pt idx="1381">
                  <c:v>138.099999999998</c:v>
                </c:pt>
                <c:pt idx="1382">
                  <c:v>138.199999999998</c:v>
                </c:pt>
                <c:pt idx="1383">
                  <c:v>138.29999999999799</c:v>
                </c:pt>
                <c:pt idx="1384">
                  <c:v>138.39999999999799</c:v>
                </c:pt>
                <c:pt idx="1385">
                  <c:v>138.49999999999801</c:v>
                </c:pt>
                <c:pt idx="1386">
                  <c:v>138.599999999998</c:v>
                </c:pt>
                <c:pt idx="1387">
                  <c:v>138.699999999998</c:v>
                </c:pt>
                <c:pt idx="1388">
                  <c:v>138.79999999999799</c:v>
                </c:pt>
                <c:pt idx="1389">
                  <c:v>138.89999999999799</c:v>
                </c:pt>
                <c:pt idx="1390">
                  <c:v>138.99999999999801</c:v>
                </c:pt>
                <c:pt idx="1391">
                  <c:v>139.099999999998</c:v>
                </c:pt>
                <c:pt idx="1392">
                  <c:v>139.199999999998</c:v>
                </c:pt>
                <c:pt idx="1393">
                  <c:v>139.29999999999799</c:v>
                </c:pt>
                <c:pt idx="1394">
                  <c:v>139.39999999999799</c:v>
                </c:pt>
                <c:pt idx="1395">
                  <c:v>139.49999999999801</c:v>
                </c:pt>
                <c:pt idx="1396">
                  <c:v>139.599999999998</c:v>
                </c:pt>
                <c:pt idx="1397">
                  <c:v>139.699999999998</c:v>
                </c:pt>
                <c:pt idx="1398">
                  <c:v>139.79999999999799</c:v>
                </c:pt>
                <c:pt idx="1399">
                  <c:v>139.89999999999799</c:v>
                </c:pt>
                <c:pt idx="1400">
                  <c:v>139.99999999999801</c:v>
                </c:pt>
                <c:pt idx="1401">
                  <c:v>140.099999999998</c:v>
                </c:pt>
                <c:pt idx="1402">
                  <c:v>140.199999999998</c:v>
                </c:pt>
                <c:pt idx="1403">
                  <c:v>140.29999999999799</c:v>
                </c:pt>
                <c:pt idx="1404">
                  <c:v>140.39999999999799</c:v>
                </c:pt>
                <c:pt idx="1405">
                  <c:v>140.49999999999801</c:v>
                </c:pt>
                <c:pt idx="1406">
                  <c:v>140.599999999998</c:v>
                </c:pt>
                <c:pt idx="1407">
                  <c:v>140.699999999998</c:v>
                </c:pt>
                <c:pt idx="1408">
                  <c:v>140.79999999999799</c:v>
                </c:pt>
                <c:pt idx="1409">
                  <c:v>140.89999999999799</c:v>
                </c:pt>
                <c:pt idx="1410">
                  <c:v>140.99999999999801</c:v>
                </c:pt>
                <c:pt idx="1411">
                  <c:v>141.099999999998</c:v>
                </c:pt>
                <c:pt idx="1412">
                  <c:v>141.199999999998</c:v>
                </c:pt>
                <c:pt idx="1413">
                  <c:v>141.29999999999799</c:v>
                </c:pt>
                <c:pt idx="1414">
                  <c:v>141.39999999999799</c:v>
                </c:pt>
                <c:pt idx="1415">
                  <c:v>141.49999999999801</c:v>
                </c:pt>
                <c:pt idx="1416">
                  <c:v>141.599999999998</c:v>
                </c:pt>
                <c:pt idx="1417">
                  <c:v>141.699999999998</c:v>
                </c:pt>
                <c:pt idx="1418">
                  <c:v>141.79999999999799</c:v>
                </c:pt>
                <c:pt idx="1419">
                  <c:v>141.89999999999799</c:v>
                </c:pt>
                <c:pt idx="1420">
                  <c:v>141.99999999999801</c:v>
                </c:pt>
                <c:pt idx="1421">
                  <c:v>142.099999999998</c:v>
                </c:pt>
                <c:pt idx="1422">
                  <c:v>142.199999999998</c:v>
                </c:pt>
                <c:pt idx="1423">
                  <c:v>142.29999999999799</c:v>
                </c:pt>
                <c:pt idx="1424">
                  <c:v>142.39999999999799</c:v>
                </c:pt>
                <c:pt idx="1425">
                  <c:v>142.49999999999801</c:v>
                </c:pt>
                <c:pt idx="1426">
                  <c:v>142.599999999998</c:v>
                </c:pt>
                <c:pt idx="1427">
                  <c:v>142.699999999998</c:v>
                </c:pt>
                <c:pt idx="1428">
                  <c:v>142.79999999999799</c:v>
                </c:pt>
                <c:pt idx="1429">
                  <c:v>142.89999999999799</c:v>
                </c:pt>
                <c:pt idx="1430">
                  <c:v>142.99999999999699</c:v>
                </c:pt>
                <c:pt idx="1431">
                  <c:v>143.09999999999701</c:v>
                </c:pt>
                <c:pt idx="1432">
                  <c:v>143.199999999997</c:v>
                </c:pt>
                <c:pt idx="1433">
                  <c:v>143.29999999999799</c:v>
                </c:pt>
                <c:pt idx="1434">
                  <c:v>143.39999999999799</c:v>
                </c:pt>
                <c:pt idx="1435">
                  <c:v>143.49999999999699</c:v>
                </c:pt>
                <c:pt idx="1436">
                  <c:v>143.59999999999701</c:v>
                </c:pt>
                <c:pt idx="1437">
                  <c:v>143.699999999997</c:v>
                </c:pt>
                <c:pt idx="1438">
                  <c:v>143.79999999999799</c:v>
                </c:pt>
                <c:pt idx="1439">
                  <c:v>143.89999999999799</c:v>
                </c:pt>
                <c:pt idx="1440">
                  <c:v>143.99999999999699</c:v>
                </c:pt>
                <c:pt idx="1441">
                  <c:v>144.09999999999701</c:v>
                </c:pt>
                <c:pt idx="1442">
                  <c:v>144.199999999997</c:v>
                </c:pt>
                <c:pt idx="1443">
                  <c:v>144.29999999999799</c:v>
                </c:pt>
                <c:pt idx="1444">
                  <c:v>144.39999999999799</c:v>
                </c:pt>
                <c:pt idx="1445">
                  <c:v>144.49999999999699</c:v>
                </c:pt>
                <c:pt idx="1446">
                  <c:v>144.59999999999701</c:v>
                </c:pt>
                <c:pt idx="1447">
                  <c:v>144.699999999997</c:v>
                </c:pt>
                <c:pt idx="1448">
                  <c:v>144.799999999997</c:v>
                </c:pt>
                <c:pt idx="1449">
                  <c:v>144.89999999999699</c:v>
                </c:pt>
                <c:pt idx="1450">
                  <c:v>144.99999999999699</c:v>
                </c:pt>
                <c:pt idx="1451">
                  <c:v>145.09999999999701</c:v>
                </c:pt>
                <c:pt idx="1452">
                  <c:v>145.199999999997</c:v>
                </c:pt>
                <c:pt idx="1453">
                  <c:v>145.299999999997</c:v>
                </c:pt>
                <c:pt idx="1454">
                  <c:v>145.39999999999699</c:v>
                </c:pt>
                <c:pt idx="1455">
                  <c:v>145.49999999999699</c:v>
                </c:pt>
                <c:pt idx="1456">
                  <c:v>145.59999999999701</c:v>
                </c:pt>
                <c:pt idx="1457">
                  <c:v>145.699999999997</c:v>
                </c:pt>
                <c:pt idx="1458">
                  <c:v>145.799999999997</c:v>
                </c:pt>
                <c:pt idx="1459">
                  <c:v>145.89999999999699</c:v>
                </c:pt>
                <c:pt idx="1460">
                  <c:v>145.99999999999699</c:v>
                </c:pt>
                <c:pt idx="1461">
                  <c:v>146.09999999999701</c:v>
                </c:pt>
                <c:pt idx="1462">
                  <c:v>146.199999999997</c:v>
                </c:pt>
                <c:pt idx="1463">
                  <c:v>146.299999999997</c:v>
                </c:pt>
                <c:pt idx="1464">
                  <c:v>146.39999999999699</c:v>
                </c:pt>
                <c:pt idx="1465">
                  <c:v>146.49999999999699</c:v>
                </c:pt>
                <c:pt idx="1466">
                  <c:v>146.59999999999701</c:v>
                </c:pt>
                <c:pt idx="1467">
                  <c:v>146.699999999997</c:v>
                </c:pt>
                <c:pt idx="1468">
                  <c:v>146.799999999997</c:v>
                </c:pt>
                <c:pt idx="1469">
                  <c:v>146.89999999999699</c:v>
                </c:pt>
                <c:pt idx="1470">
                  <c:v>146.99999999999699</c:v>
                </c:pt>
                <c:pt idx="1471">
                  <c:v>147.09999999999701</c:v>
                </c:pt>
                <c:pt idx="1472">
                  <c:v>147.199999999997</c:v>
                </c:pt>
                <c:pt idx="1473">
                  <c:v>147.299999999997</c:v>
                </c:pt>
                <c:pt idx="1474">
                  <c:v>147.39999999999699</c:v>
                </c:pt>
                <c:pt idx="1475">
                  <c:v>147.49999999999699</c:v>
                </c:pt>
                <c:pt idx="1476">
                  <c:v>147.59999999999701</c:v>
                </c:pt>
                <c:pt idx="1477">
                  <c:v>147.699999999997</c:v>
                </c:pt>
                <c:pt idx="1478">
                  <c:v>147.799999999997</c:v>
                </c:pt>
                <c:pt idx="1479">
                  <c:v>147.89999999999699</c:v>
                </c:pt>
                <c:pt idx="1480">
                  <c:v>147.99999999999699</c:v>
                </c:pt>
                <c:pt idx="1481">
                  <c:v>148.09999999999701</c:v>
                </c:pt>
                <c:pt idx="1482">
                  <c:v>148.199999999997</c:v>
                </c:pt>
                <c:pt idx="1483">
                  <c:v>148.299999999997</c:v>
                </c:pt>
                <c:pt idx="1484">
                  <c:v>148.39999999999699</c:v>
                </c:pt>
                <c:pt idx="1485">
                  <c:v>148.49999999999699</c:v>
                </c:pt>
                <c:pt idx="1486">
                  <c:v>148.59999999999701</c:v>
                </c:pt>
                <c:pt idx="1487">
                  <c:v>148.699999999997</c:v>
                </c:pt>
                <c:pt idx="1488">
                  <c:v>148.799999999997</c:v>
                </c:pt>
                <c:pt idx="1489">
                  <c:v>148.89999999999699</c:v>
                </c:pt>
                <c:pt idx="1490">
                  <c:v>148.99999999999699</c:v>
                </c:pt>
                <c:pt idx="1491">
                  <c:v>149.09999999999701</c:v>
                </c:pt>
                <c:pt idx="1492">
                  <c:v>149.199999999997</c:v>
                </c:pt>
                <c:pt idx="1493">
                  <c:v>149.299999999997</c:v>
                </c:pt>
                <c:pt idx="1494">
                  <c:v>149.39999999999699</c:v>
                </c:pt>
                <c:pt idx="1495">
                  <c:v>149.49999999999699</c:v>
                </c:pt>
                <c:pt idx="1496">
                  <c:v>149.59999999999701</c:v>
                </c:pt>
                <c:pt idx="1497">
                  <c:v>149.699999999997</c:v>
                </c:pt>
                <c:pt idx="1498">
                  <c:v>149.799999999997</c:v>
                </c:pt>
                <c:pt idx="1499">
                  <c:v>149.89999999999699</c:v>
                </c:pt>
                <c:pt idx="1500">
                  <c:v>149.99999999999699</c:v>
                </c:pt>
                <c:pt idx="1501">
                  <c:v>150.09999999999701</c:v>
                </c:pt>
                <c:pt idx="1502">
                  <c:v>150.199999999997</c:v>
                </c:pt>
                <c:pt idx="1503">
                  <c:v>150.299999999997</c:v>
                </c:pt>
                <c:pt idx="1504">
                  <c:v>150.39999999999699</c:v>
                </c:pt>
                <c:pt idx="1505">
                  <c:v>150.49999999999699</c:v>
                </c:pt>
                <c:pt idx="1506">
                  <c:v>150.59999999999701</c:v>
                </c:pt>
                <c:pt idx="1507">
                  <c:v>150.699999999997</c:v>
                </c:pt>
                <c:pt idx="1508">
                  <c:v>150.799999999997</c:v>
                </c:pt>
                <c:pt idx="1509">
                  <c:v>150.89999999999699</c:v>
                </c:pt>
                <c:pt idx="1510">
                  <c:v>150.99999999999699</c:v>
                </c:pt>
                <c:pt idx="1511">
                  <c:v>151.09999999999701</c:v>
                </c:pt>
                <c:pt idx="1512">
                  <c:v>151.199999999997</c:v>
                </c:pt>
                <c:pt idx="1513">
                  <c:v>151.299999999997</c:v>
                </c:pt>
                <c:pt idx="1514">
                  <c:v>151.39999999999699</c:v>
                </c:pt>
                <c:pt idx="1515">
                  <c:v>151.49999999999699</c:v>
                </c:pt>
                <c:pt idx="1516">
                  <c:v>151.59999999999701</c:v>
                </c:pt>
                <c:pt idx="1517">
                  <c:v>151.699999999997</c:v>
                </c:pt>
                <c:pt idx="1518">
                  <c:v>151.799999999997</c:v>
                </c:pt>
                <c:pt idx="1519">
                  <c:v>151.89999999999699</c:v>
                </c:pt>
                <c:pt idx="1520">
                  <c:v>151.99999999999699</c:v>
                </c:pt>
                <c:pt idx="1521">
                  <c:v>152.09999999999701</c:v>
                </c:pt>
                <c:pt idx="1522">
                  <c:v>152.199999999997</c:v>
                </c:pt>
                <c:pt idx="1523">
                  <c:v>152.299999999997</c:v>
                </c:pt>
                <c:pt idx="1524">
                  <c:v>152.39999999999699</c:v>
                </c:pt>
                <c:pt idx="1525">
                  <c:v>152.49999999999699</c:v>
                </c:pt>
                <c:pt idx="1526">
                  <c:v>152.59999999999701</c:v>
                </c:pt>
                <c:pt idx="1527">
                  <c:v>152.699999999997</c:v>
                </c:pt>
                <c:pt idx="1528">
                  <c:v>152.799999999997</c:v>
                </c:pt>
                <c:pt idx="1529">
                  <c:v>152.89999999999699</c:v>
                </c:pt>
                <c:pt idx="1530">
                  <c:v>152.99999999999699</c:v>
                </c:pt>
                <c:pt idx="1531">
                  <c:v>153.09999999999701</c:v>
                </c:pt>
                <c:pt idx="1532">
                  <c:v>153.199999999997</c:v>
                </c:pt>
                <c:pt idx="1533">
                  <c:v>153.299999999997</c:v>
                </c:pt>
                <c:pt idx="1534">
                  <c:v>153.39999999999699</c:v>
                </c:pt>
                <c:pt idx="1535">
                  <c:v>153.49999999999699</c:v>
                </c:pt>
                <c:pt idx="1536">
                  <c:v>153.59999999999701</c:v>
                </c:pt>
                <c:pt idx="1537">
                  <c:v>153.699999999997</c:v>
                </c:pt>
                <c:pt idx="1538">
                  <c:v>153.799999999997</c:v>
                </c:pt>
                <c:pt idx="1539">
                  <c:v>153.89999999999699</c:v>
                </c:pt>
                <c:pt idx="1540">
                  <c:v>153.99999999999699</c:v>
                </c:pt>
                <c:pt idx="1541">
                  <c:v>154.09999999999701</c:v>
                </c:pt>
                <c:pt idx="1542">
                  <c:v>154.199999999997</c:v>
                </c:pt>
                <c:pt idx="1543">
                  <c:v>154.299999999997</c:v>
                </c:pt>
                <c:pt idx="1544">
                  <c:v>154.39999999999699</c:v>
                </c:pt>
                <c:pt idx="1545">
                  <c:v>154.49999999999699</c:v>
                </c:pt>
                <c:pt idx="1546">
                  <c:v>154.59999999999701</c:v>
                </c:pt>
                <c:pt idx="1547">
                  <c:v>154.699999999997</c:v>
                </c:pt>
                <c:pt idx="1548">
                  <c:v>154.799999999997</c:v>
                </c:pt>
                <c:pt idx="1549">
                  <c:v>154.89999999999699</c:v>
                </c:pt>
                <c:pt idx="1550">
                  <c:v>154.99999999999699</c:v>
                </c:pt>
                <c:pt idx="1551">
                  <c:v>155.09999999999701</c:v>
                </c:pt>
                <c:pt idx="1552">
                  <c:v>155.199999999997</c:v>
                </c:pt>
                <c:pt idx="1553">
                  <c:v>155.299999999997</c:v>
                </c:pt>
                <c:pt idx="1554">
                  <c:v>155.39999999999699</c:v>
                </c:pt>
                <c:pt idx="1555">
                  <c:v>155.49999999999699</c:v>
                </c:pt>
                <c:pt idx="1556">
                  <c:v>155.59999999999701</c:v>
                </c:pt>
                <c:pt idx="1557">
                  <c:v>155.699999999997</c:v>
                </c:pt>
                <c:pt idx="1558">
                  <c:v>155.799999999997</c:v>
                </c:pt>
                <c:pt idx="1559">
                  <c:v>155.89999999999699</c:v>
                </c:pt>
                <c:pt idx="1560">
                  <c:v>155.99999999999699</c:v>
                </c:pt>
                <c:pt idx="1561">
                  <c:v>156.09999999999701</c:v>
                </c:pt>
                <c:pt idx="1562">
                  <c:v>156.199999999997</c:v>
                </c:pt>
                <c:pt idx="1563">
                  <c:v>156.299999999997</c:v>
                </c:pt>
                <c:pt idx="1564">
                  <c:v>156.39999999999699</c:v>
                </c:pt>
                <c:pt idx="1565">
                  <c:v>156.49999999999699</c:v>
                </c:pt>
                <c:pt idx="1566">
                  <c:v>156.59999999999701</c:v>
                </c:pt>
                <c:pt idx="1567">
                  <c:v>156.699999999997</c:v>
                </c:pt>
                <c:pt idx="1568">
                  <c:v>156.799999999997</c:v>
                </c:pt>
                <c:pt idx="1569">
                  <c:v>156.89999999999699</c:v>
                </c:pt>
                <c:pt idx="1570">
                  <c:v>156.99999999999699</c:v>
                </c:pt>
                <c:pt idx="1571">
                  <c:v>157.09999999999701</c:v>
                </c:pt>
                <c:pt idx="1572">
                  <c:v>157.199999999997</c:v>
                </c:pt>
                <c:pt idx="1573">
                  <c:v>157.299999999997</c:v>
                </c:pt>
                <c:pt idx="1574">
                  <c:v>157.39999999999699</c:v>
                </c:pt>
                <c:pt idx="1575">
                  <c:v>157.49999999999699</c:v>
                </c:pt>
                <c:pt idx="1576">
                  <c:v>157.59999999999701</c:v>
                </c:pt>
                <c:pt idx="1577">
                  <c:v>157.699999999997</c:v>
                </c:pt>
                <c:pt idx="1578">
                  <c:v>157.799999999997</c:v>
                </c:pt>
                <c:pt idx="1579">
                  <c:v>157.89999999999699</c:v>
                </c:pt>
                <c:pt idx="1580">
                  <c:v>157.99999999999699</c:v>
                </c:pt>
                <c:pt idx="1581">
                  <c:v>158.09999999999701</c:v>
                </c:pt>
                <c:pt idx="1582">
                  <c:v>158.199999999997</c:v>
                </c:pt>
                <c:pt idx="1583">
                  <c:v>158.299999999997</c:v>
                </c:pt>
                <c:pt idx="1584">
                  <c:v>158.39999999999699</c:v>
                </c:pt>
                <c:pt idx="1585">
                  <c:v>158.49999999999699</c:v>
                </c:pt>
                <c:pt idx="1586">
                  <c:v>158.59999999999701</c:v>
                </c:pt>
                <c:pt idx="1587">
                  <c:v>158.699999999997</c:v>
                </c:pt>
                <c:pt idx="1588">
                  <c:v>158.799999999997</c:v>
                </c:pt>
                <c:pt idx="1589">
                  <c:v>158.89999999999699</c:v>
                </c:pt>
                <c:pt idx="1590">
                  <c:v>158.99999999999699</c:v>
                </c:pt>
                <c:pt idx="1591">
                  <c:v>159.09999999999701</c:v>
                </c:pt>
                <c:pt idx="1592">
                  <c:v>159.199999999997</c:v>
                </c:pt>
                <c:pt idx="1593">
                  <c:v>159.299999999997</c:v>
                </c:pt>
                <c:pt idx="1594">
                  <c:v>159.39999999999699</c:v>
                </c:pt>
                <c:pt idx="1595">
                  <c:v>159.49999999999699</c:v>
                </c:pt>
                <c:pt idx="1596">
                  <c:v>159.59999999999701</c:v>
                </c:pt>
                <c:pt idx="1597">
                  <c:v>159.699999999997</c:v>
                </c:pt>
                <c:pt idx="1598">
                  <c:v>159.799999999997</c:v>
                </c:pt>
                <c:pt idx="1599">
                  <c:v>159.89999999999699</c:v>
                </c:pt>
                <c:pt idx="1600">
                  <c:v>159.99999999999699</c:v>
                </c:pt>
                <c:pt idx="1601">
                  <c:v>160.09999999999701</c:v>
                </c:pt>
                <c:pt idx="1602">
                  <c:v>160.199999999997</c:v>
                </c:pt>
                <c:pt idx="1603">
                  <c:v>160.299999999997</c:v>
                </c:pt>
                <c:pt idx="1604">
                  <c:v>160.39999999999699</c:v>
                </c:pt>
                <c:pt idx="1605">
                  <c:v>160.49999999999699</c:v>
                </c:pt>
                <c:pt idx="1606">
                  <c:v>160.59999999999599</c:v>
                </c:pt>
                <c:pt idx="1607">
                  <c:v>160.69999999999601</c:v>
                </c:pt>
                <c:pt idx="1608">
                  <c:v>160.799999999996</c:v>
                </c:pt>
                <c:pt idx="1609">
                  <c:v>160.89999999999699</c:v>
                </c:pt>
                <c:pt idx="1610">
                  <c:v>160.99999999999699</c:v>
                </c:pt>
                <c:pt idx="1611">
                  <c:v>161.09999999999599</c:v>
                </c:pt>
                <c:pt idx="1612">
                  <c:v>161.19999999999601</c:v>
                </c:pt>
                <c:pt idx="1613">
                  <c:v>161.299999999996</c:v>
                </c:pt>
                <c:pt idx="1614">
                  <c:v>161.39999999999699</c:v>
                </c:pt>
                <c:pt idx="1615">
                  <c:v>161.49999999999699</c:v>
                </c:pt>
                <c:pt idx="1616">
                  <c:v>161.59999999999599</c:v>
                </c:pt>
                <c:pt idx="1617">
                  <c:v>161.69999999999601</c:v>
                </c:pt>
                <c:pt idx="1618">
                  <c:v>161.799999999996</c:v>
                </c:pt>
                <c:pt idx="1619">
                  <c:v>161.89999999999699</c:v>
                </c:pt>
                <c:pt idx="1620">
                  <c:v>161.99999999999699</c:v>
                </c:pt>
                <c:pt idx="1621">
                  <c:v>162.09999999999599</c:v>
                </c:pt>
                <c:pt idx="1622">
                  <c:v>162.19999999999601</c:v>
                </c:pt>
                <c:pt idx="1623">
                  <c:v>162.299999999996</c:v>
                </c:pt>
                <c:pt idx="1624">
                  <c:v>162.399999999996</c:v>
                </c:pt>
                <c:pt idx="1625">
                  <c:v>162.49999999999599</c:v>
                </c:pt>
                <c:pt idx="1626">
                  <c:v>162.59999999999599</c:v>
                </c:pt>
                <c:pt idx="1627">
                  <c:v>162.69999999999601</c:v>
                </c:pt>
                <c:pt idx="1628">
                  <c:v>162.799999999996</c:v>
                </c:pt>
                <c:pt idx="1629">
                  <c:v>162.899999999996</c:v>
                </c:pt>
                <c:pt idx="1630">
                  <c:v>162.99999999999599</c:v>
                </c:pt>
                <c:pt idx="1631">
                  <c:v>163.09999999999599</c:v>
                </c:pt>
                <c:pt idx="1632">
                  <c:v>163.19999999999601</c:v>
                </c:pt>
                <c:pt idx="1633">
                  <c:v>163.299999999996</c:v>
                </c:pt>
                <c:pt idx="1634">
                  <c:v>163.399999999996</c:v>
                </c:pt>
                <c:pt idx="1635">
                  <c:v>163.49999999999599</c:v>
                </c:pt>
                <c:pt idx="1636">
                  <c:v>163.59999999999599</c:v>
                </c:pt>
                <c:pt idx="1637">
                  <c:v>163.69999999999601</c:v>
                </c:pt>
                <c:pt idx="1638">
                  <c:v>163.799999999996</c:v>
                </c:pt>
                <c:pt idx="1639">
                  <c:v>163.899999999996</c:v>
                </c:pt>
                <c:pt idx="1640">
                  <c:v>163.99999999999599</c:v>
                </c:pt>
                <c:pt idx="1641">
                  <c:v>164.09999999999599</c:v>
                </c:pt>
                <c:pt idx="1642">
                  <c:v>164.19999999999601</c:v>
                </c:pt>
                <c:pt idx="1643">
                  <c:v>164.299999999996</c:v>
                </c:pt>
                <c:pt idx="1644">
                  <c:v>164.399999999996</c:v>
                </c:pt>
                <c:pt idx="1645">
                  <c:v>164.49999999999599</c:v>
                </c:pt>
                <c:pt idx="1646">
                  <c:v>164.59999999999599</c:v>
                </c:pt>
                <c:pt idx="1647">
                  <c:v>164.69999999999601</c:v>
                </c:pt>
                <c:pt idx="1648">
                  <c:v>164.799999999996</c:v>
                </c:pt>
                <c:pt idx="1649">
                  <c:v>164.899999999996</c:v>
                </c:pt>
                <c:pt idx="1650">
                  <c:v>164.99999999999599</c:v>
                </c:pt>
                <c:pt idx="1651">
                  <c:v>165.09999999999599</c:v>
                </c:pt>
                <c:pt idx="1652">
                  <c:v>165.19999999999601</c:v>
                </c:pt>
                <c:pt idx="1653">
                  <c:v>165.299999999996</c:v>
                </c:pt>
                <c:pt idx="1654">
                  <c:v>165.399999999996</c:v>
                </c:pt>
                <c:pt idx="1655">
                  <c:v>165.49999999999599</c:v>
                </c:pt>
                <c:pt idx="1656">
                  <c:v>165.59999999999599</c:v>
                </c:pt>
                <c:pt idx="1657">
                  <c:v>165.69999999999601</c:v>
                </c:pt>
                <c:pt idx="1658">
                  <c:v>165.799999999996</c:v>
                </c:pt>
                <c:pt idx="1659">
                  <c:v>165.899999999996</c:v>
                </c:pt>
                <c:pt idx="1660">
                  <c:v>165.99999999999599</c:v>
                </c:pt>
                <c:pt idx="1661">
                  <c:v>166.09999999999599</c:v>
                </c:pt>
                <c:pt idx="1662">
                  <c:v>166.19999999999601</c:v>
                </c:pt>
                <c:pt idx="1663">
                  <c:v>166.299999999996</c:v>
                </c:pt>
                <c:pt idx="1664">
                  <c:v>166.399999999996</c:v>
                </c:pt>
                <c:pt idx="1665">
                  <c:v>166.49999999999599</c:v>
                </c:pt>
                <c:pt idx="1666">
                  <c:v>166.59999999999599</c:v>
                </c:pt>
                <c:pt idx="1667">
                  <c:v>166.69999999999601</c:v>
                </c:pt>
                <c:pt idx="1668">
                  <c:v>166.799999999996</c:v>
                </c:pt>
                <c:pt idx="1669">
                  <c:v>166.899999999996</c:v>
                </c:pt>
                <c:pt idx="1670">
                  <c:v>166.99999999999599</c:v>
                </c:pt>
                <c:pt idx="1671">
                  <c:v>167.09999999999599</c:v>
                </c:pt>
                <c:pt idx="1672">
                  <c:v>167.19999999999601</c:v>
                </c:pt>
                <c:pt idx="1673">
                  <c:v>167.299999999996</c:v>
                </c:pt>
                <c:pt idx="1674">
                  <c:v>167.399999999996</c:v>
                </c:pt>
                <c:pt idx="1675">
                  <c:v>167.49999999999599</c:v>
                </c:pt>
                <c:pt idx="1676">
                  <c:v>167.59999999999599</c:v>
                </c:pt>
                <c:pt idx="1677">
                  <c:v>167.69999999999601</c:v>
                </c:pt>
                <c:pt idx="1678">
                  <c:v>167.799999999996</c:v>
                </c:pt>
                <c:pt idx="1679">
                  <c:v>167.899999999996</c:v>
                </c:pt>
                <c:pt idx="1680">
                  <c:v>167.99999999999599</c:v>
                </c:pt>
                <c:pt idx="1681">
                  <c:v>168.09999999999599</c:v>
                </c:pt>
                <c:pt idx="1682">
                  <c:v>168.19999999999601</c:v>
                </c:pt>
                <c:pt idx="1683">
                  <c:v>168.299999999996</c:v>
                </c:pt>
                <c:pt idx="1684">
                  <c:v>168.399999999996</c:v>
                </c:pt>
                <c:pt idx="1685">
                  <c:v>168.49999999999599</c:v>
                </c:pt>
                <c:pt idx="1686">
                  <c:v>168.59999999999599</c:v>
                </c:pt>
                <c:pt idx="1687">
                  <c:v>168.69999999999601</c:v>
                </c:pt>
                <c:pt idx="1688">
                  <c:v>168.799999999996</c:v>
                </c:pt>
                <c:pt idx="1689">
                  <c:v>168.899999999996</c:v>
                </c:pt>
                <c:pt idx="1690">
                  <c:v>168.99999999999599</c:v>
                </c:pt>
                <c:pt idx="1691">
                  <c:v>169.09999999999599</c:v>
                </c:pt>
                <c:pt idx="1692">
                  <c:v>169.19999999999601</c:v>
                </c:pt>
                <c:pt idx="1693">
                  <c:v>169.299999999996</c:v>
                </c:pt>
                <c:pt idx="1694">
                  <c:v>169.399999999996</c:v>
                </c:pt>
                <c:pt idx="1695">
                  <c:v>169.49999999999599</c:v>
                </c:pt>
                <c:pt idx="1696">
                  <c:v>169.59999999999599</c:v>
                </c:pt>
                <c:pt idx="1697">
                  <c:v>169.69999999999601</c:v>
                </c:pt>
                <c:pt idx="1698">
                  <c:v>169.799999999996</c:v>
                </c:pt>
                <c:pt idx="1699">
                  <c:v>169.899999999996</c:v>
                </c:pt>
                <c:pt idx="1700">
                  <c:v>169.99999999999599</c:v>
                </c:pt>
                <c:pt idx="1701">
                  <c:v>170.09999999999599</c:v>
                </c:pt>
                <c:pt idx="1702">
                  <c:v>170.19999999999601</c:v>
                </c:pt>
                <c:pt idx="1703">
                  <c:v>170.299999999996</c:v>
                </c:pt>
                <c:pt idx="1704">
                  <c:v>170.399999999996</c:v>
                </c:pt>
                <c:pt idx="1705">
                  <c:v>170.49999999999599</c:v>
                </c:pt>
                <c:pt idx="1706">
                  <c:v>170.59999999999599</c:v>
                </c:pt>
                <c:pt idx="1707">
                  <c:v>170.69999999999601</c:v>
                </c:pt>
                <c:pt idx="1708">
                  <c:v>170.799999999996</c:v>
                </c:pt>
                <c:pt idx="1709">
                  <c:v>170.899999999996</c:v>
                </c:pt>
                <c:pt idx="1710">
                  <c:v>170.99999999999599</c:v>
                </c:pt>
                <c:pt idx="1711">
                  <c:v>171.09999999999599</c:v>
                </c:pt>
                <c:pt idx="1712">
                  <c:v>171.19999999999601</c:v>
                </c:pt>
                <c:pt idx="1713">
                  <c:v>171.299999999996</c:v>
                </c:pt>
                <c:pt idx="1714">
                  <c:v>171.399999999996</c:v>
                </c:pt>
                <c:pt idx="1715">
                  <c:v>171.49999999999599</c:v>
                </c:pt>
                <c:pt idx="1716">
                  <c:v>171.59999999999599</c:v>
                </c:pt>
                <c:pt idx="1717">
                  <c:v>171.69999999999601</c:v>
                </c:pt>
                <c:pt idx="1718">
                  <c:v>171.799999999996</c:v>
                </c:pt>
                <c:pt idx="1719">
                  <c:v>171.899999999996</c:v>
                </c:pt>
                <c:pt idx="1720">
                  <c:v>171.99999999999599</c:v>
                </c:pt>
                <c:pt idx="1721">
                  <c:v>172.09999999999599</c:v>
                </c:pt>
                <c:pt idx="1722">
                  <c:v>172.19999999999601</c:v>
                </c:pt>
                <c:pt idx="1723">
                  <c:v>172.299999999996</c:v>
                </c:pt>
                <c:pt idx="1724">
                  <c:v>172.399999999996</c:v>
                </c:pt>
                <c:pt idx="1725">
                  <c:v>172.49999999999599</c:v>
                </c:pt>
                <c:pt idx="1726">
                  <c:v>172.59999999999599</c:v>
                </c:pt>
                <c:pt idx="1727">
                  <c:v>172.69999999999601</c:v>
                </c:pt>
                <c:pt idx="1728">
                  <c:v>172.799999999996</c:v>
                </c:pt>
                <c:pt idx="1729">
                  <c:v>172.899999999996</c:v>
                </c:pt>
                <c:pt idx="1730">
                  <c:v>172.99999999999599</c:v>
                </c:pt>
                <c:pt idx="1731">
                  <c:v>173.09999999999599</c:v>
                </c:pt>
                <c:pt idx="1732">
                  <c:v>173.19999999999601</c:v>
                </c:pt>
                <c:pt idx="1733">
                  <c:v>173.299999999996</c:v>
                </c:pt>
                <c:pt idx="1734">
                  <c:v>173.399999999996</c:v>
                </c:pt>
                <c:pt idx="1735">
                  <c:v>173.49999999999599</c:v>
                </c:pt>
                <c:pt idx="1736">
                  <c:v>173.59999999999599</c:v>
                </c:pt>
                <c:pt idx="1737">
                  <c:v>173.69999999999601</c:v>
                </c:pt>
                <c:pt idx="1738">
                  <c:v>173.799999999996</c:v>
                </c:pt>
                <c:pt idx="1739">
                  <c:v>173.899999999996</c:v>
                </c:pt>
                <c:pt idx="1740">
                  <c:v>173.99999999999599</c:v>
                </c:pt>
                <c:pt idx="1741">
                  <c:v>174.09999999999599</c:v>
                </c:pt>
                <c:pt idx="1742">
                  <c:v>174.19999999999601</c:v>
                </c:pt>
                <c:pt idx="1743">
                  <c:v>174.299999999996</c:v>
                </c:pt>
                <c:pt idx="1744">
                  <c:v>174.399999999996</c:v>
                </c:pt>
                <c:pt idx="1745">
                  <c:v>174.49999999999599</c:v>
                </c:pt>
                <c:pt idx="1746">
                  <c:v>174.59999999999599</c:v>
                </c:pt>
                <c:pt idx="1747">
                  <c:v>174.69999999999601</c:v>
                </c:pt>
                <c:pt idx="1748">
                  <c:v>174.799999999996</c:v>
                </c:pt>
                <c:pt idx="1749">
                  <c:v>174.899999999996</c:v>
                </c:pt>
                <c:pt idx="1750">
                  <c:v>174.99999999999599</c:v>
                </c:pt>
                <c:pt idx="1751">
                  <c:v>175.09999999999599</c:v>
                </c:pt>
                <c:pt idx="1752">
                  <c:v>175.19999999999601</c:v>
                </c:pt>
                <c:pt idx="1753">
                  <c:v>175.299999999996</c:v>
                </c:pt>
                <c:pt idx="1754">
                  <c:v>175.399999999996</c:v>
                </c:pt>
                <c:pt idx="1755">
                  <c:v>175.49999999999599</c:v>
                </c:pt>
                <c:pt idx="1756">
                  <c:v>175.59999999999599</c:v>
                </c:pt>
                <c:pt idx="1757">
                  <c:v>175.69999999999601</c:v>
                </c:pt>
                <c:pt idx="1758">
                  <c:v>175.799999999996</c:v>
                </c:pt>
                <c:pt idx="1759">
                  <c:v>175.899999999996</c:v>
                </c:pt>
                <c:pt idx="1760">
                  <c:v>175.99999999999599</c:v>
                </c:pt>
                <c:pt idx="1761">
                  <c:v>176.09999999999599</c:v>
                </c:pt>
                <c:pt idx="1762">
                  <c:v>176.19999999999601</c:v>
                </c:pt>
                <c:pt idx="1763">
                  <c:v>176.299999999996</c:v>
                </c:pt>
                <c:pt idx="1764">
                  <c:v>176.399999999996</c:v>
                </c:pt>
                <c:pt idx="1765">
                  <c:v>176.49999999999599</c:v>
                </c:pt>
                <c:pt idx="1766">
                  <c:v>176.59999999999599</c:v>
                </c:pt>
                <c:pt idx="1767">
                  <c:v>176.69999999999601</c:v>
                </c:pt>
                <c:pt idx="1768">
                  <c:v>176.799999999996</c:v>
                </c:pt>
                <c:pt idx="1769">
                  <c:v>176.899999999996</c:v>
                </c:pt>
                <c:pt idx="1770">
                  <c:v>176.99999999999599</c:v>
                </c:pt>
                <c:pt idx="1771">
                  <c:v>177.09999999999599</c:v>
                </c:pt>
                <c:pt idx="1772">
                  <c:v>177.19999999999601</c:v>
                </c:pt>
                <c:pt idx="1773">
                  <c:v>177.299999999996</c:v>
                </c:pt>
                <c:pt idx="1774">
                  <c:v>177.399999999996</c:v>
                </c:pt>
                <c:pt idx="1775">
                  <c:v>177.49999999999599</c:v>
                </c:pt>
                <c:pt idx="1776">
                  <c:v>177.59999999999599</c:v>
                </c:pt>
                <c:pt idx="1777">
                  <c:v>177.69999999999601</c:v>
                </c:pt>
                <c:pt idx="1778">
                  <c:v>177.799999999996</c:v>
                </c:pt>
                <c:pt idx="1779">
                  <c:v>177.899999999996</c:v>
                </c:pt>
                <c:pt idx="1780">
                  <c:v>177.99999999999599</c:v>
                </c:pt>
                <c:pt idx="1781">
                  <c:v>178.09999999999599</c:v>
                </c:pt>
                <c:pt idx="1782">
                  <c:v>178.19999999999499</c:v>
                </c:pt>
                <c:pt idx="1783">
                  <c:v>178.299999999996</c:v>
                </c:pt>
                <c:pt idx="1784">
                  <c:v>178.399999999995</c:v>
                </c:pt>
                <c:pt idx="1785">
                  <c:v>178.49999999999599</c:v>
                </c:pt>
                <c:pt idx="1786">
                  <c:v>178.59999999999599</c:v>
                </c:pt>
                <c:pt idx="1787">
                  <c:v>178.69999999999499</c:v>
                </c:pt>
                <c:pt idx="1788">
                  <c:v>178.799999999996</c:v>
                </c:pt>
                <c:pt idx="1789">
                  <c:v>178.899999999995</c:v>
                </c:pt>
                <c:pt idx="1790">
                  <c:v>178.99999999999599</c:v>
                </c:pt>
                <c:pt idx="1791">
                  <c:v>179.09999999999599</c:v>
                </c:pt>
                <c:pt idx="1792">
                  <c:v>179.19999999999499</c:v>
                </c:pt>
                <c:pt idx="1793">
                  <c:v>179.299999999996</c:v>
                </c:pt>
                <c:pt idx="1794">
                  <c:v>179.399999999995</c:v>
                </c:pt>
                <c:pt idx="1795">
                  <c:v>179.49999999999599</c:v>
                </c:pt>
                <c:pt idx="1796">
                  <c:v>179.59999999999599</c:v>
                </c:pt>
                <c:pt idx="1797">
                  <c:v>179.69999999999499</c:v>
                </c:pt>
                <c:pt idx="1798">
                  <c:v>179.79999999999501</c:v>
                </c:pt>
                <c:pt idx="1799">
                  <c:v>179.899999999995</c:v>
                </c:pt>
                <c:pt idx="1800">
                  <c:v>179.999999999995</c:v>
                </c:pt>
                <c:pt idx="1801">
                  <c:v>180.09999999999499</c:v>
                </c:pt>
                <c:pt idx="1802">
                  <c:v>180.19999999999499</c:v>
                </c:pt>
                <c:pt idx="1803">
                  <c:v>180.29999999999501</c:v>
                </c:pt>
                <c:pt idx="1804">
                  <c:v>180.399999999995</c:v>
                </c:pt>
                <c:pt idx="1805">
                  <c:v>180.499999999995</c:v>
                </c:pt>
                <c:pt idx="1806">
                  <c:v>180.59999999999499</c:v>
                </c:pt>
                <c:pt idx="1807">
                  <c:v>180.69999999999499</c:v>
                </c:pt>
                <c:pt idx="1808">
                  <c:v>180.79999999999501</c:v>
                </c:pt>
                <c:pt idx="1809">
                  <c:v>180.899999999995</c:v>
                </c:pt>
                <c:pt idx="1810">
                  <c:v>180.999999999995</c:v>
                </c:pt>
                <c:pt idx="1811">
                  <c:v>181.09999999999499</c:v>
                </c:pt>
                <c:pt idx="1812">
                  <c:v>181.19999999999499</c:v>
                </c:pt>
                <c:pt idx="1813">
                  <c:v>181.29999999999501</c:v>
                </c:pt>
                <c:pt idx="1814">
                  <c:v>181.399999999995</c:v>
                </c:pt>
                <c:pt idx="1815">
                  <c:v>181.499999999995</c:v>
                </c:pt>
                <c:pt idx="1816">
                  <c:v>181.59999999999499</c:v>
                </c:pt>
                <c:pt idx="1817">
                  <c:v>181.69999999999499</c:v>
                </c:pt>
                <c:pt idx="1818">
                  <c:v>181.79999999999501</c:v>
                </c:pt>
                <c:pt idx="1819">
                  <c:v>181.899999999995</c:v>
                </c:pt>
                <c:pt idx="1820">
                  <c:v>181.999999999995</c:v>
                </c:pt>
                <c:pt idx="1821">
                  <c:v>182.09999999999499</c:v>
                </c:pt>
                <c:pt idx="1822">
                  <c:v>182.19999999999499</c:v>
                </c:pt>
                <c:pt idx="1823">
                  <c:v>182.29999999999501</c:v>
                </c:pt>
                <c:pt idx="1824">
                  <c:v>182.399999999995</c:v>
                </c:pt>
                <c:pt idx="1825">
                  <c:v>182.499999999995</c:v>
                </c:pt>
                <c:pt idx="1826">
                  <c:v>182.59999999999499</c:v>
                </c:pt>
                <c:pt idx="1827">
                  <c:v>182.69999999999499</c:v>
                </c:pt>
                <c:pt idx="1828">
                  <c:v>182.79999999999501</c:v>
                </c:pt>
                <c:pt idx="1829">
                  <c:v>182.899999999995</c:v>
                </c:pt>
                <c:pt idx="1830">
                  <c:v>182.999999999995</c:v>
                </c:pt>
                <c:pt idx="1831">
                  <c:v>183.09999999999499</c:v>
                </c:pt>
                <c:pt idx="1832">
                  <c:v>183.19999999999499</c:v>
                </c:pt>
                <c:pt idx="1833">
                  <c:v>183.29999999999501</c:v>
                </c:pt>
                <c:pt idx="1834">
                  <c:v>183.399999999995</c:v>
                </c:pt>
                <c:pt idx="1835">
                  <c:v>183.499999999995</c:v>
                </c:pt>
                <c:pt idx="1836">
                  <c:v>183.59999999999499</c:v>
                </c:pt>
                <c:pt idx="1837">
                  <c:v>183.69999999999499</c:v>
                </c:pt>
                <c:pt idx="1838">
                  <c:v>183.79999999999501</c:v>
                </c:pt>
                <c:pt idx="1839">
                  <c:v>183.899999999995</c:v>
                </c:pt>
                <c:pt idx="1840">
                  <c:v>183.999999999995</c:v>
                </c:pt>
                <c:pt idx="1841">
                  <c:v>184.09999999999499</c:v>
                </c:pt>
                <c:pt idx="1842">
                  <c:v>184.19999999999499</c:v>
                </c:pt>
                <c:pt idx="1843">
                  <c:v>184.29999999999501</c:v>
                </c:pt>
                <c:pt idx="1844">
                  <c:v>184.399999999995</c:v>
                </c:pt>
                <c:pt idx="1845">
                  <c:v>184.499999999995</c:v>
                </c:pt>
                <c:pt idx="1846">
                  <c:v>184.59999999999499</c:v>
                </c:pt>
                <c:pt idx="1847">
                  <c:v>184.69999999999499</c:v>
                </c:pt>
                <c:pt idx="1848">
                  <c:v>184.79999999999501</c:v>
                </c:pt>
                <c:pt idx="1849">
                  <c:v>184.899999999995</c:v>
                </c:pt>
                <c:pt idx="1850">
                  <c:v>184.999999999995</c:v>
                </c:pt>
                <c:pt idx="1851">
                  <c:v>185.09999999999499</c:v>
                </c:pt>
                <c:pt idx="1852">
                  <c:v>185.19999999999499</c:v>
                </c:pt>
                <c:pt idx="1853">
                  <c:v>185.29999999999501</c:v>
                </c:pt>
                <c:pt idx="1854">
                  <c:v>185.399999999995</c:v>
                </c:pt>
                <c:pt idx="1855">
                  <c:v>185.499999999995</c:v>
                </c:pt>
                <c:pt idx="1856">
                  <c:v>185.59999999999499</c:v>
                </c:pt>
                <c:pt idx="1857">
                  <c:v>185.69999999999499</c:v>
                </c:pt>
                <c:pt idx="1858">
                  <c:v>185.79999999999501</c:v>
                </c:pt>
                <c:pt idx="1859">
                  <c:v>185.899999999995</c:v>
                </c:pt>
                <c:pt idx="1860">
                  <c:v>185.999999999995</c:v>
                </c:pt>
                <c:pt idx="1861">
                  <c:v>186.09999999999499</c:v>
                </c:pt>
                <c:pt idx="1862">
                  <c:v>186.19999999999499</c:v>
                </c:pt>
                <c:pt idx="1863">
                  <c:v>186.29999999999501</c:v>
                </c:pt>
                <c:pt idx="1864">
                  <c:v>186.399999999995</c:v>
                </c:pt>
                <c:pt idx="1865">
                  <c:v>186.499999999995</c:v>
                </c:pt>
                <c:pt idx="1866">
                  <c:v>186.59999999999499</c:v>
                </c:pt>
                <c:pt idx="1867">
                  <c:v>186.69999999999499</c:v>
                </c:pt>
                <c:pt idx="1868">
                  <c:v>186.79999999999501</c:v>
                </c:pt>
                <c:pt idx="1869">
                  <c:v>186.899999999995</c:v>
                </c:pt>
                <c:pt idx="1870">
                  <c:v>186.999999999995</c:v>
                </c:pt>
                <c:pt idx="1871">
                  <c:v>187.09999999999499</c:v>
                </c:pt>
                <c:pt idx="1872">
                  <c:v>187.19999999999499</c:v>
                </c:pt>
                <c:pt idx="1873">
                  <c:v>187.29999999999501</c:v>
                </c:pt>
                <c:pt idx="1874">
                  <c:v>187.399999999995</c:v>
                </c:pt>
                <c:pt idx="1875">
                  <c:v>187.499999999995</c:v>
                </c:pt>
                <c:pt idx="1876">
                  <c:v>187.59999999999499</c:v>
                </c:pt>
                <c:pt idx="1877">
                  <c:v>187.69999999999499</c:v>
                </c:pt>
                <c:pt idx="1878">
                  <c:v>187.79999999999501</c:v>
                </c:pt>
                <c:pt idx="1879">
                  <c:v>187.899999999995</c:v>
                </c:pt>
                <c:pt idx="1880">
                  <c:v>187.999999999995</c:v>
                </c:pt>
                <c:pt idx="1881">
                  <c:v>188.09999999999499</c:v>
                </c:pt>
                <c:pt idx="1882">
                  <c:v>188.19999999999499</c:v>
                </c:pt>
                <c:pt idx="1883">
                  <c:v>188.29999999999501</c:v>
                </c:pt>
                <c:pt idx="1884">
                  <c:v>188.399999999995</c:v>
                </c:pt>
                <c:pt idx="1885">
                  <c:v>188.499999999995</c:v>
                </c:pt>
                <c:pt idx="1886">
                  <c:v>188.59999999999499</c:v>
                </c:pt>
                <c:pt idx="1887">
                  <c:v>188.69999999999499</c:v>
                </c:pt>
                <c:pt idx="1888">
                  <c:v>188.79999999999501</c:v>
                </c:pt>
                <c:pt idx="1889">
                  <c:v>188.899999999995</c:v>
                </c:pt>
                <c:pt idx="1890">
                  <c:v>188.999999999995</c:v>
                </c:pt>
              </c:numCache>
            </c:numRef>
          </c:xVal>
          <c:yVal>
            <c:numRef>
              <c:f>'Explosion Data'!$J$3:$J$1893</c:f>
              <c:numCache>
                <c:formatCode>General</c:formatCode>
                <c:ptCount val="1891"/>
                <c:pt idx="0">
                  <c:v>189</c:v>
                </c:pt>
                <c:pt idx="1">
                  <c:v>188.99997354497168</c:v>
                </c:pt>
                <c:pt idx="2">
                  <c:v>188.99989417986455</c:v>
                </c:pt>
                <c:pt idx="3">
                  <c:v>188.99976190461194</c:v>
                </c:pt>
                <c:pt idx="4">
                  <c:v>188.99957671910272</c:v>
                </c:pt>
                <c:pt idx="5">
                  <c:v>188.99933862318144</c:v>
                </c:pt>
                <c:pt idx="6">
                  <c:v>188.99904761664806</c:v>
                </c:pt>
                <c:pt idx="7">
                  <c:v>188.99870369925821</c:v>
                </c:pt>
                <c:pt idx="8">
                  <c:v>188.99830687072304</c:v>
                </c:pt>
                <c:pt idx="9">
                  <c:v>188.99785713070929</c:v>
                </c:pt>
                <c:pt idx="10">
                  <c:v>188.99735447883921</c:v>
                </c:pt>
                <c:pt idx="11">
                  <c:v>188.99679891469063</c:v>
                </c:pt>
                <c:pt idx="12">
                  <c:v>188.99619043779691</c:v>
                </c:pt>
                <c:pt idx="13">
                  <c:v>188.99552904764704</c:v>
                </c:pt>
                <c:pt idx="14">
                  <c:v>188.99481474368551</c:v>
                </c:pt>
                <c:pt idx="15">
                  <c:v>188.99404752531228</c:v>
                </c:pt>
                <c:pt idx="16">
                  <c:v>188.99322739188301</c:v>
                </c:pt>
                <c:pt idx="17">
                  <c:v>188.99235434270881</c:v>
                </c:pt>
                <c:pt idx="18">
                  <c:v>188.99142837705631</c:v>
                </c:pt>
                <c:pt idx="19">
                  <c:v>188.99044949414773</c:v>
                </c:pt>
                <c:pt idx="20">
                  <c:v>188.98941769316079</c:v>
                </c:pt>
                <c:pt idx="21">
                  <c:v>188.98833297322878</c:v>
                </c:pt>
                <c:pt idx="22">
                  <c:v>188.98719533344052</c:v>
                </c:pt>
                <c:pt idx="23">
                  <c:v>188.98600477284026</c:v>
                </c:pt>
                <c:pt idx="24">
                  <c:v>188.98476129042785</c:v>
                </c:pt>
                <c:pt idx="25">
                  <c:v>188.98346488515867</c:v>
                </c:pt>
                <c:pt idx="26">
                  <c:v>188.98211555594355</c:v>
                </c:pt>
                <c:pt idx="27">
                  <c:v>188.98071330164885</c:v>
                </c:pt>
                <c:pt idx="28">
                  <c:v>188.97925812109645</c:v>
                </c:pt>
                <c:pt idx="29">
                  <c:v>188.97775001306368</c:v>
                </c:pt>
                <c:pt idx="30">
                  <c:v>188.97618897628345</c:v>
                </c:pt>
                <c:pt idx="31">
                  <c:v>188.97457500944407</c:v>
                </c:pt>
                <c:pt idx="32">
                  <c:v>188.97290811118933</c:v>
                </c:pt>
                <c:pt idx="33">
                  <c:v>188.97118828011853</c:v>
                </c:pt>
                <c:pt idx="34">
                  <c:v>188.96941551478642</c:v>
                </c:pt>
                <c:pt idx="35">
                  <c:v>188.96758981370323</c:v>
                </c:pt>
                <c:pt idx="36">
                  <c:v>188.96571117533466</c:v>
                </c:pt>
                <c:pt idx="37">
                  <c:v>188.96377959810181</c:v>
                </c:pt>
                <c:pt idx="38">
                  <c:v>188.96179508038125</c:v>
                </c:pt>
                <c:pt idx="39">
                  <c:v>188.959757620505</c:v>
                </c:pt>
                <c:pt idx="40">
                  <c:v>188.95766721676048</c:v>
                </c:pt>
                <c:pt idx="41">
                  <c:v>188.95552386739055</c:v>
                </c:pt>
                <c:pt idx="42">
                  <c:v>188.95332757059347</c:v>
                </c:pt>
                <c:pt idx="43">
                  <c:v>188.95107832452294</c:v>
                </c:pt>
                <c:pt idx="44">
                  <c:v>188.948776127288</c:v>
                </c:pt>
                <c:pt idx="45">
                  <c:v>188.94642097695314</c:v>
                </c:pt>
                <c:pt idx="46">
                  <c:v>188.94401287153821</c:v>
                </c:pt>
                <c:pt idx="47">
                  <c:v>188.94155180901845</c:v>
                </c:pt>
                <c:pt idx="48">
                  <c:v>188.93903778732439</c:v>
                </c:pt>
                <c:pt idx="49">
                  <c:v>188.93647080434206</c:v>
                </c:pt>
                <c:pt idx="50">
                  <c:v>188.93385085791269</c:v>
                </c:pt>
                <c:pt idx="51">
                  <c:v>188.93117794583296</c:v>
                </c:pt>
                <c:pt idx="52">
                  <c:v>188.9284520658548</c:v>
                </c:pt>
                <c:pt idx="53">
                  <c:v>188.92567321568555</c:v>
                </c:pt>
                <c:pt idx="54">
                  <c:v>188.92284139298772</c:v>
                </c:pt>
                <c:pt idx="55">
                  <c:v>188.91995659537929</c:v>
                </c:pt>
                <c:pt idx="56">
                  <c:v>188.91701882043344</c:v>
                </c:pt>
                <c:pt idx="57">
                  <c:v>188.91402806567859</c:v>
                </c:pt>
                <c:pt idx="58">
                  <c:v>188.91098432859854</c:v>
                </c:pt>
                <c:pt idx="59">
                  <c:v>188.90788760663224</c:v>
                </c:pt>
                <c:pt idx="60">
                  <c:v>188.90473789717399</c:v>
                </c:pt>
                <c:pt idx="61">
                  <c:v>188.90153519757322</c:v>
                </c:pt>
                <c:pt idx="62">
                  <c:v>188.89827950513472</c:v>
                </c:pt>
                <c:pt idx="63">
                  <c:v>188.89497081711835</c:v>
                </c:pt>
                <c:pt idx="64">
                  <c:v>188.89160913073931</c:v>
                </c:pt>
                <c:pt idx="65">
                  <c:v>188.88819444316789</c:v>
                </c:pt>
                <c:pt idx="66">
                  <c:v>188.8847267515296</c:v>
                </c:pt>
                <c:pt idx="67">
                  <c:v>188.88120605290513</c:v>
                </c:pt>
                <c:pt idx="68">
                  <c:v>188.87763234433029</c:v>
                </c:pt>
                <c:pt idx="69">
                  <c:v>188.87400562279606</c:v>
                </c:pt>
                <c:pt idx="70">
                  <c:v>188.87032588524858</c:v>
                </c:pt>
                <c:pt idx="71">
                  <c:v>188.86659312858905</c:v>
                </c:pt>
                <c:pt idx="72">
                  <c:v>188.8628073496738</c:v>
                </c:pt>
                <c:pt idx="73">
                  <c:v>188.85896854531424</c:v>
                </c:pt>
                <c:pt idx="74">
                  <c:v>188.85507671227691</c:v>
                </c:pt>
                <c:pt idx="75">
                  <c:v>188.85113184728334</c:v>
                </c:pt>
                <c:pt idx="76">
                  <c:v>188.84713394701015</c:v>
                </c:pt>
                <c:pt idx="77">
                  <c:v>188.84308300808902</c:v>
                </c:pt>
                <c:pt idx="78">
                  <c:v>188.8389790271066</c:v>
                </c:pt>
                <c:pt idx="79">
                  <c:v>188.83482200060453</c:v>
                </c:pt>
                <c:pt idx="80">
                  <c:v>188.83061192507955</c:v>
                </c:pt>
                <c:pt idx="81">
                  <c:v>188.8263487969833</c:v>
                </c:pt>
                <c:pt idx="82">
                  <c:v>188.82203261272241</c:v>
                </c:pt>
                <c:pt idx="83">
                  <c:v>188.8176633686584</c:v>
                </c:pt>
                <c:pt idx="84">
                  <c:v>188.81324106110779</c:v>
                </c:pt>
                <c:pt idx="85">
                  <c:v>188.80876568634201</c:v>
                </c:pt>
                <c:pt idx="86">
                  <c:v>188.80423724058738</c:v>
                </c:pt>
                <c:pt idx="87">
                  <c:v>188.79965572002507</c:v>
                </c:pt>
                <c:pt idx="88">
                  <c:v>188.7950211207912</c:v>
                </c:pt>
                <c:pt idx="89">
                  <c:v>188.79033343897669</c:v>
                </c:pt>
                <c:pt idx="90">
                  <c:v>188.78559267062727</c:v>
                </c:pt>
                <c:pt idx="91">
                  <c:v>188.78079881174358</c:v>
                </c:pt>
                <c:pt idx="92">
                  <c:v>188.77595185828093</c:v>
                </c:pt>
                <c:pt idx="93">
                  <c:v>188.77105180614956</c:v>
                </c:pt>
                <c:pt idx="94">
                  <c:v>188.76609865121438</c:v>
                </c:pt>
                <c:pt idx="95">
                  <c:v>188.7610923892951</c:v>
                </c:pt>
                <c:pt idx="96">
                  <c:v>188.75603301616613</c:v>
                </c:pt>
                <c:pt idx="97">
                  <c:v>188.75092052755664</c:v>
                </c:pt>
                <c:pt idx="98">
                  <c:v>188.74575491915044</c:v>
                </c:pt>
                <c:pt idx="99">
                  <c:v>188.74053618658604</c:v>
                </c:pt>
                <c:pt idx="100">
                  <c:v>188.73526432545668</c:v>
                </c:pt>
                <c:pt idx="101">
                  <c:v>188.72993933131011</c:v>
                </c:pt>
                <c:pt idx="102">
                  <c:v>188.72456119964883</c:v>
                </c:pt>
                <c:pt idx="103">
                  <c:v>188.71912992592988</c:v>
                </c:pt>
                <c:pt idx="104">
                  <c:v>188.71364550556484</c:v>
                </c:pt>
                <c:pt idx="105">
                  <c:v>188.70810793391999</c:v>
                </c:pt>
                <c:pt idx="106">
                  <c:v>188.70251720631603</c:v>
                </c:pt>
                <c:pt idx="107">
                  <c:v>188.69687331802825</c:v>
                </c:pt>
                <c:pt idx="108">
                  <c:v>188.69117626428641</c:v>
                </c:pt>
                <c:pt idx="109">
                  <c:v>188.68542604027476</c:v>
                </c:pt>
                <c:pt idx="110">
                  <c:v>188.67962264113208</c:v>
                </c:pt>
                <c:pt idx="111">
                  <c:v>188.67376606195151</c:v>
                </c:pt>
                <c:pt idx="112">
                  <c:v>188.66785629778062</c:v>
                </c:pt>
                <c:pt idx="113">
                  <c:v>188.66189334362144</c:v>
                </c:pt>
                <c:pt idx="114">
                  <c:v>188.65587719443039</c:v>
                </c:pt>
                <c:pt idx="115">
                  <c:v>188.64980784511815</c:v>
                </c:pt>
                <c:pt idx="116">
                  <c:v>188.64368529054983</c:v>
                </c:pt>
                <c:pt idx="117">
                  <c:v>188.6375095255448</c:v>
                </c:pt>
                <c:pt idx="118">
                  <c:v>188.63128054487677</c:v>
                </c:pt>
                <c:pt idx="119">
                  <c:v>188.62499834327369</c:v>
                </c:pt>
                <c:pt idx="120">
                  <c:v>188.61866291541779</c:v>
                </c:pt>
                <c:pt idx="121">
                  <c:v>188.61227425594549</c:v>
                </c:pt>
                <c:pt idx="122">
                  <c:v>188.60583235944748</c:v>
                </c:pt>
                <c:pt idx="123">
                  <c:v>188.5993372204685</c:v>
                </c:pt>
                <c:pt idx="124">
                  <c:v>188.59278883350763</c:v>
                </c:pt>
                <c:pt idx="125">
                  <c:v>188.58618719301793</c:v>
                </c:pt>
                <c:pt idx="126">
                  <c:v>188.57953229340663</c:v>
                </c:pt>
                <c:pt idx="127">
                  <c:v>188.5728241290351</c:v>
                </c:pt>
                <c:pt idx="128">
                  <c:v>188.56606269421866</c:v>
                </c:pt>
                <c:pt idx="129">
                  <c:v>188.55924798322673</c:v>
                </c:pt>
                <c:pt idx="130">
                  <c:v>188.55237999028282</c:v>
                </c:pt>
                <c:pt idx="131">
                  <c:v>188.54545870956426</c:v>
                </c:pt>
                <c:pt idx="132">
                  <c:v>188.53848413520248</c:v>
                </c:pt>
                <c:pt idx="133">
                  <c:v>188.53145626128284</c:v>
                </c:pt>
                <c:pt idx="134">
                  <c:v>188.52437508184454</c:v>
                </c:pt>
                <c:pt idx="135">
                  <c:v>188.5172405908807</c:v>
                </c:pt>
                <c:pt idx="136">
                  <c:v>188.51005278233836</c:v>
                </c:pt>
                <c:pt idx="137">
                  <c:v>188.50281165011836</c:v>
                </c:pt>
                <c:pt idx="138">
                  <c:v>188.49551718807533</c:v>
                </c:pt>
                <c:pt idx="139">
                  <c:v>188.48816939001767</c:v>
                </c:pt>
                <c:pt idx="140">
                  <c:v>188.48076824970764</c:v>
                </c:pt>
                <c:pt idx="141">
                  <c:v>188.47331376086112</c:v>
                </c:pt>
                <c:pt idx="142">
                  <c:v>188.46580591714775</c:v>
                </c:pt>
                <c:pt idx="143">
                  <c:v>188.45824471219083</c:v>
                </c:pt>
                <c:pt idx="144">
                  <c:v>188.45063013956732</c:v>
                </c:pt>
                <c:pt idx="145">
                  <c:v>188.44296219280784</c:v>
                </c:pt>
                <c:pt idx="146">
                  <c:v>188.43524086539651</c:v>
                </c:pt>
                <c:pt idx="147">
                  <c:v>188.42746615077115</c:v>
                </c:pt>
                <c:pt idx="148">
                  <c:v>188.41963804232296</c:v>
                </c:pt>
                <c:pt idx="149">
                  <c:v>188.41175653339681</c:v>
                </c:pt>
                <c:pt idx="150">
                  <c:v>188.40382161729099</c:v>
                </c:pt>
                <c:pt idx="151">
                  <c:v>188.39583328725718</c:v>
                </c:pt>
                <c:pt idx="152">
                  <c:v>188.38779153650057</c:v>
                </c:pt>
                <c:pt idx="153">
                  <c:v>188.37969635817976</c:v>
                </c:pt>
                <c:pt idx="154">
                  <c:v>188.37154774540659</c:v>
                </c:pt>
                <c:pt idx="155">
                  <c:v>188.36334569124642</c:v>
                </c:pt>
                <c:pt idx="156">
                  <c:v>188.35509018871775</c:v>
                </c:pt>
                <c:pt idx="157">
                  <c:v>188.34678123079249</c:v>
                </c:pt>
                <c:pt idx="158">
                  <c:v>188.33841881039567</c:v>
                </c:pt>
                <c:pt idx="159">
                  <c:v>188.33000292040566</c:v>
                </c:pt>
                <c:pt idx="160">
                  <c:v>188.32153355365392</c:v>
                </c:pt>
                <c:pt idx="161">
                  <c:v>188.31301070292514</c:v>
                </c:pt>
                <c:pt idx="162">
                  <c:v>188.30443436095709</c:v>
                </c:pt>
                <c:pt idx="163">
                  <c:v>188.29580452044064</c:v>
                </c:pt>
                <c:pt idx="164">
                  <c:v>188.28712117401977</c:v>
                </c:pt>
                <c:pt idx="165">
                  <c:v>188.27838431429137</c:v>
                </c:pt>
                <c:pt idx="166">
                  <c:v>188.26959393380548</c:v>
                </c:pt>
                <c:pt idx="167">
                  <c:v>188.26075002506497</c:v>
                </c:pt>
                <c:pt idx="168">
                  <c:v>188.25185258052576</c:v>
                </c:pt>
                <c:pt idx="169">
                  <c:v>188.24290159259658</c:v>
                </c:pt>
                <c:pt idx="170">
                  <c:v>188.23389705363908</c:v>
                </c:pt>
                <c:pt idx="171">
                  <c:v>188.22483895596775</c:v>
                </c:pt>
                <c:pt idx="172">
                  <c:v>188.21572729184987</c:v>
                </c:pt>
                <c:pt idx="173">
                  <c:v>188.20656205350545</c:v>
                </c:pt>
                <c:pt idx="174">
                  <c:v>188.19734323310729</c:v>
                </c:pt>
                <c:pt idx="175">
                  <c:v>188.1880708227809</c:v>
                </c:pt>
                <c:pt idx="176">
                  <c:v>188.17874481460439</c:v>
                </c:pt>
                <c:pt idx="177">
                  <c:v>188.16936520060858</c:v>
                </c:pt>
                <c:pt idx="178">
                  <c:v>188.15993197277683</c:v>
                </c:pt>
                <c:pt idx="179">
                  <c:v>188.15044512304507</c:v>
                </c:pt>
                <c:pt idx="180">
                  <c:v>188.14090464330184</c:v>
                </c:pt>
                <c:pt idx="181">
                  <c:v>188.1313105253881</c:v>
                </c:pt>
                <c:pt idx="182">
                  <c:v>188.12166276109724</c:v>
                </c:pt>
                <c:pt idx="183">
                  <c:v>188.11196134217516</c:v>
                </c:pt>
                <c:pt idx="184">
                  <c:v>188.10220626032009</c:v>
                </c:pt>
                <c:pt idx="185">
                  <c:v>188.09239750718262</c:v>
                </c:pt>
                <c:pt idx="186">
                  <c:v>188.08253507436569</c:v>
                </c:pt>
                <c:pt idx="187">
                  <c:v>188.07261895342447</c:v>
                </c:pt>
                <c:pt idx="188">
                  <c:v>188.06264913586642</c:v>
                </c:pt>
                <c:pt idx="189">
                  <c:v>188.05262561315118</c:v>
                </c:pt>
                <c:pt idx="190">
                  <c:v>188.04254837669055</c:v>
                </c:pt>
                <c:pt idx="191">
                  <c:v>188.03241741784845</c:v>
                </c:pt>
                <c:pt idx="192">
                  <c:v>188.02223272794097</c:v>
                </c:pt>
                <c:pt idx="193">
                  <c:v>188.0119942982362</c:v>
                </c:pt>
                <c:pt idx="194">
                  <c:v>188.00170211995422</c:v>
                </c:pt>
                <c:pt idx="195">
                  <c:v>187.99135618426715</c:v>
                </c:pt>
                <c:pt idx="196">
                  <c:v>187.98095648229901</c:v>
                </c:pt>
                <c:pt idx="197">
                  <c:v>187.97050300512578</c:v>
                </c:pt>
                <c:pt idx="198">
                  <c:v>187.95999574377521</c:v>
                </c:pt>
                <c:pt idx="199">
                  <c:v>187.94943468922699</c:v>
                </c:pt>
                <c:pt idx="200">
                  <c:v>187.93881983241249</c:v>
                </c:pt>
                <c:pt idx="201">
                  <c:v>187.92815116421488</c:v>
                </c:pt>
                <c:pt idx="202">
                  <c:v>187.91742867546904</c:v>
                </c:pt>
                <c:pt idx="203">
                  <c:v>187.90665235696156</c:v>
                </c:pt>
                <c:pt idx="204">
                  <c:v>187.89582219943048</c:v>
                </c:pt>
                <c:pt idx="205">
                  <c:v>187.88493819356569</c:v>
                </c:pt>
                <c:pt idx="206">
                  <c:v>187.87400033000841</c:v>
                </c:pt>
                <c:pt idx="207">
                  <c:v>187.86300859935147</c:v>
                </c:pt>
                <c:pt idx="208">
                  <c:v>187.85196299213911</c:v>
                </c:pt>
                <c:pt idx="209">
                  <c:v>187.84086349886704</c:v>
                </c:pt>
                <c:pt idx="210">
                  <c:v>187.82971010998233</c:v>
                </c:pt>
                <c:pt idx="211">
                  <c:v>187.81850281588339</c:v>
                </c:pt>
                <c:pt idx="212">
                  <c:v>187.80724160691994</c:v>
                </c:pt>
                <c:pt idx="213">
                  <c:v>187.79592647339291</c:v>
                </c:pt>
                <c:pt idx="214">
                  <c:v>187.78455740555452</c:v>
                </c:pt>
                <c:pt idx="215">
                  <c:v>187.77313439360807</c:v>
                </c:pt>
                <c:pt idx="216">
                  <c:v>187.76165742770809</c:v>
                </c:pt>
                <c:pt idx="217">
                  <c:v>187.75012649796005</c:v>
                </c:pt>
                <c:pt idx="218">
                  <c:v>187.73854159442061</c:v>
                </c:pt>
                <c:pt idx="219">
                  <c:v>187.72690270709737</c:v>
                </c:pt>
                <c:pt idx="220">
                  <c:v>187.71520982594885</c:v>
                </c:pt>
                <c:pt idx="221">
                  <c:v>187.70346294088449</c:v>
                </c:pt>
                <c:pt idx="222">
                  <c:v>187.69166204176466</c:v>
                </c:pt>
                <c:pt idx="223">
                  <c:v>187.67980711840045</c:v>
                </c:pt>
                <c:pt idx="224">
                  <c:v>187.66789816055382</c:v>
                </c:pt>
                <c:pt idx="225">
                  <c:v>187.65593515793739</c:v>
                </c:pt>
                <c:pt idx="226">
                  <c:v>187.64391810021448</c:v>
                </c:pt>
                <c:pt idx="227">
                  <c:v>187.63184697699907</c:v>
                </c:pt>
                <c:pt idx="228">
                  <c:v>187.61972177785577</c:v>
                </c:pt>
                <c:pt idx="229">
                  <c:v>187.60754249229959</c:v>
                </c:pt>
                <c:pt idx="230">
                  <c:v>187.59530910979623</c:v>
                </c:pt>
                <c:pt idx="231">
                  <c:v>187.58302161976172</c:v>
                </c:pt>
                <c:pt idx="232">
                  <c:v>187.57068001156259</c:v>
                </c:pt>
                <c:pt idx="233">
                  <c:v>187.55828427451559</c:v>
                </c:pt>
                <c:pt idx="234">
                  <c:v>187.54583439788792</c:v>
                </c:pt>
                <c:pt idx="235">
                  <c:v>187.533330370897</c:v>
                </c:pt>
                <c:pt idx="236">
                  <c:v>187.52077218271046</c:v>
                </c:pt>
                <c:pt idx="237">
                  <c:v>187.50815982244612</c:v>
                </c:pt>
                <c:pt idx="238">
                  <c:v>187.49549327917191</c:v>
                </c:pt>
                <c:pt idx="239">
                  <c:v>187.48277254190583</c:v>
                </c:pt>
                <c:pt idx="240">
                  <c:v>187.46999759961594</c:v>
                </c:pt>
                <c:pt idx="241">
                  <c:v>187.4571684412202</c:v>
                </c:pt>
                <c:pt idx="242">
                  <c:v>187.44428505558659</c:v>
                </c:pt>
                <c:pt idx="243">
                  <c:v>187.43134743153291</c:v>
                </c:pt>
                <c:pt idx="244">
                  <c:v>187.41835555782683</c:v>
                </c:pt>
                <c:pt idx="245">
                  <c:v>187.40530942318577</c:v>
                </c:pt>
                <c:pt idx="246">
                  <c:v>187.39220901627687</c:v>
                </c:pt>
                <c:pt idx="247">
                  <c:v>187.37905432571699</c:v>
                </c:pt>
                <c:pt idx="248">
                  <c:v>187.36584534007258</c:v>
                </c:pt>
                <c:pt idx="249">
                  <c:v>187.3525820478597</c:v>
                </c:pt>
                <c:pt idx="250">
                  <c:v>187.3392644375439</c:v>
                </c:pt>
                <c:pt idx="251">
                  <c:v>187.32589249754022</c:v>
                </c:pt>
                <c:pt idx="252">
                  <c:v>187.31246621621318</c:v>
                </c:pt>
                <c:pt idx="253">
                  <c:v>187.29898558187656</c:v>
                </c:pt>
                <c:pt idx="254">
                  <c:v>187.28545058279352</c:v>
                </c:pt>
                <c:pt idx="255">
                  <c:v>187.27186120717656</c:v>
                </c:pt>
                <c:pt idx="256">
                  <c:v>187.25821744318725</c:v>
                </c:pt>
                <c:pt idx="257">
                  <c:v>187.24451927893645</c:v>
                </c:pt>
                <c:pt idx="258">
                  <c:v>187.23076670248403</c:v>
                </c:pt>
                <c:pt idx="259">
                  <c:v>187.21695970183899</c:v>
                </c:pt>
                <c:pt idx="260">
                  <c:v>187.20309826495927</c:v>
                </c:pt>
                <c:pt idx="261">
                  <c:v>187.18918237975186</c:v>
                </c:pt>
                <c:pt idx="262">
                  <c:v>187.1752120340725</c:v>
                </c:pt>
                <c:pt idx="263">
                  <c:v>187.1611872157259</c:v>
                </c:pt>
                <c:pt idx="264">
                  <c:v>187.14710791246549</c:v>
                </c:pt>
                <c:pt idx="265">
                  <c:v>187.13297411199343</c:v>
                </c:pt>
                <c:pt idx="266">
                  <c:v>187.11878580196057</c:v>
                </c:pt>
                <c:pt idx="267">
                  <c:v>187.10454296996639</c:v>
                </c:pt>
                <c:pt idx="268">
                  <c:v>187.09024560355894</c:v>
                </c:pt>
                <c:pt idx="269">
                  <c:v>187.07589369023472</c:v>
                </c:pt>
                <c:pt idx="270">
                  <c:v>187.06148721743875</c:v>
                </c:pt>
                <c:pt idx="271">
                  <c:v>187.04702617256441</c:v>
                </c:pt>
                <c:pt idx="272">
                  <c:v>187.03251054295347</c:v>
                </c:pt>
                <c:pt idx="273">
                  <c:v>187.01794031589588</c:v>
                </c:pt>
                <c:pt idx="274">
                  <c:v>187.00331547862996</c:v>
                </c:pt>
                <c:pt idx="275">
                  <c:v>186.98863601834202</c:v>
                </c:pt>
                <c:pt idx="276">
                  <c:v>186.97390192216668</c:v>
                </c:pt>
                <c:pt idx="277">
                  <c:v>186.95911317718642</c:v>
                </c:pt>
                <c:pt idx="278">
                  <c:v>186.94426977043187</c:v>
                </c:pt>
                <c:pt idx="279">
                  <c:v>186.92937168888145</c:v>
                </c:pt>
                <c:pt idx="280">
                  <c:v>186.91441891946164</c:v>
                </c:pt>
                <c:pt idx="281">
                  <c:v>186.89941144904657</c:v>
                </c:pt>
                <c:pt idx="282">
                  <c:v>186.88434926445822</c:v>
                </c:pt>
                <c:pt idx="283">
                  <c:v>186.86923235246621</c:v>
                </c:pt>
                <c:pt idx="284">
                  <c:v>186.85406069978785</c:v>
                </c:pt>
                <c:pt idx="285">
                  <c:v>186.83883429308801</c:v>
                </c:pt>
                <c:pt idx="286">
                  <c:v>186.82355311897908</c:v>
                </c:pt>
                <c:pt idx="287">
                  <c:v>186.8082171640209</c:v>
                </c:pt>
                <c:pt idx="288">
                  <c:v>186.79282641472074</c:v>
                </c:pt>
                <c:pt idx="289">
                  <c:v>186.77738085753319</c:v>
                </c:pt>
                <c:pt idx="290">
                  <c:v>186.76188047886004</c:v>
                </c:pt>
                <c:pt idx="291">
                  <c:v>186.74632526505042</c:v>
                </c:pt>
                <c:pt idx="292">
                  <c:v>186.73071520240049</c:v>
                </c:pt>
                <c:pt idx="293">
                  <c:v>186.71505027715361</c:v>
                </c:pt>
                <c:pt idx="294">
                  <c:v>186.69933047550009</c:v>
                </c:pt>
                <c:pt idx="295">
                  <c:v>186.68355578357725</c:v>
                </c:pt>
                <c:pt idx="296">
                  <c:v>186.66772618746927</c:v>
                </c:pt>
                <c:pt idx="297">
                  <c:v>186.6518416732072</c:v>
                </c:pt>
                <c:pt idx="298">
                  <c:v>186.63590222676879</c:v>
                </c:pt>
                <c:pt idx="299">
                  <c:v>186.61990783407862</c:v>
                </c:pt>
                <c:pt idx="300">
                  <c:v>186.60385848100785</c:v>
                </c:pt>
                <c:pt idx="301">
                  <c:v>186.58775415337416</c:v>
                </c:pt>
                <c:pt idx="302">
                  <c:v>186.57159483694187</c:v>
                </c:pt>
                <c:pt idx="303">
                  <c:v>186.5553805174217</c:v>
                </c:pt>
                <c:pt idx="304">
                  <c:v>186.53911118047066</c:v>
                </c:pt>
                <c:pt idx="305">
                  <c:v>186.52278681169227</c:v>
                </c:pt>
                <c:pt idx="306">
                  <c:v>186.50640739663612</c:v>
                </c:pt>
                <c:pt idx="307">
                  <c:v>186.4899729207981</c:v>
                </c:pt>
                <c:pt idx="308">
                  <c:v>186.47348336962014</c:v>
                </c:pt>
                <c:pt idx="309">
                  <c:v>186.45693872849034</c:v>
                </c:pt>
                <c:pt idx="310">
                  <c:v>186.44033898274267</c:v>
                </c:pt>
                <c:pt idx="311">
                  <c:v>186.4236841176571</c:v>
                </c:pt>
                <c:pt idx="312">
                  <c:v>186.4069741184594</c:v>
                </c:pt>
                <c:pt idx="313">
                  <c:v>186.39020897032117</c:v>
                </c:pt>
                <c:pt idx="314">
                  <c:v>186.37338865835972</c:v>
                </c:pt>
                <c:pt idx="315">
                  <c:v>186.3565131676379</c:v>
                </c:pt>
                <c:pt idx="316">
                  <c:v>186.33958248316432</c:v>
                </c:pt>
                <c:pt idx="317">
                  <c:v>186.32259658989298</c:v>
                </c:pt>
                <c:pt idx="318">
                  <c:v>186.30555547272337</c:v>
                </c:pt>
                <c:pt idx="319">
                  <c:v>186.28845911650029</c:v>
                </c:pt>
                <c:pt idx="320">
                  <c:v>186.27130750601393</c:v>
                </c:pt>
                <c:pt idx="321">
                  <c:v>186.25410062599963</c:v>
                </c:pt>
                <c:pt idx="322">
                  <c:v>186.23683846113798</c:v>
                </c:pt>
                <c:pt idx="323">
                  <c:v>186.21952099605454</c:v>
                </c:pt>
                <c:pt idx="324">
                  <c:v>186.20214821531999</c:v>
                </c:pt>
                <c:pt idx="325">
                  <c:v>186.18472010344996</c:v>
                </c:pt>
                <c:pt idx="326">
                  <c:v>186.16723664490485</c:v>
                </c:pt>
                <c:pt idx="327">
                  <c:v>186.14969782408994</c:v>
                </c:pt>
                <c:pt idx="328">
                  <c:v>186.13210362535531</c:v>
                </c:pt>
                <c:pt idx="329">
                  <c:v>186.1144540329955</c:v>
                </c:pt>
                <c:pt idx="330">
                  <c:v>186.09674903124989</c:v>
                </c:pt>
                <c:pt idx="331">
                  <c:v>186.07898860430211</c:v>
                </c:pt>
                <c:pt idx="332">
                  <c:v>186.06117273628047</c:v>
                </c:pt>
                <c:pt idx="333">
                  <c:v>186.04330141125749</c:v>
                </c:pt>
                <c:pt idx="334">
                  <c:v>186.02537461325002</c:v>
                </c:pt>
                <c:pt idx="335">
                  <c:v>186.00739232621913</c:v>
                </c:pt>
                <c:pt idx="336">
                  <c:v>185.98935453407003</c:v>
                </c:pt>
                <c:pt idx="337">
                  <c:v>185.97126122065205</c:v>
                </c:pt>
                <c:pt idx="338">
                  <c:v>185.9531123697584</c:v>
                </c:pt>
                <c:pt idx="339">
                  <c:v>185.93490796512634</c:v>
                </c:pt>
                <c:pt idx="340">
                  <c:v>185.91664799043684</c:v>
                </c:pt>
                <c:pt idx="341">
                  <c:v>185.89833242931471</c:v>
                </c:pt>
                <c:pt idx="342">
                  <c:v>185.87996126532843</c:v>
                </c:pt>
                <c:pt idx="343">
                  <c:v>185.86153448199011</c:v>
                </c:pt>
                <c:pt idx="344">
                  <c:v>185.84305206275536</c:v>
                </c:pt>
                <c:pt idx="345">
                  <c:v>185.82451399102325</c:v>
                </c:pt>
                <c:pt idx="346">
                  <c:v>185.80592025013627</c:v>
                </c:pt>
                <c:pt idx="347">
                  <c:v>185.78727082338017</c:v>
                </c:pt>
                <c:pt idx="348">
                  <c:v>185.76856569398387</c:v>
                </c:pt>
                <c:pt idx="349">
                  <c:v>185.74980484511954</c:v>
                </c:pt>
                <c:pt idx="350">
                  <c:v>185.7309882599024</c:v>
                </c:pt>
                <c:pt idx="351">
                  <c:v>185.71211592139053</c:v>
                </c:pt>
                <c:pt idx="352">
                  <c:v>185.69318781258508</c:v>
                </c:pt>
                <c:pt idx="353">
                  <c:v>185.67420391642992</c:v>
                </c:pt>
                <c:pt idx="354">
                  <c:v>185.65516421581165</c:v>
                </c:pt>
                <c:pt idx="355">
                  <c:v>185.63606869355965</c:v>
                </c:pt>
                <c:pt idx="356">
                  <c:v>185.61691733244575</c:v>
                </c:pt>
                <c:pt idx="357">
                  <c:v>185.59771011518436</c:v>
                </c:pt>
                <c:pt idx="358">
                  <c:v>185.57844702443222</c:v>
                </c:pt>
                <c:pt idx="359">
                  <c:v>185.55912804278856</c:v>
                </c:pt>
                <c:pt idx="360">
                  <c:v>185.53975315279473</c:v>
                </c:pt>
                <c:pt idx="361">
                  <c:v>185.5203223369343</c:v>
                </c:pt>
                <c:pt idx="362">
                  <c:v>185.5008355776329</c:v>
                </c:pt>
                <c:pt idx="363">
                  <c:v>185.48129285725824</c:v>
                </c:pt>
                <c:pt idx="364">
                  <c:v>185.46169415811988</c:v>
                </c:pt>
                <c:pt idx="365">
                  <c:v>185.44203946246924</c:v>
                </c:pt>
                <c:pt idx="366">
                  <c:v>185.42232875249951</c:v>
                </c:pt>
                <c:pt idx="367">
                  <c:v>185.40256201034549</c:v>
                </c:pt>
                <c:pt idx="368">
                  <c:v>185.38273921808363</c:v>
                </c:pt>
                <c:pt idx="369">
                  <c:v>185.36286035773185</c:v>
                </c:pt>
                <c:pt idx="370">
                  <c:v>185.34292541124952</c:v>
                </c:pt>
                <c:pt idx="371">
                  <c:v>185.32293436053723</c:v>
                </c:pt>
                <c:pt idx="372">
                  <c:v>185.30288718743699</c:v>
                </c:pt>
                <c:pt idx="373">
                  <c:v>185.28278387373177</c:v>
                </c:pt>
                <c:pt idx="374">
                  <c:v>185.26262440114573</c:v>
                </c:pt>
                <c:pt idx="375">
                  <c:v>185.24240875134399</c:v>
                </c:pt>
                <c:pt idx="376">
                  <c:v>185.2221369059325</c:v>
                </c:pt>
                <c:pt idx="377">
                  <c:v>185.20180884645808</c:v>
                </c:pt>
                <c:pt idx="378">
                  <c:v>185.18142455440827</c:v>
                </c:pt>
                <c:pt idx="379">
                  <c:v>185.16098401121116</c:v>
                </c:pt>
                <c:pt idx="380">
                  <c:v>185.14048719823549</c:v>
                </c:pt>
                <c:pt idx="381">
                  <c:v>185.11993409679033</c:v>
                </c:pt>
                <c:pt idx="382">
                  <c:v>185.09932468812522</c:v>
                </c:pt>
                <c:pt idx="383">
                  <c:v>185.07865895342985</c:v>
                </c:pt>
                <c:pt idx="384">
                  <c:v>185.05793687383419</c:v>
                </c:pt>
                <c:pt idx="385">
                  <c:v>185.03715843040825</c:v>
                </c:pt>
                <c:pt idx="386">
                  <c:v>185.01632360416201</c:v>
                </c:pt>
                <c:pt idx="387">
                  <c:v>184.99543237604544</c:v>
                </c:pt>
                <c:pt idx="388">
                  <c:v>184.97448472694822</c:v>
                </c:pt>
                <c:pt idx="389">
                  <c:v>184.95348063769981</c:v>
                </c:pt>
                <c:pt idx="390">
                  <c:v>184.9324200890693</c:v>
                </c:pt>
                <c:pt idx="391">
                  <c:v>184.91130306176527</c:v>
                </c:pt>
                <c:pt idx="392">
                  <c:v>184.89012953643578</c:v>
                </c:pt>
                <c:pt idx="393">
                  <c:v>184.86889949366821</c:v>
                </c:pt>
                <c:pt idx="394">
                  <c:v>184.84761291398922</c:v>
                </c:pt>
                <c:pt idx="395">
                  <c:v>184.82626977786464</c:v>
                </c:pt>
                <c:pt idx="396">
                  <c:v>184.80487006569928</c:v>
                </c:pt>
                <c:pt idx="397">
                  <c:v>184.78341375783705</c:v>
                </c:pt>
                <c:pt idx="398">
                  <c:v>184.76190083456058</c:v>
                </c:pt>
                <c:pt idx="399">
                  <c:v>184.74033127609141</c:v>
                </c:pt>
                <c:pt idx="400">
                  <c:v>184.71870506258969</c:v>
                </c:pt>
                <c:pt idx="401">
                  <c:v>184.69702217415417</c:v>
                </c:pt>
                <c:pt idx="402">
                  <c:v>184.67528259082209</c:v>
                </c:pt>
                <c:pt idx="403">
                  <c:v>184.65348629256908</c:v>
                </c:pt>
                <c:pt idx="404">
                  <c:v>184.63163325930904</c:v>
                </c:pt>
                <c:pt idx="405">
                  <c:v>184.60972347089412</c:v>
                </c:pt>
                <c:pt idx="406">
                  <c:v>184.58775690711451</c:v>
                </c:pt>
                <c:pt idx="407">
                  <c:v>184.56573354769839</c:v>
                </c:pt>
                <c:pt idx="408">
                  <c:v>184.54365337231189</c:v>
                </c:pt>
                <c:pt idx="409">
                  <c:v>184.52151636055888</c:v>
                </c:pt>
                <c:pt idx="410">
                  <c:v>184.49932249198099</c:v>
                </c:pt>
                <c:pt idx="411">
                  <c:v>184.47707174605739</c:v>
                </c:pt>
                <c:pt idx="412">
                  <c:v>184.45476410220473</c:v>
                </c:pt>
                <c:pt idx="413">
                  <c:v>184.43239953977718</c:v>
                </c:pt>
                <c:pt idx="414">
                  <c:v>184.40997803806604</c:v>
                </c:pt>
                <c:pt idx="415">
                  <c:v>184.38749957629992</c:v>
                </c:pt>
                <c:pt idx="416">
                  <c:v>184.36496413364443</c:v>
                </c:pt>
                <c:pt idx="417">
                  <c:v>184.34237168920225</c:v>
                </c:pt>
                <c:pt idx="418">
                  <c:v>184.31972222201293</c:v>
                </c:pt>
                <c:pt idx="419">
                  <c:v>184.29701571105269</c:v>
                </c:pt>
                <c:pt idx="420">
                  <c:v>184.27425213523458</c:v>
                </c:pt>
                <c:pt idx="421">
                  <c:v>184.25143147340808</c:v>
                </c:pt>
                <c:pt idx="422">
                  <c:v>184.22855370435931</c:v>
                </c:pt>
                <c:pt idx="423">
                  <c:v>184.20561880681055</c:v>
                </c:pt>
                <c:pt idx="424">
                  <c:v>184.18262675942049</c:v>
                </c:pt>
                <c:pt idx="425">
                  <c:v>184.15957754078391</c:v>
                </c:pt>
                <c:pt idx="426">
                  <c:v>184.13647112943161</c:v>
                </c:pt>
                <c:pt idx="427">
                  <c:v>184.11330750383036</c:v>
                </c:pt>
                <c:pt idx="428">
                  <c:v>184.0900866423828</c:v>
                </c:pt>
                <c:pt idx="429">
                  <c:v>184.06680852342717</c:v>
                </c:pt>
                <c:pt idx="430">
                  <c:v>184.04347312523745</c:v>
                </c:pt>
                <c:pt idx="431">
                  <c:v>184.02008042602307</c:v>
                </c:pt>
                <c:pt idx="432">
                  <c:v>183.99663040392886</c:v>
                </c:pt>
                <c:pt idx="433">
                  <c:v>183.97312303703495</c:v>
                </c:pt>
                <c:pt idx="434">
                  <c:v>183.94955830335664</c:v>
                </c:pt>
                <c:pt idx="435">
                  <c:v>183.92593618084427</c:v>
                </c:pt>
                <c:pt idx="436">
                  <c:v>183.90225664738321</c:v>
                </c:pt>
                <c:pt idx="437">
                  <c:v>183.8785196807936</c:v>
                </c:pt>
                <c:pt idx="438">
                  <c:v>183.85472525883037</c:v>
                </c:pt>
                <c:pt idx="439">
                  <c:v>183.83087335918307</c:v>
                </c:pt>
                <c:pt idx="440">
                  <c:v>183.80696395947569</c:v>
                </c:pt>
                <c:pt idx="441">
                  <c:v>183.78299703726677</c:v>
                </c:pt>
                <c:pt idx="442">
                  <c:v>183.75897257004894</c:v>
                </c:pt>
                <c:pt idx="443">
                  <c:v>183.73489053524918</c:v>
                </c:pt>
                <c:pt idx="444">
                  <c:v>183.71075091022843</c:v>
                </c:pt>
                <c:pt idx="445">
                  <c:v>183.68655367228163</c:v>
                </c:pt>
                <c:pt idx="446">
                  <c:v>183.66229879863749</c:v>
                </c:pt>
                <c:pt idx="447">
                  <c:v>183.63798626645851</c:v>
                </c:pt>
                <c:pt idx="448">
                  <c:v>183.61361605284071</c:v>
                </c:pt>
                <c:pt idx="449">
                  <c:v>183.58918813481364</c:v>
                </c:pt>
                <c:pt idx="450">
                  <c:v>183.56470248934025</c:v>
                </c:pt>
                <c:pt idx="451">
                  <c:v>183.54015909331667</c:v>
                </c:pt>
                <c:pt idx="452">
                  <c:v>183.51555792357223</c:v>
                </c:pt>
                <c:pt idx="453">
                  <c:v>183.49089895686924</c:v>
                </c:pt>
                <c:pt idx="454">
                  <c:v>183.46618216990291</c:v>
                </c:pt>
                <c:pt idx="455">
                  <c:v>183.44140753930122</c:v>
                </c:pt>
                <c:pt idx="456">
                  <c:v>183.41657504162484</c:v>
                </c:pt>
                <c:pt idx="457">
                  <c:v>183.39168465336698</c:v>
                </c:pt>
                <c:pt idx="458">
                  <c:v>183.36673635095326</c:v>
                </c:pt>
                <c:pt idx="459">
                  <c:v>183.34173011074157</c:v>
                </c:pt>
                <c:pt idx="460">
                  <c:v>183.31666590902202</c:v>
                </c:pt>
                <c:pt idx="461">
                  <c:v>183.29154372201683</c:v>
                </c:pt>
                <c:pt idx="462">
                  <c:v>183.26636352588</c:v>
                </c:pt>
                <c:pt idx="463">
                  <c:v>183.2411252966975</c:v>
                </c:pt>
                <c:pt idx="464">
                  <c:v>183.21582901048697</c:v>
                </c:pt>
                <c:pt idx="465">
                  <c:v>183.19047464319755</c:v>
                </c:pt>
                <c:pt idx="466">
                  <c:v>183.16506217070983</c:v>
                </c:pt>
                <c:pt idx="467">
                  <c:v>183.13959156883581</c:v>
                </c:pt>
                <c:pt idx="468">
                  <c:v>183.11406281331864</c:v>
                </c:pt>
                <c:pt idx="469">
                  <c:v>183.08847587983249</c:v>
                </c:pt>
                <c:pt idx="470">
                  <c:v>183.06283074398254</c:v>
                </c:pt>
                <c:pt idx="471">
                  <c:v>183.0371273813048</c:v>
                </c:pt>
                <c:pt idx="472">
                  <c:v>183.01136576726594</c:v>
                </c:pt>
                <c:pt idx="473">
                  <c:v>182.98554587726321</c:v>
                </c:pt>
                <c:pt idx="474">
                  <c:v>182.9596676866243</c:v>
                </c:pt>
                <c:pt idx="475">
                  <c:v>182.93373117060725</c:v>
                </c:pt>
                <c:pt idx="476">
                  <c:v>182.9077363044002</c:v>
                </c:pt>
                <c:pt idx="477">
                  <c:v>182.88168306312144</c:v>
                </c:pt>
                <c:pt idx="478">
                  <c:v>182.85557142181915</c:v>
                </c:pt>
                <c:pt idx="479">
                  <c:v>182.82940135547125</c:v>
                </c:pt>
                <c:pt idx="480">
                  <c:v>182.80317283898549</c:v>
                </c:pt>
                <c:pt idx="481">
                  <c:v>182.77688584719897</c:v>
                </c:pt>
                <c:pt idx="482">
                  <c:v>182.7505403548783</c:v>
                </c:pt>
                <c:pt idx="483">
                  <c:v>182.72413633671934</c:v>
                </c:pt>
                <c:pt idx="484">
                  <c:v>182.69767376734714</c:v>
                </c:pt>
                <c:pt idx="485">
                  <c:v>182.67115262131566</c:v>
                </c:pt>
                <c:pt idx="486">
                  <c:v>182.64457287310785</c:v>
                </c:pt>
                <c:pt idx="487">
                  <c:v>182.61793449713531</c:v>
                </c:pt>
                <c:pt idx="488">
                  <c:v>182.5912374677383</c:v>
                </c:pt>
                <c:pt idx="489">
                  <c:v>182.56448175918558</c:v>
                </c:pt>
                <c:pt idx="490">
                  <c:v>182.53766734567415</c:v>
                </c:pt>
                <c:pt idx="491">
                  <c:v>182.51079420132936</c:v>
                </c:pt>
                <c:pt idx="492">
                  <c:v>182.48386230020452</c:v>
                </c:pt>
                <c:pt idx="493">
                  <c:v>182.45687161628086</c:v>
                </c:pt>
                <c:pt idx="494">
                  <c:v>182.42982212346752</c:v>
                </c:pt>
                <c:pt idx="495">
                  <c:v>182.40271379560119</c:v>
                </c:pt>
                <c:pt idx="496">
                  <c:v>182.37554660644611</c:v>
                </c:pt>
                <c:pt idx="497">
                  <c:v>182.34832052969395</c:v>
                </c:pt>
                <c:pt idx="498">
                  <c:v>182.32103553896351</c:v>
                </c:pt>
                <c:pt idx="499">
                  <c:v>182.29369160780084</c:v>
                </c:pt>
                <c:pt idx="500">
                  <c:v>182.26628870967883</c:v>
                </c:pt>
                <c:pt idx="501">
                  <c:v>182.23882681799725</c:v>
                </c:pt>
                <c:pt idx="502">
                  <c:v>182.21130590608257</c:v>
                </c:pt>
                <c:pt idx="503">
                  <c:v>182.18372594718772</c:v>
                </c:pt>
                <c:pt idx="504">
                  <c:v>182.15608691449208</c:v>
                </c:pt>
                <c:pt idx="505">
                  <c:v>182.12838878110134</c:v>
                </c:pt>
                <c:pt idx="506">
                  <c:v>182.10063152004719</c:v>
                </c:pt>
                <c:pt idx="507">
                  <c:v>182.07281510428734</c:v>
                </c:pt>
                <c:pt idx="508">
                  <c:v>182.04493950670533</c:v>
                </c:pt>
                <c:pt idx="509">
                  <c:v>182.01700470011036</c:v>
                </c:pt>
                <c:pt idx="510">
                  <c:v>181.9890106572372</c:v>
                </c:pt>
                <c:pt idx="511">
                  <c:v>181.96095735074599</c:v>
                </c:pt>
                <c:pt idx="512">
                  <c:v>181.93284475322204</c:v>
                </c:pt>
                <c:pt idx="513">
                  <c:v>181.90467283717589</c:v>
                </c:pt>
                <c:pt idx="514">
                  <c:v>181.87644157504292</c:v>
                </c:pt>
                <c:pt idx="515">
                  <c:v>181.84815093918331</c:v>
                </c:pt>
                <c:pt idx="516">
                  <c:v>181.81980090188199</c:v>
                </c:pt>
                <c:pt idx="517">
                  <c:v>181.79139143534823</c:v>
                </c:pt>
                <c:pt idx="518">
                  <c:v>181.7629225117158</c:v>
                </c:pt>
                <c:pt idx="519">
                  <c:v>181.73439410304258</c:v>
                </c:pt>
                <c:pt idx="520">
                  <c:v>181.70580618131055</c:v>
                </c:pt>
                <c:pt idx="521">
                  <c:v>181.67715871842557</c:v>
                </c:pt>
                <c:pt idx="522">
                  <c:v>181.64845168621724</c:v>
                </c:pt>
                <c:pt idx="523">
                  <c:v>181.61968505643875</c:v>
                </c:pt>
                <c:pt idx="524">
                  <c:v>181.59085880076674</c:v>
                </c:pt>
                <c:pt idx="525">
                  <c:v>181.56197289080112</c:v>
                </c:pt>
                <c:pt idx="526">
                  <c:v>181.53302729806495</c:v>
                </c:pt>
                <c:pt idx="527">
                  <c:v>181.50402199400432</c:v>
                </c:pt>
                <c:pt idx="528">
                  <c:v>181.47495694998801</c:v>
                </c:pt>
                <c:pt idx="529">
                  <c:v>181.44583213730758</c:v>
                </c:pt>
                <c:pt idx="530">
                  <c:v>181.41664752717708</c:v>
                </c:pt>
                <c:pt idx="531">
                  <c:v>181.38740309073285</c:v>
                </c:pt>
                <c:pt idx="532">
                  <c:v>181.35809879903351</c:v>
                </c:pt>
                <c:pt idx="533">
                  <c:v>181.32873462305969</c:v>
                </c:pt>
                <c:pt idx="534">
                  <c:v>181.29931053371385</c:v>
                </c:pt>
                <c:pt idx="535">
                  <c:v>181.26982650182021</c:v>
                </c:pt>
                <c:pt idx="536">
                  <c:v>181.24028249812457</c:v>
                </c:pt>
                <c:pt idx="537">
                  <c:v>181.2106784932941</c:v>
                </c:pt>
                <c:pt idx="538">
                  <c:v>181.1810144579172</c:v>
                </c:pt>
                <c:pt idx="539">
                  <c:v>181.15129036250335</c:v>
                </c:pt>
                <c:pt idx="540">
                  <c:v>181.12150617748296</c:v>
                </c:pt>
                <c:pt idx="541">
                  <c:v>181.09166187320719</c:v>
                </c:pt>
                <c:pt idx="542">
                  <c:v>181.06175741994775</c:v>
                </c:pt>
                <c:pt idx="543">
                  <c:v>181.03179278789679</c:v>
                </c:pt>
                <c:pt idx="544">
                  <c:v>181.00176794716674</c:v>
                </c:pt>
                <c:pt idx="545">
                  <c:v>180.97168286779012</c:v>
                </c:pt>
                <c:pt idx="546">
                  <c:v>180.94153751971933</c:v>
                </c:pt>
                <c:pt idx="547">
                  <c:v>180.91133187282659</c:v>
                </c:pt>
                <c:pt idx="548">
                  <c:v>180.88106589690364</c:v>
                </c:pt>
                <c:pt idx="549">
                  <c:v>180.85073956166173</c:v>
                </c:pt>
                <c:pt idx="550">
                  <c:v>180.8203528367313</c:v>
                </c:pt>
                <c:pt idx="551">
                  <c:v>180.78990569166189</c:v>
                </c:pt>
                <c:pt idx="552">
                  <c:v>180.75939809592197</c:v>
                </c:pt>
                <c:pt idx="553">
                  <c:v>180.72883001889875</c:v>
                </c:pt>
                <c:pt idx="554">
                  <c:v>180.69820142989803</c:v>
                </c:pt>
                <c:pt idx="555">
                  <c:v>180.66751229814398</c:v>
                </c:pt>
                <c:pt idx="556">
                  <c:v>180.63676259277898</c:v>
                </c:pt>
                <c:pt idx="557">
                  <c:v>180.6059522828636</c:v>
                </c:pt>
                <c:pt idx="558">
                  <c:v>180.5750813373761</c:v>
                </c:pt>
                <c:pt idx="559">
                  <c:v>180.54414972521263</c:v>
                </c:pt>
                <c:pt idx="560">
                  <c:v>180.51315741518678</c:v>
                </c:pt>
                <c:pt idx="561">
                  <c:v>180.4821043760295</c:v>
                </c:pt>
                <c:pt idx="562">
                  <c:v>180.4509905763889</c:v>
                </c:pt>
                <c:pt idx="563">
                  <c:v>180.41981598483022</c:v>
                </c:pt>
                <c:pt idx="564">
                  <c:v>180.3885805698354</c:v>
                </c:pt>
                <c:pt idx="565">
                  <c:v>180.3572842998031</c:v>
                </c:pt>
                <c:pt idx="566">
                  <c:v>180.3259271430484</c:v>
                </c:pt>
                <c:pt idx="567">
                  <c:v>180.29450906780272</c:v>
                </c:pt>
                <c:pt idx="568">
                  <c:v>180.26303004221359</c:v>
                </c:pt>
                <c:pt idx="569">
                  <c:v>180.23149003434443</c:v>
                </c:pt>
                <c:pt idx="570">
                  <c:v>180.19988901217448</c:v>
                </c:pt>
                <c:pt idx="571">
                  <c:v>180.16822694359846</c:v>
                </c:pt>
                <c:pt idx="572">
                  <c:v>180.13650379642655</c:v>
                </c:pt>
                <c:pt idx="573">
                  <c:v>180.1047195383841</c:v>
                </c:pt>
                <c:pt idx="574">
                  <c:v>180.07287413711151</c:v>
                </c:pt>
                <c:pt idx="575">
                  <c:v>180.04096756016392</c:v>
                </c:pt>
                <c:pt idx="576">
                  <c:v>180.00899977501123</c:v>
                </c:pt>
                <c:pt idx="577">
                  <c:v>179.97697074903778</c:v>
                </c:pt>
                <c:pt idx="578">
                  <c:v>179.9448804495421</c:v>
                </c:pt>
                <c:pt idx="579">
                  <c:v>179.91272884373691</c:v>
                </c:pt>
                <c:pt idx="580">
                  <c:v>179.88051589874874</c:v>
                </c:pt>
                <c:pt idx="581">
                  <c:v>179.84824158161791</c:v>
                </c:pt>
                <c:pt idx="582">
                  <c:v>179.81590585929823</c:v>
                </c:pt>
                <c:pt idx="583">
                  <c:v>179.78350869865679</c:v>
                </c:pt>
                <c:pt idx="584">
                  <c:v>179.75105006647388</c:v>
                </c:pt>
                <c:pt idx="585">
                  <c:v>179.71852992944272</c:v>
                </c:pt>
                <c:pt idx="586">
                  <c:v>179.68594825416929</c:v>
                </c:pt>
                <c:pt idx="587">
                  <c:v>179.65330500717207</c:v>
                </c:pt>
                <c:pt idx="588">
                  <c:v>179.62060015488203</c:v>
                </c:pt>
                <c:pt idx="589">
                  <c:v>179.58783366364216</c:v>
                </c:pt>
                <c:pt idx="590">
                  <c:v>179.55500549970753</c:v>
                </c:pt>
                <c:pt idx="591">
                  <c:v>179.52211562924495</c:v>
                </c:pt>
                <c:pt idx="592">
                  <c:v>179.48916401833287</c:v>
                </c:pt>
                <c:pt idx="593">
                  <c:v>179.45615063296103</c:v>
                </c:pt>
                <c:pt idx="594">
                  <c:v>179.42307543903041</c:v>
                </c:pt>
                <c:pt idx="595">
                  <c:v>179.38993840235298</c:v>
                </c:pt>
                <c:pt idx="596">
                  <c:v>179.3567394886515</c:v>
                </c:pt>
                <c:pt idx="597">
                  <c:v>179.32347866355929</c:v>
                </c:pt>
                <c:pt idx="598">
                  <c:v>179.29015589262005</c:v>
                </c:pt>
                <c:pt idx="599">
                  <c:v>179.25677114128771</c:v>
                </c:pt>
                <c:pt idx="600">
                  <c:v>179.22332437492616</c:v>
                </c:pt>
                <c:pt idx="601">
                  <c:v>179.18981555880902</c:v>
                </c:pt>
                <c:pt idx="602">
                  <c:v>179.15624465811959</c:v>
                </c:pt>
                <c:pt idx="603">
                  <c:v>179.1226116379504</c:v>
                </c:pt>
                <c:pt idx="604">
                  <c:v>179.08891646330324</c:v>
                </c:pt>
                <c:pt idx="605">
                  <c:v>179.0551590990888</c:v>
                </c:pt>
                <c:pt idx="606">
                  <c:v>179.02133951012655</c:v>
                </c:pt>
                <c:pt idx="607">
                  <c:v>178.9874576611445</c:v>
                </c:pt>
                <c:pt idx="608">
                  <c:v>178.953513516779</c:v>
                </c:pt>
                <c:pt idx="609">
                  <c:v>178.91950704157443</c:v>
                </c:pt>
                <c:pt idx="610">
                  <c:v>178.88543819998318</c:v>
                </c:pt>
                <c:pt idx="611">
                  <c:v>178.85130695636531</c:v>
                </c:pt>
                <c:pt idx="612">
                  <c:v>178.81711327498832</c:v>
                </c:pt>
                <c:pt idx="613">
                  <c:v>178.78285712002705</c:v>
                </c:pt>
                <c:pt idx="614">
                  <c:v>178.74853845556333</c:v>
                </c:pt>
                <c:pt idx="615">
                  <c:v>178.71415724558588</c:v>
                </c:pt>
                <c:pt idx="616">
                  <c:v>178.67971345399008</c:v>
                </c:pt>
                <c:pt idx="617">
                  <c:v>178.6452070445776</c:v>
                </c:pt>
                <c:pt idx="618">
                  <c:v>178.61063798105644</c:v>
                </c:pt>
                <c:pt idx="619">
                  <c:v>178.57600622704047</c:v>
                </c:pt>
                <c:pt idx="620">
                  <c:v>178.54131174604942</c:v>
                </c:pt>
                <c:pt idx="621">
                  <c:v>178.50655450150842</c:v>
                </c:pt>
                <c:pt idx="622">
                  <c:v>178.47173445674807</c:v>
                </c:pt>
                <c:pt idx="623">
                  <c:v>178.43685157500397</c:v>
                </c:pt>
                <c:pt idx="624">
                  <c:v>178.40190581941664</c:v>
                </c:pt>
                <c:pt idx="625">
                  <c:v>178.36689715303118</c:v>
                </c:pt>
                <c:pt idx="626">
                  <c:v>178.3318255387972</c:v>
                </c:pt>
                <c:pt idx="627">
                  <c:v>178.29669093956846</c:v>
                </c:pt>
                <c:pt idx="628">
                  <c:v>178.26149331810277</c:v>
                </c:pt>
                <c:pt idx="629">
                  <c:v>178.2262326370616</c:v>
                </c:pt>
                <c:pt idx="630">
                  <c:v>178.19090885900997</c:v>
                </c:pt>
                <c:pt idx="631">
                  <c:v>178.15552194641623</c:v>
                </c:pt>
                <c:pt idx="632">
                  <c:v>178.12007186165178</c:v>
                </c:pt>
                <c:pt idx="633">
                  <c:v>178.08455856699086</c:v>
                </c:pt>
                <c:pt idx="634">
                  <c:v>178.0489820246103</c:v>
                </c:pt>
                <c:pt idx="635">
                  <c:v>178.01334219658929</c:v>
                </c:pt>
                <c:pt idx="636">
                  <c:v>177.97763904490924</c:v>
                </c:pt>
                <c:pt idx="637">
                  <c:v>177.94187253145336</c:v>
                </c:pt>
                <c:pt idx="638">
                  <c:v>177.90604261800667</c:v>
                </c:pt>
                <c:pt idx="639">
                  <c:v>177.87014926625548</c:v>
                </c:pt>
                <c:pt idx="640">
                  <c:v>177.83419243778741</c:v>
                </c:pt>
                <c:pt idx="641">
                  <c:v>177.798172094091</c:v>
                </c:pt>
                <c:pt idx="642">
                  <c:v>177.76208819655557</c:v>
                </c:pt>
                <c:pt idx="643">
                  <c:v>177.72594070647088</c:v>
                </c:pt>
                <c:pt idx="644">
                  <c:v>177.68972958502695</c:v>
                </c:pt>
                <c:pt idx="645">
                  <c:v>177.65345479331384</c:v>
                </c:pt>
                <c:pt idx="646">
                  <c:v>177.61711629232133</c:v>
                </c:pt>
                <c:pt idx="647">
                  <c:v>177.58071404293881</c:v>
                </c:pt>
                <c:pt idx="648">
                  <c:v>177.54424800595484</c:v>
                </c:pt>
                <c:pt idx="649">
                  <c:v>177.50771814205714</c:v>
                </c:pt>
                <c:pt idx="650">
                  <c:v>177.47112441183214</c:v>
                </c:pt>
                <c:pt idx="651">
                  <c:v>177.43446677576486</c:v>
                </c:pt>
                <c:pt idx="652">
                  <c:v>177.39774519423858</c:v>
                </c:pt>
                <c:pt idx="653">
                  <c:v>177.36095962753473</c:v>
                </c:pt>
                <c:pt idx="654">
                  <c:v>177.3241100358324</c:v>
                </c:pt>
                <c:pt idx="655">
                  <c:v>177.28719637920838</c:v>
                </c:pt>
                <c:pt idx="656">
                  <c:v>177.25021861763668</c:v>
                </c:pt>
                <c:pt idx="657">
                  <c:v>177.21317671098839</c:v>
                </c:pt>
                <c:pt idx="658">
                  <c:v>177.17607061903141</c:v>
                </c:pt>
                <c:pt idx="659">
                  <c:v>177.13890030143011</c:v>
                </c:pt>
                <c:pt idx="660">
                  <c:v>177.10166571774531</c:v>
                </c:pt>
                <c:pt idx="661">
                  <c:v>177.0643668274337</c:v>
                </c:pt>
                <c:pt idx="662">
                  <c:v>177.02700358984782</c:v>
                </c:pt>
                <c:pt idx="663">
                  <c:v>176.98957596423583</c:v>
                </c:pt>
                <c:pt idx="664">
                  <c:v>176.95208390974094</c:v>
                </c:pt>
                <c:pt idx="665">
                  <c:v>176.91452738540156</c:v>
                </c:pt>
                <c:pt idx="666">
                  <c:v>176.87690635015076</c:v>
                </c:pt>
                <c:pt idx="667">
                  <c:v>176.83922076281607</c:v>
                </c:pt>
                <c:pt idx="668">
                  <c:v>176.80147058211932</c:v>
                </c:pt>
                <c:pt idx="669">
                  <c:v>176.76365576667621</c:v>
                </c:pt>
                <c:pt idx="670">
                  <c:v>176.72577627499618</c:v>
                </c:pt>
                <c:pt idx="671">
                  <c:v>176.6878320654821</c:v>
                </c:pt>
                <c:pt idx="672">
                  <c:v>176.64982309642997</c:v>
                </c:pt>
                <c:pt idx="673">
                  <c:v>176.6117493260287</c:v>
                </c:pt>
                <c:pt idx="674">
                  <c:v>176.57361071235985</c:v>
                </c:pt>
                <c:pt idx="675">
                  <c:v>176.53540721339729</c:v>
                </c:pt>
                <c:pt idx="676">
                  <c:v>176.49713878700697</c:v>
                </c:pt>
                <c:pt idx="677">
                  <c:v>176.45880539094671</c:v>
                </c:pt>
                <c:pt idx="678">
                  <c:v>176.42040698286579</c:v>
                </c:pt>
                <c:pt idx="679">
                  <c:v>176.38194352030482</c:v>
                </c:pt>
                <c:pt idx="680">
                  <c:v>176.34341496069538</c:v>
                </c:pt>
                <c:pt idx="681">
                  <c:v>176.30482126135973</c:v>
                </c:pt>
                <c:pt idx="682">
                  <c:v>176.2661623795106</c:v>
                </c:pt>
                <c:pt idx="683">
                  <c:v>176.22743827225091</c:v>
                </c:pt>
                <c:pt idx="684">
                  <c:v>176.18864889657334</c:v>
                </c:pt>
                <c:pt idx="685">
                  <c:v>176.14979420936035</c:v>
                </c:pt>
                <c:pt idx="686">
                  <c:v>176.11087416738354</c:v>
                </c:pt>
                <c:pt idx="687">
                  <c:v>176.07188872730364</c:v>
                </c:pt>
                <c:pt idx="688">
                  <c:v>176.03283784567014</c:v>
                </c:pt>
                <c:pt idx="689">
                  <c:v>175.99372147892095</c:v>
                </c:pt>
                <c:pt idx="690">
                  <c:v>175.95453958338217</c:v>
                </c:pt>
                <c:pt idx="691">
                  <c:v>175.91529211526779</c:v>
                </c:pt>
                <c:pt idx="692">
                  <c:v>175.87597903067945</c:v>
                </c:pt>
                <c:pt idx="693">
                  <c:v>175.83660028560607</c:v>
                </c:pt>
                <c:pt idx="694">
                  <c:v>175.79715583592358</c:v>
                </c:pt>
                <c:pt idx="695">
                  <c:v>175.75764563739469</c:v>
                </c:pt>
                <c:pt idx="696">
                  <c:v>175.71806964566849</c:v>
                </c:pt>
                <c:pt idx="697">
                  <c:v>175.67842781628028</c:v>
                </c:pt>
                <c:pt idx="698">
                  <c:v>175.63872010465118</c:v>
                </c:pt>
                <c:pt idx="699">
                  <c:v>175.59894646608788</c:v>
                </c:pt>
                <c:pt idx="700">
                  <c:v>175.55910685578235</c:v>
                </c:pt>
                <c:pt idx="701">
                  <c:v>175.51920122881143</c:v>
                </c:pt>
                <c:pt idx="702">
                  <c:v>175.47922954013674</c:v>
                </c:pt>
                <c:pt idx="703">
                  <c:v>175.43919174460422</c:v>
                </c:pt>
                <c:pt idx="704">
                  <c:v>175.3990877969438</c:v>
                </c:pt>
                <c:pt idx="705">
                  <c:v>175.35891765176927</c:v>
                </c:pt>
                <c:pt idx="706">
                  <c:v>175.31868126357784</c:v>
                </c:pt>
                <c:pt idx="707">
                  <c:v>175.27837858674982</c:v>
                </c:pt>
                <c:pt idx="708">
                  <c:v>175.23800957554843</c:v>
                </c:pt>
                <c:pt idx="709">
                  <c:v>175.19757418411933</c:v>
                </c:pt>
                <c:pt idx="710">
                  <c:v>175.15707236649052</c:v>
                </c:pt>
                <c:pt idx="711">
                  <c:v>175.11650407657183</c:v>
                </c:pt>
                <c:pt idx="712">
                  <c:v>175.07586926815472</c:v>
                </c:pt>
                <c:pt idx="713">
                  <c:v>175.03516789491192</c:v>
                </c:pt>
                <c:pt idx="714">
                  <c:v>174.99439991039714</c:v>
                </c:pt>
                <c:pt idx="715">
                  <c:v>174.95356526804477</c:v>
                </c:pt>
                <c:pt idx="716">
                  <c:v>174.91266392116952</c:v>
                </c:pt>
                <c:pt idx="717">
                  <c:v>174.87169582296616</c:v>
                </c:pt>
                <c:pt idx="718">
                  <c:v>174.83066092650913</c:v>
                </c:pt>
                <c:pt idx="719">
                  <c:v>174.78955918475222</c:v>
                </c:pt>
                <c:pt idx="720">
                  <c:v>174.7483905505284</c:v>
                </c:pt>
                <c:pt idx="721">
                  <c:v>174.70715497654925</c:v>
                </c:pt>
                <c:pt idx="722">
                  <c:v>174.66585241540488</c:v>
                </c:pt>
                <c:pt idx="723">
                  <c:v>174.62448281956341</c:v>
                </c:pt>
                <c:pt idx="724">
                  <c:v>174.58304614137077</c:v>
                </c:pt>
                <c:pt idx="725">
                  <c:v>174.54154233305033</c:v>
                </c:pt>
                <c:pt idx="726">
                  <c:v>174.49997134670252</c:v>
                </c:pt>
                <c:pt idx="727">
                  <c:v>174.45833313430458</c:v>
                </c:pt>
                <c:pt idx="728">
                  <c:v>174.41662764771024</c:v>
                </c:pt>
                <c:pt idx="729">
                  <c:v>174.37485483864927</c:v>
                </c:pt>
                <c:pt idx="730">
                  <c:v>174.33301465872722</c:v>
                </c:pt>
                <c:pt idx="731">
                  <c:v>174.29110705942514</c:v>
                </c:pt>
                <c:pt idx="732">
                  <c:v>174.24913199209917</c:v>
                </c:pt>
                <c:pt idx="733">
                  <c:v>174.20708940798019</c:v>
                </c:pt>
                <c:pt idx="734">
                  <c:v>174.16497925817347</c:v>
                </c:pt>
                <c:pt idx="735">
                  <c:v>174.1228014936585</c:v>
                </c:pt>
                <c:pt idx="736">
                  <c:v>174.08055606528836</c:v>
                </c:pt>
                <c:pt idx="737">
                  <c:v>174.0382429237896</c:v>
                </c:pt>
                <c:pt idx="738">
                  <c:v>173.99586201976183</c:v>
                </c:pt>
                <c:pt idx="739">
                  <c:v>173.95341330367737</c:v>
                </c:pt>
                <c:pt idx="740">
                  <c:v>173.91089672588086</c:v>
                </c:pt>
                <c:pt idx="741">
                  <c:v>173.86831223658899</c:v>
                </c:pt>
                <c:pt idx="742">
                  <c:v>173.82565978589008</c:v>
                </c:pt>
                <c:pt idx="743">
                  <c:v>173.78293932374376</c:v>
                </c:pt>
                <c:pt idx="744">
                  <c:v>173.7401507999806</c:v>
                </c:pt>
                <c:pt idx="745">
                  <c:v>173.69729416430181</c:v>
                </c:pt>
                <c:pt idx="746">
                  <c:v>173.65436936627884</c:v>
                </c:pt>
                <c:pt idx="747">
                  <c:v>173.61137635535295</c:v>
                </c:pt>
                <c:pt idx="748">
                  <c:v>173.56831508083496</c:v>
                </c:pt>
                <c:pt idx="749">
                  <c:v>173.52518549190489</c:v>
                </c:pt>
                <c:pt idx="750">
                  <c:v>173.48198753761153</c:v>
                </c:pt>
                <c:pt idx="751">
                  <c:v>173.43872116687209</c:v>
                </c:pt>
                <c:pt idx="752">
                  <c:v>173.39538632847183</c:v>
                </c:pt>
                <c:pt idx="753">
                  <c:v>173.35198297106382</c:v>
                </c:pt>
                <c:pt idx="754">
                  <c:v>173.30851104316832</c:v>
                </c:pt>
                <c:pt idx="755">
                  <c:v>173.26497049317268</c:v>
                </c:pt>
                <c:pt idx="756">
                  <c:v>173.22136126933074</c:v>
                </c:pt>
                <c:pt idx="757">
                  <c:v>173.17768331976265</c:v>
                </c:pt>
                <c:pt idx="758">
                  <c:v>173.13393659245435</c:v>
                </c:pt>
                <c:pt idx="759">
                  <c:v>173.09012103525723</c:v>
                </c:pt>
                <c:pt idx="760">
                  <c:v>173.04623659588788</c:v>
                </c:pt>
                <c:pt idx="761">
                  <c:v>173.00228322192746</c:v>
                </c:pt>
                <c:pt idx="762">
                  <c:v>172.95826086082155</c:v>
                </c:pt>
                <c:pt idx="763">
                  <c:v>172.91416945987973</c:v>
                </c:pt>
                <c:pt idx="764">
                  <c:v>172.87000896627501</c:v>
                </c:pt>
                <c:pt idx="765">
                  <c:v>172.82577932704368</c:v>
                </c:pt>
                <c:pt idx="766">
                  <c:v>172.78148048908483</c:v>
                </c:pt>
                <c:pt idx="767">
                  <c:v>172.73711239915991</c:v>
                </c:pt>
                <c:pt idx="768">
                  <c:v>172.69267500389239</c:v>
                </c:pt>
                <c:pt idx="769">
                  <c:v>172.64816824976742</c:v>
                </c:pt>
                <c:pt idx="770">
                  <c:v>172.60359208313133</c:v>
                </c:pt>
                <c:pt idx="771">
                  <c:v>172.55894645019134</c:v>
                </c:pt>
                <c:pt idx="772">
                  <c:v>172.51423129701502</c:v>
                </c:pt>
                <c:pt idx="773">
                  <c:v>172.46944656953011</c:v>
                </c:pt>
                <c:pt idx="774">
                  <c:v>172.42459221352388</c:v>
                </c:pt>
                <c:pt idx="775">
                  <c:v>172.37966817464292</c:v>
                </c:pt>
                <c:pt idx="776">
                  <c:v>172.33467439839262</c:v>
                </c:pt>
                <c:pt idx="777">
                  <c:v>172.28961083013681</c:v>
                </c:pt>
                <c:pt idx="778">
                  <c:v>172.24447741509741</c:v>
                </c:pt>
                <c:pt idx="779">
                  <c:v>172.19927409835384</c:v>
                </c:pt>
                <c:pt idx="780">
                  <c:v>172.15400082484288</c:v>
                </c:pt>
                <c:pt idx="781">
                  <c:v>172.10865753935798</c:v>
                </c:pt>
                <c:pt idx="782">
                  <c:v>172.06324418654904</c:v>
                </c:pt>
                <c:pt idx="783">
                  <c:v>172.01776071092195</c:v>
                </c:pt>
                <c:pt idx="784">
                  <c:v>171.9722070568381</c:v>
                </c:pt>
                <c:pt idx="785">
                  <c:v>171.9265831685141</c:v>
                </c:pt>
                <c:pt idx="786">
                  <c:v>171.88088899002122</c:v>
                </c:pt>
                <c:pt idx="787">
                  <c:v>171.83512446528502</c:v>
                </c:pt>
                <c:pt idx="788">
                  <c:v>171.789289538085</c:v>
                </c:pt>
                <c:pt idx="789">
                  <c:v>171.74338415205403</c:v>
                </c:pt>
                <c:pt idx="790">
                  <c:v>171.69740825067802</c:v>
                </c:pt>
                <c:pt idx="791">
                  <c:v>171.65136177729556</c:v>
                </c:pt>
                <c:pt idx="792">
                  <c:v>171.60524467509728</c:v>
                </c:pt>
                <c:pt idx="793">
                  <c:v>171.55905688712562</c:v>
                </c:pt>
                <c:pt idx="794">
                  <c:v>171.51279835627429</c:v>
                </c:pt>
                <c:pt idx="795">
                  <c:v>171.46646902528786</c:v>
                </c:pt>
                <c:pt idx="796">
                  <c:v>171.42006883676135</c:v>
                </c:pt>
                <c:pt idx="797">
                  <c:v>171.37359773313975</c:v>
                </c:pt>
                <c:pt idx="798">
                  <c:v>171.32705565671756</c:v>
                </c:pt>
                <c:pt idx="799">
                  <c:v>171.28044254963845</c:v>
                </c:pt>
                <c:pt idx="800">
                  <c:v>171.2337583538947</c:v>
                </c:pt>
                <c:pt idx="801">
                  <c:v>171.18700301132677</c:v>
                </c:pt>
                <c:pt idx="802">
                  <c:v>171.14017646362294</c:v>
                </c:pt>
                <c:pt idx="803">
                  <c:v>171.09327865231879</c:v>
                </c:pt>
                <c:pt idx="804">
                  <c:v>171.0463095187967</c:v>
                </c:pt>
                <c:pt idx="805">
                  <c:v>170.99926900428551</c:v>
                </c:pt>
                <c:pt idx="806">
                  <c:v>170.95215704986001</c:v>
                </c:pt>
                <c:pt idx="807">
                  <c:v>170.90497359644041</c:v>
                </c:pt>
                <c:pt idx="808">
                  <c:v>170.85771858479205</c:v>
                </c:pt>
                <c:pt idx="809">
                  <c:v>170.81039195552475</c:v>
                </c:pt>
                <c:pt idx="810">
                  <c:v>170.76299364909249</c:v>
                </c:pt>
                <c:pt idx="811">
                  <c:v>170.71552360579281</c:v>
                </c:pt>
                <c:pt idx="812">
                  <c:v>170.66798176576648</c:v>
                </c:pt>
                <c:pt idx="813">
                  <c:v>170.62036806899698</c:v>
                </c:pt>
                <c:pt idx="814">
                  <c:v>170.57268245530994</c:v>
                </c:pt>
                <c:pt idx="815">
                  <c:v>170.52492486437282</c:v>
                </c:pt>
                <c:pt idx="816">
                  <c:v>170.47709523569435</c:v>
                </c:pt>
                <c:pt idx="817">
                  <c:v>170.429193508624</c:v>
                </c:pt>
                <c:pt idx="818">
                  <c:v>170.38121962235158</c:v>
                </c:pt>
                <c:pt idx="819">
                  <c:v>170.33317351590676</c:v>
                </c:pt>
                <c:pt idx="820">
                  <c:v>170.28505512815855</c:v>
                </c:pt>
                <c:pt idx="821">
                  <c:v>170.23686439781486</c:v>
                </c:pt>
                <c:pt idx="822">
                  <c:v>170.18860126342187</c:v>
                </c:pt>
                <c:pt idx="823">
                  <c:v>170.14026566336378</c:v>
                </c:pt>
                <c:pt idx="824">
                  <c:v>170.09185753586206</c:v>
                </c:pt>
                <c:pt idx="825">
                  <c:v>170.04337681897522</c:v>
                </c:pt>
                <c:pt idx="826">
                  <c:v>169.99482345059806</c:v>
                </c:pt>
                <c:pt idx="827">
                  <c:v>169.9461973684613</c:v>
                </c:pt>
                <c:pt idx="828">
                  <c:v>169.8974985101311</c:v>
                </c:pt>
                <c:pt idx="829">
                  <c:v>169.84872681300851</c:v>
                </c:pt>
                <c:pt idx="830">
                  <c:v>169.79988221432899</c:v>
                </c:pt>
                <c:pt idx="831">
                  <c:v>169.75096465116184</c:v>
                </c:pt>
                <c:pt idx="832">
                  <c:v>169.70197406040978</c:v>
                </c:pt>
                <c:pt idx="833">
                  <c:v>169.65291037880843</c:v>
                </c:pt>
                <c:pt idx="834">
                  <c:v>169.60377354292564</c:v>
                </c:pt>
                <c:pt idx="835">
                  <c:v>169.55456348916121</c:v>
                </c:pt>
                <c:pt idx="836">
                  <c:v>169.50528015374624</c:v>
                </c:pt>
                <c:pt idx="837">
                  <c:v>169.4559234727426</c:v>
                </c:pt>
                <c:pt idx="838">
                  <c:v>169.40649338204247</c:v>
                </c:pt>
                <c:pt idx="839">
                  <c:v>169.35698981736775</c:v>
                </c:pt>
                <c:pt idx="840">
                  <c:v>169.30741271426953</c:v>
                </c:pt>
                <c:pt idx="841">
                  <c:v>169.25776200812771</c:v>
                </c:pt>
                <c:pt idx="842">
                  <c:v>169.20803763415023</c:v>
                </c:pt>
                <c:pt idx="843">
                  <c:v>169.15823952737273</c:v>
                </c:pt>
                <c:pt idx="844">
                  <c:v>169.10836762265788</c:v>
                </c:pt>
                <c:pt idx="845">
                  <c:v>169.05842185469496</c:v>
                </c:pt>
                <c:pt idx="846">
                  <c:v>169.00840215799923</c:v>
                </c:pt>
                <c:pt idx="847">
                  <c:v>168.95830846691143</c:v>
                </c:pt>
                <c:pt idx="848">
                  <c:v>168.90814071559726</c:v>
                </c:pt>
                <c:pt idx="849">
                  <c:v>168.85789883804665</c:v>
                </c:pt>
                <c:pt idx="850">
                  <c:v>168.80758276807353</c:v>
                </c:pt>
                <c:pt idx="851">
                  <c:v>168.75719243931502</c:v>
                </c:pt>
                <c:pt idx="852">
                  <c:v>168.7067277852309</c:v>
                </c:pt>
                <c:pt idx="853">
                  <c:v>168.65618873910319</c:v>
                </c:pt>
                <c:pt idx="854">
                  <c:v>168.60557523403548</c:v>
                </c:pt>
                <c:pt idx="855">
                  <c:v>168.55488720295239</c:v>
                </c:pt>
                <c:pt idx="856">
                  <c:v>168.50412457859898</c:v>
                </c:pt>
                <c:pt idx="857">
                  <c:v>168.45328729354023</c:v>
                </c:pt>
                <c:pt idx="858">
                  <c:v>168.40237528016047</c:v>
                </c:pt>
                <c:pt idx="859">
                  <c:v>168.35138847066276</c:v>
                </c:pt>
                <c:pt idx="860">
                  <c:v>168.30032679706835</c:v>
                </c:pt>
                <c:pt idx="861">
                  <c:v>168.24919019121609</c:v>
                </c:pt>
                <c:pt idx="862">
                  <c:v>168.19797858476181</c:v>
                </c:pt>
                <c:pt idx="863">
                  <c:v>168.14669190917792</c:v>
                </c:pt>
                <c:pt idx="864">
                  <c:v>168.0953300957525</c:v>
                </c:pt>
                <c:pt idx="865">
                  <c:v>168.04389307558904</c:v>
                </c:pt>
                <c:pt idx="866">
                  <c:v>167.99238077960561</c:v>
                </c:pt>
                <c:pt idx="867">
                  <c:v>167.94079313853439</c:v>
                </c:pt>
                <c:pt idx="868">
                  <c:v>167.8891300829211</c:v>
                </c:pt>
                <c:pt idx="869">
                  <c:v>167.83739154312426</c:v>
                </c:pt>
                <c:pt idx="870">
                  <c:v>167.78557744931476</c:v>
                </c:pt>
                <c:pt idx="871">
                  <c:v>167.7336877314751</c:v>
                </c:pt>
                <c:pt idx="872">
                  <c:v>167.68172231939892</c:v>
                </c:pt>
                <c:pt idx="873">
                  <c:v>167.62968114269023</c:v>
                </c:pt>
                <c:pt idx="874">
                  <c:v>167.57756413076302</c:v>
                </c:pt>
                <c:pt idx="875">
                  <c:v>167.52537121284047</c:v>
                </c:pt>
                <c:pt idx="876">
                  <c:v>167.47310231795433</c:v>
                </c:pt>
                <c:pt idx="877">
                  <c:v>167.4207573749444</c:v>
                </c:pt>
                <c:pt idx="878">
                  <c:v>167.36833631245787</c:v>
                </c:pt>
                <c:pt idx="879">
                  <c:v>167.31583905894863</c:v>
                </c:pt>
                <c:pt idx="880">
                  <c:v>167.26326554267678</c:v>
                </c:pt>
                <c:pt idx="881">
                  <c:v>167.2106156917078</c:v>
                </c:pt>
                <c:pt idx="882">
                  <c:v>167.15788943391215</c:v>
                </c:pt>
                <c:pt idx="883">
                  <c:v>167.10508669696443</c:v>
                </c:pt>
                <c:pt idx="884">
                  <c:v>167.05220740834287</c:v>
                </c:pt>
                <c:pt idx="885">
                  <c:v>166.99925149532856</c:v>
                </c:pt>
                <c:pt idx="886">
                  <c:v>166.94621888500501</c:v>
                </c:pt>
                <c:pt idx="887">
                  <c:v>166.89310950425724</c:v>
                </c:pt>
                <c:pt idx="888">
                  <c:v>166.8399232797714</c:v>
                </c:pt>
                <c:pt idx="889">
                  <c:v>166.78666013803382</c:v>
                </c:pt>
                <c:pt idx="890">
                  <c:v>166.73332000533065</c:v>
                </c:pt>
                <c:pt idx="891">
                  <c:v>166.67990280774706</c:v>
                </c:pt>
                <c:pt idx="892">
                  <c:v>166.62640847116643</c:v>
                </c:pt>
                <c:pt idx="893">
                  <c:v>166.57283692126998</c:v>
                </c:pt>
                <c:pt idx="894">
                  <c:v>166.51918808353588</c:v>
                </c:pt>
                <c:pt idx="895">
                  <c:v>166.4654618832387</c:v>
                </c:pt>
                <c:pt idx="896">
                  <c:v>166.41165824544865</c:v>
                </c:pt>
                <c:pt idx="897">
                  <c:v>166.35777709503094</c:v>
                </c:pt>
                <c:pt idx="898">
                  <c:v>166.30381835664508</c:v>
                </c:pt>
                <c:pt idx="899">
                  <c:v>166.24978195474424</c:v>
                </c:pt>
                <c:pt idx="900">
                  <c:v>166.19566781357449</c:v>
                </c:pt>
                <c:pt idx="901">
                  <c:v>166.14147585717421</c:v>
                </c:pt>
                <c:pt idx="902">
                  <c:v>166.08720600937329</c:v>
                </c:pt>
                <c:pt idx="903">
                  <c:v>166.03285819379246</c:v>
                </c:pt>
                <c:pt idx="904">
                  <c:v>165.9784323338427</c:v>
                </c:pt>
                <c:pt idx="905">
                  <c:v>165.92392835272435</c:v>
                </c:pt>
                <c:pt idx="906">
                  <c:v>165.86934617342652</c:v>
                </c:pt>
                <c:pt idx="907">
                  <c:v>165.81468571872637</c:v>
                </c:pt>
                <c:pt idx="908">
                  <c:v>165.75994691118842</c:v>
                </c:pt>
                <c:pt idx="909">
                  <c:v>165.7051296731637</c:v>
                </c:pt>
                <c:pt idx="910">
                  <c:v>165.65023392678924</c:v>
                </c:pt>
                <c:pt idx="911">
                  <c:v>165.59525959398718</c:v>
                </c:pt>
                <c:pt idx="912">
                  <c:v>165.54020659646403</c:v>
                </c:pt>
                <c:pt idx="913">
                  <c:v>165.48507485571017</c:v>
                </c:pt>
                <c:pt idx="914">
                  <c:v>165.42986429299881</c:v>
                </c:pt>
                <c:pt idx="915">
                  <c:v>165.37457482938544</c:v>
                </c:pt>
                <c:pt idx="916">
                  <c:v>165.31920638570705</c:v>
                </c:pt>
                <c:pt idx="917">
                  <c:v>165.26375888258139</c:v>
                </c:pt>
                <c:pt idx="918">
                  <c:v>165.20823224040623</c:v>
                </c:pt>
                <c:pt idx="919">
                  <c:v>165.15262637935857</c:v>
                </c:pt>
                <c:pt idx="920">
                  <c:v>165.0969412193939</c:v>
                </c:pt>
                <c:pt idx="921">
                  <c:v>165.04117668024546</c:v>
                </c:pt>
                <c:pt idx="922">
                  <c:v>164.98533268142353</c:v>
                </c:pt>
                <c:pt idx="923">
                  <c:v>164.92940914221452</c:v>
                </c:pt>
                <c:pt idx="924">
                  <c:v>164.87340598168038</c:v>
                </c:pt>
                <c:pt idx="925">
                  <c:v>164.81732311865764</c:v>
                </c:pt>
                <c:pt idx="926">
                  <c:v>164.76116047175682</c:v>
                </c:pt>
                <c:pt idx="927">
                  <c:v>164.7049179593615</c:v>
                </c:pt>
                <c:pt idx="928">
                  <c:v>164.64859549962762</c:v>
                </c:pt>
                <c:pt idx="929">
                  <c:v>164.59219301048273</c:v>
                </c:pt>
                <c:pt idx="930">
                  <c:v>164.53571040962507</c:v>
                </c:pt>
                <c:pt idx="931">
                  <c:v>164.47914761452284</c:v>
                </c:pt>
                <c:pt idx="932">
                  <c:v>164.42250454241355</c:v>
                </c:pt>
                <c:pt idx="933">
                  <c:v>164.36578111030289</c:v>
                </c:pt>
                <c:pt idx="934">
                  <c:v>164.30897723496423</c:v>
                </c:pt>
                <c:pt idx="935">
                  <c:v>164.25209283293773</c:v>
                </c:pt>
                <c:pt idx="936">
                  <c:v>164.19512782052945</c:v>
                </c:pt>
                <c:pt idx="937">
                  <c:v>164.1380821138105</c:v>
                </c:pt>
                <c:pt idx="938">
                  <c:v>164.08095562861646</c:v>
                </c:pt>
                <c:pt idx="939">
                  <c:v>164.02374828054624</c:v>
                </c:pt>
                <c:pt idx="940">
                  <c:v>163.96645998496155</c:v>
                </c:pt>
                <c:pt idx="941">
                  <c:v>163.90909065698582</c:v>
                </c:pt>
                <c:pt idx="942">
                  <c:v>163.85164021150354</c:v>
                </c:pt>
                <c:pt idx="943">
                  <c:v>163.79410856315926</c:v>
                </c:pt>
                <c:pt idx="944">
                  <c:v>163.73649562635691</c:v>
                </c:pt>
                <c:pt idx="945">
                  <c:v>163.67880131525891</c:v>
                </c:pt>
                <c:pt idx="946">
                  <c:v>163.62102554378518</c:v>
                </c:pt>
                <c:pt idx="947">
                  <c:v>163.56316822561246</c:v>
                </c:pt>
                <c:pt idx="948">
                  <c:v>163.50522927417336</c:v>
                </c:pt>
                <c:pt idx="949">
                  <c:v>163.44720860265554</c:v>
                </c:pt>
                <c:pt idx="950">
                  <c:v>163.38910612400082</c:v>
                </c:pt>
                <c:pt idx="951">
                  <c:v>163.33092175090422</c:v>
                </c:pt>
                <c:pt idx="952">
                  <c:v>163.2726553958133</c:v>
                </c:pt>
                <c:pt idx="953">
                  <c:v>163.21430697092703</c:v>
                </c:pt>
                <c:pt idx="954">
                  <c:v>163.15587638819508</c:v>
                </c:pt>
                <c:pt idx="955">
                  <c:v>163.09736355931693</c:v>
                </c:pt>
                <c:pt idx="956">
                  <c:v>163.03876839574076</c:v>
                </c:pt>
                <c:pt idx="957">
                  <c:v>162.98009080866288</c:v>
                </c:pt>
                <c:pt idx="958">
                  <c:v>162.92133070902656</c:v>
                </c:pt>
                <c:pt idx="959">
                  <c:v>162.86248800752125</c:v>
                </c:pt>
                <c:pt idx="960">
                  <c:v>162.80356261458164</c:v>
                </c:pt>
                <c:pt idx="961">
                  <c:v>162.74455444038674</c:v>
                </c:pt>
                <c:pt idx="962">
                  <c:v>162.68546339485897</c:v>
                </c:pt>
                <c:pt idx="963">
                  <c:v>162.62628938766326</c:v>
                </c:pt>
                <c:pt idx="964">
                  <c:v>162.56703232820607</c:v>
                </c:pt>
                <c:pt idx="965">
                  <c:v>162.50769212563446</c:v>
                </c:pt>
                <c:pt idx="966">
                  <c:v>162.44826868883521</c:v>
                </c:pt>
                <c:pt idx="967">
                  <c:v>162.3887619264338</c:v>
                </c:pt>
                <c:pt idx="968">
                  <c:v>162.32917174679358</c:v>
                </c:pt>
                <c:pt idx="969">
                  <c:v>162.26949805801459</c:v>
                </c:pt>
                <c:pt idx="970">
                  <c:v>162.20974076793291</c:v>
                </c:pt>
                <c:pt idx="971">
                  <c:v>162.14989978411953</c:v>
                </c:pt>
                <c:pt idx="972">
                  <c:v>162.08997501387924</c:v>
                </c:pt>
                <c:pt idx="973">
                  <c:v>162.02996636425004</c:v>
                </c:pt>
                <c:pt idx="974">
                  <c:v>161.96987374200179</c:v>
                </c:pt>
                <c:pt idx="975">
                  <c:v>161.90969705363543</c:v>
                </c:pt>
                <c:pt idx="976">
                  <c:v>161.84943620538195</c:v>
                </c:pt>
                <c:pt idx="977">
                  <c:v>161.7890911032014</c:v>
                </c:pt>
                <c:pt idx="978">
                  <c:v>161.72866165278188</c:v>
                </c:pt>
                <c:pt idx="979">
                  <c:v>161.66814775953858</c:v>
                </c:pt>
                <c:pt idx="980">
                  <c:v>161.60754932861275</c:v>
                </c:pt>
                <c:pt idx="981">
                  <c:v>161.54686626487063</c:v>
                </c:pt>
                <c:pt idx="982">
                  <c:v>161.48609847290263</c:v>
                </c:pt>
                <c:pt idx="983">
                  <c:v>161.42524585702202</c:v>
                </c:pt>
                <c:pt idx="984">
                  <c:v>161.36430832126416</c:v>
                </c:pt>
                <c:pt idx="985">
                  <c:v>161.30328576938535</c:v>
                </c:pt>
                <c:pt idx="986">
                  <c:v>161.24217810486189</c:v>
                </c:pt>
                <c:pt idx="987">
                  <c:v>161.18098523088881</c:v>
                </c:pt>
                <c:pt idx="988">
                  <c:v>161.11970705037916</c:v>
                </c:pt>
                <c:pt idx="989">
                  <c:v>161.05834346596268</c:v>
                </c:pt>
                <c:pt idx="990">
                  <c:v>160.99689437998487</c:v>
                </c:pt>
                <c:pt idx="991">
                  <c:v>160.93535969450593</c:v>
                </c:pt>
                <c:pt idx="992">
                  <c:v>160.87373931129966</c:v>
                </c:pt>
                <c:pt idx="993">
                  <c:v>160.81203313185242</c:v>
                </c:pt>
                <c:pt idx="994">
                  <c:v>160.75024105736202</c:v>
                </c:pt>
                <c:pt idx="995">
                  <c:v>160.68836298873669</c:v>
                </c:pt>
                <c:pt idx="996">
                  <c:v>160.62639882659388</c:v>
                </c:pt>
                <c:pt idx="997">
                  <c:v>160.56434847125934</c:v>
                </c:pt>
                <c:pt idx="998">
                  <c:v>160.50221182276584</c:v>
                </c:pt>
                <c:pt idx="999">
                  <c:v>160.43998878085225</c:v>
                </c:pt>
                <c:pt idx="1000">
                  <c:v>160.37767924496225</c:v>
                </c:pt>
                <c:pt idx="1001">
                  <c:v>160.31528311424336</c:v>
                </c:pt>
                <c:pt idx="1002">
                  <c:v>160.25280028754568</c:v>
                </c:pt>
                <c:pt idx="1003">
                  <c:v>160.19023066342092</c:v>
                </c:pt>
                <c:pt idx="1004">
                  <c:v>160.12757414012114</c:v>
                </c:pt>
                <c:pt idx="1005">
                  <c:v>160.06483061559774</c:v>
                </c:pt>
                <c:pt idx="1006">
                  <c:v>160.00199998750014</c:v>
                </c:pt>
                <c:pt idx="1007">
                  <c:v>159.93908215317481</c:v>
                </c:pt>
                <c:pt idx="1008">
                  <c:v>159.87607700966396</c:v>
                </c:pt>
                <c:pt idx="1009">
                  <c:v>159.8129844537045</c:v>
                </c:pt>
                <c:pt idx="1010">
                  <c:v>159.74980438172688</c:v>
                </c:pt>
                <c:pt idx="1011">
                  <c:v>159.68653668985374</c:v>
                </c:pt>
                <c:pt idx="1012">
                  <c:v>159.62318127389892</c:v>
                </c:pt>
                <c:pt idx="1013">
                  <c:v>159.55973802936629</c:v>
                </c:pt>
                <c:pt idx="1014">
                  <c:v>159.49620685144836</c:v>
                </c:pt>
                <c:pt idx="1015">
                  <c:v>159.43258763502524</c:v>
                </c:pt>
                <c:pt idx="1016">
                  <c:v>159.36888027466341</c:v>
                </c:pt>
                <c:pt idx="1017">
                  <c:v>159.30508466461453</c:v>
                </c:pt>
                <c:pt idx="1018">
                  <c:v>159.24120069881414</c:v>
                </c:pt>
                <c:pt idx="1019">
                  <c:v>159.17722827088051</c:v>
                </c:pt>
                <c:pt idx="1020">
                  <c:v>159.11316727411344</c:v>
                </c:pt>
                <c:pt idx="1021">
                  <c:v>159.04901760149292</c:v>
                </c:pt>
                <c:pt idx="1022">
                  <c:v>158.98477914567798</c:v>
                </c:pt>
                <c:pt idx="1023">
                  <c:v>158.92045179900541</c:v>
                </c:pt>
                <c:pt idx="1024">
                  <c:v>158.85603545348852</c:v>
                </c:pt>
                <c:pt idx="1025">
                  <c:v>158.79153000081584</c:v>
                </c:pt>
                <c:pt idx="1026">
                  <c:v>158.72693533234994</c:v>
                </c:pt>
                <c:pt idx="1027">
                  <c:v>158.66225133912602</c:v>
                </c:pt>
                <c:pt idx="1028">
                  <c:v>158.5974779118508</c:v>
                </c:pt>
                <c:pt idx="1029">
                  <c:v>158.53261494090103</c:v>
                </c:pt>
                <c:pt idx="1030">
                  <c:v>158.46766231632245</c:v>
                </c:pt>
                <c:pt idx="1031">
                  <c:v>158.4026199278282</c:v>
                </c:pt>
                <c:pt idx="1032">
                  <c:v>158.33748766479783</c:v>
                </c:pt>
                <c:pt idx="1033">
                  <c:v>158.27226541627564</c:v>
                </c:pt>
                <c:pt idx="1034">
                  <c:v>158.20695307096966</c:v>
                </c:pt>
                <c:pt idx="1035">
                  <c:v>158.14155051725021</c:v>
                </c:pt>
                <c:pt idx="1036">
                  <c:v>158.07605764314849</c:v>
                </c:pt>
                <c:pt idx="1037">
                  <c:v>158.01047433635532</c:v>
                </c:pt>
                <c:pt idx="1038">
                  <c:v>157.9448004842198</c:v>
                </c:pt>
                <c:pt idx="1039">
                  <c:v>157.87903597374796</c:v>
                </c:pt>
                <c:pt idx="1040">
                  <c:v>157.8131806916013</c:v>
                </c:pt>
                <c:pt idx="1041">
                  <c:v>157.74723452409555</c:v>
                </c:pt>
                <c:pt idx="1042">
                  <c:v>157.68119735719918</c:v>
                </c:pt>
                <c:pt idx="1043">
                  <c:v>157.61506907653217</c:v>
                </c:pt>
                <c:pt idx="1044">
                  <c:v>157.54884956736433</c:v>
                </c:pt>
                <c:pt idx="1045">
                  <c:v>157.48253871461432</c:v>
                </c:pt>
                <c:pt idx="1046">
                  <c:v>157.41613640284785</c:v>
                </c:pt>
                <c:pt idx="1047">
                  <c:v>157.34964251627648</c:v>
                </c:pt>
                <c:pt idx="1048">
                  <c:v>157.28305693875612</c:v>
                </c:pt>
                <c:pt idx="1049">
                  <c:v>157.21637955378569</c:v>
                </c:pt>
                <c:pt idx="1050">
                  <c:v>157.14961024450554</c:v>
                </c:pt>
                <c:pt idx="1051">
                  <c:v>157.08274889369616</c:v>
                </c:pt>
                <c:pt idx="1052">
                  <c:v>157.01579538377661</c:v>
                </c:pt>
                <c:pt idx="1053">
                  <c:v>156.94874959680308</c:v>
                </c:pt>
                <c:pt idx="1054">
                  <c:v>156.88161141446756</c:v>
                </c:pt>
                <c:pt idx="1055">
                  <c:v>156.81438071809615</c:v>
                </c:pt>
                <c:pt idx="1056">
                  <c:v>156.74705738864765</c:v>
                </c:pt>
                <c:pt idx="1057">
                  <c:v>156.67964130671223</c:v>
                </c:pt>
                <c:pt idx="1058">
                  <c:v>156.61213235250966</c:v>
                </c:pt>
                <c:pt idx="1059">
                  <c:v>156.54453040588803</c:v>
                </c:pt>
                <c:pt idx="1060">
                  <c:v>156.4768353463221</c:v>
                </c:pt>
                <c:pt idx="1061">
                  <c:v>156.40904705291189</c:v>
                </c:pt>
                <c:pt idx="1062">
                  <c:v>156.34116540438094</c:v>
                </c:pt>
                <c:pt idx="1063">
                  <c:v>156.27319027907507</c:v>
                </c:pt>
                <c:pt idx="1064">
                  <c:v>156.20512155496056</c:v>
                </c:pt>
                <c:pt idx="1065">
                  <c:v>156.13695910962272</c:v>
                </c:pt>
                <c:pt idx="1066">
                  <c:v>156.06870282026438</c:v>
                </c:pt>
                <c:pt idx="1067">
                  <c:v>156.00035256370415</c:v>
                </c:pt>
                <c:pt idx="1068">
                  <c:v>155.93190821637501</c:v>
                </c:pt>
                <c:pt idx="1069">
                  <c:v>155.86336965432255</c:v>
                </c:pt>
                <c:pt idx="1070">
                  <c:v>155.79473675320358</c:v>
                </c:pt>
                <c:pt idx="1071">
                  <c:v>155.72600938828427</c:v>
                </c:pt>
                <c:pt idx="1072">
                  <c:v>155.65718743443875</c:v>
                </c:pt>
                <c:pt idx="1073">
                  <c:v>155.58827076614742</c:v>
                </c:pt>
                <c:pt idx="1074">
                  <c:v>155.51925925749518</c:v>
                </c:pt>
                <c:pt idx="1075">
                  <c:v>155.45015278217002</c:v>
                </c:pt>
                <c:pt idx="1076">
                  <c:v>155.38095121346117</c:v>
                </c:pt>
                <c:pt idx="1077">
                  <c:v>155.31165442425754</c:v>
                </c:pt>
                <c:pt idx="1078">
                  <c:v>155.24226228704606</c:v>
                </c:pt>
                <c:pt idx="1079">
                  <c:v>155.17277467390986</c:v>
                </c:pt>
                <c:pt idx="1080">
                  <c:v>155.10319145652679</c:v>
                </c:pt>
                <c:pt idx="1081">
                  <c:v>155.03351250616751</c:v>
                </c:pt>
                <c:pt idx="1082">
                  <c:v>154.96373769369401</c:v>
                </c:pt>
                <c:pt idx="1083">
                  <c:v>154.89386688955764</c:v>
                </c:pt>
                <c:pt idx="1084">
                  <c:v>154.82389996379757</c:v>
                </c:pt>
                <c:pt idx="1085">
                  <c:v>154.75383678603902</c:v>
                </c:pt>
                <c:pt idx="1086">
                  <c:v>154.68367722549209</c:v>
                </c:pt>
                <c:pt idx="1087">
                  <c:v>154.61342115094737</c:v>
                </c:pt>
                <c:pt idx="1088">
                  <c:v>154.54306843077828</c:v>
                </c:pt>
                <c:pt idx="1089">
                  <c:v>154.47261893293651</c:v>
                </c:pt>
                <c:pt idx="1090">
                  <c:v>154.40207252495097</c:v>
                </c:pt>
                <c:pt idx="1091">
                  <c:v>154.3314290739259</c:v>
                </c:pt>
                <c:pt idx="1092">
                  <c:v>154.26068844653915</c:v>
                </c:pt>
                <c:pt idx="1093">
                  <c:v>154.18985050904038</c:v>
                </c:pt>
                <c:pt idx="1094">
                  <c:v>154.11891512724912</c:v>
                </c:pt>
                <c:pt idx="1095">
                  <c:v>154.04788216655308</c:v>
                </c:pt>
                <c:pt idx="1096">
                  <c:v>153.97675149190613</c:v>
                </c:pt>
                <c:pt idx="1097">
                  <c:v>153.90552296782667</c:v>
                </c:pt>
                <c:pt idx="1098">
                  <c:v>153.8341964583955</c:v>
                </c:pt>
                <c:pt idx="1099">
                  <c:v>153.76277182725414</c:v>
                </c:pt>
                <c:pt idx="1100">
                  <c:v>153.69124893760289</c:v>
                </c:pt>
                <c:pt idx="1101">
                  <c:v>153.61962765219886</c:v>
                </c:pt>
                <c:pt idx="1102">
                  <c:v>153.54790783335415</c:v>
                </c:pt>
                <c:pt idx="1103">
                  <c:v>153.47608934293388</c:v>
                </c:pt>
                <c:pt idx="1104">
                  <c:v>153.40417204235425</c:v>
                </c:pt>
                <c:pt idx="1105">
                  <c:v>153.33215579258064</c:v>
                </c:pt>
                <c:pt idx="1106">
                  <c:v>153.26004045412563</c:v>
                </c:pt>
                <c:pt idx="1107">
                  <c:v>153.18782588704698</c:v>
                </c:pt>
                <c:pt idx="1108">
                  <c:v>153.11551195094577</c:v>
                </c:pt>
                <c:pt idx="1109">
                  <c:v>153.04309850496435</c:v>
                </c:pt>
                <c:pt idx="1110">
                  <c:v>152.97058540778426</c:v>
                </c:pt>
                <c:pt idx="1111">
                  <c:v>152.8979725176244</c:v>
                </c:pt>
                <c:pt idx="1112">
                  <c:v>152.82525969223877</c:v>
                </c:pt>
                <c:pt idx="1113">
                  <c:v>152.75244678891471</c:v>
                </c:pt>
                <c:pt idx="1114">
                  <c:v>152.67953366447063</c:v>
                </c:pt>
                <c:pt idx="1115">
                  <c:v>152.60652017525405</c:v>
                </c:pt>
                <c:pt idx="1116">
                  <c:v>152.53340617713951</c:v>
                </c:pt>
                <c:pt idx="1117">
                  <c:v>152.46019152552651</c:v>
                </c:pt>
                <c:pt idx="1118">
                  <c:v>152.38687607533734</c:v>
                </c:pt>
                <c:pt idx="1119">
                  <c:v>152.31345968101513</c:v>
                </c:pt>
                <c:pt idx="1120">
                  <c:v>152.23994219652155</c:v>
                </c:pt>
                <c:pt idx="1121">
                  <c:v>152.16632347533479</c:v>
                </c:pt>
                <c:pt idx="1122">
                  <c:v>152.09260337044739</c:v>
                </c:pt>
                <c:pt idx="1123">
                  <c:v>152.01878173436407</c:v>
                </c:pt>
                <c:pt idx="1124">
                  <c:v>151.9448584190996</c:v>
                </c:pt>
                <c:pt idx="1125">
                  <c:v>151.8708332761766</c:v>
                </c:pt>
                <c:pt idx="1126">
                  <c:v>151.79670615662326</c:v>
                </c:pt>
                <c:pt idx="1127">
                  <c:v>151.72247691097132</c:v>
                </c:pt>
                <c:pt idx="1128">
                  <c:v>151.6481453892537</c:v>
                </c:pt>
                <c:pt idx="1129">
                  <c:v>151.57371144100227</c:v>
                </c:pt>
                <c:pt idx="1130">
                  <c:v>151.49917491524573</c:v>
                </c:pt>
                <c:pt idx="1131">
                  <c:v>151.42453566050722</c:v>
                </c:pt>
                <c:pt idx="1132">
                  <c:v>151.3497935248021</c:v>
                </c:pt>
                <c:pt idx="1133">
                  <c:v>151.27494835563562</c:v>
                </c:pt>
                <c:pt idx="1134">
                  <c:v>151.20000000000076</c:v>
                </c:pt>
                <c:pt idx="1135">
                  <c:v>151.12494830437569</c:v>
                </c:pt>
                <c:pt idx="1136">
                  <c:v>151.04979311472169</c:v>
                </c:pt>
                <c:pt idx="1137">
                  <c:v>150.97453427648065</c:v>
                </c:pt>
                <c:pt idx="1138">
                  <c:v>150.8991716345727</c:v>
                </c:pt>
                <c:pt idx="1139">
                  <c:v>150.82370503339396</c:v>
                </c:pt>
                <c:pt idx="1140">
                  <c:v>150.74813431681409</c:v>
                </c:pt>
                <c:pt idx="1141">
                  <c:v>150.67245932817394</c:v>
                </c:pt>
                <c:pt idx="1142">
                  <c:v>150.59667991028297</c:v>
                </c:pt>
                <c:pt idx="1143">
                  <c:v>150.52079590541709</c:v>
                </c:pt>
                <c:pt idx="1144">
                  <c:v>150.44480715531603</c:v>
                </c:pt>
                <c:pt idx="1145">
                  <c:v>150.36871350118091</c:v>
                </c:pt>
                <c:pt idx="1146">
                  <c:v>150.29251478367186</c:v>
                </c:pt>
                <c:pt idx="1147">
                  <c:v>150.21621084290547</c:v>
                </c:pt>
                <c:pt idx="1148">
                  <c:v>150.13980151845223</c:v>
                </c:pt>
                <c:pt idx="1149">
                  <c:v>150.06328664933415</c:v>
                </c:pt>
                <c:pt idx="1150">
                  <c:v>149.98666607402217</c:v>
                </c:pt>
                <c:pt idx="1151">
                  <c:v>149.90993963043354</c:v>
                </c:pt>
                <c:pt idx="1152">
                  <c:v>149.83310715592944</c:v>
                </c:pt>
                <c:pt idx="1153">
                  <c:v>149.75616848731215</c:v>
                </c:pt>
                <c:pt idx="1154">
                  <c:v>149.67912346082278</c:v>
                </c:pt>
                <c:pt idx="1155">
                  <c:v>149.60197191213834</c:v>
                </c:pt>
                <c:pt idx="1156">
                  <c:v>149.52471367636934</c:v>
                </c:pt>
                <c:pt idx="1157">
                  <c:v>149.44734858805705</c:v>
                </c:pt>
                <c:pt idx="1158">
                  <c:v>149.36987648117085</c:v>
                </c:pt>
                <c:pt idx="1159">
                  <c:v>149.29229718910562</c:v>
                </c:pt>
                <c:pt idx="1160">
                  <c:v>149.214610544679</c:v>
                </c:pt>
                <c:pt idx="1161">
                  <c:v>149.13681638012872</c:v>
                </c:pt>
                <c:pt idx="1162">
                  <c:v>149.05891452710983</c:v>
                </c:pt>
                <c:pt idx="1163">
                  <c:v>148.98090481669198</c:v>
                </c:pt>
                <c:pt idx="1164">
                  <c:v>148.9027870793567</c:v>
                </c:pt>
                <c:pt idx="1165">
                  <c:v>148.82456114499459</c:v>
                </c:pt>
                <c:pt idx="1166">
                  <c:v>148.74622684290259</c:v>
                </c:pt>
                <c:pt idx="1167">
                  <c:v>148.66778400178109</c:v>
                </c:pt>
                <c:pt idx="1168">
                  <c:v>148.58923244973116</c:v>
                </c:pt>
                <c:pt idx="1169">
                  <c:v>148.51057201425166</c:v>
                </c:pt>
                <c:pt idx="1170">
                  <c:v>148.43180252223655</c:v>
                </c:pt>
                <c:pt idx="1171">
                  <c:v>148.35292379997179</c:v>
                </c:pt>
                <c:pt idx="1172">
                  <c:v>148.27393567313251</c:v>
                </c:pt>
                <c:pt idx="1173">
                  <c:v>148.19483796678017</c:v>
                </c:pt>
                <c:pt idx="1174">
                  <c:v>148.11563050535969</c:v>
                </c:pt>
                <c:pt idx="1175">
                  <c:v>148.03631311269621</c:v>
                </c:pt>
                <c:pt idx="1176">
                  <c:v>147.9568856119925</c:v>
                </c:pt>
                <c:pt idx="1177">
                  <c:v>147.87734782582569</c:v>
                </c:pt>
                <c:pt idx="1178">
                  <c:v>147.7976995761444</c:v>
                </c:pt>
                <c:pt idx="1179">
                  <c:v>147.7179406842657</c:v>
                </c:pt>
                <c:pt idx="1180">
                  <c:v>147.63807097087198</c:v>
                </c:pt>
                <c:pt idx="1181">
                  <c:v>147.55809025600811</c:v>
                </c:pt>
                <c:pt idx="1182">
                  <c:v>147.47799835907807</c:v>
                </c:pt>
                <c:pt idx="1183">
                  <c:v>147.39779509884207</c:v>
                </c:pt>
                <c:pt idx="1184">
                  <c:v>147.31748029341335</c:v>
                </c:pt>
                <c:pt idx="1185">
                  <c:v>147.23705376025507</c:v>
                </c:pt>
                <c:pt idx="1186">
                  <c:v>147.15651531617701</c:v>
                </c:pt>
                <c:pt idx="1187">
                  <c:v>147.07586477733264</c:v>
                </c:pt>
                <c:pt idx="1188">
                  <c:v>146.99510195921576</c:v>
                </c:pt>
                <c:pt idx="1189">
                  <c:v>146.91422667665728</c:v>
                </c:pt>
                <c:pt idx="1190">
                  <c:v>146.83323874382202</c:v>
                </c:pt>
                <c:pt idx="1191">
                  <c:v>146.75213797420548</c:v>
                </c:pt>
                <c:pt idx="1192">
                  <c:v>146.67092418063044</c:v>
                </c:pt>
                <c:pt idx="1193">
                  <c:v>146.58959717524377</c:v>
                </c:pt>
                <c:pt idx="1194">
                  <c:v>146.50815676951314</c:v>
                </c:pt>
                <c:pt idx="1195">
                  <c:v>146.42660277422351</c:v>
                </c:pt>
                <c:pt idx="1196">
                  <c:v>146.34493499947388</c:v>
                </c:pt>
                <c:pt idx="1197">
                  <c:v>146.26315325467397</c:v>
                </c:pt>
                <c:pt idx="1198">
                  <c:v>146.18125734854056</c:v>
                </c:pt>
                <c:pt idx="1199">
                  <c:v>146.09924708909432</c:v>
                </c:pt>
                <c:pt idx="1200">
                  <c:v>146.01712228365631</c:v>
                </c:pt>
                <c:pt idx="1201">
                  <c:v>145.93488273884429</c:v>
                </c:pt>
                <c:pt idx="1202">
                  <c:v>145.85252826056956</c:v>
                </c:pt>
                <c:pt idx="1203">
                  <c:v>145.77005865403305</c:v>
                </c:pt>
                <c:pt idx="1204">
                  <c:v>145.68747372372218</c:v>
                </c:pt>
                <c:pt idx="1205">
                  <c:v>145.60477327340695</c:v>
                </c:pt>
                <c:pt idx="1206">
                  <c:v>145.52195710613654</c:v>
                </c:pt>
                <c:pt idx="1207">
                  <c:v>145.43902502423563</c:v>
                </c:pt>
                <c:pt idx="1208">
                  <c:v>145.35597682930083</c:v>
                </c:pt>
                <c:pt idx="1209">
                  <c:v>145.2728123221969</c:v>
                </c:pt>
                <c:pt idx="1210">
                  <c:v>145.18953130305312</c:v>
                </c:pt>
                <c:pt idx="1211">
                  <c:v>145.10613357125962</c:v>
                </c:pt>
                <c:pt idx="1212">
                  <c:v>145.02261892546363</c:v>
                </c:pt>
                <c:pt idx="1213">
                  <c:v>144.93898716356563</c:v>
                </c:pt>
                <c:pt idx="1214">
                  <c:v>144.85523808271569</c:v>
                </c:pt>
                <c:pt idx="1215">
                  <c:v>144.77137147930955</c:v>
                </c:pt>
                <c:pt idx="1216">
                  <c:v>144.6873871489849</c:v>
                </c:pt>
                <c:pt idx="1217">
                  <c:v>144.60328488661744</c:v>
                </c:pt>
                <c:pt idx="1218">
                  <c:v>144.51906448631698</c:v>
                </c:pt>
                <c:pt idx="1219">
                  <c:v>144.43472574142359</c:v>
                </c:pt>
                <c:pt idx="1220">
                  <c:v>144.35026844450357</c:v>
                </c:pt>
                <c:pt idx="1221">
                  <c:v>144.26569238734567</c:v>
                </c:pt>
                <c:pt idx="1222">
                  <c:v>144.18099736095684</c:v>
                </c:pt>
                <c:pt idx="1223">
                  <c:v>144.09618315555844</c:v>
                </c:pt>
                <c:pt idx="1224">
                  <c:v>144.01124956058206</c:v>
                </c:pt>
                <c:pt idx="1225">
                  <c:v>143.92619636466546</c:v>
                </c:pt>
                <c:pt idx="1226">
                  <c:v>143.84102335564859</c:v>
                </c:pt>
                <c:pt idx="1227">
                  <c:v>143.75573032056928</c:v>
                </c:pt>
                <c:pt idx="1228">
                  <c:v>143.67031704565923</c:v>
                </c:pt>
                <c:pt idx="1229">
                  <c:v>143.58478331633978</c:v>
                </c:pt>
                <c:pt idx="1230">
                  <c:v>143.49912891721763</c:v>
                </c:pt>
                <c:pt idx="1231">
                  <c:v>143.41335363208074</c:v>
                </c:pt>
                <c:pt idx="1232">
                  <c:v>143.32745724389395</c:v>
                </c:pt>
                <c:pt idx="1233">
                  <c:v>143.24143953479469</c:v>
                </c:pt>
                <c:pt idx="1234">
                  <c:v>143.15530028608879</c:v>
                </c:pt>
                <c:pt idx="1235">
                  <c:v>143.06903927824584</c:v>
                </c:pt>
                <c:pt idx="1236">
                  <c:v>142.98265629089511</c:v>
                </c:pt>
                <c:pt idx="1237">
                  <c:v>142.89615110282099</c:v>
                </c:pt>
                <c:pt idx="1238">
                  <c:v>142.80952349195849</c:v>
                </c:pt>
                <c:pt idx="1239">
                  <c:v>142.72277323538893</c:v>
                </c:pt>
                <c:pt idx="1240">
                  <c:v>142.63590010933518</c:v>
                </c:pt>
                <c:pt idx="1241">
                  <c:v>142.54890388915746</c:v>
                </c:pt>
                <c:pt idx="1242">
                  <c:v>142.46178434934839</c:v>
                </c:pt>
                <c:pt idx="1243">
                  <c:v>142.37454126352876</c:v>
                </c:pt>
                <c:pt idx="1244">
                  <c:v>142.28717440444254</c:v>
                </c:pt>
                <c:pt idx="1245">
                  <c:v>142.19968354395255</c:v>
                </c:pt>
                <c:pt idx="1246">
                  <c:v>142.1120684530355</c:v>
                </c:pt>
                <c:pt idx="1247">
                  <c:v>142.02432890177744</c:v>
                </c:pt>
                <c:pt idx="1248">
                  <c:v>141.9364646593688</c:v>
                </c:pt>
                <c:pt idx="1249">
                  <c:v>141.84847549409989</c:v>
                </c:pt>
                <c:pt idx="1250">
                  <c:v>141.76036117335568</c:v>
                </c:pt>
                <c:pt idx="1251">
                  <c:v>141.67212146361138</c:v>
                </c:pt>
                <c:pt idx="1252">
                  <c:v>141.5837561304271</c:v>
                </c:pt>
                <c:pt idx="1253">
                  <c:v>141.49526493844326</c:v>
                </c:pt>
                <c:pt idx="1254">
                  <c:v>141.40664765137635</c:v>
                </c:pt>
                <c:pt idx="1255">
                  <c:v>141.31790403200949</c:v>
                </c:pt>
                <c:pt idx="1256">
                  <c:v>141.22903384219637</c:v>
                </c:pt>
                <c:pt idx="1257">
                  <c:v>141.14003684284717</c:v>
                </c:pt>
                <c:pt idx="1258">
                  <c:v>141.05091279392789</c:v>
                </c:pt>
                <c:pt idx="1259">
                  <c:v>140.96166145445542</c:v>
                </c:pt>
                <c:pt idx="1260">
                  <c:v>140.87228258248763</c:v>
                </c:pt>
                <c:pt idx="1261">
                  <c:v>140.78277593512729</c:v>
                </c:pt>
                <c:pt idx="1262">
                  <c:v>140.69314126850765</c:v>
                </c:pt>
                <c:pt idx="1263">
                  <c:v>140.60337833779192</c:v>
                </c:pt>
                <c:pt idx="1264">
                  <c:v>140.51348689716764</c:v>
                </c:pt>
                <c:pt idx="1265">
                  <c:v>140.42346669983706</c:v>
                </c:pt>
                <c:pt idx="1266">
                  <c:v>140.33331749802059</c:v>
                </c:pt>
                <c:pt idx="1267">
                  <c:v>140.24303904294237</c:v>
                </c:pt>
                <c:pt idx="1268">
                  <c:v>140.15263108482927</c:v>
                </c:pt>
                <c:pt idx="1269">
                  <c:v>140.06209337290554</c:v>
                </c:pt>
                <c:pt idx="1270">
                  <c:v>139.97142565538334</c:v>
                </c:pt>
                <c:pt idx="1271">
                  <c:v>139.88062767946283</c:v>
                </c:pt>
                <c:pt idx="1272">
                  <c:v>139.78969919132277</c:v>
                </c:pt>
                <c:pt idx="1273">
                  <c:v>139.69863993611574</c:v>
                </c:pt>
                <c:pt idx="1274">
                  <c:v>139.60744965796241</c:v>
                </c:pt>
                <c:pt idx="1275">
                  <c:v>139.51612809994589</c:v>
                </c:pt>
                <c:pt idx="1276">
                  <c:v>139.42467500410575</c:v>
                </c:pt>
                <c:pt idx="1277">
                  <c:v>139.33309011143228</c:v>
                </c:pt>
                <c:pt idx="1278">
                  <c:v>139.24137316186059</c:v>
                </c:pt>
                <c:pt idx="1279">
                  <c:v>139.1495238942646</c:v>
                </c:pt>
                <c:pt idx="1280">
                  <c:v>139.05754204645109</c:v>
                </c:pt>
                <c:pt idx="1281">
                  <c:v>138.96542735515374</c:v>
                </c:pt>
                <c:pt idx="1282">
                  <c:v>138.873179556027</c:v>
                </c:pt>
                <c:pt idx="1283">
                  <c:v>138.78079838363993</c:v>
                </c:pt>
                <c:pt idx="1284">
                  <c:v>138.68828357147015</c:v>
                </c:pt>
                <c:pt idx="1285">
                  <c:v>138.59563485189753</c:v>
                </c:pt>
                <c:pt idx="1286">
                  <c:v>138.50285195619804</c:v>
                </c:pt>
                <c:pt idx="1287">
                  <c:v>138.40993461453738</c:v>
                </c:pt>
                <c:pt idx="1288">
                  <c:v>138.31688255596464</c:v>
                </c:pt>
                <c:pt idx="1289">
                  <c:v>138.22369550840594</c:v>
                </c:pt>
                <c:pt idx="1290">
                  <c:v>138.13037319865791</c:v>
                </c:pt>
                <c:pt idx="1291">
                  <c:v>138.03691535238141</c:v>
                </c:pt>
                <c:pt idx="1292">
                  <c:v>137.94332169409478</c:v>
                </c:pt>
                <c:pt idx="1293">
                  <c:v>137.84959194716726</c:v>
                </c:pt>
                <c:pt idx="1294">
                  <c:v>137.75572583381251</c:v>
                </c:pt>
                <c:pt idx="1295">
                  <c:v>137.66172307508182</c:v>
                </c:pt>
                <c:pt idx="1296">
                  <c:v>137.56758339085744</c:v>
                </c:pt>
                <c:pt idx="1297">
                  <c:v>137.47330649984571</c:v>
                </c:pt>
                <c:pt idx="1298">
                  <c:v>137.37889211957025</c:v>
                </c:pt>
                <c:pt idx="1299">
                  <c:v>137.28433996636514</c:v>
                </c:pt>
                <c:pt idx="1300">
                  <c:v>137.1896497553679</c:v>
                </c:pt>
                <c:pt idx="1301">
                  <c:v>137.0948212005126</c:v>
                </c:pt>
                <c:pt idx="1302">
                  <c:v>136.99985401452267</c:v>
                </c:pt>
                <c:pt idx="1303">
                  <c:v>136.90474790890389</c:v>
                </c:pt>
                <c:pt idx="1304">
                  <c:v>136.80950259393725</c:v>
                </c:pt>
                <c:pt idx="1305">
                  <c:v>136.71411777867172</c:v>
                </c:pt>
                <c:pt idx="1306">
                  <c:v>136.61859317091697</c:v>
                </c:pt>
                <c:pt idx="1307">
                  <c:v>136.52292847723609</c:v>
                </c:pt>
                <c:pt idx="1308">
                  <c:v>136.42712340293818</c:v>
                </c:pt>
                <c:pt idx="1309">
                  <c:v>136.33117765207095</c:v>
                </c:pt>
                <c:pt idx="1310">
                  <c:v>136.23509092741313</c:v>
                </c:pt>
                <c:pt idx="1311">
                  <c:v>136.13886293046716</c:v>
                </c:pt>
                <c:pt idx="1312">
                  <c:v>136.04249336145131</c:v>
                </c:pt>
                <c:pt idx="1313">
                  <c:v>135.94598191929222</c:v>
                </c:pt>
                <c:pt idx="1314">
                  <c:v>135.84932830161705</c:v>
                </c:pt>
                <c:pt idx="1315">
                  <c:v>135.75253220474573</c:v>
                </c:pt>
                <c:pt idx="1316">
                  <c:v>135.65559332368321</c:v>
                </c:pt>
                <c:pt idx="1317">
                  <c:v>135.55851135211145</c:v>
                </c:pt>
                <c:pt idx="1318">
                  <c:v>135.46128598238144</c:v>
                </c:pt>
                <c:pt idx="1319">
                  <c:v>135.36391690550525</c:v>
                </c:pt>
                <c:pt idx="1320">
                  <c:v>135.26640381114788</c:v>
                </c:pt>
                <c:pt idx="1321">
                  <c:v>135.16874638761922</c:v>
                </c:pt>
                <c:pt idx="1322">
                  <c:v>135.07094432186562</c:v>
                </c:pt>
                <c:pt idx="1323">
                  <c:v>134.97299729946184</c:v>
                </c:pt>
                <c:pt idx="1324">
                  <c:v>134.87490500460245</c:v>
                </c:pt>
                <c:pt idx="1325">
                  <c:v>134.77666712009363</c:v>
                </c:pt>
                <c:pt idx="1326">
                  <c:v>134.67828332734467</c:v>
                </c:pt>
                <c:pt idx="1327">
                  <c:v>134.57975330635932</c:v>
                </c:pt>
                <c:pt idx="1328">
                  <c:v>134.48107673572716</c:v>
                </c:pt>
                <c:pt idx="1329">
                  <c:v>134.38225329261499</c:v>
                </c:pt>
                <c:pt idx="1330">
                  <c:v>134.28328265275812</c:v>
                </c:pt>
                <c:pt idx="1331">
                  <c:v>134.18416449045145</c:v>
                </c:pt>
                <c:pt idx="1332">
                  <c:v>134.08489847854057</c:v>
                </c:pt>
                <c:pt idx="1333">
                  <c:v>133.98548428841289</c:v>
                </c:pt>
                <c:pt idx="1334">
                  <c:v>133.88592158998847</c:v>
                </c:pt>
                <c:pt idx="1335">
                  <c:v>133.78621005171098</c:v>
                </c:pt>
                <c:pt idx="1336">
                  <c:v>133.68634934053861</c:v>
                </c:pt>
                <c:pt idx="1337">
                  <c:v>133.58633912193469</c:v>
                </c:pt>
                <c:pt idx="1338">
                  <c:v>133.48617905985824</c:v>
                </c:pt>
                <c:pt idx="1339">
                  <c:v>133.38586881675488</c:v>
                </c:pt>
                <c:pt idx="1340">
                  <c:v>133.285408053547</c:v>
                </c:pt>
                <c:pt idx="1341">
                  <c:v>133.18479642962456</c:v>
                </c:pt>
                <c:pt idx="1342">
                  <c:v>133.08403360283506</c:v>
                </c:pt>
                <c:pt idx="1343">
                  <c:v>132.98311922947417</c:v>
                </c:pt>
                <c:pt idx="1344">
                  <c:v>132.88205296427557</c:v>
                </c:pt>
                <c:pt idx="1345">
                  <c:v>132.78083446040145</c:v>
                </c:pt>
                <c:pt idx="1346">
                  <c:v>132.67946336943234</c:v>
                </c:pt>
                <c:pt idx="1347">
                  <c:v>132.57793934135699</c:v>
                </c:pt>
                <c:pt idx="1348">
                  <c:v>132.47626202456252</c:v>
                </c:pt>
                <c:pt idx="1349">
                  <c:v>132.37443106582381</c:v>
                </c:pt>
                <c:pt idx="1350">
                  <c:v>132.27244611029366</c:v>
                </c:pt>
                <c:pt idx="1351">
                  <c:v>132.17030680149207</c:v>
                </c:pt>
                <c:pt idx="1352">
                  <c:v>132.06801278129592</c:v>
                </c:pt>
                <c:pt idx="1353">
                  <c:v>131.96556368992836</c:v>
                </c:pt>
                <c:pt idx="1354">
                  <c:v>131.8629591659483</c:v>
                </c:pt>
                <c:pt idx="1355">
                  <c:v>131.76019884623938</c:v>
                </c:pt>
                <c:pt idx="1356">
                  <c:v>131.65728236599958</c:v>
                </c:pt>
                <c:pt idx="1357">
                  <c:v>131.55420935872993</c:v>
                </c:pt>
                <c:pt idx="1358">
                  <c:v>131.45097945622371</c:v>
                </c:pt>
                <c:pt idx="1359">
                  <c:v>131.34759228855529</c:v>
                </c:pt>
                <c:pt idx="1360">
                  <c:v>131.24404748406894</c:v>
                </c:pt>
                <c:pt idx="1361">
                  <c:v>131.14034466936764</c:v>
                </c:pt>
                <c:pt idx="1362">
                  <c:v>131.03648346930157</c:v>
                </c:pt>
                <c:pt idx="1363">
                  <c:v>130.93246350695671</c:v>
                </c:pt>
                <c:pt idx="1364">
                  <c:v>130.82828440364321</c:v>
                </c:pt>
                <c:pt idx="1365">
                  <c:v>130.72394577888377</c:v>
                </c:pt>
                <c:pt idx="1366">
                  <c:v>130.61944725040198</c:v>
                </c:pt>
                <c:pt idx="1367">
                  <c:v>130.51478843411022</c:v>
                </c:pt>
                <c:pt idx="1368">
                  <c:v>130.40996894409778</c:v>
                </c:pt>
                <c:pt idx="1369">
                  <c:v>130.30498839261892</c:v>
                </c:pt>
                <c:pt idx="1370">
                  <c:v>130.19984639008044</c:v>
                </c:pt>
                <c:pt idx="1371">
                  <c:v>130.09454254502973</c:v>
                </c:pt>
                <c:pt idx="1372">
                  <c:v>129.98907646414199</c:v>
                </c:pt>
                <c:pt idx="1373">
                  <c:v>129.88344775220801</c:v>
                </c:pt>
                <c:pt idx="1374">
                  <c:v>129.77765601212158</c:v>
                </c:pt>
                <c:pt idx="1375">
                  <c:v>129.67170084486648</c:v>
                </c:pt>
                <c:pt idx="1376">
                  <c:v>129.5655818495041</c:v>
                </c:pt>
                <c:pt idx="1377">
                  <c:v>129.45929862316012</c:v>
                </c:pt>
                <c:pt idx="1378">
                  <c:v>129.35285076101167</c:v>
                </c:pt>
                <c:pt idx="1379">
                  <c:v>129.24623785627401</c:v>
                </c:pt>
                <c:pt idx="1380">
                  <c:v>129.13945950018743</c:v>
                </c:pt>
                <c:pt idx="1381">
                  <c:v>129.03251528200383</c:v>
                </c:pt>
                <c:pt idx="1382">
                  <c:v>128.92540478897303</c:v>
                </c:pt>
                <c:pt idx="1383">
                  <c:v>128.81812760632937</c:v>
                </c:pt>
                <c:pt idx="1384">
                  <c:v>128.71068331727773</c:v>
                </c:pt>
                <c:pt idx="1385">
                  <c:v>128.60307150297984</c:v>
                </c:pt>
                <c:pt idx="1386">
                  <c:v>128.49529174254033</c:v>
                </c:pt>
                <c:pt idx="1387">
                  <c:v>128.38734361299231</c:v>
                </c:pt>
                <c:pt idx="1388">
                  <c:v>128.2792266892834</c:v>
                </c:pt>
                <c:pt idx="1389">
                  <c:v>128.17094054426127</c:v>
                </c:pt>
                <c:pt idx="1390">
                  <c:v>128.06248474865913</c:v>
                </c:pt>
                <c:pt idx="1391">
                  <c:v>127.95385887108117</c:v>
                </c:pt>
                <c:pt idx="1392">
                  <c:v>127.84506247798761</c:v>
                </c:pt>
                <c:pt idx="1393">
                  <c:v>127.73609513368004</c:v>
                </c:pt>
                <c:pt idx="1394">
                  <c:v>127.62695640028622</c:v>
                </c:pt>
                <c:pt idx="1395">
                  <c:v>127.51764583774496</c:v>
                </c:pt>
                <c:pt idx="1396">
                  <c:v>127.40816300379092</c:v>
                </c:pt>
                <c:pt idx="1397">
                  <c:v>127.29850745393898</c:v>
                </c:pt>
                <c:pt idx="1398">
                  <c:v>127.18867874146881</c:v>
                </c:pt>
                <c:pt idx="1399">
                  <c:v>127.07867641740907</c:v>
                </c:pt>
                <c:pt idx="1400">
                  <c:v>126.96850003052157</c:v>
                </c:pt>
                <c:pt idx="1401">
                  <c:v>126.8581491272853</c:v>
                </c:pt>
                <c:pt idx="1402">
                  <c:v>126.74762325188019</c:v>
                </c:pt>
                <c:pt idx="1403">
                  <c:v>126.63692194617083</c:v>
                </c:pt>
                <c:pt idx="1404">
                  <c:v>126.52604474969003</c:v>
                </c:pt>
                <c:pt idx="1405">
                  <c:v>126.41499119962221</c:v>
                </c:pt>
                <c:pt idx="1406">
                  <c:v>126.30376083078666</c:v>
                </c:pt>
                <c:pt idx="1407">
                  <c:v>126.1923531756206</c:v>
                </c:pt>
                <c:pt idx="1408">
                  <c:v>126.08076776416205</c:v>
                </c:pt>
                <c:pt idx="1409">
                  <c:v>125.96900412403269</c:v>
                </c:pt>
                <c:pt idx="1410">
                  <c:v>125.85706178042041</c:v>
                </c:pt>
                <c:pt idx="1411">
                  <c:v>125.74494025606185</c:v>
                </c:pt>
                <c:pt idx="1412">
                  <c:v>125.6326390712245</c:v>
                </c:pt>
                <c:pt idx="1413">
                  <c:v>125.520157743689</c:v>
                </c:pt>
                <c:pt idx="1414">
                  <c:v>125.40749578873094</c:v>
                </c:pt>
                <c:pt idx="1415">
                  <c:v>125.29465271910276</c:v>
                </c:pt>
                <c:pt idx="1416">
                  <c:v>125.18162804501532</c:v>
                </c:pt>
                <c:pt idx="1417">
                  <c:v>125.06842127411926</c:v>
                </c:pt>
                <c:pt idx="1418">
                  <c:v>124.95503191148634</c:v>
                </c:pt>
                <c:pt idx="1419">
                  <c:v>124.84145945959047</c:v>
                </c:pt>
                <c:pt idx="1420">
                  <c:v>124.72770341828861</c:v>
                </c:pt>
                <c:pt idx="1421">
                  <c:v>124.61376328480161</c:v>
                </c:pt>
                <c:pt idx="1422">
                  <c:v>124.49963855369447</c:v>
                </c:pt>
                <c:pt idx="1423">
                  <c:v>124.385328716857</c:v>
                </c:pt>
                <c:pt idx="1424">
                  <c:v>124.27083326348372</c:v>
                </c:pt>
                <c:pt idx="1425">
                  <c:v>124.15615168005397</c:v>
                </c:pt>
                <c:pt idx="1426">
                  <c:v>124.0412834503117</c:v>
                </c:pt>
                <c:pt idx="1427">
                  <c:v>123.92622805524491</c:v>
                </c:pt>
                <c:pt idx="1428">
                  <c:v>123.81098497306519</c:v>
                </c:pt>
                <c:pt idx="1429">
                  <c:v>123.69555367918677</c:v>
                </c:pt>
                <c:pt idx="1430">
                  <c:v>123.57993364620674</c:v>
                </c:pt>
                <c:pt idx="1431">
                  <c:v>123.46412434387916</c:v>
                </c:pt>
                <c:pt idx="1432">
                  <c:v>123.34812523910064</c:v>
                </c:pt>
                <c:pt idx="1433">
                  <c:v>123.23193579588278</c:v>
                </c:pt>
                <c:pt idx="1434">
                  <c:v>123.11555547533617</c:v>
                </c:pt>
                <c:pt idx="1435">
                  <c:v>122.99898373564257</c:v>
                </c:pt>
                <c:pt idx="1436">
                  <c:v>122.88222003203254</c:v>
                </c:pt>
                <c:pt idx="1437">
                  <c:v>122.76526381676887</c:v>
                </c:pt>
                <c:pt idx="1438">
                  <c:v>122.64811453911787</c:v>
                </c:pt>
                <c:pt idx="1439">
                  <c:v>122.53077164533234</c:v>
                </c:pt>
                <c:pt idx="1440">
                  <c:v>122.41323457862252</c:v>
                </c:pt>
                <c:pt idx="1441">
                  <c:v>122.29550277913273</c:v>
                </c:pt>
                <c:pt idx="1442">
                  <c:v>122.17757568392354</c:v>
                </c:pt>
                <c:pt idx="1443">
                  <c:v>122.05945272694197</c:v>
                </c:pt>
                <c:pt idx="1444">
                  <c:v>121.9411333390033</c:v>
                </c:pt>
                <c:pt idx="1445">
                  <c:v>121.82261694776085</c:v>
                </c:pt>
                <c:pt idx="1446">
                  <c:v>121.70390297768131</c:v>
                </c:pt>
                <c:pt idx="1447">
                  <c:v>121.58499085002583</c:v>
                </c:pt>
                <c:pt idx="1448">
                  <c:v>121.46587998282016</c:v>
                </c:pt>
                <c:pt idx="1449">
                  <c:v>121.34656979083039</c:v>
                </c:pt>
                <c:pt idx="1450">
                  <c:v>121.22705968553751</c:v>
                </c:pt>
                <c:pt idx="1451">
                  <c:v>121.10734907511133</c:v>
                </c:pt>
                <c:pt idx="1452">
                  <c:v>120.98743736438452</c:v>
                </c:pt>
                <c:pt idx="1453">
                  <c:v>120.86732395482608</c:v>
                </c:pt>
                <c:pt idx="1454">
                  <c:v>120.74700824451459</c:v>
                </c:pt>
                <c:pt idx="1455">
                  <c:v>120.62648962811144</c:v>
                </c:pt>
                <c:pt idx="1456">
                  <c:v>120.5057674968334</c:v>
                </c:pt>
                <c:pt idx="1457">
                  <c:v>120.38484123842532</c:v>
                </c:pt>
                <c:pt idx="1458">
                  <c:v>120.2637102371321</c:v>
                </c:pt>
                <c:pt idx="1459">
                  <c:v>120.14237387367073</c:v>
                </c:pt>
                <c:pt idx="1460">
                  <c:v>120.02083152520183</c:v>
                </c:pt>
                <c:pt idx="1461">
                  <c:v>119.89908256530103</c:v>
                </c:pt>
                <c:pt idx="1462">
                  <c:v>119.77712636393008</c:v>
                </c:pt>
                <c:pt idx="1463">
                  <c:v>119.65496228740736</c:v>
                </c:pt>
                <c:pt idx="1464">
                  <c:v>119.53258969837842</c:v>
                </c:pt>
                <c:pt idx="1465">
                  <c:v>119.41000795578603</c:v>
                </c:pt>
                <c:pt idx="1466">
                  <c:v>119.28721641484</c:v>
                </c:pt>
                <c:pt idx="1467">
                  <c:v>119.16421442698675</c:v>
                </c:pt>
                <c:pt idx="1468">
                  <c:v>119.04100133987819</c:v>
                </c:pt>
                <c:pt idx="1469">
                  <c:v>118.91757649734073</c:v>
                </c:pt>
                <c:pt idx="1470">
                  <c:v>118.7939392393437</c:v>
                </c:pt>
                <c:pt idx="1471">
                  <c:v>118.67008890196755</c:v>
                </c:pt>
                <c:pt idx="1472">
                  <c:v>118.54602481737159</c:v>
                </c:pt>
                <c:pt idx="1473">
                  <c:v>118.42174631376149</c:v>
                </c:pt>
                <c:pt idx="1474">
                  <c:v>118.29725271535635</c:v>
                </c:pt>
                <c:pt idx="1475">
                  <c:v>118.1725433423555</c:v>
                </c:pt>
                <c:pt idx="1476">
                  <c:v>118.04761751090481</c:v>
                </c:pt>
                <c:pt idx="1477">
                  <c:v>117.92247453306297</c:v>
                </c:pt>
                <c:pt idx="1478">
                  <c:v>117.79711371676679</c:v>
                </c:pt>
                <c:pt idx="1479">
                  <c:v>117.67153436579676</c:v>
                </c:pt>
                <c:pt idx="1480">
                  <c:v>117.54573577974189</c:v>
                </c:pt>
                <c:pt idx="1481">
                  <c:v>117.41971725396415</c:v>
                </c:pt>
                <c:pt idx="1482">
                  <c:v>117.29347807956285</c:v>
                </c:pt>
                <c:pt idx="1483">
                  <c:v>117.16701754333808</c:v>
                </c:pt>
                <c:pt idx="1484">
                  <c:v>117.04033492775426</c:v>
                </c:pt>
                <c:pt idx="1485">
                  <c:v>116.91342951090304</c:v>
                </c:pt>
                <c:pt idx="1486">
                  <c:v>116.7863005664658</c:v>
                </c:pt>
                <c:pt idx="1487">
                  <c:v>116.65894736367585</c:v>
                </c:pt>
                <c:pt idx="1488">
                  <c:v>116.53136916727999</c:v>
                </c:pt>
                <c:pt idx="1489">
                  <c:v>116.4035652374999</c:v>
                </c:pt>
                <c:pt idx="1490">
                  <c:v>116.27553482999294</c:v>
                </c:pt>
                <c:pt idx="1491">
                  <c:v>116.14727719581244</c:v>
                </c:pt>
                <c:pt idx="1492">
                  <c:v>116.01879158136795</c:v>
                </c:pt>
                <c:pt idx="1493">
                  <c:v>115.89007722838438</c:v>
                </c:pt>
                <c:pt idx="1494">
                  <c:v>115.76113337386127</c:v>
                </c:pt>
                <c:pt idx="1495">
                  <c:v>115.63195925003131</c:v>
                </c:pt>
                <c:pt idx="1496">
                  <c:v>115.50255408431839</c:v>
                </c:pt>
                <c:pt idx="1497">
                  <c:v>115.37291709929544</c:v>
                </c:pt>
                <c:pt idx="1498">
                  <c:v>115.24304751264128</c:v>
                </c:pt>
                <c:pt idx="1499">
                  <c:v>115.11294453709756</c:v>
                </c:pt>
                <c:pt idx="1500">
                  <c:v>114.98260738042472</c:v>
                </c:pt>
                <c:pt idx="1501">
                  <c:v>114.85203524535774</c:v>
                </c:pt>
                <c:pt idx="1502">
                  <c:v>114.72122732956139</c:v>
                </c:pt>
                <c:pt idx="1503">
                  <c:v>114.59018282558459</c:v>
                </c:pt>
                <c:pt idx="1504">
                  <c:v>114.45890092081483</c:v>
                </c:pt>
                <c:pt idx="1505">
                  <c:v>114.32738079743149</c:v>
                </c:pt>
                <c:pt idx="1506">
                  <c:v>114.19562163235901</c:v>
                </c:pt>
                <c:pt idx="1507">
                  <c:v>114.06362259721942</c:v>
                </c:pt>
                <c:pt idx="1508">
                  <c:v>113.93138285828408</c:v>
                </c:pt>
                <c:pt idx="1509">
                  <c:v>113.79890157642519</c:v>
                </c:pt>
                <c:pt idx="1510">
                  <c:v>113.66617790706657</c:v>
                </c:pt>
                <c:pt idx="1511">
                  <c:v>113.5332110001338</c:v>
                </c:pt>
                <c:pt idx="1512">
                  <c:v>113.400000000004</c:v>
                </c:pt>
                <c:pt idx="1513">
                  <c:v>113.26654404545459</c:v>
                </c:pt>
                <c:pt idx="1514">
                  <c:v>113.13284226961201</c:v>
                </c:pt>
                <c:pt idx="1515">
                  <c:v>112.99889379989926</c:v>
                </c:pt>
                <c:pt idx="1516">
                  <c:v>112.86469775798325</c:v>
                </c:pt>
                <c:pt idx="1517">
                  <c:v>112.73025325972132</c:v>
                </c:pt>
                <c:pt idx="1518">
                  <c:v>112.59555941510709</c:v>
                </c:pt>
                <c:pt idx="1519">
                  <c:v>112.46061532821574</c:v>
                </c:pt>
                <c:pt idx="1520">
                  <c:v>112.32542009714861</c:v>
                </c:pt>
                <c:pt idx="1521">
                  <c:v>112.18997281397705</c:v>
                </c:pt>
                <c:pt idx="1522">
                  <c:v>112.05427256468587</c:v>
                </c:pt>
                <c:pt idx="1523">
                  <c:v>111.9183184291156</c:v>
                </c:pt>
                <c:pt idx="1524">
                  <c:v>111.78210948090448</c:v>
                </c:pt>
                <c:pt idx="1525">
                  <c:v>111.64564478742966</c:v>
                </c:pt>
                <c:pt idx="1526">
                  <c:v>111.5089234097474</c:v>
                </c:pt>
                <c:pt idx="1527">
                  <c:v>111.37194440253306</c:v>
                </c:pt>
                <c:pt idx="1528">
                  <c:v>111.23470681401969</c:v>
                </c:pt>
                <c:pt idx="1529">
                  <c:v>111.09720968593641</c:v>
                </c:pt>
                <c:pt idx="1530">
                  <c:v>110.95945205344573</c:v>
                </c:pt>
                <c:pt idx="1531">
                  <c:v>110.82143294508025</c:v>
                </c:pt>
                <c:pt idx="1532">
                  <c:v>110.68315138267847</c:v>
                </c:pt>
                <c:pt idx="1533">
                  <c:v>110.54460638131975</c:v>
                </c:pt>
                <c:pt idx="1534">
                  <c:v>110.40579694925862</c:v>
                </c:pt>
                <c:pt idx="1535">
                  <c:v>110.26672208785806</c:v>
                </c:pt>
                <c:pt idx="1536">
                  <c:v>110.12738079152213</c:v>
                </c:pt>
                <c:pt idx="1537">
                  <c:v>109.98777204762774</c:v>
                </c:pt>
                <c:pt idx="1538">
                  <c:v>109.8478948364552</c:v>
                </c:pt>
                <c:pt idx="1539">
                  <c:v>109.70774813111845</c:v>
                </c:pt>
                <c:pt idx="1540">
                  <c:v>109.56733089749393</c:v>
                </c:pt>
                <c:pt idx="1541">
                  <c:v>109.42664209414873</c:v>
                </c:pt>
                <c:pt idx="1542">
                  <c:v>109.28568067226797</c:v>
                </c:pt>
                <c:pt idx="1543">
                  <c:v>109.14444557558083</c:v>
                </c:pt>
                <c:pt idx="1544">
                  <c:v>109.00293574028603</c:v>
                </c:pt>
                <c:pt idx="1545">
                  <c:v>108.86115009497618</c:v>
                </c:pt>
                <c:pt idx="1546">
                  <c:v>108.71908756056098</c:v>
                </c:pt>
                <c:pt idx="1547">
                  <c:v>108.57674705018992</c:v>
                </c:pt>
                <c:pt idx="1548">
                  <c:v>108.43412746917333</c:v>
                </c:pt>
                <c:pt idx="1549">
                  <c:v>108.2912277149028</c:v>
                </c:pt>
                <c:pt idx="1550">
                  <c:v>108.14804667677052</c:v>
                </c:pt>
                <c:pt idx="1551">
                  <c:v>108.00458323608738</c:v>
                </c:pt>
                <c:pt idx="1552">
                  <c:v>107.86083626600032</c:v>
                </c:pt>
                <c:pt idx="1553">
                  <c:v>107.71680463140805</c:v>
                </c:pt>
                <c:pt idx="1554">
                  <c:v>107.57248718887621</c:v>
                </c:pt>
                <c:pt idx="1555">
                  <c:v>107.427882786551</c:v>
                </c:pt>
                <c:pt idx="1556">
                  <c:v>107.28299026407183</c:v>
                </c:pt>
                <c:pt idx="1557">
                  <c:v>107.13780845248299</c:v>
                </c:pt>
                <c:pt idx="1558">
                  <c:v>106.9923361741435</c:v>
                </c:pt>
                <c:pt idx="1559">
                  <c:v>106.84657224263648</c:v>
                </c:pt>
                <c:pt idx="1560">
                  <c:v>106.70051546267683</c:v>
                </c:pt>
                <c:pt idx="1561">
                  <c:v>106.55416463001778</c:v>
                </c:pt>
                <c:pt idx="1562">
                  <c:v>106.4075185313563</c:v>
                </c:pt>
                <c:pt idx="1563">
                  <c:v>106.2605759442369</c:v>
                </c:pt>
                <c:pt idx="1564">
                  <c:v>106.11333563695442</c:v>
                </c:pt>
                <c:pt idx="1565">
                  <c:v>105.96579636845534</c:v>
                </c:pt>
                <c:pt idx="1566">
                  <c:v>105.81795688823772</c:v>
                </c:pt>
                <c:pt idx="1567">
                  <c:v>105.66981593624993</c:v>
                </c:pt>
                <c:pt idx="1568">
                  <c:v>105.52137224278758</c:v>
                </c:pt>
                <c:pt idx="1569">
                  <c:v>105.37262452838947</c:v>
                </c:pt>
                <c:pt idx="1570">
                  <c:v>105.22357150373173</c:v>
                </c:pt>
                <c:pt idx="1571">
                  <c:v>105.07421186952077</c:v>
                </c:pt>
                <c:pt idx="1572">
                  <c:v>104.92454431638454</c:v>
                </c:pt>
                <c:pt idx="1573">
                  <c:v>104.77456752476216</c:v>
                </c:pt>
                <c:pt idx="1574">
                  <c:v>104.62428016479228</c:v>
                </c:pt>
                <c:pt idx="1575">
                  <c:v>104.47368089619964</c:v>
                </c:pt>
                <c:pt idx="1576">
                  <c:v>104.32276836818004</c:v>
                </c:pt>
                <c:pt idx="1577">
                  <c:v>104.17154121928381</c:v>
                </c:pt>
                <c:pt idx="1578">
                  <c:v>104.01999807729736</c:v>
                </c:pt>
                <c:pt idx="1579">
                  <c:v>103.86813755912326</c:v>
                </c:pt>
                <c:pt idx="1580">
                  <c:v>103.71595827065839</c:v>
                </c:pt>
                <c:pt idx="1581">
                  <c:v>103.56345880667054</c:v>
                </c:pt>
                <c:pt idx="1582">
                  <c:v>103.41063775067316</c:v>
                </c:pt>
                <c:pt idx="1583">
                  <c:v>103.257493674798</c:v>
                </c:pt>
                <c:pt idx="1584">
                  <c:v>103.10402513966636</c:v>
                </c:pt>
                <c:pt idx="1585">
                  <c:v>102.95023069425807</c:v>
                </c:pt>
                <c:pt idx="1586">
                  <c:v>102.79610887577869</c:v>
                </c:pt>
                <c:pt idx="1587">
                  <c:v>102.641658209525</c:v>
                </c:pt>
                <c:pt idx="1588">
                  <c:v>102.48687720874783</c:v>
                </c:pt>
                <c:pt idx="1589">
                  <c:v>102.33176437451351</c:v>
                </c:pt>
                <c:pt idx="1590">
                  <c:v>102.17631819556308</c:v>
                </c:pt>
                <c:pt idx="1591">
                  <c:v>102.0205371481691</c:v>
                </c:pt>
                <c:pt idx="1592">
                  <c:v>101.86441969599078</c:v>
                </c:pt>
                <c:pt idx="1593">
                  <c:v>101.70796428992645</c:v>
                </c:pt>
                <c:pt idx="1594">
                  <c:v>101.55116936796425</c:v>
                </c:pt>
                <c:pt idx="1595">
                  <c:v>101.39403335503012</c:v>
                </c:pt>
                <c:pt idx="1596">
                  <c:v>101.23655466283388</c:v>
                </c:pt>
                <c:pt idx="1597">
                  <c:v>101.07873168971282</c:v>
                </c:pt>
                <c:pt idx="1598">
                  <c:v>100.92056282047261</c:v>
                </c:pt>
                <c:pt idx="1599">
                  <c:v>100.76204642622619</c:v>
                </c:pt>
                <c:pt idx="1600">
                  <c:v>100.60318086422996</c:v>
                </c:pt>
                <c:pt idx="1601">
                  <c:v>100.44396447771742</c:v>
                </c:pt>
                <c:pt idx="1602">
                  <c:v>100.28439559573044</c:v>
                </c:pt>
                <c:pt idx="1603">
                  <c:v>100.12447253294752</c:v>
                </c:pt>
                <c:pt idx="1604">
                  <c:v>99.964193589509662</c:v>
                </c:pt>
                <c:pt idx="1605">
                  <c:v>99.803557050843466</c:v>
                </c:pt>
                <c:pt idx="1606">
                  <c:v>99.642561187482968</c:v>
                </c:pt>
                <c:pt idx="1607">
                  <c:v>99.481204254880637</c:v>
                </c:pt>
                <c:pt idx="1608">
                  <c:v>99.31948449323167</c:v>
                </c:pt>
                <c:pt idx="1609">
                  <c:v>99.15740012727727</c:v>
                </c:pt>
                <c:pt idx="1610">
                  <c:v>98.99494936612156</c:v>
                </c:pt>
                <c:pt idx="1611">
                  <c:v>98.832130403028813</c:v>
                </c:pt>
                <c:pt idx="1612">
                  <c:v>98.66894141522593</c:v>
                </c:pt>
                <c:pt idx="1613">
                  <c:v>98.505380563709764</c:v>
                </c:pt>
                <c:pt idx="1614">
                  <c:v>98.341445993034753</c:v>
                </c:pt>
                <c:pt idx="1615">
                  <c:v>98.177135831113816</c:v>
                </c:pt>
                <c:pt idx="1616">
                  <c:v>98.012448188999429</c:v>
                </c:pt>
                <c:pt idx="1617">
                  <c:v>97.847381160669258</c:v>
                </c:pt>
                <c:pt idx="1618">
                  <c:v>97.68193282281679</c:v>
                </c:pt>
                <c:pt idx="1619">
                  <c:v>97.51610123462163</c:v>
                </c:pt>
                <c:pt idx="1620">
                  <c:v>97.349884437532722</c:v>
                </c:pt>
                <c:pt idx="1621">
                  <c:v>97.183280455031479</c:v>
                </c:pt>
                <c:pt idx="1622">
                  <c:v>97.016287292398971</c:v>
                </c:pt>
                <c:pt idx="1623">
                  <c:v>96.84890293648813</c:v>
                </c:pt>
                <c:pt idx="1624">
                  <c:v>96.681125355476183</c:v>
                </c:pt>
                <c:pt idx="1625">
                  <c:v>96.512952498622184</c:v>
                </c:pt>
                <c:pt idx="1626">
                  <c:v>96.344382296018196</c:v>
                </c:pt>
                <c:pt idx="1627">
                  <c:v>96.175412658336427</c:v>
                </c:pt>
                <c:pt idx="1628">
                  <c:v>96.006041476572207</c:v>
                </c:pt>
                <c:pt idx="1629">
                  <c:v>95.836266621782087</c:v>
                </c:pt>
                <c:pt idx="1630">
                  <c:v>95.666085944818008</c:v>
                </c:pt>
                <c:pt idx="1631">
                  <c:v>95.495497276056469</c:v>
                </c:pt>
                <c:pt idx="1632">
                  <c:v>95.324498425123124</c:v>
                </c:pt>
                <c:pt idx="1633">
                  <c:v>95.153087180612829</c:v>
                </c:pt>
                <c:pt idx="1634">
                  <c:v>94.981261309804196</c:v>
                </c:pt>
                <c:pt idx="1635">
                  <c:v>94.8090185583698</c:v>
                </c:pt>
                <c:pt idx="1636">
                  <c:v>94.636356650080913</c:v>
                </c:pt>
                <c:pt idx="1637">
                  <c:v>94.463273286507004</c:v>
                </c:pt>
                <c:pt idx="1638">
                  <c:v>94.289766146710249</c:v>
                </c:pt>
                <c:pt idx="1639">
                  <c:v>94.115832886934129</c:v>
                </c:pt>
                <c:pt idx="1640">
                  <c:v>93.941471140286666</c:v>
                </c:pt>
                <c:pt idx="1641">
                  <c:v>93.766678516418168</c:v>
                </c:pt>
                <c:pt idx="1642">
                  <c:v>93.591452601192756</c:v>
                </c:pt>
                <c:pt idx="1643">
                  <c:v>93.415790956354442</c:v>
                </c:pt>
                <c:pt idx="1644">
                  <c:v>93.23969111918656</c:v>
                </c:pt>
                <c:pt idx="1645">
                  <c:v>93.063150602165393</c:v>
                </c:pt>
                <c:pt idx="1646">
                  <c:v>92.886166892607434</c:v>
                </c:pt>
                <c:pt idx="1647">
                  <c:v>92.708737452309819</c:v>
                </c:pt>
                <c:pt idx="1648">
                  <c:v>92.530859717184711</c:v>
                </c:pt>
                <c:pt idx="1649">
                  <c:v>92.352531096886125</c:v>
                </c:pt>
                <c:pt idx="1650">
                  <c:v>92.173748974430481</c:v>
                </c:pt>
                <c:pt idx="1651">
                  <c:v>91.994510705809645</c:v>
                </c:pt>
                <c:pt idx="1652">
                  <c:v>91.814813619596919</c:v>
                </c:pt>
                <c:pt idx="1653">
                  <c:v>91.634655016545565</c:v>
                </c:pt>
                <c:pt idx="1654">
                  <c:v>91.454032169179527</c:v>
                </c:pt>
                <c:pt idx="1655">
                  <c:v>91.272942321376533</c:v>
                </c:pt>
                <c:pt idx="1656">
                  <c:v>91.091382687943266</c:v>
                </c:pt>
                <c:pt idx="1657">
                  <c:v>90.909350454182231</c:v>
                </c:pt>
                <c:pt idx="1658">
                  <c:v>90.72684277545055</c:v>
                </c:pt>
                <c:pt idx="1659">
                  <c:v>90.543856776709745</c:v>
                </c:pt>
                <c:pt idx="1660">
                  <c:v>90.360389552067176</c:v>
                </c:pt>
                <c:pt idx="1661">
                  <c:v>90.176438164308379</c:v>
                </c:pt>
                <c:pt idx="1662">
                  <c:v>89.991999644420204</c:v>
                </c:pt>
                <c:pt idx="1663">
                  <c:v>89.807070991104752</c:v>
                </c:pt>
                <c:pt idx="1664">
                  <c:v>89.621649170283249</c:v>
                </c:pt>
                <c:pt idx="1665">
                  <c:v>89.435731114590524</c:v>
                </c:pt>
                <c:pt idx="1666">
                  <c:v>89.249313722859171</c:v>
                </c:pt>
                <c:pt idx="1667">
                  <c:v>89.062393859593357</c:v>
                </c:pt>
                <c:pt idx="1668">
                  <c:v>88.874968354432255</c:v>
                </c:pt>
                <c:pt idx="1669">
                  <c:v>88.687034001602143</c:v>
                </c:pt>
                <c:pt idx="1670">
                  <c:v>88.498587559357915</c:v>
                </c:pt>
                <c:pt idx="1671">
                  <c:v>88.309625749412746</c:v>
                </c:pt>
                <c:pt idx="1672">
                  <c:v>88.120145256356309</c:v>
                </c:pt>
                <c:pt idx="1673">
                  <c:v>87.93014272706111</c:v>
                </c:pt>
                <c:pt idx="1674">
                  <c:v>87.739614770076017</c:v>
                </c:pt>
                <c:pt idx="1675">
                  <c:v>87.548557955007709</c:v>
                </c:pt>
                <c:pt idx="1676">
                  <c:v>87.356968811888976</c:v>
                </c:pt>
                <c:pt idx="1677">
                  <c:v>87.164843830533755</c:v>
                </c:pt>
                <c:pt idx="1678">
                  <c:v>86.972179459878674</c:v>
                </c:pt>
                <c:pt idx="1679">
                  <c:v>86.778972107310324</c:v>
                </c:pt>
                <c:pt idx="1680">
                  <c:v>86.585218137978643</c:v>
                </c:pt>
                <c:pt idx="1681">
                  <c:v>86.39091387409529</c:v>
                </c:pt>
                <c:pt idx="1682">
                  <c:v>86.196055594216958</c:v>
                </c:pt>
                <c:pt idx="1683">
                  <c:v>86.000639532513631</c:v>
                </c:pt>
                <c:pt idx="1684">
                  <c:v>85.804661878020056</c:v>
                </c:pt>
                <c:pt idx="1685">
                  <c:v>85.608118773871851</c:v>
                </c:pt>
                <c:pt idx="1686">
                  <c:v>85.411006316524308</c:v>
                </c:pt>
                <c:pt idx="1687">
                  <c:v>85.213320554954009</c:v>
                </c:pt>
                <c:pt idx="1688">
                  <c:v>85.015057489843215</c:v>
                </c:pt>
                <c:pt idx="1689">
                  <c:v>84.816213072745413</c:v>
                </c:pt>
                <c:pt idx="1690">
                  <c:v>84.616783205232721</c:v>
                </c:pt>
                <c:pt idx="1691">
                  <c:v>84.416763738023946</c:v>
                </c:pt>
                <c:pt idx="1692">
                  <c:v>84.216150470093027</c:v>
                </c:pt>
                <c:pt idx="1693">
                  <c:v>84.014939147757232</c:v>
                </c:pt>
                <c:pt idx="1694">
                  <c:v>83.813125463744385</c:v>
                </c:pt>
                <c:pt idx="1695">
                  <c:v>83.6107050562388</c:v>
                </c:pt>
                <c:pt idx="1696">
                  <c:v>83.4076735079055</c:v>
                </c:pt>
                <c:pt idx="1697">
                  <c:v>83.204026344891233</c:v>
                </c:pt>
                <c:pt idx="1698">
                  <c:v>82.999759035802967</c:v>
                </c:pt>
                <c:pt idx="1699">
                  <c:v>82.794866990661674</c:v>
                </c:pt>
                <c:pt idx="1700">
                  <c:v>82.58934555983214</c:v>
                </c:pt>
                <c:pt idx="1701">
                  <c:v>82.383190032927018</c:v>
                </c:pt>
                <c:pt idx="1702">
                  <c:v>82.176395637685161</c:v>
                </c:pt>
                <c:pt idx="1703">
                  <c:v>81.968957538822949</c:v>
                </c:pt>
                <c:pt idx="1704">
                  <c:v>81.760870836857919</c:v>
                </c:pt>
                <c:pt idx="1705">
                  <c:v>81.552130566904069</c:v>
                </c:pt>
                <c:pt idx="1706">
                  <c:v>81.342731697437912</c:v>
                </c:pt>
                <c:pt idx="1707">
                  <c:v>81.13266912903434</c:v>
                </c:pt>
                <c:pt idx="1708">
                  <c:v>80.921937693071612</c:v>
                </c:pt>
                <c:pt idx="1709">
                  <c:v>80.710532150403807</c:v>
                </c:pt>
                <c:pt idx="1710">
                  <c:v>80.498447190000945</c:v>
                </c:pt>
                <c:pt idx="1711">
                  <c:v>80.285677427554745</c:v>
                </c:pt>
                <c:pt idx="1712">
                  <c:v>80.072217404049482</c:v>
                </c:pt>
                <c:pt idx="1713">
                  <c:v>79.858061584296976</c:v>
                </c:pt>
                <c:pt idx="1714">
                  <c:v>79.643204355433696</c:v>
                </c:pt>
                <c:pt idx="1715">
                  <c:v>79.427640025380171</c:v>
                </c:pt>
                <c:pt idx="1716">
                  <c:v>79.211362821260551</c:v>
                </c:pt>
                <c:pt idx="1717">
                  <c:v>78.994366887781126</c:v>
                </c:pt>
                <c:pt idx="1718">
                  <c:v>78.776646285567239</c:v>
                </c:pt>
                <c:pt idx="1719">
                  <c:v>78.558194989455899</c:v>
                </c:pt>
                <c:pt idx="1720">
                  <c:v>78.339006886744357</c:v>
                </c:pt>
                <c:pt idx="1721">
                  <c:v>78.11907577539165</c:v>
                </c:pt>
                <c:pt idx="1722">
                  <c:v>77.898395362172735</c:v>
                </c:pt>
                <c:pt idx="1723">
                  <c:v>77.676959260783235</c:v>
                </c:pt>
                <c:pt idx="1724">
                  <c:v>77.454760989892549</c:v>
                </c:pt>
                <c:pt idx="1725">
                  <c:v>77.231793971144953</c:v>
                </c:pt>
                <c:pt idx="1726">
                  <c:v>77.00805152710582</c:v>
                </c:pt>
                <c:pt idx="1727">
                  <c:v>76.783526879151481</c:v>
                </c:pt>
                <c:pt idx="1728">
                  <c:v>76.558213145301281</c:v>
                </c:pt>
                <c:pt idx="1729">
                  <c:v>76.332103337988684</c:v>
                </c:pt>
                <c:pt idx="1730">
                  <c:v>76.105190361770894</c:v>
                </c:pt>
                <c:pt idx="1731">
                  <c:v>75.877467010973618</c:v>
                </c:pt>
                <c:pt idx="1732">
                  <c:v>75.648925967269236</c:v>
                </c:pt>
                <c:pt idx="1733">
                  <c:v>75.41955979718648</c:v>
                </c:pt>
                <c:pt idx="1734">
                  <c:v>75.189360949547833</c:v>
                </c:pt>
                <c:pt idx="1735">
                  <c:v>74.958321752834024</c:v>
                </c:pt>
                <c:pt idx="1736">
                  <c:v>74.726434412471434</c:v>
                </c:pt>
                <c:pt idx="1737">
                  <c:v>74.493691008040315</c:v>
                </c:pt>
                <c:pt idx="1738">
                  <c:v>74.260083490401399</c:v>
                </c:pt>
                <c:pt idx="1739">
                  <c:v>74.025603678736658</c:v>
                </c:pt>
                <c:pt idx="1740">
                  <c:v>73.790243257502496</c:v>
                </c:pt>
                <c:pt idx="1741">
                  <c:v>73.553993773291438</c:v>
                </c:pt>
                <c:pt idx="1742">
                  <c:v>73.316846631598864</c:v>
                </c:pt>
                <c:pt idx="1743">
                  <c:v>73.078793093491853</c:v>
                </c:pt>
                <c:pt idx="1744">
                  <c:v>72.83982427217542</c:v>
                </c:pt>
                <c:pt idx="1745">
                  <c:v>72.599931129453537</c:v>
                </c:pt>
                <c:pt idx="1746">
                  <c:v>72.359104472080091</c:v>
                </c:pt>
                <c:pt idx="1747">
                  <c:v>72.117334947995644</c:v>
                </c:pt>
                <c:pt idx="1748">
                  <c:v>71.874613042446327</c:v>
                </c:pt>
                <c:pt idx="1749">
                  <c:v>71.630929073978919</c:v>
                </c:pt>
                <c:pt idx="1750">
                  <c:v>71.386273190308827</c:v>
                </c:pt>
                <c:pt idx="1751">
                  <c:v>71.140635364054816</c:v>
                </c:pt>
                <c:pt idx="1752">
                  <c:v>70.894005388335898</c:v>
                </c:pt>
                <c:pt idx="1753">
                  <c:v>70.64637287222466</c:v>
                </c:pt>
                <c:pt idx="1754">
                  <c:v>70.39772723605077</c:v>
                </c:pt>
                <c:pt idx="1755">
                  <c:v>70.148057706549565</c:v>
                </c:pt>
                <c:pt idx="1756">
                  <c:v>69.897353311848732</c:v>
                </c:pt>
                <c:pt idx="1757">
                  <c:v>69.645602876286475</c:v>
                </c:pt>
                <c:pt idx="1758">
                  <c:v>69.39279501505473</c:v>
                </c:pt>
                <c:pt idx="1759">
                  <c:v>69.138918128658958</c:v>
                </c:pt>
                <c:pt idx="1760">
                  <c:v>68.883960397188346</c:v>
                </c:pt>
                <c:pt idx="1761">
                  <c:v>68.627909774387064</c:v>
                </c:pt>
                <c:pt idx="1762">
                  <c:v>68.370753981519073</c:v>
                </c:pt>
                <c:pt idx="1763">
                  <c:v>68.112480501016918</c:v>
                </c:pt>
                <c:pt idx="1764">
                  <c:v>67.853076569905156</c:v>
                </c:pt>
                <c:pt idx="1765">
                  <c:v>67.592529172989344</c:v>
                </c:pt>
                <c:pt idx="1766">
                  <c:v>67.330825035799293</c:v>
                </c:pt>
                <c:pt idx="1767">
                  <c:v>67.067950617276267</c:v>
                </c:pt>
                <c:pt idx="1768">
                  <c:v>66.803892102192776</c:v>
                </c:pt>
                <c:pt idx="1769">
                  <c:v>66.538635393291727</c:v>
                </c:pt>
                <c:pt idx="1770">
                  <c:v>66.272166103134268</c:v>
                </c:pt>
                <c:pt idx="1771">
                  <c:v>66.004469545640788</c:v>
                </c:pt>
                <c:pt idx="1772">
                  <c:v>65.735530727312266</c:v>
                </c:pt>
                <c:pt idx="1773">
                  <c:v>65.465334338116818</c:v>
                </c:pt>
                <c:pt idx="1774">
                  <c:v>65.193864742024772</c:v>
                </c:pt>
                <c:pt idx="1775">
                  <c:v>64.921105967176985</c:v>
                </c:pt>
                <c:pt idx="1776">
                  <c:v>64.647041695667895</c:v>
                </c:pt>
                <c:pt idx="1777">
                  <c:v>64.371655252924938</c:v>
                </c:pt>
                <c:pt idx="1778">
                  <c:v>64.094929596664841</c:v>
                </c:pt>
                <c:pt idx="1779">
                  <c:v>63.816847305405354</c:v>
                </c:pt>
                <c:pt idx="1780">
                  <c:v>63.537390566511512</c:v>
                </c:pt>
                <c:pt idx="1781">
                  <c:v>63.256541163751827</c:v>
                </c:pt>
                <c:pt idx="1782">
                  <c:v>62.974280464343444</c:v>
                </c:pt>
                <c:pt idx="1783">
                  <c:v>62.690589405439688</c:v>
                </c:pt>
                <c:pt idx="1784">
                  <c:v>62.405448480094918</c:v>
                </c:pt>
                <c:pt idx="1785">
                  <c:v>62.11883772255748</c:v>
                </c:pt>
                <c:pt idx="1786">
                  <c:v>61.830736693018906</c:v>
                </c:pt>
                <c:pt idx="1787">
                  <c:v>61.54112446162965</c:v>
                </c:pt>
                <c:pt idx="1788">
                  <c:v>61.249979591844991</c:v>
                </c:pt>
                <c:pt idx="1789">
                  <c:v>60.95728012306477</c:v>
                </c:pt>
                <c:pt idx="1790">
                  <c:v>60.663003552424222</c:v>
                </c:pt>
                <c:pt idx="1791">
                  <c:v>60.367126815854306</c:v>
                </c:pt>
                <c:pt idx="1792">
                  <c:v>60.069626268204779</c:v>
                </c:pt>
                <c:pt idx="1793">
                  <c:v>59.770477662483437</c:v>
                </c:pt>
                <c:pt idx="1794">
                  <c:v>59.469656128161638</c:v>
                </c:pt>
                <c:pt idx="1795">
                  <c:v>59.167136148384238</c:v>
                </c:pt>
                <c:pt idx="1796">
                  <c:v>58.862891536191462</c:v>
                </c:pt>
                <c:pt idx="1797">
                  <c:v>58.556895409522873</c:v>
                </c:pt>
                <c:pt idx="1798">
                  <c:v>58.249120165044523</c:v>
                </c:pt>
                <c:pt idx="1799">
                  <c:v>57.939537450706311</c:v>
                </c:pt>
                <c:pt idx="1800">
                  <c:v>57.628118136911262</c:v>
                </c:pt>
                <c:pt idx="1801">
                  <c:v>57.3148322862573</c:v>
                </c:pt>
                <c:pt idx="1802">
                  <c:v>56.999649121742912</c:v>
                </c:pt>
                <c:pt idx="1803">
                  <c:v>56.682536993343909</c:v>
                </c:pt>
                <c:pt idx="1804">
                  <c:v>56.363463342858914</c:v>
                </c:pt>
                <c:pt idx="1805">
                  <c:v>56.042394666910909</c:v>
                </c:pt>
                <c:pt idx="1806">
                  <c:v>55.719296477986937</c:v>
                </c:pt>
                <c:pt idx="1807">
                  <c:v>55.394133263386387</c:v>
                </c:pt>
                <c:pt idx="1808">
                  <c:v>55.066868441938887</c:v>
                </c:pt>
                <c:pt idx="1809">
                  <c:v>54.737464318342397</c:v>
                </c:pt>
                <c:pt idx="1810">
                  <c:v>54.405882034958424</c:v>
                </c:pt>
                <c:pt idx="1811">
                  <c:v>54.072081520890357</c:v>
                </c:pt>
                <c:pt idx="1812">
                  <c:v>53.736021438154658</c:v>
                </c:pt>
                <c:pt idx="1813">
                  <c:v>53.39765912473888</c:v>
                </c:pt>
                <c:pt idx="1814">
                  <c:v>53.056950534325026</c:v>
                </c:pt>
                <c:pt idx="1815">
                  <c:v>52.713850172433993</c:v>
                </c:pt>
                <c:pt idx="1816">
                  <c:v>52.368311028730162</c:v>
                </c:pt>
                <c:pt idx="1817">
                  <c:v>52.020284505198738</c:v>
                </c:pt>
                <c:pt idx="1818">
                  <c:v>51.669720339883916</c:v>
                </c:pt>
                <c:pt idx="1819">
                  <c:v>51.316566525848337</c:v>
                </c:pt>
                <c:pt idx="1820">
                  <c:v>50.960769224981476</c:v>
                </c:pt>
                <c:pt idx="1821">
                  <c:v>50.602272676252625</c:v>
                </c:pt>
                <c:pt idx="1822">
                  <c:v>50.241019097962472</c:v>
                </c:pt>
                <c:pt idx="1823">
                  <c:v>49.876948583507172</c:v>
                </c:pt>
                <c:pt idx="1824">
                  <c:v>49.509998990121424</c:v>
                </c:pt>
                <c:pt idx="1825">
                  <c:v>49.140105820010461</c:v>
                </c:pt>
                <c:pt idx="1826">
                  <c:v>48.767202093228924</c:v>
                </c:pt>
                <c:pt idx="1827">
                  <c:v>48.391218211591166</c:v>
                </c:pt>
                <c:pt idx="1828">
                  <c:v>48.012081812829386</c:v>
                </c:pt>
                <c:pt idx="1829">
                  <c:v>47.629717614130676</c:v>
                </c:pt>
                <c:pt idx="1830">
                  <c:v>47.244047244090268</c:v>
                </c:pt>
                <c:pt idx="1831">
                  <c:v>46.85498906201807</c:v>
                </c:pt>
                <c:pt idx="1832">
                  <c:v>46.462457963412092</c:v>
                </c:pt>
                <c:pt idx="1833">
                  <c:v>46.066365170282609</c:v>
                </c:pt>
                <c:pt idx="1834">
                  <c:v>45.666618004860354</c:v>
                </c:pt>
                <c:pt idx="1835">
                  <c:v>45.263119645046935</c:v>
                </c:pt>
                <c:pt idx="1836">
                  <c:v>44.855768859778131</c:v>
                </c:pt>
                <c:pt idx="1837">
                  <c:v>44.444459722240282</c:v>
                </c:pt>
                <c:pt idx="1838">
                  <c:v>44.029081298635241</c:v>
                </c:pt>
                <c:pt idx="1839">
                  <c:v>43.609517309892738</c:v>
                </c:pt>
                <c:pt idx="1840">
                  <c:v>43.185645763399684</c:v>
                </c:pt>
                <c:pt idx="1841">
                  <c:v>42.757338551432817</c:v>
                </c:pt>
                <c:pt idx="1842">
                  <c:v>42.324461012537995</c:v>
                </c:pt>
                <c:pt idx="1843">
                  <c:v>41.886871451587822</c:v>
                </c:pt>
                <c:pt idx="1844">
                  <c:v>41.444420613658487</c:v>
                </c:pt>
                <c:pt idx="1845">
                  <c:v>40.996951106171885</c:v>
                </c:pt>
                <c:pt idx="1846">
                  <c:v>40.544296762946225</c:v>
                </c:pt>
                <c:pt idx="1847">
                  <c:v>40.086281942852366</c:v>
                </c:pt>
                <c:pt idx="1848">
                  <c:v>39.622720754661046</c:v>
                </c:pt>
                <c:pt idx="1849">
                  <c:v>39.153416198358045</c:v>
                </c:pt>
                <c:pt idx="1850">
                  <c:v>38.67815921165132</c:v>
                </c:pt>
                <c:pt idx="1851">
                  <c:v>38.196727608551143</c:v>
                </c:pt>
                <c:pt idx="1852">
                  <c:v>37.708884894701598</c:v>
                </c:pt>
                <c:pt idx="1853">
                  <c:v>37.214378941503938</c:v>
                </c:pt>
                <c:pt idx="1854">
                  <c:v>36.712940497893271</c:v>
                </c:pt>
                <c:pt idx="1855">
                  <c:v>36.204281514785727</c:v>
                </c:pt>
                <c:pt idx="1856">
                  <c:v>35.688093252538195</c:v>
                </c:pt>
                <c:pt idx="1857">
                  <c:v>35.164044136047046</c:v>
                </c:pt>
                <c:pt idx="1858">
                  <c:v>34.631777315088172</c:v>
                </c:pt>
                <c:pt idx="1859">
                  <c:v>34.090907878815102</c:v>
                </c:pt>
                <c:pt idx="1860">
                  <c:v>33.541019662524612</c:v>
                </c:pt>
                <c:pt idx="1861">
                  <c:v>32.98166157127114</c:v>
                </c:pt>
                <c:pt idx="1862">
                  <c:v>32.412343327841441</c:v>
                </c:pt>
                <c:pt idx="1863">
                  <c:v>31.832530530918529</c:v>
                </c:pt>
                <c:pt idx="1864">
                  <c:v>31.241638881496975</c:v>
                </c:pt>
                <c:pt idx="1865">
                  <c:v>30.639027399737458</c:v>
                </c:pt>
                <c:pt idx="1866">
                  <c:v>30.023990407703508</c:v>
                </c:pt>
                <c:pt idx="1867">
                  <c:v>29.395747991875805</c:v>
                </c:pt>
                <c:pt idx="1868">
                  <c:v>28.753434577487688</c:v>
                </c:pt>
                <c:pt idx="1869">
                  <c:v>28.096085136578537</c:v>
                </c:pt>
                <c:pt idx="1870">
                  <c:v>27.422618401638271</c:v>
                </c:pt>
                <c:pt idx="1871">
                  <c:v>26.731816249590555</c:v>
                </c:pt>
                <c:pt idx="1872">
                  <c:v>26.022298130677864</c:v>
                </c:pt>
                <c:pt idx="1873">
                  <c:v>25.29248900369177</c:v>
                </c:pt>
                <c:pt idx="1874">
                  <c:v>24.540578640322952</c:v>
                </c:pt>
                <c:pt idx="1875">
                  <c:v>23.764469276671786</c:v>
                </c:pt>
                <c:pt idx="1876">
                  <c:v>22.961707253640405</c:v>
                </c:pt>
                <c:pt idx="1877">
                  <c:v>22.129392219441627</c:v>
                </c:pt>
                <c:pt idx="1878">
                  <c:v>21.264054176047271</c:v>
                </c:pt>
                <c:pt idx="1879">
                  <c:v>20.361483246607577</c:v>
                </c:pt>
                <c:pt idx="1880">
                  <c:v>19.416487838995938</c:v>
                </c:pt>
                <c:pt idx="1881">
                  <c:v>18.422540541463977</c:v>
                </c:pt>
                <c:pt idx="1882">
                  <c:v>17.371240600541071</c:v>
                </c:pt>
                <c:pt idx="1883">
                  <c:v>16.251461472799232</c:v>
                </c:pt>
                <c:pt idx="1884">
                  <c:v>15.047923444843795</c:v>
                </c:pt>
                <c:pt idx="1885">
                  <c:v>13.73863166410267</c:v>
                </c:pt>
                <c:pt idx="1886">
                  <c:v>12.289833196666477</c:v>
                </c:pt>
                <c:pt idx="1887">
                  <c:v>10.644716999614852</c:v>
                </c:pt>
                <c:pt idx="1888">
                  <c:v>8.6925255249485538</c:v>
                </c:pt>
                <c:pt idx="1889">
                  <c:v>6.1473571558748192</c:v>
                </c:pt>
                <c:pt idx="1890">
                  <c:v>4.3494240764585034E-5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F77F-4B33-8788-6C19E158F8AF}"/>
            </c:ext>
          </c:extLst>
        </c:ser>
        <c:ser>
          <c:idx val="9"/>
          <c:order val="9"/>
          <c:tx>
            <c:strRef>
              <c:f>'Explosion Data'!$J$2</c:f>
              <c:strCache>
                <c:ptCount val="1"/>
                <c:pt idx="0">
                  <c:v>Full hydrogen content explosion, 1 GW facility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'Explosion Data'!$A$3:$A$1893</c:f>
              <c:numCache>
                <c:formatCode>General</c:formatCode>
                <c:ptCount val="189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  <c:pt idx="1001">
                  <c:v>100.1</c:v>
                </c:pt>
                <c:pt idx="1002">
                  <c:v>100.2</c:v>
                </c:pt>
                <c:pt idx="1003">
                  <c:v>100.3</c:v>
                </c:pt>
                <c:pt idx="1004">
                  <c:v>100.4</c:v>
                </c:pt>
                <c:pt idx="1005">
                  <c:v>100.5</c:v>
                </c:pt>
                <c:pt idx="1006">
                  <c:v>100.6</c:v>
                </c:pt>
                <c:pt idx="1007">
                  <c:v>100.7</c:v>
                </c:pt>
                <c:pt idx="1008">
                  <c:v>100.8</c:v>
                </c:pt>
                <c:pt idx="1009">
                  <c:v>100.9</c:v>
                </c:pt>
                <c:pt idx="1010">
                  <c:v>101</c:v>
                </c:pt>
                <c:pt idx="1011">
                  <c:v>101.1</c:v>
                </c:pt>
                <c:pt idx="1012">
                  <c:v>101.2</c:v>
                </c:pt>
                <c:pt idx="1013">
                  <c:v>101.3</c:v>
                </c:pt>
                <c:pt idx="1014">
                  <c:v>101.4</c:v>
                </c:pt>
                <c:pt idx="1015">
                  <c:v>101.5</c:v>
                </c:pt>
                <c:pt idx="1016">
                  <c:v>101.6</c:v>
                </c:pt>
                <c:pt idx="1017">
                  <c:v>101.7</c:v>
                </c:pt>
                <c:pt idx="1018">
                  <c:v>101.8</c:v>
                </c:pt>
                <c:pt idx="1019">
                  <c:v>101.9</c:v>
                </c:pt>
                <c:pt idx="1020">
                  <c:v>102</c:v>
                </c:pt>
                <c:pt idx="1021">
                  <c:v>102.1</c:v>
                </c:pt>
                <c:pt idx="1022">
                  <c:v>102.2</c:v>
                </c:pt>
                <c:pt idx="1023">
                  <c:v>102.3</c:v>
                </c:pt>
                <c:pt idx="1024">
                  <c:v>102.4</c:v>
                </c:pt>
                <c:pt idx="1025">
                  <c:v>102.5</c:v>
                </c:pt>
                <c:pt idx="1026">
                  <c:v>102.6</c:v>
                </c:pt>
                <c:pt idx="1027">
                  <c:v>102.7</c:v>
                </c:pt>
                <c:pt idx="1028">
                  <c:v>102.8</c:v>
                </c:pt>
                <c:pt idx="1029">
                  <c:v>102.9</c:v>
                </c:pt>
                <c:pt idx="1030">
                  <c:v>103</c:v>
                </c:pt>
                <c:pt idx="1031">
                  <c:v>103.1</c:v>
                </c:pt>
                <c:pt idx="1032">
                  <c:v>103.2</c:v>
                </c:pt>
                <c:pt idx="1033">
                  <c:v>103.3</c:v>
                </c:pt>
                <c:pt idx="1034">
                  <c:v>103.4</c:v>
                </c:pt>
                <c:pt idx="1035">
                  <c:v>103.5</c:v>
                </c:pt>
                <c:pt idx="1036">
                  <c:v>103.6</c:v>
                </c:pt>
                <c:pt idx="1037">
                  <c:v>103.7</c:v>
                </c:pt>
                <c:pt idx="1038">
                  <c:v>103.8</c:v>
                </c:pt>
                <c:pt idx="1039">
                  <c:v>103.9</c:v>
                </c:pt>
                <c:pt idx="1040">
                  <c:v>104</c:v>
                </c:pt>
                <c:pt idx="1041">
                  <c:v>104.1</c:v>
                </c:pt>
                <c:pt idx="1042">
                  <c:v>104.2</c:v>
                </c:pt>
                <c:pt idx="1043">
                  <c:v>104.3</c:v>
                </c:pt>
                <c:pt idx="1044">
                  <c:v>104.4</c:v>
                </c:pt>
                <c:pt idx="1045">
                  <c:v>104.5</c:v>
                </c:pt>
                <c:pt idx="1046">
                  <c:v>104.6</c:v>
                </c:pt>
                <c:pt idx="1047">
                  <c:v>104.7</c:v>
                </c:pt>
                <c:pt idx="1048">
                  <c:v>104.8</c:v>
                </c:pt>
                <c:pt idx="1049">
                  <c:v>104.9</c:v>
                </c:pt>
                <c:pt idx="1050">
                  <c:v>105</c:v>
                </c:pt>
                <c:pt idx="1051">
                  <c:v>105.1</c:v>
                </c:pt>
                <c:pt idx="1052">
                  <c:v>105.2</c:v>
                </c:pt>
                <c:pt idx="1053">
                  <c:v>105.3</c:v>
                </c:pt>
                <c:pt idx="1054">
                  <c:v>105.4</c:v>
                </c:pt>
                <c:pt idx="1055">
                  <c:v>105.5</c:v>
                </c:pt>
                <c:pt idx="1056">
                  <c:v>105.6</c:v>
                </c:pt>
                <c:pt idx="1057">
                  <c:v>105.7</c:v>
                </c:pt>
                <c:pt idx="1058">
                  <c:v>105.8</c:v>
                </c:pt>
                <c:pt idx="1059">
                  <c:v>105.9</c:v>
                </c:pt>
                <c:pt idx="1060">
                  <c:v>106</c:v>
                </c:pt>
                <c:pt idx="1061">
                  <c:v>106.1</c:v>
                </c:pt>
                <c:pt idx="1062">
                  <c:v>106.2</c:v>
                </c:pt>
                <c:pt idx="1063">
                  <c:v>106.3</c:v>
                </c:pt>
                <c:pt idx="1064">
                  <c:v>106.4</c:v>
                </c:pt>
                <c:pt idx="1065">
                  <c:v>106.5</c:v>
                </c:pt>
                <c:pt idx="1066">
                  <c:v>106.6</c:v>
                </c:pt>
                <c:pt idx="1067">
                  <c:v>106.7</c:v>
                </c:pt>
                <c:pt idx="1068">
                  <c:v>106.8</c:v>
                </c:pt>
                <c:pt idx="1069">
                  <c:v>106.9</c:v>
                </c:pt>
                <c:pt idx="1070">
                  <c:v>107</c:v>
                </c:pt>
                <c:pt idx="1071">
                  <c:v>107.1</c:v>
                </c:pt>
                <c:pt idx="1072">
                  <c:v>107.2</c:v>
                </c:pt>
                <c:pt idx="1073">
                  <c:v>107.3</c:v>
                </c:pt>
                <c:pt idx="1074">
                  <c:v>107.4</c:v>
                </c:pt>
                <c:pt idx="1075">
                  <c:v>107.5</c:v>
                </c:pt>
                <c:pt idx="1076">
                  <c:v>107.6</c:v>
                </c:pt>
                <c:pt idx="1077">
                  <c:v>107.7</c:v>
                </c:pt>
                <c:pt idx="1078">
                  <c:v>107.8</c:v>
                </c:pt>
                <c:pt idx="1079">
                  <c:v>107.9</c:v>
                </c:pt>
                <c:pt idx="1080">
                  <c:v>108</c:v>
                </c:pt>
                <c:pt idx="1081">
                  <c:v>108.1</c:v>
                </c:pt>
                <c:pt idx="1082">
                  <c:v>108.2</c:v>
                </c:pt>
                <c:pt idx="1083">
                  <c:v>108.3</c:v>
                </c:pt>
                <c:pt idx="1084">
                  <c:v>108.4</c:v>
                </c:pt>
                <c:pt idx="1085">
                  <c:v>108.5</c:v>
                </c:pt>
                <c:pt idx="1086">
                  <c:v>108.599999999999</c:v>
                </c:pt>
                <c:pt idx="1087">
                  <c:v>108.69999999999899</c:v>
                </c:pt>
                <c:pt idx="1088">
                  <c:v>108.799999999999</c:v>
                </c:pt>
                <c:pt idx="1089">
                  <c:v>108.899999999999</c:v>
                </c:pt>
                <c:pt idx="1090">
                  <c:v>108.99999999999901</c:v>
                </c:pt>
                <c:pt idx="1091">
                  <c:v>109.099999999999</c:v>
                </c:pt>
                <c:pt idx="1092">
                  <c:v>109.19999999999899</c:v>
                </c:pt>
                <c:pt idx="1093">
                  <c:v>109.299999999999</c:v>
                </c:pt>
                <c:pt idx="1094">
                  <c:v>109.399999999999</c:v>
                </c:pt>
                <c:pt idx="1095">
                  <c:v>109.49999999999901</c:v>
                </c:pt>
                <c:pt idx="1096">
                  <c:v>109.599999999999</c:v>
                </c:pt>
                <c:pt idx="1097">
                  <c:v>109.69999999999899</c:v>
                </c:pt>
                <c:pt idx="1098">
                  <c:v>109.799999999999</c:v>
                </c:pt>
                <c:pt idx="1099">
                  <c:v>109.899999999999</c:v>
                </c:pt>
                <c:pt idx="1100">
                  <c:v>109.99999999999901</c:v>
                </c:pt>
                <c:pt idx="1101">
                  <c:v>110.099999999999</c:v>
                </c:pt>
                <c:pt idx="1102">
                  <c:v>110.19999999999899</c:v>
                </c:pt>
                <c:pt idx="1103">
                  <c:v>110.299999999999</c:v>
                </c:pt>
                <c:pt idx="1104">
                  <c:v>110.399999999999</c:v>
                </c:pt>
                <c:pt idx="1105">
                  <c:v>110.49999999999901</c:v>
                </c:pt>
                <c:pt idx="1106">
                  <c:v>110.599999999999</c:v>
                </c:pt>
                <c:pt idx="1107">
                  <c:v>110.69999999999899</c:v>
                </c:pt>
                <c:pt idx="1108">
                  <c:v>110.799999999999</c:v>
                </c:pt>
                <c:pt idx="1109">
                  <c:v>110.899999999999</c:v>
                </c:pt>
                <c:pt idx="1110">
                  <c:v>110.99999999999901</c:v>
                </c:pt>
                <c:pt idx="1111">
                  <c:v>111.099999999999</c:v>
                </c:pt>
                <c:pt idx="1112">
                  <c:v>111.19999999999899</c:v>
                </c:pt>
                <c:pt idx="1113">
                  <c:v>111.299999999999</c:v>
                </c:pt>
                <c:pt idx="1114">
                  <c:v>111.399999999999</c:v>
                </c:pt>
                <c:pt idx="1115">
                  <c:v>111.49999999999901</c:v>
                </c:pt>
                <c:pt idx="1116">
                  <c:v>111.599999999999</c:v>
                </c:pt>
                <c:pt idx="1117">
                  <c:v>111.69999999999899</c:v>
                </c:pt>
                <c:pt idx="1118">
                  <c:v>111.799999999999</c:v>
                </c:pt>
                <c:pt idx="1119">
                  <c:v>111.899999999999</c:v>
                </c:pt>
                <c:pt idx="1120">
                  <c:v>111.99999999999901</c:v>
                </c:pt>
                <c:pt idx="1121">
                  <c:v>112.099999999999</c:v>
                </c:pt>
                <c:pt idx="1122">
                  <c:v>112.19999999999899</c:v>
                </c:pt>
                <c:pt idx="1123">
                  <c:v>112.299999999999</c:v>
                </c:pt>
                <c:pt idx="1124">
                  <c:v>112.399999999999</c:v>
                </c:pt>
                <c:pt idx="1125">
                  <c:v>112.49999999999901</c:v>
                </c:pt>
                <c:pt idx="1126">
                  <c:v>112.599999999999</c:v>
                </c:pt>
                <c:pt idx="1127">
                  <c:v>112.69999999999899</c:v>
                </c:pt>
                <c:pt idx="1128">
                  <c:v>112.799999999999</c:v>
                </c:pt>
                <c:pt idx="1129">
                  <c:v>112.899999999999</c:v>
                </c:pt>
                <c:pt idx="1130">
                  <c:v>112.99999999999901</c:v>
                </c:pt>
                <c:pt idx="1131">
                  <c:v>113.099999999999</c:v>
                </c:pt>
                <c:pt idx="1132">
                  <c:v>113.19999999999899</c:v>
                </c:pt>
                <c:pt idx="1133">
                  <c:v>113.299999999999</c:v>
                </c:pt>
                <c:pt idx="1134">
                  <c:v>113.399999999999</c:v>
                </c:pt>
                <c:pt idx="1135">
                  <c:v>113.49999999999901</c:v>
                </c:pt>
                <c:pt idx="1136">
                  <c:v>113.599999999999</c:v>
                </c:pt>
                <c:pt idx="1137">
                  <c:v>113.69999999999899</c:v>
                </c:pt>
                <c:pt idx="1138">
                  <c:v>113.799999999999</c:v>
                </c:pt>
                <c:pt idx="1139">
                  <c:v>113.899999999999</c:v>
                </c:pt>
                <c:pt idx="1140">
                  <c:v>113.99999999999901</c:v>
                </c:pt>
                <c:pt idx="1141">
                  <c:v>114.099999999999</c:v>
                </c:pt>
                <c:pt idx="1142">
                  <c:v>114.19999999999899</c:v>
                </c:pt>
                <c:pt idx="1143">
                  <c:v>114.299999999999</c:v>
                </c:pt>
                <c:pt idx="1144">
                  <c:v>114.399999999999</c:v>
                </c:pt>
                <c:pt idx="1145">
                  <c:v>114.49999999999901</c:v>
                </c:pt>
                <c:pt idx="1146">
                  <c:v>114.599999999999</c:v>
                </c:pt>
                <c:pt idx="1147">
                  <c:v>114.69999999999899</c:v>
                </c:pt>
                <c:pt idx="1148">
                  <c:v>114.799999999999</c:v>
                </c:pt>
                <c:pt idx="1149">
                  <c:v>114.899999999999</c:v>
                </c:pt>
                <c:pt idx="1150">
                  <c:v>114.99999999999901</c:v>
                </c:pt>
                <c:pt idx="1151">
                  <c:v>115.099999999999</c:v>
                </c:pt>
                <c:pt idx="1152">
                  <c:v>115.19999999999899</c:v>
                </c:pt>
                <c:pt idx="1153">
                  <c:v>115.299999999999</c:v>
                </c:pt>
                <c:pt idx="1154">
                  <c:v>115.399999999999</c:v>
                </c:pt>
                <c:pt idx="1155">
                  <c:v>115.49999999999901</c:v>
                </c:pt>
                <c:pt idx="1156">
                  <c:v>115.599999999999</c:v>
                </c:pt>
                <c:pt idx="1157">
                  <c:v>115.69999999999899</c:v>
                </c:pt>
                <c:pt idx="1158">
                  <c:v>115.799999999999</c:v>
                </c:pt>
                <c:pt idx="1159">
                  <c:v>115.899999999999</c:v>
                </c:pt>
                <c:pt idx="1160">
                  <c:v>115.99999999999901</c:v>
                </c:pt>
                <c:pt idx="1161">
                  <c:v>116.099999999999</c:v>
                </c:pt>
                <c:pt idx="1162">
                  <c:v>116.19999999999899</c:v>
                </c:pt>
                <c:pt idx="1163">
                  <c:v>116.299999999999</c:v>
                </c:pt>
                <c:pt idx="1164">
                  <c:v>116.399999999999</c:v>
                </c:pt>
                <c:pt idx="1165">
                  <c:v>116.49999999999901</c:v>
                </c:pt>
                <c:pt idx="1166">
                  <c:v>116.599999999999</c:v>
                </c:pt>
                <c:pt idx="1167">
                  <c:v>116.69999999999899</c:v>
                </c:pt>
                <c:pt idx="1168">
                  <c:v>116.799999999999</c:v>
                </c:pt>
                <c:pt idx="1169">
                  <c:v>116.899999999999</c:v>
                </c:pt>
                <c:pt idx="1170">
                  <c:v>116.99999999999901</c:v>
                </c:pt>
                <c:pt idx="1171">
                  <c:v>117.099999999999</c:v>
                </c:pt>
                <c:pt idx="1172">
                  <c:v>117.19999999999899</c:v>
                </c:pt>
                <c:pt idx="1173">
                  <c:v>117.299999999999</c:v>
                </c:pt>
                <c:pt idx="1174">
                  <c:v>117.399999999999</c:v>
                </c:pt>
                <c:pt idx="1175">
                  <c:v>117.49999999999901</c:v>
                </c:pt>
                <c:pt idx="1176">
                  <c:v>117.599999999999</c:v>
                </c:pt>
                <c:pt idx="1177">
                  <c:v>117.69999999999899</c:v>
                </c:pt>
                <c:pt idx="1178">
                  <c:v>117.799999999999</c:v>
                </c:pt>
                <c:pt idx="1179">
                  <c:v>117.899999999999</c:v>
                </c:pt>
                <c:pt idx="1180">
                  <c:v>117.99999999999901</c:v>
                </c:pt>
                <c:pt idx="1181">
                  <c:v>118.099999999999</c:v>
                </c:pt>
                <c:pt idx="1182">
                  <c:v>118.19999999999899</c:v>
                </c:pt>
                <c:pt idx="1183">
                  <c:v>118.299999999999</c:v>
                </c:pt>
                <c:pt idx="1184">
                  <c:v>118.399999999999</c:v>
                </c:pt>
                <c:pt idx="1185">
                  <c:v>118.49999999999901</c:v>
                </c:pt>
                <c:pt idx="1186">
                  <c:v>118.599999999999</c:v>
                </c:pt>
                <c:pt idx="1187">
                  <c:v>118.69999999999899</c:v>
                </c:pt>
                <c:pt idx="1188">
                  <c:v>118.799999999999</c:v>
                </c:pt>
                <c:pt idx="1189">
                  <c:v>118.899999999999</c:v>
                </c:pt>
                <c:pt idx="1190">
                  <c:v>118.99999999999901</c:v>
                </c:pt>
                <c:pt idx="1191">
                  <c:v>119.099999999999</c:v>
                </c:pt>
                <c:pt idx="1192">
                  <c:v>119.19999999999899</c:v>
                </c:pt>
                <c:pt idx="1193">
                  <c:v>119.299999999999</c:v>
                </c:pt>
                <c:pt idx="1194">
                  <c:v>119.399999999999</c:v>
                </c:pt>
                <c:pt idx="1195">
                  <c:v>119.49999999999901</c:v>
                </c:pt>
                <c:pt idx="1196">
                  <c:v>119.599999999999</c:v>
                </c:pt>
                <c:pt idx="1197">
                  <c:v>119.69999999999899</c:v>
                </c:pt>
                <c:pt idx="1198">
                  <c:v>119.799999999999</c:v>
                </c:pt>
                <c:pt idx="1199">
                  <c:v>119.899999999999</c:v>
                </c:pt>
                <c:pt idx="1200">
                  <c:v>119.99999999999901</c:v>
                </c:pt>
                <c:pt idx="1201">
                  <c:v>120.099999999999</c:v>
                </c:pt>
                <c:pt idx="1202">
                  <c:v>120.19999999999899</c:v>
                </c:pt>
                <c:pt idx="1203">
                  <c:v>120.299999999999</c:v>
                </c:pt>
                <c:pt idx="1204">
                  <c:v>120.399999999999</c:v>
                </c:pt>
                <c:pt idx="1205">
                  <c:v>120.49999999999901</c:v>
                </c:pt>
                <c:pt idx="1206">
                  <c:v>120.599999999999</c:v>
                </c:pt>
                <c:pt idx="1207">
                  <c:v>120.69999999999899</c:v>
                </c:pt>
                <c:pt idx="1208">
                  <c:v>120.799999999999</c:v>
                </c:pt>
                <c:pt idx="1209">
                  <c:v>120.899999999999</c:v>
                </c:pt>
                <c:pt idx="1210">
                  <c:v>120.99999999999901</c:v>
                </c:pt>
                <c:pt idx="1211">
                  <c:v>121.099999999999</c:v>
                </c:pt>
                <c:pt idx="1212">
                  <c:v>121.19999999999899</c:v>
                </c:pt>
                <c:pt idx="1213">
                  <c:v>121.299999999999</c:v>
                </c:pt>
                <c:pt idx="1214">
                  <c:v>121.399999999999</c:v>
                </c:pt>
                <c:pt idx="1215">
                  <c:v>121.49999999999901</c:v>
                </c:pt>
                <c:pt idx="1216">
                  <c:v>121.599999999999</c:v>
                </c:pt>
                <c:pt idx="1217">
                  <c:v>121.69999999999899</c:v>
                </c:pt>
                <c:pt idx="1218">
                  <c:v>121.799999999999</c:v>
                </c:pt>
                <c:pt idx="1219">
                  <c:v>121.899999999999</c:v>
                </c:pt>
                <c:pt idx="1220">
                  <c:v>121.99999999999901</c:v>
                </c:pt>
                <c:pt idx="1221">
                  <c:v>122.099999999999</c:v>
                </c:pt>
                <c:pt idx="1222">
                  <c:v>122.19999999999899</c:v>
                </c:pt>
                <c:pt idx="1223">
                  <c:v>122.299999999999</c:v>
                </c:pt>
                <c:pt idx="1224">
                  <c:v>122.399999999999</c:v>
                </c:pt>
                <c:pt idx="1225">
                  <c:v>122.49999999999901</c:v>
                </c:pt>
                <c:pt idx="1226">
                  <c:v>122.599999999999</c:v>
                </c:pt>
                <c:pt idx="1227">
                  <c:v>122.69999999999899</c:v>
                </c:pt>
                <c:pt idx="1228">
                  <c:v>122.799999999999</c:v>
                </c:pt>
                <c:pt idx="1229">
                  <c:v>122.899999999999</c:v>
                </c:pt>
                <c:pt idx="1230">
                  <c:v>122.99999999999901</c:v>
                </c:pt>
                <c:pt idx="1231">
                  <c:v>123.099999999999</c:v>
                </c:pt>
                <c:pt idx="1232">
                  <c:v>123.19999999999899</c:v>
                </c:pt>
                <c:pt idx="1233">
                  <c:v>123.299999999999</c:v>
                </c:pt>
                <c:pt idx="1234">
                  <c:v>123.399999999999</c:v>
                </c:pt>
                <c:pt idx="1235">
                  <c:v>123.49999999999901</c:v>
                </c:pt>
                <c:pt idx="1236">
                  <c:v>123.599999999999</c:v>
                </c:pt>
                <c:pt idx="1237">
                  <c:v>123.69999999999899</c:v>
                </c:pt>
                <c:pt idx="1238">
                  <c:v>123.799999999999</c:v>
                </c:pt>
                <c:pt idx="1239">
                  <c:v>123.899999999999</c:v>
                </c:pt>
                <c:pt idx="1240">
                  <c:v>123.99999999999901</c:v>
                </c:pt>
                <c:pt idx="1241">
                  <c:v>124.099999999999</c:v>
                </c:pt>
                <c:pt idx="1242">
                  <c:v>124.19999999999899</c:v>
                </c:pt>
                <c:pt idx="1243">
                  <c:v>124.299999999999</c:v>
                </c:pt>
                <c:pt idx="1244">
                  <c:v>124.399999999999</c:v>
                </c:pt>
                <c:pt idx="1245">
                  <c:v>124.49999999999901</c:v>
                </c:pt>
                <c:pt idx="1246">
                  <c:v>124.599999999999</c:v>
                </c:pt>
                <c:pt idx="1247">
                  <c:v>124.69999999999899</c:v>
                </c:pt>
                <c:pt idx="1248">
                  <c:v>124.799999999999</c:v>
                </c:pt>
                <c:pt idx="1249">
                  <c:v>124.899999999999</c:v>
                </c:pt>
                <c:pt idx="1250">
                  <c:v>124.99999999999901</c:v>
                </c:pt>
                <c:pt idx="1251">
                  <c:v>125.099999999999</c:v>
                </c:pt>
                <c:pt idx="1252">
                  <c:v>125.19999999999899</c:v>
                </c:pt>
                <c:pt idx="1253">
                  <c:v>125.299999999999</c:v>
                </c:pt>
                <c:pt idx="1254">
                  <c:v>125.399999999998</c:v>
                </c:pt>
                <c:pt idx="1255">
                  <c:v>125.49999999999901</c:v>
                </c:pt>
                <c:pt idx="1256">
                  <c:v>125.599999999999</c:v>
                </c:pt>
                <c:pt idx="1257">
                  <c:v>125.69999999999899</c:v>
                </c:pt>
                <c:pt idx="1258">
                  <c:v>125.799999999999</c:v>
                </c:pt>
                <c:pt idx="1259">
                  <c:v>125.899999999998</c:v>
                </c:pt>
                <c:pt idx="1260">
                  <c:v>125.99999999999901</c:v>
                </c:pt>
                <c:pt idx="1261">
                  <c:v>126.099999999999</c:v>
                </c:pt>
                <c:pt idx="1262">
                  <c:v>126.19999999999899</c:v>
                </c:pt>
                <c:pt idx="1263">
                  <c:v>126.299999999999</c:v>
                </c:pt>
                <c:pt idx="1264">
                  <c:v>126.399999999998</c:v>
                </c:pt>
                <c:pt idx="1265">
                  <c:v>126.49999999999901</c:v>
                </c:pt>
                <c:pt idx="1266">
                  <c:v>126.599999999999</c:v>
                </c:pt>
                <c:pt idx="1267">
                  <c:v>126.69999999999899</c:v>
                </c:pt>
                <c:pt idx="1268">
                  <c:v>126.799999999999</c:v>
                </c:pt>
                <c:pt idx="1269">
                  <c:v>126.899999999998</c:v>
                </c:pt>
                <c:pt idx="1270">
                  <c:v>126.999999999998</c:v>
                </c:pt>
                <c:pt idx="1271">
                  <c:v>127.099999999998</c:v>
                </c:pt>
                <c:pt idx="1272">
                  <c:v>127.199999999998</c:v>
                </c:pt>
                <c:pt idx="1273">
                  <c:v>127.29999999999799</c:v>
                </c:pt>
                <c:pt idx="1274">
                  <c:v>127.399999999998</c:v>
                </c:pt>
                <c:pt idx="1275">
                  <c:v>127.499999999998</c:v>
                </c:pt>
                <c:pt idx="1276">
                  <c:v>127.599999999998</c:v>
                </c:pt>
                <c:pt idx="1277">
                  <c:v>127.699999999998</c:v>
                </c:pt>
                <c:pt idx="1278">
                  <c:v>127.79999999999799</c:v>
                </c:pt>
                <c:pt idx="1279">
                  <c:v>127.899999999998</c:v>
                </c:pt>
                <c:pt idx="1280">
                  <c:v>127.999999999998</c:v>
                </c:pt>
                <c:pt idx="1281">
                  <c:v>128.099999999998</c:v>
                </c:pt>
                <c:pt idx="1282">
                  <c:v>128.199999999998</c:v>
                </c:pt>
                <c:pt idx="1283">
                  <c:v>128.29999999999799</c:v>
                </c:pt>
                <c:pt idx="1284">
                  <c:v>128.39999999999799</c:v>
                </c:pt>
                <c:pt idx="1285">
                  <c:v>128.49999999999801</c:v>
                </c:pt>
                <c:pt idx="1286">
                  <c:v>128.599999999998</c:v>
                </c:pt>
                <c:pt idx="1287">
                  <c:v>128.699999999998</c:v>
                </c:pt>
                <c:pt idx="1288">
                  <c:v>128.79999999999799</c:v>
                </c:pt>
                <c:pt idx="1289">
                  <c:v>128.89999999999799</c:v>
                </c:pt>
                <c:pt idx="1290">
                  <c:v>128.99999999999801</c:v>
                </c:pt>
                <c:pt idx="1291">
                  <c:v>129.099999999998</c:v>
                </c:pt>
                <c:pt idx="1292">
                  <c:v>129.199999999998</c:v>
                </c:pt>
                <c:pt idx="1293">
                  <c:v>129.29999999999799</c:v>
                </c:pt>
                <c:pt idx="1294">
                  <c:v>129.39999999999799</c:v>
                </c:pt>
                <c:pt idx="1295">
                  <c:v>129.49999999999801</c:v>
                </c:pt>
                <c:pt idx="1296">
                  <c:v>129.599999999998</c:v>
                </c:pt>
                <c:pt idx="1297">
                  <c:v>129.699999999998</c:v>
                </c:pt>
                <c:pt idx="1298">
                  <c:v>129.79999999999799</c:v>
                </c:pt>
                <c:pt idx="1299">
                  <c:v>129.89999999999799</c:v>
                </c:pt>
                <c:pt idx="1300">
                  <c:v>129.99999999999801</c:v>
                </c:pt>
                <c:pt idx="1301">
                  <c:v>130.099999999998</c:v>
                </c:pt>
                <c:pt idx="1302">
                  <c:v>130.199999999998</c:v>
                </c:pt>
                <c:pt idx="1303">
                  <c:v>130.29999999999799</c:v>
                </c:pt>
                <c:pt idx="1304">
                  <c:v>130.39999999999799</c:v>
                </c:pt>
                <c:pt idx="1305">
                  <c:v>130.49999999999801</c:v>
                </c:pt>
                <c:pt idx="1306">
                  <c:v>130.599999999998</c:v>
                </c:pt>
                <c:pt idx="1307">
                  <c:v>130.699999999998</c:v>
                </c:pt>
                <c:pt idx="1308">
                  <c:v>130.79999999999799</c:v>
                </c:pt>
                <c:pt idx="1309">
                  <c:v>130.89999999999799</c:v>
                </c:pt>
                <c:pt idx="1310">
                  <c:v>130.99999999999801</c:v>
                </c:pt>
                <c:pt idx="1311">
                  <c:v>131.099999999998</c:v>
                </c:pt>
                <c:pt idx="1312">
                  <c:v>131.199999999998</c:v>
                </c:pt>
                <c:pt idx="1313">
                  <c:v>131.29999999999799</c:v>
                </c:pt>
                <c:pt idx="1314">
                  <c:v>131.39999999999799</c:v>
                </c:pt>
                <c:pt idx="1315">
                  <c:v>131.49999999999801</c:v>
                </c:pt>
                <c:pt idx="1316">
                  <c:v>131.599999999998</c:v>
                </c:pt>
                <c:pt idx="1317">
                  <c:v>131.699999999998</c:v>
                </c:pt>
                <c:pt idx="1318">
                  <c:v>131.79999999999799</c:v>
                </c:pt>
                <c:pt idx="1319">
                  <c:v>131.89999999999799</c:v>
                </c:pt>
                <c:pt idx="1320">
                  <c:v>131.99999999999801</c:v>
                </c:pt>
                <c:pt idx="1321">
                  <c:v>132.099999999998</c:v>
                </c:pt>
                <c:pt idx="1322">
                  <c:v>132.199999999998</c:v>
                </c:pt>
                <c:pt idx="1323">
                  <c:v>132.29999999999799</c:v>
                </c:pt>
                <c:pt idx="1324">
                  <c:v>132.39999999999799</c:v>
                </c:pt>
                <c:pt idx="1325">
                  <c:v>132.49999999999801</c:v>
                </c:pt>
                <c:pt idx="1326">
                  <c:v>132.599999999998</c:v>
                </c:pt>
                <c:pt idx="1327">
                  <c:v>132.699999999998</c:v>
                </c:pt>
                <c:pt idx="1328">
                  <c:v>132.79999999999799</c:v>
                </c:pt>
                <c:pt idx="1329">
                  <c:v>132.89999999999799</c:v>
                </c:pt>
                <c:pt idx="1330">
                  <c:v>132.99999999999801</c:v>
                </c:pt>
                <c:pt idx="1331">
                  <c:v>133.099999999998</c:v>
                </c:pt>
                <c:pt idx="1332">
                  <c:v>133.199999999998</c:v>
                </c:pt>
                <c:pt idx="1333">
                  <c:v>133.29999999999799</c:v>
                </c:pt>
                <c:pt idx="1334">
                  <c:v>133.39999999999799</c:v>
                </c:pt>
                <c:pt idx="1335">
                  <c:v>133.49999999999801</c:v>
                </c:pt>
                <c:pt idx="1336">
                  <c:v>133.599999999998</c:v>
                </c:pt>
                <c:pt idx="1337">
                  <c:v>133.699999999998</c:v>
                </c:pt>
                <c:pt idx="1338">
                  <c:v>133.79999999999799</c:v>
                </c:pt>
                <c:pt idx="1339">
                  <c:v>133.89999999999799</c:v>
                </c:pt>
                <c:pt idx="1340">
                  <c:v>133.99999999999801</c:v>
                </c:pt>
                <c:pt idx="1341">
                  <c:v>134.099999999998</c:v>
                </c:pt>
                <c:pt idx="1342">
                  <c:v>134.199999999998</c:v>
                </c:pt>
                <c:pt idx="1343">
                  <c:v>134.29999999999799</c:v>
                </c:pt>
                <c:pt idx="1344">
                  <c:v>134.39999999999799</c:v>
                </c:pt>
                <c:pt idx="1345">
                  <c:v>134.49999999999801</c:v>
                </c:pt>
                <c:pt idx="1346">
                  <c:v>134.599999999998</c:v>
                </c:pt>
                <c:pt idx="1347">
                  <c:v>134.699999999998</c:v>
                </c:pt>
                <c:pt idx="1348">
                  <c:v>134.79999999999799</c:v>
                </c:pt>
                <c:pt idx="1349">
                  <c:v>134.89999999999799</c:v>
                </c:pt>
                <c:pt idx="1350">
                  <c:v>134.99999999999801</c:v>
                </c:pt>
                <c:pt idx="1351">
                  <c:v>135.099999999998</c:v>
                </c:pt>
                <c:pt idx="1352">
                  <c:v>135.199999999998</c:v>
                </c:pt>
                <c:pt idx="1353">
                  <c:v>135.29999999999799</c:v>
                </c:pt>
                <c:pt idx="1354">
                  <c:v>135.39999999999799</c:v>
                </c:pt>
                <c:pt idx="1355">
                  <c:v>135.49999999999801</c:v>
                </c:pt>
                <c:pt idx="1356">
                  <c:v>135.599999999998</c:v>
                </c:pt>
                <c:pt idx="1357">
                  <c:v>135.699999999998</c:v>
                </c:pt>
                <c:pt idx="1358">
                  <c:v>135.79999999999799</c:v>
                </c:pt>
                <c:pt idx="1359">
                  <c:v>135.89999999999799</c:v>
                </c:pt>
                <c:pt idx="1360">
                  <c:v>135.99999999999801</c:v>
                </c:pt>
                <c:pt idx="1361">
                  <c:v>136.099999999998</c:v>
                </c:pt>
                <c:pt idx="1362">
                  <c:v>136.199999999998</c:v>
                </c:pt>
                <c:pt idx="1363">
                  <c:v>136.29999999999799</c:v>
                </c:pt>
                <c:pt idx="1364">
                  <c:v>136.39999999999799</c:v>
                </c:pt>
                <c:pt idx="1365">
                  <c:v>136.49999999999801</c:v>
                </c:pt>
                <c:pt idx="1366">
                  <c:v>136.599999999998</c:v>
                </c:pt>
                <c:pt idx="1367">
                  <c:v>136.699999999998</c:v>
                </c:pt>
                <c:pt idx="1368">
                  <c:v>136.79999999999799</c:v>
                </c:pt>
                <c:pt idx="1369">
                  <c:v>136.89999999999799</c:v>
                </c:pt>
                <c:pt idx="1370">
                  <c:v>136.99999999999801</c:v>
                </c:pt>
                <c:pt idx="1371">
                  <c:v>137.099999999998</c:v>
                </c:pt>
                <c:pt idx="1372">
                  <c:v>137.199999999998</c:v>
                </c:pt>
                <c:pt idx="1373">
                  <c:v>137.29999999999799</c:v>
                </c:pt>
                <c:pt idx="1374">
                  <c:v>137.39999999999799</c:v>
                </c:pt>
                <c:pt idx="1375">
                  <c:v>137.49999999999801</c:v>
                </c:pt>
                <c:pt idx="1376">
                  <c:v>137.599999999998</c:v>
                </c:pt>
                <c:pt idx="1377">
                  <c:v>137.699999999998</c:v>
                </c:pt>
                <c:pt idx="1378">
                  <c:v>137.79999999999799</c:v>
                </c:pt>
                <c:pt idx="1379">
                  <c:v>137.89999999999799</c:v>
                </c:pt>
                <c:pt idx="1380">
                  <c:v>137.99999999999801</c:v>
                </c:pt>
                <c:pt idx="1381">
                  <c:v>138.099999999998</c:v>
                </c:pt>
                <c:pt idx="1382">
                  <c:v>138.199999999998</c:v>
                </c:pt>
                <c:pt idx="1383">
                  <c:v>138.29999999999799</c:v>
                </c:pt>
                <c:pt idx="1384">
                  <c:v>138.39999999999799</c:v>
                </c:pt>
                <c:pt idx="1385">
                  <c:v>138.49999999999801</c:v>
                </c:pt>
                <c:pt idx="1386">
                  <c:v>138.599999999998</c:v>
                </c:pt>
                <c:pt idx="1387">
                  <c:v>138.699999999998</c:v>
                </c:pt>
                <c:pt idx="1388">
                  <c:v>138.79999999999799</c:v>
                </c:pt>
                <c:pt idx="1389">
                  <c:v>138.89999999999799</c:v>
                </c:pt>
                <c:pt idx="1390">
                  <c:v>138.99999999999801</c:v>
                </c:pt>
                <c:pt idx="1391">
                  <c:v>139.099999999998</c:v>
                </c:pt>
                <c:pt idx="1392">
                  <c:v>139.199999999998</c:v>
                </c:pt>
                <c:pt idx="1393">
                  <c:v>139.29999999999799</c:v>
                </c:pt>
                <c:pt idx="1394">
                  <c:v>139.39999999999799</c:v>
                </c:pt>
                <c:pt idx="1395">
                  <c:v>139.49999999999801</c:v>
                </c:pt>
                <c:pt idx="1396">
                  <c:v>139.599999999998</c:v>
                </c:pt>
                <c:pt idx="1397">
                  <c:v>139.699999999998</c:v>
                </c:pt>
                <c:pt idx="1398">
                  <c:v>139.79999999999799</c:v>
                </c:pt>
                <c:pt idx="1399">
                  <c:v>139.89999999999799</c:v>
                </c:pt>
                <c:pt idx="1400">
                  <c:v>139.99999999999801</c:v>
                </c:pt>
                <c:pt idx="1401">
                  <c:v>140.099999999998</c:v>
                </c:pt>
                <c:pt idx="1402">
                  <c:v>140.199999999998</c:v>
                </c:pt>
                <c:pt idx="1403">
                  <c:v>140.29999999999799</c:v>
                </c:pt>
                <c:pt idx="1404">
                  <c:v>140.39999999999799</c:v>
                </c:pt>
                <c:pt idx="1405">
                  <c:v>140.49999999999801</c:v>
                </c:pt>
                <c:pt idx="1406">
                  <c:v>140.599999999998</c:v>
                </c:pt>
                <c:pt idx="1407">
                  <c:v>140.699999999998</c:v>
                </c:pt>
                <c:pt idx="1408">
                  <c:v>140.79999999999799</c:v>
                </c:pt>
                <c:pt idx="1409">
                  <c:v>140.89999999999799</c:v>
                </c:pt>
                <c:pt idx="1410">
                  <c:v>140.99999999999801</c:v>
                </c:pt>
                <c:pt idx="1411">
                  <c:v>141.099999999998</c:v>
                </c:pt>
                <c:pt idx="1412">
                  <c:v>141.199999999998</c:v>
                </c:pt>
                <c:pt idx="1413">
                  <c:v>141.29999999999799</c:v>
                </c:pt>
                <c:pt idx="1414">
                  <c:v>141.39999999999799</c:v>
                </c:pt>
                <c:pt idx="1415">
                  <c:v>141.49999999999801</c:v>
                </c:pt>
                <c:pt idx="1416">
                  <c:v>141.599999999998</c:v>
                </c:pt>
                <c:pt idx="1417">
                  <c:v>141.699999999998</c:v>
                </c:pt>
                <c:pt idx="1418">
                  <c:v>141.79999999999799</c:v>
                </c:pt>
                <c:pt idx="1419">
                  <c:v>141.89999999999799</c:v>
                </c:pt>
                <c:pt idx="1420">
                  <c:v>141.99999999999801</c:v>
                </c:pt>
                <c:pt idx="1421">
                  <c:v>142.099999999998</c:v>
                </c:pt>
                <c:pt idx="1422">
                  <c:v>142.199999999998</c:v>
                </c:pt>
                <c:pt idx="1423">
                  <c:v>142.29999999999799</c:v>
                </c:pt>
                <c:pt idx="1424">
                  <c:v>142.39999999999799</c:v>
                </c:pt>
                <c:pt idx="1425">
                  <c:v>142.49999999999801</c:v>
                </c:pt>
                <c:pt idx="1426">
                  <c:v>142.599999999998</c:v>
                </c:pt>
                <c:pt idx="1427">
                  <c:v>142.699999999998</c:v>
                </c:pt>
                <c:pt idx="1428">
                  <c:v>142.79999999999799</c:v>
                </c:pt>
                <c:pt idx="1429">
                  <c:v>142.89999999999799</c:v>
                </c:pt>
                <c:pt idx="1430">
                  <c:v>142.99999999999699</c:v>
                </c:pt>
                <c:pt idx="1431">
                  <c:v>143.09999999999701</c:v>
                </c:pt>
                <c:pt idx="1432">
                  <c:v>143.199999999997</c:v>
                </c:pt>
                <c:pt idx="1433">
                  <c:v>143.29999999999799</c:v>
                </c:pt>
                <c:pt idx="1434">
                  <c:v>143.39999999999799</c:v>
                </c:pt>
                <c:pt idx="1435">
                  <c:v>143.49999999999699</c:v>
                </c:pt>
                <c:pt idx="1436">
                  <c:v>143.59999999999701</c:v>
                </c:pt>
                <c:pt idx="1437">
                  <c:v>143.699999999997</c:v>
                </c:pt>
                <c:pt idx="1438">
                  <c:v>143.79999999999799</c:v>
                </c:pt>
                <c:pt idx="1439">
                  <c:v>143.89999999999799</c:v>
                </c:pt>
                <c:pt idx="1440">
                  <c:v>143.99999999999699</c:v>
                </c:pt>
                <c:pt idx="1441">
                  <c:v>144.09999999999701</c:v>
                </c:pt>
                <c:pt idx="1442">
                  <c:v>144.199999999997</c:v>
                </c:pt>
                <c:pt idx="1443">
                  <c:v>144.29999999999799</c:v>
                </c:pt>
                <c:pt idx="1444">
                  <c:v>144.39999999999799</c:v>
                </c:pt>
                <c:pt idx="1445">
                  <c:v>144.49999999999699</c:v>
                </c:pt>
                <c:pt idx="1446">
                  <c:v>144.59999999999701</c:v>
                </c:pt>
                <c:pt idx="1447">
                  <c:v>144.699999999997</c:v>
                </c:pt>
                <c:pt idx="1448">
                  <c:v>144.799999999997</c:v>
                </c:pt>
                <c:pt idx="1449">
                  <c:v>144.89999999999699</c:v>
                </c:pt>
                <c:pt idx="1450">
                  <c:v>144.99999999999699</c:v>
                </c:pt>
                <c:pt idx="1451">
                  <c:v>145.09999999999701</c:v>
                </c:pt>
                <c:pt idx="1452">
                  <c:v>145.199999999997</c:v>
                </c:pt>
                <c:pt idx="1453">
                  <c:v>145.299999999997</c:v>
                </c:pt>
                <c:pt idx="1454">
                  <c:v>145.39999999999699</c:v>
                </c:pt>
                <c:pt idx="1455">
                  <c:v>145.49999999999699</c:v>
                </c:pt>
                <c:pt idx="1456">
                  <c:v>145.59999999999701</c:v>
                </c:pt>
                <c:pt idx="1457">
                  <c:v>145.699999999997</c:v>
                </c:pt>
                <c:pt idx="1458">
                  <c:v>145.799999999997</c:v>
                </c:pt>
                <c:pt idx="1459">
                  <c:v>145.89999999999699</c:v>
                </c:pt>
                <c:pt idx="1460">
                  <c:v>145.99999999999699</c:v>
                </c:pt>
                <c:pt idx="1461">
                  <c:v>146.09999999999701</c:v>
                </c:pt>
                <c:pt idx="1462">
                  <c:v>146.199999999997</c:v>
                </c:pt>
                <c:pt idx="1463">
                  <c:v>146.299999999997</c:v>
                </c:pt>
                <c:pt idx="1464">
                  <c:v>146.39999999999699</c:v>
                </c:pt>
                <c:pt idx="1465">
                  <c:v>146.49999999999699</c:v>
                </c:pt>
                <c:pt idx="1466">
                  <c:v>146.59999999999701</c:v>
                </c:pt>
                <c:pt idx="1467">
                  <c:v>146.699999999997</c:v>
                </c:pt>
                <c:pt idx="1468">
                  <c:v>146.799999999997</c:v>
                </c:pt>
                <c:pt idx="1469">
                  <c:v>146.89999999999699</c:v>
                </c:pt>
                <c:pt idx="1470">
                  <c:v>146.99999999999699</c:v>
                </c:pt>
                <c:pt idx="1471">
                  <c:v>147.09999999999701</c:v>
                </c:pt>
                <c:pt idx="1472">
                  <c:v>147.199999999997</c:v>
                </c:pt>
                <c:pt idx="1473">
                  <c:v>147.299999999997</c:v>
                </c:pt>
                <c:pt idx="1474">
                  <c:v>147.39999999999699</c:v>
                </c:pt>
                <c:pt idx="1475">
                  <c:v>147.49999999999699</c:v>
                </c:pt>
                <c:pt idx="1476">
                  <c:v>147.59999999999701</c:v>
                </c:pt>
                <c:pt idx="1477">
                  <c:v>147.699999999997</c:v>
                </c:pt>
                <c:pt idx="1478">
                  <c:v>147.799999999997</c:v>
                </c:pt>
                <c:pt idx="1479">
                  <c:v>147.89999999999699</c:v>
                </c:pt>
                <c:pt idx="1480">
                  <c:v>147.99999999999699</c:v>
                </c:pt>
                <c:pt idx="1481">
                  <c:v>148.09999999999701</c:v>
                </c:pt>
                <c:pt idx="1482">
                  <c:v>148.199999999997</c:v>
                </c:pt>
                <c:pt idx="1483">
                  <c:v>148.299999999997</c:v>
                </c:pt>
                <c:pt idx="1484">
                  <c:v>148.39999999999699</c:v>
                </c:pt>
                <c:pt idx="1485">
                  <c:v>148.49999999999699</c:v>
                </c:pt>
                <c:pt idx="1486">
                  <c:v>148.59999999999701</c:v>
                </c:pt>
                <c:pt idx="1487">
                  <c:v>148.699999999997</c:v>
                </c:pt>
                <c:pt idx="1488">
                  <c:v>148.799999999997</c:v>
                </c:pt>
                <c:pt idx="1489">
                  <c:v>148.89999999999699</c:v>
                </c:pt>
                <c:pt idx="1490">
                  <c:v>148.99999999999699</c:v>
                </c:pt>
                <c:pt idx="1491">
                  <c:v>149.09999999999701</c:v>
                </c:pt>
                <c:pt idx="1492">
                  <c:v>149.199999999997</c:v>
                </c:pt>
                <c:pt idx="1493">
                  <c:v>149.299999999997</c:v>
                </c:pt>
                <c:pt idx="1494">
                  <c:v>149.39999999999699</c:v>
                </c:pt>
                <c:pt idx="1495">
                  <c:v>149.49999999999699</c:v>
                </c:pt>
                <c:pt idx="1496">
                  <c:v>149.59999999999701</c:v>
                </c:pt>
                <c:pt idx="1497">
                  <c:v>149.699999999997</c:v>
                </c:pt>
                <c:pt idx="1498">
                  <c:v>149.799999999997</c:v>
                </c:pt>
                <c:pt idx="1499">
                  <c:v>149.89999999999699</c:v>
                </c:pt>
                <c:pt idx="1500">
                  <c:v>149.99999999999699</c:v>
                </c:pt>
                <c:pt idx="1501">
                  <c:v>150.09999999999701</c:v>
                </c:pt>
                <c:pt idx="1502">
                  <c:v>150.199999999997</c:v>
                </c:pt>
                <c:pt idx="1503">
                  <c:v>150.299999999997</c:v>
                </c:pt>
                <c:pt idx="1504">
                  <c:v>150.39999999999699</c:v>
                </c:pt>
                <c:pt idx="1505">
                  <c:v>150.49999999999699</c:v>
                </c:pt>
                <c:pt idx="1506">
                  <c:v>150.59999999999701</c:v>
                </c:pt>
                <c:pt idx="1507">
                  <c:v>150.699999999997</c:v>
                </c:pt>
                <c:pt idx="1508">
                  <c:v>150.799999999997</c:v>
                </c:pt>
                <c:pt idx="1509">
                  <c:v>150.89999999999699</c:v>
                </c:pt>
                <c:pt idx="1510">
                  <c:v>150.99999999999699</c:v>
                </c:pt>
                <c:pt idx="1511">
                  <c:v>151.09999999999701</c:v>
                </c:pt>
                <c:pt idx="1512">
                  <c:v>151.199999999997</c:v>
                </c:pt>
                <c:pt idx="1513">
                  <c:v>151.299999999997</c:v>
                </c:pt>
                <c:pt idx="1514">
                  <c:v>151.39999999999699</c:v>
                </c:pt>
                <c:pt idx="1515">
                  <c:v>151.49999999999699</c:v>
                </c:pt>
                <c:pt idx="1516">
                  <c:v>151.59999999999701</c:v>
                </c:pt>
                <c:pt idx="1517">
                  <c:v>151.699999999997</c:v>
                </c:pt>
                <c:pt idx="1518">
                  <c:v>151.799999999997</c:v>
                </c:pt>
                <c:pt idx="1519">
                  <c:v>151.89999999999699</c:v>
                </c:pt>
                <c:pt idx="1520">
                  <c:v>151.99999999999699</c:v>
                </c:pt>
                <c:pt idx="1521">
                  <c:v>152.09999999999701</c:v>
                </c:pt>
                <c:pt idx="1522">
                  <c:v>152.199999999997</c:v>
                </c:pt>
                <c:pt idx="1523">
                  <c:v>152.299999999997</c:v>
                </c:pt>
                <c:pt idx="1524">
                  <c:v>152.39999999999699</c:v>
                </c:pt>
                <c:pt idx="1525">
                  <c:v>152.49999999999699</c:v>
                </c:pt>
                <c:pt idx="1526">
                  <c:v>152.59999999999701</c:v>
                </c:pt>
                <c:pt idx="1527">
                  <c:v>152.699999999997</c:v>
                </c:pt>
                <c:pt idx="1528">
                  <c:v>152.799999999997</c:v>
                </c:pt>
                <c:pt idx="1529">
                  <c:v>152.89999999999699</c:v>
                </c:pt>
                <c:pt idx="1530">
                  <c:v>152.99999999999699</c:v>
                </c:pt>
                <c:pt idx="1531">
                  <c:v>153.09999999999701</c:v>
                </c:pt>
                <c:pt idx="1532">
                  <c:v>153.199999999997</c:v>
                </c:pt>
                <c:pt idx="1533">
                  <c:v>153.299999999997</c:v>
                </c:pt>
                <c:pt idx="1534">
                  <c:v>153.39999999999699</c:v>
                </c:pt>
                <c:pt idx="1535">
                  <c:v>153.49999999999699</c:v>
                </c:pt>
                <c:pt idx="1536">
                  <c:v>153.59999999999701</c:v>
                </c:pt>
                <c:pt idx="1537">
                  <c:v>153.699999999997</c:v>
                </c:pt>
                <c:pt idx="1538">
                  <c:v>153.799999999997</c:v>
                </c:pt>
                <c:pt idx="1539">
                  <c:v>153.89999999999699</c:v>
                </c:pt>
                <c:pt idx="1540">
                  <c:v>153.99999999999699</c:v>
                </c:pt>
                <c:pt idx="1541">
                  <c:v>154.09999999999701</c:v>
                </c:pt>
                <c:pt idx="1542">
                  <c:v>154.199999999997</c:v>
                </c:pt>
                <c:pt idx="1543">
                  <c:v>154.299999999997</c:v>
                </c:pt>
                <c:pt idx="1544">
                  <c:v>154.39999999999699</c:v>
                </c:pt>
                <c:pt idx="1545">
                  <c:v>154.49999999999699</c:v>
                </c:pt>
                <c:pt idx="1546">
                  <c:v>154.59999999999701</c:v>
                </c:pt>
                <c:pt idx="1547">
                  <c:v>154.699999999997</c:v>
                </c:pt>
                <c:pt idx="1548">
                  <c:v>154.799999999997</c:v>
                </c:pt>
                <c:pt idx="1549">
                  <c:v>154.89999999999699</c:v>
                </c:pt>
                <c:pt idx="1550">
                  <c:v>154.99999999999699</c:v>
                </c:pt>
                <c:pt idx="1551">
                  <c:v>155.09999999999701</c:v>
                </c:pt>
                <c:pt idx="1552">
                  <c:v>155.199999999997</c:v>
                </c:pt>
                <c:pt idx="1553">
                  <c:v>155.299999999997</c:v>
                </c:pt>
                <c:pt idx="1554">
                  <c:v>155.39999999999699</c:v>
                </c:pt>
                <c:pt idx="1555">
                  <c:v>155.49999999999699</c:v>
                </c:pt>
                <c:pt idx="1556">
                  <c:v>155.59999999999701</c:v>
                </c:pt>
                <c:pt idx="1557">
                  <c:v>155.699999999997</c:v>
                </c:pt>
                <c:pt idx="1558">
                  <c:v>155.799999999997</c:v>
                </c:pt>
                <c:pt idx="1559">
                  <c:v>155.89999999999699</c:v>
                </c:pt>
                <c:pt idx="1560">
                  <c:v>155.99999999999699</c:v>
                </c:pt>
                <c:pt idx="1561">
                  <c:v>156.09999999999701</c:v>
                </c:pt>
                <c:pt idx="1562">
                  <c:v>156.199999999997</c:v>
                </c:pt>
                <c:pt idx="1563">
                  <c:v>156.299999999997</c:v>
                </c:pt>
                <c:pt idx="1564">
                  <c:v>156.39999999999699</c:v>
                </c:pt>
                <c:pt idx="1565">
                  <c:v>156.49999999999699</c:v>
                </c:pt>
                <c:pt idx="1566">
                  <c:v>156.59999999999701</c:v>
                </c:pt>
                <c:pt idx="1567">
                  <c:v>156.699999999997</c:v>
                </c:pt>
                <c:pt idx="1568">
                  <c:v>156.799999999997</c:v>
                </c:pt>
                <c:pt idx="1569">
                  <c:v>156.89999999999699</c:v>
                </c:pt>
                <c:pt idx="1570">
                  <c:v>156.99999999999699</c:v>
                </c:pt>
                <c:pt idx="1571">
                  <c:v>157.09999999999701</c:v>
                </c:pt>
                <c:pt idx="1572">
                  <c:v>157.199999999997</c:v>
                </c:pt>
                <c:pt idx="1573">
                  <c:v>157.299999999997</c:v>
                </c:pt>
                <c:pt idx="1574">
                  <c:v>157.39999999999699</c:v>
                </c:pt>
                <c:pt idx="1575">
                  <c:v>157.49999999999699</c:v>
                </c:pt>
                <c:pt idx="1576">
                  <c:v>157.59999999999701</c:v>
                </c:pt>
                <c:pt idx="1577">
                  <c:v>157.699999999997</c:v>
                </c:pt>
                <c:pt idx="1578">
                  <c:v>157.799999999997</c:v>
                </c:pt>
                <c:pt idx="1579">
                  <c:v>157.89999999999699</c:v>
                </c:pt>
                <c:pt idx="1580">
                  <c:v>157.99999999999699</c:v>
                </c:pt>
                <c:pt idx="1581">
                  <c:v>158.09999999999701</c:v>
                </c:pt>
                <c:pt idx="1582">
                  <c:v>158.199999999997</c:v>
                </c:pt>
                <c:pt idx="1583">
                  <c:v>158.299999999997</c:v>
                </c:pt>
                <c:pt idx="1584">
                  <c:v>158.39999999999699</c:v>
                </c:pt>
                <c:pt idx="1585">
                  <c:v>158.49999999999699</c:v>
                </c:pt>
                <c:pt idx="1586">
                  <c:v>158.59999999999701</c:v>
                </c:pt>
                <c:pt idx="1587">
                  <c:v>158.699999999997</c:v>
                </c:pt>
                <c:pt idx="1588">
                  <c:v>158.799999999997</c:v>
                </c:pt>
                <c:pt idx="1589">
                  <c:v>158.89999999999699</c:v>
                </c:pt>
                <c:pt idx="1590">
                  <c:v>158.99999999999699</c:v>
                </c:pt>
                <c:pt idx="1591">
                  <c:v>159.09999999999701</c:v>
                </c:pt>
                <c:pt idx="1592">
                  <c:v>159.199999999997</c:v>
                </c:pt>
                <c:pt idx="1593">
                  <c:v>159.299999999997</c:v>
                </c:pt>
                <c:pt idx="1594">
                  <c:v>159.39999999999699</c:v>
                </c:pt>
                <c:pt idx="1595">
                  <c:v>159.49999999999699</c:v>
                </c:pt>
                <c:pt idx="1596">
                  <c:v>159.59999999999701</c:v>
                </c:pt>
                <c:pt idx="1597">
                  <c:v>159.699999999997</c:v>
                </c:pt>
                <c:pt idx="1598">
                  <c:v>159.799999999997</c:v>
                </c:pt>
                <c:pt idx="1599">
                  <c:v>159.89999999999699</c:v>
                </c:pt>
                <c:pt idx="1600">
                  <c:v>159.99999999999699</c:v>
                </c:pt>
                <c:pt idx="1601">
                  <c:v>160.09999999999701</c:v>
                </c:pt>
                <c:pt idx="1602">
                  <c:v>160.199999999997</c:v>
                </c:pt>
                <c:pt idx="1603">
                  <c:v>160.299999999997</c:v>
                </c:pt>
                <c:pt idx="1604">
                  <c:v>160.39999999999699</c:v>
                </c:pt>
                <c:pt idx="1605">
                  <c:v>160.49999999999699</c:v>
                </c:pt>
                <c:pt idx="1606">
                  <c:v>160.59999999999599</c:v>
                </c:pt>
                <c:pt idx="1607">
                  <c:v>160.69999999999601</c:v>
                </c:pt>
                <c:pt idx="1608">
                  <c:v>160.799999999996</c:v>
                </c:pt>
                <c:pt idx="1609">
                  <c:v>160.89999999999699</c:v>
                </c:pt>
                <c:pt idx="1610">
                  <c:v>160.99999999999699</c:v>
                </c:pt>
                <c:pt idx="1611">
                  <c:v>161.09999999999599</c:v>
                </c:pt>
                <c:pt idx="1612">
                  <c:v>161.19999999999601</c:v>
                </c:pt>
                <c:pt idx="1613">
                  <c:v>161.299999999996</c:v>
                </c:pt>
                <c:pt idx="1614">
                  <c:v>161.39999999999699</c:v>
                </c:pt>
                <c:pt idx="1615">
                  <c:v>161.49999999999699</c:v>
                </c:pt>
                <c:pt idx="1616">
                  <c:v>161.59999999999599</c:v>
                </c:pt>
                <c:pt idx="1617">
                  <c:v>161.69999999999601</c:v>
                </c:pt>
                <c:pt idx="1618">
                  <c:v>161.799999999996</c:v>
                </c:pt>
                <c:pt idx="1619">
                  <c:v>161.89999999999699</c:v>
                </c:pt>
                <c:pt idx="1620">
                  <c:v>161.99999999999699</c:v>
                </c:pt>
                <c:pt idx="1621">
                  <c:v>162.09999999999599</c:v>
                </c:pt>
                <c:pt idx="1622">
                  <c:v>162.19999999999601</c:v>
                </c:pt>
                <c:pt idx="1623">
                  <c:v>162.299999999996</c:v>
                </c:pt>
                <c:pt idx="1624">
                  <c:v>162.399999999996</c:v>
                </c:pt>
                <c:pt idx="1625">
                  <c:v>162.49999999999599</c:v>
                </c:pt>
                <c:pt idx="1626">
                  <c:v>162.59999999999599</c:v>
                </c:pt>
                <c:pt idx="1627">
                  <c:v>162.69999999999601</c:v>
                </c:pt>
                <c:pt idx="1628">
                  <c:v>162.799999999996</c:v>
                </c:pt>
                <c:pt idx="1629">
                  <c:v>162.899999999996</c:v>
                </c:pt>
                <c:pt idx="1630">
                  <c:v>162.99999999999599</c:v>
                </c:pt>
                <c:pt idx="1631">
                  <c:v>163.09999999999599</c:v>
                </c:pt>
                <c:pt idx="1632">
                  <c:v>163.19999999999601</c:v>
                </c:pt>
                <c:pt idx="1633">
                  <c:v>163.299999999996</c:v>
                </c:pt>
                <c:pt idx="1634">
                  <c:v>163.399999999996</c:v>
                </c:pt>
                <c:pt idx="1635">
                  <c:v>163.49999999999599</c:v>
                </c:pt>
                <c:pt idx="1636">
                  <c:v>163.59999999999599</c:v>
                </c:pt>
                <c:pt idx="1637">
                  <c:v>163.69999999999601</c:v>
                </c:pt>
                <c:pt idx="1638">
                  <c:v>163.799999999996</c:v>
                </c:pt>
                <c:pt idx="1639">
                  <c:v>163.899999999996</c:v>
                </c:pt>
                <c:pt idx="1640">
                  <c:v>163.99999999999599</c:v>
                </c:pt>
                <c:pt idx="1641">
                  <c:v>164.09999999999599</c:v>
                </c:pt>
                <c:pt idx="1642">
                  <c:v>164.19999999999601</c:v>
                </c:pt>
                <c:pt idx="1643">
                  <c:v>164.299999999996</c:v>
                </c:pt>
                <c:pt idx="1644">
                  <c:v>164.399999999996</c:v>
                </c:pt>
                <c:pt idx="1645">
                  <c:v>164.49999999999599</c:v>
                </c:pt>
                <c:pt idx="1646">
                  <c:v>164.59999999999599</c:v>
                </c:pt>
                <c:pt idx="1647">
                  <c:v>164.69999999999601</c:v>
                </c:pt>
                <c:pt idx="1648">
                  <c:v>164.799999999996</c:v>
                </c:pt>
                <c:pt idx="1649">
                  <c:v>164.899999999996</c:v>
                </c:pt>
                <c:pt idx="1650">
                  <c:v>164.99999999999599</c:v>
                </c:pt>
                <c:pt idx="1651">
                  <c:v>165.09999999999599</c:v>
                </c:pt>
                <c:pt idx="1652">
                  <c:v>165.19999999999601</c:v>
                </c:pt>
                <c:pt idx="1653">
                  <c:v>165.299999999996</c:v>
                </c:pt>
                <c:pt idx="1654">
                  <c:v>165.399999999996</c:v>
                </c:pt>
                <c:pt idx="1655">
                  <c:v>165.49999999999599</c:v>
                </c:pt>
                <c:pt idx="1656">
                  <c:v>165.59999999999599</c:v>
                </c:pt>
                <c:pt idx="1657">
                  <c:v>165.69999999999601</c:v>
                </c:pt>
                <c:pt idx="1658">
                  <c:v>165.799999999996</c:v>
                </c:pt>
                <c:pt idx="1659">
                  <c:v>165.899999999996</c:v>
                </c:pt>
                <c:pt idx="1660">
                  <c:v>165.99999999999599</c:v>
                </c:pt>
                <c:pt idx="1661">
                  <c:v>166.09999999999599</c:v>
                </c:pt>
                <c:pt idx="1662">
                  <c:v>166.19999999999601</c:v>
                </c:pt>
                <c:pt idx="1663">
                  <c:v>166.299999999996</c:v>
                </c:pt>
                <c:pt idx="1664">
                  <c:v>166.399999999996</c:v>
                </c:pt>
                <c:pt idx="1665">
                  <c:v>166.49999999999599</c:v>
                </c:pt>
                <c:pt idx="1666">
                  <c:v>166.59999999999599</c:v>
                </c:pt>
                <c:pt idx="1667">
                  <c:v>166.69999999999601</c:v>
                </c:pt>
                <c:pt idx="1668">
                  <c:v>166.799999999996</c:v>
                </c:pt>
                <c:pt idx="1669">
                  <c:v>166.899999999996</c:v>
                </c:pt>
                <c:pt idx="1670">
                  <c:v>166.99999999999599</c:v>
                </c:pt>
                <c:pt idx="1671">
                  <c:v>167.09999999999599</c:v>
                </c:pt>
                <c:pt idx="1672">
                  <c:v>167.19999999999601</c:v>
                </c:pt>
                <c:pt idx="1673">
                  <c:v>167.299999999996</c:v>
                </c:pt>
                <c:pt idx="1674">
                  <c:v>167.399999999996</c:v>
                </c:pt>
                <c:pt idx="1675">
                  <c:v>167.49999999999599</c:v>
                </c:pt>
                <c:pt idx="1676">
                  <c:v>167.59999999999599</c:v>
                </c:pt>
                <c:pt idx="1677">
                  <c:v>167.69999999999601</c:v>
                </c:pt>
                <c:pt idx="1678">
                  <c:v>167.799999999996</c:v>
                </c:pt>
                <c:pt idx="1679">
                  <c:v>167.899999999996</c:v>
                </c:pt>
                <c:pt idx="1680">
                  <c:v>167.99999999999599</c:v>
                </c:pt>
                <c:pt idx="1681">
                  <c:v>168.09999999999599</c:v>
                </c:pt>
                <c:pt idx="1682">
                  <c:v>168.19999999999601</c:v>
                </c:pt>
                <c:pt idx="1683">
                  <c:v>168.299999999996</c:v>
                </c:pt>
                <c:pt idx="1684">
                  <c:v>168.399999999996</c:v>
                </c:pt>
                <c:pt idx="1685">
                  <c:v>168.49999999999599</c:v>
                </c:pt>
                <c:pt idx="1686">
                  <c:v>168.59999999999599</c:v>
                </c:pt>
                <c:pt idx="1687">
                  <c:v>168.69999999999601</c:v>
                </c:pt>
                <c:pt idx="1688">
                  <c:v>168.799999999996</c:v>
                </c:pt>
                <c:pt idx="1689">
                  <c:v>168.899999999996</c:v>
                </c:pt>
                <c:pt idx="1690">
                  <c:v>168.99999999999599</c:v>
                </c:pt>
                <c:pt idx="1691">
                  <c:v>169.09999999999599</c:v>
                </c:pt>
                <c:pt idx="1692">
                  <c:v>169.19999999999601</c:v>
                </c:pt>
                <c:pt idx="1693">
                  <c:v>169.299999999996</c:v>
                </c:pt>
                <c:pt idx="1694">
                  <c:v>169.399999999996</c:v>
                </c:pt>
                <c:pt idx="1695">
                  <c:v>169.49999999999599</c:v>
                </c:pt>
                <c:pt idx="1696">
                  <c:v>169.59999999999599</c:v>
                </c:pt>
                <c:pt idx="1697">
                  <c:v>169.69999999999601</c:v>
                </c:pt>
                <c:pt idx="1698">
                  <c:v>169.799999999996</c:v>
                </c:pt>
                <c:pt idx="1699">
                  <c:v>169.899999999996</c:v>
                </c:pt>
                <c:pt idx="1700">
                  <c:v>169.99999999999599</c:v>
                </c:pt>
                <c:pt idx="1701">
                  <c:v>170.09999999999599</c:v>
                </c:pt>
                <c:pt idx="1702">
                  <c:v>170.19999999999601</c:v>
                </c:pt>
                <c:pt idx="1703">
                  <c:v>170.299999999996</c:v>
                </c:pt>
                <c:pt idx="1704">
                  <c:v>170.399999999996</c:v>
                </c:pt>
                <c:pt idx="1705">
                  <c:v>170.49999999999599</c:v>
                </c:pt>
                <c:pt idx="1706">
                  <c:v>170.59999999999599</c:v>
                </c:pt>
                <c:pt idx="1707">
                  <c:v>170.69999999999601</c:v>
                </c:pt>
                <c:pt idx="1708">
                  <c:v>170.799999999996</c:v>
                </c:pt>
                <c:pt idx="1709">
                  <c:v>170.899999999996</c:v>
                </c:pt>
                <c:pt idx="1710">
                  <c:v>170.99999999999599</c:v>
                </c:pt>
                <c:pt idx="1711">
                  <c:v>171.09999999999599</c:v>
                </c:pt>
                <c:pt idx="1712">
                  <c:v>171.19999999999601</c:v>
                </c:pt>
                <c:pt idx="1713">
                  <c:v>171.299999999996</c:v>
                </c:pt>
                <c:pt idx="1714">
                  <c:v>171.399999999996</c:v>
                </c:pt>
                <c:pt idx="1715">
                  <c:v>171.49999999999599</c:v>
                </c:pt>
                <c:pt idx="1716">
                  <c:v>171.59999999999599</c:v>
                </c:pt>
                <c:pt idx="1717">
                  <c:v>171.69999999999601</c:v>
                </c:pt>
                <c:pt idx="1718">
                  <c:v>171.799999999996</c:v>
                </c:pt>
                <c:pt idx="1719">
                  <c:v>171.899999999996</c:v>
                </c:pt>
                <c:pt idx="1720">
                  <c:v>171.99999999999599</c:v>
                </c:pt>
                <c:pt idx="1721">
                  <c:v>172.09999999999599</c:v>
                </c:pt>
                <c:pt idx="1722">
                  <c:v>172.19999999999601</c:v>
                </c:pt>
                <c:pt idx="1723">
                  <c:v>172.299999999996</c:v>
                </c:pt>
                <c:pt idx="1724">
                  <c:v>172.399999999996</c:v>
                </c:pt>
                <c:pt idx="1725">
                  <c:v>172.49999999999599</c:v>
                </c:pt>
                <c:pt idx="1726">
                  <c:v>172.59999999999599</c:v>
                </c:pt>
                <c:pt idx="1727">
                  <c:v>172.69999999999601</c:v>
                </c:pt>
                <c:pt idx="1728">
                  <c:v>172.799999999996</c:v>
                </c:pt>
                <c:pt idx="1729">
                  <c:v>172.899999999996</c:v>
                </c:pt>
                <c:pt idx="1730">
                  <c:v>172.99999999999599</c:v>
                </c:pt>
                <c:pt idx="1731">
                  <c:v>173.09999999999599</c:v>
                </c:pt>
                <c:pt idx="1732">
                  <c:v>173.19999999999601</c:v>
                </c:pt>
                <c:pt idx="1733">
                  <c:v>173.299999999996</c:v>
                </c:pt>
                <c:pt idx="1734">
                  <c:v>173.399999999996</c:v>
                </c:pt>
                <c:pt idx="1735">
                  <c:v>173.49999999999599</c:v>
                </c:pt>
                <c:pt idx="1736">
                  <c:v>173.59999999999599</c:v>
                </c:pt>
                <c:pt idx="1737">
                  <c:v>173.69999999999601</c:v>
                </c:pt>
                <c:pt idx="1738">
                  <c:v>173.799999999996</c:v>
                </c:pt>
                <c:pt idx="1739">
                  <c:v>173.899999999996</c:v>
                </c:pt>
                <c:pt idx="1740">
                  <c:v>173.99999999999599</c:v>
                </c:pt>
                <c:pt idx="1741">
                  <c:v>174.09999999999599</c:v>
                </c:pt>
                <c:pt idx="1742">
                  <c:v>174.19999999999601</c:v>
                </c:pt>
                <c:pt idx="1743">
                  <c:v>174.299999999996</c:v>
                </c:pt>
                <c:pt idx="1744">
                  <c:v>174.399999999996</c:v>
                </c:pt>
                <c:pt idx="1745">
                  <c:v>174.49999999999599</c:v>
                </c:pt>
                <c:pt idx="1746">
                  <c:v>174.59999999999599</c:v>
                </c:pt>
                <c:pt idx="1747">
                  <c:v>174.69999999999601</c:v>
                </c:pt>
                <c:pt idx="1748">
                  <c:v>174.799999999996</c:v>
                </c:pt>
                <c:pt idx="1749">
                  <c:v>174.899999999996</c:v>
                </c:pt>
                <c:pt idx="1750">
                  <c:v>174.99999999999599</c:v>
                </c:pt>
                <c:pt idx="1751">
                  <c:v>175.09999999999599</c:v>
                </c:pt>
                <c:pt idx="1752">
                  <c:v>175.19999999999601</c:v>
                </c:pt>
                <c:pt idx="1753">
                  <c:v>175.299999999996</c:v>
                </c:pt>
                <c:pt idx="1754">
                  <c:v>175.399999999996</c:v>
                </c:pt>
                <c:pt idx="1755">
                  <c:v>175.49999999999599</c:v>
                </c:pt>
                <c:pt idx="1756">
                  <c:v>175.59999999999599</c:v>
                </c:pt>
                <c:pt idx="1757">
                  <c:v>175.69999999999601</c:v>
                </c:pt>
                <c:pt idx="1758">
                  <c:v>175.799999999996</c:v>
                </c:pt>
                <c:pt idx="1759">
                  <c:v>175.899999999996</c:v>
                </c:pt>
                <c:pt idx="1760">
                  <c:v>175.99999999999599</c:v>
                </c:pt>
                <c:pt idx="1761">
                  <c:v>176.09999999999599</c:v>
                </c:pt>
                <c:pt idx="1762">
                  <c:v>176.19999999999601</c:v>
                </c:pt>
                <c:pt idx="1763">
                  <c:v>176.299999999996</c:v>
                </c:pt>
                <c:pt idx="1764">
                  <c:v>176.399999999996</c:v>
                </c:pt>
                <c:pt idx="1765">
                  <c:v>176.49999999999599</c:v>
                </c:pt>
                <c:pt idx="1766">
                  <c:v>176.59999999999599</c:v>
                </c:pt>
                <c:pt idx="1767">
                  <c:v>176.69999999999601</c:v>
                </c:pt>
                <c:pt idx="1768">
                  <c:v>176.799999999996</c:v>
                </c:pt>
                <c:pt idx="1769">
                  <c:v>176.899999999996</c:v>
                </c:pt>
                <c:pt idx="1770">
                  <c:v>176.99999999999599</c:v>
                </c:pt>
                <c:pt idx="1771">
                  <c:v>177.09999999999599</c:v>
                </c:pt>
                <c:pt idx="1772">
                  <c:v>177.19999999999601</c:v>
                </c:pt>
                <c:pt idx="1773">
                  <c:v>177.299999999996</c:v>
                </c:pt>
                <c:pt idx="1774">
                  <c:v>177.399999999996</c:v>
                </c:pt>
                <c:pt idx="1775">
                  <c:v>177.49999999999599</c:v>
                </c:pt>
                <c:pt idx="1776">
                  <c:v>177.59999999999599</c:v>
                </c:pt>
                <c:pt idx="1777">
                  <c:v>177.69999999999601</c:v>
                </c:pt>
                <c:pt idx="1778">
                  <c:v>177.799999999996</c:v>
                </c:pt>
                <c:pt idx="1779">
                  <c:v>177.899999999996</c:v>
                </c:pt>
                <c:pt idx="1780">
                  <c:v>177.99999999999599</c:v>
                </c:pt>
                <c:pt idx="1781">
                  <c:v>178.09999999999599</c:v>
                </c:pt>
                <c:pt idx="1782">
                  <c:v>178.19999999999499</c:v>
                </c:pt>
                <c:pt idx="1783">
                  <c:v>178.299999999996</c:v>
                </c:pt>
                <c:pt idx="1784">
                  <c:v>178.399999999995</c:v>
                </c:pt>
                <c:pt idx="1785">
                  <c:v>178.49999999999599</c:v>
                </c:pt>
                <c:pt idx="1786">
                  <c:v>178.59999999999599</c:v>
                </c:pt>
                <c:pt idx="1787">
                  <c:v>178.69999999999499</c:v>
                </c:pt>
                <c:pt idx="1788">
                  <c:v>178.799999999996</c:v>
                </c:pt>
                <c:pt idx="1789">
                  <c:v>178.899999999995</c:v>
                </c:pt>
                <c:pt idx="1790">
                  <c:v>178.99999999999599</c:v>
                </c:pt>
                <c:pt idx="1791">
                  <c:v>179.09999999999599</c:v>
                </c:pt>
                <c:pt idx="1792">
                  <c:v>179.19999999999499</c:v>
                </c:pt>
                <c:pt idx="1793">
                  <c:v>179.299999999996</c:v>
                </c:pt>
                <c:pt idx="1794">
                  <c:v>179.399999999995</c:v>
                </c:pt>
                <c:pt idx="1795">
                  <c:v>179.49999999999599</c:v>
                </c:pt>
                <c:pt idx="1796">
                  <c:v>179.59999999999599</c:v>
                </c:pt>
                <c:pt idx="1797">
                  <c:v>179.69999999999499</c:v>
                </c:pt>
                <c:pt idx="1798">
                  <c:v>179.79999999999501</c:v>
                </c:pt>
                <c:pt idx="1799">
                  <c:v>179.899999999995</c:v>
                </c:pt>
                <c:pt idx="1800">
                  <c:v>179.999999999995</c:v>
                </c:pt>
                <c:pt idx="1801">
                  <c:v>180.09999999999499</c:v>
                </c:pt>
                <c:pt idx="1802">
                  <c:v>180.19999999999499</c:v>
                </c:pt>
                <c:pt idx="1803">
                  <c:v>180.29999999999501</c:v>
                </c:pt>
                <c:pt idx="1804">
                  <c:v>180.399999999995</c:v>
                </c:pt>
                <c:pt idx="1805">
                  <c:v>180.499999999995</c:v>
                </c:pt>
                <c:pt idx="1806">
                  <c:v>180.59999999999499</c:v>
                </c:pt>
                <c:pt idx="1807">
                  <c:v>180.69999999999499</c:v>
                </c:pt>
                <c:pt idx="1808">
                  <c:v>180.79999999999501</c:v>
                </c:pt>
                <c:pt idx="1809">
                  <c:v>180.899999999995</c:v>
                </c:pt>
                <c:pt idx="1810">
                  <c:v>180.999999999995</c:v>
                </c:pt>
                <c:pt idx="1811">
                  <c:v>181.09999999999499</c:v>
                </c:pt>
                <c:pt idx="1812">
                  <c:v>181.19999999999499</c:v>
                </c:pt>
                <c:pt idx="1813">
                  <c:v>181.29999999999501</c:v>
                </c:pt>
                <c:pt idx="1814">
                  <c:v>181.399999999995</c:v>
                </c:pt>
                <c:pt idx="1815">
                  <c:v>181.499999999995</c:v>
                </c:pt>
                <c:pt idx="1816">
                  <c:v>181.59999999999499</c:v>
                </c:pt>
                <c:pt idx="1817">
                  <c:v>181.69999999999499</c:v>
                </c:pt>
                <c:pt idx="1818">
                  <c:v>181.79999999999501</c:v>
                </c:pt>
                <c:pt idx="1819">
                  <c:v>181.899999999995</c:v>
                </c:pt>
                <c:pt idx="1820">
                  <c:v>181.999999999995</c:v>
                </c:pt>
                <c:pt idx="1821">
                  <c:v>182.09999999999499</c:v>
                </c:pt>
                <c:pt idx="1822">
                  <c:v>182.19999999999499</c:v>
                </c:pt>
                <c:pt idx="1823">
                  <c:v>182.29999999999501</c:v>
                </c:pt>
                <c:pt idx="1824">
                  <c:v>182.399999999995</c:v>
                </c:pt>
                <c:pt idx="1825">
                  <c:v>182.499999999995</c:v>
                </c:pt>
                <c:pt idx="1826">
                  <c:v>182.59999999999499</c:v>
                </c:pt>
                <c:pt idx="1827">
                  <c:v>182.69999999999499</c:v>
                </c:pt>
                <c:pt idx="1828">
                  <c:v>182.79999999999501</c:v>
                </c:pt>
                <c:pt idx="1829">
                  <c:v>182.899999999995</c:v>
                </c:pt>
                <c:pt idx="1830">
                  <c:v>182.999999999995</c:v>
                </c:pt>
                <c:pt idx="1831">
                  <c:v>183.09999999999499</c:v>
                </c:pt>
                <c:pt idx="1832">
                  <c:v>183.19999999999499</c:v>
                </c:pt>
                <c:pt idx="1833">
                  <c:v>183.29999999999501</c:v>
                </c:pt>
                <c:pt idx="1834">
                  <c:v>183.399999999995</c:v>
                </c:pt>
                <c:pt idx="1835">
                  <c:v>183.499999999995</c:v>
                </c:pt>
                <c:pt idx="1836">
                  <c:v>183.59999999999499</c:v>
                </c:pt>
                <c:pt idx="1837">
                  <c:v>183.69999999999499</c:v>
                </c:pt>
                <c:pt idx="1838">
                  <c:v>183.79999999999501</c:v>
                </c:pt>
                <c:pt idx="1839">
                  <c:v>183.899999999995</c:v>
                </c:pt>
                <c:pt idx="1840">
                  <c:v>183.999999999995</c:v>
                </c:pt>
                <c:pt idx="1841">
                  <c:v>184.09999999999499</c:v>
                </c:pt>
                <c:pt idx="1842">
                  <c:v>184.19999999999499</c:v>
                </c:pt>
                <c:pt idx="1843">
                  <c:v>184.29999999999501</c:v>
                </c:pt>
                <c:pt idx="1844">
                  <c:v>184.399999999995</c:v>
                </c:pt>
                <c:pt idx="1845">
                  <c:v>184.499999999995</c:v>
                </c:pt>
                <c:pt idx="1846">
                  <c:v>184.59999999999499</c:v>
                </c:pt>
                <c:pt idx="1847">
                  <c:v>184.69999999999499</c:v>
                </c:pt>
                <c:pt idx="1848">
                  <c:v>184.79999999999501</c:v>
                </c:pt>
                <c:pt idx="1849">
                  <c:v>184.899999999995</c:v>
                </c:pt>
                <c:pt idx="1850">
                  <c:v>184.999999999995</c:v>
                </c:pt>
                <c:pt idx="1851">
                  <c:v>185.09999999999499</c:v>
                </c:pt>
                <c:pt idx="1852">
                  <c:v>185.19999999999499</c:v>
                </c:pt>
                <c:pt idx="1853">
                  <c:v>185.29999999999501</c:v>
                </c:pt>
                <c:pt idx="1854">
                  <c:v>185.399999999995</c:v>
                </c:pt>
                <c:pt idx="1855">
                  <c:v>185.499999999995</c:v>
                </c:pt>
                <c:pt idx="1856">
                  <c:v>185.59999999999499</c:v>
                </c:pt>
                <c:pt idx="1857">
                  <c:v>185.69999999999499</c:v>
                </c:pt>
                <c:pt idx="1858">
                  <c:v>185.79999999999501</c:v>
                </c:pt>
                <c:pt idx="1859">
                  <c:v>185.899999999995</c:v>
                </c:pt>
                <c:pt idx="1860">
                  <c:v>185.999999999995</c:v>
                </c:pt>
                <c:pt idx="1861">
                  <c:v>186.09999999999499</c:v>
                </c:pt>
                <c:pt idx="1862">
                  <c:v>186.19999999999499</c:v>
                </c:pt>
                <c:pt idx="1863">
                  <c:v>186.29999999999501</c:v>
                </c:pt>
                <c:pt idx="1864">
                  <c:v>186.399999999995</c:v>
                </c:pt>
                <c:pt idx="1865">
                  <c:v>186.499999999995</c:v>
                </c:pt>
                <c:pt idx="1866">
                  <c:v>186.59999999999499</c:v>
                </c:pt>
                <c:pt idx="1867">
                  <c:v>186.69999999999499</c:v>
                </c:pt>
                <c:pt idx="1868">
                  <c:v>186.79999999999501</c:v>
                </c:pt>
                <c:pt idx="1869">
                  <c:v>186.899999999995</c:v>
                </c:pt>
                <c:pt idx="1870">
                  <c:v>186.999999999995</c:v>
                </c:pt>
                <c:pt idx="1871">
                  <c:v>187.09999999999499</c:v>
                </c:pt>
                <c:pt idx="1872">
                  <c:v>187.19999999999499</c:v>
                </c:pt>
                <c:pt idx="1873">
                  <c:v>187.29999999999501</c:v>
                </c:pt>
                <c:pt idx="1874">
                  <c:v>187.399999999995</c:v>
                </c:pt>
                <c:pt idx="1875">
                  <c:v>187.499999999995</c:v>
                </c:pt>
                <c:pt idx="1876">
                  <c:v>187.59999999999499</c:v>
                </c:pt>
                <c:pt idx="1877">
                  <c:v>187.69999999999499</c:v>
                </c:pt>
                <c:pt idx="1878">
                  <c:v>187.79999999999501</c:v>
                </c:pt>
                <c:pt idx="1879">
                  <c:v>187.899999999995</c:v>
                </c:pt>
                <c:pt idx="1880">
                  <c:v>187.999999999995</c:v>
                </c:pt>
                <c:pt idx="1881">
                  <c:v>188.09999999999499</c:v>
                </c:pt>
                <c:pt idx="1882">
                  <c:v>188.19999999999499</c:v>
                </c:pt>
                <c:pt idx="1883">
                  <c:v>188.29999999999501</c:v>
                </c:pt>
                <c:pt idx="1884">
                  <c:v>188.399999999995</c:v>
                </c:pt>
                <c:pt idx="1885">
                  <c:v>188.499999999995</c:v>
                </c:pt>
                <c:pt idx="1886">
                  <c:v>188.59999999999499</c:v>
                </c:pt>
                <c:pt idx="1887">
                  <c:v>188.69999999999499</c:v>
                </c:pt>
                <c:pt idx="1888">
                  <c:v>188.79999999999501</c:v>
                </c:pt>
                <c:pt idx="1889">
                  <c:v>188.899999999995</c:v>
                </c:pt>
                <c:pt idx="1890">
                  <c:v>188.999999999995</c:v>
                </c:pt>
              </c:numCache>
            </c:numRef>
          </c:xVal>
          <c:yVal>
            <c:numRef>
              <c:f>'Explosion Data'!$K$3:$K$1893</c:f>
              <c:numCache>
                <c:formatCode>General</c:formatCode>
                <c:ptCount val="1891"/>
                <c:pt idx="0">
                  <c:v>-189</c:v>
                </c:pt>
                <c:pt idx="1">
                  <c:v>-188.99997354497168</c:v>
                </c:pt>
                <c:pt idx="2">
                  <c:v>-188.99989417986455</c:v>
                </c:pt>
                <c:pt idx="3">
                  <c:v>-188.99976190461194</c:v>
                </c:pt>
                <c:pt idx="4">
                  <c:v>-188.99957671910272</c:v>
                </c:pt>
                <c:pt idx="5">
                  <c:v>-188.99933862318144</c:v>
                </c:pt>
                <c:pt idx="6">
                  <c:v>-188.99904761664806</c:v>
                </c:pt>
                <c:pt idx="7">
                  <c:v>-188.99870369925821</c:v>
                </c:pt>
                <c:pt idx="8">
                  <c:v>-188.99830687072304</c:v>
                </c:pt>
                <c:pt idx="9">
                  <c:v>-188.99785713070929</c:v>
                </c:pt>
                <c:pt idx="10">
                  <c:v>-188.99735447883921</c:v>
                </c:pt>
                <c:pt idx="11">
                  <c:v>-188.99679891469063</c:v>
                </c:pt>
                <c:pt idx="12">
                  <c:v>-188.99619043779691</c:v>
                </c:pt>
                <c:pt idx="13">
                  <c:v>-188.99552904764704</c:v>
                </c:pt>
                <c:pt idx="14">
                  <c:v>-188.99481474368551</c:v>
                </c:pt>
                <c:pt idx="15">
                  <c:v>-188.99404752531228</c:v>
                </c:pt>
                <c:pt idx="16">
                  <c:v>-188.99322739188301</c:v>
                </c:pt>
                <c:pt idx="17">
                  <c:v>-188.99235434270881</c:v>
                </c:pt>
                <c:pt idx="18">
                  <c:v>-188.99142837705631</c:v>
                </c:pt>
                <c:pt idx="19">
                  <c:v>-188.99044949414773</c:v>
                </c:pt>
                <c:pt idx="20">
                  <c:v>-188.98941769316079</c:v>
                </c:pt>
                <c:pt idx="21">
                  <c:v>-188.98833297322878</c:v>
                </c:pt>
                <c:pt idx="22">
                  <c:v>-188.98719533344052</c:v>
                </c:pt>
                <c:pt idx="23">
                  <c:v>-188.98600477284026</c:v>
                </c:pt>
                <c:pt idx="24">
                  <c:v>-188.98476129042785</c:v>
                </c:pt>
                <c:pt idx="25">
                  <c:v>-188.98346488515867</c:v>
                </c:pt>
                <c:pt idx="26">
                  <c:v>-188.98211555594355</c:v>
                </c:pt>
                <c:pt idx="27">
                  <c:v>-188.98071330164885</c:v>
                </c:pt>
                <c:pt idx="28">
                  <c:v>-188.97925812109645</c:v>
                </c:pt>
                <c:pt idx="29">
                  <c:v>-188.97775001306368</c:v>
                </c:pt>
                <c:pt idx="30">
                  <c:v>-188.97618897628345</c:v>
                </c:pt>
                <c:pt idx="31">
                  <c:v>-188.97457500944407</c:v>
                </c:pt>
                <c:pt idx="32">
                  <c:v>-188.97290811118933</c:v>
                </c:pt>
                <c:pt idx="33">
                  <c:v>-188.97118828011853</c:v>
                </c:pt>
                <c:pt idx="34">
                  <c:v>-188.96941551478642</c:v>
                </c:pt>
                <c:pt idx="35">
                  <c:v>-188.96758981370323</c:v>
                </c:pt>
                <c:pt idx="36">
                  <c:v>-188.96571117533466</c:v>
                </c:pt>
                <c:pt idx="37">
                  <c:v>-188.96377959810181</c:v>
                </c:pt>
                <c:pt idx="38">
                  <c:v>-188.96179508038125</c:v>
                </c:pt>
                <c:pt idx="39">
                  <c:v>-188.959757620505</c:v>
                </c:pt>
                <c:pt idx="40">
                  <c:v>-188.95766721676048</c:v>
                </c:pt>
                <c:pt idx="41">
                  <c:v>-188.95552386739055</c:v>
                </c:pt>
                <c:pt idx="42">
                  <c:v>-188.95332757059347</c:v>
                </c:pt>
                <c:pt idx="43">
                  <c:v>-188.95107832452294</c:v>
                </c:pt>
                <c:pt idx="44">
                  <c:v>-188.948776127288</c:v>
                </c:pt>
                <c:pt idx="45">
                  <c:v>-188.94642097695314</c:v>
                </c:pt>
                <c:pt idx="46">
                  <c:v>-188.94401287153821</c:v>
                </c:pt>
                <c:pt idx="47">
                  <c:v>-188.94155180901845</c:v>
                </c:pt>
                <c:pt idx="48">
                  <c:v>-188.93903778732439</c:v>
                </c:pt>
                <c:pt idx="49">
                  <c:v>-188.93647080434206</c:v>
                </c:pt>
                <c:pt idx="50">
                  <c:v>-188.93385085791269</c:v>
                </c:pt>
                <c:pt idx="51">
                  <c:v>-188.93117794583296</c:v>
                </c:pt>
                <c:pt idx="52">
                  <c:v>-188.9284520658548</c:v>
                </c:pt>
                <c:pt idx="53">
                  <c:v>-188.92567321568555</c:v>
                </c:pt>
                <c:pt idx="54">
                  <c:v>-188.92284139298772</c:v>
                </c:pt>
                <c:pt idx="55">
                  <c:v>-188.91995659537929</c:v>
                </c:pt>
                <c:pt idx="56">
                  <c:v>-188.91701882043344</c:v>
                </c:pt>
                <c:pt idx="57">
                  <c:v>-188.91402806567859</c:v>
                </c:pt>
                <c:pt idx="58">
                  <c:v>-188.91098432859854</c:v>
                </c:pt>
                <c:pt idx="59">
                  <c:v>-188.90788760663224</c:v>
                </c:pt>
                <c:pt idx="60">
                  <c:v>-188.90473789717399</c:v>
                </c:pt>
                <c:pt idx="61">
                  <c:v>-188.90153519757322</c:v>
                </c:pt>
                <c:pt idx="62">
                  <c:v>-188.89827950513472</c:v>
                </c:pt>
                <c:pt idx="63">
                  <c:v>-188.89497081711835</c:v>
                </c:pt>
                <c:pt idx="64">
                  <c:v>-188.89160913073931</c:v>
                </c:pt>
                <c:pt idx="65">
                  <c:v>-188.88819444316789</c:v>
                </c:pt>
                <c:pt idx="66">
                  <c:v>-188.8847267515296</c:v>
                </c:pt>
                <c:pt idx="67">
                  <c:v>-188.88120605290513</c:v>
                </c:pt>
                <c:pt idx="68">
                  <c:v>-188.87763234433029</c:v>
                </c:pt>
                <c:pt idx="69">
                  <c:v>-188.87400562279606</c:v>
                </c:pt>
                <c:pt idx="70">
                  <c:v>-188.87032588524858</c:v>
                </c:pt>
                <c:pt idx="71">
                  <c:v>-188.86659312858905</c:v>
                </c:pt>
                <c:pt idx="72">
                  <c:v>-188.8628073496738</c:v>
                </c:pt>
                <c:pt idx="73">
                  <c:v>-188.85896854531424</c:v>
                </c:pt>
                <c:pt idx="74">
                  <c:v>-188.85507671227691</c:v>
                </c:pt>
                <c:pt idx="75">
                  <c:v>-188.85113184728334</c:v>
                </c:pt>
                <c:pt idx="76">
                  <c:v>-188.84713394701015</c:v>
                </c:pt>
                <c:pt idx="77">
                  <c:v>-188.84308300808902</c:v>
                </c:pt>
                <c:pt idx="78">
                  <c:v>-188.8389790271066</c:v>
                </c:pt>
                <c:pt idx="79">
                  <c:v>-188.83482200060453</c:v>
                </c:pt>
                <c:pt idx="80">
                  <c:v>-188.83061192507955</c:v>
                </c:pt>
                <c:pt idx="81">
                  <c:v>-188.8263487969833</c:v>
                </c:pt>
                <c:pt idx="82">
                  <c:v>-188.82203261272241</c:v>
                </c:pt>
                <c:pt idx="83">
                  <c:v>-188.8176633686584</c:v>
                </c:pt>
                <c:pt idx="84">
                  <c:v>-188.81324106110779</c:v>
                </c:pt>
                <c:pt idx="85">
                  <c:v>-188.80876568634201</c:v>
                </c:pt>
                <c:pt idx="86">
                  <c:v>-188.80423724058738</c:v>
                </c:pt>
                <c:pt idx="87">
                  <c:v>-188.79965572002507</c:v>
                </c:pt>
                <c:pt idx="88">
                  <c:v>-188.7950211207912</c:v>
                </c:pt>
                <c:pt idx="89">
                  <c:v>-188.79033343897669</c:v>
                </c:pt>
                <c:pt idx="90">
                  <c:v>-188.78559267062727</c:v>
                </c:pt>
                <c:pt idx="91">
                  <c:v>-188.78079881174358</c:v>
                </c:pt>
                <c:pt idx="92">
                  <c:v>-188.77595185828093</c:v>
                </c:pt>
                <c:pt idx="93">
                  <c:v>-188.77105180614956</c:v>
                </c:pt>
                <c:pt idx="94">
                  <c:v>-188.76609865121438</c:v>
                </c:pt>
                <c:pt idx="95">
                  <c:v>-188.7610923892951</c:v>
                </c:pt>
                <c:pt idx="96">
                  <c:v>-188.75603301616613</c:v>
                </c:pt>
                <c:pt idx="97">
                  <c:v>-188.75092052755664</c:v>
                </c:pt>
                <c:pt idx="98">
                  <c:v>-188.74575491915044</c:v>
                </c:pt>
                <c:pt idx="99">
                  <c:v>-188.74053618658604</c:v>
                </c:pt>
                <c:pt idx="100">
                  <c:v>-188.73526432545668</c:v>
                </c:pt>
                <c:pt idx="101">
                  <c:v>-188.72993933131011</c:v>
                </c:pt>
                <c:pt idx="102">
                  <c:v>-188.72456119964883</c:v>
                </c:pt>
                <c:pt idx="103">
                  <c:v>-188.71912992592988</c:v>
                </c:pt>
                <c:pt idx="104">
                  <c:v>-188.71364550556484</c:v>
                </c:pt>
                <c:pt idx="105">
                  <c:v>-188.70810793391999</c:v>
                </c:pt>
                <c:pt idx="106">
                  <c:v>-188.70251720631603</c:v>
                </c:pt>
                <c:pt idx="107">
                  <c:v>-188.69687331802825</c:v>
                </c:pt>
                <c:pt idx="108">
                  <c:v>-188.69117626428641</c:v>
                </c:pt>
                <c:pt idx="109">
                  <c:v>-188.68542604027476</c:v>
                </c:pt>
                <c:pt idx="110">
                  <c:v>-188.67962264113208</c:v>
                </c:pt>
                <c:pt idx="111">
                  <c:v>-188.67376606195151</c:v>
                </c:pt>
                <c:pt idx="112">
                  <c:v>-188.66785629778062</c:v>
                </c:pt>
                <c:pt idx="113">
                  <c:v>-188.66189334362144</c:v>
                </c:pt>
                <c:pt idx="114">
                  <c:v>-188.65587719443039</c:v>
                </c:pt>
                <c:pt idx="115">
                  <c:v>-188.64980784511815</c:v>
                </c:pt>
                <c:pt idx="116">
                  <c:v>-188.64368529054983</c:v>
                </c:pt>
                <c:pt idx="117">
                  <c:v>-188.6375095255448</c:v>
                </c:pt>
                <c:pt idx="118">
                  <c:v>-188.63128054487677</c:v>
                </c:pt>
                <c:pt idx="119">
                  <c:v>-188.62499834327369</c:v>
                </c:pt>
                <c:pt idx="120">
                  <c:v>-188.61866291541779</c:v>
                </c:pt>
                <c:pt idx="121">
                  <c:v>-188.61227425594549</c:v>
                </c:pt>
                <c:pt idx="122">
                  <c:v>-188.60583235944748</c:v>
                </c:pt>
                <c:pt idx="123">
                  <c:v>-188.5993372204685</c:v>
                </c:pt>
                <c:pt idx="124">
                  <c:v>-188.59278883350763</c:v>
                </c:pt>
                <c:pt idx="125">
                  <c:v>-188.58618719301793</c:v>
                </c:pt>
                <c:pt idx="126">
                  <c:v>-188.57953229340663</c:v>
                </c:pt>
                <c:pt idx="127">
                  <c:v>-188.5728241290351</c:v>
                </c:pt>
                <c:pt idx="128">
                  <c:v>-188.56606269421866</c:v>
                </c:pt>
                <c:pt idx="129">
                  <c:v>-188.55924798322673</c:v>
                </c:pt>
                <c:pt idx="130">
                  <c:v>-188.55237999028282</c:v>
                </c:pt>
                <c:pt idx="131">
                  <c:v>-188.54545870956426</c:v>
                </c:pt>
                <c:pt idx="132">
                  <c:v>-188.53848413520248</c:v>
                </c:pt>
                <c:pt idx="133">
                  <c:v>-188.53145626128284</c:v>
                </c:pt>
                <c:pt idx="134">
                  <c:v>-188.52437508184454</c:v>
                </c:pt>
                <c:pt idx="135">
                  <c:v>-188.5172405908807</c:v>
                </c:pt>
                <c:pt idx="136">
                  <c:v>-188.51005278233836</c:v>
                </c:pt>
                <c:pt idx="137">
                  <c:v>-188.50281165011836</c:v>
                </c:pt>
                <c:pt idx="138">
                  <c:v>-188.49551718807533</c:v>
                </c:pt>
                <c:pt idx="139">
                  <c:v>-188.48816939001767</c:v>
                </c:pt>
                <c:pt idx="140">
                  <c:v>-188.48076824970764</c:v>
                </c:pt>
                <c:pt idx="141">
                  <c:v>-188.47331376086112</c:v>
                </c:pt>
                <c:pt idx="142">
                  <c:v>-188.46580591714775</c:v>
                </c:pt>
                <c:pt idx="143">
                  <c:v>-188.45824471219083</c:v>
                </c:pt>
                <c:pt idx="144">
                  <c:v>-188.45063013956732</c:v>
                </c:pt>
                <c:pt idx="145">
                  <c:v>-188.44296219280784</c:v>
                </c:pt>
                <c:pt idx="146">
                  <c:v>-188.43524086539651</c:v>
                </c:pt>
                <c:pt idx="147">
                  <c:v>-188.42746615077115</c:v>
                </c:pt>
                <c:pt idx="148">
                  <c:v>-188.41963804232296</c:v>
                </c:pt>
                <c:pt idx="149">
                  <c:v>-188.41175653339681</c:v>
                </c:pt>
                <c:pt idx="150">
                  <c:v>-188.40382161729099</c:v>
                </c:pt>
                <c:pt idx="151">
                  <c:v>-188.39583328725718</c:v>
                </c:pt>
                <c:pt idx="152">
                  <c:v>-188.38779153650057</c:v>
                </c:pt>
                <c:pt idx="153">
                  <c:v>-188.37969635817976</c:v>
                </c:pt>
                <c:pt idx="154">
                  <c:v>-188.37154774540659</c:v>
                </c:pt>
                <c:pt idx="155">
                  <c:v>-188.36334569124642</c:v>
                </c:pt>
                <c:pt idx="156">
                  <c:v>-188.35509018871775</c:v>
                </c:pt>
                <c:pt idx="157">
                  <c:v>-188.34678123079249</c:v>
                </c:pt>
                <c:pt idx="158">
                  <c:v>-188.33841881039567</c:v>
                </c:pt>
                <c:pt idx="159">
                  <c:v>-188.33000292040566</c:v>
                </c:pt>
                <c:pt idx="160">
                  <c:v>-188.32153355365392</c:v>
                </c:pt>
                <c:pt idx="161">
                  <c:v>-188.31301070292514</c:v>
                </c:pt>
                <c:pt idx="162">
                  <c:v>-188.30443436095709</c:v>
                </c:pt>
                <c:pt idx="163">
                  <c:v>-188.29580452044064</c:v>
                </c:pt>
                <c:pt idx="164">
                  <c:v>-188.28712117401977</c:v>
                </c:pt>
                <c:pt idx="165">
                  <c:v>-188.27838431429137</c:v>
                </c:pt>
                <c:pt idx="166">
                  <c:v>-188.26959393380548</c:v>
                </c:pt>
                <c:pt idx="167">
                  <c:v>-188.26075002506497</c:v>
                </c:pt>
                <c:pt idx="168">
                  <c:v>-188.25185258052576</c:v>
                </c:pt>
                <c:pt idx="169">
                  <c:v>-188.24290159259658</c:v>
                </c:pt>
                <c:pt idx="170">
                  <c:v>-188.23389705363908</c:v>
                </c:pt>
                <c:pt idx="171">
                  <c:v>-188.22483895596775</c:v>
                </c:pt>
                <c:pt idx="172">
                  <c:v>-188.21572729184987</c:v>
                </c:pt>
                <c:pt idx="173">
                  <c:v>-188.20656205350545</c:v>
                </c:pt>
                <c:pt idx="174">
                  <c:v>-188.19734323310729</c:v>
                </c:pt>
                <c:pt idx="175">
                  <c:v>-188.1880708227809</c:v>
                </c:pt>
                <c:pt idx="176">
                  <c:v>-188.17874481460439</c:v>
                </c:pt>
                <c:pt idx="177">
                  <c:v>-188.16936520060858</c:v>
                </c:pt>
                <c:pt idx="178">
                  <c:v>-188.15993197277683</c:v>
                </c:pt>
                <c:pt idx="179">
                  <c:v>-188.15044512304507</c:v>
                </c:pt>
                <c:pt idx="180">
                  <c:v>-188.14090464330184</c:v>
                </c:pt>
                <c:pt idx="181">
                  <c:v>-188.1313105253881</c:v>
                </c:pt>
                <c:pt idx="182">
                  <c:v>-188.12166276109724</c:v>
                </c:pt>
                <c:pt idx="183">
                  <c:v>-188.11196134217516</c:v>
                </c:pt>
                <c:pt idx="184">
                  <c:v>-188.10220626032009</c:v>
                </c:pt>
                <c:pt idx="185">
                  <c:v>-188.09239750718262</c:v>
                </c:pt>
                <c:pt idx="186">
                  <c:v>-188.08253507436569</c:v>
                </c:pt>
                <c:pt idx="187">
                  <c:v>-188.07261895342447</c:v>
                </c:pt>
                <c:pt idx="188">
                  <c:v>-188.06264913586642</c:v>
                </c:pt>
                <c:pt idx="189">
                  <c:v>-188.05262561315118</c:v>
                </c:pt>
                <c:pt idx="190">
                  <c:v>-188.04254837669055</c:v>
                </c:pt>
                <c:pt idx="191">
                  <c:v>-188.03241741784845</c:v>
                </c:pt>
                <c:pt idx="192">
                  <c:v>-188.02223272794097</c:v>
                </c:pt>
                <c:pt idx="193">
                  <c:v>-188.0119942982362</c:v>
                </c:pt>
                <c:pt idx="194">
                  <c:v>-188.00170211995422</c:v>
                </c:pt>
                <c:pt idx="195">
                  <c:v>-187.99135618426715</c:v>
                </c:pt>
                <c:pt idx="196">
                  <c:v>-187.98095648229901</c:v>
                </c:pt>
                <c:pt idx="197">
                  <c:v>-187.97050300512578</c:v>
                </c:pt>
                <c:pt idx="198">
                  <c:v>-187.95999574377521</c:v>
                </c:pt>
                <c:pt idx="199">
                  <c:v>-187.94943468922699</c:v>
                </c:pt>
                <c:pt idx="200">
                  <c:v>-187.93881983241249</c:v>
                </c:pt>
                <c:pt idx="201">
                  <c:v>-187.92815116421488</c:v>
                </c:pt>
                <c:pt idx="202">
                  <c:v>-187.91742867546904</c:v>
                </c:pt>
                <c:pt idx="203">
                  <c:v>-187.90665235696156</c:v>
                </c:pt>
                <c:pt idx="204">
                  <c:v>-187.89582219943048</c:v>
                </c:pt>
                <c:pt idx="205">
                  <c:v>-187.88493819356569</c:v>
                </c:pt>
                <c:pt idx="206">
                  <c:v>-187.87400033000841</c:v>
                </c:pt>
                <c:pt idx="207">
                  <c:v>-187.86300859935147</c:v>
                </c:pt>
                <c:pt idx="208">
                  <c:v>-187.85196299213911</c:v>
                </c:pt>
                <c:pt idx="209">
                  <c:v>-187.84086349886704</c:v>
                </c:pt>
                <c:pt idx="210">
                  <c:v>-187.82971010998233</c:v>
                </c:pt>
                <c:pt idx="211">
                  <c:v>-187.81850281588339</c:v>
                </c:pt>
                <c:pt idx="212">
                  <c:v>-187.80724160691994</c:v>
                </c:pt>
                <c:pt idx="213">
                  <c:v>-187.79592647339291</c:v>
                </c:pt>
                <c:pt idx="214">
                  <c:v>-187.78455740555452</c:v>
                </c:pt>
                <c:pt idx="215">
                  <c:v>-187.77313439360807</c:v>
                </c:pt>
                <c:pt idx="216">
                  <c:v>-187.76165742770809</c:v>
                </c:pt>
                <c:pt idx="217">
                  <c:v>-187.75012649796005</c:v>
                </c:pt>
                <c:pt idx="218">
                  <c:v>-187.73854159442061</c:v>
                </c:pt>
                <c:pt idx="219">
                  <c:v>-187.72690270709737</c:v>
                </c:pt>
                <c:pt idx="220">
                  <c:v>-187.71520982594885</c:v>
                </c:pt>
                <c:pt idx="221">
                  <c:v>-187.70346294088449</c:v>
                </c:pt>
                <c:pt idx="222">
                  <c:v>-187.69166204176466</c:v>
                </c:pt>
                <c:pt idx="223">
                  <c:v>-187.67980711840045</c:v>
                </c:pt>
                <c:pt idx="224">
                  <c:v>-187.66789816055382</c:v>
                </c:pt>
                <c:pt idx="225">
                  <c:v>-187.65593515793739</c:v>
                </c:pt>
                <c:pt idx="226">
                  <c:v>-187.64391810021448</c:v>
                </c:pt>
                <c:pt idx="227">
                  <c:v>-187.63184697699907</c:v>
                </c:pt>
                <c:pt idx="228">
                  <c:v>-187.61972177785577</c:v>
                </c:pt>
                <c:pt idx="229">
                  <c:v>-187.60754249229959</c:v>
                </c:pt>
                <c:pt idx="230">
                  <c:v>-187.59530910979623</c:v>
                </c:pt>
                <c:pt idx="231">
                  <c:v>-187.58302161976172</c:v>
                </c:pt>
                <c:pt idx="232">
                  <c:v>-187.57068001156259</c:v>
                </c:pt>
                <c:pt idx="233">
                  <c:v>-187.55828427451559</c:v>
                </c:pt>
                <c:pt idx="234">
                  <c:v>-187.54583439788792</c:v>
                </c:pt>
                <c:pt idx="235">
                  <c:v>-187.533330370897</c:v>
                </c:pt>
                <c:pt idx="236">
                  <c:v>-187.52077218271046</c:v>
                </c:pt>
                <c:pt idx="237">
                  <c:v>-187.50815982244612</c:v>
                </c:pt>
                <c:pt idx="238">
                  <c:v>-187.49549327917191</c:v>
                </c:pt>
                <c:pt idx="239">
                  <c:v>-187.48277254190583</c:v>
                </c:pt>
                <c:pt idx="240">
                  <c:v>-187.46999759961594</c:v>
                </c:pt>
                <c:pt idx="241">
                  <c:v>-187.4571684412202</c:v>
                </c:pt>
                <c:pt idx="242">
                  <c:v>-187.44428505558659</c:v>
                </c:pt>
                <c:pt idx="243">
                  <c:v>-187.43134743153291</c:v>
                </c:pt>
                <c:pt idx="244">
                  <c:v>-187.41835555782683</c:v>
                </c:pt>
                <c:pt idx="245">
                  <c:v>-187.40530942318577</c:v>
                </c:pt>
                <c:pt idx="246">
                  <c:v>-187.39220901627687</c:v>
                </c:pt>
                <c:pt idx="247">
                  <c:v>-187.37905432571699</c:v>
                </c:pt>
                <c:pt idx="248">
                  <c:v>-187.36584534007258</c:v>
                </c:pt>
                <c:pt idx="249">
                  <c:v>-187.3525820478597</c:v>
                </c:pt>
                <c:pt idx="250">
                  <c:v>-187.3392644375439</c:v>
                </c:pt>
                <c:pt idx="251">
                  <c:v>-187.32589249754022</c:v>
                </c:pt>
                <c:pt idx="252">
                  <c:v>-187.31246621621318</c:v>
                </c:pt>
                <c:pt idx="253">
                  <c:v>-187.29898558187656</c:v>
                </c:pt>
                <c:pt idx="254">
                  <c:v>-187.28545058279352</c:v>
                </c:pt>
                <c:pt idx="255">
                  <c:v>-187.27186120717656</c:v>
                </c:pt>
                <c:pt idx="256">
                  <c:v>-187.25821744318725</c:v>
                </c:pt>
                <c:pt idx="257">
                  <c:v>-187.24451927893645</c:v>
                </c:pt>
                <c:pt idx="258">
                  <c:v>-187.23076670248403</c:v>
                </c:pt>
                <c:pt idx="259">
                  <c:v>-187.21695970183899</c:v>
                </c:pt>
                <c:pt idx="260">
                  <c:v>-187.20309826495927</c:v>
                </c:pt>
                <c:pt idx="261">
                  <c:v>-187.18918237975186</c:v>
                </c:pt>
                <c:pt idx="262">
                  <c:v>-187.1752120340725</c:v>
                </c:pt>
                <c:pt idx="263">
                  <c:v>-187.1611872157259</c:v>
                </c:pt>
                <c:pt idx="264">
                  <c:v>-187.14710791246549</c:v>
                </c:pt>
                <c:pt idx="265">
                  <c:v>-187.13297411199343</c:v>
                </c:pt>
                <c:pt idx="266">
                  <c:v>-187.11878580196057</c:v>
                </c:pt>
                <c:pt idx="267">
                  <c:v>-187.10454296996639</c:v>
                </c:pt>
                <c:pt idx="268">
                  <c:v>-187.09024560355894</c:v>
                </c:pt>
                <c:pt idx="269">
                  <c:v>-187.07589369023472</c:v>
                </c:pt>
                <c:pt idx="270">
                  <c:v>-187.06148721743875</c:v>
                </c:pt>
                <c:pt idx="271">
                  <c:v>-187.04702617256441</c:v>
                </c:pt>
                <c:pt idx="272">
                  <c:v>-187.03251054295347</c:v>
                </c:pt>
                <c:pt idx="273">
                  <c:v>-187.01794031589588</c:v>
                </c:pt>
                <c:pt idx="274">
                  <c:v>-187.00331547862996</c:v>
                </c:pt>
                <c:pt idx="275">
                  <c:v>-186.98863601834202</c:v>
                </c:pt>
                <c:pt idx="276">
                  <c:v>-186.97390192216668</c:v>
                </c:pt>
                <c:pt idx="277">
                  <c:v>-186.95911317718642</c:v>
                </c:pt>
                <c:pt idx="278">
                  <c:v>-186.94426977043187</c:v>
                </c:pt>
                <c:pt idx="279">
                  <c:v>-186.92937168888145</c:v>
                </c:pt>
                <c:pt idx="280">
                  <c:v>-186.91441891946164</c:v>
                </c:pt>
                <c:pt idx="281">
                  <c:v>-186.89941144904657</c:v>
                </c:pt>
                <c:pt idx="282">
                  <c:v>-186.88434926445822</c:v>
                </c:pt>
                <c:pt idx="283">
                  <c:v>-186.86923235246621</c:v>
                </c:pt>
                <c:pt idx="284">
                  <c:v>-186.85406069978785</c:v>
                </c:pt>
                <c:pt idx="285">
                  <c:v>-186.83883429308801</c:v>
                </c:pt>
                <c:pt idx="286">
                  <c:v>-186.82355311897908</c:v>
                </c:pt>
                <c:pt idx="287">
                  <c:v>-186.8082171640209</c:v>
                </c:pt>
                <c:pt idx="288">
                  <c:v>-186.79282641472074</c:v>
                </c:pt>
                <c:pt idx="289">
                  <c:v>-186.77738085753319</c:v>
                </c:pt>
                <c:pt idx="290">
                  <c:v>-186.76188047886004</c:v>
                </c:pt>
                <c:pt idx="291">
                  <c:v>-186.74632526505042</c:v>
                </c:pt>
                <c:pt idx="292">
                  <c:v>-186.73071520240049</c:v>
                </c:pt>
                <c:pt idx="293">
                  <c:v>-186.71505027715361</c:v>
                </c:pt>
                <c:pt idx="294">
                  <c:v>-186.69933047550009</c:v>
                </c:pt>
                <c:pt idx="295">
                  <c:v>-186.68355578357725</c:v>
                </c:pt>
                <c:pt idx="296">
                  <c:v>-186.66772618746927</c:v>
                </c:pt>
                <c:pt idx="297">
                  <c:v>-186.6518416732072</c:v>
                </c:pt>
                <c:pt idx="298">
                  <c:v>-186.63590222676879</c:v>
                </c:pt>
                <c:pt idx="299">
                  <c:v>-186.61990783407862</c:v>
                </c:pt>
                <c:pt idx="300">
                  <c:v>-186.60385848100785</c:v>
                </c:pt>
                <c:pt idx="301">
                  <c:v>-186.58775415337416</c:v>
                </c:pt>
                <c:pt idx="302">
                  <c:v>-186.57159483694187</c:v>
                </c:pt>
                <c:pt idx="303">
                  <c:v>-186.5553805174217</c:v>
                </c:pt>
                <c:pt idx="304">
                  <c:v>-186.53911118047066</c:v>
                </c:pt>
                <c:pt idx="305">
                  <c:v>-186.52278681169227</c:v>
                </c:pt>
                <c:pt idx="306">
                  <c:v>-186.50640739663612</c:v>
                </c:pt>
                <c:pt idx="307">
                  <c:v>-186.4899729207981</c:v>
                </c:pt>
                <c:pt idx="308">
                  <c:v>-186.47348336962014</c:v>
                </c:pt>
                <c:pt idx="309">
                  <c:v>-186.45693872849034</c:v>
                </c:pt>
                <c:pt idx="310">
                  <c:v>-186.44033898274267</c:v>
                </c:pt>
                <c:pt idx="311">
                  <c:v>-186.4236841176571</c:v>
                </c:pt>
                <c:pt idx="312">
                  <c:v>-186.4069741184594</c:v>
                </c:pt>
                <c:pt idx="313">
                  <c:v>-186.39020897032117</c:v>
                </c:pt>
                <c:pt idx="314">
                  <c:v>-186.37338865835972</c:v>
                </c:pt>
                <c:pt idx="315">
                  <c:v>-186.3565131676379</c:v>
                </c:pt>
                <c:pt idx="316">
                  <c:v>-186.33958248316432</c:v>
                </c:pt>
                <c:pt idx="317">
                  <c:v>-186.32259658989298</c:v>
                </c:pt>
                <c:pt idx="318">
                  <c:v>-186.30555547272337</c:v>
                </c:pt>
                <c:pt idx="319">
                  <c:v>-186.28845911650029</c:v>
                </c:pt>
                <c:pt idx="320">
                  <c:v>-186.27130750601393</c:v>
                </c:pt>
                <c:pt idx="321">
                  <c:v>-186.25410062599963</c:v>
                </c:pt>
                <c:pt idx="322">
                  <c:v>-186.23683846113798</c:v>
                </c:pt>
                <c:pt idx="323">
                  <c:v>-186.21952099605454</c:v>
                </c:pt>
                <c:pt idx="324">
                  <c:v>-186.20214821531999</c:v>
                </c:pt>
                <c:pt idx="325">
                  <c:v>-186.18472010344996</c:v>
                </c:pt>
                <c:pt idx="326">
                  <c:v>-186.16723664490485</c:v>
                </c:pt>
                <c:pt idx="327">
                  <c:v>-186.14969782408994</c:v>
                </c:pt>
                <c:pt idx="328">
                  <c:v>-186.13210362535531</c:v>
                </c:pt>
                <c:pt idx="329">
                  <c:v>-186.1144540329955</c:v>
                </c:pt>
                <c:pt idx="330">
                  <c:v>-186.09674903124989</c:v>
                </c:pt>
                <c:pt idx="331">
                  <c:v>-186.07898860430211</c:v>
                </c:pt>
                <c:pt idx="332">
                  <c:v>-186.06117273628047</c:v>
                </c:pt>
                <c:pt idx="333">
                  <c:v>-186.04330141125749</c:v>
                </c:pt>
                <c:pt idx="334">
                  <c:v>-186.02537461325002</c:v>
                </c:pt>
                <c:pt idx="335">
                  <c:v>-186.00739232621913</c:v>
                </c:pt>
                <c:pt idx="336">
                  <c:v>-185.98935453407003</c:v>
                </c:pt>
                <c:pt idx="337">
                  <c:v>-185.97126122065205</c:v>
                </c:pt>
                <c:pt idx="338">
                  <c:v>-185.9531123697584</c:v>
                </c:pt>
                <c:pt idx="339">
                  <c:v>-185.93490796512634</c:v>
                </c:pt>
                <c:pt idx="340">
                  <c:v>-185.91664799043684</c:v>
                </c:pt>
                <c:pt idx="341">
                  <c:v>-185.89833242931471</c:v>
                </c:pt>
                <c:pt idx="342">
                  <c:v>-185.87996126532843</c:v>
                </c:pt>
                <c:pt idx="343">
                  <c:v>-185.86153448199011</c:v>
                </c:pt>
                <c:pt idx="344">
                  <c:v>-185.84305206275536</c:v>
                </c:pt>
                <c:pt idx="345">
                  <c:v>-185.82451399102325</c:v>
                </c:pt>
                <c:pt idx="346">
                  <c:v>-185.80592025013627</c:v>
                </c:pt>
                <c:pt idx="347">
                  <c:v>-185.78727082338017</c:v>
                </c:pt>
                <c:pt idx="348">
                  <c:v>-185.76856569398387</c:v>
                </c:pt>
                <c:pt idx="349">
                  <c:v>-185.74980484511954</c:v>
                </c:pt>
                <c:pt idx="350">
                  <c:v>-185.7309882599024</c:v>
                </c:pt>
                <c:pt idx="351">
                  <c:v>-185.71211592139053</c:v>
                </c:pt>
                <c:pt idx="352">
                  <c:v>-185.69318781258508</c:v>
                </c:pt>
                <c:pt idx="353">
                  <c:v>-185.67420391642992</c:v>
                </c:pt>
                <c:pt idx="354">
                  <c:v>-185.65516421581165</c:v>
                </c:pt>
                <c:pt idx="355">
                  <c:v>-185.63606869355965</c:v>
                </c:pt>
                <c:pt idx="356">
                  <c:v>-185.61691733244575</c:v>
                </c:pt>
                <c:pt idx="357">
                  <c:v>-185.59771011518436</c:v>
                </c:pt>
                <c:pt idx="358">
                  <c:v>-185.57844702443222</c:v>
                </c:pt>
                <c:pt idx="359">
                  <c:v>-185.55912804278856</c:v>
                </c:pt>
                <c:pt idx="360">
                  <c:v>-185.53975315279473</c:v>
                </c:pt>
                <c:pt idx="361">
                  <c:v>-185.5203223369343</c:v>
                </c:pt>
                <c:pt idx="362">
                  <c:v>-185.5008355776329</c:v>
                </c:pt>
                <c:pt idx="363">
                  <c:v>-185.48129285725824</c:v>
                </c:pt>
                <c:pt idx="364">
                  <c:v>-185.46169415811988</c:v>
                </c:pt>
                <c:pt idx="365">
                  <c:v>-185.44203946246924</c:v>
                </c:pt>
                <c:pt idx="366">
                  <c:v>-185.42232875249951</c:v>
                </c:pt>
                <c:pt idx="367">
                  <c:v>-185.40256201034549</c:v>
                </c:pt>
                <c:pt idx="368">
                  <c:v>-185.38273921808363</c:v>
                </c:pt>
                <c:pt idx="369">
                  <c:v>-185.36286035773185</c:v>
                </c:pt>
                <c:pt idx="370">
                  <c:v>-185.34292541124952</c:v>
                </c:pt>
                <c:pt idx="371">
                  <c:v>-185.32293436053723</c:v>
                </c:pt>
                <c:pt idx="372">
                  <c:v>-185.30288718743699</c:v>
                </c:pt>
                <c:pt idx="373">
                  <c:v>-185.28278387373177</c:v>
                </c:pt>
                <c:pt idx="374">
                  <c:v>-185.26262440114573</c:v>
                </c:pt>
                <c:pt idx="375">
                  <c:v>-185.24240875134399</c:v>
                </c:pt>
                <c:pt idx="376">
                  <c:v>-185.2221369059325</c:v>
                </c:pt>
                <c:pt idx="377">
                  <c:v>-185.20180884645808</c:v>
                </c:pt>
                <c:pt idx="378">
                  <c:v>-185.18142455440827</c:v>
                </c:pt>
                <c:pt idx="379">
                  <c:v>-185.16098401121116</c:v>
                </c:pt>
                <c:pt idx="380">
                  <c:v>-185.14048719823549</c:v>
                </c:pt>
                <c:pt idx="381">
                  <c:v>-185.11993409679033</c:v>
                </c:pt>
                <c:pt idx="382">
                  <c:v>-185.09932468812522</c:v>
                </c:pt>
                <c:pt idx="383">
                  <c:v>-185.07865895342985</c:v>
                </c:pt>
                <c:pt idx="384">
                  <c:v>-185.05793687383419</c:v>
                </c:pt>
                <c:pt idx="385">
                  <c:v>-185.03715843040825</c:v>
                </c:pt>
                <c:pt idx="386">
                  <c:v>-185.01632360416201</c:v>
                </c:pt>
                <c:pt idx="387">
                  <c:v>-184.99543237604544</c:v>
                </c:pt>
                <c:pt idx="388">
                  <c:v>-184.97448472694822</c:v>
                </c:pt>
                <c:pt idx="389">
                  <c:v>-184.95348063769981</c:v>
                </c:pt>
                <c:pt idx="390">
                  <c:v>-184.9324200890693</c:v>
                </c:pt>
                <c:pt idx="391">
                  <c:v>-184.91130306176527</c:v>
                </c:pt>
                <c:pt idx="392">
                  <c:v>-184.89012953643578</c:v>
                </c:pt>
                <c:pt idx="393">
                  <c:v>-184.86889949366821</c:v>
                </c:pt>
                <c:pt idx="394">
                  <c:v>-184.84761291398922</c:v>
                </c:pt>
                <c:pt idx="395">
                  <c:v>-184.82626977786464</c:v>
                </c:pt>
                <c:pt idx="396">
                  <c:v>-184.80487006569928</c:v>
                </c:pt>
                <c:pt idx="397">
                  <c:v>-184.78341375783705</c:v>
                </c:pt>
                <c:pt idx="398">
                  <c:v>-184.76190083456058</c:v>
                </c:pt>
                <c:pt idx="399">
                  <c:v>-184.74033127609141</c:v>
                </c:pt>
                <c:pt idx="400">
                  <c:v>-184.71870506258969</c:v>
                </c:pt>
                <c:pt idx="401">
                  <c:v>-184.69702217415417</c:v>
                </c:pt>
                <c:pt idx="402">
                  <c:v>-184.67528259082209</c:v>
                </c:pt>
                <c:pt idx="403">
                  <c:v>-184.65348629256908</c:v>
                </c:pt>
                <c:pt idx="404">
                  <c:v>-184.63163325930904</c:v>
                </c:pt>
                <c:pt idx="405">
                  <c:v>-184.60972347089412</c:v>
                </c:pt>
                <c:pt idx="406">
                  <c:v>-184.58775690711451</c:v>
                </c:pt>
                <c:pt idx="407">
                  <c:v>-184.56573354769839</c:v>
                </c:pt>
                <c:pt idx="408">
                  <c:v>-184.54365337231189</c:v>
                </c:pt>
                <c:pt idx="409">
                  <c:v>-184.52151636055888</c:v>
                </c:pt>
                <c:pt idx="410">
                  <c:v>-184.49932249198099</c:v>
                </c:pt>
                <c:pt idx="411">
                  <c:v>-184.47707174605739</c:v>
                </c:pt>
                <c:pt idx="412">
                  <c:v>-184.45476410220473</c:v>
                </c:pt>
                <c:pt idx="413">
                  <c:v>-184.43239953977718</c:v>
                </c:pt>
                <c:pt idx="414">
                  <c:v>-184.40997803806604</c:v>
                </c:pt>
                <c:pt idx="415">
                  <c:v>-184.38749957629992</c:v>
                </c:pt>
                <c:pt idx="416">
                  <c:v>-184.36496413364443</c:v>
                </c:pt>
                <c:pt idx="417">
                  <c:v>-184.34237168920225</c:v>
                </c:pt>
                <c:pt idx="418">
                  <c:v>-184.31972222201293</c:v>
                </c:pt>
                <c:pt idx="419">
                  <c:v>-184.29701571105269</c:v>
                </c:pt>
                <c:pt idx="420">
                  <c:v>-184.27425213523458</c:v>
                </c:pt>
                <c:pt idx="421">
                  <c:v>-184.25143147340808</c:v>
                </c:pt>
                <c:pt idx="422">
                  <c:v>-184.22855370435931</c:v>
                </c:pt>
                <c:pt idx="423">
                  <c:v>-184.20561880681055</c:v>
                </c:pt>
                <c:pt idx="424">
                  <c:v>-184.18262675942049</c:v>
                </c:pt>
                <c:pt idx="425">
                  <c:v>-184.15957754078391</c:v>
                </c:pt>
                <c:pt idx="426">
                  <c:v>-184.13647112943161</c:v>
                </c:pt>
                <c:pt idx="427">
                  <c:v>-184.11330750383036</c:v>
                </c:pt>
                <c:pt idx="428">
                  <c:v>-184.0900866423828</c:v>
                </c:pt>
                <c:pt idx="429">
                  <c:v>-184.06680852342717</c:v>
                </c:pt>
                <c:pt idx="430">
                  <c:v>-184.04347312523745</c:v>
                </c:pt>
                <c:pt idx="431">
                  <c:v>-184.02008042602307</c:v>
                </c:pt>
                <c:pt idx="432">
                  <c:v>-183.99663040392886</c:v>
                </c:pt>
                <c:pt idx="433">
                  <c:v>-183.97312303703495</c:v>
                </c:pt>
                <c:pt idx="434">
                  <c:v>-183.94955830335664</c:v>
                </c:pt>
                <c:pt idx="435">
                  <c:v>-183.92593618084427</c:v>
                </c:pt>
                <c:pt idx="436">
                  <c:v>-183.90225664738321</c:v>
                </c:pt>
                <c:pt idx="437">
                  <c:v>-183.8785196807936</c:v>
                </c:pt>
                <c:pt idx="438">
                  <c:v>-183.85472525883037</c:v>
                </c:pt>
                <c:pt idx="439">
                  <c:v>-183.83087335918307</c:v>
                </c:pt>
                <c:pt idx="440">
                  <c:v>-183.80696395947569</c:v>
                </c:pt>
                <c:pt idx="441">
                  <c:v>-183.78299703726677</c:v>
                </c:pt>
                <c:pt idx="442">
                  <c:v>-183.75897257004894</c:v>
                </c:pt>
                <c:pt idx="443">
                  <c:v>-183.73489053524918</c:v>
                </c:pt>
                <c:pt idx="444">
                  <c:v>-183.71075091022843</c:v>
                </c:pt>
                <c:pt idx="445">
                  <c:v>-183.68655367228163</c:v>
                </c:pt>
                <c:pt idx="446">
                  <c:v>-183.66229879863749</c:v>
                </c:pt>
                <c:pt idx="447">
                  <c:v>-183.63798626645851</c:v>
                </c:pt>
                <c:pt idx="448">
                  <c:v>-183.61361605284071</c:v>
                </c:pt>
                <c:pt idx="449">
                  <c:v>-183.58918813481364</c:v>
                </c:pt>
                <c:pt idx="450">
                  <c:v>-183.56470248934025</c:v>
                </c:pt>
                <c:pt idx="451">
                  <c:v>-183.54015909331667</c:v>
                </c:pt>
                <c:pt idx="452">
                  <c:v>-183.51555792357223</c:v>
                </c:pt>
                <c:pt idx="453">
                  <c:v>-183.49089895686924</c:v>
                </c:pt>
                <c:pt idx="454">
                  <c:v>-183.46618216990291</c:v>
                </c:pt>
                <c:pt idx="455">
                  <c:v>-183.44140753930122</c:v>
                </c:pt>
                <c:pt idx="456">
                  <c:v>-183.41657504162484</c:v>
                </c:pt>
                <c:pt idx="457">
                  <c:v>-183.39168465336698</c:v>
                </c:pt>
                <c:pt idx="458">
                  <c:v>-183.36673635095326</c:v>
                </c:pt>
                <c:pt idx="459">
                  <c:v>-183.34173011074157</c:v>
                </c:pt>
                <c:pt idx="460">
                  <c:v>-183.31666590902202</c:v>
                </c:pt>
                <c:pt idx="461">
                  <c:v>-183.29154372201683</c:v>
                </c:pt>
                <c:pt idx="462">
                  <c:v>-183.26636352588</c:v>
                </c:pt>
                <c:pt idx="463">
                  <c:v>-183.2411252966975</c:v>
                </c:pt>
                <c:pt idx="464">
                  <c:v>-183.21582901048697</c:v>
                </c:pt>
                <c:pt idx="465">
                  <c:v>-183.19047464319755</c:v>
                </c:pt>
                <c:pt idx="466">
                  <c:v>-183.16506217070983</c:v>
                </c:pt>
                <c:pt idx="467">
                  <c:v>-183.13959156883581</c:v>
                </c:pt>
                <c:pt idx="468">
                  <c:v>-183.11406281331864</c:v>
                </c:pt>
                <c:pt idx="469">
                  <c:v>-183.08847587983249</c:v>
                </c:pt>
                <c:pt idx="470">
                  <c:v>-183.06283074398254</c:v>
                </c:pt>
                <c:pt idx="471">
                  <c:v>-183.0371273813048</c:v>
                </c:pt>
                <c:pt idx="472">
                  <c:v>-183.01136576726594</c:v>
                </c:pt>
                <c:pt idx="473">
                  <c:v>-182.98554587726321</c:v>
                </c:pt>
                <c:pt idx="474">
                  <c:v>-182.9596676866243</c:v>
                </c:pt>
                <c:pt idx="475">
                  <c:v>-182.93373117060725</c:v>
                </c:pt>
                <c:pt idx="476">
                  <c:v>-182.9077363044002</c:v>
                </c:pt>
                <c:pt idx="477">
                  <c:v>-182.88168306312144</c:v>
                </c:pt>
                <c:pt idx="478">
                  <c:v>-182.85557142181915</c:v>
                </c:pt>
                <c:pt idx="479">
                  <c:v>-182.82940135547125</c:v>
                </c:pt>
                <c:pt idx="480">
                  <c:v>-182.80317283898549</c:v>
                </c:pt>
                <c:pt idx="481">
                  <c:v>-182.77688584719897</c:v>
                </c:pt>
                <c:pt idx="482">
                  <c:v>-182.7505403548783</c:v>
                </c:pt>
                <c:pt idx="483">
                  <c:v>-182.72413633671934</c:v>
                </c:pt>
                <c:pt idx="484">
                  <c:v>-182.69767376734714</c:v>
                </c:pt>
                <c:pt idx="485">
                  <c:v>-182.67115262131566</c:v>
                </c:pt>
                <c:pt idx="486">
                  <c:v>-182.64457287310785</c:v>
                </c:pt>
                <c:pt idx="487">
                  <c:v>-182.61793449713531</c:v>
                </c:pt>
                <c:pt idx="488">
                  <c:v>-182.5912374677383</c:v>
                </c:pt>
                <c:pt idx="489">
                  <c:v>-182.56448175918558</c:v>
                </c:pt>
                <c:pt idx="490">
                  <c:v>-182.53766734567415</c:v>
                </c:pt>
                <c:pt idx="491">
                  <c:v>-182.51079420132936</c:v>
                </c:pt>
                <c:pt idx="492">
                  <c:v>-182.48386230020452</c:v>
                </c:pt>
                <c:pt idx="493">
                  <c:v>-182.45687161628086</c:v>
                </c:pt>
                <c:pt idx="494">
                  <c:v>-182.42982212346752</c:v>
                </c:pt>
                <c:pt idx="495">
                  <c:v>-182.40271379560119</c:v>
                </c:pt>
                <c:pt idx="496">
                  <c:v>-182.37554660644611</c:v>
                </c:pt>
                <c:pt idx="497">
                  <c:v>-182.34832052969395</c:v>
                </c:pt>
                <c:pt idx="498">
                  <c:v>-182.32103553896351</c:v>
                </c:pt>
                <c:pt idx="499">
                  <c:v>-182.29369160780084</c:v>
                </c:pt>
                <c:pt idx="500">
                  <c:v>-182.26628870967883</c:v>
                </c:pt>
                <c:pt idx="501">
                  <c:v>-182.23882681799725</c:v>
                </c:pt>
                <c:pt idx="502">
                  <c:v>-182.21130590608257</c:v>
                </c:pt>
                <c:pt idx="503">
                  <c:v>-182.18372594718772</c:v>
                </c:pt>
                <c:pt idx="504">
                  <c:v>-182.15608691449208</c:v>
                </c:pt>
                <c:pt idx="505">
                  <c:v>-182.12838878110134</c:v>
                </c:pt>
                <c:pt idx="506">
                  <c:v>-182.10063152004719</c:v>
                </c:pt>
                <c:pt idx="507">
                  <c:v>-182.07281510428734</c:v>
                </c:pt>
                <c:pt idx="508">
                  <c:v>-182.04493950670533</c:v>
                </c:pt>
                <c:pt idx="509">
                  <c:v>-182.01700470011036</c:v>
                </c:pt>
                <c:pt idx="510">
                  <c:v>-181.9890106572372</c:v>
                </c:pt>
                <c:pt idx="511">
                  <c:v>-181.96095735074599</c:v>
                </c:pt>
                <c:pt idx="512">
                  <c:v>-181.93284475322204</c:v>
                </c:pt>
                <c:pt idx="513">
                  <c:v>-181.90467283717589</c:v>
                </c:pt>
                <c:pt idx="514">
                  <c:v>-181.87644157504292</c:v>
                </c:pt>
                <c:pt idx="515">
                  <c:v>-181.84815093918331</c:v>
                </c:pt>
                <c:pt idx="516">
                  <c:v>-181.81980090188199</c:v>
                </c:pt>
                <c:pt idx="517">
                  <c:v>-181.79139143534823</c:v>
                </c:pt>
                <c:pt idx="518">
                  <c:v>-181.7629225117158</c:v>
                </c:pt>
                <c:pt idx="519">
                  <c:v>-181.73439410304258</c:v>
                </c:pt>
                <c:pt idx="520">
                  <c:v>-181.70580618131055</c:v>
                </c:pt>
                <c:pt idx="521">
                  <c:v>-181.67715871842557</c:v>
                </c:pt>
                <c:pt idx="522">
                  <c:v>-181.64845168621724</c:v>
                </c:pt>
                <c:pt idx="523">
                  <c:v>-181.61968505643875</c:v>
                </c:pt>
                <c:pt idx="524">
                  <c:v>-181.59085880076674</c:v>
                </c:pt>
                <c:pt idx="525">
                  <c:v>-181.56197289080112</c:v>
                </c:pt>
                <c:pt idx="526">
                  <c:v>-181.53302729806495</c:v>
                </c:pt>
                <c:pt idx="527">
                  <c:v>-181.50402199400432</c:v>
                </c:pt>
                <c:pt idx="528">
                  <c:v>-181.47495694998801</c:v>
                </c:pt>
                <c:pt idx="529">
                  <c:v>-181.44583213730758</c:v>
                </c:pt>
                <c:pt idx="530">
                  <c:v>-181.41664752717708</c:v>
                </c:pt>
                <c:pt idx="531">
                  <c:v>-181.38740309073285</c:v>
                </c:pt>
                <c:pt idx="532">
                  <c:v>-181.35809879903351</c:v>
                </c:pt>
                <c:pt idx="533">
                  <c:v>-181.32873462305969</c:v>
                </c:pt>
                <c:pt idx="534">
                  <c:v>-181.29931053371385</c:v>
                </c:pt>
                <c:pt idx="535">
                  <c:v>-181.26982650182021</c:v>
                </c:pt>
                <c:pt idx="536">
                  <c:v>-181.24028249812457</c:v>
                </c:pt>
                <c:pt idx="537">
                  <c:v>-181.2106784932941</c:v>
                </c:pt>
                <c:pt idx="538">
                  <c:v>-181.1810144579172</c:v>
                </c:pt>
                <c:pt idx="539">
                  <c:v>-181.15129036250335</c:v>
                </c:pt>
                <c:pt idx="540">
                  <c:v>-181.12150617748296</c:v>
                </c:pt>
                <c:pt idx="541">
                  <c:v>-181.09166187320719</c:v>
                </c:pt>
                <c:pt idx="542">
                  <c:v>-181.06175741994775</c:v>
                </c:pt>
                <c:pt idx="543">
                  <c:v>-181.03179278789679</c:v>
                </c:pt>
                <c:pt idx="544">
                  <c:v>-181.00176794716674</c:v>
                </c:pt>
                <c:pt idx="545">
                  <c:v>-180.97168286779012</c:v>
                </c:pt>
                <c:pt idx="546">
                  <c:v>-180.94153751971933</c:v>
                </c:pt>
                <c:pt idx="547">
                  <c:v>-180.91133187282659</c:v>
                </c:pt>
                <c:pt idx="548">
                  <c:v>-180.88106589690364</c:v>
                </c:pt>
                <c:pt idx="549">
                  <c:v>-180.85073956166173</c:v>
                </c:pt>
                <c:pt idx="550">
                  <c:v>-180.8203528367313</c:v>
                </c:pt>
                <c:pt idx="551">
                  <c:v>-180.78990569166189</c:v>
                </c:pt>
                <c:pt idx="552">
                  <c:v>-180.75939809592197</c:v>
                </c:pt>
                <c:pt idx="553">
                  <c:v>-180.72883001889875</c:v>
                </c:pt>
                <c:pt idx="554">
                  <c:v>-180.69820142989803</c:v>
                </c:pt>
                <c:pt idx="555">
                  <c:v>-180.66751229814398</c:v>
                </c:pt>
                <c:pt idx="556">
                  <c:v>-180.63676259277898</c:v>
                </c:pt>
                <c:pt idx="557">
                  <c:v>-180.6059522828636</c:v>
                </c:pt>
                <c:pt idx="558">
                  <c:v>-180.5750813373761</c:v>
                </c:pt>
                <c:pt idx="559">
                  <c:v>-180.54414972521263</c:v>
                </c:pt>
                <c:pt idx="560">
                  <c:v>-180.51315741518678</c:v>
                </c:pt>
                <c:pt idx="561">
                  <c:v>-180.4821043760295</c:v>
                </c:pt>
                <c:pt idx="562">
                  <c:v>-180.4509905763889</c:v>
                </c:pt>
                <c:pt idx="563">
                  <c:v>-180.41981598483022</c:v>
                </c:pt>
                <c:pt idx="564">
                  <c:v>-180.3885805698354</c:v>
                </c:pt>
                <c:pt idx="565">
                  <c:v>-180.3572842998031</c:v>
                </c:pt>
                <c:pt idx="566">
                  <c:v>-180.3259271430484</c:v>
                </c:pt>
                <c:pt idx="567">
                  <c:v>-180.29450906780272</c:v>
                </c:pt>
                <c:pt idx="568">
                  <c:v>-180.26303004221359</c:v>
                </c:pt>
                <c:pt idx="569">
                  <c:v>-180.23149003434443</c:v>
                </c:pt>
                <c:pt idx="570">
                  <c:v>-180.19988901217448</c:v>
                </c:pt>
                <c:pt idx="571">
                  <c:v>-180.16822694359846</c:v>
                </c:pt>
                <c:pt idx="572">
                  <c:v>-180.13650379642655</c:v>
                </c:pt>
                <c:pt idx="573">
                  <c:v>-180.1047195383841</c:v>
                </c:pt>
                <c:pt idx="574">
                  <c:v>-180.07287413711151</c:v>
                </c:pt>
                <c:pt idx="575">
                  <c:v>-180.04096756016392</c:v>
                </c:pt>
                <c:pt idx="576">
                  <c:v>-180.00899977501123</c:v>
                </c:pt>
                <c:pt idx="577">
                  <c:v>-179.97697074903778</c:v>
                </c:pt>
                <c:pt idx="578">
                  <c:v>-179.9448804495421</c:v>
                </c:pt>
                <c:pt idx="579">
                  <c:v>-179.91272884373691</c:v>
                </c:pt>
                <c:pt idx="580">
                  <c:v>-179.88051589874874</c:v>
                </c:pt>
                <c:pt idx="581">
                  <c:v>-179.84824158161791</c:v>
                </c:pt>
                <c:pt idx="582">
                  <c:v>-179.81590585929823</c:v>
                </c:pt>
                <c:pt idx="583">
                  <c:v>-179.78350869865679</c:v>
                </c:pt>
                <c:pt idx="584">
                  <c:v>-179.75105006647388</c:v>
                </c:pt>
                <c:pt idx="585">
                  <c:v>-179.71852992944272</c:v>
                </c:pt>
                <c:pt idx="586">
                  <c:v>-179.68594825416929</c:v>
                </c:pt>
                <c:pt idx="587">
                  <c:v>-179.65330500717207</c:v>
                </c:pt>
                <c:pt idx="588">
                  <c:v>-179.62060015488203</c:v>
                </c:pt>
                <c:pt idx="589">
                  <c:v>-179.58783366364216</c:v>
                </c:pt>
                <c:pt idx="590">
                  <c:v>-179.55500549970753</c:v>
                </c:pt>
                <c:pt idx="591">
                  <c:v>-179.52211562924495</c:v>
                </c:pt>
                <c:pt idx="592">
                  <c:v>-179.48916401833287</c:v>
                </c:pt>
                <c:pt idx="593">
                  <c:v>-179.45615063296103</c:v>
                </c:pt>
                <c:pt idx="594">
                  <c:v>-179.42307543903041</c:v>
                </c:pt>
                <c:pt idx="595">
                  <c:v>-179.38993840235298</c:v>
                </c:pt>
                <c:pt idx="596">
                  <c:v>-179.3567394886515</c:v>
                </c:pt>
                <c:pt idx="597">
                  <c:v>-179.32347866355929</c:v>
                </c:pt>
                <c:pt idx="598">
                  <c:v>-179.29015589262005</c:v>
                </c:pt>
                <c:pt idx="599">
                  <c:v>-179.25677114128771</c:v>
                </c:pt>
                <c:pt idx="600">
                  <c:v>-179.22332437492616</c:v>
                </c:pt>
                <c:pt idx="601">
                  <c:v>-179.18981555880902</c:v>
                </c:pt>
                <c:pt idx="602">
                  <c:v>-179.15624465811959</c:v>
                </c:pt>
                <c:pt idx="603">
                  <c:v>-179.1226116379504</c:v>
                </c:pt>
                <c:pt idx="604">
                  <c:v>-179.08891646330324</c:v>
                </c:pt>
                <c:pt idx="605">
                  <c:v>-179.0551590990888</c:v>
                </c:pt>
                <c:pt idx="606">
                  <c:v>-179.02133951012655</c:v>
                </c:pt>
                <c:pt idx="607">
                  <c:v>-178.9874576611445</c:v>
                </c:pt>
                <c:pt idx="608">
                  <c:v>-178.953513516779</c:v>
                </c:pt>
                <c:pt idx="609">
                  <c:v>-178.91950704157443</c:v>
                </c:pt>
                <c:pt idx="610">
                  <c:v>-178.88543819998318</c:v>
                </c:pt>
                <c:pt idx="611">
                  <c:v>-178.85130695636531</c:v>
                </c:pt>
                <c:pt idx="612">
                  <c:v>-178.81711327498832</c:v>
                </c:pt>
                <c:pt idx="613">
                  <c:v>-178.78285712002705</c:v>
                </c:pt>
                <c:pt idx="614">
                  <c:v>-178.74853845556333</c:v>
                </c:pt>
                <c:pt idx="615">
                  <c:v>-178.71415724558588</c:v>
                </c:pt>
                <c:pt idx="616">
                  <c:v>-178.67971345399008</c:v>
                </c:pt>
                <c:pt idx="617">
                  <c:v>-178.6452070445776</c:v>
                </c:pt>
                <c:pt idx="618">
                  <c:v>-178.61063798105644</c:v>
                </c:pt>
                <c:pt idx="619">
                  <c:v>-178.57600622704047</c:v>
                </c:pt>
                <c:pt idx="620">
                  <c:v>-178.54131174604942</c:v>
                </c:pt>
                <c:pt idx="621">
                  <c:v>-178.50655450150842</c:v>
                </c:pt>
                <c:pt idx="622">
                  <c:v>-178.47173445674807</c:v>
                </c:pt>
                <c:pt idx="623">
                  <c:v>-178.43685157500397</c:v>
                </c:pt>
                <c:pt idx="624">
                  <c:v>-178.40190581941664</c:v>
                </c:pt>
                <c:pt idx="625">
                  <c:v>-178.36689715303118</c:v>
                </c:pt>
                <c:pt idx="626">
                  <c:v>-178.3318255387972</c:v>
                </c:pt>
                <c:pt idx="627">
                  <c:v>-178.29669093956846</c:v>
                </c:pt>
                <c:pt idx="628">
                  <c:v>-178.26149331810277</c:v>
                </c:pt>
                <c:pt idx="629">
                  <c:v>-178.2262326370616</c:v>
                </c:pt>
                <c:pt idx="630">
                  <c:v>-178.19090885900997</c:v>
                </c:pt>
                <c:pt idx="631">
                  <c:v>-178.15552194641623</c:v>
                </c:pt>
                <c:pt idx="632">
                  <c:v>-178.12007186165178</c:v>
                </c:pt>
                <c:pt idx="633">
                  <c:v>-178.08455856699086</c:v>
                </c:pt>
                <c:pt idx="634">
                  <c:v>-178.0489820246103</c:v>
                </c:pt>
                <c:pt idx="635">
                  <c:v>-178.01334219658929</c:v>
                </c:pt>
                <c:pt idx="636">
                  <c:v>-177.97763904490924</c:v>
                </c:pt>
                <c:pt idx="637">
                  <c:v>-177.94187253145336</c:v>
                </c:pt>
                <c:pt idx="638">
                  <c:v>-177.90604261800667</c:v>
                </c:pt>
                <c:pt idx="639">
                  <c:v>-177.87014926625548</c:v>
                </c:pt>
                <c:pt idx="640">
                  <c:v>-177.83419243778741</c:v>
                </c:pt>
                <c:pt idx="641">
                  <c:v>-177.798172094091</c:v>
                </c:pt>
                <c:pt idx="642">
                  <c:v>-177.76208819655557</c:v>
                </c:pt>
                <c:pt idx="643">
                  <c:v>-177.72594070647088</c:v>
                </c:pt>
                <c:pt idx="644">
                  <c:v>-177.68972958502695</c:v>
                </c:pt>
                <c:pt idx="645">
                  <c:v>-177.65345479331384</c:v>
                </c:pt>
                <c:pt idx="646">
                  <c:v>-177.61711629232133</c:v>
                </c:pt>
                <c:pt idx="647">
                  <c:v>-177.58071404293881</c:v>
                </c:pt>
                <c:pt idx="648">
                  <c:v>-177.54424800595484</c:v>
                </c:pt>
                <c:pt idx="649">
                  <c:v>-177.50771814205714</c:v>
                </c:pt>
                <c:pt idx="650">
                  <c:v>-177.47112441183214</c:v>
                </c:pt>
                <c:pt idx="651">
                  <c:v>-177.43446677576486</c:v>
                </c:pt>
                <c:pt idx="652">
                  <c:v>-177.39774519423858</c:v>
                </c:pt>
                <c:pt idx="653">
                  <c:v>-177.36095962753473</c:v>
                </c:pt>
                <c:pt idx="654">
                  <c:v>-177.3241100358324</c:v>
                </c:pt>
                <c:pt idx="655">
                  <c:v>-177.28719637920838</c:v>
                </c:pt>
                <c:pt idx="656">
                  <c:v>-177.25021861763668</c:v>
                </c:pt>
                <c:pt idx="657">
                  <c:v>-177.21317671098839</c:v>
                </c:pt>
                <c:pt idx="658">
                  <c:v>-177.17607061903141</c:v>
                </c:pt>
                <c:pt idx="659">
                  <c:v>-177.13890030143011</c:v>
                </c:pt>
                <c:pt idx="660">
                  <c:v>-177.10166571774531</c:v>
                </c:pt>
                <c:pt idx="661">
                  <c:v>-177.0643668274337</c:v>
                </c:pt>
                <c:pt idx="662">
                  <c:v>-177.02700358984782</c:v>
                </c:pt>
                <c:pt idx="663">
                  <c:v>-176.98957596423583</c:v>
                </c:pt>
                <c:pt idx="664">
                  <c:v>-176.95208390974094</c:v>
                </c:pt>
                <c:pt idx="665">
                  <c:v>-176.91452738540156</c:v>
                </c:pt>
                <c:pt idx="666">
                  <c:v>-176.87690635015076</c:v>
                </c:pt>
                <c:pt idx="667">
                  <c:v>-176.83922076281607</c:v>
                </c:pt>
                <c:pt idx="668">
                  <c:v>-176.80147058211932</c:v>
                </c:pt>
                <c:pt idx="669">
                  <c:v>-176.76365576667621</c:v>
                </c:pt>
                <c:pt idx="670">
                  <c:v>-176.72577627499618</c:v>
                </c:pt>
                <c:pt idx="671">
                  <c:v>-176.6878320654821</c:v>
                </c:pt>
                <c:pt idx="672">
                  <c:v>-176.64982309642997</c:v>
                </c:pt>
                <c:pt idx="673">
                  <c:v>-176.6117493260287</c:v>
                </c:pt>
                <c:pt idx="674">
                  <c:v>-176.57361071235985</c:v>
                </c:pt>
                <c:pt idx="675">
                  <c:v>-176.53540721339729</c:v>
                </c:pt>
                <c:pt idx="676">
                  <c:v>-176.49713878700697</c:v>
                </c:pt>
                <c:pt idx="677">
                  <c:v>-176.45880539094671</c:v>
                </c:pt>
                <c:pt idx="678">
                  <c:v>-176.42040698286579</c:v>
                </c:pt>
                <c:pt idx="679">
                  <c:v>-176.38194352030482</c:v>
                </c:pt>
                <c:pt idx="680">
                  <c:v>-176.34341496069538</c:v>
                </c:pt>
                <c:pt idx="681">
                  <c:v>-176.30482126135973</c:v>
                </c:pt>
                <c:pt idx="682">
                  <c:v>-176.2661623795106</c:v>
                </c:pt>
                <c:pt idx="683">
                  <c:v>-176.22743827225091</c:v>
                </c:pt>
                <c:pt idx="684">
                  <c:v>-176.18864889657334</c:v>
                </c:pt>
                <c:pt idx="685">
                  <c:v>-176.14979420936035</c:v>
                </c:pt>
                <c:pt idx="686">
                  <c:v>-176.11087416738354</c:v>
                </c:pt>
                <c:pt idx="687">
                  <c:v>-176.07188872730364</c:v>
                </c:pt>
                <c:pt idx="688">
                  <c:v>-176.03283784567014</c:v>
                </c:pt>
                <c:pt idx="689">
                  <c:v>-175.99372147892095</c:v>
                </c:pt>
                <c:pt idx="690">
                  <c:v>-175.95453958338217</c:v>
                </c:pt>
                <c:pt idx="691">
                  <c:v>-175.91529211526779</c:v>
                </c:pt>
                <c:pt idx="692">
                  <c:v>-175.87597903067945</c:v>
                </c:pt>
                <c:pt idx="693">
                  <c:v>-175.83660028560607</c:v>
                </c:pt>
                <c:pt idx="694">
                  <c:v>-175.79715583592358</c:v>
                </c:pt>
                <c:pt idx="695">
                  <c:v>-175.75764563739469</c:v>
                </c:pt>
                <c:pt idx="696">
                  <c:v>-175.71806964566849</c:v>
                </c:pt>
                <c:pt idx="697">
                  <c:v>-175.67842781628028</c:v>
                </c:pt>
                <c:pt idx="698">
                  <c:v>-175.63872010465118</c:v>
                </c:pt>
                <c:pt idx="699">
                  <c:v>-175.59894646608788</c:v>
                </c:pt>
                <c:pt idx="700">
                  <c:v>-175.55910685578235</c:v>
                </c:pt>
                <c:pt idx="701">
                  <c:v>-175.51920122881143</c:v>
                </c:pt>
                <c:pt idx="702">
                  <c:v>-175.47922954013674</c:v>
                </c:pt>
                <c:pt idx="703">
                  <c:v>-175.43919174460422</c:v>
                </c:pt>
                <c:pt idx="704">
                  <c:v>-175.3990877969438</c:v>
                </c:pt>
                <c:pt idx="705">
                  <c:v>-175.35891765176927</c:v>
                </c:pt>
                <c:pt idx="706">
                  <c:v>-175.31868126357784</c:v>
                </c:pt>
                <c:pt idx="707">
                  <c:v>-175.27837858674982</c:v>
                </c:pt>
                <c:pt idx="708">
                  <c:v>-175.23800957554843</c:v>
                </c:pt>
                <c:pt idx="709">
                  <c:v>-175.19757418411933</c:v>
                </c:pt>
                <c:pt idx="710">
                  <c:v>-175.15707236649052</c:v>
                </c:pt>
                <c:pt idx="711">
                  <c:v>-175.11650407657183</c:v>
                </c:pt>
                <c:pt idx="712">
                  <c:v>-175.07586926815472</c:v>
                </c:pt>
                <c:pt idx="713">
                  <c:v>-175.03516789491192</c:v>
                </c:pt>
                <c:pt idx="714">
                  <c:v>-174.99439991039714</c:v>
                </c:pt>
                <c:pt idx="715">
                  <c:v>-174.95356526804477</c:v>
                </c:pt>
                <c:pt idx="716">
                  <c:v>-174.91266392116952</c:v>
                </c:pt>
                <c:pt idx="717">
                  <c:v>-174.87169582296616</c:v>
                </c:pt>
                <c:pt idx="718">
                  <c:v>-174.83066092650913</c:v>
                </c:pt>
                <c:pt idx="719">
                  <c:v>-174.78955918475222</c:v>
                </c:pt>
                <c:pt idx="720">
                  <c:v>-174.7483905505284</c:v>
                </c:pt>
                <c:pt idx="721">
                  <c:v>-174.70715497654925</c:v>
                </c:pt>
                <c:pt idx="722">
                  <c:v>-174.66585241540488</c:v>
                </c:pt>
                <c:pt idx="723">
                  <c:v>-174.62448281956341</c:v>
                </c:pt>
                <c:pt idx="724">
                  <c:v>-174.58304614137077</c:v>
                </c:pt>
                <c:pt idx="725">
                  <c:v>-174.54154233305033</c:v>
                </c:pt>
                <c:pt idx="726">
                  <c:v>-174.49997134670252</c:v>
                </c:pt>
                <c:pt idx="727">
                  <c:v>-174.45833313430458</c:v>
                </c:pt>
                <c:pt idx="728">
                  <c:v>-174.41662764771024</c:v>
                </c:pt>
                <c:pt idx="729">
                  <c:v>-174.37485483864927</c:v>
                </c:pt>
                <c:pt idx="730">
                  <c:v>-174.33301465872722</c:v>
                </c:pt>
                <c:pt idx="731">
                  <c:v>-174.29110705942514</c:v>
                </c:pt>
                <c:pt idx="732">
                  <c:v>-174.24913199209917</c:v>
                </c:pt>
                <c:pt idx="733">
                  <c:v>-174.20708940798019</c:v>
                </c:pt>
                <c:pt idx="734">
                  <c:v>-174.16497925817347</c:v>
                </c:pt>
                <c:pt idx="735">
                  <c:v>-174.1228014936585</c:v>
                </c:pt>
                <c:pt idx="736">
                  <c:v>-174.08055606528836</c:v>
                </c:pt>
                <c:pt idx="737">
                  <c:v>-174.0382429237896</c:v>
                </c:pt>
                <c:pt idx="738">
                  <c:v>-173.99586201976183</c:v>
                </c:pt>
                <c:pt idx="739">
                  <c:v>-173.95341330367737</c:v>
                </c:pt>
                <c:pt idx="740">
                  <c:v>-173.91089672588086</c:v>
                </c:pt>
                <c:pt idx="741">
                  <c:v>-173.86831223658899</c:v>
                </c:pt>
                <c:pt idx="742">
                  <c:v>-173.82565978589008</c:v>
                </c:pt>
                <c:pt idx="743">
                  <c:v>-173.78293932374376</c:v>
                </c:pt>
                <c:pt idx="744">
                  <c:v>-173.7401507999806</c:v>
                </c:pt>
                <c:pt idx="745">
                  <c:v>-173.69729416430181</c:v>
                </c:pt>
                <c:pt idx="746">
                  <c:v>-173.65436936627884</c:v>
                </c:pt>
                <c:pt idx="747">
                  <c:v>-173.61137635535295</c:v>
                </c:pt>
                <c:pt idx="748">
                  <c:v>-173.56831508083496</c:v>
                </c:pt>
                <c:pt idx="749">
                  <c:v>-173.52518549190489</c:v>
                </c:pt>
                <c:pt idx="750">
                  <c:v>-173.48198753761153</c:v>
                </c:pt>
                <c:pt idx="751">
                  <c:v>-173.43872116687209</c:v>
                </c:pt>
                <c:pt idx="752">
                  <c:v>-173.39538632847183</c:v>
                </c:pt>
                <c:pt idx="753">
                  <c:v>-173.35198297106382</c:v>
                </c:pt>
                <c:pt idx="754">
                  <c:v>-173.30851104316832</c:v>
                </c:pt>
                <c:pt idx="755">
                  <c:v>-173.26497049317268</c:v>
                </c:pt>
                <c:pt idx="756">
                  <c:v>-173.22136126933074</c:v>
                </c:pt>
                <c:pt idx="757">
                  <c:v>-173.17768331976265</c:v>
                </c:pt>
                <c:pt idx="758">
                  <c:v>-173.13393659245435</c:v>
                </c:pt>
                <c:pt idx="759">
                  <c:v>-173.09012103525723</c:v>
                </c:pt>
                <c:pt idx="760">
                  <c:v>-173.04623659588788</c:v>
                </c:pt>
                <c:pt idx="761">
                  <c:v>-173.00228322192746</c:v>
                </c:pt>
                <c:pt idx="762">
                  <c:v>-172.95826086082155</c:v>
                </c:pt>
                <c:pt idx="763">
                  <c:v>-172.91416945987973</c:v>
                </c:pt>
                <c:pt idx="764">
                  <c:v>-172.87000896627501</c:v>
                </c:pt>
                <c:pt idx="765">
                  <c:v>-172.82577932704368</c:v>
                </c:pt>
                <c:pt idx="766">
                  <c:v>-172.78148048908483</c:v>
                </c:pt>
                <c:pt idx="767">
                  <c:v>-172.73711239915991</c:v>
                </c:pt>
                <c:pt idx="768">
                  <c:v>-172.69267500389239</c:v>
                </c:pt>
                <c:pt idx="769">
                  <c:v>-172.64816824976742</c:v>
                </c:pt>
                <c:pt idx="770">
                  <c:v>-172.60359208313133</c:v>
                </c:pt>
                <c:pt idx="771">
                  <c:v>-172.55894645019134</c:v>
                </c:pt>
                <c:pt idx="772">
                  <c:v>-172.51423129701502</c:v>
                </c:pt>
                <c:pt idx="773">
                  <c:v>-172.46944656953011</c:v>
                </c:pt>
                <c:pt idx="774">
                  <c:v>-172.42459221352388</c:v>
                </c:pt>
                <c:pt idx="775">
                  <c:v>-172.37966817464292</c:v>
                </c:pt>
                <c:pt idx="776">
                  <c:v>-172.33467439839262</c:v>
                </c:pt>
                <c:pt idx="777">
                  <c:v>-172.28961083013681</c:v>
                </c:pt>
                <c:pt idx="778">
                  <c:v>-172.24447741509741</c:v>
                </c:pt>
                <c:pt idx="779">
                  <c:v>-172.19927409835384</c:v>
                </c:pt>
                <c:pt idx="780">
                  <c:v>-172.15400082484288</c:v>
                </c:pt>
                <c:pt idx="781">
                  <c:v>-172.10865753935798</c:v>
                </c:pt>
                <c:pt idx="782">
                  <c:v>-172.06324418654904</c:v>
                </c:pt>
                <c:pt idx="783">
                  <c:v>-172.01776071092195</c:v>
                </c:pt>
                <c:pt idx="784">
                  <c:v>-171.9722070568381</c:v>
                </c:pt>
                <c:pt idx="785">
                  <c:v>-171.9265831685141</c:v>
                </c:pt>
                <c:pt idx="786">
                  <c:v>-171.88088899002122</c:v>
                </c:pt>
                <c:pt idx="787">
                  <c:v>-171.83512446528502</c:v>
                </c:pt>
                <c:pt idx="788">
                  <c:v>-171.789289538085</c:v>
                </c:pt>
                <c:pt idx="789">
                  <c:v>-171.74338415205403</c:v>
                </c:pt>
                <c:pt idx="790">
                  <c:v>-171.69740825067802</c:v>
                </c:pt>
                <c:pt idx="791">
                  <c:v>-171.65136177729556</c:v>
                </c:pt>
                <c:pt idx="792">
                  <c:v>-171.60524467509728</c:v>
                </c:pt>
                <c:pt idx="793">
                  <c:v>-171.55905688712562</c:v>
                </c:pt>
                <c:pt idx="794">
                  <c:v>-171.51279835627429</c:v>
                </c:pt>
                <c:pt idx="795">
                  <c:v>-171.46646902528786</c:v>
                </c:pt>
                <c:pt idx="796">
                  <c:v>-171.42006883676135</c:v>
                </c:pt>
                <c:pt idx="797">
                  <c:v>-171.37359773313975</c:v>
                </c:pt>
                <c:pt idx="798">
                  <c:v>-171.32705565671756</c:v>
                </c:pt>
                <c:pt idx="799">
                  <c:v>-171.28044254963845</c:v>
                </c:pt>
                <c:pt idx="800">
                  <c:v>-171.2337583538947</c:v>
                </c:pt>
                <c:pt idx="801">
                  <c:v>-171.18700301132677</c:v>
                </c:pt>
                <c:pt idx="802">
                  <c:v>-171.14017646362294</c:v>
                </c:pt>
                <c:pt idx="803">
                  <c:v>-171.09327865231879</c:v>
                </c:pt>
                <c:pt idx="804">
                  <c:v>-171.0463095187967</c:v>
                </c:pt>
                <c:pt idx="805">
                  <c:v>-170.99926900428551</c:v>
                </c:pt>
                <c:pt idx="806">
                  <c:v>-170.95215704986001</c:v>
                </c:pt>
                <c:pt idx="807">
                  <c:v>-170.90497359644041</c:v>
                </c:pt>
                <c:pt idx="808">
                  <c:v>-170.85771858479205</c:v>
                </c:pt>
                <c:pt idx="809">
                  <c:v>-170.81039195552475</c:v>
                </c:pt>
                <c:pt idx="810">
                  <c:v>-170.76299364909249</c:v>
                </c:pt>
                <c:pt idx="811">
                  <c:v>-170.71552360579281</c:v>
                </c:pt>
                <c:pt idx="812">
                  <c:v>-170.66798176576648</c:v>
                </c:pt>
                <c:pt idx="813">
                  <c:v>-170.62036806899698</c:v>
                </c:pt>
                <c:pt idx="814">
                  <c:v>-170.57268245530994</c:v>
                </c:pt>
                <c:pt idx="815">
                  <c:v>-170.52492486437282</c:v>
                </c:pt>
                <c:pt idx="816">
                  <c:v>-170.47709523569435</c:v>
                </c:pt>
                <c:pt idx="817">
                  <c:v>-170.429193508624</c:v>
                </c:pt>
                <c:pt idx="818">
                  <c:v>-170.38121962235158</c:v>
                </c:pt>
                <c:pt idx="819">
                  <c:v>-170.33317351590676</c:v>
                </c:pt>
                <c:pt idx="820">
                  <c:v>-170.28505512815855</c:v>
                </c:pt>
                <c:pt idx="821">
                  <c:v>-170.23686439781486</c:v>
                </c:pt>
                <c:pt idx="822">
                  <c:v>-170.18860126342187</c:v>
                </c:pt>
                <c:pt idx="823">
                  <c:v>-170.14026566336378</c:v>
                </c:pt>
                <c:pt idx="824">
                  <c:v>-170.09185753586206</c:v>
                </c:pt>
                <c:pt idx="825">
                  <c:v>-170.04337681897522</c:v>
                </c:pt>
                <c:pt idx="826">
                  <c:v>-169.99482345059806</c:v>
                </c:pt>
                <c:pt idx="827">
                  <c:v>-169.9461973684613</c:v>
                </c:pt>
                <c:pt idx="828">
                  <c:v>-169.8974985101311</c:v>
                </c:pt>
                <c:pt idx="829">
                  <c:v>-169.84872681300851</c:v>
                </c:pt>
                <c:pt idx="830">
                  <c:v>-169.79988221432899</c:v>
                </c:pt>
                <c:pt idx="831">
                  <c:v>-169.75096465116184</c:v>
                </c:pt>
                <c:pt idx="832">
                  <c:v>-169.70197406040978</c:v>
                </c:pt>
                <c:pt idx="833">
                  <c:v>-169.65291037880843</c:v>
                </c:pt>
                <c:pt idx="834">
                  <c:v>-169.60377354292564</c:v>
                </c:pt>
                <c:pt idx="835">
                  <c:v>-169.55456348916121</c:v>
                </c:pt>
                <c:pt idx="836">
                  <c:v>-169.50528015374624</c:v>
                </c:pt>
                <c:pt idx="837">
                  <c:v>-169.4559234727426</c:v>
                </c:pt>
                <c:pt idx="838">
                  <c:v>-169.40649338204247</c:v>
                </c:pt>
                <c:pt idx="839">
                  <c:v>-169.35698981736775</c:v>
                </c:pt>
                <c:pt idx="840">
                  <c:v>-169.30741271426953</c:v>
                </c:pt>
                <c:pt idx="841">
                  <c:v>-169.25776200812771</c:v>
                </c:pt>
                <c:pt idx="842">
                  <c:v>-169.20803763415023</c:v>
                </c:pt>
                <c:pt idx="843">
                  <c:v>-169.15823952737273</c:v>
                </c:pt>
                <c:pt idx="844">
                  <c:v>-169.10836762265788</c:v>
                </c:pt>
                <c:pt idx="845">
                  <c:v>-169.05842185469496</c:v>
                </c:pt>
                <c:pt idx="846">
                  <c:v>-169.00840215799923</c:v>
                </c:pt>
                <c:pt idx="847">
                  <c:v>-168.95830846691143</c:v>
                </c:pt>
                <c:pt idx="848">
                  <c:v>-168.90814071559726</c:v>
                </c:pt>
                <c:pt idx="849">
                  <c:v>-168.85789883804665</c:v>
                </c:pt>
                <c:pt idx="850">
                  <c:v>-168.80758276807353</c:v>
                </c:pt>
                <c:pt idx="851">
                  <c:v>-168.75719243931502</c:v>
                </c:pt>
                <c:pt idx="852">
                  <c:v>-168.7067277852309</c:v>
                </c:pt>
                <c:pt idx="853">
                  <c:v>-168.65618873910319</c:v>
                </c:pt>
                <c:pt idx="854">
                  <c:v>-168.60557523403548</c:v>
                </c:pt>
                <c:pt idx="855">
                  <c:v>-168.55488720295239</c:v>
                </c:pt>
                <c:pt idx="856">
                  <c:v>-168.50412457859898</c:v>
                </c:pt>
                <c:pt idx="857">
                  <c:v>-168.45328729354023</c:v>
                </c:pt>
                <c:pt idx="858">
                  <c:v>-168.40237528016047</c:v>
                </c:pt>
                <c:pt idx="859">
                  <c:v>-168.35138847066276</c:v>
                </c:pt>
                <c:pt idx="860">
                  <c:v>-168.30032679706835</c:v>
                </c:pt>
                <c:pt idx="861">
                  <c:v>-168.24919019121609</c:v>
                </c:pt>
                <c:pt idx="862">
                  <c:v>-168.19797858476181</c:v>
                </c:pt>
                <c:pt idx="863">
                  <c:v>-168.14669190917792</c:v>
                </c:pt>
                <c:pt idx="864">
                  <c:v>-168.0953300957525</c:v>
                </c:pt>
                <c:pt idx="865">
                  <c:v>-168.04389307558904</c:v>
                </c:pt>
                <c:pt idx="866">
                  <c:v>-167.99238077960561</c:v>
                </c:pt>
                <c:pt idx="867">
                  <c:v>-167.94079313853439</c:v>
                </c:pt>
                <c:pt idx="868">
                  <c:v>-167.8891300829211</c:v>
                </c:pt>
                <c:pt idx="869">
                  <c:v>-167.83739154312426</c:v>
                </c:pt>
                <c:pt idx="870">
                  <c:v>-167.78557744931476</c:v>
                </c:pt>
                <c:pt idx="871">
                  <c:v>-167.7336877314751</c:v>
                </c:pt>
                <c:pt idx="872">
                  <c:v>-167.68172231939892</c:v>
                </c:pt>
                <c:pt idx="873">
                  <c:v>-167.62968114269023</c:v>
                </c:pt>
                <c:pt idx="874">
                  <c:v>-167.57756413076302</c:v>
                </c:pt>
                <c:pt idx="875">
                  <c:v>-167.52537121284047</c:v>
                </c:pt>
                <c:pt idx="876">
                  <c:v>-167.47310231795433</c:v>
                </c:pt>
                <c:pt idx="877">
                  <c:v>-167.4207573749444</c:v>
                </c:pt>
                <c:pt idx="878">
                  <c:v>-167.36833631245787</c:v>
                </c:pt>
                <c:pt idx="879">
                  <c:v>-167.31583905894863</c:v>
                </c:pt>
                <c:pt idx="880">
                  <c:v>-167.26326554267678</c:v>
                </c:pt>
                <c:pt idx="881">
                  <c:v>-167.2106156917078</c:v>
                </c:pt>
                <c:pt idx="882">
                  <c:v>-167.15788943391215</c:v>
                </c:pt>
                <c:pt idx="883">
                  <c:v>-167.10508669696443</c:v>
                </c:pt>
                <c:pt idx="884">
                  <c:v>-167.05220740834287</c:v>
                </c:pt>
                <c:pt idx="885">
                  <c:v>-166.99925149532856</c:v>
                </c:pt>
                <c:pt idx="886">
                  <c:v>-166.94621888500501</c:v>
                </c:pt>
                <c:pt idx="887">
                  <c:v>-166.89310950425724</c:v>
                </c:pt>
                <c:pt idx="888">
                  <c:v>-166.8399232797714</c:v>
                </c:pt>
                <c:pt idx="889">
                  <c:v>-166.78666013803382</c:v>
                </c:pt>
                <c:pt idx="890">
                  <c:v>-166.73332000533065</c:v>
                </c:pt>
                <c:pt idx="891">
                  <c:v>-166.67990280774706</c:v>
                </c:pt>
                <c:pt idx="892">
                  <c:v>-166.62640847116643</c:v>
                </c:pt>
                <c:pt idx="893">
                  <c:v>-166.57283692126998</c:v>
                </c:pt>
                <c:pt idx="894">
                  <c:v>-166.51918808353588</c:v>
                </c:pt>
                <c:pt idx="895">
                  <c:v>-166.4654618832387</c:v>
                </c:pt>
                <c:pt idx="896">
                  <c:v>-166.41165824544865</c:v>
                </c:pt>
                <c:pt idx="897">
                  <c:v>-166.35777709503094</c:v>
                </c:pt>
                <c:pt idx="898">
                  <c:v>-166.30381835664508</c:v>
                </c:pt>
                <c:pt idx="899">
                  <c:v>-166.24978195474424</c:v>
                </c:pt>
                <c:pt idx="900">
                  <c:v>-166.19566781357449</c:v>
                </c:pt>
                <c:pt idx="901">
                  <c:v>-166.14147585717421</c:v>
                </c:pt>
                <c:pt idx="902">
                  <c:v>-166.08720600937329</c:v>
                </c:pt>
                <c:pt idx="903">
                  <c:v>-166.03285819379246</c:v>
                </c:pt>
                <c:pt idx="904">
                  <c:v>-165.9784323338427</c:v>
                </c:pt>
                <c:pt idx="905">
                  <c:v>-165.92392835272435</c:v>
                </c:pt>
                <c:pt idx="906">
                  <c:v>-165.86934617342652</c:v>
                </c:pt>
                <c:pt idx="907">
                  <c:v>-165.81468571872637</c:v>
                </c:pt>
                <c:pt idx="908">
                  <c:v>-165.75994691118842</c:v>
                </c:pt>
                <c:pt idx="909">
                  <c:v>-165.7051296731637</c:v>
                </c:pt>
                <c:pt idx="910">
                  <c:v>-165.65023392678924</c:v>
                </c:pt>
                <c:pt idx="911">
                  <c:v>-165.59525959398718</c:v>
                </c:pt>
                <c:pt idx="912">
                  <c:v>-165.54020659646403</c:v>
                </c:pt>
                <c:pt idx="913">
                  <c:v>-165.48507485571017</c:v>
                </c:pt>
                <c:pt idx="914">
                  <c:v>-165.42986429299881</c:v>
                </c:pt>
                <c:pt idx="915">
                  <c:v>-165.37457482938544</c:v>
                </c:pt>
                <c:pt idx="916">
                  <c:v>-165.31920638570705</c:v>
                </c:pt>
                <c:pt idx="917">
                  <c:v>-165.26375888258139</c:v>
                </c:pt>
                <c:pt idx="918">
                  <c:v>-165.20823224040623</c:v>
                </c:pt>
                <c:pt idx="919">
                  <c:v>-165.15262637935857</c:v>
                </c:pt>
                <c:pt idx="920">
                  <c:v>-165.0969412193939</c:v>
                </c:pt>
                <c:pt idx="921">
                  <c:v>-165.04117668024546</c:v>
                </c:pt>
                <c:pt idx="922">
                  <c:v>-164.98533268142353</c:v>
                </c:pt>
                <c:pt idx="923">
                  <c:v>-164.92940914221452</c:v>
                </c:pt>
                <c:pt idx="924">
                  <c:v>-164.87340598168038</c:v>
                </c:pt>
                <c:pt idx="925">
                  <c:v>-164.81732311865764</c:v>
                </c:pt>
                <c:pt idx="926">
                  <c:v>-164.76116047175682</c:v>
                </c:pt>
                <c:pt idx="927">
                  <c:v>-164.7049179593615</c:v>
                </c:pt>
                <c:pt idx="928">
                  <c:v>-164.64859549962762</c:v>
                </c:pt>
                <c:pt idx="929">
                  <c:v>-164.59219301048273</c:v>
                </c:pt>
                <c:pt idx="930">
                  <c:v>-164.53571040962507</c:v>
                </c:pt>
                <c:pt idx="931">
                  <c:v>-164.47914761452284</c:v>
                </c:pt>
                <c:pt idx="932">
                  <c:v>-164.42250454241355</c:v>
                </c:pt>
                <c:pt idx="933">
                  <c:v>-164.36578111030289</c:v>
                </c:pt>
                <c:pt idx="934">
                  <c:v>-164.30897723496423</c:v>
                </c:pt>
                <c:pt idx="935">
                  <c:v>-164.25209283293773</c:v>
                </c:pt>
                <c:pt idx="936">
                  <c:v>-164.19512782052945</c:v>
                </c:pt>
                <c:pt idx="937">
                  <c:v>-164.1380821138105</c:v>
                </c:pt>
                <c:pt idx="938">
                  <c:v>-164.08095562861646</c:v>
                </c:pt>
                <c:pt idx="939">
                  <c:v>-164.02374828054624</c:v>
                </c:pt>
                <c:pt idx="940">
                  <c:v>-163.96645998496155</c:v>
                </c:pt>
                <c:pt idx="941">
                  <c:v>-163.90909065698582</c:v>
                </c:pt>
                <c:pt idx="942">
                  <c:v>-163.85164021150354</c:v>
                </c:pt>
                <c:pt idx="943">
                  <c:v>-163.79410856315926</c:v>
                </c:pt>
                <c:pt idx="944">
                  <c:v>-163.73649562635691</c:v>
                </c:pt>
                <c:pt idx="945">
                  <c:v>-163.67880131525891</c:v>
                </c:pt>
                <c:pt idx="946">
                  <c:v>-163.62102554378518</c:v>
                </c:pt>
                <c:pt idx="947">
                  <c:v>-163.56316822561246</c:v>
                </c:pt>
                <c:pt idx="948">
                  <c:v>-163.50522927417336</c:v>
                </c:pt>
                <c:pt idx="949">
                  <c:v>-163.44720860265554</c:v>
                </c:pt>
                <c:pt idx="950">
                  <c:v>-163.38910612400082</c:v>
                </c:pt>
                <c:pt idx="951">
                  <c:v>-163.33092175090422</c:v>
                </c:pt>
                <c:pt idx="952">
                  <c:v>-163.2726553958133</c:v>
                </c:pt>
                <c:pt idx="953">
                  <c:v>-163.21430697092703</c:v>
                </c:pt>
                <c:pt idx="954">
                  <c:v>-163.15587638819508</c:v>
                </c:pt>
                <c:pt idx="955">
                  <c:v>-163.09736355931693</c:v>
                </c:pt>
                <c:pt idx="956">
                  <c:v>-163.03876839574076</c:v>
                </c:pt>
                <c:pt idx="957">
                  <c:v>-162.98009080866288</c:v>
                </c:pt>
                <c:pt idx="958">
                  <c:v>-162.92133070902656</c:v>
                </c:pt>
                <c:pt idx="959">
                  <c:v>-162.86248800752125</c:v>
                </c:pt>
                <c:pt idx="960">
                  <c:v>-162.80356261458164</c:v>
                </c:pt>
                <c:pt idx="961">
                  <c:v>-162.74455444038674</c:v>
                </c:pt>
                <c:pt idx="962">
                  <c:v>-162.68546339485897</c:v>
                </c:pt>
                <c:pt idx="963">
                  <c:v>-162.62628938766326</c:v>
                </c:pt>
                <c:pt idx="964">
                  <c:v>-162.56703232820607</c:v>
                </c:pt>
                <c:pt idx="965">
                  <c:v>-162.50769212563446</c:v>
                </c:pt>
                <c:pt idx="966">
                  <c:v>-162.44826868883521</c:v>
                </c:pt>
                <c:pt idx="967">
                  <c:v>-162.3887619264338</c:v>
                </c:pt>
                <c:pt idx="968">
                  <c:v>-162.32917174679358</c:v>
                </c:pt>
                <c:pt idx="969">
                  <c:v>-162.26949805801459</c:v>
                </c:pt>
                <c:pt idx="970">
                  <c:v>-162.20974076793291</c:v>
                </c:pt>
                <c:pt idx="971">
                  <c:v>-162.14989978411953</c:v>
                </c:pt>
                <c:pt idx="972">
                  <c:v>-162.08997501387924</c:v>
                </c:pt>
                <c:pt idx="973">
                  <c:v>-162.02996636425004</c:v>
                </c:pt>
                <c:pt idx="974">
                  <c:v>-161.96987374200179</c:v>
                </c:pt>
                <c:pt idx="975">
                  <c:v>-161.90969705363543</c:v>
                </c:pt>
                <c:pt idx="976">
                  <c:v>-161.84943620538195</c:v>
                </c:pt>
                <c:pt idx="977">
                  <c:v>-161.7890911032014</c:v>
                </c:pt>
                <c:pt idx="978">
                  <c:v>-161.72866165278188</c:v>
                </c:pt>
                <c:pt idx="979">
                  <c:v>-161.66814775953858</c:v>
                </c:pt>
                <c:pt idx="980">
                  <c:v>-161.60754932861275</c:v>
                </c:pt>
                <c:pt idx="981">
                  <c:v>-161.54686626487063</c:v>
                </c:pt>
                <c:pt idx="982">
                  <c:v>-161.48609847290263</c:v>
                </c:pt>
                <c:pt idx="983">
                  <c:v>-161.42524585702202</c:v>
                </c:pt>
                <c:pt idx="984">
                  <c:v>-161.36430832126416</c:v>
                </c:pt>
                <c:pt idx="985">
                  <c:v>-161.30328576938535</c:v>
                </c:pt>
                <c:pt idx="986">
                  <c:v>-161.24217810486189</c:v>
                </c:pt>
                <c:pt idx="987">
                  <c:v>-161.18098523088881</c:v>
                </c:pt>
                <c:pt idx="988">
                  <c:v>-161.11970705037916</c:v>
                </c:pt>
                <c:pt idx="989">
                  <c:v>-161.05834346596268</c:v>
                </c:pt>
                <c:pt idx="990">
                  <c:v>-160.99689437998487</c:v>
                </c:pt>
                <c:pt idx="991">
                  <c:v>-160.93535969450593</c:v>
                </c:pt>
                <c:pt idx="992">
                  <c:v>-160.87373931129966</c:v>
                </c:pt>
                <c:pt idx="993">
                  <c:v>-160.81203313185242</c:v>
                </c:pt>
                <c:pt idx="994">
                  <c:v>-160.75024105736202</c:v>
                </c:pt>
                <c:pt idx="995">
                  <c:v>-160.68836298873669</c:v>
                </c:pt>
                <c:pt idx="996">
                  <c:v>-160.62639882659388</c:v>
                </c:pt>
                <c:pt idx="997">
                  <c:v>-160.56434847125934</c:v>
                </c:pt>
                <c:pt idx="998">
                  <c:v>-160.50221182276584</c:v>
                </c:pt>
                <c:pt idx="999">
                  <c:v>-160.43998878085225</c:v>
                </c:pt>
                <c:pt idx="1000">
                  <c:v>-160.37767924496225</c:v>
                </c:pt>
                <c:pt idx="1001">
                  <c:v>-160.31528311424336</c:v>
                </c:pt>
                <c:pt idx="1002">
                  <c:v>-160.25280028754568</c:v>
                </c:pt>
                <c:pt idx="1003">
                  <c:v>-160.19023066342092</c:v>
                </c:pt>
                <c:pt idx="1004">
                  <c:v>-160.12757414012114</c:v>
                </c:pt>
                <c:pt idx="1005">
                  <c:v>-160.06483061559774</c:v>
                </c:pt>
                <c:pt idx="1006">
                  <c:v>-160.00199998750014</c:v>
                </c:pt>
                <c:pt idx="1007">
                  <c:v>-159.93908215317481</c:v>
                </c:pt>
                <c:pt idx="1008">
                  <c:v>-159.87607700966396</c:v>
                </c:pt>
                <c:pt idx="1009">
                  <c:v>-159.8129844537045</c:v>
                </c:pt>
                <c:pt idx="1010">
                  <c:v>-159.74980438172688</c:v>
                </c:pt>
                <c:pt idx="1011">
                  <c:v>-159.68653668985374</c:v>
                </c:pt>
                <c:pt idx="1012">
                  <c:v>-159.62318127389892</c:v>
                </c:pt>
                <c:pt idx="1013">
                  <c:v>-159.55973802936629</c:v>
                </c:pt>
                <c:pt idx="1014">
                  <c:v>-159.49620685144836</c:v>
                </c:pt>
                <c:pt idx="1015">
                  <c:v>-159.43258763502524</c:v>
                </c:pt>
                <c:pt idx="1016">
                  <c:v>-159.36888027466341</c:v>
                </c:pt>
                <c:pt idx="1017">
                  <c:v>-159.30508466461453</c:v>
                </c:pt>
                <c:pt idx="1018">
                  <c:v>-159.24120069881414</c:v>
                </c:pt>
                <c:pt idx="1019">
                  <c:v>-159.17722827088051</c:v>
                </c:pt>
                <c:pt idx="1020">
                  <c:v>-159.11316727411344</c:v>
                </c:pt>
                <c:pt idx="1021">
                  <c:v>-159.04901760149292</c:v>
                </c:pt>
                <c:pt idx="1022">
                  <c:v>-158.98477914567798</c:v>
                </c:pt>
                <c:pt idx="1023">
                  <c:v>-158.92045179900541</c:v>
                </c:pt>
                <c:pt idx="1024">
                  <c:v>-158.85603545348852</c:v>
                </c:pt>
                <c:pt idx="1025">
                  <c:v>-158.79153000081584</c:v>
                </c:pt>
                <c:pt idx="1026">
                  <c:v>-158.72693533234994</c:v>
                </c:pt>
                <c:pt idx="1027">
                  <c:v>-158.66225133912602</c:v>
                </c:pt>
                <c:pt idx="1028">
                  <c:v>-158.5974779118508</c:v>
                </c:pt>
                <c:pt idx="1029">
                  <c:v>-158.53261494090103</c:v>
                </c:pt>
                <c:pt idx="1030">
                  <c:v>-158.46766231632245</c:v>
                </c:pt>
                <c:pt idx="1031">
                  <c:v>-158.4026199278282</c:v>
                </c:pt>
                <c:pt idx="1032">
                  <c:v>-158.33748766479783</c:v>
                </c:pt>
                <c:pt idx="1033">
                  <c:v>-158.27226541627564</c:v>
                </c:pt>
                <c:pt idx="1034">
                  <c:v>-158.20695307096966</c:v>
                </c:pt>
                <c:pt idx="1035">
                  <c:v>-158.14155051725021</c:v>
                </c:pt>
                <c:pt idx="1036">
                  <c:v>-158.07605764314849</c:v>
                </c:pt>
                <c:pt idx="1037">
                  <c:v>-158.01047433635532</c:v>
                </c:pt>
                <c:pt idx="1038">
                  <c:v>-157.9448004842198</c:v>
                </c:pt>
                <c:pt idx="1039">
                  <c:v>-157.87903597374796</c:v>
                </c:pt>
                <c:pt idx="1040">
                  <c:v>-157.8131806916013</c:v>
                </c:pt>
                <c:pt idx="1041">
                  <c:v>-157.74723452409555</c:v>
                </c:pt>
                <c:pt idx="1042">
                  <c:v>-157.68119735719918</c:v>
                </c:pt>
                <c:pt idx="1043">
                  <c:v>-157.61506907653217</c:v>
                </c:pt>
                <c:pt idx="1044">
                  <c:v>-157.54884956736433</c:v>
                </c:pt>
                <c:pt idx="1045">
                  <c:v>-157.48253871461432</c:v>
                </c:pt>
                <c:pt idx="1046">
                  <c:v>-157.41613640284785</c:v>
                </c:pt>
                <c:pt idx="1047">
                  <c:v>-157.34964251627648</c:v>
                </c:pt>
                <c:pt idx="1048">
                  <c:v>-157.28305693875612</c:v>
                </c:pt>
                <c:pt idx="1049">
                  <c:v>-157.21637955378569</c:v>
                </c:pt>
                <c:pt idx="1050">
                  <c:v>-157.14961024450554</c:v>
                </c:pt>
                <c:pt idx="1051">
                  <c:v>-157.08274889369616</c:v>
                </c:pt>
                <c:pt idx="1052">
                  <c:v>-157.01579538377661</c:v>
                </c:pt>
                <c:pt idx="1053">
                  <c:v>-156.94874959680308</c:v>
                </c:pt>
                <c:pt idx="1054">
                  <c:v>-156.88161141446756</c:v>
                </c:pt>
                <c:pt idx="1055">
                  <c:v>-156.81438071809615</c:v>
                </c:pt>
                <c:pt idx="1056">
                  <c:v>-156.74705738864765</c:v>
                </c:pt>
                <c:pt idx="1057">
                  <c:v>-156.67964130671223</c:v>
                </c:pt>
                <c:pt idx="1058">
                  <c:v>-156.61213235250966</c:v>
                </c:pt>
                <c:pt idx="1059">
                  <c:v>-156.54453040588803</c:v>
                </c:pt>
                <c:pt idx="1060">
                  <c:v>-156.4768353463221</c:v>
                </c:pt>
                <c:pt idx="1061">
                  <c:v>-156.40904705291189</c:v>
                </c:pt>
                <c:pt idx="1062">
                  <c:v>-156.34116540438094</c:v>
                </c:pt>
                <c:pt idx="1063">
                  <c:v>-156.27319027907507</c:v>
                </c:pt>
                <c:pt idx="1064">
                  <c:v>-156.20512155496056</c:v>
                </c:pt>
                <c:pt idx="1065">
                  <c:v>-156.13695910962272</c:v>
                </c:pt>
                <c:pt idx="1066">
                  <c:v>-156.06870282026438</c:v>
                </c:pt>
                <c:pt idx="1067">
                  <c:v>-156.00035256370415</c:v>
                </c:pt>
                <c:pt idx="1068">
                  <c:v>-155.93190821637501</c:v>
                </c:pt>
                <c:pt idx="1069">
                  <c:v>-155.86336965432255</c:v>
                </c:pt>
                <c:pt idx="1070">
                  <c:v>-155.79473675320358</c:v>
                </c:pt>
                <c:pt idx="1071">
                  <c:v>-155.72600938828427</c:v>
                </c:pt>
                <c:pt idx="1072">
                  <c:v>-155.65718743443875</c:v>
                </c:pt>
                <c:pt idx="1073">
                  <c:v>-155.58827076614742</c:v>
                </c:pt>
                <c:pt idx="1074">
                  <c:v>-155.51925925749518</c:v>
                </c:pt>
                <c:pt idx="1075">
                  <c:v>-155.45015278217002</c:v>
                </c:pt>
                <c:pt idx="1076">
                  <c:v>-155.38095121346117</c:v>
                </c:pt>
                <c:pt idx="1077">
                  <c:v>-155.31165442425754</c:v>
                </c:pt>
                <c:pt idx="1078">
                  <c:v>-155.24226228704606</c:v>
                </c:pt>
                <c:pt idx="1079">
                  <c:v>-155.17277467390986</c:v>
                </c:pt>
                <c:pt idx="1080">
                  <c:v>-155.10319145652679</c:v>
                </c:pt>
                <c:pt idx="1081">
                  <c:v>-155.03351250616751</c:v>
                </c:pt>
                <c:pt idx="1082">
                  <c:v>-154.96373769369401</c:v>
                </c:pt>
                <c:pt idx="1083">
                  <c:v>-154.89386688955764</c:v>
                </c:pt>
                <c:pt idx="1084">
                  <c:v>-154.82389996379757</c:v>
                </c:pt>
                <c:pt idx="1085">
                  <c:v>-154.75383678603902</c:v>
                </c:pt>
                <c:pt idx="1086">
                  <c:v>-154.68367722549209</c:v>
                </c:pt>
                <c:pt idx="1087">
                  <c:v>-154.61342115094737</c:v>
                </c:pt>
                <c:pt idx="1088">
                  <c:v>-154.54306843077828</c:v>
                </c:pt>
                <c:pt idx="1089">
                  <c:v>-154.47261893293651</c:v>
                </c:pt>
                <c:pt idx="1090">
                  <c:v>-154.40207252495097</c:v>
                </c:pt>
                <c:pt idx="1091">
                  <c:v>-154.3314290739259</c:v>
                </c:pt>
                <c:pt idx="1092">
                  <c:v>-154.26068844653915</c:v>
                </c:pt>
                <c:pt idx="1093">
                  <c:v>-154.18985050904038</c:v>
                </c:pt>
                <c:pt idx="1094">
                  <c:v>-154.11891512724912</c:v>
                </c:pt>
                <c:pt idx="1095">
                  <c:v>-154.04788216655308</c:v>
                </c:pt>
                <c:pt idx="1096">
                  <c:v>-153.97675149190613</c:v>
                </c:pt>
                <c:pt idx="1097">
                  <c:v>-153.90552296782667</c:v>
                </c:pt>
                <c:pt idx="1098">
                  <c:v>-153.8341964583955</c:v>
                </c:pt>
                <c:pt idx="1099">
                  <c:v>-153.76277182725414</c:v>
                </c:pt>
                <c:pt idx="1100">
                  <c:v>-153.69124893760289</c:v>
                </c:pt>
                <c:pt idx="1101">
                  <c:v>-153.61962765219886</c:v>
                </c:pt>
                <c:pt idx="1102">
                  <c:v>-153.54790783335415</c:v>
                </c:pt>
                <c:pt idx="1103">
                  <c:v>-153.47608934293388</c:v>
                </c:pt>
                <c:pt idx="1104">
                  <c:v>-153.40417204235425</c:v>
                </c:pt>
                <c:pt idx="1105">
                  <c:v>-153.33215579258064</c:v>
                </c:pt>
                <c:pt idx="1106">
                  <c:v>-153.26004045412563</c:v>
                </c:pt>
                <c:pt idx="1107">
                  <c:v>-153.18782588704698</c:v>
                </c:pt>
                <c:pt idx="1108">
                  <c:v>-153.11551195094577</c:v>
                </c:pt>
                <c:pt idx="1109">
                  <c:v>-153.04309850496435</c:v>
                </c:pt>
                <c:pt idx="1110">
                  <c:v>-152.97058540778426</c:v>
                </c:pt>
                <c:pt idx="1111">
                  <c:v>-152.8979725176244</c:v>
                </c:pt>
                <c:pt idx="1112">
                  <c:v>-152.82525969223877</c:v>
                </c:pt>
                <c:pt idx="1113">
                  <c:v>-152.75244678891471</c:v>
                </c:pt>
                <c:pt idx="1114">
                  <c:v>-152.67953366447063</c:v>
                </c:pt>
                <c:pt idx="1115">
                  <c:v>-152.60652017525405</c:v>
                </c:pt>
                <c:pt idx="1116">
                  <c:v>-152.53340617713951</c:v>
                </c:pt>
                <c:pt idx="1117">
                  <c:v>-152.46019152552651</c:v>
                </c:pt>
                <c:pt idx="1118">
                  <c:v>-152.38687607533734</c:v>
                </c:pt>
                <c:pt idx="1119">
                  <c:v>-152.31345968101513</c:v>
                </c:pt>
                <c:pt idx="1120">
                  <c:v>-152.23994219652155</c:v>
                </c:pt>
                <c:pt idx="1121">
                  <c:v>-152.16632347533479</c:v>
                </c:pt>
                <c:pt idx="1122">
                  <c:v>-152.09260337044739</c:v>
                </c:pt>
                <c:pt idx="1123">
                  <c:v>-152.01878173436407</c:v>
                </c:pt>
                <c:pt idx="1124">
                  <c:v>-151.9448584190996</c:v>
                </c:pt>
                <c:pt idx="1125">
                  <c:v>-151.8708332761766</c:v>
                </c:pt>
                <c:pt idx="1126">
                  <c:v>-151.79670615662326</c:v>
                </c:pt>
                <c:pt idx="1127">
                  <c:v>-151.72247691097132</c:v>
                </c:pt>
                <c:pt idx="1128">
                  <c:v>-151.6481453892537</c:v>
                </c:pt>
                <c:pt idx="1129">
                  <c:v>-151.57371144100227</c:v>
                </c:pt>
                <c:pt idx="1130">
                  <c:v>-151.49917491524573</c:v>
                </c:pt>
                <c:pt idx="1131">
                  <c:v>-151.42453566050722</c:v>
                </c:pt>
                <c:pt idx="1132">
                  <c:v>-151.3497935248021</c:v>
                </c:pt>
                <c:pt idx="1133">
                  <c:v>-151.27494835563562</c:v>
                </c:pt>
                <c:pt idx="1134">
                  <c:v>-151.20000000000076</c:v>
                </c:pt>
                <c:pt idx="1135">
                  <c:v>-151.12494830437569</c:v>
                </c:pt>
                <c:pt idx="1136">
                  <c:v>-151.04979311472169</c:v>
                </c:pt>
                <c:pt idx="1137">
                  <c:v>-150.97453427648065</c:v>
                </c:pt>
                <c:pt idx="1138">
                  <c:v>-150.8991716345727</c:v>
                </c:pt>
                <c:pt idx="1139">
                  <c:v>-150.82370503339396</c:v>
                </c:pt>
                <c:pt idx="1140">
                  <c:v>-150.74813431681409</c:v>
                </c:pt>
                <c:pt idx="1141">
                  <c:v>-150.67245932817394</c:v>
                </c:pt>
                <c:pt idx="1142">
                  <c:v>-150.59667991028297</c:v>
                </c:pt>
                <c:pt idx="1143">
                  <c:v>-150.52079590541709</c:v>
                </c:pt>
                <c:pt idx="1144">
                  <c:v>-150.44480715531603</c:v>
                </c:pt>
                <c:pt idx="1145">
                  <c:v>-150.36871350118091</c:v>
                </c:pt>
                <c:pt idx="1146">
                  <c:v>-150.29251478367186</c:v>
                </c:pt>
                <c:pt idx="1147">
                  <c:v>-150.21621084290547</c:v>
                </c:pt>
                <c:pt idx="1148">
                  <c:v>-150.13980151845223</c:v>
                </c:pt>
                <c:pt idx="1149">
                  <c:v>-150.06328664933415</c:v>
                </c:pt>
                <c:pt idx="1150">
                  <c:v>-149.98666607402217</c:v>
                </c:pt>
                <c:pt idx="1151">
                  <c:v>-149.90993963043354</c:v>
                </c:pt>
                <c:pt idx="1152">
                  <c:v>-149.83310715592944</c:v>
                </c:pt>
                <c:pt idx="1153">
                  <c:v>-149.75616848731215</c:v>
                </c:pt>
                <c:pt idx="1154">
                  <c:v>-149.67912346082278</c:v>
                </c:pt>
                <c:pt idx="1155">
                  <c:v>-149.60197191213834</c:v>
                </c:pt>
                <c:pt idx="1156">
                  <c:v>-149.52471367636934</c:v>
                </c:pt>
                <c:pt idx="1157">
                  <c:v>-149.44734858805705</c:v>
                </c:pt>
                <c:pt idx="1158">
                  <c:v>-149.36987648117085</c:v>
                </c:pt>
                <c:pt idx="1159">
                  <c:v>-149.29229718910562</c:v>
                </c:pt>
                <c:pt idx="1160">
                  <c:v>-149.214610544679</c:v>
                </c:pt>
                <c:pt idx="1161">
                  <c:v>-149.13681638012872</c:v>
                </c:pt>
                <c:pt idx="1162">
                  <c:v>-149.05891452710983</c:v>
                </c:pt>
                <c:pt idx="1163">
                  <c:v>-148.98090481669198</c:v>
                </c:pt>
                <c:pt idx="1164">
                  <c:v>-148.9027870793567</c:v>
                </c:pt>
                <c:pt idx="1165">
                  <c:v>-148.82456114499459</c:v>
                </c:pt>
                <c:pt idx="1166">
                  <c:v>-148.74622684290259</c:v>
                </c:pt>
                <c:pt idx="1167">
                  <c:v>-148.66778400178109</c:v>
                </c:pt>
                <c:pt idx="1168">
                  <c:v>-148.58923244973116</c:v>
                </c:pt>
                <c:pt idx="1169">
                  <c:v>-148.51057201425166</c:v>
                </c:pt>
                <c:pt idx="1170">
                  <c:v>-148.43180252223655</c:v>
                </c:pt>
                <c:pt idx="1171">
                  <c:v>-148.35292379997179</c:v>
                </c:pt>
                <c:pt idx="1172">
                  <c:v>-148.27393567313251</c:v>
                </c:pt>
                <c:pt idx="1173">
                  <c:v>-148.19483796678017</c:v>
                </c:pt>
                <c:pt idx="1174">
                  <c:v>-148.11563050535969</c:v>
                </c:pt>
                <c:pt idx="1175">
                  <c:v>-148.03631311269621</c:v>
                </c:pt>
                <c:pt idx="1176">
                  <c:v>-147.9568856119925</c:v>
                </c:pt>
                <c:pt idx="1177">
                  <c:v>-147.87734782582569</c:v>
                </c:pt>
                <c:pt idx="1178">
                  <c:v>-147.7976995761444</c:v>
                </c:pt>
                <c:pt idx="1179">
                  <c:v>-147.7179406842657</c:v>
                </c:pt>
                <c:pt idx="1180">
                  <c:v>-147.63807097087198</c:v>
                </c:pt>
                <c:pt idx="1181">
                  <c:v>-147.55809025600811</c:v>
                </c:pt>
                <c:pt idx="1182">
                  <c:v>-147.47799835907807</c:v>
                </c:pt>
                <c:pt idx="1183">
                  <c:v>-147.39779509884207</c:v>
                </c:pt>
                <c:pt idx="1184">
                  <c:v>-147.31748029341335</c:v>
                </c:pt>
                <c:pt idx="1185">
                  <c:v>-147.23705376025507</c:v>
                </c:pt>
                <c:pt idx="1186">
                  <c:v>-147.15651531617701</c:v>
                </c:pt>
                <c:pt idx="1187">
                  <c:v>-147.07586477733264</c:v>
                </c:pt>
                <c:pt idx="1188">
                  <c:v>-146.99510195921576</c:v>
                </c:pt>
                <c:pt idx="1189">
                  <c:v>-146.91422667665728</c:v>
                </c:pt>
                <c:pt idx="1190">
                  <c:v>-146.83323874382202</c:v>
                </c:pt>
                <c:pt idx="1191">
                  <c:v>-146.75213797420548</c:v>
                </c:pt>
                <c:pt idx="1192">
                  <c:v>-146.67092418063044</c:v>
                </c:pt>
                <c:pt idx="1193">
                  <c:v>-146.58959717524377</c:v>
                </c:pt>
                <c:pt idx="1194">
                  <c:v>-146.50815676951314</c:v>
                </c:pt>
                <c:pt idx="1195">
                  <c:v>-146.42660277422351</c:v>
                </c:pt>
                <c:pt idx="1196">
                  <c:v>-146.34493499947388</c:v>
                </c:pt>
                <c:pt idx="1197">
                  <c:v>-146.26315325467397</c:v>
                </c:pt>
                <c:pt idx="1198">
                  <c:v>-146.18125734854056</c:v>
                </c:pt>
                <c:pt idx="1199">
                  <c:v>-146.09924708909432</c:v>
                </c:pt>
                <c:pt idx="1200">
                  <c:v>-146.01712228365631</c:v>
                </c:pt>
                <c:pt idx="1201">
                  <c:v>-145.93488273884429</c:v>
                </c:pt>
                <c:pt idx="1202">
                  <c:v>-145.85252826056956</c:v>
                </c:pt>
                <c:pt idx="1203">
                  <c:v>-145.77005865403305</c:v>
                </c:pt>
                <c:pt idx="1204">
                  <c:v>-145.68747372372218</c:v>
                </c:pt>
                <c:pt idx="1205">
                  <c:v>-145.60477327340695</c:v>
                </c:pt>
                <c:pt idx="1206">
                  <c:v>-145.52195710613654</c:v>
                </c:pt>
                <c:pt idx="1207">
                  <c:v>-145.43902502423563</c:v>
                </c:pt>
                <c:pt idx="1208">
                  <c:v>-145.35597682930083</c:v>
                </c:pt>
                <c:pt idx="1209">
                  <c:v>-145.2728123221969</c:v>
                </c:pt>
                <c:pt idx="1210">
                  <c:v>-145.18953130305312</c:v>
                </c:pt>
                <c:pt idx="1211">
                  <c:v>-145.10613357125962</c:v>
                </c:pt>
                <c:pt idx="1212">
                  <c:v>-145.02261892546363</c:v>
                </c:pt>
                <c:pt idx="1213">
                  <c:v>-144.93898716356563</c:v>
                </c:pt>
                <c:pt idx="1214">
                  <c:v>-144.85523808271569</c:v>
                </c:pt>
                <c:pt idx="1215">
                  <c:v>-144.77137147930955</c:v>
                </c:pt>
                <c:pt idx="1216">
                  <c:v>-144.6873871489849</c:v>
                </c:pt>
                <c:pt idx="1217">
                  <c:v>-144.60328488661744</c:v>
                </c:pt>
                <c:pt idx="1218">
                  <c:v>-144.51906448631698</c:v>
                </c:pt>
                <c:pt idx="1219">
                  <c:v>-144.43472574142359</c:v>
                </c:pt>
                <c:pt idx="1220">
                  <c:v>-144.35026844450357</c:v>
                </c:pt>
                <c:pt idx="1221">
                  <c:v>-144.26569238734567</c:v>
                </c:pt>
                <c:pt idx="1222">
                  <c:v>-144.18099736095684</c:v>
                </c:pt>
                <c:pt idx="1223">
                  <c:v>-144.09618315555844</c:v>
                </c:pt>
                <c:pt idx="1224">
                  <c:v>-144.01124956058206</c:v>
                </c:pt>
                <c:pt idx="1225">
                  <c:v>-143.92619636466546</c:v>
                </c:pt>
                <c:pt idx="1226">
                  <c:v>-143.84102335564859</c:v>
                </c:pt>
                <c:pt idx="1227">
                  <c:v>-143.75573032056928</c:v>
                </c:pt>
                <c:pt idx="1228">
                  <c:v>-143.67031704565923</c:v>
                </c:pt>
                <c:pt idx="1229">
                  <c:v>-143.58478331633978</c:v>
                </c:pt>
                <c:pt idx="1230">
                  <c:v>-143.49912891721763</c:v>
                </c:pt>
                <c:pt idx="1231">
                  <c:v>-143.41335363208074</c:v>
                </c:pt>
                <c:pt idx="1232">
                  <c:v>-143.32745724389395</c:v>
                </c:pt>
                <c:pt idx="1233">
                  <c:v>-143.24143953479469</c:v>
                </c:pt>
                <c:pt idx="1234">
                  <c:v>-143.15530028608879</c:v>
                </c:pt>
                <c:pt idx="1235">
                  <c:v>-143.06903927824584</c:v>
                </c:pt>
                <c:pt idx="1236">
                  <c:v>-142.98265629089511</c:v>
                </c:pt>
                <c:pt idx="1237">
                  <c:v>-142.89615110282099</c:v>
                </c:pt>
                <c:pt idx="1238">
                  <c:v>-142.80952349195849</c:v>
                </c:pt>
                <c:pt idx="1239">
                  <c:v>-142.72277323538893</c:v>
                </c:pt>
                <c:pt idx="1240">
                  <c:v>-142.63590010933518</c:v>
                </c:pt>
                <c:pt idx="1241">
                  <c:v>-142.54890388915746</c:v>
                </c:pt>
                <c:pt idx="1242">
                  <c:v>-142.46178434934839</c:v>
                </c:pt>
                <c:pt idx="1243">
                  <c:v>-142.37454126352876</c:v>
                </c:pt>
                <c:pt idx="1244">
                  <c:v>-142.28717440444254</c:v>
                </c:pt>
                <c:pt idx="1245">
                  <c:v>-142.19968354395255</c:v>
                </c:pt>
                <c:pt idx="1246">
                  <c:v>-142.1120684530355</c:v>
                </c:pt>
                <c:pt idx="1247">
                  <c:v>-142.02432890177744</c:v>
                </c:pt>
                <c:pt idx="1248">
                  <c:v>-141.9364646593688</c:v>
                </c:pt>
                <c:pt idx="1249">
                  <c:v>-141.84847549409989</c:v>
                </c:pt>
                <c:pt idx="1250">
                  <c:v>-141.76036117335568</c:v>
                </c:pt>
                <c:pt idx="1251">
                  <c:v>-141.67212146361138</c:v>
                </c:pt>
                <c:pt idx="1252">
                  <c:v>-141.5837561304271</c:v>
                </c:pt>
                <c:pt idx="1253">
                  <c:v>-141.49526493844326</c:v>
                </c:pt>
                <c:pt idx="1254">
                  <c:v>-141.40664765137635</c:v>
                </c:pt>
                <c:pt idx="1255">
                  <c:v>-141.31790403200949</c:v>
                </c:pt>
                <c:pt idx="1256">
                  <c:v>-141.22903384219637</c:v>
                </c:pt>
                <c:pt idx="1257">
                  <c:v>-141.14003684284717</c:v>
                </c:pt>
                <c:pt idx="1258">
                  <c:v>-141.05091279392789</c:v>
                </c:pt>
                <c:pt idx="1259">
                  <c:v>-140.96166145445542</c:v>
                </c:pt>
                <c:pt idx="1260">
                  <c:v>-140.87228258248763</c:v>
                </c:pt>
                <c:pt idx="1261">
                  <c:v>-140.78277593512729</c:v>
                </c:pt>
                <c:pt idx="1262">
                  <c:v>-140.69314126850765</c:v>
                </c:pt>
                <c:pt idx="1263">
                  <c:v>-140.60337833779192</c:v>
                </c:pt>
                <c:pt idx="1264">
                  <c:v>-140.51348689716764</c:v>
                </c:pt>
                <c:pt idx="1265">
                  <c:v>-140.42346669983706</c:v>
                </c:pt>
                <c:pt idx="1266">
                  <c:v>-140.33331749802059</c:v>
                </c:pt>
                <c:pt idx="1267">
                  <c:v>-140.24303904294237</c:v>
                </c:pt>
                <c:pt idx="1268">
                  <c:v>-140.15263108482927</c:v>
                </c:pt>
                <c:pt idx="1269">
                  <c:v>-140.06209337290554</c:v>
                </c:pt>
                <c:pt idx="1270">
                  <c:v>-139.97142565538334</c:v>
                </c:pt>
                <c:pt idx="1271">
                  <c:v>-139.88062767946283</c:v>
                </c:pt>
                <c:pt idx="1272">
                  <c:v>-139.78969919132277</c:v>
                </c:pt>
                <c:pt idx="1273">
                  <c:v>-139.69863993611574</c:v>
                </c:pt>
                <c:pt idx="1274">
                  <c:v>-139.60744965796241</c:v>
                </c:pt>
                <c:pt idx="1275">
                  <c:v>-139.51612809994589</c:v>
                </c:pt>
                <c:pt idx="1276">
                  <c:v>-139.42467500410575</c:v>
                </c:pt>
                <c:pt idx="1277">
                  <c:v>-139.33309011143228</c:v>
                </c:pt>
                <c:pt idx="1278">
                  <c:v>-139.24137316186059</c:v>
                </c:pt>
                <c:pt idx="1279">
                  <c:v>-139.1495238942646</c:v>
                </c:pt>
                <c:pt idx="1280">
                  <c:v>-139.05754204645109</c:v>
                </c:pt>
                <c:pt idx="1281">
                  <c:v>-138.96542735515374</c:v>
                </c:pt>
                <c:pt idx="1282">
                  <c:v>-138.873179556027</c:v>
                </c:pt>
                <c:pt idx="1283">
                  <c:v>-138.78079838363993</c:v>
                </c:pt>
                <c:pt idx="1284">
                  <c:v>-138.68828357147015</c:v>
                </c:pt>
                <c:pt idx="1285">
                  <c:v>-138.59563485189753</c:v>
                </c:pt>
                <c:pt idx="1286">
                  <c:v>-138.50285195619804</c:v>
                </c:pt>
                <c:pt idx="1287">
                  <c:v>-138.40993461453738</c:v>
                </c:pt>
                <c:pt idx="1288">
                  <c:v>-138.31688255596464</c:v>
                </c:pt>
                <c:pt idx="1289">
                  <c:v>-138.22369550840594</c:v>
                </c:pt>
                <c:pt idx="1290">
                  <c:v>-138.13037319865791</c:v>
                </c:pt>
                <c:pt idx="1291">
                  <c:v>-138.03691535238141</c:v>
                </c:pt>
                <c:pt idx="1292">
                  <c:v>-137.94332169409478</c:v>
                </c:pt>
                <c:pt idx="1293">
                  <c:v>-137.84959194716726</c:v>
                </c:pt>
                <c:pt idx="1294">
                  <c:v>-137.75572583381251</c:v>
                </c:pt>
                <c:pt idx="1295">
                  <c:v>-137.66172307508182</c:v>
                </c:pt>
                <c:pt idx="1296">
                  <c:v>-137.56758339085744</c:v>
                </c:pt>
                <c:pt idx="1297">
                  <c:v>-137.47330649984571</c:v>
                </c:pt>
                <c:pt idx="1298">
                  <c:v>-137.37889211957025</c:v>
                </c:pt>
                <c:pt idx="1299">
                  <c:v>-137.28433996636514</c:v>
                </c:pt>
                <c:pt idx="1300">
                  <c:v>-137.1896497553679</c:v>
                </c:pt>
                <c:pt idx="1301">
                  <c:v>-137.0948212005126</c:v>
                </c:pt>
                <c:pt idx="1302">
                  <c:v>-136.99985401452267</c:v>
                </c:pt>
                <c:pt idx="1303">
                  <c:v>-136.90474790890389</c:v>
                </c:pt>
                <c:pt idx="1304">
                  <c:v>-136.80950259393725</c:v>
                </c:pt>
                <c:pt idx="1305">
                  <c:v>-136.71411777867172</c:v>
                </c:pt>
                <c:pt idx="1306">
                  <c:v>-136.61859317091697</c:v>
                </c:pt>
                <c:pt idx="1307">
                  <c:v>-136.52292847723609</c:v>
                </c:pt>
                <c:pt idx="1308">
                  <c:v>-136.42712340293818</c:v>
                </c:pt>
                <c:pt idx="1309">
                  <c:v>-136.33117765207095</c:v>
                </c:pt>
                <c:pt idx="1310">
                  <c:v>-136.23509092741313</c:v>
                </c:pt>
                <c:pt idx="1311">
                  <c:v>-136.13886293046716</c:v>
                </c:pt>
                <c:pt idx="1312">
                  <c:v>-136.04249336145131</c:v>
                </c:pt>
                <c:pt idx="1313">
                  <c:v>-135.94598191929222</c:v>
                </c:pt>
                <c:pt idx="1314">
                  <c:v>-135.84932830161705</c:v>
                </c:pt>
                <c:pt idx="1315">
                  <c:v>-135.75253220474573</c:v>
                </c:pt>
                <c:pt idx="1316">
                  <c:v>-135.65559332368321</c:v>
                </c:pt>
                <c:pt idx="1317">
                  <c:v>-135.55851135211145</c:v>
                </c:pt>
                <c:pt idx="1318">
                  <c:v>-135.46128598238144</c:v>
                </c:pt>
                <c:pt idx="1319">
                  <c:v>-135.36391690550525</c:v>
                </c:pt>
                <c:pt idx="1320">
                  <c:v>-135.26640381114788</c:v>
                </c:pt>
                <c:pt idx="1321">
                  <c:v>-135.16874638761922</c:v>
                </c:pt>
                <c:pt idx="1322">
                  <c:v>-135.07094432186562</c:v>
                </c:pt>
                <c:pt idx="1323">
                  <c:v>-134.97299729946184</c:v>
                </c:pt>
                <c:pt idx="1324">
                  <c:v>-134.87490500460245</c:v>
                </c:pt>
                <c:pt idx="1325">
                  <c:v>-134.77666712009363</c:v>
                </c:pt>
                <c:pt idx="1326">
                  <c:v>-134.67828332734467</c:v>
                </c:pt>
                <c:pt idx="1327">
                  <c:v>-134.57975330635932</c:v>
                </c:pt>
                <c:pt idx="1328">
                  <c:v>-134.48107673572716</c:v>
                </c:pt>
                <c:pt idx="1329">
                  <c:v>-134.38225329261499</c:v>
                </c:pt>
                <c:pt idx="1330">
                  <c:v>-134.28328265275812</c:v>
                </c:pt>
                <c:pt idx="1331">
                  <c:v>-134.18416449045145</c:v>
                </c:pt>
                <c:pt idx="1332">
                  <c:v>-134.08489847854057</c:v>
                </c:pt>
                <c:pt idx="1333">
                  <c:v>-133.98548428841289</c:v>
                </c:pt>
                <c:pt idx="1334">
                  <c:v>-133.88592158998847</c:v>
                </c:pt>
                <c:pt idx="1335">
                  <c:v>-133.78621005171098</c:v>
                </c:pt>
                <c:pt idx="1336">
                  <c:v>-133.68634934053861</c:v>
                </c:pt>
                <c:pt idx="1337">
                  <c:v>-133.58633912193469</c:v>
                </c:pt>
                <c:pt idx="1338">
                  <c:v>-133.48617905985824</c:v>
                </c:pt>
                <c:pt idx="1339">
                  <c:v>-133.38586881675488</c:v>
                </c:pt>
                <c:pt idx="1340">
                  <c:v>-133.285408053547</c:v>
                </c:pt>
                <c:pt idx="1341">
                  <c:v>-133.18479642962456</c:v>
                </c:pt>
                <c:pt idx="1342">
                  <c:v>-133.08403360283506</c:v>
                </c:pt>
                <c:pt idx="1343">
                  <c:v>-132.98311922947417</c:v>
                </c:pt>
                <c:pt idx="1344">
                  <c:v>-132.88205296427557</c:v>
                </c:pt>
                <c:pt idx="1345">
                  <c:v>-132.78083446040145</c:v>
                </c:pt>
                <c:pt idx="1346">
                  <c:v>-132.67946336943234</c:v>
                </c:pt>
                <c:pt idx="1347">
                  <c:v>-132.57793934135699</c:v>
                </c:pt>
                <c:pt idx="1348">
                  <c:v>-132.47626202456252</c:v>
                </c:pt>
                <c:pt idx="1349">
                  <c:v>-132.37443106582381</c:v>
                </c:pt>
                <c:pt idx="1350">
                  <c:v>-132.27244611029366</c:v>
                </c:pt>
                <c:pt idx="1351">
                  <c:v>-132.17030680149207</c:v>
                </c:pt>
                <c:pt idx="1352">
                  <c:v>-132.06801278129592</c:v>
                </c:pt>
                <c:pt idx="1353">
                  <c:v>-131.96556368992836</c:v>
                </c:pt>
                <c:pt idx="1354">
                  <c:v>-131.8629591659483</c:v>
                </c:pt>
                <c:pt idx="1355">
                  <c:v>-131.76019884623938</c:v>
                </c:pt>
                <c:pt idx="1356">
                  <c:v>-131.65728236599958</c:v>
                </c:pt>
                <c:pt idx="1357">
                  <c:v>-131.55420935872993</c:v>
                </c:pt>
                <c:pt idx="1358">
                  <c:v>-131.45097945622371</c:v>
                </c:pt>
                <c:pt idx="1359">
                  <c:v>-131.34759228855529</c:v>
                </c:pt>
                <c:pt idx="1360">
                  <c:v>-131.24404748406894</c:v>
                </c:pt>
                <c:pt idx="1361">
                  <c:v>-131.14034466936764</c:v>
                </c:pt>
                <c:pt idx="1362">
                  <c:v>-131.03648346930157</c:v>
                </c:pt>
                <c:pt idx="1363">
                  <c:v>-130.93246350695671</c:v>
                </c:pt>
                <c:pt idx="1364">
                  <c:v>-130.82828440364321</c:v>
                </c:pt>
                <c:pt idx="1365">
                  <c:v>-130.72394577888377</c:v>
                </c:pt>
                <c:pt idx="1366">
                  <c:v>-130.61944725040198</c:v>
                </c:pt>
                <c:pt idx="1367">
                  <c:v>-130.51478843411022</c:v>
                </c:pt>
                <c:pt idx="1368">
                  <c:v>-130.40996894409778</c:v>
                </c:pt>
                <c:pt idx="1369">
                  <c:v>-130.30498839261892</c:v>
                </c:pt>
                <c:pt idx="1370">
                  <c:v>-130.19984639008044</c:v>
                </c:pt>
                <c:pt idx="1371">
                  <c:v>-130.09454254502973</c:v>
                </c:pt>
                <c:pt idx="1372">
                  <c:v>-129.98907646414199</c:v>
                </c:pt>
                <c:pt idx="1373">
                  <c:v>-129.88344775220801</c:v>
                </c:pt>
                <c:pt idx="1374">
                  <c:v>-129.77765601212158</c:v>
                </c:pt>
                <c:pt idx="1375">
                  <c:v>-129.67170084486648</c:v>
                </c:pt>
                <c:pt idx="1376">
                  <c:v>-129.5655818495041</c:v>
                </c:pt>
                <c:pt idx="1377">
                  <c:v>-129.45929862316012</c:v>
                </c:pt>
                <c:pt idx="1378">
                  <c:v>-129.35285076101167</c:v>
                </c:pt>
                <c:pt idx="1379">
                  <c:v>-129.24623785627401</c:v>
                </c:pt>
                <c:pt idx="1380">
                  <c:v>-129.13945950018743</c:v>
                </c:pt>
                <c:pt idx="1381">
                  <c:v>-129.03251528200383</c:v>
                </c:pt>
                <c:pt idx="1382">
                  <c:v>-128.92540478897303</c:v>
                </c:pt>
                <c:pt idx="1383">
                  <c:v>-128.81812760632937</c:v>
                </c:pt>
                <c:pt idx="1384">
                  <c:v>-128.71068331727773</c:v>
                </c:pt>
                <c:pt idx="1385">
                  <c:v>-128.60307150297984</c:v>
                </c:pt>
                <c:pt idx="1386">
                  <c:v>-128.49529174254033</c:v>
                </c:pt>
                <c:pt idx="1387">
                  <c:v>-128.38734361299231</c:v>
                </c:pt>
                <c:pt idx="1388">
                  <c:v>-128.2792266892834</c:v>
                </c:pt>
                <c:pt idx="1389">
                  <c:v>-128.17094054426127</c:v>
                </c:pt>
                <c:pt idx="1390">
                  <c:v>-128.06248474865913</c:v>
                </c:pt>
                <c:pt idx="1391">
                  <c:v>-127.95385887108117</c:v>
                </c:pt>
                <c:pt idx="1392">
                  <c:v>-127.84506247798761</c:v>
                </c:pt>
                <c:pt idx="1393">
                  <c:v>-127.73609513368004</c:v>
                </c:pt>
                <c:pt idx="1394">
                  <c:v>-127.62695640028622</c:v>
                </c:pt>
                <c:pt idx="1395">
                  <c:v>-127.51764583774496</c:v>
                </c:pt>
                <c:pt idx="1396">
                  <c:v>-127.40816300379092</c:v>
                </c:pt>
                <c:pt idx="1397">
                  <c:v>-127.29850745393898</c:v>
                </c:pt>
                <c:pt idx="1398">
                  <c:v>-127.18867874146881</c:v>
                </c:pt>
                <c:pt idx="1399">
                  <c:v>-127.07867641740907</c:v>
                </c:pt>
                <c:pt idx="1400">
                  <c:v>-126.96850003052157</c:v>
                </c:pt>
                <c:pt idx="1401">
                  <c:v>-126.8581491272853</c:v>
                </c:pt>
                <c:pt idx="1402">
                  <c:v>-126.74762325188019</c:v>
                </c:pt>
                <c:pt idx="1403">
                  <c:v>-126.63692194617083</c:v>
                </c:pt>
                <c:pt idx="1404">
                  <c:v>-126.52604474969003</c:v>
                </c:pt>
                <c:pt idx="1405">
                  <c:v>-126.41499119962221</c:v>
                </c:pt>
                <c:pt idx="1406">
                  <c:v>-126.30376083078666</c:v>
                </c:pt>
                <c:pt idx="1407">
                  <c:v>-126.1923531756206</c:v>
                </c:pt>
                <c:pt idx="1408">
                  <c:v>-126.08076776416205</c:v>
                </c:pt>
                <c:pt idx="1409">
                  <c:v>-125.96900412403269</c:v>
                </c:pt>
                <c:pt idx="1410">
                  <c:v>-125.85706178042041</c:v>
                </c:pt>
                <c:pt idx="1411">
                  <c:v>-125.74494025606185</c:v>
                </c:pt>
                <c:pt idx="1412">
                  <c:v>-125.6326390712245</c:v>
                </c:pt>
                <c:pt idx="1413">
                  <c:v>-125.520157743689</c:v>
                </c:pt>
                <c:pt idx="1414">
                  <c:v>-125.40749578873094</c:v>
                </c:pt>
                <c:pt idx="1415">
                  <c:v>-125.29465271910276</c:v>
                </c:pt>
                <c:pt idx="1416">
                  <c:v>-125.18162804501532</c:v>
                </c:pt>
                <c:pt idx="1417">
                  <c:v>-125.06842127411926</c:v>
                </c:pt>
                <c:pt idx="1418">
                  <c:v>-124.95503191148634</c:v>
                </c:pt>
                <c:pt idx="1419">
                  <c:v>-124.84145945959047</c:v>
                </c:pt>
                <c:pt idx="1420">
                  <c:v>-124.72770341828861</c:v>
                </c:pt>
                <c:pt idx="1421">
                  <c:v>-124.61376328480161</c:v>
                </c:pt>
                <c:pt idx="1422">
                  <c:v>-124.49963855369447</c:v>
                </c:pt>
                <c:pt idx="1423">
                  <c:v>-124.385328716857</c:v>
                </c:pt>
                <c:pt idx="1424">
                  <c:v>-124.27083326348372</c:v>
                </c:pt>
                <c:pt idx="1425">
                  <c:v>-124.15615168005397</c:v>
                </c:pt>
                <c:pt idx="1426">
                  <c:v>-124.0412834503117</c:v>
                </c:pt>
                <c:pt idx="1427">
                  <c:v>-123.92622805524491</c:v>
                </c:pt>
                <c:pt idx="1428">
                  <c:v>-123.81098497306519</c:v>
                </c:pt>
                <c:pt idx="1429">
                  <c:v>-123.69555367918677</c:v>
                </c:pt>
                <c:pt idx="1430">
                  <c:v>-123.57993364620674</c:v>
                </c:pt>
                <c:pt idx="1431">
                  <c:v>-123.46412434387916</c:v>
                </c:pt>
                <c:pt idx="1432">
                  <c:v>-123.34812523910064</c:v>
                </c:pt>
                <c:pt idx="1433">
                  <c:v>-123.23193579588278</c:v>
                </c:pt>
                <c:pt idx="1434">
                  <c:v>-123.11555547533617</c:v>
                </c:pt>
                <c:pt idx="1435">
                  <c:v>-122.99898373564257</c:v>
                </c:pt>
                <c:pt idx="1436">
                  <c:v>-122.88222003203254</c:v>
                </c:pt>
                <c:pt idx="1437">
                  <c:v>-122.76526381676887</c:v>
                </c:pt>
                <c:pt idx="1438">
                  <c:v>-122.64811453911787</c:v>
                </c:pt>
                <c:pt idx="1439">
                  <c:v>-122.53077164533234</c:v>
                </c:pt>
                <c:pt idx="1440">
                  <c:v>-122.41323457862252</c:v>
                </c:pt>
                <c:pt idx="1441">
                  <c:v>-122.29550277913273</c:v>
                </c:pt>
                <c:pt idx="1442">
                  <c:v>-122.17757568392354</c:v>
                </c:pt>
                <c:pt idx="1443">
                  <c:v>-122.05945272694197</c:v>
                </c:pt>
                <c:pt idx="1444">
                  <c:v>-121.9411333390033</c:v>
                </c:pt>
                <c:pt idx="1445">
                  <c:v>-121.82261694776085</c:v>
                </c:pt>
                <c:pt idx="1446">
                  <c:v>-121.70390297768131</c:v>
                </c:pt>
                <c:pt idx="1447">
                  <c:v>-121.58499085002583</c:v>
                </c:pt>
                <c:pt idx="1448">
                  <c:v>-121.46587998282016</c:v>
                </c:pt>
                <c:pt idx="1449">
                  <c:v>-121.34656979083039</c:v>
                </c:pt>
                <c:pt idx="1450">
                  <c:v>-121.22705968553751</c:v>
                </c:pt>
                <c:pt idx="1451">
                  <c:v>-121.10734907511133</c:v>
                </c:pt>
                <c:pt idx="1452">
                  <c:v>-120.98743736438452</c:v>
                </c:pt>
                <c:pt idx="1453">
                  <c:v>-120.86732395482608</c:v>
                </c:pt>
                <c:pt idx="1454">
                  <c:v>-120.74700824451459</c:v>
                </c:pt>
                <c:pt idx="1455">
                  <c:v>-120.62648962811144</c:v>
                </c:pt>
                <c:pt idx="1456">
                  <c:v>-120.5057674968334</c:v>
                </c:pt>
                <c:pt idx="1457">
                  <c:v>-120.38484123842532</c:v>
                </c:pt>
                <c:pt idx="1458">
                  <c:v>-120.2637102371321</c:v>
                </c:pt>
                <c:pt idx="1459">
                  <c:v>-120.14237387367073</c:v>
                </c:pt>
                <c:pt idx="1460">
                  <c:v>-120.02083152520183</c:v>
                </c:pt>
                <c:pt idx="1461">
                  <c:v>-119.89908256530103</c:v>
                </c:pt>
                <c:pt idx="1462">
                  <c:v>-119.77712636393008</c:v>
                </c:pt>
                <c:pt idx="1463">
                  <c:v>-119.65496228740736</c:v>
                </c:pt>
                <c:pt idx="1464">
                  <c:v>-119.53258969837842</c:v>
                </c:pt>
                <c:pt idx="1465">
                  <c:v>-119.41000795578603</c:v>
                </c:pt>
                <c:pt idx="1466">
                  <c:v>-119.28721641484</c:v>
                </c:pt>
                <c:pt idx="1467">
                  <c:v>-119.16421442698675</c:v>
                </c:pt>
                <c:pt idx="1468">
                  <c:v>-119.04100133987819</c:v>
                </c:pt>
                <c:pt idx="1469">
                  <c:v>-118.91757649734073</c:v>
                </c:pt>
                <c:pt idx="1470">
                  <c:v>-118.7939392393437</c:v>
                </c:pt>
                <c:pt idx="1471">
                  <c:v>-118.67008890196755</c:v>
                </c:pt>
                <c:pt idx="1472">
                  <c:v>-118.54602481737159</c:v>
                </c:pt>
                <c:pt idx="1473">
                  <c:v>-118.42174631376149</c:v>
                </c:pt>
                <c:pt idx="1474">
                  <c:v>-118.29725271535635</c:v>
                </c:pt>
                <c:pt idx="1475">
                  <c:v>-118.1725433423555</c:v>
                </c:pt>
                <c:pt idx="1476">
                  <c:v>-118.04761751090481</c:v>
                </c:pt>
                <c:pt idx="1477">
                  <c:v>-117.92247453306297</c:v>
                </c:pt>
                <c:pt idx="1478">
                  <c:v>-117.79711371676679</c:v>
                </c:pt>
                <c:pt idx="1479">
                  <c:v>-117.67153436579676</c:v>
                </c:pt>
                <c:pt idx="1480">
                  <c:v>-117.54573577974189</c:v>
                </c:pt>
                <c:pt idx="1481">
                  <c:v>-117.41971725396415</c:v>
                </c:pt>
                <c:pt idx="1482">
                  <c:v>-117.29347807956285</c:v>
                </c:pt>
                <c:pt idx="1483">
                  <c:v>-117.16701754333808</c:v>
                </c:pt>
                <c:pt idx="1484">
                  <c:v>-117.04033492775426</c:v>
                </c:pt>
                <c:pt idx="1485">
                  <c:v>-116.91342951090304</c:v>
                </c:pt>
                <c:pt idx="1486">
                  <c:v>-116.7863005664658</c:v>
                </c:pt>
                <c:pt idx="1487">
                  <c:v>-116.65894736367585</c:v>
                </c:pt>
                <c:pt idx="1488">
                  <c:v>-116.53136916727999</c:v>
                </c:pt>
                <c:pt idx="1489">
                  <c:v>-116.4035652374999</c:v>
                </c:pt>
                <c:pt idx="1490">
                  <c:v>-116.27553482999294</c:v>
                </c:pt>
                <c:pt idx="1491">
                  <c:v>-116.14727719581244</c:v>
                </c:pt>
                <c:pt idx="1492">
                  <c:v>-116.01879158136795</c:v>
                </c:pt>
                <c:pt idx="1493">
                  <c:v>-115.89007722838438</c:v>
                </c:pt>
                <c:pt idx="1494">
                  <c:v>-115.76113337386127</c:v>
                </c:pt>
                <c:pt idx="1495">
                  <c:v>-115.63195925003131</c:v>
                </c:pt>
                <c:pt idx="1496">
                  <c:v>-115.50255408431839</c:v>
                </c:pt>
                <c:pt idx="1497">
                  <c:v>-115.37291709929544</c:v>
                </c:pt>
                <c:pt idx="1498">
                  <c:v>-115.24304751264128</c:v>
                </c:pt>
                <c:pt idx="1499">
                  <c:v>-115.11294453709756</c:v>
                </c:pt>
                <c:pt idx="1500">
                  <c:v>-114.98260738042472</c:v>
                </c:pt>
                <c:pt idx="1501">
                  <c:v>-114.85203524535774</c:v>
                </c:pt>
                <c:pt idx="1502">
                  <c:v>-114.72122732956139</c:v>
                </c:pt>
                <c:pt idx="1503">
                  <c:v>-114.59018282558459</c:v>
                </c:pt>
                <c:pt idx="1504">
                  <c:v>-114.45890092081483</c:v>
                </c:pt>
                <c:pt idx="1505">
                  <c:v>-114.32738079743149</c:v>
                </c:pt>
                <c:pt idx="1506">
                  <c:v>-114.19562163235901</c:v>
                </c:pt>
                <c:pt idx="1507">
                  <c:v>-114.06362259721942</c:v>
                </c:pt>
                <c:pt idx="1508">
                  <c:v>-113.93138285828408</c:v>
                </c:pt>
                <c:pt idx="1509">
                  <c:v>-113.79890157642519</c:v>
                </c:pt>
                <c:pt idx="1510">
                  <c:v>-113.66617790706657</c:v>
                </c:pt>
                <c:pt idx="1511">
                  <c:v>-113.5332110001338</c:v>
                </c:pt>
                <c:pt idx="1512">
                  <c:v>-113.400000000004</c:v>
                </c:pt>
                <c:pt idx="1513">
                  <c:v>-113.26654404545459</c:v>
                </c:pt>
                <c:pt idx="1514">
                  <c:v>-113.13284226961201</c:v>
                </c:pt>
                <c:pt idx="1515">
                  <c:v>-112.99889379989926</c:v>
                </c:pt>
                <c:pt idx="1516">
                  <c:v>-112.86469775798325</c:v>
                </c:pt>
                <c:pt idx="1517">
                  <c:v>-112.73025325972132</c:v>
                </c:pt>
                <c:pt idx="1518">
                  <c:v>-112.59555941510709</c:v>
                </c:pt>
                <c:pt idx="1519">
                  <c:v>-112.46061532821574</c:v>
                </c:pt>
                <c:pt idx="1520">
                  <c:v>-112.32542009714861</c:v>
                </c:pt>
                <c:pt idx="1521">
                  <c:v>-112.18997281397705</c:v>
                </c:pt>
                <c:pt idx="1522">
                  <c:v>-112.05427256468587</c:v>
                </c:pt>
                <c:pt idx="1523">
                  <c:v>-111.9183184291156</c:v>
                </c:pt>
                <c:pt idx="1524">
                  <c:v>-111.78210948090448</c:v>
                </c:pt>
                <c:pt idx="1525">
                  <c:v>-111.64564478742966</c:v>
                </c:pt>
                <c:pt idx="1526">
                  <c:v>-111.5089234097474</c:v>
                </c:pt>
                <c:pt idx="1527">
                  <c:v>-111.37194440253306</c:v>
                </c:pt>
                <c:pt idx="1528">
                  <c:v>-111.23470681401969</c:v>
                </c:pt>
                <c:pt idx="1529">
                  <c:v>-111.09720968593641</c:v>
                </c:pt>
                <c:pt idx="1530">
                  <c:v>-110.95945205344573</c:v>
                </c:pt>
                <c:pt idx="1531">
                  <c:v>-110.82143294508025</c:v>
                </c:pt>
                <c:pt idx="1532">
                  <c:v>-110.68315138267847</c:v>
                </c:pt>
                <c:pt idx="1533">
                  <c:v>-110.54460638131975</c:v>
                </c:pt>
                <c:pt idx="1534">
                  <c:v>-110.40579694925862</c:v>
                </c:pt>
                <c:pt idx="1535">
                  <c:v>-110.26672208785806</c:v>
                </c:pt>
                <c:pt idx="1536">
                  <c:v>-110.12738079152213</c:v>
                </c:pt>
                <c:pt idx="1537">
                  <c:v>-109.98777204762774</c:v>
                </c:pt>
                <c:pt idx="1538">
                  <c:v>-109.8478948364552</c:v>
                </c:pt>
                <c:pt idx="1539">
                  <c:v>-109.70774813111845</c:v>
                </c:pt>
                <c:pt idx="1540">
                  <c:v>-109.56733089749393</c:v>
                </c:pt>
                <c:pt idx="1541">
                  <c:v>-109.42664209414873</c:v>
                </c:pt>
                <c:pt idx="1542">
                  <c:v>-109.28568067226797</c:v>
                </c:pt>
                <c:pt idx="1543">
                  <c:v>-109.14444557558083</c:v>
                </c:pt>
                <c:pt idx="1544">
                  <c:v>-109.00293574028603</c:v>
                </c:pt>
                <c:pt idx="1545">
                  <c:v>-108.86115009497618</c:v>
                </c:pt>
                <c:pt idx="1546">
                  <c:v>-108.71908756056098</c:v>
                </c:pt>
                <c:pt idx="1547">
                  <c:v>-108.57674705018992</c:v>
                </c:pt>
                <c:pt idx="1548">
                  <c:v>-108.43412746917333</c:v>
                </c:pt>
                <c:pt idx="1549">
                  <c:v>-108.2912277149028</c:v>
                </c:pt>
                <c:pt idx="1550">
                  <c:v>-108.14804667677052</c:v>
                </c:pt>
                <c:pt idx="1551">
                  <c:v>-108.00458323608738</c:v>
                </c:pt>
                <c:pt idx="1552">
                  <c:v>-107.86083626600032</c:v>
                </c:pt>
                <c:pt idx="1553">
                  <c:v>-107.71680463140805</c:v>
                </c:pt>
                <c:pt idx="1554">
                  <c:v>-107.57248718887621</c:v>
                </c:pt>
                <c:pt idx="1555">
                  <c:v>-107.427882786551</c:v>
                </c:pt>
                <c:pt idx="1556">
                  <c:v>-107.28299026407183</c:v>
                </c:pt>
                <c:pt idx="1557">
                  <c:v>-107.13780845248299</c:v>
                </c:pt>
                <c:pt idx="1558">
                  <c:v>-106.9923361741435</c:v>
                </c:pt>
                <c:pt idx="1559">
                  <c:v>-106.84657224263648</c:v>
                </c:pt>
                <c:pt idx="1560">
                  <c:v>-106.70051546267683</c:v>
                </c:pt>
                <c:pt idx="1561">
                  <c:v>-106.55416463001778</c:v>
                </c:pt>
                <c:pt idx="1562">
                  <c:v>-106.4075185313563</c:v>
                </c:pt>
                <c:pt idx="1563">
                  <c:v>-106.2605759442369</c:v>
                </c:pt>
                <c:pt idx="1564">
                  <c:v>-106.11333563695442</c:v>
                </c:pt>
                <c:pt idx="1565">
                  <c:v>-105.96579636845534</c:v>
                </c:pt>
                <c:pt idx="1566">
                  <c:v>-105.81795688823772</c:v>
                </c:pt>
                <c:pt idx="1567">
                  <c:v>-105.66981593624993</c:v>
                </c:pt>
                <c:pt idx="1568">
                  <c:v>-105.52137224278758</c:v>
                </c:pt>
                <c:pt idx="1569">
                  <c:v>-105.37262452838947</c:v>
                </c:pt>
                <c:pt idx="1570">
                  <c:v>-105.22357150373173</c:v>
                </c:pt>
                <c:pt idx="1571">
                  <c:v>-105.07421186952077</c:v>
                </c:pt>
                <c:pt idx="1572">
                  <c:v>-104.92454431638454</c:v>
                </c:pt>
                <c:pt idx="1573">
                  <c:v>-104.77456752476216</c:v>
                </c:pt>
                <c:pt idx="1574">
                  <c:v>-104.62428016479228</c:v>
                </c:pt>
                <c:pt idx="1575">
                  <c:v>-104.47368089619964</c:v>
                </c:pt>
                <c:pt idx="1576">
                  <c:v>-104.32276836818004</c:v>
                </c:pt>
                <c:pt idx="1577">
                  <c:v>-104.17154121928381</c:v>
                </c:pt>
                <c:pt idx="1578">
                  <c:v>-104.01999807729736</c:v>
                </c:pt>
                <c:pt idx="1579">
                  <c:v>-103.86813755912326</c:v>
                </c:pt>
                <c:pt idx="1580">
                  <c:v>-103.71595827065839</c:v>
                </c:pt>
                <c:pt idx="1581">
                  <c:v>-103.56345880667054</c:v>
                </c:pt>
                <c:pt idx="1582">
                  <c:v>-103.41063775067316</c:v>
                </c:pt>
                <c:pt idx="1583">
                  <c:v>-103.257493674798</c:v>
                </c:pt>
                <c:pt idx="1584">
                  <c:v>-103.10402513966636</c:v>
                </c:pt>
                <c:pt idx="1585">
                  <c:v>-102.95023069425807</c:v>
                </c:pt>
                <c:pt idx="1586">
                  <c:v>-102.79610887577869</c:v>
                </c:pt>
                <c:pt idx="1587">
                  <c:v>-102.641658209525</c:v>
                </c:pt>
                <c:pt idx="1588">
                  <c:v>-102.48687720874783</c:v>
                </c:pt>
                <c:pt idx="1589">
                  <c:v>-102.33176437451351</c:v>
                </c:pt>
                <c:pt idx="1590">
                  <c:v>-102.17631819556308</c:v>
                </c:pt>
                <c:pt idx="1591">
                  <c:v>-102.0205371481691</c:v>
                </c:pt>
                <c:pt idx="1592">
                  <c:v>-101.86441969599078</c:v>
                </c:pt>
                <c:pt idx="1593">
                  <c:v>-101.70796428992645</c:v>
                </c:pt>
                <c:pt idx="1594">
                  <c:v>-101.55116936796425</c:v>
                </c:pt>
                <c:pt idx="1595">
                  <c:v>-101.39403335503012</c:v>
                </c:pt>
                <c:pt idx="1596">
                  <c:v>-101.23655466283388</c:v>
                </c:pt>
                <c:pt idx="1597">
                  <c:v>-101.07873168971282</c:v>
                </c:pt>
                <c:pt idx="1598">
                  <c:v>-100.92056282047261</c:v>
                </c:pt>
                <c:pt idx="1599">
                  <c:v>-100.76204642622619</c:v>
                </c:pt>
                <c:pt idx="1600">
                  <c:v>-100.60318086422996</c:v>
                </c:pt>
                <c:pt idx="1601">
                  <c:v>-100.44396447771742</c:v>
                </c:pt>
                <c:pt idx="1602">
                  <c:v>-100.28439559573044</c:v>
                </c:pt>
                <c:pt idx="1603">
                  <c:v>-100.12447253294752</c:v>
                </c:pt>
                <c:pt idx="1604">
                  <c:v>-99.964193589509662</c:v>
                </c:pt>
                <c:pt idx="1605">
                  <c:v>-99.803557050843466</c:v>
                </c:pt>
                <c:pt idx="1606">
                  <c:v>-99.642561187482968</c:v>
                </c:pt>
                <c:pt idx="1607">
                  <c:v>-99.481204254880637</c:v>
                </c:pt>
                <c:pt idx="1608">
                  <c:v>-99.31948449323167</c:v>
                </c:pt>
                <c:pt idx="1609">
                  <c:v>-99.15740012727727</c:v>
                </c:pt>
                <c:pt idx="1610">
                  <c:v>-98.99494936612156</c:v>
                </c:pt>
                <c:pt idx="1611">
                  <c:v>-98.832130403028813</c:v>
                </c:pt>
                <c:pt idx="1612">
                  <c:v>-98.66894141522593</c:v>
                </c:pt>
                <c:pt idx="1613">
                  <c:v>-98.505380563709764</c:v>
                </c:pt>
                <c:pt idx="1614">
                  <c:v>-98.341445993034753</c:v>
                </c:pt>
                <c:pt idx="1615">
                  <c:v>-98.177135831113816</c:v>
                </c:pt>
                <c:pt idx="1616">
                  <c:v>-98.012448188999429</c:v>
                </c:pt>
                <c:pt idx="1617">
                  <c:v>-97.847381160669258</c:v>
                </c:pt>
                <c:pt idx="1618">
                  <c:v>-97.68193282281679</c:v>
                </c:pt>
                <c:pt idx="1619">
                  <c:v>-97.51610123462163</c:v>
                </c:pt>
                <c:pt idx="1620">
                  <c:v>-97.349884437532722</c:v>
                </c:pt>
                <c:pt idx="1621">
                  <c:v>-97.183280455031479</c:v>
                </c:pt>
                <c:pt idx="1622">
                  <c:v>-97.016287292398971</c:v>
                </c:pt>
                <c:pt idx="1623">
                  <c:v>-96.84890293648813</c:v>
                </c:pt>
                <c:pt idx="1624">
                  <c:v>-96.681125355476183</c:v>
                </c:pt>
                <c:pt idx="1625">
                  <c:v>-96.512952498622184</c:v>
                </c:pt>
                <c:pt idx="1626">
                  <c:v>-96.344382296018196</c:v>
                </c:pt>
                <c:pt idx="1627">
                  <c:v>-96.175412658336427</c:v>
                </c:pt>
                <c:pt idx="1628">
                  <c:v>-96.006041476572207</c:v>
                </c:pt>
                <c:pt idx="1629">
                  <c:v>-95.836266621782087</c:v>
                </c:pt>
                <c:pt idx="1630">
                  <c:v>-95.666085944818008</c:v>
                </c:pt>
                <c:pt idx="1631">
                  <c:v>-95.495497276056469</c:v>
                </c:pt>
                <c:pt idx="1632">
                  <c:v>-95.324498425123124</c:v>
                </c:pt>
                <c:pt idx="1633">
                  <c:v>-95.153087180612829</c:v>
                </c:pt>
                <c:pt idx="1634">
                  <c:v>-94.981261309804196</c:v>
                </c:pt>
                <c:pt idx="1635">
                  <c:v>-94.8090185583698</c:v>
                </c:pt>
                <c:pt idx="1636">
                  <c:v>-94.636356650080913</c:v>
                </c:pt>
                <c:pt idx="1637">
                  <c:v>-94.463273286507004</c:v>
                </c:pt>
                <c:pt idx="1638">
                  <c:v>-94.289766146710249</c:v>
                </c:pt>
                <c:pt idx="1639">
                  <c:v>-94.115832886934129</c:v>
                </c:pt>
                <c:pt idx="1640">
                  <c:v>-93.941471140286666</c:v>
                </c:pt>
                <c:pt idx="1641">
                  <c:v>-93.766678516418168</c:v>
                </c:pt>
                <c:pt idx="1642">
                  <c:v>-93.591452601192756</c:v>
                </c:pt>
                <c:pt idx="1643">
                  <c:v>-93.415790956354442</c:v>
                </c:pt>
                <c:pt idx="1644">
                  <c:v>-93.23969111918656</c:v>
                </c:pt>
                <c:pt idx="1645">
                  <c:v>-93.063150602165393</c:v>
                </c:pt>
                <c:pt idx="1646">
                  <c:v>-92.886166892607434</c:v>
                </c:pt>
                <c:pt idx="1647">
                  <c:v>-92.708737452309819</c:v>
                </c:pt>
                <c:pt idx="1648">
                  <c:v>-92.530859717184711</c:v>
                </c:pt>
                <c:pt idx="1649">
                  <c:v>-92.352531096886125</c:v>
                </c:pt>
                <c:pt idx="1650">
                  <c:v>-92.173748974430481</c:v>
                </c:pt>
                <c:pt idx="1651">
                  <c:v>-91.994510705809645</c:v>
                </c:pt>
                <c:pt idx="1652">
                  <c:v>-91.814813619596919</c:v>
                </c:pt>
                <c:pt idx="1653">
                  <c:v>-91.634655016545565</c:v>
                </c:pt>
                <c:pt idx="1654">
                  <c:v>-91.454032169179527</c:v>
                </c:pt>
                <c:pt idx="1655">
                  <c:v>-91.272942321376533</c:v>
                </c:pt>
                <c:pt idx="1656">
                  <c:v>-91.091382687943266</c:v>
                </c:pt>
                <c:pt idx="1657">
                  <c:v>-90.909350454182231</c:v>
                </c:pt>
                <c:pt idx="1658">
                  <c:v>-90.72684277545055</c:v>
                </c:pt>
                <c:pt idx="1659">
                  <c:v>-90.543856776709745</c:v>
                </c:pt>
                <c:pt idx="1660">
                  <c:v>-90.360389552067176</c:v>
                </c:pt>
                <c:pt idx="1661">
                  <c:v>-90.176438164308379</c:v>
                </c:pt>
                <c:pt idx="1662">
                  <c:v>-89.991999644420204</c:v>
                </c:pt>
                <c:pt idx="1663">
                  <c:v>-89.807070991104752</c:v>
                </c:pt>
                <c:pt idx="1664">
                  <c:v>-89.621649170283249</c:v>
                </c:pt>
                <c:pt idx="1665">
                  <c:v>-89.435731114590524</c:v>
                </c:pt>
                <c:pt idx="1666">
                  <c:v>-89.249313722859171</c:v>
                </c:pt>
                <c:pt idx="1667">
                  <c:v>-89.062393859593357</c:v>
                </c:pt>
                <c:pt idx="1668">
                  <c:v>-88.874968354432255</c:v>
                </c:pt>
                <c:pt idx="1669">
                  <c:v>-88.687034001602143</c:v>
                </c:pt>
                <c:pt idx="1670">
                  <c:v>-88.498587559357915</c:v>
                </c:pt>
                <c:pt idx="1671">
                  <c:v>-88.309625749412746</c:v>
                </c:pt>
                <c:pt idx="1672">
                  <c:v>-88.120145256356309</c:v>
                </c:pt>
                <c:pt idx="1673">
                  <c:v>-87.93014272706111</c:v>
                </c:pt>
                <c:pt idx="1674">
                  <c:v>-87.739614770076017</c:v>
                </c:pt>
                <c:pt idx="1675">
                  <c:v>-87.548557955007709</c:v>
                </c:pt>
                <c:pt idx="1676">
                  <c:v>-87.356968811888976</c:v>
                </c:pt>
                <c:pt idx="1677">
                  <c:v>-87.164843830533755</c:v>
                </c:pt>
                <c:pt idx="1678">
                  <c:v>-86.972179459878674</c:v>
                </c:pt>
                <c:pt idx="1679">
                  <c:v>-86.778972107310324</c:v>
                </c:pt>
                <c:pt idx="1680">
                  <c:v>-86.585218137978643</c:v>
                </c:pt>
                <c:pt idx="1681">
                  <c:v>-86.39091387409529</c:v>
                </c:pt>
                <c:pt idx="1682">
                  <c:v>-86.196055594216958</c:v>
                </c:pt>
                <c:pt idx="1683">
                  <c:v>-86.000639532513631</c:v>
                </c:pt>
                <c:pt idx="1684">
                  <c:v>-85.804661878020056</c:v>
                </c:pt>
                <c:pt idx="1685">
                  <c:v>-85.608118773871851</c:v>
                </c:pt>
                <c:pt idx="1686">
                  <c:v>-85.411006316524308</c:v>
                </c:pt>
                <c:pt idx="1687">
                  <c:v>-85.213320554954009</c:v>
                </c:pt>
                <c:pt idx="1688">
                  <c:v>-85.015057489843215</c:v>
                </c:pt>
                <c:pt idx="1689">
                  <c:v>-84.816213072745413</c:v>
                </c:pt>
                <c:pt idx="1690">
                  <c:v>-84.616783205232721</c:v>
                </c:pt>
                <c:pt idx="1691">
                  <c:v>-84.416763738023946</c:v>
                </c:pt>
                <c:pt idx="1692">
                  <c:v>-84.216150470093027</c:v>
                </c:pt>
                <c:pt idx="1693">
                  <c:v>-84.014939147757232</c:v>
                </c:pt>
                <c:pt idx="1694">
                  <c:v>-83.813125463744385</c:v>
                </c:pt>
                <c:pt idx="1695">
                  <c:v>-83.6107050562388</c:v>
                </c:pt>
                <c:pt idx="1696">
                  <c:v>-83.4076735079055</c:v>
                </c:pt>
                <c:pt idx="1697">
                  <c:v>-83.204026344891233</c:v>
                </c:pt>
                <c:pt idx="1698">
                  <c:v>-82.999759035802967</c:v>
                </c:pt>
                <c:pt idx="1699">
                  <c:v>-82.794866990661674</c:v>
                </c:pt>
                <c:pt idx="1700">
                  <c:v>-82.58934555983214</c:v>
                </c:pt>
                <c:pt idx="1701">
                  <c:v>-82.383190032927018</c:v>
                </c:pt>
                <c:pt idx="1702">
                  <c:v>-82.176395637685161</c:v>
                </c:pt>
                <c:pt idx="1703">
                  <c:v>-81.968957538822949</c:v>
                </c:pt>
                <c:pt idx="1704">
                  <c:v>-81.760870836857919</c:v>
                </c:pt>
                <c:pt idx="1705">
                  <c:v>-81.552130566904069</c:v>
                </c:pt>
                <c:pt idx="1706">
                  <c:v>-81.342731697437912</c:v>
                </c:pt>
                <c:pt idx="1707">
                  <c:v>-81.13266912903434</c:v>
                </c:pt>
                <c:pt idx="1708">
                  <c:v>-80.921937693071612</c:v>
                </c:pt>
                <c:pt idx="1709">
                  <c:v>-80.710532150403807</c:v>
                </c:pt>
                <c:pt idx="1710">
                  <c:v>-80.498447190000945</c:v>
                </c:pt>
                <c:pt idx="1711">
                  <c:v>-80.285677427554745</c:v>
                </c:pt>
                <c:pt idx="1712">
                  <c:v>-80.072217404049482</c:v>
                </c:pt>
                <c:pt idx="1713">
                  <c:v>-79.858061584296976</c:v>
                </c:pt>
                <c:pt idx="1714">
                  <c:v>-79.643204355433696</c:v>
                </c:pt>
                <c:pt idx="1715">
                  <c:v>-79.427640025380171</c:v>
                </c:pt>
                <c:pt idx="1716">
                  <c:v>-79.211362821260551</c:v>
                </c:pt>
                <c:pt idx="1717">
                  <c:v>-78.994366887781126</c:v>
                </c:pt>
                <c:pt idx="1718">
                  <c:v>-78.776646285567239</c:v>
                </c:pt>
                <c:pt idx="1719">
                  <c:v>-78.558194989455899</c:v>
                </c:pt>
                <c:pt idx="1720">
                  <c:v>-78.339006886744357</c:v>
                </c:pt>
                <c:pt idx="1721">
                  <c:v>-78.11907577539165</c:v>
                </c:pt>
                <c:pt idx="1722">
                  <c:v>-77.898395362172735</c:v>
                </c:pt>
                <c:pt idx="1723">
                  <c:v>-77.676959260783235</c:v>
                </c:pt>
                <c:pt idx="1724">
                  <c:v>-77.454760989892549</c:v>
                </c:pt>
                <c:pt idx="1725">
                  <c:v>-77.231793971144953</c:v>
                </c:pt>
                <c:pt idx="1726">
                  <c:v>-77.00805152710582</c:v>
                </c:pt>
                <c:pt idx="1727">
                  <c:v>-76.783526879151481</c:v>
                </c:pt>
                <c:pt idx="1728">
                  <c:v>-76.558213145301281</c:v>
                </c:pt>
                <c:pt idx="1729">
                  <c:v>-76.332103337988684</c:v>
                </c:pt>
                <c:pt idx="1730">
                  <c:v>-76.105190361770894</c:v>
                </c:pt>
                <c:pt idx="1731">
                  <c:v>-75.877467010973618</c:v>
                </c:pt>
                <c:pt idx="1732">
                  <c:v>-75.648925967269236</c:v>
                </c:pt>
                <c:pt idx="1733">
                  <c:v>-75.41955979718648</c:v>
                </c:pt>
                <c:pt idx="1734">
                  <c:v>-75.189360949547833</c:v>
                </c:pt>
                <c:pt idx="1735">
                  <c:v>-74.958321752834024</c:v>
                </c:pt>
                <c:pt idx="1736">
                  <c:v>-74.726434412471434</c:v>
                </c:pt>
                <c:pt idx="1737">
                  <c:v>-74.493691008040315</c:v>
                </c:pt>
                <c:pt idx="1738">
                  <c:v>-74.260083490401399</c:v>
                </c:pt>
                <c:pt idx="1739">
                  <c:v>-74.025603678736658</c:v>
                </c:pt>
                <c:pt idx="1740">
                  <c:v>-73.790243257502496</c:v>
                </c:pt>
                <c:pt idx="1741">
                  <c:v>-73.553993773291438</c:v>
                </c:pt>
                <c:pt idx="1742">
                  <c:v>-73.316846631598864</c:v>
                </c:pt>
                <c:pt idx="1743">
                  <c:v>-73.078793093491853</c:v>
                </c:pt>
                <c:pt idx="1744">
                  <c:v>-72.83982427217542</c:v>
                </c:pt>
                <c:pt idx="1745">
                  <c:v>-72.599931129453537</c:v>
                </c:pt>
                <c:pt idx="1746">
                  <c:v>-72.359104472080091</c:v>
                </c:pt>
                <c:pt idx="1747">
                  <c:v>-72.117334947995644</c:v>
                </c:pt>
                <c:pt idx="1748">
                  <c:v>-71.874613042446327</c:v>
                </c:pt>
                <c:pt idx="1749">
                  <c:v>-71.630929073978919</c:v>
                </c:pt>
                <c:pt idx="1750">
                  <c:v>-71.386273190308827</c:v>
                </c:pt>
                <c:pt idx="1751">
                  <c:v>-71.140635364054816</c:v>
                </c:pt>
                <c:pt idx="1752">
                  <c:v>-70.894005388335898</c:v>
                </c:pt>
                <c:pt idx="1753">
                  <c:v>-70.64637287222466</c:v>
                </c:pt>
                <c:pt idx="1754">
                  <c:v>-70.39772723605077</c:v>
                </c:pt>
                <c:pt idx="1755">
                  <c:v>-70.148057706549565</c:v>
                </c:pt>
                <c:pt idx="1756">
                  <c:v>-69.897353311848732</c:v>
                </c:pt>
                <c:pt idx="1757">
                  <c:v>-69.645602876286475</c:v>
                </c:pt>
                <c:pt idx="1758">
                  <c:v>-69.39279501505473</c:v>
                </c:pt>
                <c:pt idx="1759">
                  <c:v>-69.138918128658958</c:v>
                </c:pt>
                <c:pt idx="1760">
                  <c:v>-68.883960397188346</c:v>
                </c:pt>
                <c:pt idx="1761">
                  <c:v>-68.627909774387064</c:v>
                </c:pt>
                <c:pt idx="1762">
                  <c:v>-68.370753981519073</c:v>
                </c:pt>
                <c:pt idx="1763">
                  <c:v>-68.112480501016918</c:v>
                </c:pt>
                <c:pt idx="1764">
                  <c:v>-67.853076569905156</c:v>
                </c:pt>
                <c:pt idx="1765">
                  <c:v>-67.592529172989344</c:v>
                </c:pt>
                <c:pt idx="1766">
                  <c:v>-67.330825035799293</c:v>
                </c:pt>
                <c:pt idx="1767">
                  <c:v>-67.067950617276267</c:v>
                </c:pt>
                <c:pt idx="1768">
                  <c:v>-66.803892102192776</c:v>
                </c:pt>
                <c:pt idx="1769">
                  <c:v>-66.538635393291727</c:v>
                </c:pt>
                <c:pt idx="1770">
                  <c:v>-66.272166103134268</c:v>
                </c:pt>
                <c:pt idx="1771">
                  <c:v>-66.004469545640788</c:v>
                </c:pt>
                <c:pt idx="1772">
                  <c:v>-65.735530727312266</c:v>
                </c:pt>
                <c:pt idx="1773">
                  <c:v>-65.465334338116818</c:v>
                </c:pt>
                <c:pt idx="1774">
                  <c:v>-65.193864742024772</c:v>
                </c:pt>
                <c:pt idx="1775">
                  <c:v>-64.921105967176985</c:v>
                </c:pt>
                <c:pt idx="1776">
                  <c:v>-64.647041695667895</c:v>
                </c:pt>
                <c:pt idx="1777">
                  <c:v>-64.371655252924938</c:v>
                </c:pt>
                <c:pt idx="1778">
                  <c:v>-64.094929596664841</c:v>
                </c:pt>
                <c:pt idx="1779">
                  <c:v>-63.816847305405354</c:v>
                </c:pt>
                <c:pt idx="1780">
                  <c:v>-63.537390566511512</c:v>
                </c:pt>
                <c:pt idx="1781">
                  <c:v>-63.256541163751827</c:v>
                </c:pt>
                <c:pt idx="1782">
                  <c:v>-62.974280464343444</c:v>
                </c:pt>
                <c:pt idx="1783">
                  <c:v>-62.690589405439688</c:v>
                </c:pt>
                <c:pt idx="1784">
                  <c:v>-62.405448480094918</c:v>
                </c:pt>
                <c:pt idx="1785">
                  <c:v>-62.11883772255748</c:v>
                </c:pt>
                <c:pt idx="1786">
                  <c:v>-61.830736693018906</c:v>
                </c:pt>
                <c:pt idx="1787">
                  <c:v>-61.54112446162965</c:v>
                </c:pt>
                <c:pt idx="1788">
                  <c:v>-61.249979591844991</c:v>
                </c:pt>
                <c:pt idx="1789">
                  <c:v>-60.95728012306477</c:v>
                </c:pt>
                <c:pt idx="1790">
                  <c:v>-60.663003552424222</c:v>
                </c:pt>
                <c:pt idx="1791">
                  <c:v>-60.367126815854306</c:v>
                </c:pt>
                <c:pt idx="1792">
                  <c:v>-60.069626268204779</c:v>
                </c:pt>
                <c:pt idx="1793">
                  <c:v>-59.770477662483437</c:v>
                </c:pt>
                <c:pt idx="1794">
                  <c:v>-59.469656128161638</c:v>
                </c:pt>
                <c:pt idx="1795">
                  <c:v>-59.167136148384238</c:v>
                </c:pt>
                <c:pt idx="1796">
                  <c:v>-58.862891536191462</c:v>
                </c:pt>
                <c:pt idx="1797">
                  <c:v>-58.556895409522873</c:v>
                </c:pt>
                <c:pt idx="1798">
                  <c:v>-58.249120165044523</c:v>
                </c:pt>
                <c:pt idx="1799">
                  <c:v>-57.939537450706311</c:v>
                </c:pt>
                <c:pt idx="1800">
                  <c:v>-57.628118136911262</c:v>
                </c:pt>
                <c:pt idx="1801">
                  <c:v>-57.3148322862573</c:v>
                </c:pt>
                <c:pt idx="1802">
                  <c:v>-56.999649121742912</c:v>
                </c:pt>
                <c:pt idx="1803">
                  <c:v>-56.682536993343909</c:v>
                </c:pt>
                <c:pt idx="1804">
                  <c:v>-56.363463342858914</c:v>
                </c:pt>
                <c:pt idx="1805">
                  <c:v>-56.042394666910909</c:v>
                </c:pt>
                <c:pt idx="1806">
                  <c:v>-55.719296477986937</c:v>
                </c:pt>
                <c:pt idx="1807">
                  <c:v>-55.394133263386387</c:v>
                </c:pt>
                <c:pt idx="1808">
                  <c:v>-55.066868441938887</c:v>
                </c:pt>
                <c:pt idx="1809">
                  <c:v>-54.737464318342397</c:v>
                </c:pt>
                <c:pt idx="1810">
                  <c:v>-54.405882034958424</c:v>
                </c:pt>
                <c:pt idx="1811">
                  <c:v>-54.072081520890357</c:v>
                </c:pt>
                <c:pt idx="1812">
                  <c:v>-53.736021438154658</c:v>
                </c:pt>
                <c:pt idx="1813">
                  <c:v>-53.39765912473888</c:v>
                </c:pt>
                <c:pt idx="1814">
                  <c:v>-53.056950534325026</c:v>
                </c:pt>
                <c:pt idx="1815">
                  <c:v>-52.713850172433993</c:v>
                </c:pt>
                <c:pt idx="1816">
                  <c:v>-52.368311028730162</c:v>
                </c:pt>
                <c:pt idx="1817">
                  <c:v>-52.020284505198738</c:v>
                </c:pt>
                <c:pt idx="1818">
                  <c:v>-51.669720339883916</c:v>
                </c:pt>
                <c:pt idx="1819">
                  <c:v>-51.316566525848337</c:v>
                </c:pt>
                <c:pt idx="1820">
                  <c:v>-50.960769224981476</c:v>
                </c:pt>
                <c:pt idx="1821">
                  <c:v>-50.602272676252625</c:v>
                </c:pt>
                <c:pt idx="1822">
                  <c:v>-50.241019097962472</c:v>
                </c:pt>
                <c:pt idx="1823">
                  <c:v>-49.876948583507172</c:v>
                </c:pt>
                <c:pt idx="1824">
                  <c:v>-49.509998990121424</c:v>
                </c:pt>
                <c:pt idx="1825">
                  <c:v>-49.140105820010461</c:v>
                </c:pt>
                <c:pt idx="1826">
                  <c:v>-48.767202093228924</c:v>
                </c:pt>
                <c:pt idx="1827">
                  <c:v>-48.391218211591166</c:v>
                </c:pt>
                <c:pt idx="1828">
                  <c:v>-48.012081812829386</c:v>
                </c:pt>
                <c:pt idx="1829">
                  <c:v>-47.629717614130676</c:v>
                </c:pt>
                <c:pt idx="1830">
                  <c:v>-47.244047244090268</c:v>
                </c:pt>
                <c:pt idx="1831">
                  <c:v>-46.85498906201807</c:v>
                </c:pt>
                <c:pt idx="1832">
                  <c:v>-46.462457963412092</c:v>
                </c:pt>
                <c:pt idx="1833">
                  <c:v>-46.066365170282609</c:v>
                </c:pt>
                <c:pt idx="1834">
                  <c:v>-45.666618004860354</c:v>
                </c:pt>
                <c:pt idx="1835">
                  <c:v>-45.263119645046935</c:v>
                </c:pt>
                <c:pt idx="1836">
                  <c:v>-44.855768859778131</c:v>
                </c:pt>
                <c:pt idx="1837">
                  <c:v>-44.444459722240282</c:v>
                </c:pt>
                <c:pt idx="1838">
                  <c:v>-44.029081298635241</c:v>
                </c:pt>
                <c:pt idx="1839">
                  <c:v>-43.609517309892738</c:v>
                </c:pt>
                <c:pt idx="1840">
                  <c:v>-43.185645763399684</c:v>
                </c:pt>
                <c:pt idx="1841">
                  <c:v>-42.757338551432817</c:v>
                </c:pt>
                <c:pt idx="1842">
                  <c:v>-42.324461012537995</c:v>
                </c:pt>
                <c:pt idx="1843">
                  <c:v>-41.886871451587822</c:v>
                </c:pt>
                <c:pt idx="1844">
                  <c:v>-41.444420613658487</c:v>
                </c:pt>
                <c:pt idx="1845">
                  <c:v>-40.996951106171885</c:v>
                </c:pt>
                <c:pt idx="1846">
                  <c:v>-40.544296762946225</c:v>
                </c:pt>
                <c:pt idx="1847">
                  <c:v>-40.086281942852366</c:v>
                </c:pt>
                <c:pt idx="1848">
                  <c:v>-39.622720754661046</c:v>
                </c:pt>
                <c:pt idx="1849">
                  <c:v>-39.153416198358045</c:v>
                </c:pt>
                <c:pt idx="1850">
                  <c:v>-38.67815921165132</c:v>
                </c:pt>
                <c:pt idx="1851">
                  <c:v>-38.196727608551143</c:v>
                </c:pt>
                <c:pt idx="1852">
                  <c:v>-37.708884894701598</c:v>
                </c:pt>
                <c:pt idx="1853">
                  <c:v>-37.214378941503938</c:v>
                </c:pt>
                <c:pt idx="1854">
                  <c:v>-36.712940497893271</c:v>
                </c:pt>
                <c:pt idx="1855">
                  <c:v>-36.204281514785727</c:v>
                </c:pt>
                <c:pt idx="1856">
                  <c:v>-35.688093252538195</c:v>
                </c:pt>
                <c:pt idx="1857">
                  <c:v>-35.164044136047046</c:v>
                </c:pt>
                <c:pt idx="1858">
                  <c:v>-34.631777315088172</c:v>
                </c:pt>
                <c:pt idx="1859">
                  <c:v>-34.090907878815102</c:v>
                </c:pt>
                <c:pt idx="1860">
                  <c:v>-33.541019662524612</c:v>
                </c:pt>
                <c:pt idx="1861">
                  <c:v>-32.98166157127114</c:v>
                </c:pt>
                <c:pt idx="1862">
                  <c:v>-32.412343327841441</c:v>
                </c:pt>
                <c:pt idx="1863">
                  <c:v>-31.832530530918529</c:v>
                </c:pt>
                <c:pt idx="1864">
                  <c:v>-31.241638881496975</c:v>
                </c:pt>
                <c:pt idx="1865">
                  <c:v>-30.639027399737458</c:v>
                </c:pt>
                <c:pt idx="1866">
                  <c:v>-30.023990407703508</c:v>
                </c:pt>
                <c:pt idx="1867">
                  <c:v>-29.395747991875805</c:v>
                </c:pt>
                <c:pt idx="1868">
                  <c:v>-28.753434577487688</c:v>
                </c:pt>
                <c:pt idx="1869">
                  <c:v>-28.096085136578537</c:v>
                </c:pt>
                <c:pt idx="1870">
                  <c:v>-27.422618401638271</c:v>
                </c:pt>
                <c:pt idx="1871">
                  <c:v>-26.731816249590555</c:v>
                </c:pt>
                <c:pt idx="1872">
                  <c:v>-26.022298130677864</c:v>
                </c:pt>
                <c:pt idx="1873">
                  <c:v>-25.29248900369177</c:v>
                </c:pt>
                <c:pt idx="1874">
                  <c:v>-24.540578640322952</c:v>
                </c:pt>
                <c:pt idx="1875">
                  <c:v>-23.764469276671786</c:v>
                </c:pt>
                <c:pt idx="1876">
                  <c:v>-22.961707253640405</c:v>
                </c:pt>
                <c:pt idx="1877">
                  <c:v>-22.129392219441627</c:v>
                </c:pt>
                <c:pt idx="1878">
                  <c:v>-21.264054176047271</c:v>
                </c:pt>
                <c:pt idx="1879">
                  <c:v>-20.361483246607577</c:v>
                </c:pt>
                <c:pt idx="1880">
                  <c:v>-19.416487838995938</c:v>
                </c:pt>
                <c:pt idx="1881">
                  <c:v>-18.422540541463977</c:v>
                </c:pt>
                <c:pt idx="1882">
                  <c:v>-17.371240600541071</c:v>
                </c:pt>
                <c:pt idx="1883">
                  <c:v>-16.251461472799232</c:v>
                </c:pt>
                <c:pt idx="1884">
                  <c:v>-15.047923444843795</c:v>
                </c:pt>
                <c:pt idx="1885">
                  <c:v>-13.73863166410267</c:v>
                </c:pt>
                <c:pt idx="1886">
                  <c:v>-12.289833196666477</c:v>
                </c:pt>
                <c:pt idx="1887">
                  <c:v>-10.644716999614852</c:v>
                </c:pt>
                <c:pt idx="1888">
                  <c:v>-8.6925255249485538</c:v>
                </c:pt>
                <c:pt idx="1889">
                  <c:v>-6.1473571558748192</c:v>
                </c:pt>
                <c:pt idx="1890">
                  <c:v>-4.3494240764585034E-5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F77F-4B33-8788-6C19E158F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401488"/>
        <c:axId val="412232816"/>
      </c:scatterChart>
      <c:valAx>
        <c:axId val="376401488"/>
        <c:scaling>
          <c:orientation val="minMax"/>
          <c:max val="5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2232816"/>
        <c:crosses val="autoZero"/>
        <c:crossBetween val="midCat"/>
      </c:valAx>
      <c:valAx>
        <c:axId val="412232816"/>
        <c:scaling>
          <c:orientation val="minMax"/>
          <c:max val="100"/>
          <c:min val="-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6401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43720005416857866"/>
          <c:y val="5.3041216662347783E-2"/>
          <c:w val="0.55973425532567167"/>
          <c:h val="0.4158301887790250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'Dispersion-Side view'!$A$1</c:f>
              <c:strCache>
                <c:ptCount val="1"/>
                <c:pt idx="0">
                  <c:v>H2 pipeline breach (DN150, 40 bar)</c:v>
                </c:pt>
              </c:strCache>
            </c:strRef>
          </c:tx>
          <c:spPr>
            <a:ln w="12700" cap="rnd">
              <a:solidFill>
                <a:srgbClr val="00AAFF"/>
              </a:solidFill>
              <a:round/>
            </a:ln>
            <a:effectLst/>
          </c:spPr>
          <c:marker>
            <c:symbol val="none"/>
          </c:marker>
          <c:xVal>
            <c:numRef>
              <c:f>'Dispersion-Side view'!$A$3:$A$345</c:f>
              <c:numCache>
                <c:formatCode>General</c:formatCode>
                <c:ptCount val="343"/>
                <c:pt idx="0">
                  <c:v>0.28621642783829399</c:v>
                </c:pt>
                <c:pt idx="1">
                  <c:v>0.14638243355980901</c:v>
                </c:pt>
                <c:pt idx="2">
                  <c:v>-5.1097985034971302E-2</c:v>
                </c:pt>
                <c:pt idx="3">
                  <c:v>-0.32466879218211198</c:v>
                </c:pt>
                <c:pt idx="4">
                  <c:v>-0.36753691991153298</c:v>
                </c:pt>
                <c:pt idx="5">
                  <c:v>-0.62679805772071695</c:v>
                </c:pt>
                <c:pt idx="6">
                  <c:v>-0.85358743534613002</c:v>
                </c:pt>
                <c:pt idx="7">
                  <c:v>-0.99880116590722101</c:v>
                </c:pt>
                <c:pt idx="8">
                  <c:v>-1.1477130250528</c:v>
                </c:pt>
                <c:pt idx="9">
                  <c:v>-1.2204998668523599</c:v>
                </c:pt>
                <c:pt idx="10">
                  <c:v>-1.27089851259737</c:v>
                </c:pt>
                <c:pt idx="11">
                  <c:v>-1.3896402344465499</c:v>
                </c:pt>
                <c:pt idx="12">
                  <c:v>-1.3931976150380401</c:v>
                </c:pt>
                <c:pt idx="13">
                  <c:v>-1.5706547651640399</c:v>
                </c:pt>
                <c:pt idx="14">
                  <c:v>-1.5833878490200699</c:v>
                </c:pt>
                <c:pt idx="15">
                  <c:v>-1.61905637910985</c:v>
                </c:pt>
                <c:pt idx="16">
                  <c:v>-1.73111842131272</c:v>
                </c:pt>
                <c:pt idx="17">
                  <c:v>-1.8155144847910401</c:v>
                </c:pt>
                <c:pt idx="18">
                  <c:v>-1.8860838821698001</c:v>
                </c:pt>
                <c:pt idx="19">
                  <c:v>-2.0437973312491802</c:v>
                </c:pt>
                <c:pt idx="20">
                  <c:v>-2.0447871893219198</c:v>
                </c:pt>
                <c:pt idx="21">
                  <c:v>-2.0449774323682299</c:v>
                </c:pt>
                <c:pt idx="22">
                  <c:v>-2.0455454826032402</c:v>
                </c:pt>
                <c:pt idx="23">
                  <c:v>-2.1664279981512999</c:v>
                </c:pt>
                <c:pt idx="24">
                  <c:v>-2.2401515188632999</c:v>
                </c:pt>
                <c:pt idx="25">
                  <c:v>-2.29561087794495</c:v>
                </c:pt>
                <c:pt idx="26">
                  <c:v>-2.4150695952889301</c:v>
                </c:pt>
                <c:pt idx="27">
                  <c:v>-2.4230588155627899</c:v>
                </c:pt>
                <c:pt idx="28">
                  <c:v>-2.4250516789010201</c:v>
                </c:pt>
                <c:pt idx="29">
                  <c:v>-2.4314487818286699</c:v>
                </c:pt>
                <c:pt idx="30">
                  <c:v>-2.5290400438248799</c:v>
                </c:pt>
                <c:pt idx="31">
                  <c:v>-2.5804861134219501</c:v>
                </c:pt>
                <c:pt idx="32">
                  <c:v>-2.6344116592990301</c:v>
                </c:pt>
                <c:pt idx="33">
                  <c:v>-2.6758290153769799</c:v>
                </c:pt>
                <c:pt idx="34">
                  <c:v>-2.7202014352679602</c:v>
                </c:pt>
                <c:pt idx="35">
                  <c:v>-2.7332650501390701</c:v>
                </c:pt>
                <c:pt idx="36">
                  <c:v>-2.7806285267113702</c:v>
                </c:pt>
                <c:pt idx="37">
                  <c:v>-2.82078138690061</c:v>
                </c:pt>
                <c:pt idx="38">
                  <c:v>-2.8388874337535501</c:v>
                </c:pt>
                <c:pt idx="39">
                  <c:v>-2.8639947967644601</c:v>
                </c:pt>
                <c:pt idx="40">
                  <c:v>-2.89663964895633</c:v>
                </c:pt>
                <c:pt idx="41">
                  <c:v>-2.9356943800103301</c:v>
                </c:pt>
                <c:pt idx="42">
                  <c:v>-2.9650842157139401</c:v>
                </c:pt>
                <c:pt idx="43">
                  <c:v>-2.9830344004780098</c:v>
                </c:pt>
                <c:pt idx="44">
                  <c:v>-3.0110936051142598</c:v>
                </c:pt>
                <c:pt idx="45">
                  <c:v>-3.0214539708550099</c:v>
                </c:pt>
                <c:pt idx="46">
                  <c:v>-3.0583823629902498</c:v>
                </c:pt>
                <c:pt idx="47">
                  <c:v>-3.0641517613069098</c:v>
                </c:pt>
                <c:pt idx="48">
                  <c:v>-3.06592441759362</c:v>
                </c:pt>
                <c:pt idx="49">
                  <c:v>-3.0940488144057201</c:v>
                </c:pt>
                <c:pt idx="50">
                  <c:v>-3.09420799568688</c:v>
                </c:pt>
                <c:pt idx="51">
                  <c:v>-3.0941695891146499</c:v>
                </c:pt>
                <c:pt idx="52">
                  <c:v>-3.0965794255014898</c:v>
                </c:pt>
                <c:pt idx="53">
                  <c:v>-3.1007170353586799</c:v>
                </c:pt>
                <c:pt idx="54">
                  <c:v>-3.10098608941923</c:v>
                </c:pt>
                <c:pt idx="55">
                  <c:v>-3.10090440666449</c:v>
                </c:pt>
                <c:pt idx="56">
                  <c:v>-3.0965794255014898</c:v>
                </c:pt>
                <c:pt idx="57">
                  <c:v>-3.08519491937568</c:v>
                </c:pt>
                <c:pt idx="58">
                  <c:v>-3.0841390604247301</c:v>
                </c:pt>
                <c:pt idx="59">
                  <c:v>-3.0818654913863899</c:v>
                </c:pt>
                <c:pt idx="60">
                  <c:v>-3.0506950973665399</c:v>
                </c:pt>
                <c:pt idx="61">
                  <c:v>-3.0431093046829201</c:v>
                </c:pt>
                <c:pt idx="62">
                  <c:v>-3.0280182081751401</c:v>
                </c:pt>
                <c:pt idx="63">
                  <c:v>-3.0001348213418999</c:v>
                </c:pt>
                <c:pt idx="64">
                  <c:v>-2.9774901671329901</c:v>
                </c:pt>
                <c:pt idx="65">
                  <c:v>-2.9358167309165601</c:v>
                </c:pt>
                <c:pt idx="66">
                  <c:v>-2.9298151346560299</c:v>
                </c:pt>
                <c:pt idx="67">
                  <c:v>-2.88716391099757</c:v>
                </c:pt>
                <c:pt idx="68">
                  <c:v>-2.8610336394761799</c:v>
                </c:pt>
                <c:pt idx="69">
                  <c:v>-2.7806285267113702</c:v>
                </c:pt>
                <c:pt idx="70">
                  <c:v>-2.7747265741565199</c:v>
                </c:pt>
                <c:pt idx="71">
                  <c:v>-2.7724616496088301</c:v>
                </c:pt>
                <c:pt idx="72">
                  <c:v>-2.7665779487541799</c:v>
                </c:pt>
                <c:pt idx="73">
                  <c:v>-2.6765580246113498</c:v>
                </c:pt>
                <c:pt idx="74">
                  <c:v>-2.6308493415069401</c:v>
                </c:pt>
                <c:pt idx="75">
                  <c:v>-2.5691841625590301</c:v>
                </c:pt>
                <c:pt idx="76">
                  <c:v>-2.49054999145311</c:v>
                </c:pt>
                <c:pt idx="77">
                  <c:v>-2.4625662050854098</c:v>
                </c:pt>
                <c:pt idx="78">
                  <c:v>-2.4521958832109401</c:v>
                </c:pt>
                <c:pt idx="79">
                  <c:v>-2.4314487818286699</c:v>
                </c:pt>
                <c:pt idx="80">
                  <c:v>-2.3260824396289599</c:v>
                </c:pt>
                <c:pt idx="81">
                  <c:v>-2.2692310630033399</c:v>
                </c:pt>
                <c:pt idx="82">
                  <c:v>-2.1904459812561101</c:v>
                </c:pt>
                <c:pt idx="83">
                  <c:v>-2.0455454826032402</c:v>
                </c:pt>
                <c:pt idx="84">
                  <c:v>-2.0453061638841401</c:v>
                </c:pt>
                <c:pt idx="85">
                  <c:v>-2.0451665354871098</c:v>
                </c:pt>
                <c:pt idx="86">
                  <c:v>-2.0446127451681702</c:v>
                </c:pt>
                <c:pt idx="87">
                  <c:v>-1.8917342094729901</c:v>
                </c:pt>
                <c:pt idx="88">
                  <c:v>-1.7966664927509599</c:v>
                </c:pt>
                <c:pt idx="89">
                  <c:v>-1.7290683496199599</c:v>
                </c:pt>
                <c:pt idx="90">
                  <c:v>-1.61905637910985</c:v>
                </c:pt>
                <c:pt idx="91">
                  <c:v>-1.5558977918452801</c:v>
                </c:pt>
                <c:pt idx="92">
                  <c:v>-1.5151993758665201</c:v>
                </c:pt>
                <c:pt idx="93">
                  <c:v>-1.3744753155017599</c:v>
                </c:pt>
                <c:pt idx="94">
                  <c:v>-1.3208332217268799</c:v>
                </c:pt>
                <c:pt idx="95">
                  <c:v>-1.2101827373112799</c:v>
                </c:pt>
                <c:pt idx="96">
                  <c:v>-1.18526436445507</c:v>
                </c:pt>
                <c:pt idx="97">
                  <c:v>-1.1477130250528</c:v>
                </c:pt>
                <c:pt idx="98">
                  <c:v>-0.98135785675279197</c:v>
                </c:pt>
                <c:pt idx="99">
                  <c:v>-0.86580815146642598</c:v>
                </c:pt>
                <c:pt idx="100">
                  <c:v>-0.77010158784875005</c:v>
                </c:pt>
                <c:pt idx="101">
                  <c:v>-0.62679805772071695</c:v>
                </c:pt>
                <c:pt idx="102">
                  <c:v>-0.54997271143403503</c:v>
                </c:pt>
                <c:pt idx="103">
                  <c:v>-0.49673312632438299</c:v>
                </c:pt>
                <c:pt idx="104">
                  <c:v>-0.31670463683536998</c:v>
                </c:pt>
                <c:pt idx="105">
                  <c:v>-0.18222533971045399</c:v>
                </c:pt>
                <c:pt idx="106">
                  <c:v>-9.1446693350661704E-2</c:v>
                </c:pt>
                <c:pt idx="107">
                  <c:v>-7.4762049323147103E-2</c:v>
                </c:pt>
                <c:pt idx="108">
                  <c:v>-5.1097985034971302E-2</c:v>
                </c:pt>
                <c:pt idx="109">
                  <c:v>0.181360456641873</c:v>
                </c:pt>
                <c:pt idx="110">
                  <c:v>0.34769470932935398</c:v>
                </c:pt>
                <c:pt idx="111">
                  <c:v>0.44502384817364898</c:v>
                </c:pt>
                <c:pt idx="112">
                  <c:v>0.58514899283135202</c:v>
                </c:pt>
                <c:pt idx="113">
                  <c:v>0.72334020975798596</c:v>
                </c:pt>
                <c:pt idx="114">
                  <c:v>0.82324376927521303</c:v>
                </c:pt>
                <c:pt idx="115">
                  <c:v>1.01515359206175</c:v>
                </c:pt>
                <c:pt idx="116">
                  <c:v>1.2883106494827301</c:v>
                </c:pt>
                <c:pt idx="117">
                  <c:v>1.3144348227224401</c:v>
                </c:pt>
                <c:pt idx="118">
                  <c:v>1.3330659567885199</c:v>
                </c:pt>
                <c:pt idx="119">
                  <c:v>1.45370348309271</c:v>
                </c:pt>
                <c:pt idx="120">
                  <c:v>1.6337097098686899</c:v>
                </c:pt>
                <c:pt idx="121">
                  <c:v>1.8861755909050599</c:v>
                </c:pt>
                <c:pt idx="122">
                  <c:v>1.9606997586945401</c:v>
                </c:pt>
                <c:pt idx="123">
                  <c:v>2.06542446311974</c:v>
                </c:pt>
                <c:pt idx="124">
                  <c:v>2.30936520803722</c:v>
                </c:pt>
                <c:pt idx="125">
                  <c:v>2.4873451126681299</c:v>
                </c:pt>
                <c:pt idx="126">
                  <c:v>2.6686472805573098</c:v>
                </c:pt>
                <c:pt idx="127">
                  <c:v>2.9242680499862002</c:v>
                </c:pt>
                <c:pt idx="128">
                  <c:v>3.0251306068536801</c:v>
                </c:pt>
                <c:pt idx="129">
                  <c:v>3.0822736056440401</c:v>
                </c:pt>
                <c:pt idx="130">
                  <c:v>3.3019952250840601</c:v>
                </c:pt>
                <c:pt idx="131">
                  <c:v>3.3647695509238398</c:v>
                </c:pt>
                <c:pt idx="132">
                  <c:v>3.6163114429440202</c:v>
                </c:pt>
                <c:pt idx="133">
                  <c:v>3.70848498403643</c:v>
                </c:pt>
                <c:pt idx="134">
                  <c:v>3.8734370053667999</c:v>
                </c:pt>
                <c:pt idx="135">
                  <c:v>4.1065079850018797</c:v>
                </c:pt>
                <c:pt idx="136">
                  <c:v>4.2835354022490204</c:v>
                </c:pt>
                <c:pt idx="137">
                  <c:v>4.5557994736404899</c:v>
                </c:pt>
                <c:pt idx="138">
                  <c:v>4.9224309311936896</c:v>
                </c:pt>
                <c:pt idx="139">
                  <c:v>5.0122133061326801</c:v>
                </c:pt>
                <c:pt idx="140">
                  <c:v>5.0768628636842399</c:v>
                </c:pt>
                <c:pt idx="141">
                  <c:v>5.49294150669835</c:v>
                </c:pt>
                <c:pt idx="142">
                  <c:v>5.5155279155166603</c:v>
                </c:pt>
                <c:pt idx="143">
                  <c:v>5.9028998256392704</c:v>
                </c:pt>
                <c:pt idx="144">
                  <c:v>5.9768707166685999</c:v>
                </c:pt>
                <c:pt idx="145">
                  <c:v>6.0817485112555598</c:v>
                </c:pt>
                <c:pt idx="146">
                  <c:v>6.5042286538208698</c:v>
                </c:pt>
                <c:pt idx="147">
                  <c:v>6.8107842361201598</c:v>
                </c:pt>
                <c:pt idx="148">
                  <c:v>7.0406926557365397</c:v>
                </c:pt>
                <c:pt idx="149">
                  <c:v>7.3629925855537701</c:v>
                </c:pt>
                <c:pt idx="150">
                  <c:v>7.6037538059200402</c:v>
                </c:pt>
                <c:pt idx="151">
                  <c:v>7.7836444440401102</c:v>
                </c:pt>
                <c:pt idx="152">
                  <c:v>8.2059465601535102</c:v>
                </c:pt>
                <c:pt idx="153">
                  <c:v>8.7789862754249199</c:v>
                </c:pt>
                <c:pt idx="154">
                  <c:v>8.8044526951802506</c:v>
                </c:pt>
                <c:pt idx="155">
                  <c:v>8.8244353713584704</c:v>
                </c:pt>
                <c:pt idx="156">
                  <c:v>9.0279871303574293</c:v>
                </c:pt>
                <c:pt idx="157">
                  <c:v>9.4920055618390506</c:v>
                </c:pt>
                <c:pt idx="158">
                  <c:v>10.040151730307199</c:v>
                </c:pt>
                <c:pt idx="159">
                  <c:v>10.171290611712999</c:v>
                </c:pt>
                <c:pt idx="160">
                  <c:v>10.343901321649099</c:v>
                </c:pt>
                <c:pt idx="161">
                  <c:v>10.930982861107699</c:v>
                </c:pt>
                <c:pt idx="162">
                  <c:v>11.409426700266</c:v>
                </c:pt>
                <c:pt idx="163">
                  <c:v>11.705893210340699</c:v>
                </c:pt>
                <c:pt idx="164">
                  <c:v>12.073399919995101</c:v>
                </c:pt>
                <c:pt idx="165">
                  <c:v>12.550051439315499</c:v>
                </c:pt>
                <c:pt idx="166">
                  <c:v>12.9768378282209</c:v>
                </c:pt>
                <c:pt idx="167">
                  <c:v>13.4522581429848</c:v>
                </c:pt>
                <c:pt idx="168">
                  <c:v>13.984791473739801</c:v>
                </c:pt>
                <c:pt idx="169">
                  <c:v>14.420887218189399</c:v>
                </c:pt>
                <c:pt idx="170">
                  <c:v>14.8714324416037</c:v>
                </c:pt>
                <c:pt idx="171">
                  <c:v>15.494125164429301</c:v>
                </c:pt>
                <c:pt idx="172">
                  <c:v>16.097205831993701</c:v>
                </c:pt>
                <c:pt idx="173">
                  <c:v>16.6757626695677</c:v>
                </c:pt>
                <c:pt idx="174">
                  <c:v>17.442553546327701</c:v>
                </c:pt>
                <c:pt idx="175">
                  <c:v>18.008208830823701</c:v>
                </c:pt>
                <c:pt idx="176">
                  <c:v>18.4317847476614</c:v>
                </c:pt>
                <c:pt idx="177">
                  <c:v>19.677224366399301</c:v>
                </c:pt>
                <c:pt idx="178">
                  <c:v>19.726543757341801</c:v>
                </c:pt>
                <c:pt idx="179">
                  <c:v>21.011893471210001</c:v>
                </c:pt>
                <c:pt idx="180">
                  <c:v>22.018251691203702</c:v>
                </c:pt>
                <c:pt idx="181">
                  <c:v>22.692209304838201</c:v>
                </c:pt>
                <c:pt idx="182">
                  <c:v>23.863354597949101</c:v>
                </c:pt>
                <c:pt idx="183">
                  <c:v>24.523107467450899</c:v>
                </c:pt>
                <c:pt idx="184">
                  <c:v>24.958687096593899</c:v>
                </c:pt>
                <c:pt idx="185">
                  <c:v>25.6910634013663</c:v>
                </c:pt>
                <c:pt idx="186">
                  <c:v>26.105818003966299</c:v>
                </c:pt>
                <c:pt idx="187">
                  <c:v>26.526920805850299</c:v>
                </c:pt>
                <c:pt idx="188">
                  <c:v>26.666505743618</c:v>
                </c:pt>
                <c:pt idx="189">
                  <c:v>27.014706509244402</c:v>
                </c:pt>
                <c:pt idx="190">
                  <c:v>27.310460791363301</c:v>
                </c:pt>
                <c:pt idx="191">
                  <c:v>27.352744283255401</c:v>
                </c:pt>
                <c:pt idx="192">
                  <c:v>27.391980991098801</c:v>
                </c:pt>
                <c:pt idx="193">
                  <c:v>27.723238542473801</c:v>
                </c:pt>
                <c:pt idx="194">
                  <c:v>27.7907184233338</c:v>
                </c:pt>
                <c:pt idx="195">
                  <c:v>27.839094792982699</c:v>
                </c:pt>
                <c:pt idx="196">
                  <c:v>27.993305857216601</c:v>
                </c:pt>
                <c:pt idx="197">
                  <c:v>28.0462588724114</c:v>
                </c:pt>
                <c:pt idx="198">
                  <c:v>28.066809103510199</c:v>
                </c:pt>
                <c:pt idx="199">
                  <c:v>28.135677201332701</c:v>
                </c:pt>
                <c:pt idx="200">
                  <c:v>28.1559885849904</c:v>
                </c:pt>
                <c:pt idx="201">
                  <c:v>28.139360073023902</c:v>
                </c:pt>
                <c:pt idx="202">
                  <c:v>28.162549097787299</c:v>
                </c:pt>
                <c:pt idx="203">
                  <c:v>28.146722799313501</c:v>
                </c:pt>
                <c:pt idx="204">
                  <c:v>28.097686557239001</c:v>
                </c:pt>
                <c:pt idx="205">
                  <c:v>28.083758575402801</c:v>
                </c:pt>
                <c:pt idx="206">
                  <c:v>28.038409396733599</c:v>
                </c:pt>
                <c:pt idx="207">
                  <c:v>27.9695180829215</c:v>
                </c:pt>
                <c:pt idx="208">
                  <c:v>27.909340794949099</c:v>
                </c:pt>
                <c:pt idx="209">
                  <c:v>27.848672310132802</c:v>
                </c:pt>
                <c:pt idx="210">
                  <c:v>27.775437915675699</c:v>
                </c:pt>
                <c:pt idx="211">
                  <c:v>27.6469219836939</c:v>
                </c:pt>
                <c:pt idx="212">
                  <c:v>27.589522216818501</c:v>
                </c:pt>
                <c:pt idx="213">
                  <c:v>27.531190146773099</c:v>
                </c:pt>
                <c:pt idx="214">
                  <c:v>27.321502397374999</c:v>
                </c:pt>
                <c:pt idx="215">
                  <c:v>27.288756109998001</c:v>
                </c:pt>
                <c:pt idx="216">
                  <c:v>27.255000708872199</c:v>
                </c:pt>
                <c:pt idx="217">
                  <c:v>27.014706509244402</c:v>
                </c:pt>
                <c:pt idx="218">
                  <c:v>26.921193591092798</c:v>
                </c:pt>
                <c:pt idx="219">
                  <c:v>26.913074701115999</c:v>
                </c:pt>
                <c:pt idx="220">
                  <c:v>26.899822543061699</c:v>
                </c:pt>
                <c:pt idx="221">
                  <c:v>26.526274547758401</c:v>
                </c:pt>
                <c:pt idx="222">
                  <c:v>26.473250814794898</c:v>
                </c:pt>
                <c:pt idx="223">
                  <c:v>26.386169434956699</c:v>
                </c:pt>
                <c:pt idx="224">
                  <c:v>26.109530981860001</c:v>
                </c:pt>
                <c:pt idx="225">
                  <c:v>25.991067327240899</c:v>
                </c:pt>
                <c:pt idx="226">
                  <c:v>25.796226624759299</c:v>
                </c:pt>
                <c:pt idx="227">
                  <c:v>25.6738752476871</c:v>
                </c:pt>
                <c:pt idx="228">
                  <c:v>25.470661689630202</c:v>
                </c:pt>
                <c:pt idx="229">
                  <c:v>25.2151839468163</c:v>
                </c:pt>
                <c:pt idx="230">
                  <c:v>25.145784075283501</c:v>
                </c:pt>
                <c:pt idx="231">
                  <c:v>24.915594332741399</c:v>
                </c:pt>
                <c:pt idx="232">
                  <c:v>24.733561152394799</c:v>
                </c:pt>
                <c:pt idx="233">
                  <c:v>24.4416290040738</c:v>
                </c:pt>
                <c:pt idx="234">
                  <c:v>24.326410823782599</c:v>
                </c:pt>
                <c:pt idx="235">
                  <c:v>24.241179968652801</c:v>
                </c:pt>
                <c:pt idx="236">
                  <c:v>23.863354597949101</c:v>
                </c:pt>
                <c:pt idx="237">
                  <c:v>23.730520013005499</c:v>
                </c:pt>
                <c:pt idx="238">
                  <c:v>23.7060871217118</c:v>
                </c:pt>
                <c:pt idx="239">
                  <c:v>23.663714492367902</c:v>
                </c:pt>
                <c:pt idx="240">
                  <c:v>23.186592135802002</c:v>
                </c:pt>
                <c:pt idx="241">
                  <c:v>23.050379708633098</c:v>
                </c:pt>
                <c:pt idx="242">
                  <c:v>22.801777056497698</c:v>
                </c:pt>
                <c:pt idx="243">
                  <c:v>22.639682289049599</c:v>
                </c:pt>
                <c:pt idx="244">
                  <c:v>22.3677950210764</c:v>
                </c:pt>
                <c:pt idx="245">
                  <c:v>22.083756633398401</c:v>
                </c:pt>
                <c:pt idx="246">
                  <c:v>21.888461633473501</c:v>
                </c:pt>
                <c:pt idx="247">
                  <c:v>21.666996047134599</c:v>
                </c:pt>
                <c:pt idx="248">
                  <c:v>21.521350071568399</c:v>
                </c:pt>
                <c:pt idx="249">
                  <c:v>21.011893471210001</c:v>
                </c:pt>
                <c:pt idx="250">
                  <c:v>20.951660222210499</c:v>
                </c:pt>
                <c:pt idx="251">
                  <c:v>20.936995185261299</c:v>
                </c:pt>
                <c:pt idx="252">
                  <c:v>20.908366421884001</c:v>
                </c:pt>
                <c:pt idx="253">
                  <c:v>20.351420721761802</c:v>
                </c:pt>
                <c:pt idx="254">
                  <c:v>20.178416815958901</c:v>
                </c:pt>
                <c:pt idx="255">
                  <c:v>19.830533151245302</c:v>
                </c:pt>
                <c:pt idx="256">
                  <c:v>19.763571841118502</c:v>
                </c:pt>
                <c:pt idx="257">
                  <c:v>19.413410012835602</c:v>
                </c:pt>
                <c:pt idx="258">
                  <c:v>19.167008822821501</c:v>
                </c:pt>
                <c:pt idx="259">
                  <c:v>18.7106323465249</c:v>
                </c:pt>
                <c:pt idx="260">
                  <c:v>18.6214471842389</c:v>
                </c:pt>
                <c:pt idx="261">
                  <c:v>18.5717910785478</c:v>
                </c:pt>
                <c:pt idx="262">
                  <c:v>18.4317847476614</c:v>
                </c:pt>
                <c:pt idx="263">
                  <c:v>17.955407123936599</c:v>
                </c:pt>
                <c:pt idx="264">
                  <c:v>17.807724817954199</c:v>
                </c:pt>
                <c:pt idx="265">
                  <c:v>17.473203702700001</c:v>
                </c:pt>
                <c:pt idx="266">
                  <c:v>17.346136930202199</c:v>
                </c:pt>
                <c:pt idx="267">
                  <c:v>16.9848671322302</c:v>
                </c:pt>
                <c:pt idx="268">
                  <c:v>16.734373363358898</c:v>
                </c:pt>
                <c:pt idx="269">
                  <c:v>16.165903903950699</c:v>
                </c:pt>
                <c:pt idx="270">
                  <c:v>16.140077275158902</c:v>
                </c:pt>
                <c:pt idx="271">
                  <c:v>16.127442720988402</c:v>
                </c:pt>
                <c:pt idx="272">
                  <c:v>16.097205831993701</c:v>
                </c:pt>
                <c:pt idx="273">
                  <c:v>15.5022516174431</c:v>
                </c:pt>
                <c:pt idx="274">
                  <c:v>15.281291074355099</c:v>
                </c:pt>
                <c:pt idx="275">
                  <c:v>14.8864967994901</c:v>
                </c:pt>
                <c:pt idx="276">
                  <c:v>14.7155441380208</c:v>
                </c:pt>
                <c:pt idx="277">
                  <c:v>14.411890385641501</c:v>
                </c:pt>
                <c:pt idx="278">
                  <c:v>14.2741297049539</c:v>
                </c:pt>
                <c:pt idx="279">
                  <c:v>13.984791473739801</c:v>
                </c:pt>
                <c:pt idx="280">
                  <c:v>13.654513542964599</c:v>
                </c:pt>
                <c:pt idx="281">
                  <c:v>13.5196151035629</c:v>
                </c:pt>
                <c:pt idx="282">
                  <c:v>13.0802385368173</c:v>
                </c:pt>
                <c:pt idx="283">
                  <c:v>13.030153897646301</c:v>
                </c:pt>
                <c:pt idx="284">
                  <c:v>12.5932432476435</c:v>
                </c:pt>
                <c:pt idx="285">
                  <c:v>12.404265590998699</c:v>
                </c:pt>
                <c:pt idx="286">
                  <c:v>12.073399919995101</c:v>
                </c:pt>
                <c:pt idx="287">
                  <c:v>11.7681471721015</c:v>
                </c:pt>
                <c:pt idx="288">
                  <c:v>11.618250680961699</c:v>
                </c:pt>
                <c:pt idx="289">
                  <c:v>11.143837656723701</c:v>
                </c:pt>
                <c:pt idx="290">
                  <c:v>11.0410456274833</c:v>
                </c:pt>
                <c:pt idx="291">
                  <c:v>10.6525934564072</c:v>
                </c:pt>
                <c:pt idx="292">
                  <c:v>10.5260001705851</c:v>
                </c:pt>
                <c:pt idx="293">
                  <c:v>10.343901321649099</c:v>
                </c:pt>
                <c:pt idx="294">
                  <c:v>9.8846943485647003</c:v>
                </c:pt>
                <c:pt idx="295">
                  <c:v>9.6167100816534496</c:v>
                </c:pt>
                <c:pt idx="296">
                  <c:v>9.2504095245553195</c:v>
                </c:pt>
                <c:pt idx="297">
                  <c:v>8.7789862754249199</c:v>
                </c:pt>
                <c:pt idx="298">
                  <c:v>8.6248817185842093</c:v>
                </c:pt>
                <c:pt idx="299">
                  <c:v>8.5316721133880709</c:v>
                </c:pt>
                <c:pt idx="300">
                  <c:v>7.9918105920040503</c:v>
                </c:pt>
                <c:pt idx="301">
                  <c:v>7.6377734827581598</c:v>
                </c:pt>
                <c:pt idx="302">
                  <c:v>7.4296451698019998</c:v>
                </c:pt>
                <c:pt idx="303">
                  <c:v>7.3954653544889402</c:v>
                </c:pt>
                <c:pt idx="304">
                  <c:v>7.3629925855537701</c:v>
                </c:pt>
                <c:pt idx="305">
                  <c:v>6.7879827416063598</c:v>
                </c:pt>
                <c:pt idx="306">
                  <c:v>6.3921969178272802</c:v>
                </c:pt>
                <c:pt idx="307">
                  <c:v>6.2338348283241798</c:v>
                </c:pt>
                <c:pt idx="308">
                  <c:v>6.0817485112555598</c:v>
                </c:pt>
                <c:pt idx="309">
                  <c:v>5.6917499386263897</c:v>
                </c:pt>
                <c:pt idx="310">
                  <c:v>5.4506299574905404</c:v>
                </c:pt>
                <c:pt idx="311">
                  <c:v>5.1953321020385204</c:v>
                </c:pt>
                <c:pt idx="312">
                  <c:v>4.9224309311936896</c:v>
                </c:pt>
                <c:pt idx="313">
                  <c:v>4.74226150418637</c:v>
                </c:pt>
                <c:pt idx="314">
                  <c:v>4.6466999734816303</c:v>
                </c:pt>
                <c:pt idx="315">
                  <c:v>4.3034036591769196</c:v>
                </c:pt>
                <c:pt idx="316">
                  <c:v>4.11283509834157</c:v>
                </c:pt>
                <c:pt idx="317">
                  <c:v>3.9698398834913098</c:v>
                </c:pt>
                <c:pt idx="318">
                  <c:v>3.9256744504261598</c:v>
                </c:pt>
                <c:pt idx="319">
                  <c:v>3.8734370053667999</c:v>
                </c:pt>
                <c:pt idx="320">
                  <c:v>3.5440919926337</c:v>
                </c:pt>
                <c:pt idx="321">
                  <c:v>3.3992838613298799</c:v>
                </c:pt>
                <c:pt idx="322">
                  <c:v>3.2082292095812202</c:v>
                </c:pt>
                <c:pt idx="323">
                  <c:v>2.9335435723371202</c:v>
                </c:pt>
                <c:pt idx="324">
                  <c:v>2.9288593277764101</c:v>
                </c:pt>
                <c:pt idx="325">
                  <c:v>2.9274159932506501</c:v>
                </c:pt>
                <c:pt idx="326">
                  <c:v>2.9242680499862002</c:v>
                </c:pt>
                <c:pt idx="327">
                  <c:v>2.5795105007697101</c:v>
                </c:pt>
                <c:pt idx="328">
                  <c:v>2.4418107592819598</c:v>
                </c:pt>
                <c:pt idx="329">
                  <c:v>2.30554410877986</c:v>
                </c:pt>
                <c:pt idx="330">
                  <c:v>2.0886199076032002</c:v>
                </c:pt>
                <c:pt idx="331">
                  <c:v>2.07829764842577</c:v>
                </c:pt>
                <c:pt idx="332">
                  <c:v>2.0753430322488602</c:v>
                </c:pt>
                <c:pt idx="333">
                  <c:v>2.06542446311974</c:v>
                </c:pt>
                <c:pt idx="334">
                  <c:v>1.7602999796315499</c:v>
                </c:pt>
                <c:pt idx="335">
                  <c:v>1.6521897578235101</c:v>
                </c:pt>
                <c:pt idx="336">
                  <c:v>1.54964976152633</c:v>
                </c:pt>
                <c:pt idx="337">
                  <c:v>1.38800616846451</c:v>
                </c:pt>
                <c:pt idx="338">
                  <c:v>1.3480275084533699</c:v>
                </c:pt>
                <c:pt idx="339">
                  <c:v>1.32806845610813</c:v>
                </c:pt>
                <c:pt idx="340">
                  <c:v>1.2883106494827301</c:v>
                </c:pt>
                <c:pt idx="341">
                  <c:v>0.99838581696060003</c:v>
                </c:pt>
                <c:pt idx="342">
                  <c:v>0.89807266660668295</c:v>
                </c:pt>
              </c:numCache>
            </c:numRef>
          </c:xVal>
          <c:yVal>
            <c:numRef>
              <c:f>'Dispersion-Side view'!$B$3:$B$345</c:f>
              <c:numCache>
                <c:formatCode>General</c:formatCode>
                <c:ptCount val="343"/>
                <c:pt idx="0">
                  <c:v>1</c:v>
                </c:pt>
                <c:pt idx="1">
                  <c:v>1.2010195147898299</c:v>
                </c:pt>
                <c:pt idx="2">
                  <c:v>1.27005933406108</c:v>
                </c:pt>
                <c:pt idx="3">
                  <c:v>1.28959267915729</c:v>
                </c:pt>
                <c:pt idx="4">
                  <c:v>1.28959267915729</c:v>
                </c:pt>
                <c:pt idx="5">
                  <c:v>1.3121720281609099</c:v>
                </c:pt>
                <c:pt idx="6">
                  <c:v>1.36100483818436</c:v>
                </c:pt>
                <c:pt idx="7">
                  <c:v>1.44042996783674</c:v>
                </c:pt>
                <c:pt idx="8">
                  <c:v>1.49459226658198</c:v>
                </c:pt>
                <c:pt idx="9">
                  <c:v>1.5331568077775899</c:v>
                </c:pt>
                <c:pt idx="10">
                  <c:v>1.62580363904236</c:v>
                </c:pt>
                <c:pt idx="11">
                  <c:v>1.9382206695625701</c:v>
                </c:pt>
                <c:pt idx="12">
                  <c:v>1.9439175091247101</c:v>
                </c:pt>
                <c:pt idx="13">
                  <c:v>2.2516072780847201</c:v>
                </c:pt>
                <c:pt idx="14">
                  <c:v>2.3012161169712999</c:v>
                </c:pt>
                <c:pt idx="15">
                  <c:v>2.38690473078726</c:v>
                </c:pt>
                <c:pt idx="16">
                  <c:v>2.71894277447096</c:v>
                </c:pt>
                <c:pt idx="17">
                  <c:v>2.8774109171270799</c:v>
                </c:pt>
                <c:pt idx="18">
                  <c:v>3.11877897360562</c:v>
                </c:pt>
                <c:pt idx="19">
                  <c:v>3.5005173679908301</c:v>
                </c:pt>
                <c:pt idx="20">
                  <c:v>3.5032145561694401</c:v>
                </c:pt>
                <c:pt idx="21">
                  <c:v>3.5040911171558</c:v>
                </c:pt>
                <c:pt idx="22">
                  <c:v>3.50588577203782</c:v>
                </c:pt>
                <c:pt idx="23">
                  <c:v>3.9396338119252299</c:v>
                </c:pt>
                <c:pt idx="24">
                  <c:v>4.1290181952117999</c:v>
                </c:pt>
                <c:pt idx="25">
                  <c:v>4.3565063145779597</c:v>
                </c:pt>
                <c:pt idx="26">
                  <c:v>4.7269490680257702</c:v>
                </c:pt>
                <c:pt idx="27">
                  <c:v>4.7548218342541597</c:v>
                </c:pt>
                <c:pt idx="28">
                  <c:v>4.7657226824918899</c:v>
                </c:pt>
                <c:pt idx="29">
                  <c:v>4.7912548159183004</c:v>
                </c:pt>
                <c:pt idx="30">
                  <c:v>5.2119287527134501</c:v>
                </c:pt>
                <c:pt idx="31">
                  <c:v>5.3806254732965204</c:v>
                </c:pt>
                <c:pt idx="32">
                  <c:v>5.6503311390361297</c:v>
                </c:pt>
                <c:pt idx="33">
                  <c:v>5.8119476610681504</c:v>
                </c:pt>
                <c:pt idx="34">
                  <c:v>6.0064291123388802</c:v>
                </c:pt>
                <c:pt idx="35">
                  <c:v>6.0950730008890703</c:v>
                </c:pt>
                <c:pt idx="36">
                  <c:v>6.3397494210780696</c:v>
                </c:pt>
                <c:pt idx="37">
                  <c:v>6.5560878795482198</c:v>
                </c:pt>
                <c:pt idx="38">
                  <c:v>6.63223275138124</c:v>
                </c:pt>
                <c:pt idx="39">
                  <c:v>6.7913749822316296</c:v>
                </c:pt>
                <c:pt idx="40">
                  <c:v>7.0354571232639103</c:v>
                </c:pt>
                <c:pt idx="41">
                  <c:v>7.2580363904235998</c:v>
                </c:pt>
                <c:pt idx="42">
                  <c:v>7.52613111806407</c:v>
                </c:pt>
                <c:pt idx="43">
                  <c:v>7.6516725464927999</c:v>
                </c:pt>
                <c:pt idx="44">
                  <c:v>7.8838400294659596</c:v>
                </c:pt>
                <c:pt idx="45">
                  <c:v>8.0384105939441497</c:v>
                </c:pt>
                <c:pt idx="46">
                  <c:v>8.4305762290981399</c:v>
                </c:pt>
                <c:pt idx="47">
                  <c:v>8.5096436685083194</c:v>
                </c:pt>
                <c:pt idx="48">
                  <c:v>8.5731780993806197</c:v>
                </c:pt>
                <c:pt idx="49">
                  <c:v>9.1301779616476395</c:v>
                </c:pt>
                <c:pt idx="50">
                  <c:v>9.1354473075506792</c:v>
                </c:pt>
                <c:pt idx="51">
                  <c:v>9.1404652720223396</c:v>
                </c:pt>
                <c:pt idx="52">
                  <c:v>9.3661257804032303</c:v>
                </c:pt>
                <c:pt idx="53">
                  <c:v>9.7526258704327997</c:v>
                </c:pt>
                <c:pt idx="54">
                  <c:v>9.7612509465930497</c:v>
                </c:pt>
                <c:pt idx="55">
                  <c:v>9.7702668900743497</c:v>
                </c:pt>
                <c:pt idx="56">
                  <c:v>9.9331169129438592</c:v>
                </c:pt>
                <c:pt idx="57">
                  <c:v>10.3633841227748</c:v>
                </c:pt>
                <c:pt idx="58">
                  <c:v>10.387054585635401</c:v>
                </c:pt>
                <c:pt idx="59">
                  <c:v>10.4176306491725</c:v>
                </c:pt>
                <c:pt idx="60">
                  <c:v>10.917998287259501</c:v>
                </c:pt>
                <c:pt idx="61">
                  <c:v>11.0128582246778</c:v>
                </c:pt>
                <c:pt idx="62">
                  <c:v>11.154074066589301</c:v>
                </c:pt>
                <c:pt idx="63">
                  <c:v>11.440913740627201</c:v>
                </c:pt>
                <c:pt idx="64">
                  <c:v>11.638661863720101</c:v>
                </c:pt>
                <c:pt idx="65">
                  <c:v>11.9382307267451</c:v>
                </c:pt>
                <c:pt idx="66">
                  <c:v>11.976752401942701</c:v>
                </c:pt>
                <c:pt idx="67">
                  <c:v>12.2644655027625</c:v>
                </c:pt>
                <c:pt idx="68">
                  <c:v>12.4178851554412</c:v>
                </c:pt>
                <c:pt idx="69">
                  <c:v>12.8478832941995</c:v>
                </c:pt>
                <c:pt idx="70">
                  <c:v>12.879154519806701</c:v>
                </c:pt>
                <c:pt idx="71">
                  <c:v>12.890269141804801</c:v>
                </c:pt>
                <c:pt idx="72">
                  <c:v>12.9166969748351</c:v>
                </c:pt>
                <c:pt idx="73">
                  <c:v>13.322923523226599</c:v>
                </c:pt>
                <c:pt idx="74">
                  <c:v>13.5160727808472</c:v>
                </c:pt>
                <c:pt idx="75">
                  <c:v>13.755504852212599</c:v>
                </c:pt>
                <c:pt idx="76">
                  <c:v>14.0402578890934</c:v>
                </c:pt>
                <c:pt idx="77">
                  <c:v>14.1418764198896</c:v>
                </c:pt>
                <c:pt idx="78">
                  <c:v>14.1773613041501</c:v>
                </c:pt>
                <c:pt idx="79">
                  <c:v>14.2461747415107</c:v>
                </c:pt>
                <c:pt idx="80">
                  <c:v>14.590508103586799</c:v>
                </c:pt>
                <c:pt idx="81">
                  <c:v>14.7676800589319</c:v>
                </c:pt>
                <c:pt idx="82">
                  <c:v>14.9953852126268</c:v>
                </c:pt>
                <c:pt idx="83">
                  <c:v>15.3924771452741</c:v>
                </c:pt>
                <c:pt idx="84">
                  <c:v>15.3931143891672</c:v>
                </c:pt>
                <c:pt idx="85">
                  <c:v>15.3934836979743</c:v>
                </c:pt>
                <c:pt idx="86">
                  <c:v>15.3949229447846</c:v>
                </c:pt>
                <c:pt idx="87">
                  <c:v>15.786314658657201</c:v>
                </c:pt>
                <c:pt idx="88">
                  <c:v>16.0192873370166</c:v>
                </c:pt>
                <c:pt idx="89">
                  <c:v>16.174820122819</c:v>
                </c:pt>
                <c:pt idx="90">
                  <c:v>16.420989015999801</c:v>
                </c:pt>
                <c:pt idx="91">
                  <c:v>16.557514710709299</c:v>
                </c:pt>
                <c:pt idx="92">
                  <c:v>16.645090976058999</c:v>
                </c:pt>
                <c:pt idx="93">
                  <c:v>16.938365489260399</c:v>
                </c:pt>
                <c:pt idx="94">
                  <c:v>17.048247347464301</c:v>
                </c:pt>
                <c:pt idx="95">
                  <c:v>17.270894615101401</c:v>
                </c:pt>
                <c:pt idx="96">
                  <c:v>17.318520588856099</c:v>
                </c:pt>
                <c:pt idx="97">
                  <c:v>17.389443384899799</c:v>
                </c:pt>
                <c:pt idx="98">
                  <c:v>17.689965141575499</c:v>
                </c:pt>
                <c:pt idx="99">
                  <c:v>17.896698254143701</c:v>
                </c:pt>
                <c:pt idx="100">
                  <c:v>18.062711253066599</c:v>
                </c:pt>
                <c:pt idx="101">
                  <c:v>18.309894533402399</c:v>
                </c:pt>
                <c:pt idx="102">
                  <c:v>18.4352827004247</c:v>
                </c:pt>
                <c:pt idx="103">
                  <c:v>18.522501893186099</c:v>
                </c:pt>
                <c:pt idx="104">
                  <c:v>18.803471825733101</c:v>
                </c:pt>
                <c:pt idx="105">
                  <c:v>19.011169652412001</c:v>
                </c:pt>
                <c:pt idx="106">
                  <c:v>19.148305532228399</c:v>
                </c:pt>
                <c:pt idx="107">
                  <c:v>19.172832741893998</c:v>
                </c:pt>
                <c:pt idx="108">
                  <c:v>19.208407278349</c:v>
                </c:pt>
                <c:pt idx="109">
                  <c:v>19.538148284380998</c:v>
                </c:pt>
                <c:pt idx="110">
                  <c:v>19.774109171270801</c:v>
                </c:pt>
                <c:pt idx="111">
                  <c:v>19.906661064362702</c:v>
                </c:pt>
                <c:pt idx="112">
                  <c:v>20.0979164637439</c:v>
                </c:pt>
                <c:pt idx="113">
                  <c:v>20.271883631740099</c:v>
                </c:pt>
                <c:pt idx="114">
                  <c:v>20.3999128103132</c:v>
                </c:pt>
                <c:pt idx="115">
                  <c:v>20.635643139868201</c:v>
                </c:pt>
                <c:pt idx="116">
                  <c:v>20.974042031216001</c:v>
                </c:pt>
                <c:pt idx="117">
                  <c:v>21.003630042140401</c:v>
                </c:pt>
                <c:pt idx="118">
                  <c:v>21.0257164493555</c:v>
                </c:pt>
                <c:pt idx="119">
                  <c:v>21.164248425023999</c:v>
                </c:pt>
                <c:pt idx="120">
                  <c:v>21.365621425628301</c:v>
                </c:pt>
                <c:pt idx="121">
                  <c:v>21.651520088397898</c:v>
                </c:pt>
                <c:pt idx="122">
                  <c:v>21.732293523657301</c:v>
                </c:pt>
                <c:pt idx="123">
                  <c:v>21.848458975427</c:v>
                </c:pt>
                <c:pt idx="124">
                  <c:v>22.093120730845499</c:v>
                </c:pt>
                <c:pt idx="125">
                  <c:v>22.277323727440301</c:v>
                </c:pt>
                <c:pt idx="126">
                  <c:v>22.457132382711599</c:v>
                </c:pt>
                <c:pt idx="127">
                  <c:v>22.7181902545057</c:v>
                </c:pt>
                <c:pt idx="128">
                  <c:v>22.833576169395499</c:v>
                </c:pt>
                <c:pt idx="129">
                  <c:v>22.9031273664826</c:v>
                </c:pt>
                <c:pt idx="130">
                  <c:v>23.159714417576499</c:v>
                </c:pt>
                <c:pt idx="131">
                  <c:v>23.230703065977401</c:v>
                </c:pt>
                <c:pt idx="132">
                  <c:v>23.528931005524999</c:v>
                </c:pt>
                <c:pt idx="133">
                  <c:v>23.6332911258365</c:v>
                </c:pt>
                <c:pt idx="134">
                  <c:v>23.830373117138301</c:v>
                </c:pt>
                <c:pt idx="135">
                  <c:v>24.010182836616401</c:v>
                </c:pt>
                <c:pt idx="136">
                  <c:v>24.154734644567299</c:v>
                </c:pt>
                <c:pt idx="137">
                  <c:v>24.3664174179508</c:v>
                </c:pt>
                <c:pt idx="138">
                  <c:v>24.664647298133101</c:v>
                </c:pt>
                <c:pt idx="139">
                  <c:v>24.729773825665902</c:v>
                </c:pt>
                <c:pt idx="140">
                  <c:v>24.780538283609701</c:v>
                </c:pt>
                <c:pt idx="141">
                  <c:v>25.090556887787798</c:v>
                </c:pt>
                <c:pt idx="142">
                  <c:v>25.108503142219998</c:v>
                </c:pt>
                <c:pt idx="143">
                  <c:v>25.4063419226521</c:v>
                </c:pt>
                <c:pt idx="144">
                  <c:v>25.460449932908901</c:v>
                </c:pt>
                <c:pt idx="145">
                  <c:v>25.5428302813573</c:v>
                </c:pt>
                <c:pt idx="146">
                  <c:v>25.818799675560101</c:v>
                </c:pt>
                <c:pt idx="147">
                  <c:v>26.032145561694399</c:v>
                </c:pt>
                <c:pt idx="148">
                  <c:v>26.1837749553851</c:v>
                </c:pt>
                <c:pt idx="149">
                  <c:v>26.411558904935202</c:v>
                </c:pt>
                <c:pt idx="150">
                  <c:v>26.547030563968601</c:v>
                </c:pt>
                <c:pt idx="151">
                  <c:v>26.657949200736802</c:v>
                </c:pt>
                <c:pt idx="152">
                  <c:v>26.903718557553098</c:v>
                </c:pt>
                <c:pt idx="153">
                  <c:v>27.260958675643401</c:v>
                </c:pt>
                <c:pt idx="154">
                  <c:v>27.273051466897201</c:v>
                </c:pt>
                <c:pt idx="155">
                  <c:v>27.283752839779101</c:v>
                </c:pt>
                <c:pt idx="156">
                  <c:v>27.387609682294901</c:v>
                </c:pt>
                <c:pt idx="157">
                  <c:v>27.616642029661701</c:v>
                </c:pt>
                <c:pt idx="158">
                  <c:v>27.9095564788215</c:v>
                </c:pt>
                <c:pt idx="159">
                  <c:v>27.975590931793899</c:v>
                </c:pt>
                <c:pt idx="160">
                  <c:v>28.071679867801599</c:v>
                </c:pt>
                <c:pt idx="161">
                  <c:v>28.315840869063699</c:v>
                </c:pt>
                <c:pt idx="162">
                  <c:v>28.535360117863899</c:v>
                </c:pt>
                <c:pt idx="163">
                  <c:v>28.663203376867799</c:v>
                </c:pt>
                <c:pt idx="164">
                  <c:v>28.839468780579899</c:v>
                </c:pt>
                <c:pt idx="165">
                  <c:v>28.9991502425775</c:v>
                </c:pt>
                <c:pt idx="166">
                  <c:v>29.161163756906198</c:v>
                </c:pt>
                <c:pt idx="167">
                  <c:v>29.329324009267498</c:v>
                </c:pt>
                <c:pt idx="168">
                  <c:v>29.541679324738499</c:v>
                </c:pt>
                <c:pt idx="169">
                  <c:v>29.652547391160699</c:v>
                </c:pt>
                <c:pt idx="170">
                  <c:v>29.786967395948601</c:v>
                </c:pt>
                <c:pt idx="171">
                  <c:v>29.959339908589399</c:v>
                </c:pt>
                <c:pt idx="172">
                  <c:v>30.152390224180301</c:v>
                </c:pt>
                <c:pt idx="173">
                  <c:v>30.2517538918284</c:v>
                </c:pt>
                <c:pt idx="174">
                  <c:v>30.4127710349909</c:v>
                </c:pt>
                <c:pt idx="175">
                  <c:v>30.521765262310598</c:v>
                </c:pt>
                <c:pt idx="176">
                  <c:v>30.6209766415801</c:v>
                </c:pt>
                <c:pt idx="177">
                  <c:v>30.728675184674199</c:v>
                </c:pt>
                <c:pt idx="178">
                  <c:v>30.734632198143899</c:v>
                </c:pt>
                <c:pt idx="179">
                  <c:v>30.866817645883799</c:v>
                </c:pt>
                <c:pt idx="180">
                  <c:v>30.8104980173912</c:v>
                </c:pt>
                <c:pt idx="181">
                  <c:v>30.789071335447801</c:v>
                </c:pt>
                <c:pt idx="182">
                  <c:v>30.708073745182599</c:v>
                </c:pt>
                <c:pt idx="183">
                  <c:v>30.549066138674</c:v>
                </c:pt>
                <c:pt idx="184">
                  <c:v>30.4127710349909</c:v>
                </c:pt>
                <c:pt idx="185">
                  <c:v>30.157497428076901</c:v>
                </c:pt>
                <c:pt idx="186">
                  <c:v>29.961126885708499</c:v>
                </c:pt>
                <c:pt idx="187">
                  <c:v>29.786967395948601</c:v>
                </c:pt>
                <c:pt idx="188">
                  <c:v>29.7208173065419</c:v>
                </c:pt>
                <c:pt idx="189">
                  <c:v>29.491143157821998</c:v>
                </c:pt>
                <c:pt idx="190">
                  <c:v>29.216806210731001</c:v>
                </c:pt>
                <c:pt idx="191">
                  <c:v>29.161163756906198</c:v>
                </c:pt>
                <c:pt idx="192">
                  <c:v>29.090270880317799</c:v>
                </c:pt>
                <c:pt idx="193">
                  <c:v>28.6678436019203</c:v>
                </c:pt>
                <c:pt idx="194">
                  <c:v>28.535360117863899</c:v>
                </c:pt>
                <c:pt idx="195">
                  <c:v>28.381477802015301</c:v>
                </c:pt>
                <c:pt idx="196">
                  <c:v>28.0918087756482</c:v>
                </c:pt>
                <c:pt idx="197">
                  <c:v>27.9095564788215</c:v>
                </c:pt>
                <c:pt idx="198">
                  <c:v>27.7138270256312</c:v>
                </c:pt>
                <c:pt idx="199">
                  <c:v>27.492083291494499</c:v>
                </c:pt>
                <c:pt idx="200">
                  <c:v>27.283752839779101</c:v>
                </c:pt>
                <c:pt idx="201">
                  <c:v>27.074749236380899</c:v>
                </c:pt>
                <c:pt idx="202">
                  <c:v>26.871189608913301</c:v>
                </c:pt>
                <c:pt idx="203">
                  <c:v>26.657949200736802</c:v>
                </c:pt>
                <c:pt idx="204">
                  <c:v>26.456566870964402</c:v>
                </c:pt>
                <c:pt idx="205">
                  <c:v>26.230978664322102</c:v>
                </c:pt>
                <c:pt idx="206">
                  <c:v>26.032145561694399</c:v>
                </c:pt>
                <c:pt idx="207">
                  <c:v>25.854261085877301</c:v>
                </c:pt>
                <c:pt idx="208">
                  <c:v>25.573163242732701</c:v>
                </c:pt>
                <c:pt idx="209">
                  <c:v>25.4063419226521</c:v>
                </c:pt>
                <c:pt idx="210">
                  <c:v>25.264208074215698</c:v>
                </c:pt>
                <c:pt idx="211">
                  <c:v>24.8988858987023</c:v>
                </c:pt>
                <c:pt idx="212">
                  <c:v>24.780538283609701</c:v>
                </c:pt>
                <c:pt idx="213">
                  <c:v>24.6836884134323</c:v>
                </c:pt>
                <c:pt idx="214">
                  <c:v>24.212444888357599</c:v>
                </c:pt>
                <c:pt idx="215">
                  <c:v>24.154734644567299</c:v>
                </c:pt>
                <c:pt idx="216">
                  <c:v>24.109488690262101</c:v>
                </c:pt>
                <c:pt idx="217">
                  <c:v>23.693280849411799</c:v>
                </c:pt>
                <c:pt idx="218">
                  <c:v>23.546627731262198</c:v>
                </c:pt>
                <c:pt idx="219">
                  <c:v>23.528931005524999</c:v>
                </c:pt>
                <c:pt idx="220">
                  <c:v>23.507182909824401</c:v>
                </c:pt>
                <c:pt idx="221">
                  <c:v>22.9961169100477</c:v>
                </c:pt>
                <c:pt idx="222">
                  <c:v>22.9031273664826</c:v>
                </c:pt>
                <c:pt idx="223">
                  <c:v>22.783207051521199</c:v>
                </c:pt>
                <c:pt idx="224">
                  <c:v>22.450761792465801</c:v>
                </c:pt>
                <c:pt idx="225">
                  <c:v>22.277323727440301</c:v>
                </c:pt>
                <c:pt idx="226">
                  <c:v>22.0427167392771</c:v>
                </c:pt>
                <c:pt idx="227">
                  <c:v>21.9101780003482</c:v>
                </c:pt>
                <c:pt idx="228">
                  <c:v>21.651520088397898</c:v>
                </c:pt>
                <c:pt idx="229">
                  <c:v>21.375372376913099</c:v>
                </c:pt>
                <c:pt idx="230">
                  <c:v>21.2879802084774</c:v>
                </c:pt>
                <c:pt idx="231">
                  <c:v>21.0257164493555</c:v>
                </c:pt>
                <c:pt idx="232">
                  <c:v>20.846561879098999</c:v>
                </c:pt>
                <c:pt idx="233">
                  <c:v>20.519535462142802</c:v>
                </c:pt>
                <c:pt idx="234">
                  <c:v>20.3999128103132</c:v>
                </c:pt>
                <c:pt idx="235">
                  <c:v>20.321496902851401</c:v>
                </c:pt>
                <c:pt idx="236">
                  <c:v>19.932440853464399</c:v>
                </c:pt>
                <c:pt idx="237">
                  <c:v>19.801913501150299</c:v>
                </c:pt>
                <c:pt idx="238">
                  <c:v>19.774109171270801</c:v>
                </c:pt>
                <c:pt idx="239">
                  <c:v>19.732274588331698</c:v>
                </c:pt>
                <c:pt idx="240">
                  <c:v>19.291268757197201</c:v>
                </c:pt>
                <c:pt idx="241">
                  <c:v>19.148305532228399</c:v>
                </c:pt>
                <c:pt idx="242">
                  <c:v>18.9225711209127</c:v>
                </c:pt>
                <c:pt idx="243">
                  <c:v>18.783432200024698</c:v>
                </c:pt>
                <c:pt idx="244">
                  <c:v>18.522501893186099</c:v>
                </c:pt>
                <c:pt idx="245">
                  <c:v>18.2798637083045</c:v>
                </c:pt>
                <c:pt idx="246">
                  <c:v>18.095822554731399</c:v>
                </c:pt>
                <c:pt idx="247">
                  <c:v>17.896698254143701</c:v>
                </c:pt>
                <c:pt idx="248">
                  <c:v>17.780198556082901</c:v>
                </c:pt>
                <c:pt idx="249">
                  <c:v>17.335942803248699</c:v>
                </c:pt>
                <c:pt idx="250">
                  <c:v>17.284812891080499</c:v>
                </c:pt>
                <c:pt idx="251">
                  <c:v>17.270894615101401</c:v>
                </c:pt>
                <c:pt idx="252">
                  <c:v>17.246953156342499</c:v>
                </c:pt>
                <c:pt idx="253">
                  <c:v>16.799426345459299</c:v>
                </c:pt>
                <c:pt idx="254">
                  <c:v>16.645090976058999</c:v>
                </c:pt>
                <c:pt idx="255">
                  <c:v>16.366294879386199</c:v>
                </c:pt>
                <c:pt idx="256">
                  <c:v>16.3142642128375</c:v>
                </c:pt>
                <c:pt idx="257">
                  <c:v>16.0192873370166</c:v>
                </c:pt>
                <c:pt idx="258">
                  <c:v>15.8344934792419</c:v>
                </c:pt>
                <c:pt idx="259">
                  <c:v>15.4642140907756</c:v>
                </c:pt>
                <c:pt idx="260">
                  <c:v>15.3934836979743</c:v>
                </c:pt>
                <c:pt idx="261">
                  <c:v>15.3578708175777</c:v>
                </c:pt>
                <c:pt idx="262">
                  <c:v>15.251821639787099</c:v>
                </c:pt>
                <c:pt idx="263">
                  <c:v>14.890395220643001</c:v>
                </c:pt>
                <c:pt idx="264">
                  <c:v>14.7676800589319</c:v>
                </c:pt>
                <c:pt idx="265">
                  <c:v>14.5182488268629</c:v>
                </c:pt>
                <c:pt idx="266">
                  <c:v>14.425130551132501</c:v>
                </c:pt>
                <c:pt idx="267">
                  <c:v>14.1418764198896</c:v>
                </c:pt>
                <c:pt idx="268">
                  <c:v>13.964776182079101</c:v>
                </c:pt>
                <c:pt idx="269">
                  <c:v>13.5354102029851</c:v>
                </c:pt>
                <c:pt idx="270">
                  <c:v>13.5160727808472</c:v>
                </c:pt>
                <c:pt idx="271">
                  <c:v>13.5075542112296</c:v>
                </c:pt>
                <c:pt idx="272">
                  <c:v>13.4862851490163</c:v>
                </c:pt>
                <c:pt idx="273">
                  <c:v>13.060287110482401</c:v>
                </c:pt>
                <c:pt idx="274">
                  <c:v>12.890269141804801</c:v>
                </c:pt>
                <c:pt idx="275">
                  <c:v>12.6154490935625</c:v>
                </c:pt>
                <c:pt idx="276">
                  <c:v>12.4881016489126</c:v>
                </c:pt>
                <c:pt idx="277">
                  <c:v>12.2644655027625</c:v>
                </c:pt>
                <c:pt idx="278">
                  <c:v>12.1749597388034</c:v>
                </c:pt>
                <c:pt idx="279">
                  <c:v>11.975752992320301</c:v>
                </c:pt>
                <c:pt idx="280">
                  <c:v>11.742421771722</c:v>
                </c:pt>
                <c:pt idx="281">
                  <c:v>11.638661863720101</c:v>
                </c:pt>
                <c:pt idx="282">
                  <c:v>11.350287609695499</c:v>
                </c:pt>
                <c:pt idx="283">
                  <c:v>11.317594591228</c:v>
                </c:pt>
                <c:pt idx="284">
                  <c:v>11.0128582246778</c:v>
                </c:pt>
                <c:pt idx="285">
                  <c:v>10.899953470278099</c:v>
                </c:pt>
                <c:pt idx="286">
                  <c:v>10.693248770204701</c:v>
                </c:pt>
                <c:pt idx="287">
                  <c:v>10.493057219449399</c:v>
                </c:pt>
                <c:pt idx="288">
                  <c:v>10.387054585635401</c:v>
                </c:pt>
                <c:pt idx="289">
                  <c:v>10.0898099267696</c:v>
                </c:pt>
                <c:pt idx="290">
                  <c:v>10.0210808915763</c:v>
                </c:pt>
                <c:pt idx="291">
                  <c:v>9.7612509465930497</c:v>
                </c:pt>
                <c:pt idx="292">
                  <c:v>9.6923338156255294</c:v>
                </c:pt>
                <c:pt idx="293">
                  <c:v>9.5907857459412806</c:v>
                </c:pt>
                <c:pt idx="294">
                  <c:v>9.3126855661851593</c:v>
                </c:pt>
                <c:pt idx="295">
                  <c:v>9.1354473075506792</c:v>
                </c:pt>
                <c:pt idx="296">
                  <c:v>8.9402546854925706</c:v>
                </c:pt>
                <c:pt idx="297">
                  <c:v>8.6711815420434402</c:v>
                </c:pt>
                <c:pt idx="298">
                  <c:v>8.5747940784971899</c:v>
                </c:pt>
                <c:pt idx="299">
                  <c:v>8.5096436685083194</c:v>
                </c:pt>
                <c:pt idx="300">
                  <c:v>8.2239848483386808</c:v>
                </c:pt>
                <c:pt idx="301">
                  <c:v>8.0102741961400294</c:v>
                </c:pt>
                <c:pt idx="302">
                  <c:v>7.8838400294659596</c:v>
                </c:pt>
                <c:pt idx="303">
                  <c:v>7.8687646397327198</c:v>
                </c:pt>
                <c:pt idx="304">
                  <c:v>7.8529208267101698</c:v>
                </c:pt>
                <c:pt idx="305">
                  <c:v>7.5311799926039598</c:v>
                </c:pt>
                <c:pt idx="306">
                  <c:v>7.2580363904235998</c:v>
                </c:pt>
                <c:pt idx="307">
                  <c:v>7.1803946697290204</c:v>
                </c:pt>
                <c:pt idx="308">
                  <c:v>7.08678442456858</c:v>
                </c:pt>
                <c:pt idx="309">
                  <c:v>6.8358483218527804</c:v>
                </c:pt>
                <c:pt idx="310">
                  <c:v>6.63223275138124</c:v>
                </c:pt>
                <c:pt idx="311">
                  <c:v>6.4791890538086596</c:v>
                </c:pt>
                <c:pt idx="312">
                  <c:v>6.2526873598143196</c:v>
                </c:pt>
                <c:pt idx="313">
                  <c:v>6.1095593505288397</c:v>
                </c:pt>
                <c:pt idx="314">
                  <c:v>6.0064291123388802</c:v>
                </c:pt>
                <c:pt idx="315">
                  <c:v>5.74231069318785</c:v>
                </c:pt>
                <c:pt idx="316">
                  <c:v>5.5290552136401603</c:v>
                </c:pt>
                <c:pt idx="317">
                  <c:v>5.3806254732965204</c:v>
                </c:pt>
                <c:pt idx="318">
                  <c:v>5.3479360002845597</c:v>
                </c:pt>
                <c:pt idx="319">
                  <c:v>5.293234731199</c:v>
                </c:pt>
                <c:pt idx="320">
                  <c:v>4.9649492231635604</c:v>
                </c:pt>
                <c:pt idx="321">
                  <c:v>4.7548218342541597</c:v>
                </c:pt>
                <c:pt idx="322">
                  <c:v>4.5609544257424197</c:v>
                </c:pt>
                <c:pt idx="323">
                  <c:v>4.1354466341227996</c:v>
                </c:pt>
                <c:pt idx="324">
                  <c:v>4.1290181952117999</c:v>
                </c:pt>
                <c:pt idx="325">
                  <c:v>4.1268357598488601</c:v>
                </c:pt>
                <c:pt idx="326">
                  <c:v>4.1236631333673497</c:v>
                </c:pt>
                <c:pt idx="327">
                  <c:v>3.7469587179786599</c:v>
                </c:pt>
                <c:pt idx="328">
                  <c:v>3.5032145561694401</c:v>
                </c:pt>
                <c:pt idx="329">
                  <c:v>3.3218555188417298</c:v>
                </c:pt>
                <c:pt idx="330">
                  <c:v>2.8951612420898898</c:v>
                </c:pt>
                <c:pt idx="331">
                  <c:v>2.8774109171270799</c:v>
                </c:pt>
                <c:pt idx="332">
                  <c:v>2.8698145650593299</c:v>
                </c:pt>
                <c:pt idx="333">
                  <c:v>2.8608523184124199</c:v>
                </c:pt>
                <c:pt idx="334">
                  <c:v>2.4899157830108898</c:v>
                </c:pt>
                <c:pt idx="335">
                  <c:v>2.2516072780847201</c:v>
                </c:pt>
                <c:pt idx="336">
                  <c:v>2.0340947793539201</c:v>
                </c:pt>
                <c:pt idx="337">
                  <c:v>1.70967453402016</c:v>
                </c:pt>
                <c:pt idx="338">
                  <c:v>1.62580363904236</c:v>
                </c:pt>
                <c:pt idx="339">
                  <c:v>1.59222170079551</c:v>
                </c:pt>
                <c:pt idx="340">
                  <c:v>1.5754307316720899</c:v>
                </c:pt>
                <c:pt idx="341">
                  <c:v>1.2504940540304299</c:v>
                </c:pt>
                <c:pt idx="34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05-4F05-8848-7AB2C50BBC59}"/>
            </c:ext>
          </c:extLst>
        </c:ser>
        <c:ser>
          <c:idx val="1"/>
          <c:order val="1"/>
          <c:tx>
            <c:strRef>
              <c:f>'Dispersion-Side view'!$D$1</c:f>
              <c:strCache>
                <c:ptCount val="1"/>
                <c:pt idx="0">
                  <c:v>H2 pipeline breach (DN300, 40 bar)</c:v>
                </c:pt>
              </c:strCache>
            </c:strRef>
          </c:tx>
          <c:spPr>
            <a:ln w="12700" cap="rnd">
              <a:solidFill>
                <a:srgbClr val="0078BE"/>
              </a:solidFill>
              <a:round/>
            </a:ln>
            <a:effectLst/>
          </c:spPr>
          <c:marker>
            <c:symbol val="none"/>
          </c:marker>
          <c:xVal>
            <c:numRef>
              <c:f>'Dispersion-Side view'!$D$3:$D$362</c:f>
              <c:numCache>
                <c:formatCode>General</c:formatCode>
                <c:ptCount val="360"/>
                <c:pt idx="0">
                  <c:v>0.15598557945833999</c:v>
                </c:pt>
                <c:pt idx="1">
                  <c:v>8.8338372338032708E-3</c:v>
                </c:pt>
                <c:pt idx="2">
                  <c:v>-0.26221084350331803</c:v>
                </c:pt>
                <c:pt idx="3">
                  <c:v>-0.66242631897920201</c:v>
                </c:pt>
                <c:pt idx="4">
                  <c:v>-0.74212062052328598</c:v>
                </c:pt>
                <c:pt idx="5">
                  <c:v>-1.12105443036979</c:v>
                </c:pt>
                <c:pt idx="6">
                  <c:v>-1.5027179535959101</c:v>
                </c:pt>
                <c:pt idx="7">
                  <c:v>-1.54476863498012</c:v>
                </c:pt>
                <c:pt idx="8">
                  <c:v>-1.89816824400679</c:v>
                </c:pt>
                <c:pt idx="9">
                  <c:v>-2.1558596649158002</c:v>
                </c:pt>
                <c:pt idx="10">
                  <c:v>-2.4829752157669298</c:v>
                </c:pt>
                <c:pt idx="11">
                  <c:v>-2.60132990065817</c:v>
                </c:pt>
                <c:pt idx="12">
                  <c:v>-2.6709958536479199</c:v>
                </c:pt>
                <c:pt idx="13">
                  <c:v>-2.7597781233201202</c:v>
                </c:pt>
                <c:pt idx="14">
                  <c:v>-2.9662355606826001</c:v>
                </c:pt>
                <c:pt idx="15">
                  <c:v>-3.2375768785244898</c:v>
                </c:pt>
                <c:pt idx="16">
                  <c:v>-3.2908336500753799</c:v>
                </c:pt>
                <c:pt idx="17">
                  <c:v>-3.3601574774995799</c:v>
                </c:pt>
                <c:pt idx="18">
                  <c:v>-3.5583529386527601</c:v>
                </c:pt>
                <c:pt idx="19">
                  <c:v>-3.81327695121024</c:v>
                </c:pt>
                <c:pt idx="20">
                  <c:v>-3.8412610206364501</c:v>
                </c:pt>
                <c:pt idx="21">
                  <c:v>-3.8791831485725998</c:v>
                </c:pt>
                <c:pt idx="22">
                  <c:v>-4.0818744902391204</c:v>
                </c:pt>
                <c:pt idx="23">
                  <c:v>-4.3341919185423299</c:v>
                </c:pt>
                <c:pt idx="24">
                  <c:v>-4.3364582823450997</c:v>
                </c:pt>
                <c:pt idx="25">
                  <c:v>-4.33938240936138</c:v>
                </c:pt>
                <c:pt idx="26">
                  <c:v>-4.3583960830185902</c:v>
                </c:pt>
                <c:pt idx="27">
                  <c:v>-4.5469079815940097</c:v>
                </c:pt>
                <c:pt idx="28">
                  <c:v>-4.7480958545671799</c:v>
                </c:pt>
                <c:pt idx="29">
                  <c:v>-4.7700671607089804</c:v>
                </c:pt>
                <c:pt idx="30">
                  <c:v>-4.8055352725993803</c:v>
                </c:pt>
                <c:pt idx="31">
                  <c:v>-4.9628957521231998</c:v>
                </c:pt>
                <c:pt idx="32">
                  <c:v>-5.1099801451576896</c:v>
                </c:pt>
                <c:pt idx="33">
                  <c:v>-5.1571159054110201</c:v>
                </c:pt>
                <c:pt idx="34">
                  <c:v>-5.2320243760927703</c:v>
                </c:pt>
                <c:pt idx="35">
                  <c:v>-5.3325061192278902</c:v>
                </c:pt>
                <c:pt idx="36">
                  <c:v>-5.4246738385995199</c:v>
                </c:pt>
                <c:pt idx="37">
                  <c:v>-5.4990272204189496</c:v>
                </c:pt>
                <c:pt idx="38">
                  <c:v>-5.6179276753182004</c:v>
                </c:pt>
                <c:pt idx="39">
                  <c:v>-5.6564415525310698</c:v>
                </c:pt>
                <c:pt idx="40">
                  <c:v>-5.6907434695433396</c:v>
                </c:pt>
                <c:pt idx="41">
                  <c:v>-5.7904081145685904</c:v>
                </c:pt>
                <c:pt idx="42">
                  <c:v>-5.7950333957783</c:v>
                </c:pt>
                <c:pt idx="43">
                  <c:v>-5.9085716447793297</c:v>
                </c:pt>
                <c:pt idx="44">
                  <c:v>-5.9257217315861901</c:v>
                </c:pt>
                <c:pt idx="45">
                  <c:v>-5.9671074202008896</c:v>
                </c:pt>
                <c:pt idx="46">
                  <c:v>-6.0369711005111197</c:v>
                </c:pt>
                <c:pt idx="47">
                  <c:v>-6.0789366987317104</c:v>
                </c:pt>
                <c:pt idx="48">
                  <c:v>-6.1339901853005401</c:v>
                </c:pt>
                <c:pt idx="49">
                  <c:v>-6.14146096766778</c:v>
                </c:pt>
                <c:pt idx="50">
                  <c:v>-6.1985805813261203</c:v>
                </c:pt>
                <c:pt idx="51">
                  <c:v>-6.2120088548019901</c:v>
                </c:pt>
                <c:pt idx="52">
                  <c:v>-6.2637514181913598</c:v>
                </c:pt>
                <c:pt idx="53">
                  <c:v>-6.2677119043095804</c:v>
                </c:pt>
                <c:pt idx="54">
                  <c:v>-6.26807566398882</c:v>
                </c:pt>
                <c:pt idx="55">
                  <c:v>-6.2830583189910101</c:v>
                </c:pt>
                <c:pt idx="56">
                  <c:v>-6.2870485493060499</c:v>
                </c:pt>
                <c:pt idx="57">
                  <c:v>-6.2875156491290403</c:v>
                </c:pt>
                <c:pt idx="58">
                  <c:v>-6.2872531310229096</c:v>
                </c:pt>
                <c:pt idx="59">
                  <c:v>-6.2830583189910101</c:v>
                </c:pt>
                <c:pt idx="60">
                  <c:v>-6.2603934878612</c:v>
                </c:pt>
                <c:pt idx="61">
                  <c:v>-6.2572325979660999</c:v>
                </c:pt>
                <c:pt idx="62">
                  <c:v>-6.2476589445651403</c:v>
                </c:pt>
                <c:pt idx="63">
                  <c:v>-6.2014536454996003</c:v>
                </c:pt>
                <c:pt idx="64">
                  <c:v>-6.1775833015501798</c:v>
                </c:pt>
                <c:pt idx="65">
                  <c:v>-6.11784659903293</c:v>
                </c:pt>
                <c:pt idx="66">
                  <c:v>-6.0997666523885199</c:v>
                </c:pt>
                <c:pt idx="67">
                  <c:v>-6.0432297272984403</c:v>
                </c:pt>
                <c:pt idx="68">
                  <c:v>-6.0169035102586399</c:v>
                </c:pt>
                <c:pt idx="69">
                  <c:v>-5.9671074202008896</c:v>
                </c:pt>
                <c:pt idx="70">
                  <c:v>-5.8978910844875898</c:v>
                </c:pt>
                <c:pt idx="71">
                  <c:v>-5.8568880785133404</c:v>
                </c:pt>
                <c:pt idx="72">
                  <c:v>-5.7651343021671</c:v>
                </c:pt>
                <c:pt idx="73">
                  <c:v>-5.6259287105885303</c:v>
                </c:pt>
                <c:pt idx="74">
                  <c:v>-5.62053578059834</c:v>
                </c:pt>
                <c:pt idx="75">
                  <c:v>-5.6194123356396402</c:v>
                </c:pt>
                <c:pt idx="76">
                  <c:v>-5.6179276753182004</c:v>
                </c:pt>
                <c:pt idx="77">
                  <c:v>-5.4594593814666998</c:v>
                </c:pt>
                <c:pt idx="78">
                  <c:v>-5.3327935080431699</c:v>
                </c:pt>
                <c:pt idx="79">
                  <c:v>-5.2877715870612301</c:v>
                </c:pt>
                <c:pt idx="80">
                  <c:v>-5.2320243760927703</c:v>
                </c:pt>
                <c:pt idx="81">
                  <c:v>-5.1033635258498604</c:v>
                </c:pt>
                <c:pt idx="82">
                  <c:v>-4.9924950982531504</c:v>
                </c:pt>
                <c:pt idx="83">
                  <c:v>-4.90633042643511</c:v>
                </c:pt>
                <c:pt idx="84">
                  <c:v>-4.8055352725993803</c:v>
                </c:pt>
                <c:pt idx="85">
                  <c:v>-4.6975642257875299</c:v>
                </c:pt>
                <c:pt idx="86">
                  <c:v>-4.6016856155986501</c:v>
                </c:pt>
                <c:pt idx="87">
                  <c:v>-4.4761691344583401</c:v>
                </c:pt>
                <c:pt idx="88">
                  <c:v>-4.3341919185423299</c:v>
                </c:pt>
                <c:pt idx="89">
                  <c:v>-4.2405166054013499</c:v>
                </c:pt>
                <c:pt idx="90">
                  <c:v>-4.1533923381001703</c:v>
                </c:pt>
                <c:pt idx="91">
                  <c:v>-3.9923025828679002</c:v>
                </c:pt>
                <c:pt idx="92">
                  <c:v>-3.81327695121024</c:v>
                </c:pt>
                <c:pt idx="93">
                  <c:v>-3.7313962229642099</c:v>
                </c:pt>
                <c:pt idx="94">
                  <c:v>-3.65574159387798</c:v>
                </c:pt>
                <c:pt idx="95">
                  <c:v>-3.4569150840602099</c:v>
                </c:pt>
                <c:pt idx="96">
                  <c:v>-3.2375768785244898</c:v>
                </c:pt>
                <c:pt idx="97">
                  <c:v>-3.1665442027827901</c:v>
                </c:pt>
                <c:pt idx="98">
                  <c:v>-3.0994768502240899</c:v>
                </c:pt>
                <c:pt idx="99">
                  <c:v>-2.8622616312649498</c:v>
                </c:pt>
                <c:pt idx="100">
                  <c:v>-2.60132990065817</c:v>
                </c:pt>
                <c:pt idx="101">
                  <c:v>-2.5435509187636498</c:v>
                </c:pt>
                <c:pt idx="102">
                  <c:v>-2.4901146960080198</c:v>
                </c:pt>
                <c:pt idx="103">
                  <c:v>-2.21063797146215</c:v>
                </c:pt>
                <c:pt idx="104">
                  <c:v>-1.89816824400679</c:v>
                </c:pt>
                <c:pt idx="105">
                  <c:v>-1.8601130722644601</c:v>
                </c:pt>
                <c:pt idx="106">
                  <c:v>-1.82479957004384</c:v>
                </c:pt>
                <c:pt idx="107">
                  <c:v>-1.49188774972947</c:v>
                </c:pt>
                <c:pt idx="108">
                  <c:v>-1.12105443036979</c:v>
                </c:pt>
                <c:pt idx="109">
                  <c:v>-1.1079578599167801</c:v>
                </c:pt>
                <c:pt idx="110">
                  <c:v>-1.0960891225611</c:v>
                </c:pt>
                <c:pt idx="111">
                  <c:v>-0.82575393753147897</c:v>
                </c:pt>
                <c:pt idx="112">
                  <c:v>-0.70789843621030002</c:v>
                </c:pt>
                <c:pt idx="113">
                  <c:v>-0.31822957721143502</c:v>
                </c:pt>
                <c:pt idx="114">
                  <c:v>-0.29138281520224202</c:v>
                </c:pt>
                <c:pt idx="115">
                  <c:v>-0.26221084350331803</c:v>
                </c:pt>
                <c:pt idx="116">
                  <c:v>0.150164028872563</c:v>
                </c:pt>
                <c:pt idx="117">
                  <c:v>0.53675287898800095</c:v>
                </c:pt>
                <c:pt idx="118">
                  <c:v>0.607972846246845</c:v>
                </c:pt>
                <c:pt idx="119">
                  <c:v>0.68695811187727795</c:v>
                </c:pt>
                <c:pt idx="120">
                  <c:v>1.0862461364361</c:v>
                </c:pt>
                <c:pt idx="121">
                  <c:v>1.4470170654418799</c:v>
                </c:pt>
                <c:pt idx="122">
                  <c:v>1.58156193896271</c:v>
                </c:pt>
                <c:pt idx="123">
                  <c:v>1.73595203770416</c:v>
                </c:pt>
                <c:pt idx="124">
                  <c:v>2.10135712207417</c:v>
                </c:pt>
                <c:pt idx="125">
                  <c:v>2.4256905055471698</c:v>
                </c:pt>
                <c:pt idx="126">
                  <c:v>2.6430830122193099</c:v>
                </c:pt>
                <c:pt idx="127">
                  <c:v>2.8952696177660302</c:v>
                </c:pt>
                <c:pt idx="128">
                  <c:v>3.2087280326488998</c:v>
                </c:pt>
                <c:pt idx="129">
                  <c:v>3.47832765154345</c:v>
                </c:pt>
                <c:pt idx="130">
                  <c:v>3.79533375228042</c:v>
                </c:pt>
                <c:pt idx="131">
                  <c:v>4.1765136920642503</c:v>
                </c:pt>
                <c:pt idx="132">
                  <c:v>4.4051249258815304</c:v>
                </c:pt>
                <c:pt idx="133">
                  <c:v>4.5967236795447297</c:v>
                </c:pt>
                <c:pt idx="134">
                  <c:v>5.0432561159116203</c:v>
                </c:pt>
                <c:pt idx="135">
                  <c:v>5.5925073819354001</c:v>
                </c:pt>
                <c:pt idx="136">
                  <c:v>5.6890777900575698</c:v>
                </c:pt>
                <c:pt idx="137">
                  <c:v>5.7515403854210296</c:v>
                </c:pt>
                <c:pt idx="138">
                  <c:v>6.0616493756323599</c:v>
                </c:pt>
                <c:pt idx="139">
                  <c:v>6.29594941845356</c:v>
                </c:pt>
                <c:pt idx="140">
                  <c:v>6.7544618509809</c:v>
                </c:pt>
                <c:pt idx="141">
                  <c:v>6.91062069067985</c:v>
                </c:pt>
                <c:pt idx="142">
                  <c:v>7.1574224281596104</c:v>
                </c:pt>
                <c:pt idx="143">
                  <c:v>7.60632267782883</c:v>
                </c:pt>
                <c:pt idx="144">
                  <c:v>7.9597672602803398</c:v>
                </c:pt>
                <c:pt idx="145">
                  <c:v>8.3619034475850391</c:v>
                </c:pt>
                <c:pt idx="146">
                  <c:v>8.88692102650562</c:v>
                </c:pt>
                <c:pt idx="147">
                  <c:v>9.1428234442448506</c:v>
                </c:pt>
                <c:pt idx="148">
                  <c:v>9.3394486747688408</c:v>
                </c:pt>
                <c:pt idx="149">
                  <c:v>9.9648306166119305</c:v>
                </c:pt>
                <c:pt idx="150">
                  <c:v>10.7705105875612</c:v>
                </c:pt>
                <c:pt idx="151">
                  <c:v>10.790982569239601</c:v>
                </c:pt>
                <c:pt idx="152">
                  <c:v>10.794135111618999</c:v>
                </c:pt>
                <c:pt idx="153">
                  <c:v>10.798312580250199</c:v>
                </c:pt>
                <c:pt idx="154">
                  <c:v>11.7058121405182</c:v>
                </c:pt>
                <c:pt idx="155">
                  <c:v>12.4052081832456</c:v>
                </c:pt>
                <c:pt idx="156">
                  <c:v>12.6223221628758</c:v>
                </c:pt>
                <c:pt idx="157">
                  <c:v>12.910726938504199</c:v>
                </c:pt>
                <c:pt idx="158">
                  <c:v>13.6042734528866</c:v>
                </c:pt>
                <c:pt idx="159">
                  <c:v>14.1383553434419</c:v>
                </c:pt>
                <c:pt idx="160">
                  <c:v>14.6142610132457</c:v>
                </c:pt>
                <c:pt idx="161">
                  <c:v>15.2453058541719</c:v>
                </c:pt>
                <c:pt idx="162">
                  <c:v>15.668417232539101</c:v>
                </c:pt>
                <c:pt idx="163">
                  <c:v>15.9987411236523</c:v>
                </c:pt>
                <c:pt idx="164">
                  <c:v>16.791415043951002</c:v>
                </c:pt>
                <c:pt idx="165">
                  <c:v>17.825414577720402</c:v>
                </c:pt>
                <c:pt idx="166">
                  <c:v>17.918016719848499</c:v>
                </c:pt>
                <c:pt idx="167">
                  <c:v>17.991643513182002</c:v>
                </c:pt>
                <c:pt idx="168">
                  <c:v>18.782146324400401</c:v>
                </c:pt>
                <c:pt idx="169">
                  <c:v>19.1754900448312</c:v>
                </c:pt>
                <c:pt idx="170">
                  <c:v>20.232108326954201</c:v>
                </c:pt>
                <c:pt idx="171">
                  <c:v>20.4256416699826</c:v>
                </c:pt>
                <c:pt idx="172">
                  <c:v>20.676875704459601</c:v>
                </c:pt>
                <c:pt idx="173">
                  <c:v>21.816148841638402</c:v>
                </c:pt>
                <c:pt idx="174">
                  <c:v>22.7429366963806</c:v>
                </c:pt>
                <c:pt idx="175">
                  <c:v>23.2254698134888</c:v>
                </c:pt>
                <c:pt idx="176">
                  <c:v>23.828227615754901</c:v>
                </c:pt>
                <c:pt idx="177">
                  <c:v>24.755002506784201</c:v>
                </c:pt>
                <c:pt idx="178">
                  <c:v>25.550760726989601</c:v>
                </c:pt>
                <c:pt idx="179">
                  <c:v>26.361539268230501</c:v>
                </c:pt>
                <c:pt idx="180">
                  <c:v>27.3110101007405</c:v>
                </c:pt>
                <c:pt idx="181">
                  <c:v>28.071173083214202</c:v>
                </c:pt>
                <c:pt idx="182">
                  <c:v>28.793835951117099</c:v>
                </c:pt>
                <c:pt idx="183">
                  <c:v>29.946873624190498</c:v>
                </c:pt>
                <c:pt idx="184">
                  <c:v>31.160080017129999</c:v>
                </c:pt>
                <c:pt idx="185">
                  <c:v>31.944986682642501</c:v>
                </c:pt>
                <c:pt idx="186">
                  <c:v>32.843520693727399</c:v>
                </c:pt>
                <c:pt idx="187">
                  <c:v>34.215533238500001</c:v>
                </c:pt>
                <c:pt idx="188">
                  <c:v>35.413960150363401</c:v>
                </c:pt>
                <c:pt idx="189">
                  <c:v>36.770546933975403</c:v>
                </c:pt>
                <c:pt idx="190">
                  <c:v>38.894820566364103</c:v>
                </c:pt>
                <c:pt idx="191">
                  <c:v>39.641628284685602</c:v>
                </c:pt>
                <c:pt idx="192">
                  <c:v>40.115224762592703</c:v>
                </c:pt>
                <c:pt idx="193">
                  <c:v>41.165795297921903</c:v>
                </c:pt>
                <c:pt idx="194">
                  <c:v>43.971147117159198</c:v>
                </c:pt>
                <c:pt idx="195">
                  <c:v>45.310925690206801</c:v>
                </c:pt>
                <c:pt idx="196">
                  <c:v>46.366247816654699</c:v>
                </c:pt>
                <c:pt idx="197">
                  <c:v>47.645921545035499</c:v>
                </c:pt>
                <c:pt idx="198">
                  <c:v>49.378285833010203</c:v>
                </c:pt>
                <c:pt idx="199">
                  <c:v>51.0530632544246</c:v>
                </c:pt>
                <c:pt idx="200">
                  <c:v>51.615604901005298</c:v>
                </c:pt>
                <c:pt idx="201">
                  <c:v>51.775091154215303</c:v>
                </c:pt>
                <c:pt idx="202">
                  <c:v>51.992256419564598</c:v>
                </c:pt>
                <c:pt idx="203">
                  <c:v>52.936058561162397</c:v>
                </c:pt>
                <c:pt idx="204">
                  <c:v>53.319039744218898</c:v>
                </c:pt>
                <c:pt idx="205">
                  <c:v>53.737474075170297</c:v>
                </c:pt>
                <c:pt idx="206">
                  <c:v>53.8764015633394</c:v>
                </c:pt>
                <c:pt idx="207">
                  <c:v>54.268617977874698</c:v>
                </c:pt>
                <c:pt idx="208">
                  <c:v>54.529900906646198</c:v>
                </c:pt>
                <c:pt idx="209">
                  <c:v>54.557149526903203</c:v>
                </c:pt>
                <c:pt idx="210">
                  <c:v>54.790377035317398</c:v>
                </c:pt>
                <c:pt idx="211">
                  <c:v>54.914409229442597</c:v>
                </c:pt>
                <c:pt idx="212">
                  <c:v>54.917593355914804</c:v>
                </c:pt>
                <c:pt idx="213">
                  <c:v>55.030669268896702</c:v>
                </c:pt>
                <c:pt idx="214">
                  <c:v>55.072021317277503</c:v>
                </c:pt>
                <c:pt idx="215">
                  <c:v>55.024853373621298</c:v>
                </c:pt>
                <c:pt idx="216">
                  <c:v>55.063552572733201</c:v>
                </c:pt>
                <c:pt idx="217">
                  <c:v>55.022290304658</c:v>
                </c:pt>
                <c:pt idx="218">
                  <c:v>54.927631647907198</c:v>
                </c:pt>
                <c:pt idx="219">
                  <c:v>54.888065706136601</c:v>
                </c:pt>
                <c:pt idx="220">
                  <c:v>54.760794370478798</c:v>
                </c:pt>
                <c:pt idx="221">
                  <c:v>54.665123618896601</c:v>
                </c:pt>
                <c:pt idx="222">
                  <c:v>54.5429166099699</c:v>
                </c:pt>
                <c:pt idx="223">
                  <c:v>54.307959376533397</c:v>
                </c:pt>
                <c:pt idx="224">
                  <c:v>54.276285331455199</c:v>
                </c:pt>
                <c:pt idx="225">
                  <c:v>54.055274351751699</c:v>
                </c:pt>
                <c:pt idx="226">
                  <c:v>53.767080788712697</c:v>
                </c:pt>
                <c:pt idx="227">
                  <c:v>53.710728852161601</c:v>
                </c:pt>
                <c:pt idx="228">
                  <c:v>53.446829603312402</c:v>
                </c:pt>
                <c:pt idx="229">
                  <c:v>53.171142570517702</c:v>
                </c:pt>
                <c:pt idx="230">
                  <c:v>52.967686890895301</c:v>
                </c:pt>
                <c:pt idx="231">
                  <c:v>52.733752735334697</c:v>
                </c:pt>
                <c:pt idx="232">
                  <c:v>52.5116407833304</c:v>
                </c:pt>
                <c:pt idx="233">
                  <c:v>52.074738491369303</c:v>
                </c:pt>
                <c:pt idx="234">
                  <c:v>51.928184174333602</c:v>
                </c:pt>
                <c:pt idx="235">
                  <c:v>51.799167207383903</c:v>
                </c:pt>
                <c:pt idx="236">
                  <c:v>51.0530632544246</c:v>
                </c:pt>
                <c:pt idx="237">
                  <c:v>51.039265078029501</c:v>
                </c:pt>
                <c:pt idx="238">
                  <c:v>51.037542007413499</c:v>
                </c:pt>
                <c:pt idx="239">
                  <c:v>51.034865186890002</c:v>
                </c:pt>
                <c:pt idx="240">
                  <c:v>50.156593744349699</c:v>
                </c:pt>
                <c:pt idx="241">
                  <c:v>50.033564739356898</c:v>
                </c:pt>
                <c:pt idx="242">
                  <c:v>49.830250693363702</c:v>
                </c:pt>
                <c:pt idx="243">
                  <c:v>49.274605997038599</c:v>
                </c:pt>
                <c:pt idx="244">
                  <c:v>48.997044454492404</c:v>
                </c:pt>
                <c:pt idx="245">
                  <c:v>48.521312633161102</c:v>
                </c:pt>
                <c:pt idx="246">
                  <c:v>48.377408229809603</c:v>
                </c:pt>
                <c:pt idx="247">
                  <c:v>47.903844216133798</c:v>
                </c:pt>
                <c:pt idx="248">
                  <c:v>47.437996620167198</c:v>
                </c:pt>
                <c:pt idx="249">
                  <c:v>47.133684237216798</c:v>
                </c:pt>
                <c:pt idx="250">
                  <c:v>46.7564054612116</c:v>
                </c:pt>
                <c:pt idx="251">
                  <c:v>46.476773932770598</c:v>
                </c:pt>
                <c:pt idx="252">
                  <c:v>45.6258062576591</c:v>
                </c:pt>
                <c:pt idx="253">
                  <c:v>45.554221833167297</c:v>
                </c:pt>
                <c:pt idx="254">
                  <c:v>45.504236556012799</c:v>
                </c:pt>
                <c:pt idx="255">
                  <c:v>45.310925690206801</c:v>
                </c:pt>
                <c:pt idx="256">
                  <c:v>44.431681485270303</c:v>
                </c:pt>
                <c:pt idx="257">
                  <c:v>44.242111404233903</c:v>
                </c:pt>
                <c:pt idx="258">
                  <c:v>43.897533065462298</c:v>
                </c:pt>
                <c:pt idx="259">
                  <c:v>43.369824289909502</c:v>
                </c:pt>
                <c:pt idx="260">
                  <c:v>42.9256541442874</c:v>
                </c:pt>
                <c:pt idx="261">
                  <c:v>42.3175586380708</c:v>
                </c:pt>
                <c:pt idx="262">
                  <c:v>42.109327647254503</c:v>
                </c:pt>
                <c:pt idx="263">
                  <c:v>41.589398992576797</c:v>
                </c:pt>
                <c:pt idx="264">
                  <c:v>41.251081457669201</c:v>
                </c:pt>
                <c:pt idx="265">
                  <c:v>40.251803899799697</c:v>
                </c:pt>
                <c:pt idx="266">
                  <c:v>40.213226680246997</c:v>
                </c:pt>
                <c:pt idx="267">
                  <c:v>40.189500513090401</c:v>
                </c:pt>
                <c:pt idx="268">
                  <c:v>40.115224762592703</c:v>
                </c:pt>
                <c:pt idx="269">
                  <c:v>39.034726836184802</c:v>
                </c:pt>
                <c:pt idx="270">
                  <c:v>38.737815661212601</c:v>
                </c:pt>
                <c:pt idx="271">
                  <c:v>38.1219113145861</c:v>
                </c:pt>
                <c:pt idx="272">
                  <c:v>37.9151758380141</c:v>
                </c:pt>
                <c:pt idx="273">
                  <c:v>37.276646898974001</c:v>
                </c:pt>
                <c:pt idx="274">
                  <c:v>36.793730772346301</c:v>
                </c:pt>
                <c:pt idx="275">
                  <c:v>35.970316829896298</c:v>
                </c:pt>
                <c:pt idx="276">
                  <c:v>35.786525014006799</c:v>
                </c:pt>
                <c:pt idx="277">
                  <c:v>35.685607056348402</c:v>
                </c:pt>
                <c:pt idx="278">
                  <c:v>35.413960150363401</c:v>
                </c:pt>
                <c:pt idx="279">
                  <c:v>34.522141744362401</c:v>
                </c:pt>
                <c:pt idx="280">
                  <c:v>34.2351902093326</c:v>
                </c:pt>
                <c:pt idx="281">
                  <c:v>33.552416057427997</c:v>
                </c:pt>
                <c:pt idx="282">
                  <c:v>33.374592026234197</c:v>
                </c:pt>
                <c:pt idx="283">
                  <c:v>32.673392961098699</c:v>
                </c:pt>
                <c:pt idx="284">
                  <c:v>32.229867429834798</c:v>
                </c:pt>
                <c:pt idx="285">
                  <c:v>31.160080017129999</c:v>
                </c:pt>
                <c:pt idx="286">
                  <c:v>31.107709157922798</c:v>
                </c:pt>
                <c:pt idx="287">
                  <c:v>31.089098249650199</c:v>
                </c:pt>
                <c:pt idx="288">
                  <c:v>31.039761184856701</c:v>
                </c:pt>
                <c:pt idx="289">
                  <c:v>29.9242430633605</c:v>
                </c:pt>
                <c:pt idx="290">
                  <c:v>29.451990770760801</c:v>
                </c:pt>
                <c:pt idx="291">
                  <c:v>28.772356158650599</c:v>
                </c:pt>
                <c:pt idx="292">
                  <c:v>28.190866848383699</c:v>
                </c:pt>
                <c:pt idx="293">
                  <c:v>27.8103010295474</c:v>
                </c:pt>
                <c:pt idx="294">
                  <c:v>27.643082898274098</c:v>
                </c:pt>
                <c:pt idx="295">
                  <c:v>27.3110101007405</c:v>
                </c:pt>
                <c:pt idx="296">
                  <c:v>26.471793526351</c:v>
                </c:pt>
                <c:pt idx="297">
                  <c:v>26.112509201987599</c:v>
                </c:pt>
                <c:pt idx="298">
                  <c:v>25.317607144439201</c:v>
                </c:pt>
                <c:pt idx="299">
                  <c:v>24.942058009610999</c:v>
                </c:pt>
                <c:pt idx="300">
                  <c:v>24.392200269123499</c:v>
                </c:pt>
                <c:pt idx="301">
                  <c:v>24.185592334594201</c:v>
                </c:pt>
                <c:pt idx="302">
                  <c:v>23.828227615754901</c:v>
                </c:pt>
                <c:pt idx="303">
                  <c:v>23.023707470406301</c:v>
                </c:pt>
                <c:pt idx="304">
                  <c:v>22.628087168167301</c:v>
                </c:pt>
                <c:pt idx="305">
                  <c:v>21.882434397674999</c:v>
                </c:pt>
                <c:pt idx="306">
                  <c:v>21.0787487387441</c:v>
                </c:pt>
                <c:pt idx="307">
                  <c:v>20.850779407328499</c:v>
                </c:pt>
                <c:pt idx="308">
                  <c:v>20.778831160764899</c:v>
                </c:pt>
                <c:pt idx="309">
                  <c:v>20.676875704459601</c:v>
                </c:pt>
                <c:pt idx="310">
                  <c:v>19.616382312041399</c:v>
                </c:pt>
                <c:pt idx="311">
                  <c:v>19.014563244646698</c:v>
                </c:pt>
                <c:pt idx="312">
                  <c:v>18.502385056619399</c:v>
                </c:pt>
                <c:pt idx="313">
                  <c:v>17.825414577720402</c:v>
                </c:pt>
                <c:pt idx="314">
                  <c:v>17.400494316015099</c:v>
                </c:pt>
                <c:pt idx="315">
                  <c:v>17.148482173193202</c:v>
                </c:pt>
                <c:pt idx="316">
                  <c:v>16.288528941523399</c:v>
                </c:pt>
                <c:pt idx="317">
                  <c:v>15.3429437223798</c:v>
                </c:pt>
                <c:pt idx="318">
                  <c:v>15.273662543878499</c:v>
                </c:pt>
                <c:pt idx="319">
                  <c:v>15.2598338017094</c:v>
                </c:pt>
                <c:pt idx="320">
                  <c:v>15.2453058541719</c:v>
                </c:pt>
                <c:pt idx="321">
                  <c:v>14.171093499448499</c:v>
                </c:pt>
                <c:pt idx="322">
                  <c:v>13.444295976906</c:v>
                </c:pt>
                <c:pt idx="323">
                  <c:v>13.177833270319899</c:v>
                </c:pt>
                <c:pt idx="324">
                  <c:v>12.910726938504199</c:v>
                </c:pt>
                <c:pt idx="325">
                  <c:v>12.178724855057199</c:v>
                </c:pt>
                <c:pt idx="326">
                  <c:v>11.6954784582197</c:v>
                </c:pt>
                <c:pt idx="327">
                  <c:v>11.251497341209699</c:v>
                </c:pt>
                <c:pt idx="328">
                  <c:v>10.798312580250199</c:v>
                </c:pt>
                <c:pt idx="329">
                  <c:v>10.372496278802</c:v>
                </c:pt>
                <c:pt idx="330">
                  <c:v>10.107235426285101</c:v>
                </c:pt>
                <c:pt idx="331">
                  <c:v>9.5175191868532103</c:v>
                </c:pt>
                <c:pt idx="332">
                  <c:v>8.88692102650562</c:v>
                </c:pt>
                <c:pt idx="333">
                  <c:v>8.7693487105026602</c:v>
                </c:pt>
                <c:pt idx="334">
                  <c:v>8.7011522938870307</c:v>
                </c:pt>
                <c:pt idx="335">
                  <c:v>7.9786891757877596</c:v>
                </c:pt>
                <c:pt idx="336">
                  <c:v>7.9135035373983804</c:v>
                </c:pt>
                <c:pt idx="337">
                  <c:v>7.4214579682195501</c:v>
                </c:pt>
                <c:pt idx="338">
                  <c:v>7.2939405199103202</c:v>
                </c:pt>
                <c:pt idx="339">
                  <c:v>7.1574224281596104</c:v>
                </c:pt>
                <c:pt idx="340">
                  <c:v>6.6120677700697801</c:v>
                </c:pt>
                <c:pt idx="341">
                  <c:v>6.3224515060475701</c:v>
                </c:pt>
                <c:pt idx="342">
                  <c:v>5.9913651806461603</c:v>
                </c:pt>
                <c:pt idx="343">
                  <c:v>5.5925073819354001</c:v>
                </c:pt>
                <c:pt idx="344">
                  <c:v>5.4148850701745301</c:v>
                </c:pt>
                <c:pt idx="345">
                  <c:v>5.3309134843716999</c:v>
                </c:pt>
                <c:pt idx="346">
                  <c:v>4.8168850340944402</c:v>
                </c:pt>
                <c:pt idx="347">
                  <c:v>4.7371898060717204</c:v>
                </c:pt>
                <c:pt idx="348">
                  <c:v>4.43653390248347</c:v>
                </c:pt>
                <c:pt idx="349">
                  <c:v>4.3466352139607896</c:v>
                </c:pt>
                <c:pt idx="350">
                  <c:v>4.1765136920642503</c:v>
                </c:pt>
                <c:pt idx="351">
                  <c:v>3.77262146488644</c:v>
                </c:pt>
                <c:pt idx="352">
                  <c:v>3.5911147373724899</c:v>
                </c:pt>
                <c:pt idx="353">
                  <c:v>3.3115824640128801</c:v>
                </c:pt>
                <c:pt idx="354">
                  <c:v>2.8952696177660302</c:v>
                </c:pt>
                <c:pt idx="355">
                  <c:v>2.8723178898231998</c:v>
                </c:pt>
                <c:pt idx="356">
                  <c:v>2.8635457896731</c:v>
                </c:pt>
                <c:pt idx="357">
                  <c:v>2.7000765720347499</c:v>
                </c:pt>
                <c:pt idx="358">
                  <c:v>2.3270695795367402</c:v>
                </c:pt>
                <c:pt idx="359">
                  <c:v>2.0407282680983099</c:v>
                </c:pt>
              </c:numCache>
            </c:numRef>
          </c:xVal>
          <c:yVal>
            <c:numRef>
              <c:f>'Dispersion-Side view'!$E$3:$E$362</c:f>
              <c:numCache>
                <c:formatCode>General</c:formatCode>
                <c:ptCount val="360"/>
                <c:pt idx="0">
                  <c:v>1</c:v>
                </c:pt>
                <c:pt idx="1">
                  <c:v>1.39503520639562</c:v>
                </c:pt>
                <c:pt idx="2">
                  <c:v>1.5787776900877799</c:v>
                </c:pt>
                <c:pt idx="3">
                  <c:v>1.60553933123994</c:v>
                </c:pt>
                <c:pt idx="4">
                  <c:v>1.60553933123994</c:v>
                </c:pt>
                <c:pt idx="5">
                  <c:v>1.6348957717228001</c:v>
                </c:pt>
                <c:pt idx="6">
                  <c:v>1.69601211250446</c:v>
                </c:pt>
                <c:pt idx="7">
                  <c:v>1.7113071721928601</c:v>
                </c:pt>
                <c:pt idx="8">
                  <c:v>1.7850707503604799</c:v>
                </c:pt>
                <c:pt idx="9">
                  <c:v>1.8611155472235099</c:v>
                </c:pt>
                <c:pt idx="10">
                  <c:v>2.1007508924134801</c:v>
                </c:pt>
                <c:pt idx="11">
                  <c:v>2.1561079183478502</c:v>
                </c:pt>
                <c:pt idx="12">
                  <c:v>2.1951731449288401</c:v>
                </c:pt>
                <c:pt idx="13">
                  <c:v>2.3350087276797402</c:v>
                </c:pt>
                <c:pt idx="14">
                  <c:v>2.92075246861552</c:v>
                </c:pt>
                <c:pt idx="15">
                  <c:v>3.4539020603675401</c:v>
                </c:pt>
                <c:pt idx="16">
                  <c:v>3.5519724730374902</c:v>
                </c:pt>
                <c:pt idx="17">
                  <c:v>3.67001745535948</c:v>
                </c:pt>
                <c:pt idx="18">
                  <c:v>4.2776940535373003</c:v>
                </c:pt>
                <c:pt idx="19">
                  <c:v>4.8666947365356803</c:v>
                </c:pt>
                <c:pt idx="20">
                  <c:v>4.9366024391450001</c:v>
                </c:pt>
                <c:pt idx="21">
                  <c:v>5.0050261830392202</c:v>
                </c:pt>
                <c:pt idx="22">
                  <c:v>5.6683508287114703</c:v>
                </c:pt>
                <c:pt idx="23">
                  <c:v>6.3277106052120002</c:v>
                </c:pt>
                <c:pt idx="24">
                  <c:v>6.3339249004755098</c:v>
                </c:pt>
                <c:pt idx="25">
                  <c:v>6.34003491071896</c:v>
                </c:pt>
                <c:pt idx="26">
                  <c:v>6.4054331924248702</c:v>
                </c:pt>
                <c:pt idx="27">
                  <c:v>7.0890265569483804</c:v>
                </c:pt>
                <c:pt idx="28">
                  <c:v>7.6750436383986997</c:v>
                </c:pt>
                <c:pt idx="29">
                  <c:v>7.7802804271862502</c:v>
                </c:pt>
                <c:pt idx="30">
                  <c:v>7.9162492915325098</c:v>
                </c:pt>
                <c:pt idx="31">
                  <c:v>8.5328787175532401</c:v>
                </c:pt>
                <c:pt idx="32">
                  <c:v>9.0100523660784404</c:v>
                </c:pt>
                <c:pt idx="33">
                  <c:v>9.2544078604472801</c:v>
                </c:pt>
                <c:pt idx="34">
                  <c:v>9.5761776440812998</c:v>
                </c:pt>
                <c:pt idx="35">
                  <c:v>10.0100987677595</c:v>
                </c:pt>
                <c:pt idx="36">
                  <c:v>10.345061093758201</c:v>
                </c:pt>
                <c:pt idx="37">
                  <c:v>10.770798215904801</c:v>
                </c:pt>
                <c:pt idx="38">
                  <c:v>11.3523725947621</c:v>
                </c:pt>
                <c:pt idx="39">
                  <c:v>11.539203301930501</c:v>
                </c:pt>
                <c:pt idx="40">
                  <c:v>11.6800698214379</c:v>
                </c:pt>
                <c:pt idx="41">
                  <c:v>12.3228377354557</c:v>
                </c:pt>
                <c:pt idx="42">
                  <c:v>12.354640624097399</c:v>
                </c:pt>
                <c:pt idx="43">
                  <c:v>13.0150785491177</c:v>
                </c:pt>
                <c:pt idx="44">
                  <c:v>13.180460495208701</c:v>
                </c:pt>
                <c:pt idx="45">
                  <c:v>13.515003438177001</c:v>
                </c:pt>
                <c:pt idx="46">
                  <c:v>14.0661698232757</c:v>
                </c:pt>
                <c:pt idx="47">
                  <c:v>14.350087276797399</c:v>
                </c:pt>
                <c:pt idx="48">
                  <c:v>14.9966138853356</c:v>
                </c:pt>
                <c:pt idx="49">
                  <c:v>15.070236543885001</c:v>
                </c:pt>
                <c:pt idx="50">
                  <c:v>15.685096004477099</c:v>
                </c:pt>
                <c:pt idx="51">
                  <c:v>15.9971539774489</c:v>
                </c:pt>
                <c:pt idx="52">
                  <c:v>16.934582127241001</c:v>
                </c:pt>
                <c:pt idx="53">
                  <c:v>17.020104732156899</c:v>
                </c:pt>
                <c:pt idx="54">
                  <c:v>17.086520044760402</c:v>
                </c:pt>
                <c:pt idx="55">
                  <c:v>18.084477633350499</c:v>
                </c:pt>
                <c:pt idx="56">
                  <c:v>18.3373696562955</c:v>
                </c:pt>
                <c:pt idx="57">
                  <c:v>18.355113459836598</c:v>
                </c:pt>
                <c:pt idx="58">
                  <c:v>18.373767635664901</c:v>
                </c:pt>
                <c:pt idx="59">
                  <c:v>18.5558196910393</c:v>
                </c:pt>
                <c:pt idx="60">
                  <c:v>19.5897809324265</c:v>
                </c:pt>
                <c:pt idx="61">
                  <c:v>19.690122187516401</c:v>
                </c:pt>
                <c:pt idx="62">
                  <c:v>19.846512374146201</c:v>
                </c:pt>
                <c:pt idx="63">
                  <c:v>20.6673292580038</c:v>
                </c:pt>
                <c:pt idx="64">
                  <c:v>21.025130915196101</c:v>
                </c:pt>
                <c:pt idx="65">
                  <c:v>21.645439071633501</c:v>
                </c:pt>
                <c:pt idx="66">
                  <c:v>21.815771635901701</c:v>
                </c:pt>
                <c:pt idx="67">
                  <c:v>22.360139642875801</c:v>
                </c:pt>
                <c:pt idx="68">
                  <c:v>22.561884906022101</c:v>
                </c:pt>
                <c:pt idx="69">
                  <c:v>22.913389061249902</c:v>
                </c:pt>
                <c:pt idx="70">
                  <c:v>23.419693041032801</c:v>
                </c:pt>
                <c:pt idx="71">
                  <c:v>23.6951483705556</c:v>
                </c:pt>
                <c:pt idx="72">
                  <c:v>24.241773368080299</c:v>
                </c:pt>
                <c:pt idx="73">
                  <c:v>25.001014961499799</c:v>
                </c:pt>
                <c:pt idx="74">
                  <c:v>25.0301570982353</c:v>
                </c:pt>
                <c:pt idx="75">
                  <c:v>25.035559865460499</c:v>
                </c:pt>
                <c:pt idx="76">
                  <c:v>25.042452824874101</c:v>
                </c:pt>
                <c:pt idx="77">
                  <c:v>25.800709826148701</c:v>
                </c:pt>
                <c:pt idx="78">
                  <c:v>26.365165825915</c:v>
                </c:pt>
                <c:pt idx="79">
                  <c:v>26.549963865302299</c:v>
                </c:pt>
                <c:pt idx="80">
                  <c:v>26.767811864598698</c:v>
                </c:pt>
                <c:pt idx="81">
                  <c:v>27.283191777274499</c:v>
                </c:pt>
                <c:pt idx="82">
                  <c:v>27.700174553594799</c:v>
                </c:pt>
                <c:pt idx="83">
                  <c:v>28.003851737791699</c:v>
                </c:pt>
                <c:pt idx="84">
                  <c:v>28.344885967579</c:v>
                </c:pt>
                <c:pt idx="85">
                  <c:v>28.717371466959101</c:v>
                </c:pt>
                <c:pt idx="86">
                  <c:v>29.035183281274499</c:v>
                </c:pt>
                <c:pt idx="87">
                  <c:v>29.4234513706926</c:v>
                </c:pt>
                <c:pt idx="88">
                  <c:v>29.8408431128301</c:v>
                </c:pt>
                <c:pt idx="89">
                  <c:v>30.120063471765299</c:v>
                </c:pt>
                <c:pt idx="90">
                  <c:v>30.370192008954302</c:v>
                </c:pt>
                <c:pt idx="91">
                  <c:v>30.8141064043072</c:v>
                </c:pt>
                <c:pt idx="92">
                  <c:v>31.2883032491508</c:v>
                </c:pt>
                <c:pt idx="93">
                  <c:v>31.5069854695363</c:v>
                </c:pt>
                <c:pt idx="94">
                  <c:v>31.705200736634001</c:v>
                </c:pt>
                <c:pt idx="95">
                  <c:v>32.198218858009596</c:v>
                </c:pt>
                <c:pt idx="96">
                  <c:v>32.716308611728401</c:v>
                </c:pt>
                <c:pt idx="97">
                  <c:v>32.884370900286001</c:v>
                </c:pt>
                <c:pt idx="98">
                  <c:v>33.040209464313698</c:v>
                </c:pt>
                <c:pt idx="99">
                  <c:v>33.571665396495902</c:v>
                </c:pt>
                <c:pt idx="100">
                  <c:v>34.135925709710598</c:v>
                </c:pt>
                <c:pt idx="101">
                  <c:v>34.260343429359501</c:v>
                </c:pt>
                <c:pt idx="102">
                  <c:v>34.375218191993497</c:v>
                </c:pt>
                <c:pt idx="103">
                  <c:v>34.952053562246498</c:v>
                </c:pt>
                <c:pt idx="104">
                  <c:v>35.567536071102701</c:v>
                </c:pt>
                <c:pt idx="105">
                  <c:v>35.641647648309998</c:v>
                </c:pt>
                <c:pt idx="106">
                  <c:v>35.710226919673197</c:v>
                </c:pt>
                <c:pt idx="107">
                  <c:v>36.3306631179954</c:v>
                </c:pt>
                <c:pt idx="108">
                  <c:v>37.000623760102499</c:v>
                </c:pt>
                <c:pt idx="109">
                  <c:v>37.0238424716974</c:v>
                </c:pt>
                <c:pt idx="110">
                  <c:v>37.045235647353003</c:v>
                </c:pt>
                <c:pt idx="111">
                  <c:v>37.519470334452699</c:v>
                </c:pt>
                <c:pt idx="112">
                  <c:v>37.721346214858102</c:v>
                </c:pt>
                <c:pt idx="113">
                  <c:v>38.380244375032703</c:v>
                </c:pt>
                <c:pt idx="114">
                  <c:v>38.423466376187598</c:v>
                </c:pt>
                <c:pt idx="115">
                  <c:v>38.4705895662442</c:v>
                </c:pt>
                <c:pt idx="116">
                  <c:v>39.118780730440101</c:v>
                </c:pt>
                <c:pt idx="117">
                  <c:v>39.715253102712403</c:v>
                </c:pt>
                <c:pt idx="118">
                  <c:v>39.821392877887398</c:v>
                </c:pt>
                <c:pt idx="119">
                  <c:v>39.940925849988098</c:v>
                </c:pt>
                <c:pt idx="120">
                  <c:v>40.526249123122803</c:v>
                </c:pt>
                <c:pt idx="121">
                  <c:v>41.050261830392202</c:v>
                </c:pt>
                <c:pt idx="122">
                  <c:v>41.238564313472303</c:v>
                </c:pt>
                <c:pt idx="123">
                  <c:v>41.456878216908301</c:v>
                </c:pt>
                <c:pt idx="124">
                  <c:v>41.949907823917499</c:v>
                </c:pt>
                <c:pt idx="125">
                  <c:v>42.385270558071902</c:v>
                </c:pt>
                <c:pt idx="126">
                  <c:v>42.664527697170101</c:v>
                </c:pt>
                <c:pt idx="127">
                  <c:v>42.993250375604902</c:v>
                </c:pt>
                <c:pt idx="128">
                  <c:v>43.3811232299064</c:v>
                </c:pt>
                <c:pt idx="129">
                  <c:v>43.720279285751701</c:v>
                </c:pt>
                <c:pt idx="130">
                  <c:v>44.103695128204002</c:v>
                </c:pt>
                <c:pt idx="131">
                  <c:v>44.569718610312698</c:v>
                </c:pt>
                <c:pt idx="132">
                  <c:v>44.830509532607202</c:v>
                </c:pt>
                <c:pt idx="133">
                  <c:v>45.055288013431401</c:v>
                </c:pt>
                <c:pt idx="134">
                  <c:v>45.557401223726899</c:v>
                </c:pt>
                <c:pt idx="135">
                  <c:v>46.177846672137797</c:v>
                </c:pt>
                <c:pt idx="136">
                  <c:v>46.303933771468301</c:v>
                </c:pt>
                <c:pt idx="137">
                  <c:v>46.390296741111101</c:v>
                </c:pt>
                <c:pt idx="138">
                  <c:v>46.804711458107597</c:v>
                </c:pt>
                <c:pt idx="139">
                  <c:v>47.108641880494197</c:v>
                </c:pt>
                <c:pt idx="140">
                  <c:v>47.7253054687909</c:v>
                </c:pt>
                <c:pt idx="141">
                  <c:v>47.927182674741601</c:v>
                </c:pt>
                <c:pt idx="142">
                  <c:v>48.260441802328501</c:v>
                </c:pt>
                <c:pt idx="143">
                  <c:v>48.7007734384052</c:v>
                </c:pt>
                <c:pt idx="144">
                  <c:v>49.0603141964706</c:v>
                </c:pt>
                <c:pt idx="145">
                  <c:v>49.451653779575203</c:v>
                </c:pt>
                <c:pt idx="146">
                  <c:v>49.979044743622502</c:v>
                </c:pt>
                <c:pt idx="147">
                  <c:v>50.208657136667597</c:v>
                </c:pt>
                <c:pt idx="148">
                  <c:v>50.395322924150399</c:v>
                </c:pt>
                <c:pt idx="149">
                  <c:v>50.961128910606597</c:v>
                </c:pt>
                <c:pt idx="150">
                  <c:v>51.711839930997598</c:v>
                </c:pt>
                <c:pt idx="151">
                  <c:v>51.730331651830099</c:v>
                </c:pt>
                <c:pt idx="152">
                  <c:v>51.733108544049998</c:v>
                </c:pt>
                <c:pt idx="153">
                  <c:v>51.737024909350197</c:v>
                </c:pt>
                <c:pt idx="154">
                  <c:v>52.475389520135899</c:v>
                </c:pt>
                <c:pt idx="155">
                  <c:v>53.065340379509799</c:v>
                </c:pt>
                <c:pt idx="156">
                  <c:v>53.239926741990701</c:v>
                </c:pt>
                <c:pt idx="157">
                  <c:v>53.4863290444247</c:v>
                </c:pt>
                <c:pt idx="158">
                  <c:v>53.989626111578197</c:v>
                </c:pt>
                <c:pt idx="159">
                  <c:v>54.400349107189598</c:v>
                </c:pt>
                <c:pt idx="160">
                  <c:v>54.748244294132299</c:v>
                </c:pt>
                <c:pt idx="161">
                  <c:v>55.237222577744802</c:v>
                </c:pt>
                <c:pt idx="162">
                  <c:v>55.507072518753802</c:v>
                </c:pt>
                <c:pt idx="163">
                  <c:v>55.735357834869298</c:v>
                </c:pt>
                <c:pt idx="164">
                  <c:v>56.254455086416897</c:v>
                </c:pt>
                <c:pt idx="165">
                  <c:v>56.973563424585997</c:v>
                </c:pt>
                <c:pt idx="166">
                  <c:v>57.024847559322701</c:v>
                </c:pt>
                <c:pt idx="167">
                  <c:v>57.070366562549097</c:v>
                </c:pt>
                <c:pt idx="168">
                  <c:v>57.533333838801802</c:v>
                </c:pt>
                <c:pt idx="169">
                  <c:v>57.756628284285298</c:v>
                </c:pt>
                <c:pt idx="170">
                  <c:v>58.405375290228797</c:v>
                </c:pt>
                <c:pt idx="171">
                  <c:v>58.517781007991502</c:v>
                </c:pt>
                <c:pt idx="172">
                  <c:v>58.677812874656603</c:v>
                </c:pt>
                <c:pt idx="173">
                  <c:v>59.242208478731499</c:v>
                </c:pt>
                <c:pt idx="174">
                  <c:v>59.740384017908497</c:v>
                </c:pt>
                <c:pt idx="175">
                  <c:v>59.9856170777024</c:v>
                </c:pt>
                <c:pt idx="176">
                  <c:v>60.323808063449299</c:v>
                </c:pt>
                <c:pt idx="177">
                  <c:v>60.706907372163002</c:v>
                </c:pt>
                <c:pt idx="178">
                  <c:v>61.075392745588303</c:v>
                </c:pt>
                <c:pt idx="179">
                  <c:v>61.4263069326867</c:v>
                </c:pt>
                <c:pt idx="180">
                  <c:v>61.885117516343797</c:v>
                </c:pt>
                <c:pt idx="181">
                  <c:v>62.135954157173302</c:v>
                </c:pt>
                <c:pt idx="182">
                  <c:v>62.410401473268003</c:v>
                </c:pt>
                <c:pt idx="183">
                  <c:v>62.816962163600301</c:v>
                </c:pt>
                <c:pt idx="184">
                  <c:v>63.301742614312097</c:v>
                </c:pt>
                <c:pt idx="185">
                  <c:v>63.488824568617801</c:v>
                </c:pt>
                <c:pt idx="186">
                  <c:v>63.745410200947802</c:v>
                </c:pt>
                <c:pt idx="187">
                  <c:v>64.108207783778894</c:v>
                </c:pt>
                <c:pt idx="188">
                  <c:v>64.481840792241101</c:v>
                </c:pt>
                <c:pt idx="189">
                  <c:v>64.681297966473394</c:v>
                </c:pt>
                <c:pt idx="190">
                  <c:v>65.080418928627495</c:v>
                </c:pt>
                <c:pt idx="191">
                  <c:v>65.209016904888401</c:v>
                </c:pt>
                <c:pt idx="192">
                  <c:v>65.312949067241405</c:v>
                </c:pt>
                <c:pt idx="193">
                  <c:v>65.361339463656407</c:v>
                </c:pt>
                <c:pt idx="194">
                  <c:v>65.4121018102867</c:v>
                </c:pt>
                <c:pt idx="195">
                  <c:v>65.485294209357093</c:v>
                </c:pt>
                <c:pt idx="196">
                  <c:v>65.335999255039695</c:v>
                </c:pt>
                <c:pt idx="197">
                  <c:v>65.080418928627495</c:v>
                </c:pt>
                <c:pt idx="198">
                  <c:v>64.704640582057493</c:v>
                </c:pt>
                <c:pt idx="199">
                  <c:v>64.189311749079593</c:v>
                </c:pt>
                <c:pt idx="200">
                  <c:v>63.8692940826162</c:v>
                </c:pt>
                <c:pt idx="201">
                  <c:v>63.745410200947802</c:v>
                </c:pt>
                <c:pt idx="202">
                  <c:v>63.539217406087502</c:v>
                </c:pt>
                <c:pt idx="203">
                  <c:v>62.820639681710297</c:v>
                </c:pt>
                <c:pt idx="204">
                  <c:v>62.410401473268003</c:v>
                </c:pt>
                <c:pt idx="205">
                  <c:v>61.829316390302601</c:v>
                </c:pt>
                <c:pt idx="206">
                  <c:v>61.685873493350599</c:v>
                </c:pt>
                <c:pt idx="207">
                  <c:v>61.075392745588303</c:v>
                </c:pt>
                <c:pt idx="208">
                  <c:v>60.488276935840901</c:v>
                </c:pt>
                <c:pt idx="209">
                  <c:v>60.321800827305204</c:v>
                </c:pt>
                <c:pt idx="210">
                  <c:v>59.740384017908497</c:v>
                </c:pt>
                <c:pt idx="211">
                  <c:v>59.2334632538129</c:v>
                </c:pt>
                <c:pt idx="212">
                  <c:v>58.9116339635044</c:v>
                </c:pt>
                <c:pt idx="213">
                  <c:v>58.405375290228797</c:v>
                </c:pt>
                <c:pt idx="214">
                  <c:v>57.931188219231899</c:v>
                </c:pt>
                <c:pt idx="215">
                  <c:v>57.554341303030597</c:v>
                </c:pt>
                <c:pt idx="216">
                  <c:v>57.070366562549097</c:v>
                </c:pt>
                <c:pt idx="217">
                  <c:v>56.5858597621896</c:v>
                </c:pt>
                <c:pt idx="218">
                  <c:v>56.239529412443297</c:v>
                </c:pt>
                <c:pt idx="219">
                  <c:v>55.735357834869298</c:v>
                </c:pt>
                <c:pt idx="220">
                  <c:v>55.196456122391098</c:v>
                </c:pt>
                <c:pt idx="221">
                  <c:v>54.959207217519896</c:v>
                </c:pt>
                <c:pt idx="222">
                  <c:v>54.400349107189598</c:v>
                </c:pt>
                <c:pt idx="223">
                  <c:v>53.766723791129699</c:v>
                </c:pt>
                <c:pt idx="224">
                  <c:v>53.7056164602743</c:v>
                </c:pt>
                <c:pt idx="225">
                  <c:v>53.065340379509799</c:v>
                </c:pt>
                <c:pt idx="226">
                  <c:v>52.477985383142403</c:v>
                </c:pt>
                <c:pt idx="227">
                  <c:v>52.305750276231201</c:v>
                </c:pt>
                <c:pt idx="228">
                  <c:v>51.730331651830099</c:v>
                </c:pt>
                <c:pt idx="229">
                  <c:v>51.269750898741002</c:v>
                </c:pt>
                <c:pt idx="230">
                  <c:v>50.812345308316999</c:v>
                </c:pt>
                <c:pt idx="231">
                  <c:v>50.395322924150399</c:v>
                </c:pt>
                <c:pt idx="232">
                  <c:v>50.076456080967901</c:v>
                </c:pt>
                <c:pt idx="233">
                  <c:v>49.284464102582902</c:v>
                </c:pt>
                <c:pt idx="234">
                  <c:v>49.0603141964706</c:v>
                </c:pt>
                <c:pt idx="235">
                  <c:v>48.896253409916604</c:v>
                </c:pt>
                <c:pt idx="236">
                  <c:v>47.747392301016298</c:v>
                </c:pt>
                <c:pt idx="237">
                  <c:v>47.728358618373399</c:v>
                </c:pt>
                <c:pt idx="238">
                  <c:v>47.7253054687909</c:v>
                </c:pt>
                <c:pt idx="239">
                  <c:v>47.721278599811797</c:v>
                </c:pt>
                <c:pt idx="240">
                  <c:v>46.590125751559398</c:v>
                </c:pt>
                <c:pt idx="241">
                  <c:v>46.390296741111101</c:v>
                </c:pt>
                <c:pt idx="242">
                  <c:v>46.116974618352302</c:v>
                </c:pt>
                <c:pt idx="243">
                  <c:v>45.454680906128203</c:v>
                </c:pt>
                <c:pt idx="244">
                  <c:v>45.055288013431401</c:v>
                </c:pt>
                <c:pt idx="245">
                  <c:v>44.483056057766397</c:v>
                </c:pt>
                <c:pt idx="246">
                  <c:v>44.325785418375801</c:v>
                </c:pt>
                <c:pt idx="247">
                  <c:v>43.720279285751701</c:v>
                </c:pt>
                <c:pt idx="248">
                  <c:v>43.210053288061999</c:v>
                </c:pt>
                <c:pt idx="249">
                  <c:v>42.823684878524503</c:v>
                </c:pt>
                <c:pt idx="250">
                  <c:v>42.385270558071902</c:v>
                </c:pt>
                <c:pt idx="251">
                  <c:v>42.1032036533026</c:v>
                </c:pt>
                <c:pt idx="252">
                  <c:v>41.127033802306897</c:v>
                </c:pt>
                <c:pt idx="253">
                  <c:v>41.050261830392202</c:v>
                </c:pt>
                <c:pt idx="254">
                  <c:v>41.003077831938697</c:v>
                </c:pt>
                <c:pt idx="255">
                  <c:v>40.799866981976699</c:v>
                </c:pt>
                <c:pt idx="256">
                  <c:v>39.931991724329301</c:v>
                </c:pt>
                <c:pt idx="257">
                  <c:v>39.715253102712403</c:v>
                </c:pt>
                <c:pt idx="258">
                  <c:v>39.3651048831385</c:v>
                </c:pt>
                <c:pt idx="259">
                  <c:v>38.863516108846099</c:v>
                </c:pt>
                <c:pt idx="260">
                  <c:v>38.380244375032703</c:v>
                </c:pt>
                <c:pt idx="261">
                  <c:v>37.797988840855403</c:v>
                </c:pt>
                <c:pt idx="262">
                  <c:v>37.573513129904597</c:v>
                </c:pt>
                <c:pt idx="263">
                  <c:v>37.045235647353003</c:v>
                </c:pt>
                <c:pt idx="264">
                  <c:v>36.741767077791003</c:v>
                </c:pt>
                <c:pt idx="265">
                  <c:v>35.7470839508983</c:v>
                </c:pt>
                <c:pt idx="266">
                  <c:v>35.710226919673197</c:v>
                </c:pt>
                <c:pt idx="267">
                  <c:v>35.690170361786002</c:v>
                </c:pt>
                <c:pt idx="268">
                  <c:v>35.622003865574499</c:v>
                </c:pt>
                <c:pt idx="269">
                  <c:v>34.6704429141665</c:v>
                </c:pt>
                <c:pt idx="270">
                  <c:v>34.375218191993497</c:v>
                </c:pt>
                <c:pt idx="271">
                  <c:v>33.825394120195803</c:v>
                </c:pt>
                <c:pt idx="272">
                  <c:v>33.648376126654597</c:v>
                </c:pt>
                <c:pt idx="273">
                  <c:v>33.040209464313698</c:v>
                </c:pt>
                <c:pt idx="274">
                  <c:v>32.634370235382697</c:v>
                </c:pt>
                <c:pt idx="275">
                  <c:v>31.870332131569999</c:v>
                </c:pt>
                <c:pt idx="276">
                  <c:v>31.705200736634001</c:v>
                </c:pt>
                <c:pt idx="277">
                  <c:v>31.624318421724698</c:v>
                </c:pt>
                <c:pt idx="278">
                  <c:v>31.389161142903198</c:v>
                </c:pt>
                <c:pt idx="279">
                  <c:v>30.6392278788264</c:v>
                </c:pt>
                <c:pt idx="280">
                  <c:v>30.370192008954302</c:v>
                </c:pt>
                <c:pt idx="281">
                  <c:v>29.802330714441901</c:v>
                </c:pt>
                <c:pt idx="282">
                  <c:v>29.658575086000301</c:v>
                </c:pt>
                <c:pt idx="283">
                  <c:v>29.035183281274499</c:v>
                </c:pt>
                <c:pt idx="284">
                  <c:v>28.686676684409498</c:v>
                </c:pt>
                <c:pt idx="285">
                  <c:v>27.761589461308301</c:v>
                </c:pt>
                <c:pt idx="286">
                  <c:v>27.717471344418001</c:v>
                </c:pt>
                <c:pt idx="287">
                  <c:v>27.700174553594799</c:v>
                </c:pt>
                <c:pt idx="288">
                  <c:v>27.660402787055599</c:v>
                </c:pt>
                <c:pt idx="289">
                  <c:v>26.779429181634399</c:v>
                </c:pt>
                <c:pt idx="290">
                  <c:v>26.365165825915</c:v>
                </c:pt>
                <c:pt idx="291">
                  <c:v>25.842471997736698</c:v>
                </c:pt>
                <c:pt idx="292">
                  <c:v>25.3473088117054</c:v>
                </c:pt>
                <c:pt idx="293">
                  <c:v>25.0301570982353</c:v>
                </c:pt>
                <c:pt idx="294">
                  <c:v>24.909571788949101</c:v>
                </c:pt>
                <c:pt idx="295">
                  <c:v>24.651488088285198</c:v>
                </c:pt>
                <c:pt idx="296">
                  <c:v>24.004837214765999</c:v>
                </c:pt>
                <c:pt idx="297">
                  <c:v>23.6951483705556</c:v>
                </c:pt>
                <c:pt idx="298">
                  <c:v>23.107833833400498</c:v>
                </c:pt>
                <c:pt idx="299">
                  <c:v>22.8017803798292</c:v>
                </c:pt>
                <c:pt idx="300">
                  <c:v>22.360139642875801</c:v>
                </c:pt>
                <c:pt idx="301">
                  <c:v>22.2168442520043</c:v>
                </c:pt>
                <c:pt idx="302">
                  <c:v>21.952689751205099</c:v>
                </c:pt>
                <c:pt idx="303">
                  <c:v>21.3534680453661</c:v>
                </c:pt>
                <c:pt idx="304">
                  <c:v>21.025130915196101</c:v>
                </c:pt>
                <c:pt idx="305">
                  <c:v>20.4985347815777</c:v>
                </c:pt>
                <c:pt idx="306">
                  <c:v>19.867981061488901</c:v>
                </c:pt>
                <c:pt idx="307">
                  <c:v>19.690122187516401</c:v>
                </c:pt>
                <c:pt idx="308">
                  <c:v>19.6447744606523</c:v>
                </c:pt>
                <c:pt idx="309">
                  <c:v>19.5753456015191</c:v>
                </c:pt>
                <c:pt idx="310">
                  <c:v>18.8361653638914</c:v>
                </c:pt>
                <c:pt idx="311">
                  <c:v>18.355113459836598</c:v>
                </c:pt>
                <c:pt idx="312">
                  <c:v>18.025871094608501</c:v>
                </c:pt>
                <c:pt idx="313">
                  <c:v>17.540107257691002</c:v>
                </c:pt>
                <c:pt idx="314">
                  <c:v>17.230989595888701</c:v>
                </c:pt>
                <c:pt idx="315">
                  <c:v>17.020104732156899</c:v>
                </c:pt>
                <c:pt idx="316">
                  <c:v>16.464143480222202</c:v>
                </c:pt>
                <c:pt idx="317">
                  <c:v>15.738123027887699</c:v>
                </c:pt>
                <c:pt idx="318">
                  <c:v>15.685096004477099</c:v>
                </c:pt>
                <c:pt idx="319">
                  <c:v>15.677192540744199</c:v>
                </c:pt>
                <c:pt idx="320">
                  <c:v>15.667747578184301</c:v>
                </c:pt>
                <c:pt idx="321">
                  <c:v>14.9478355998945</c:v>
                </c:pt>
                <c:pt idx="322">
                  <c:v>14.350087276797399</c:v>
                </c:pt>
                <c:pt idx="323">
                  <c:v>14.1904054531201</c:v>
                </c:pt>
                <c:pt idx="324">
                  <c:v>13.9939096291511</c:v>
                </c:pt>
                <c:pt idx="325">
                  <c:v>13.4627347245997</c:v>
                </c:pt>
                <c:pt idx="326">
                  <c:v>13.0150785491177</c:v>
                </c:pt>
                <c:pt idx="327">
                  <c:v>12.717211840644101</c:v>
                </c:pt>
                <c:pt idx="328">
                  <c:v>12.3156884493095</c:v>
                </c:pt>
                <c:pt idx="329">
                  <c:v>11.9661367715225</c:v>
                </c:pt>
                <c:pt idx="330">
                  <c:v>11.6800698214379</c:v>
                </c:pt>
                <c:pt idx="331">
                  <c:v>11.2247096462883</c:v>
                </c:pt>
                <c:pt idx="332">
                  <c:v>10.5430440109955</c:v>
                </c:pt>
                <c:pt idx="333">
                  <c:v>10.431706142931199</c:v>
                </c:pt>
                <c:pt idx="334">
                  <c:v>10.345061093758201</c:v>
                </c:pt>
                <c:pt idx="335">
                  <c:v>9.6944547225142408</c:v>
                </c:pt>
                <c:pt idx="336">
                  <c:v>9.6101615049871203</c:v>
                </c:pt>
                <c:pt idx="337">
                  <c:v>9.0100523660784404</c:v>
                </c:pt>
                <c:pt idx="338">
                  <c:v>8.8996817964926098</c:v>
                </c:pt>
                <c:pt idx="339">
                  <c:v>8.7328650929124993</c:v>
                </c:pt>
                <c:pt idx="340">
                  <c:v>8.1252808448530693</c:v>
                </c:pt>
                <c:pt idx="341">
                  <c:v>7.6750436383986997</c:v>
                </c:pt>
                <c:pt idx="342">
                  <c:v>7.3219008443759304</c:v>
                </c:pt>
                <c:pt idx="343">
                  <c:v>6.7214583086912896</c:v>
                </c:pt>
                <c:pt idx="344">
                  <c:v>6.5003563627377199</c:v>
                </c:pt>
                <c:pt idx="345">
                  <c:v>6.34003491071896</c:v>
                </c:pt>
                <c:pt idx="346">
                  <c:v>5.7197070839388999</c:v>
                </c:pt>
                <c:pt idx="347">
                  <c:v>5.5497054536101196</c:v>
                </c:pt>
                <c:pt idx="348">
                  <c:v>5.0050261830392202</c:v>
                </c:pt>
                <c:pt idx="349">
                  <c:v>4.8373975217436804</c:v>
                </c:pt>
                <c:pt idx="350">
                  <c:v>4.6120117139208796</c:v>
                </c:pt>
                <c:pt idx="351">
                  <c:v>4.0766301772095899</c:v>
                </c:pt>
                <c:pt idx="352">
                  <c:v>3.67001745535948</c:v>
                </c:pt>
                <c:pt idx="353">
                  <c:v>3.2214263326516401</c:v>
                </c:pt>
                <c:pt idx="354">
                  <c:v>2.3949741931636899</c:v>
                </c:pt>
                <c:pt idx="355">
                  <c:v>2.3601839151255999</c:v>
                </c:pt>
                <c:pt idx="356">
                  <c:v>2.3350087276797402</c:v>
                </c:pt>
                <c:pt idx="357">
                  <c:v>2.11937587988225</c:v>
                </c:pt>
                <c:pt idx="358">
                  <c:v>1.6376459026643799</c:v>
                </c:pt>
                <c:pt idx="35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05-4F05-8848-7AB2C50BBC59}"/>
            </c:ext>
          </c:extLst>
        </c:ser>
        <c:ser>
          <c:idx val="2"/>
          <c:order val="2"/>
          <c:tx>
            <c:strRef>
              <c:f>'Dispersion-Side view'!$G$1</c:f>
              <c:strCache>
                <c:ptCount val="1"/>
                <c:pt idx="0">
                  <c:v>CH4 pipeline breach (DN250, 15 bar)</c:v>
                </c:pt>
              </c:strCache>
            </c:strRef>
          </c:tx>
          <c:spPr>
            <a:ln w="12700" cap="rnd">
              <a:solidFill>
                <a:srgbClr val="37B9C3"/>
              </a:solidFill>
              <a:round/>
            </a:ln>
            <a:effectLst/>
          </c:spPr>
          <c:marker>
            <c:symbol val="none"/>
          </c:marker>
          <c:xVal>
            <c:numRef>
              <c:f>'Dispersion-Side view'!$G$3:$G$333</c:f>
              <c:numCache>
                <c:formatCode>General</c:formatCode>
                <c:ptCount val="331"/>
                <c:pt idx="0">
                  <c:v>-0.21446770789342401</c:v>
                </c:pt>
                <c:pt idx="1">
                  <c:v>-0.29985172610376798</c:v>
                </c:pt>
                <c:pt idx="2">
                  <c:v>-0.47790669710948702</c:v>
                </c:pt>
                <c:pt idx="3">
                  <c:v>-0.73280848088883499</c:v>
                </c:pt>
                <c:pt idx="4">
                  <c:v>-0.760525686078518</c:v>
                </c:pt>
                <c:pt idx="5">
                  <c:v>-0.99882166444157205</c:v>
                </c:pt>
                <c:pt idx="6">
                  <c:v>-1.1907362743408301</c:v>
                </c:pt>
                <c:pt idx="7">
                  <c:v>-1.31978307662731</c:v>
                </c:pt>
                <c:pt idx="8">
                  <c:v>-1.4701650184986199</c:v>
                </c:pt>
                <c:pt idx="9">
                  <c:v>-1.57860076862764</c:v>
                </c:pt>
                <c:pt idx="10">
                  <c:v>-1.83897540966326</c:v>
                </c:pt>
                <c:pt idx="11">
                  <c:v>-1.8496822818224801</c:v>
                </c:pt>
                <c:pt idx="12">
                  <c:v>-1.8966541219920099</c:v>
                </c:pt>
                <c:pt idx="13">
                  <c:v>-1.9445279275727101</c:v>
                </c:pt>
                <c:pt idx="14">
                  <c:v>-1.96352735757543</c:v>
                </c:pt>
                <c:pt idx="15">
                  <c:v>-1.99209452895096</c:v>
                </c:pt>
                <c:pt idx="16">
                  <c:v>-2.0332865620952498</c:v>
                </c:pt>
                <c:pt idx="17">
                  <c:v>-2.0801069034314299</c:v>
                </c:pt>
                <c:pt idx="18">
                  <c:v>-2.1234763677911399</c:v>
                </c:pt>
                <c:pt idx="19">
                  <c:v>-2.1551930277565998</c:v>
                </c:pt>
                <c:pt idx="20">
                  <c:v>-2.19460871665438</c:v>
                </c:pt>
                <c:pt idx="21">
                  <c:v>-2.21116186869566</c:v>
                </c:pt>
                <c:pt idx="22">
                  <c:v>-2.2825574212174402</c:v>
                </c:pt>
                <c:pt idx="23">
                  <c:v>-2.2980063364905399</c:v>
                </c:pt>
                <c:pt idx="24">
                  <c:v>-2.3039005105703199</c:v>
                </c:pt>
                <c:pt idx="25">
                  <c:v>-2.31281770250011</c:v>
                </c:pt>
                <c:pt idx="26">
                  <c:v>-2.3732834414493902</c:v>
                </c:pt>
                <c:pt idx="27">
                  <c:v>-2.4031885271721398</c:v>
                </c:pt>
                <c:pt idx="28">
                  <c:v>-2.44402339765902</c:v>
                </c:pt>
                <c:pt idx="29">
                  <c:v>-2.4501775704225</c:v>
                </c:pt>
                <c:pt idx="30">
                  <c:v>-2.4972792653421201</c:v>
                </c:pt>
                <c:pt idx="31">
                  <c:v>-2.5218634784740601</c:v>
                </c:pt>
                <c:pt idx="32">
                  <c:v>-2.56978853875881</c:v>
                </c:pt>
                <c:pt idx="33">
                  <c:v>-2.5850904777801098</c:v>
                </c:pt>
                <c:pt idx="34">
                  <c:v>-2.59231782284651</c:v>
                </c:pt>
                <c:pt idx="35">
                  <c:v>-2.6317371661001401</c:v>
                </c:pt>
                <c:pt idx="36">
                  <c:v>-2.65697533800172</c:v>
                </c:pt>
                <c:pt idx="37">
                  <c:v>-2.6646593475338198</c:v>
                </c:pt>
                <c:pt idx="38">
                  <c:v>-2.6746539213180101</c:v>
                </c:pt>
                <c:pt idx="39">
                  <c:v>-2.7141062728427499</c:v>
                </c:pt>
                <c:pt idx="40">
                  <c:v>-2.7350782918494199</c:v>
                </c:pt>
                <c:pt idx="41">
                  <c:v>-2.7593326493729702</c:v>
                </c:pt>
                <c:pt idx="42">
                  <c:v>-2.7685885984906302</c:v>
                </c:pt>
                <c:pt idx="43">
                  <c:v>-2.7968987213890899</c:v>
                </c:pt>
                <c:pt idx="44">
                  <c:v>-2.8172968856692799</c:v>
                </c:pt>
                <c:pt idx="45">
                  <c:v>-2.8293183922318899</c:v>
                </c:pt>
                <c:pt idx="46">
                  <c:v>-2.8493817638038199</c:v>
                </c:pt>
                <c:pt idx="47">
                  <c:v>-2.8594772943018798</c:v>
                </c:pt>
                <c:pt idx="48">
                  <c:v>-2.8839496092514598</c:v>
                </c:pt>
                <c:pt idx="49">
                  <c:v>-2.8918203229090298</c:v>
                </c:pt>
                <c:pt idx="50">
                  <c:v>-2.8956762017680302</c:v>
                </c:pt>
                <c:pt idx="51">
                  <c:v>-2.9216631518544198</c:v>
                </c:pt>
                <c:pt idx="52">
                  <c:v>-2.9237372469294098</c:v>
                </c:pt>
                <c:pt idx="53">
                  <c:v>-2.9245415985049799</c:v>
                </c:pt>
                <c:pt idx="54">
                  <c:v>-2.9443912460339798</c:v>
                </c:pt>
                <c:pt idx="55">
                  <c:v>-2.9445140057991099</c:v>
                </c:pt>
                <c:pt idx="56">
                  <c:v>-2.9445006648017</c:v>
                </c:pt>
                <c:pt idx="57">
                  <c:v>-2.9476880648902499</c:v>
                </c:pt>
                <c:pt idx="58">
                  <c:v>-2.9530770829444899</c:v>
                </c:pt>
                <c:pt idx="59">
                  <c:v>-2.9534336934877099</c:v>
                </c:pt>
                <c:pt idx="60">
                  <c:v>-2.9535468610560098</c:v>
                </c:pt>
                <c:pt idx="61">
                  <c:v>-2.9499492214760998</c:v>
                </c:pt>
                <c:pt idx="62">
                  <c:v>-2.94999583845027</c:v>
                </c:pt>
                <c:pt idx="63">
                  <c:v>-2.94994409421468</c:v>
                </c:pt>
                <c:pt idx="64">
                  <c:v>-2.9476880648902499</c:v>
                </c:pt>
                <c:pt idx="65">
                  <c:v>-2.9347481751753599</c:v>
                </c:pt>
                <c:pt idx="66">
                  <c:v>-2.93365203531443</c:v>
                </c:pt>
                <c:pt idx="67">
                  <c:v>-2.9317659216051899</c:v>
                </c:pt>
                <c:pt idx="68">
                  <c:v>-2.9083374750551201</c:v>
                </c:pt>
                <c:pt idx="69">
                  <c:v>-2.9033951551301</c:v>
                </c:pt>
                <c:pt idx="70">
                  <c:v>-2.8952540404131302</c:v>
                </c:pt>
                <c:pt idx="71">
                  <c:v>-2.8717141998187099</c:v>
                </c:pt>
                <c:pt idx="72">
                  <c:v>-2.8592216386471998</c:v>
                </c:pt>
                <c:pt idx="73">
                  <c:v>-2.8380490248297701</c:v>
                </c:pt>
                <c:pt idx="74">
                  <c:v>-2.82505643768532</c:v>
                </c:pt>
                <c:pt idx="75">
                  <c:v>-2.80006952339461</c:v>
                </c:pt>
                <c:pt idx="76">
                  <c:v>-2.7697065625433401</c:v>
                </c:pt>
                <c:pt idx="77">
                  <c:v>-2.7534568924426002</c:v>
                </c:pt>
                <c:pt idx="78">
                  <c:v>-2.7251696972767001</c:v>
                </c:pt>
                <c:pt idx="79">
                  <c:v>-2.7061286966098299</c:v>
                </c:pt>
                <c:pt idx="80">
                  <c:v>-2.63551343181474</c:v>
                </c:pt>
                <c:pt idx="81">
                  <c:v>-2.6344972145762799</c:v>
                </c:pt>
                <c:pt idx="82">
                  <c:v>-2.63387287285058</c:v>
                </c:pt>
                <c:pt idx="83">
                  <c:v>-2.6317371661001401</c:v>
                </c:pt>
                <c:pt idx="84">
                  <c:v>-2.5533075295810899</c:v>
                </c:pt>
                <c:pt idx="85">
                  <c:v>-2.52638458409427</c:v>
                </c:pt>
                <c:pt idx="86">
                  <c:v>-2.4673569702050502</c:v>
                </c:pt>
                <c:pt idx="87">
                  <c:v>-2.4643590220785101</c:v>
                </c:pt>
                <c:pt idx="88">
                  <c:v>-2.40153359610078</c:v>
                </c:pt>
                <c:pt idx="89">
                  <c:v>-2.36926637882872</c:v>
                </c:pt>
                <c:pt idx="90">
                  <c:v>-2.2825574212174402</c:v>
                </c:pt>
                <c:pt idx="91">
                  <c:v>-2.26552131138049</c:v>
                </c:pt>
                <c:pt idx="92">
                  <c:v>-2.2583421425732002</c:v>
                </c:pt>
                <c:pt idx="93">
                  <c:v>-2.2397099505168199</c:v>
                </c:pt>
                <c:pt idx="94">
                  <c:v>-2.1531788770712201</c:v>
                </c:pt>
                <c:pt idx="95">
                  <c:v>-2.0947418390139898</c:v>
                </c:pt>
                <c:pt idx="96">
                  <c:v>-2.0345098915769699</c:v>
                </c:pt>
                <c:pt idx="97">
                  <c:v>-1.93067731782059</c:v>
                </c:pt>
                <c:pt idx="98">
                  <c:v>-1.91523578627452</c:v>
                </c:pt>
                <c:pt idx="99">
                  <c:v>-1.9092392648884</c:v>
                </c:pt>
                <c:pt idx="100">
                  <c:v>-1.8966541219920099</c:v>
                </c:pt>
                <c:pt idx="101">
                  <c:v>-1.77218179326019</c:v>
                </c:pt>
                <c:pt idx="102">
                  <c:v>-1.70778747345202</c:v>
                </c:pt>
                <c:pt idx="103">
                  <c:v>-1.62886714820483</c:v>
                </c:pt>
                <c:pt idx="104">
                  <c:v>-1.4988045045809</c:v>
                </c:pt>
                <c:pt idx="105">
                  <c:v>-1.48411066873458</c:v>
                </c:pt>
                <c:pt idx="106">
                  <c:v>-1.4793333871672201</c:v>
                </c:pt>
                <c:pt idx="107">
                  <c:v>-1.4701650184986199</c:v>
                </c:pt>
                <c:pt idx="108">
                  <c:v>-1.3191063889211201</c:v>
                </c:pt>
                <c:pt idx="109">
                  <c:v>-1.23357114111539</c:v>
                </c:pt>
                <c:pt idx="110">
                  <c:v>-1.1499320563274</c:v>
                </c:pt>
                <c:pt idx="111">
                  <c:v>-0.99882166444157205</c:v>
                </c:pt>
                <c:pt idx="112">
                  <c:v>-0.97304781158672904</c:v>
                </c:pt>
                <c:pt idx="113">
                  <c:v>-0.95805665960750197</c:v>
                </c:pt>
                <c:pt idx="114">
                  <c:v>-0.89999707967764997</c:v>
                </c:pt>
                <c:pt idx="115">
                  <c:v>-0.78570844128126804</c:v>
                </c:pt>
                <c:pt idx="116">
                  <c:v>-0.65791202144053296</c:v>
                </c:pt>
                <c:pt idx="117">
                  <c:v>-0.59164888580101804</c:v>
                </c:pt>
                <c:pt idx="118">
                  <c:v>-0.47790669710948702</c:v>
                </c:pt>
                <c:pt idx="119">
                  <c:v>-0.384518922149297</c:v>
                </c:pt>
                <c:pt idx="120">
                  <c:v>-0.32596939572720002</c:v>
                </c:pt>
                <c:pt idx="121">
                  <c:v>-0.16613031567358899</c:v>
                </c:pt>
                <c:pt idx="122">
                  <c:v>-6.6656982820384195E-2</c:v>
                </c:pt>
                <c:pt idx="123">
                  <c:v>3.4129189507558201E-2</c:v>
                </c:pt>
                <c:pt idx="124">
                  <c:v>5.8496002610025903E-2</c:v>
                </c:pt>
                <c:pt idx="125">
                  <c:v>9.7793375576260097E-2</c:v>
                </c:pt>
                <c:pt idx="126">
                  <c:v>0.298782228005599</c:v>
                </c:pt>
                <c:pt idx="127">
                  <c:v>0.42966522906418703</c:v>
                </c:pt>
                <c:pt idx="128">
                  <c:v>0.54772702319200794</c:v>
                </c:pt>
                <c:pt idx="129">
                  <c:v>0.734040353442583</c:v>
                </c:pt>
                <c:pt idx="130">
                  <c:v>0.81035185246934505</c:v>
                </c:pt>
                <c:pt idx="131">
                  <c:v>0.86197242219231496</c:v>
                </c:pt>
                <c:pt idx="132">
                  <c:v>1.08950811438641</c:v>
                </c:pt>
                <c:pt idx="133">
                  <c:v>1.13718600353789</c:v>
                </c:pt>
                <c:pt idx="134">
                  <c:v>1.3331735822292701</c:v>
                </c:pt>
                <c:pt idx="135">
                  <c:v>1.3746923920738801</c:v>
                </c:pt>
                <c:pt idx="136">
                  <c:v>1.43720201009396</c:v>
                </c:pt>
                <c:pt idx="137">
                  <c:v>1.6829265420837101</c:v>
                </c:pt>
                <c:pt idx="138">
                  <c:v>1.8561593498101601</c:v>
                </c:pt>
                <c:pt idx="139">
                  <c:v>2.0018541699415899</c:v>
                </c:pt>
                <c:pt idx="140">
                  <c:v>2.2143158237309599</c:v>
                </c:pt>
                <c:pt idx="141">
                  <c:v>2.3383605966822998</c:v>
                </c:pt>
                <c:pt idx="142">
                  <c:v>2.4292630786473901</c:v>
                </c:pt>
                <c:pt idx="143">
                  <c:v>2.6975205181144299</c:v>
                </c:pt>
                <c:pt idx="144">
                  <c:v>2.99660864352881</c:v>
                </c:pt>
                <c:pt idx="145">
                  <c:v>3.0502966132732499</c:v>
                </c:pt>
                <c:pt idx="146">
                  <c:v>3.05984885388406</c:v>
                </c:pt>
                <c:pt idx="147">
                  <c:v>3.0731594105974298</c:v>
                </c:pt>
                <c:pt idx="148">
                  <c:v>3.41545718638924</c:v>
                </c:pt>
                <c:pt idx="149">
                  <c:v>3.6197694631297401</c:v>
                </c:pt>
                <c:pt idx="150">
                  <c:v>3.7681744360324898</c:v>
                </c:pt>
                <c:pt idx="151">
                  <c:v>4.0223283659780398</c:v>
                </c:pt>
                <c:pt idx="152">
                  <c:v>4.1556497095788103</c:v>
                </c:pt>
                <c:pt idx="153">
                  <c:v>4.2709586094129799</c:v>
                </c:pt>
                <c:pt idx="154">
                  <c:v>4.6386647085468597</c:v>
                </c:pt>
                <c:pt idx="155">
                  <c:v>5.0713222918049103</c:v>
                </c:pt>
                <c:pt idx="156">
                  <c:v>5.1259146374543798</c:v>
                </c:pt>
                <c:pt idx="157">
                  <c:v>5.17447892794672</c:v>
                </c:pt>
                <c:pt idx="158">
                  <c:v>5.6687295206724198</c:v>
                </c:pt>
                <c:pt idx="159">
                  <c:v>5.96705669348467</c:v>
                </c:pt>
                <c:pt idx="160">
                  <c:v>6.1851931539978704</c:v>
                </c:pt>
                <c:pt idx="161">
                  <c:v>6.2061837507405802</c:v>
                </c:pt>
                <c:pt idx="162">
                  <c:v>6.2306398718667904</c:v>
                </c:pt>
                <c:pt idx="163">
                  <c:v>6.8520317840842697</c:v>
                </c:pt>
                <c:pt idx="164">
                  <c:v>7.4730640314488799</c:v>
                </c:pt>
                <c:pt idx="165">
                  <c:v>7.4924016765226202</c:v>
                </c:pt>
                <c:pt idx="166">
                  <c:v>7.5118839461650104</c:v>
                </c:pt>
                <c:pt idx="167">
                  <c:v>7.6592640332886104</c:v>
                </c:pt>
                <c:pt idx="168">
                  <c:v>8.3034689353896507</c:v>
                </c:pt>
                <c:pt idx="169">
                  <c:v>8.9278776360361505</c:v>
                </c:pt>
                <c:pt idx="170">
                  <c:v>9.1651596145819205</c:v>
                </c:pt>
                <c:pt idx="171">
                  <c:v>9.6873162269288606</c:v>
                </c:pt>
                <c:pt idx="172">
                  <c:v>10.2431817418723</c:v>
                </c:pt>
                <c:pt idx="173">
                  <c:v>10.492792682260401</c:v>
                </c:pt>
                <c:pt idx="174">
                  <c:v>10.9056256064301</c:v>
                </c:pt>
                <c:pt idx="175">
                  <c:v>11.857881682756201</c:v>
                </c:pt>
                <c:pt idx="176">
                  <c:v>12.222291280606401</c:v>
                </c:pt>
                <c:pt idx="177">
                  <c:v>12.458778618861</c:v>
                </c:pt>
                <c:pt idx="178">
                  <c:v>12.7450221716075</c:v>
                </c:pt>
                <c:pt idx="179">
                  <c:v>13.451896943829899</c:v>
                </c:pt>
                <c:pt idx="180">
                  <c:v>14.133682834350999</c:v>
                </c:pt>
                <c:pt idx="181">
                  <c:v>14.2691549626723</c:v>
                </c:pt>
                <c:pt idx="182">
                  <c:v>14.3172421708689</c:v>
                </c:pt>
                <c:pt idx="183">
                  <c:v>14.396544706252101</c:v>
                </c:pt>
                <c:pt idx="184">
                  <c:v>14.7901436653834</c:v>
                </c:pt>
                <c:pt idx="185">
                  <c:v>14.9649670781802</c:v>
                </c:pt>
                <c:pt idx="186">
                  <c:v>15.193036431479101</c:v>
                </c:pt>
                <c:pt idx="187">
                  <c:v>15.203450470400901</c:v>
                </c:pt>
                <c:pt idx="188">
                  <c:v>15.405787878644199</c:v>
                </c:pt>
                <c:pt idx="189">
                  <c:v>15.5150576480455</c:v>
                </c:pt>
                <c:pt idx="190">
                  <c:v>15.5859537873585</c:v>
                </c:pt>
                <c:pt idx="191">
                  <c:v>15.6751683622367</c:v>
                </c:pt>
                <c:pt idx="192">
                  <c:v>15.7235884162655</c:v>
                </c:pt>
                <c:pt idx="193">
                  <c:v>15.771694710417</c:v>
                </c:pt>
                <c:pt idx="194">
                  <c:v>15.811700113125699</c:v>
                </c:pt>
                <c:pt idx="195">
                  <c:v>15.831233466429101</c:v>
                </c:pt>
                <c:pt idx="196">
                  <c:v>15.834829674187</c:v>
                </c:pt>
                <c:pt idx="197">
                  <c:v>15.85261840609</c:v>
                </c:pt>
                <c:pt idx="198">
                  <c:v>15.8549634156926</c:v>
                </c:pt>
                <c:pt idx="199">
                  <c:v>15.809654019463</c:v>
                </c:pt>
                <c:pt idx="200">
                  <c:v>15.812071190596001</c:v>
                </c:pt>
                <c:pt idx="201">
                  <c:v>15.7987312174737</c:v>
                </c:pt>
                <c:pt idx="202">
                  <c:v>15.7198599375815</c:v>
                </c:pt>
                <c:pt idx="203">
                  <c:v>15.7053021089675</c:v>
                </c:pt>
                <c:pt idx="204">
                  <c:v>15.674736718184899</c:v>
                </c:pt>
                <c:pt idx="205">
                  <c:v>15.591591727925101</c:v>
                </c:pt>
                <c:pt idx="206">
                  <c:v>15.5590770642786</c:v>
                </c:pt>
                <c:pt idx="207">
                  <c:v>15.4997140311583</c:v>
                </c:pt>
                <c:pt idx="208">
                  <c:v>15.4319342637431</c:v>
                </c:pt>
                <c:pt idx="209">
                  <c:v>15.3716064786283</c:v>
                </c:pt>
                <c:pt idx="210">
                  <c:v>15.263535255601401</c:v>
                </c:pt>
                <c:pt idx="211">
                  <c:v>15.238636742109</c:v>
                </c:pt>
                <c:pt idx="212">
                  <c:v>15.135554198905901</c:v>
                </c:pt>
                <c:pt idx="213">
                  <c:v>15.018177096957499</c:v>
                </c:pt>
                <c:pt idx="214">
                  <c:v>14.9863004167385</c:v>
                </c:pt>
                <c:pt idx="215">
                  <c:v>14.8797185852761</c:v>
                </c:pt>
                <c:pt idx="216">
                  <c:v>14.780994241313</c:v>
                </c:pt>
                <c:pt idx="217">
                  <c:v>14.678595814990301</c:v>
                </c:pt>
                <c:pt idx="218">
                  <c:v>14.600312703293501</c:v>
                </c:pt>
                <c:pt idx="219">
                  <c:v>14.531647892394099</c:v>
                </c:pt>
                <c:pt idx="220">
                  <c:v>14.330095360551599</c:v>
                </c:pt>
                <c:pt idx="221">
                  <c:v>14.2981702755505</c:v>
                </c:pt>
                <c:pt idx="222">
                  <c:v>14.2715316295011</c:v>
                </c:pt>
                <c:pt idx="223">
                  <c:v>14.133682834350999</c:v>
                </c:pt>
                <c:pt idx="224">
                  <c:v>13.9805920758164</c:v>
                </c:pt>
                <c:pt idx="225">
                  <c:v>13.9590353123474</c:v>
                </c:pt>
                <c:pt idx="226">
                  <c:v>13.923188738676201</c:v>
                </c:pt>
                <c:pt idx="227">
                  <c:v>13.667616719699399</c:v>
                </c:pt>
                <c:pt idx="228">
                  <c:v>13.593600475950799</c:v>
                </c:pt>
                <c:pt idx="229">
                  <c:v>13.4677923496674</c:v>
                </c:pt>
                <c:pt idx="230">
                  <c:v>13.35644392355</c:v>
                </c:pt>
                <c:pt idx="231">
                  <c:v>13.219015903317599</c:v>
                </c:pt>
                <c:pt idx="232">
                  <c:v>13.0393710638262</c:v>
                </c:pt>
                <c:pt idx="233">
                  <c:v>12.9880428538271</c:v>
                </c:pt>
                <c:pt idx="234">
                  <c:v>12.829602190847201</c:v>
                </c:pt>
                <c:pt idx="235">
                  <c:v>12.713740948632401</c:v>
                </c:pt>
                <c:pt idx="236">
                  <c:v>12.4888841470211</c:v>
                </c:pt>
                <c:pt idx="237">
                  <c:v>12.4292419579709</c:v>
                </c:pt>
                <c:pt idx="238">
                  <c:v>12.3870675708903</c:v>
                </c:pt>
                <c:pt idx="239">
                  <c:v>12.222291280606401</c:v>
                </c:pt>
                <c:pt idx="240">
                  <c:v>12.041207147783201</c:v>
                </c:pt>
                <c:pt idx="241">
                  <c:v>12.0045156892308</c:v>
                </c:pt>
                <c:pt idx="242">
                  <c:v>11.938279882003799</c:v>
                </c:pt>
                <c:pt idx="243">
                  <c:v>11.6938074382326</c:v>
                </c:pt>
                <c:pt idx="244">
                  <c:v>11.577246422818099</c:v>
                </c:pt>
                <c:pt idx="245">
                  <c:v>11.3660664557432</c:v>
                </c:pt>
                <c:pt idx="246">
                  <c:v>11.3533014387645</c:v>
                </c:pt>
                <c:pt idx="247">
                  <c:v>11.1511747384684</c:v>
                </c:pt>
                <c:pt idx="248">
                  <c:v>11.0045092319217</c:v>
                </c:pt>
                <c:pt idx="249">
                  <c:v>10.790241204061401</c:v>
                </c:pt>
                <c:pt idx="250">
                  <c:v>10.710416825992301</c:v>
                </c:pt>
                <c:pt idx="251">
                  <c:v>10.6571676251335</c:v>
                </c:pt>
                <c:pt idx="252">
                  <c:v>10.492792682260401</c:v>
                </c:pt>
                <c:pt idx="253">
                  <c:v>10.286632738818399</c:v>
                </c:pt>
                <c:pt idx="254">
                  <c:v>10.235388563632901</c:v>
                </c:pt>
                <c:pt idx="255">
                  <c:v>10.1187938718005</c:v>
                </c:pt>
                <c:pt idx="256">
                  <c:v>9.9027038652045292</c:v>
                </c:pt>
                <c:pt idx="257">
                  <c:v>9.7321086297617896</c:v>
                </c:pt>
                <c:pt idx="258">
                  <c:v>9.5292047211184805</c:v>
                </c:pt>
                <c:pt idx="259">
                  <c:v>9.3930757890694601</c:v>
                </c:pt>
                <c:pt idx="260">
                  <c:v>9.2454409935300106</c:v>
                </c:pt>
                <c:pt idx="261">
                  <c:v>9.1560026385315396</c:v>
                </c:pt>
                <c:pt idx="262">
                  <c:v>8.9278776360361505</c:v>
                </c:pt>
                <c:pt idx="263">
                  <c:v>8.7685572738900195</c:v>
                </c:pt>
                <c:pt idx="264">
                  <c:v>8.7213767629821408</c:v>
                </c:pt>
                <c:pt idx="265">
                  <c:v>8.5905189151307209</c:v>
                </c:pt>
                <c:pt idx="266">
                  <c:v>8.3618197029505996</c:v>
                </c:pt>
                <c:pt idx="267">
                  <c:v>8.1624427308555703</c:v>
                </c:pt>
                <c:pt idx="268">
                  <c:v>7.9630390117602596</c:v>
                </c:pt>
                <c:pt idx="269">
                  <c:v>7.6814375592581996</c:v>
                </c:pt>
                <c:pt idx="270">
                  <c:v>7.6135675412138601</c:v>
                </c:pt>
                <c:pt idx="271">
                  <c:v>7.5784938347781496</c:v>
                </c:pt>
                <c:pt idx="272">
                  <c:v>7.5118839461650104</c:v>
                </c:pt>
                <c:pt idx="273">
                  <c:v>7.1643293711732996</c:v>
                </c:pt>
                <c:pt idx="274">
                  <c:v>7.0375480899807803</c:v>
                </c:pt>
                <c:pt idx="275">
                  <c:v>6.7738418303072896</c:v>
                </c:pt>
                <c:pt idx="276">
                  <c:v>6.6766586175428397</c:v>
                </c:pt>
                <c:pt idx="277">
                  <c:v>6.4903985675664604</c:v>
                </c:pt>
                <c:pt idx="278">
                  <c:v>6.3998283655263304</c:v>
                </c:pt>
                <c:pt idx="279">
                  <c:v>6.2306398718667904</c:v>
                </c:pt>
                <c:pt idx="280">
                  <c:v>6.03018409605464</c:v>
                </c:pt>
                <c:pt idx="281">
                  <c:v>5.9607418355687001</c:v>
                </c:pt>
                <c:pt idx="282">
                  <c:v>5.7434345970126399</c:v>
                </c:pt>
                <c:pt idx="283">
                  <c:v>5.67257535692851</c:v>
                </c:pt>
                <c:pt idx="284">
                  <c:v>5.4644691325080998</c:v>
                </c:pt>
                <c:pt idx="285">
                  <c:v>5.3341032600453504</c:v>
                </c:pt>
                <c:pt idx="286">
                  <c:v>5.0713222918049103</c:v>
                </c:pt>
                <c:pt idx="287">
                  <c:v>5.0340235148958499</c:v>
                </c:pt>
                <c:pt idx="288">
                  <c:v>5.02255803635612</c:v>
                </c:pt>
                <c:pt idx="289">
                  <c:v>4.9914722840044297</c:v>
                </c:pt>
                <c:pt idx="290">
                  <c:v>4.7094778209605002</c:v>
                </c:pt>
                <c:pt idx="291">
                  <c:v>4.5922086570847602</c:v>
                </c:pt>
                <c:pt idx="292">
                  <c:v>4.4222642721393104</c:v>
                </c:pt>
                <c:pt idx="293">
                  <c:v>4.32988386059814</c:v>
                </c:pt>
                <c:pt idx="294">
                  <c:v>4.2213361122893698</c:v>
                </c:pt>
                <c:pt idx="295">
                  <c:v>4.1608751310158398</c:v>
                </c:pt>
                <c:pt idx="296">
                  <c:v>4.0223283659780398</c:v>
                </c:pt>
                <c:pt idx="297">
                  <c:v>3.9140360370221199</c:v>
                </c:pt>
                <c:pt idx="298">
                  <c:v>3.8875332970145502</c:v>
                </c:pt>
                <c:pt idx="299">
                  <c:v>3.8280779972448098</c:v>
                </c:pt>
                <c:pt idx="300">
                  <c:v>3.6709423253242299</c:v>
                </c:pt>
                <c:pt idx="301">
                  <c:v>3.5809613602370098</c:v>
                </c:pt>
                <c:pt idx="302">
                  <c:v>3.45411163700444</c:v>
                </c:pt>
                <c:pt idx="303">
                  <c:v>3.4085488740310499</c:v>
                </c:pt>
                <c:pt idx="304">
                  <c:v>3.3146158723679102</c:v>
                </c:pt>
                <c:pt idx="305">
                  <c:v>3.2529976793023598</c:v>
                </c:pt>
                <c:pt idx="306">
                  <c:v>3.0826006046455898</c:v>
                </c:pt>
                <c:pt idx="307">
                  <c:v>3.07986053328769</c:v>
                </c:pt>
                <c:pt idx="308">
                  <c:v>3.0781139703571099</c:v>
                </c:pt>
                <c:pt idx="309">
                  <c:v>3.0731594105974298</c:v>
                </c:pt>
                <c:pt idx="310">
                  <c:v>2.8510506297394702</c:v>
                </c:pt>
                <c:pt idx="311">
                  <c:v>2.8009154596998602</c:v>
                </c:pt>
                <c:pt idx="312">
                  <c:v>2.6935014933497401</c:v>
                </c:pt>
                <c:pt idx="313">
                  <c:v>2.6617764111814002</c:v>
                </c:pt>
                <c:pt idx="314">
                  <c:v>2.5667626084557198</c:v>
                </c:pt>
                <c:pt idx="315">
                  <c:v>2.4848195826470598</c:v>
                </c:pt>
                <c:pt idx="316">
                  <c:v>2.4234604467911498</c:v>
                </c:pt>
                <c:pt idx="317">
                  <c:v>2.3717114657920502</c:v>
                </c:pt>
                <c:pt idx="318">
                  <c:v>2.3345849295527401</c:v>
                </c:pt>
                <c:pt idx="319">
                  <c:v>2.2143158237309599</c:v>
                </c:pt>
                <c:pt idx="320">
                  <c:v>2.20718965242841</c:v>
                </c:pt>
                <c:pt idx="321">
                  <c:v>2.2059730571602501</c:v>
                </c:pt>
                <c:pt idx="322">
                  <c:v>2.2036573598908298</c:v>
                </c:pt>
                <c:pt idx="323">
                  <c:v>2.02559689773588</c:v>
                </c:pt>
                <c:pt idx="324">
                  <c:v>1.99227648754924</c:v>
                </c:pt>
                <c:pt idx="325">
                  <c:v>1.9291362609317999</c:v>
                </c:pt>
                <c:pt idx="326">
                  <c:v>1.8766894953445099</c:v>
                </c:pt>
                <c:pt idx="327">
                  <c:v>1.8159477110357001</c:v>
                </c:pt>
                <c:pt idx="328">
                  <c:v>1.74202508148249</c:v>
                </c:pt>
                <c:pt idx="329">
                  <c:v>1.7235979295300701</c:v>
                </c:pt>
                <c:pt idx="330">
                  <c:v>1.66746449309528</c:v>
                </c:pt>
              </c:numCache>
            </c:numRef>
          </c:xVal>
          <c:yVal>
            <c:numRef>
              <c:f>'Dispersion-Side view'!$H$3:$H$333</c:f>
              <c:numCache>
                <c:formatCode>General</c:formatCode>
                <c:ptCount val="331"/>
                <c:pt idx="0">
                  <c:v>1</c:v>
                </c:pt>
                <c:pt idx="1">
                  <c:v>1.16414665762077</c:v>
                </c:pt>
                <c:pt idx="2">
                  <c:v>1.25327193719035</c:v>
                </c:pt>
                <c:pt idx="3">
                  <c:v>1.26826898442967</c:v>
                </c:pt>
                <c:pt idx="4">
                  <c:v>1.27183719933858</c:v>
                </c:pt>
                <c:pt idx="5">
                  <c:v>1.28868152902834</c:v>
                </c:pt>
                <c:pt idx="6">
                  <c:v>1.31015409419811</c:v>
                </c:pt>
                <c:pt idx="7">
                  <c:v>1.34355507885934</c:v>
                </c:pt>
                <c:pt idx="8">
                  <c:v>1.3663109025251801</c:v>
                </c:pt>
                <c:pt idx="9">
                  <c:v>1.38720086533738</c:v>
                </c:pt>
                <c:pt idx="10">
                  <c:v>1.5127999323018499</c:v>
                </c:pt>
                <c:pt idx="11">
                  <c:v>1.5718567544033899</c:v>
                </c:pt>
                <c:pt idx="12">
                  <c:v>1.75357582170856</c:v>
                </c:pt>
                <c:pt idx="13">
                  <c:v>1.9647009046539301</c:v>
                </c:pt>
                <c:pt idx="14">
                  <c:v>2.0255998646037101</c:v>
                </c:pt>
                <c:pt idx="15">
                  <c:v>2.1477318541715098</c:v>
                </c:pt>
                <c:pt idx="16">
                  <c:v>2.3626435694397401</c:v>
                </c:pt>
                <c:pt idx="17">
                  <c:v>2.5383997969055598</c:v>
                </c:pt>
                <c:pt idx="18">
                  <c:v>2.7560379440021099</c:v>
                </c:pt>
                <c:pt idx="19">
                  <c:v>2.8762220730258399</c:v>
                </c:pt>
                <c:pt idx="20">
                  <c:v>3.0511997292074202</c:v>
                </c:pt>
                <c:pt idx="21">
                  <c:v>3.1500197626857398</c:v>
                </c:pt>
                <c:pt idx="22">
                  <c:v>3.4679332316056302</c:v>
                </c:pt>
                <c:pt idx="23">
                  <c:v>3.5423635609375501</c:v>
                </c:pt>
                <c:pt idx="24">
                  <c:v>3.5639996615092699</c:v>
                </c:pt>
                <c:pt idx="25">
                  <c:v>3.60646504658714</c:v>
                </c:pt>
                <c:pt idx="26">
                  <c:v>3.9484122345663599</c:v>
                </c:pt>
                <c:pt idx="27">
                  <c:v>4.0767995938111303</c:v>
                </c:pt>
                <c:pt idx="28">
                  <c:v>4.307570795138</c:v>
                </c:pt>
                <c:pt idx="29">
                  <c:v>4.3498238110791902</c:v>
                </c:pt>
                <c:pt idx="30">
                  <c:v>4.5895995261129796</c:v>
                </c:pt>
                <c:pt idx="31">
                  <c:v>4.7565544854544397</c:v>
                </c:pt>
                <c:pt idx="32">
                  <c:v>5.0076000203208997</c:v>
                </c:pt>
                <c:pt idx="33">
                  <c:v>5.1023994584148404</c:v>
                </c:pt>
                <c:pt idx="34">
                  <c:v>5.1629249696948802</c:v>
                </c:pt>
                <c:pt idx="35">
                  <c:v>5.4108049753607697</c:v>
                </c:pt>
                <c:pt idx="36">
                  <c:v>5.5760695219182903</c:v>
                </c:pt>
                <c:pt idx="37">
                  <c:v>5.6151993907166897</c:v>
                </c:pt>
                <c:pt idx="38">
                  <c:v>5.6819174802477201</c:v>
                </c:pt>
                <c:pt idx="39">
                  <c:v>5.9991735680163201</c:v>
                </c:pt>
                <c:pt idx="40">
                  <c:v>6.1279993230185497</c:v>
                </c:pt>
                <c:pt idx="41">
                  <c:v>6.3289603629854501</c:v>
                </c:pt>
                <c:pt idx="42">
                  <c:v>6.4249492190064901</c:v>
                </c:pt>
                <c:pt idx="43">
                  <c:v>6.6407992553203998</c:v>
                </c:pt>
                <c:pt idx="44">
                  <c:v>6.8586772859594598</c:v>
                </c:pt>
                <c:pt idx="45">
                  <c:v>6.95542562816585</c:v>
                </c:pt>
                <c:pt idx="46">
                  <c:v>7.1535991876222598</c:v>
                </c:pt>
                <c:pt idx="47">
                  <c:v>7.3020034080598499</c:v>
                </c:pt>
                <c:pt idx="48">
                  <c:v>7.5587380633384704</c:v>
                </c:pt>
                <c:pt idx="49">
                  <c:v>7.6663991199241099</c:v>
                </c:pt>
                <c:pt idx="50">
                  <c:v>7.7544216320286301</c:v>
                </c:pt>
                <c:pt idx="51">
                  <c:v>8.1349668118281304</c:v>
                </c:pt>
                <c:pt idx="52">
                  <c:v>8.1791990522259699</c:v>
                </c:pt>
                <c:pt idx="53">
                  <c:v>8.2185577754187307</c:v>
                </c:pt>
                <c:pt idx="54">
                  <c:v>8.6863745233600902</c:v>
                </c:pt>
                <c:pt idx="55">
                  <c:v>8.6919989845278192</c:v>
                </c:pt>
                <c:pt idx="56">
                  <c:v>8.6974368732910197</c:v>
                </c:pt>
                <c:pt idx="57">
                  <c:v>8.8824255041800306</c:v>
                </c:pt>
                <c:pt idx="58">
                  <c:v>9.1955918035120003</c:v>
                </c:pt>
                <c:pt idx="59">
                  <c:v>9.2047989168296809</c:v>
                </c:pt>
                <c:pt idx="60">
                  <c:v>9.2148094278482908</c:v>
                </c:pt>
                <c:pt idx="61">
                  <c:v>9.7137376859187992</c:v>
                </c:pt>
                <c:pt idx="62">
                  <c:v>9.7175988491315302</c:v>
                </c:pt>
                <c:pt idx="63">
                  <c:v>9.7214512537153794</c:v>
                </c:pt>
                <c:pt idx="64">
                  <c:v>9.7936755871954198</c:v>
                </c:pt>
                <c:pt idx="65">
                  <c:v>10.208358306086399</c:v>
                </c:pt>
                <c:pt idx="66">
                  <c:v>10.230398781433401</c:v>
                </c:pt>
                <c:pt idx="67">
                  <c:v>10.2575055161478</c:v>
                </c:pt>
                <c:pt idx="68">
                  <c:v>10.6764648396386</c:v>
                </c:pt>
                <c:pt idx="69">
                  <c:v>10.7431987137352</c:v>
                </c:pt>
                <c:pt idx="70">
                  <c:v>10.831929526768899</c:v>
                </c:pt>
                <c:pt idx="71">
                  <c:v>11.127926788760901</c:v>
                </c:pt>
                <c:pt idx="72">
                  <c:v>11.255998646037099</c:v>
                </c:pt>
                <c:pt idx="73">
                  <c:v>11.439814200048099</c:v>
                </c:pt>
                <c:pt idx="74">
                  <c:v>11.563630575731001</c:v>
                </c:pt>
                <c:pt idx="75">
                  <c:v>11.768798578338901</c:v>
                </c:pt>
                <c:pt idx="76">
                  <c:v>11.986449886290499</c:v>
                </c:pt>
                <c:pt idx="77">
                  <c:v>12.090066752367999</c:v>
                </c:pt>
                <c:pt idx="78">
                  <c:v>12.2815985106408</c:v>
                </c:pt>
                <c:pt idx="79">
                  <c:v>12.3978047868997</c:v>
                </c:pt>
                <c:pt idx="80">
                  <c:v>12.788562591546</c:v>
                </c:pt>
                <c:pt idx="81">
                  <c:v>12.7943984429427</c:v>
                </c:pt>
                <c:pt idx="82">
                  <c:v>12.7976981540706</c:v>
                </c:pt>
                <c:pt idx="83">
                  <c:v>12.8081302669348</c:v>
                </c:pt>
                <c:pt idx="84">
                  <c:v>13.187470577003401</c:v>
                </c:pt>
                <c:pt idx="85">
                  <c:v>13.3071983752445</c:v>
                </c:pt>
                <c:pt idx="86">
                  <c:v>13.555002455538199</c:v>
                </c:pt>
                <c:pt idx="87">
                  <c:v>13.5677841600862</c:v>
                </c:pt>
                <c:pt idx="88">
                  <c:v>13.819998307546401</c:v>
                </c:pt>
                <c:pt idx="89">
                  <c:v>13.942632548222401</c:v>
                </c:pt>
                <c:pt idx="90">
                  <c:v>14.249975553759199</c:v>
                </c:pt>
                <c:pt idx="91">
                  <c:v>14.3090446463401</c:v>
                </c:pt>
                <c:pt idx="92">
                  <c:v>14.3327982398482</c:v>
                </c:pt>
                <c:pt idx="93">
                  <c:v>14.392332489171499</c:v>
                </c:pt>
                <c:pt idx="94">
                  <c:v>14.667900803970999</c:v>
                </c:pt>
                <c:pt idx="95">
                  <c:v>14.845598172150099</c:v>
                </c:pt>
                <c:pt idx="96">
                  <c:v>15.022955549048399</c:v>
                </c:pt>
                <c:pt idx="97">
                  <c:v>15.315192602048301</c:v>
                </c:pt>
                <c:pt idx="98">
                  <c:v>15.358398104451901</c:v>
                </c:pt>
                <c:pt idx="99">
                  <c:v>15.3743373813753</c:v>
                </c:pt>
                <c:pt idx="100">
                  <c:v>15.4067293260672</c:v>
                </c:pt>
                <c:pt idx="101">
                  <c:v>15.716164026645901</c:v>
                </c:pt>
                <c:pt idx="102">
                  <c:v>15.8711980367538</c:v>
                </c:pt>
                <c:pt idx="103">
                  <c:v>16.056079925610401</c:v>
                </c:pt>
                <c:pt idx="104">
                  <c:v>16.351123192543099</c:v>
                </c:pt>
                <c:pt idx="105">
                  <c:v>16.383997969055599</c:v>
                </c:pt>
                <c:pt idx="106">
                  <c:v>16.394499265307001</c:v>
                </c:pt>
                <c:pt idx="107">
                  <c:v>16.414359450299798</c:v>
                </c:pt>
                <c:pt idx="108">
                  <c:v>16.726803965992701</c:v>
                </c:pt>
                <c:pt idx="109">
                  <c:v>16.896797901357498</c:v>
                </c:pt>
                <c:pt idx="110">
                  <c:v>17.0556824929218</c:v>
                </c:pt>
                <c:pt idx="111">
                  <c:v>17.337613888233498</c:v>
                </c:pt>
                <c:pt idx="112">
                  <c:v>17.382982702130398</c:v>
                </c:pt>
                <c:pt idx="113">
                  <c:v>17.409597833659401</c:v>
                </c:pt>
                <c:pt idx="114">
                  <c:v>17.5109060769162</c:v>
                </c:pt>
                <c:pt idx="115">
                  <c:v>17.706371114029</c:v>
                </c:pt>
                <c:pt idx="116">
                  <c:v>17.9223977659612</c:v>
                </c:pt>
                <c:pt idx="117">
                  <c:v>18.030074170166699</c:v>
                </c:pt>
                <c:pt idx="118">
                  <c:v>18.210934687585301</c:v>
                </c:pt>
                <c:pt idx="119">
                  <c:v>18.348449829161702</c:v>
                </c:pt>
                <c:pt idx="120">
                  <c:v>18.435197698263099</c:v>
                </c:pt>
                <c:pt idx="121">
                  <c:v>18.6639399802539</c:v>
                </c:pt>
                <c:pt idx="122">
                  <c:v>18.806671164571</c:v>
                </c:pt>
                <c:pt idx="123">
                  <c:v>18.947997630564899</c:v>
                </c:pt>
                <c:pt idx="124">
                  <c:v>18.9814168106696</c:v>
                </c:pt>
                <c:pt idx="125">
                  <c:v>19.036305845590299</c:v>
                </c:pt>
                <c:pt idx="126">
                  <c:v>19.293197780223799</c:v>
                </c:pt>
                <c:pt idx="127">
                  <c:v>19.460797562866802</c:v>
                </c:pt>
                <c:pt idx="128">
                  <c:v>19.605726461618499</c:v>
                </c:pt>
                <c:pt idx="129">
                  <c:v>19.832493672588299</c:v>
                </c:pt>
                <c:pt idx="130">
                  <c:v>19.915399012927502</c:v>
                </c:pt>
                <c:pt idx="131">
                  <c:v>19.973597495168601</c:v>
                </c:pt>
                <c:pt idx="132">
                  <c:v>20.220758620680702</c:v>
                </c:pt>
                <c:pt idx="133">
                  <c:v>20.273841560324598</c:v>
                </c:pt>
                <c:pt idx="134">
                  <c:v>20.4863974274705</c:v>
                </c:pt>
                <c:pt idx="135">
                  <c:v>20.529963595446102</c:v>
                </c:pt>
                <c:pt idx="136">
                  <c:v>20.597855215833299</c:v>
                </c:pt>
                <c:pt idx="137">
                  <c:v>20.831438932403501</c:v>
                </c:pt>
                <c:pt idx="138">
                  <c:v>20.9991973597723</c:v>
                </c:pt>
                <c:pt idx="139">
                  <c:v>21.1343803058863</c:v>
                </c:pt>
                <c:pt idx="140">
                  <c:v>21.334825850382199</c:v>
                </c:pt>
                <c:pt idx="141">
                  <c:v>21.434688262774898</c:v>
                </c:pt>
                <c:pt idx="142">
                  <c:v>21.511997292074199</c:v>
                </c:pt>
                <c:pt idx="143">
                  <c:v>21.7300038321406</c:v>
                </c:pt>
                <c:pt idx="144">
                  <c:v>21.9811156738193</c:v>
                </c:pt>
                <c:pt idx="145">
                  <c:v>22.024797224376002</c:v>
                </c:pt>
                <c:pt idx="146">
                  <c:v>22.032365845685199</c:v>
                </c:pt>
                <c:pt idx="147">
                  <c:v>22.0435618060698</c:v>
                </c:pt>
                <c:pt idx="148">
                  <c:v>22.346701716860899</c:v>
                </c:pt>
                <c:pt idx="149">
                  <c:v>22.537597156677901</c:v>
                </c:pt>
                <c:pt idx="150">
                  <c:v>22.669958238777198</c:v>
                </c:pt>
                <c:pt idx="151">
                  <c:v>22.910141848390001</c:v>
                </c:pt>
                <c:pt idx="152">
                  <c:v>22.982307009709999</c:v>
                </c:pt>
                <c:pt idx="153">
                  <c:v>23.0503970889798</c:v>
                </c:pt>
                <c:pt idx="154">
                  <c:v>23.2557265520614</c:v>
                </c:pt>
                <c:pt idx="155">
                  <c:v>23.512504729282899</c:v>
                </c:pt>
                <c:pt idx="156">
                  <c:v>23.537863255729299</c:v>
                </c:pt>
                <c:pt idx="157">
                  <c:v>23.563197021281599</c:v>
                </c:pt>
                <c:pt idx="158">
                  <c:v>23.805351534882099</c:v>
                </c:pt>
                <c:pt idx="159">
                  <c:v>23.963828532949499</c:v>
                </c:pt>
                <c:pt idx="160">
                  <c:v>24.075996953583498</c:v>
                </c:pt>
                <c:pt idx="161">
                  <c:v>24.086301659808399</c:v>
                </c:pt>
                <c:pt idx="162">
                  <c:v>24.099605498151998</c:v>
                </c:pt>
                <c:pt idx="163">
                  <c:v>24.3336855414775</c:v>
                </c:pt>
                <c:pt idx="164">
                  <c:v>24.588796885885301</c:v>
                </c:pt>
                <c:pt idx="165">
                  <c:v>24.5962225664274</c:v>
                </c:pt>
                <c:pt idx="166">
                  <c:v>24.604732996091801</c:v>
                </c:pt>
                <c:pt idx="167">
                  <c:v>24.644625249102901</c:v>
                </c:pt>
                <c:pt idx="168">
                  <c:v>24.808632255282198</c:v>
                </c:pt>
                <c:pt idx="169">
                  <c:v>24.993165816306799</c:v>
                </c:pt>
                <c:pt idx="170">
                  <c:v>25.020467536472101</c:v>
                </c:pt>
                <c:pt idx="171">
                  <c:v>25.1015968181872</c:v>
                </c:pt>
                <c:pt idx="172">
                  <c:v>25.180030772523601</c:v>
                </c:pt>
                <c:pt idx="173">
                  <c:v>25.225487213313201</c:v>
                </c:pt>
                <c:pt idx="174">
                  <c:v>25.228742777581498</c:v>
                </c:pt>
                <c:pt idx="175">
                  <c:v>25.205463104868201</c:v>
                </c:pt>
                <c:pt idx="176">
                  <c:v>25.208787142658799</c:v>
                </c:pt>
                <c:pt idx="177">
                  <c:v>25.1678934511263</c:v>
                </c:pt>
                <c:pt idx="178">
                  <c:v>25.1015968181872</c:v>
                </c:pt>
                <c:pt idx="179">
                  <c:v>24.924508538604101</c:v>
                </c:pt>
                <c:pt idx="180">
                  <c:v>24.698188353943401</c:v>
                </c:pt>
                <c:pt idx="181">
                  <c:v>24.623267892093601</c:v>
                </c:pt>
                <c:pt idx="182">
                  <c:v>24.588796885885301</c:v>
                </c:pt>
                <c:pt idx="183">
                  <c:v>24.522121482298498</c:v>
                </c:pt>
                <c:pt idx="184">
                  <c:v>24.2409160880912</c:v>
                </c:pt>
                <c:pt idx="185">
                  <c:v>24.075996953583498</c:v>
                </c:pt>
                <c:pt idx="186">
                  <c:v>23.826767434746898</c:v>
                </c:pt>
                <c:pt idx="187">
                  <c:v>23.809901578447398</c:v>
                </c:pt>
                <c:pt idx="188">
                  <c:v>23.563197021281599</c:v>
                </c:pt>
                <c:pt idx="189">
                  <c:v>23.3914744807775</c:v>
                </c:pt>
                <c:pt idx="190">
                  <c:v>23.205211918561599</c:v>
                </c:pt>
                <c:pt idx="191">
                  <c:v>23.0503970889798</c:v>
                </c:pt>
                <c:pt idx="192">
                  <c:v>22.928247826751701</c:v>
                </c:pt>
                <c:pt idx="193">
                  <c:v>22.648377991324502</c:v>
                </c:pt>
                <c:pt idx="194">
                  <c:v>22.537597156677901</c:v>
                </c:pt>
                <c:pt idx="195">
                  <c:v>22.440851647062299</c:v>
                </c:pt>
                <c:pt idx="196">
                  <c:v>22.120696213551799</c:v>
                </c:pt>
                <c:pt idx="197">
                  <c:v>22.024797224376002</c:v>
                </c:pt>
                <c:pt idx="198">
                  <c:v>21.933634988025801</c:v>
                </c:pt>
                <c:pt idx="199">
                  <c:v>21.613825379530098</c:v>
                </c:pt>
                <c:pt idx="200">
                  <c:v>21.511997292074199</c:v>
                </c:pt>
                <c:pt idx="201">
                  <c:v>21.4075946503743</c:v>
                </c:pt>
                <c:pt idx="202">
                  <c:v>21.122228785341399</c:v>
                </c:pt>
                <c:pt idx="203">
                  <c:v>20.9991973597723</c:v>
                </c:pt>
                <c:pt idx="204">
                  <c:v>20.8654776671601</c:v>
                </c:pt>
                <c:pt idx="205">
                  <c:v>20.6398700790471</c:v>
                </c:pt>
                <c:pt idx="206">
                  <c:v>20.4863974274705</c:v>
                </c:pt>
                <c:pt idx="207">
                  <c:v>20.311008305082499</c:v>
                </c:pt>
                <c:pt idx="208">
                  <c:v>20.165215028856299</c:v>
                </c:pt>
                <c:pt idx="209">
                  <c:v>19.973597495168601</c:v>
                </c:pt>
                <c:pt idx="210">
                  <c:v>19.7414367141829</c:v>
                </c:pt>
                <c:pt idx="211">
                  <c:v>19.698980130193299</c:v>
                </c:pt>
                <c:pt idx="212">
                  <c:v>19.460797562866802</c:v>
                </c:pt>
                <c:pt idx="213">
                  <c:v>19.239809857159901</c:v>
                </c:pt>
                <c:pt idx="214">
                  <c:v>19.161184300583301</c:v>
                </c:pt>
                <c:pt idx="215">
                  <c:v>18.947997630564899</c:v>
                </c:pt>
                <c:pt idx="216">
                  <c:v>18.785340987452798</c:v>
                </c:pt>
                <c:pt idx="217">
                  <c:v>18.572464676818399</c:v>
                </c:pt>
                <c:pt idx="218">
                  <c:v>18.435197698263099</c:v>
                </c:pt>
                <c:pt idx="219">
                  <c:v>18.334587475958902</c:v>
                </c:pt>
                <c:pt idx="220">
                  <c:v>17.972299869869499</c:v>
                </c:pt>
                <c:pt idx="221">
                  <c:v>17.9223977659612</c:v>
                </c:pt>
                <c:pt idx="222">
                  <c:v>17.8873240781714</c:v>
                </c:pt>
                <c:pt idx="223">
                  <c:v>17.672966404535501</c:v>
                </c:pt>
                <c:pt idx="224">
                  <c:v>17.4488328512824</c:v>
                </c:pt>
                <c:pt idx="225">
                  <c:v>17.409597833659401</c:v>
                </c:pt>
                <c:pt idx="226">
                  <c:v>17.355573414067798</c:v>
                </c:pt>
                <c:pt idx="227">
                  <c:v>17.017190599144701</c:v>
                </c:pt>
                <c:pt idx="228">
                  <c:v>16.896797901357498</c:v>
                </c:pt>
                <c:pt idx="229">
                  <c:v>16.7239087202686</c:v>
                </c:pt>
                <c:pt idx="230">
                  <c:v>16.586374706751101</c:v>
                </c:pt>
                <c:pt idx="231">
                  <c:v>16.383997969055599</c:v>
                </c:pt>
                <c:pt idx="232">
                  <c:v>16.158483745820501</c:v>
                </c:pt>
                <c:pt idx="233">
                  <c:v>16.082833884014502</c:v>
                </c:pt>
                <c:pt idx="234">
                  <c:v>15.8711980367538</c:v>
                </c:pt>
                <c:pt idx="235">
                  <c:v>15.7343728013174</c:v>
                </c:pt>
                <c:pt idx="236">
                  <c:v>15.4330733218733</c:v>
                </c:pt>
                <c:pt idx="237">
                  <c:v>15.358398104451901</c:v>
                </c:pt>
                <c:pt idx="238">
                  <c:v>15.3121144854676</c:v>
                </c:pt>
                <c:pt idx="239">
                  <c:v>15.1131269778391</c:v>
                </c:pt>
                <c:pt idx="240">
                  <c:v>14.896948948577601</c:v>
                </c:pt>
                <c:pt idx="241">
                  <c:v>14.845598172150099</c:v>
                </c:pt>
                <c:pt idx="242">
                  <c:v>14.7648290346346</c:v>
                </c:pt>
                <c:pt idx="243">
                  <c:v>14.4841257699503</c:v>
                </c:pt>
                <c:pt idx="244">
                  <c:v>14.3327982398482</c:v>
                </c:pt>
                <c:pt idx="245">
                  <c:v>14.085330402346299</c:v>
                </c:pt>
                <c:pt idx="246">
                  <c:v>14.0712473805026</c:v>
                </c:pt>
                <c:pt idx="247">
                  <c:v>13.819998307546401</c:v>
                </c:pt>
                <c:pt idx="248">
                  <c:v>13.662860098538699</c:v>
                </c:pt>
                <c:pt idx="249">
                  <c:v>13.3991240401316</c:v>
                </c:pt>
                <c:pt idx="250">
                  <c:v>13.3071983752445</c:v>
                </c:pt>
                <c:pt idx="251">
                  <c:v>13.2561951684562</c:v>
                </c:pt>
                <c:pt idx="252">
                  <c:v>13.080313333613301</c:v>
                </c:pt>
                <c:pt idx="253">
                  <c:v>12.8590924888162</c:v>
                </c:pt>
                <c:pt idx="254">
                  <c:v>12.7943984429427</c:v>
                </c:pt>
                <c:pt idx="255">
                  <c:v>12.676426254883101</c:v>
                </c:pt>
                <c:pt idx="256">
                  <c:v>12.4689908511289</c:v>
                </c:pt>
                <c:pt idx="257">
                  <c:v>12.2815985106408</c:v>
                </c:pt>
                <c:pt idx="258">
                  <c:v>12.0784412056259</c:v>
                </c:pt>
                <c:pt idx="259">
                  <c:v>11.9266646444387</c:v>
                </c:pt>
                <c:pt idx="260">
                  <c:v>11.768798578338901</c:v>
                </c:pt>
                <c:pt idx="261">
                  <c:v>11.6907764707989</c:v>
                </c:pt>
                <c:pt idx="262">
                  <c:v>11.469426104047001</c:v>
                </c:pt>
                <c:pt idx="263">
                  <c:v>11.311201257491399</c:v>
                </c:pt>
                <c:pt idx="264">
                  <c:v>11.255998646037099</c:v>
                </c:pt>
                <c:pt idx="265">
                  <c:v>11.1383965146241</c:v>
                </c:pt>
                <c:pt idx="266">
                  <c:v>10.942086682384501</c:v>
                </c:pt>
                <c:pt idx="267">
                  <c:v>10.7431987137352</c:v>
                </c:pt>
                <c:pt idx="268">
                  <c:v>10.574181329660799</c:v>
                </c:pt>
                <c:pt idx="269">
                  <c:v>10.294574240604</c:v>
                </c:pt>
                <c:pt idx="270">
                  <c:v>10.230398781433401</c:v>
                </c:pt>
                <c:pt idx="271">
                  <c:v>10.205091300564</c:v>
                </c:pt>
                <c:pt idx="272">
                  <c:v>10.149835332297499</c:v>
                </c:pt>
                <c:pt idx="273">
                  <c:v>9.8517122031818598</c:v>
                </c:pt>
                <c:pt idx="274">
                  <c:v>9.7175988491315302</c:v>
                </c:pt>
                <c:pt idx="275">
                  <c:v>9.4938988523128103</c:v>
                </c:pt>
                <c:pt idx="276">
                  <c:v>9.3891872634787497</c:v>
                </c:pt>
                <c:pt idx="277">
                  <c:v>9.2047989168296809</c:v>
                </c:pt>
                <c:pt idx="278">
                  <c:v>9.1340720891078995</c:v>
                </c:pt>
                <c:pt idx="279">
                  <c:v>8.9670862070556705</c:v>
                </c:pt>
                <c:pt idx="280">
                  <c:v>8.7770791057943196</c:v>
                </c:pt>
                <c:pt idx="281">
                  <c:v>8.6919989845278192</c:v>
                </c:pt>
                <c:pt idx="282">
                  <c:v>8.4827052523697901</c:v>
                </c:pt>
                <c:pt idx="283">
                  <c:v>8.4196567334047696</c:v>
                </c:pt>
                <c:pt idx="284">
                  <c:v>8.1791990522259699</c:v>
                </c:pt>
                <c:pt idx="285">
                  <c:v>8.0583872832885692</c:v>
                </c:pt>
                <c:pt idx="286">
                  <c:v>7.72586387450212</c:v>
                </c:pt>
                <c:pt idx="287">
                  <c:v>7.6837799929033297</c:v>
                </c:pt>
                <c:pt idx="288">
                  <c:v>7.6663991199241099</c:v>
                </c:pt>
                <c:pt idx="289">
                  <c:v>7.6291175740986397</c:v>
                </c:pt>
                <c:pt idx="290">
                  <c:v>7.3247545976811104</c:v>
                </c:pt>
                <c:pt idx="291">
                  <c:v>7.1535991876222598</c:v>
                </c:pt>
                <c:pt idx="292">
                  <c:v>6.9519965850717602</c:v>
                </c:pt>
                <c:pt idx="293">
                  <c:v>6.7965330408869402</c:v>
                </c:pt>
                <c:pt idx="294">
                  <c:v>6.6407992553203998</c:v>
                </c:pt>
                <c:pt idx="295">
                  <c:v>6.5700587656261904</c:v>
                </c:pt>
                <c:pt idx="296">
                  <c:v>6.3443218575551796</c:v>
                </c:pt>
                <c:pt idx="297">
                  <c:v>6.1839798142449798</c:v>
                </c:pt>
                <c:pt idx="298">
                  <c:v>6.1279993230185497</c:v>
                </c:pt>
                <c:pt idx="299">
                  <c:v>6.0271446007308702</c:v>
                </c:pt>
                <c:pt idx="300">
                  <c:v>5.7991155480649299</c:v>
                </c:pt>
                <c:pt idx="301">
                  <c:v>5.6151993907166897</c:v>
                </c:pt>
                <c:pt idx="302">
                  <c:v>5.4031866705552103</c:v>
                </c:pt>
                <c:pt idx="303">
                  <c:v>5.2895116471364698</c:v>
                </c:pt>
                <c:pt idx="304">
                  <c:v>5.1023994584148404</c:v>
                </c:pt>
                <c:pt idx="305">
                  <c:v>5.0012203850030001</c:v>
                </c:pt>
                <c:pt idx="306">
                  <c:v>4.5949611946384197</c:v>
                </c:pt>
                <c:pt idx="307">
                  <c:v>4.5895995261129796</c:v>
                </c:pt>
                <c:pt idx="308">
                  <c:v>4.5867851250404899</c:v>
                </c:pt>
                <c:pt idx="309">
                  <c:v>4.5757015761027704</c:v>
                </c:pt>
                <c:pt idx="310">
                  <c:v>4.2045803697335797</c:v>
                </c:pt>
                <c:pt idx="311">
                  <c:v>4.0767995938111303</c:v>
                </c:pt>
                <c:pt idx="312">
                  <c:v>3.8564097200450198</c:v>
                </c:pt>
                <c:pt idx="313">
                  <c:v>3.8032419038143899</c:v>
                </c:pt>
                <c:pt idx="314">
                  <c:v>3.5639996615092699</c:v>
                </c:pt>
                <c:pt idx="315">
                  <c:v>3.3968878238453</c:v>
                </c:pt>
                <c:pt idx="316">
                  <c:v>3.18087982466922</c:v>
                </c:pt>
                <c:pt idx="317">
                  <c:v>3.0511997292074202</c:v>
                </c:pt>
                <c:pt idx="318">
                  <c:v>2.9762267104401601</c:v>
                </c:pt>
                <c:pt idx="319">
                  <c:v>2.5587241110090302</c:v>
                </c:pt>
                <c:pt idx="320">
                  <c:v>2.5428766760094001</c:v>
                </c:pt>
                <c:pt idx="321">
                  <c:v>2.5383997969055598</c:v>
                </c:pt>
                <c:pt idx="322">
                  <c:v>2.5317023737766502</c:v>
                </c:pt>
                <c:pt idx="323">
                  <c:v>2.1454979491050699</c:v>
                </c:pt>
                <c:pt idx="324">
                  <c:v>2.0255998646037101</c:v>
                </c:pt>
                <c:pt idx="325">
                  <c:v>1.84331782063973</c:v>
                </c:pt>
                <c:pt idx="326">
                  <c:v>1.7293220726012699</c:v>
                </c:pt>
                <c:pt idx="327">
                  <c:v>1.5127999323018499</c:v>
                </c:pt>
                <c:pt idx="328">
                  <c:v>1.30550004787784</c:v>
                </c:pt>
                <c:pt idx="329">
                  <c:v>1.1950033873474</c:v>
                </c:pt>
                <c:pt idx="33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205-4F05-8848-7AB2C50BB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756192"/>
        <c:axId val="768471472"/>
      </c:scatterChart>
      <c:valAx>
        <c:axId val="500756192"/>
        <c:scaling>
          <c:orientation val="minMax"/>
          <c:max val="150"/>
          <c:min val="-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Distance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471472"/>
        <c:crosses val="autoZero"/>
        <c:crossBetween val="midCat"/>
      </c:valAx>
      <c:valAx>
        <c:axId val="768471472"/>
        <c:scaling>
          <c:orientation val="minMax"/>
          <c:max val="8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Cloud Height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56192"/>
        <c:crosses val="autoZero"/>
        <c:crossBetween val="midCat"/>
        <c:majorUnit val="30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27225964912280703"/>
          <c:y val="0.3932055174050838"/>
          <c:w val="0.71822690058479544"/>
          <c:h val="0.3750034771223891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Radiation!$A$1</c:f>
              <c:strCache>
                <c:ptCount val="1"/>
                <c:pt idx="0">
                  <c:v>H2 pipeline breach (DN150, 40 bar)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Radiation!$A$3:$A$52</c:f>
              <c:numCache>
                <c:formatCode>General</c:formatCode>
                <c:ptCount val="50"/>
                <c:pt idx="0">
                  <c:v>0</c:v>
                </c:pt>
                <c:pt idx="1">
                  <c:v>1.2636919343272</c:v>
                </c:pt>
                <c:pt idx="2">
                  <c:v>2.5273838686543999</c:v>
                </c:pt>
                <c:pt idx="3">
                  <c:v>3.7910758029816001</c:v>
                </c:pt>
                <c:pt idx="4">
                  <c:v>5.05476773730879</c:v>
                </c:pt>
                <c:pt idx="5">
                  <c:v>6.3184596716359902</c:v>
                </c:pt>
                <c:pt idx="6">
                  <c:v>7.5821516059631904</c:v>
                </c:pt>
                <c:pt idx="7">
                  <c:v>8.8458435402903905</c:v>
                </c:pt>
                <c:pt idx="8">
                  <c:v>10.1095354746176</c:v>
                </c:pt>
                <c:pt idx="9">
                  <c:v>11.3732274089448</c:v>
                </c:pt>
                <c:pt idx="10">
                  <c:v>12.636919343272</c:v>
                </c:pt>
                <c:pt idx="11">
                  <c:v>13.9006112775992</c:v>
                </c:pt>
                <c:pt idx="12">
                  <c:v>15.1643032119264</c:v>
                </c:pt>
                <c:pt idx="13">
                  <c:v>16.4279951462536</c:v>
                </c:pt>
                <c:pt idx="14">
                  <c:v>17.691687080580799</c:v>
                </c:pt>
                <c:pt idx="15">
                  <c:v>18.955379014908001</c:v>
                </c:pt>
                <c:pt idx="16">
                  <c:v>20.219070949235199</c:v>
                </c:pt>
                <c:pt idx="17">
                  <c:v>21.482762883562401</c:v>
                </c:pt>
                <c:pt idx="18">
                  <c:v>22.7464548178896</c:v>
                </c:pt>
                <c:pt idx="19">
                  <c:v>24.010146752216802</c:v>
                </c:pt>
                <c:pt idx="20">
                  <c:v>25.273838686544</c:v>
                </c:pt>
                <c:pt idx="21">
                  <c:v>26.537530620871198</c:v>
                </c:pt>
                <c:pt idx="22">
                  <c:v>27.8012225551984</c:v>
                </c:pt>
                <c:pt idx="23">
                  <c:v>29.064914489525599</c:v>
                </c:pt>
                <c:pt idx="24">
                  <c:v>30.328606423852801</c:v>
                </c:pt>
                <c:pt idx="25">
                  <c:v>31.592298358179999</c:v>
                </c:pt>
                <c:pt idx="26">
                  <c:v>32.855990292507201</c:v>
                </c:pt>
                <c:pt idx="27">
                  <c:v>34.119682226834399</c:v>
                </c:pt>
                <c:pt idx="28">
                  <c:v>35.383374161161598</c:v>
                </c:pt>
                <c:pt idx="29">
                  <c:v>36.647066095488803</c:v>
                </c:pt>
                <c:pt idx="30">
                  <c:v>37.910758029816002</c:v>
                </c:pt>
                <c:pt idx="31">
                  <c:v>39.1744499641432</c:v>
                </c:pt>
                <c:pt idx="32">
                  <c:v>40.438141898470299</c:v>
                </c:pt>
                <c:pt idx="33">
                  <c:v>41.701833832797497</c:v>
                </c:pt>
                <c:pt idx="34">
                  <c:v>42.965525767124703</c:v>
                </c:pt>
                <c:pt idx="35">
                  <c:v>44.229217701451901</c:v>
                </c:pt>
                <c:pt idx="36">
                  <c:v>45.4929096357791</c:v>
                </c:pt>
                <c:pt idx="37">
                  <c:v>46.756601570106298</c:v>
                </c:pt>
                <c:pt idx="38">
                  <c:v>48.020293504433504</c:v>
                </c:pt>
                <c:pt idx="39">
                  <c:v>49.283985438760702</c:v>
                </c:pt>
                <c:pt idx="40">
                  <c:v>50.5476773730879</c:v>
                </c:pt>
                <c:pt idx="41">
                  <c:v>51.811369307415099</c:v>
                </c:pt>
                <c:pt idx="42">
                  <c:v>53.075061241742297</c:v>
                </c:pt>
                <c:pt idx="43">
                  <c:v>54.338753176069503</c:v>
                </c:pt>
                <c:pt idx="44">
                  <c:v>55.602445110396701</c:v>
                </c:pt>
                <c:pt idx="45">
                  <c:v>56.866137044723899</c:v>
                </c:pt>
                <c:pt idx="46">
                  <c:v>58.129828979051098</c:v>
                </c:pt>
                <c:pt idx="47">
                  <c:v>59.393520913378303</c:v>
                </c:pt>
                <c:pt idx="48">
                  <c:v>60.657212847705502</c:v>
                </c:pt>
                <c:pt idx="49">
                  <c:v>61.9209047820327</c:v>
                </c:pt>
              </c:numCache>
            </c:numRef>
          </c:xVal>
          <c:yVal>
            <c:numRef>
              <c:f>Radiation!$B$3:$B$52</c:f>
              <c:numCache>
                <c:formatCode>General</c:formatCode>
                <c:ptCount val="50"/>
                <c:pt idx="0">
                  <c:v>27.623046816458402</c:v>
                </c:pt>
                <c:pt idx="1">
                  <c:v>32.485378653249803</c:v>
                </c:pt>
                <c:pt idx="2">
                  <c:v>35.4527295193123</c:v>
                </c:pt>
                <c:pt idx="3">
                  <c:v>35.441716890818199</c:v>
                </c:pt>
                <c:pt idx="4">
                  <c:v>33.663704978691101</c:v>
                </c:pt>
                <c:pt idx="5">
                  <c:v>31.351154985960601</c:v>
                </c:pt>
                <c:pt idx="6">
                  <c:v>29.113787156537899</c:v>
                </c:pt>
                <c:pt idx="7">
                  <c:v>27.257692741183</c:v>
                </c:pt>
                <c:pt idx="8">
                  <c:v>26.8960342523436</c:v>
                </c:pt>
                <c:pt idx="9">
                  <c:v>26.420368631030598</c:v>
                </c:pt>
                <c:pt idx="10">
                  <c:v>25.883380274119901</c:v>
                </c:pt>
                <c:pt idx="11">
                  <c:v>25.401512614874299</c:v>
                </c:pt>
                <c:pt idx="12">
                  <c:v>24.918793167104599</c:v>
                </c:pt>
                <c:pt idx="13">
                  <c:v>24.3166425631672</c:v>
                </c:pt>
                <c:pt idx="14">
                  <c:v>23.674767446947801</c:v>
                </c:pt>
                <c:pt idx="15">
                  <c:v>23.057978930439798</c:v>
                </c:pt>
                <c:pt idx="16">
                  <c:v>22.432237887054999</c:v>
                </c:pt>
                <c:pt idx="17">
                  <c:v>21.800963894917199</c:v>
                </c:pt>
                <c:pt idx="18">
                  <c:v>21.166556699258301</c:v>
                </c:pt>
                <c:pt idx="19">
                  <c:v>20.532869048434701</c:v>
                </c:pt>
                <c:pt idx="20">
                  <c:v>20.041152301844001</c:v>
                </c:pt>
                <c:pt idx="21">
                  <c:v>19.2631696816517</c:v>
                </c:pt>
                <c:pt idx="22">
                  <c:v>18.6327511410156</c:v>
                </c:pt>
                <c:pt idx="23">
                  <c:v>18.007178957006101</c:v>
                </c:pt>
                <c:pt idx="24">
                  <c:v>17.387899060668701</c:v>
                </c:pt>
                <c:pt idx="25">
                  <c:v>16.776346488886301</c:v>
                </c:pt>
                <c:pt idx="26">
                  <c:v>16.173917972855701</c:v>
                </c:pt>
                <c:pt idx="27">
                  <c:v>15.581945433509</c:v>
                </c:pt>
                <c:pt idx="28">
                  <c:v>15.0016718243994</c:v>
                </c:pt>
                <c:pt idx="29">
                  <c:v>14.4342305899791</c:v>
                </c:pt>
                <c:pt idx="30">
                  <c:v>13.8806296044141</c:v>
                </c:pt>
                <c:pt idx="31">
                  <c:v>13.3417399922977</c:v>
                </c:pt>
                <c:pt idx="32">
                  <c:v>12.818289816311299</c:v>
                </c:pt>
                <c:pt idx="33">
                  <c:v>12.3108622967407</c:v>
                </c:pt>
                <c:pt idx="34">
                  <c:v>11.819898013413701</c:v>
                </c:pt>
                <c:pt idx="35">
                  <c:v>11.345700421475</c:v>
                </c:pt>
                <c:pt idx="36">
                  <c:v>10.8884439699333</c:v>
                </c:pt>
                <c:pt idx="37">
                  <c:v>10.4481841262832</c:v>
                </c:pt>
                <c:pt idx="38">
                  <c:v>10.024868663698999</c:v>
                </c:pt>
                <c:pt idx="39">
                  <c:v>9.6183496442367709</c:v>
                </c:pt>
                <c:pt idx="40">
                  <c:v>9.2283956202326998</c:v>
                </c:pt>
                <c:pt idx="41">
                  <c:v>8.8547036676959507</c:v>
                </c:pt>
                <c:pt idx="42">
                  <c:v>8.4990596693838008</c:v>
                </c:pt>
                <c:pt idx="43">
                  <c:v>8.1565370372191204</c:v>
                </c:pt>
                <c:pt idx="44">
                  <c:v>7.8290456811134002</c:v>
                </c:pt>
                <c:pt idx="45">
                  <c:v>7.5161127547343396</c:v>
                </c:pt>
                <c:pt idx="46">
                  <c:v>7.2172416499068204</c:v>
                </c:pt>
                <c:pt idx="47">
                  <c:v>6.9319195460397101</c:v>
                </c:pt>
                <c:pt idx="48">
                  <c:v>6.6596240264205804</c:v>
                </c:pt>
                <c:pt idx="49">
                  <c:v>6.3998287844073598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17C-460F-8CC9-DE251DA9397C}"/>
            </c:ext>
          </c:extLst>
        </c:ser>
        <c:ser>
          <c:idx val="1"/>
          <c:order val="1"/>
          <c:tx>
            <c:strRef>
              <c:f>Radiation!$D$1</c:f>
              <c:strCache>
                <c:ptCount val="1"/>
                <c:pt idx="0">
                  <c:v>H2 pipeline breach (DN300, 40 bar)</c:v>
                </c:pt>
              </c:strCache>
            </c:strRef>
          </c:tx>
          <c:spPr>
            <a:ln w="12700" cap="rnd">
              <a:solidFill>
                <a:srgbClr val="0078BE"/>
              </a:solidFill>
              <a:round/>
            </a:ln>
            <a:effectLst/>
          </c:spPr>
          <c:marker>
            <c:symbol val="none"/>
          </c:marker>
          <c:xVal>
            <c:numRef>
              <c:f>Radiation!$D$3:$D$52</c:f>
              <c:numCache>
                <c:formatCode>General</c:formatCode>
                <c:ptCount val="50"/>
                <c:pt idx="0">
                  <c:v>0</c:v>
                </c:pt>
                <c:pt idx="1">
                  <c:v>2.65944626861635</c:v>
                </c:pt>
                <c:pt idx="2">
                  <c:v>5.3188925372327098</c:v>
                </c:pt>
                <c:pt idx="3">
                  <c:v>7.9783388058490603</c:v>
                </c:pt>
                <c:pt idx="4">
                  <c:v>10.6377850744654</c:v>
                </c:pt>
                <c:pt idx="5">
                  <c:v>13.297231343081799</c:v>
                </c:pt>
                <c:pt idx="6">
                  <c:v>15.956677611698099</c:v>
                </c:pt>
                <c:pt idx="7">
                  <c:v>18.6161238803145</c:v>
                </c:pt>
                <c:pt idx="8">
                  <c:v>21.2755701489308</c:v>
                </c:pt>
                <c:pt idx="9">
                  <c:v>23.9350164175472</c:v>
                </c:pt>
                <c:pt idx="10">
                  <c:v>26.594462686163499</c:v>
                </c:pt>
                <c:pt idx="11">
                  <c:v>29.253908954779899</c:v>
                </c:pt>
                <c:pt idx="12">
                  <c:v>31.913355223396199</c:v>
                </c:pt>
                <c:pt idx="13">
                  <c:v>34.572801492012601</c:v>
                </c:pt>
                <c:pt idx="14">
                  <c:v>37.232247760629001</c:v>
                </c:pt>
                <c:pt idx="15">
                  <c:v>39.891694029245301</c:v>
                </c:pt>
                <c:pt idx="16">
                  <c:v>42.5511402978617</c:v>
                </c:pt>
                <c:pt idx="17">
                  <c:v>45.210586566478</c:v>
                </c:pt>
                <c:pt idx="18">
                  <c:v>47.870032835094399</c:v>
                </c:pt>
                <c:pt idx="19">
                  <c:v>50.529479103710699</c:v>
                </c:pt>
                <c:pt idx="20">
                  <c:v>53.188925372327098</c:v>
                </c:pt>
                <c:pt idx="21">
                  <c:v>55.848371640943398</c:v>
                </c:pt>
                <c:pt idx="22">
                  <c:v>58.507817909559797</c:v>
                </c:pt>
                <c:pt idx="23">
                  <c:v>61.167264178176097</c:v>
                </c:pt>
                <c:pt idx="24">
                  <c:v>63.826710446792497</c:v>
                </c:pt>
                <c:pt idx="25">
                  <c:v>66.486156715408896</c:v>
                </c:pt>
                <c:pt idx="26">
                  <c:v>69.145602984025203</c:v>
                </c:pt>
                <c:pt idx="27">
                  <c:v>71.805049252641595</c:v>
                </c:pt>
                <c:pt idx="28">
                  <c:v>74.464495521257902</c:v>
                </c:pt>
                <c:pt idx="29">
                  <c:v>77.123941789874294</c:v>
                </c:pt>
                <c:pt idx="30">
                  <c:v>79.783388058490601</c:v>
                </c:pt>
                <c:pt idx="31">
                  <c:v>82.442834327106993</c:v>
                </c:pt>
                <c:pt idx="32">
                  <c:v>85.1022805957233</c:v>
                </c:pt>
                <c:pt idx="33">
                  <c:v>87.761726864339707</c:v>
                </c:pt>
                <c:pt idx="34">
                  <c:v>90.421173132956</c:v>
                </c:pt>
                <c:pt idx="35">
                  <c:v>93.080619401572406</c:v>
                </c:pt>
                <c:pt idx="36">
                  <c:v>95.740065670188798</c:v>
                </c:pt>
                <c:pt idx="37">
                  <c:v>98.399511938805105</c:v>
                </c:pt>
                <c:pt idx="38">
                  <c:v>101.058958207421</c:v>
                </c:pt>
                <c:pt idx="39">
                  <c:v>103.718404476038</c:v>
                </c:pt>
                <c:pt idx="40">
                  <c:v>106.377850744654</c:v>
                </c:pt>
                <c:pt idx="41">
                  <c:v>109.037297013271</c:v>
                </c:pt>
                <c:pt idx="42">
                  <c:v>111.696743281887</c:v>
                </c:pt>
                <c:pt idx="43">
                  <c:v>114.356189550503</c:v>
                </c:pt>
                <c:pt idx="44">
                  <c:v>117.01563581912001</c:v>
                </c:pt>
                <c:pt idx="45">
                  <c:v>119.675082087736</c:v>
                </c:pt>
                <c:pt idx="46">
                  <c:v>122.334528356352</c:v>
                </c:pt>
                <c:pt idx="47">
                  <c:v>124.993974624969</c:v>
                </c:pt>
                <c:pt idx="48">
                  <c:v>127.65342089358499</c:v>
                </c:pt>
                <c:pt idx="49">
                  <c:v>130.312867162201</c:v>
                </c:pt>
              </c:numCache>
            </c:numRef>
          </c:xVal>
          <c:yVal>
            <c:numRef>
              <c:f>Radiation!$E$3:$E$52</c:f>
              <c:numCache>
                <c:formatCode>General</c:formatCode>
                <c:ptCount val="50"/>
                <c:pt idx="0">
                  <c:v>39.605144733130899</c:v>
                </c:pt>
                <c:pt idx="1">
                  <c:v>42.863039015677998</c:v>
                </c:pt>
                <c:pt idx="2">
                  <c:v>46.366878496900398</c:v>
                </c:pt>
                <c:pt idx="3">
                  <c:v>45.854764837030402</c:v>
                </c:pt>
                <c:pt idx="4">
                  <c:v>42.966207439095697</c:v>
                </c:pt>
                <c:pt idx="5">
                  <c:v>39.509709664519903</c:v>
                </c:pt>
                <c:pt idx="6">
                  <c:v>36.299873601688802</c:v>
                </c:pt>
                <c:pt idx="7">
                  <c:v>33.542735280224697</c:v>
                </c:pt>
                <c:pt idx="8">
                  <c:v>32.011170757638602</c:v>
                </c:pt>
                <c:pt idx="9">
                  <c:v>31.144639938382699</c:v>
                </c:pt>
                <c:pt idx="10">
                  <c:v>30.248973178327098</c:v>
                </c:pt>
                <c:pt idx="11">
                  <c:v>29.3436784720374</c:v>
                </c:pt>
                <c:pt idx="12">
                  <c:v>28.569660381709799</c:v>
                </c:pt>
                <c:pt idx="13">
                  <c:v>27.704953572521401</c:v>
                </c:pt>
                <c:pt idx="14">
                  <c:v>26.8142774908553</c:v>
                </c:pt>
                <c:pt idx="15">
                  <c:v>25.950777973683401</c:v>
                </c:pt>
                <c:pt idx="16">
                  <c:v>25.089657588532202</c:v>
                </c:pt>
                <c:pt idx="17">
                  <c:v>24.2392939358596</c:v>
                </c:pt>
                <c:pt idx="18">
                  <c:v>23.3908418031771</c:v>
                </c:pt>
                <c:pt idx="19">
                  <c:v>22.696599019332101</c:v>
                </c:pt>
                <c:pt idx="20">
                  <c:v>21.8329113280999</c:v>
                </c:pt>
                <c:pt idx="21">
                  <c:v>20.9157094911887</c:v>
                </c:pt>
                <c:pt idx="22">
                  <c:v>20.118730654637002</c:v>
                </c:pt>
                <c:pt idx="23">
                  <c:v>19.3380868051226</c:v>
                </c:pt>
                <c:pt idx="24">
                  <c:v>18.575096189844999</c:v>
                </c:pt>
                <c:pt idx="25">
                  <c:v>17.830991677415799</c:v>
                </c:pt>
                <c:pt idx="26">
                  <c:v>17.1068913074132</c:v>
                </c:pt>
                <c:pt idx="27">
                  <c:v>16.403773794843801</c:v>
                </c:pt>
                <c:pt idx="28">
                  <c:v>15.7224604208167</c:v>
                </c:pt>
                <c:pt idx="29">
                  <c:v>15.0636038068732</c:v>
                </c:pt>
                <c:pt idx="30">
                  <c:v>14.4276833641003</c:v>
                </c:pt>
                <c:pt idx="31">
                  <c:v>13.815006727759201</c:v>
                </c:pt>
                <c:pt idx="32">
                  <c:v>13.2257162088975</c:v>
                </c:pt>
                <c:pt idx="33">
                  <c:v>12.6597991768186</c:v>
                </c:pt>
                <c:pt idx="34">
                  <c:v>12.117101287355901</c:v>
                </c:pt>
                <c:pt idx="35">
                  <c:v>11.5973415523186</c:v>
                </c:pt>
                <c:pt idx="36">
                  <c:v>11.1001283727004</c:v>
                </c:pt>
                <c:pt idx="37">
                  <c:v>10.624975807336501</c:v>
                </c:pt>
                <c:pt idx="38">
                  <c:v>10.1713195016937</c:v>
                </c:pt>
                <c:pt idx="39">
                  <c:v>9.7385318463972208</c:v>
                </c:pt>
                <c:pt idx="40">
                  <c:v>9.3283257473069199</c:v>
                </c:pt>
                <c:pt idx="41">
                  <c:v>8.9349591433028195</c:v>
                </c:pt>
                <c:pt idx="42">
                  <c:v>8.5603405083180508</c:v>
                </c:pt>
                <c:pt idx="43">
                  <c:v>8.2037211938625898</c:v>
                </c:pt>
                <c:pt idx="44">
                  <c:v>7.8643452352033298</c:v>
                </c:pt>
                <c:pt idx="45">
                  <c:v>7.5414569187391596</c:v>
                </c:pt>
                <c:pt idx="46">
                  <c:v>7.2343071701419301</c:v>
                </c:pt>
                <c:pt idx="47">
                  <c:v>6.94215883822935</c:v>
                </c:pt>
                <c:pt idx="48">
                  <c:v>6.66429097064771</c:v>
                </c:pt>
                <c:pt idx="49">
                  <c:v>6.4000021876377504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17C-460F-8CC9-DE251DA9397C}"/>
            </c:ext>
          </c:extLst>
        </c:ser>
        <c:ser>
          <c:idx val="2"/>
          <c:order val="2"/>
          <c:tx>
            <c:strRef>
              <c:f>Radiation!$G$1</c:f>
              <c:strCache>
                <c:ptCount val="1"/>
                <c:pt idx="0">
                  <c:v>CH4 pipeline breach (DN250, 15 bar)</c:v>
                </c:pt>
              </c:strCache>
            </c:strRef>
          </c:tx>
          <c:spPr>
            <a:ln w="12700" cap="rnd">
              <a:solidFill>
                <a:srgbClr val="37B9C3"/>
              </a:solidFill>
              <a:round/>
            </a:ln>
            <a:effectLst/>
          </c:spPr>
          <c:marker>
            <c:symbol val="none"/>
          </c:marker>
          <c:xVal>
            <c:numRef>
              <c:f>Radiation!$G$3:$G$52</c:f>
              <c:numCache>
                <c:formatCode>General</c:formatCode>
                <c:ptCount val="50"/>
                <c:pt idx="0">
                  <c:v>0</c:v>
                </c:pt>
                <c:pt idx="1">
                  <c:v>2.22885374812653</c:v>
                </c:pt>
                <c:pt idx="2">
                  <c:v>4.4577074962530698</c:v>
                </c:pt>
                <c:pt idx="3">
                  <c:v>6.6865612443796003</c:v>
                </c:pt>
                <c:pt idx="4">
                  <c:v>8.9154149925061308</c:v>
                </c:pt>
                <c:pt idx="5">
                  <c:v>11.1442687406327</c:v>
                </c:pt>
                <c:pt idx="6">
                  <c:v>13.373122488759201</c:v>
                </c:pt>
                <c:pt idx="7">
                  <c:v>15.601976236885699</c:v>
                </c:pt>
                <c:pt idx="8">
                  <c:v>17.830829985012301</c:v>
                </c:pt>
                <c:pt idx="9">
                  <c:v>20.059683733138801</c:v>
                </c:pt>
                <c:pt idx="10">
                  <c:v>22.288537481265301</c:v>
                </c:pt>
                <c:pt idx="11">
                  <c:v>24.517391229391901</c:v>
                </c:pt>
                <c:pt idx="12">
                  <c:v>26.746244977518401</c:v>
                </c:pt>
                <c:pt idx="13">
                  <c:v>28.975098725644902</c:v>
                </c:pt>
                <c:pt idx="14">
                  <c:v>31.203952473771501</c:v>
                </c:pt>
                <c:pt idx="15">
                  <c:v>33.432806221897998</c:v>
                </c:pt>
                <c:pt idx="16">
                  <c:v>35.661659970024502</c:v>
                </c:pt>
                <c:pt idx="17">
                  <c:v>37.890513718151098</c:v>
                </c:pt>
                <c:pt idx="18">
                  <c:v>40.119367466277602</c:v>
                </c:pt>
                <c:pt idx="19">
                  <c:v>42.348221214404099</c:v>
                </c:pt>
                <c:pt idx="20">
                  <c:v>44.577074962530702</c:v>
                </c:pt>
                <c:pt idx="21">
                  <c:v>46.805928710657199</c:v>
                </c:pt>
                <c:pt idx="22">
                  <c:v>49.034782458783702</c:v>
                </c:pt>
                <c:pt idx="23">
                  <c:v>51.263636206910299</c:v>
                </c:pt>
                <c:pt idx="24">
                  <c:v>53.492489955036802</c:v>
                </c:pt>
                <c:pt idx="25">
                  <c:v>55.721343703163299</c:v>
                </c:pt>
                <c:pt idx="26">
                  <c:v>57.950197451289903</c:v>
                </c:pt>
                <c:pt idx="27">
                  <c:v>60.179051199416399</c:v>
                </c:pt>
                <c:pt idx="28">
                  <c:v>62.407904947542903</c:v>
                </c:pt>
                <c:pt idx="29">
                  <c:v>64.636758695669499</c:v>
                </c:pt>
                <c:pt idx="30">
                  <c:v>66.865612443795996</c:v>
                </c:pt>
                <c:pt idx="31">
                  <c:v>69.094466191922507</c:v>
                </c:pt>
                <c:pt idx="32">
                  <c:v>71.323319940049103</c:v>
                </c:pt>
                <c:pt idx="33">
                  <c:v>73.5521736881756</c:v>
                </c:pt>
                <c:pt idx="34">
                  <c:v>75.781027436302097</c:v>
                </c:pt>
                <c:pt idx="35">
                  <c:v>78.009881184428707</c:v>
                </c:pt>
                <c:pt idx="36">
                  <c:v>80.238734932555204</c:v>
                </c:pt>
                <c:pt idx="37">
                  <c:v>82.4675886806817</c:v>
                </c:pt>
                <c:pt idx="38">
                  <c:v>84.696442428808297</c:v>
                </c:pt>
                <c:pt idx="39">
                  <c:v>86.925296176934793</c:v>
                </c:pt>
                <c:pt idx="40">
                  <c:v>89.154149925061304</c:v>
                </c:pt>
                <c:pt idx="41">
                  <c:v>91.383003673187901</c:v>
                </c:pt>
                <c:pt idx="42">
                  <c:v>93.611857421314397</c:v>
                </c:pt>
                <c:pt idx="43">
                  <c:v>95.840711169440894</c:v>
                </c:pt>
                <c:pt idx="44">
                  <c:v>98.069564917567504</c:v>
                </c:pt>
                <c:pt idx="45">
                  <c:v>100.298418665694</c:v>
                </c:pt>
                <c:pt idx="46">
                  <c:v>102.527272413821</c:v>
                </c:pt>
                <c:pt idx="47">
                  <c:v>104.75612616194699</c:v>
                </c:pt>
                <c:pt idx="48">
                  <c:v>106.984979910074</c:v>
                </c:pt>
                <c:pt idx="49">
                  <c:v>109.2138336582</c:v>
                </c:pt>
              </c:numCache>
            </c:numRef>
          </c:xVal>
          <c:yVal>
            <c:numRef>
              <c:f>Radiation!$H$3:$H$52</c:f>
              <c:numCache>
                <c:formatCode>General</c:formatCode>
                <c:ptCount val="50"/>
                <c:pt idx="0">
                  <c:v>128.914936423386</c:v>
                </c:pt>
                <c:pt idx="1">
                  <c:v>138.54286674161801</c:v>
                </c:pt>
                <c:pt idx="2">
                  <c:v>109.323303754468</c:v>
                </c:pt>
                <c:pt idx="3">
                  <c:v>92.377213790323196</c:v>
                </c:pt>
                <c:pt idx="4">
                  <c:v>78.114660784285107</c:v>
                </c:pt>
                <c:pt idx="5">
                  <c:v>68.311810239599296</c:v>
                </c:pt>
                <c:pt idx="6">
                  <c:v>61.261907508341999</c:v>
                </c:pt>
                <c:pt idx="7">
                  <c:v>55.934887233547599</c:v>
                </c:pt>
                <c:pt idx="8">
                  <c:v>51.7662859640783</c:v>
                </c:pt>
                <c:pt idx="9">
                  <c:v>48.390248890050003</c:v>
                </c:pt>
                <c:pt idx="10">
                  <c:v>45.593819393395599</c:v>
                </c:pt>
                <c:pt idx="11">
                  <c:v>43.191913315225499</c:v>
                </c:pt>
                <c:pt idx="12">
                  <c:v>41.106967286485002</c:v>
                </c:pt>
                <c:pt idx="13">
                  <c:v>39.259466700837102</c:v>
                </c:pt>
                <c:pt idx="14">
                  <c:v>37.587439880183297</c:v>
                </c:pt>
                <c:pt idx="15">
                  <c:v>36.050459258797801</c:v>
                </c:pt>
                <c:pt idx="16">
                  <c:v>34.616898751402601</c:v>
                </c:pt>
                <c:pt idx="17">
                  <c:v>33.276655396766401</c:v>
                </c:pt>
                <c:pt idx="18">
                  <c:v>31.9752690912823</c:v>
                </c:pt>
                <c:pt idx="19">
                  <c:v>30.712521943498899</c:v>
                </c:pt>
                <c:pt idx="20">
                  <c:v>29.4940339950168</c:v>
                </c:pt>
                <c:pt idx="21">
                  <c:v>28.301934209879899</c:v>
                </c:pt>
                <c:pt idx="22">
                  <c:v>27.130575242621699</c:v>
                </c:pt>
                <c:pt idx="23">
                  <c:v>25.977379887075401</c:v>
                </c:pt>
                <c:pt idx="24">
                  <c:v>24.839256559686401</c:v>
                </c:pt>
                <c:pt idx="25">
                  <c:v>23.720775889719299</c:v>
                </c:pt>
                <c:pt idx="26">
                  <c:v>22.6206486768139</c:v>
                </c:pt>
                <c:pt idx="27">
                  <c:v>21.541367843575799</c:v>
                </c:pt>
                <c:pt idx="28">
                  <c:v>20.485737543591998</c:v>
                </c:pt>
                <c:pt idx="29">
                  <c:v>19.456319921681001</c:v>
                </c:pt>
                <c:pt idx="30">
                  <c:v>18.456068904055901</c:v>
                </c:pt>
                <c:pt idx="31">
                  <c:v>17.488211387577401</c:v>
                </c:pt>
                <c:pt idx="32">
                  <c:v>16.586644888867198</c:v>
                </c:pt>
                <c:pt idx="33">
                  <c:v>15.688488919267</c:v>
                </c:pt>
                <c:pt idx="34">
                  <c:v>14.7997425906883</c:v>
                </c:pt>
                <c:pt idx="35">
                  <c:v>13.980456667426401</c:v>
                </c:pt>
                <c:pt idx="36">
                  <c:v>13.200749894304099</c:v>
                </c:pt>
                <c:pt idx="37">
                  <c:v>12.4610932940216</c:v>
                </c:pt>
                <c:pt idx="38">
                  <c:v>11.760933124031901</c:v>
                </c:pt>
                <c:pt idx="39">
                  <c:v>11.0996765841938</c:v>
                </c:pt>
                <c:pt idx="40">
                  <c:v>10.476304005395701</c:v>
                </c:pt>
                <c:pt idx="41">
                  <c:v>9.8895978894622392</c:v>
                </c:pt>
                <c:pt idx="42">
                  <c:v>9.3381565975091707</c:v>
                </c:pt>
                <c:pt idx="43">
                  <c:v>8.8204459255365606</c:v>
                </c:pt>
                <c:pt idx="44">
                  <c:v>8.3348446661008406</c:v>
                </c:pt>
                <c:pt idx="45">
                  <c:v>7.8796836783858701</c:v>
                </c:pt>
                <c:pt idx="46">
                  <c:v>7.45327847957304</c:v>
                </c:pt>
                <c:pt idx="47">
                  <c:v>7.0539557036355802</c:v>
                </c:pt>
                <c:pt idx="48">
                  <c:v>6.7119017350320904</c:v>
                </c:pt>
                <c:pt idx="49">
                  <c:v>6.40009338710572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17C-460F-8CC9-DE251DA93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756192"/>
        <c:axId val="768471472"/>
      </c:scatterChart>
      <c:valAx>
        <c:axId val="500756192"/>
        <c:scaling>
          <c:orientation val="minMax"/>
          <c:max val="1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Distance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471472"/>
        <c:crosses val="autoZero"/>
        <c:crossBetween val="midCat"/>
      </c:valAx>
      <c:valAx>
        <c:axId val="768471472"/>
        <c:scaling>
          <c:orientation val="minMax"/>
          <c:max val="1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Radiation Intensity [kW/m</a:t>
                </a:r>
                <a:r>
                  <a:rPr lang="en-US" baseline="30000"/>
                  <a:t>2</a:t>
                </a:r>
                <a:r>
                  <a:rPr lang="en-US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0756192"/>
        <c:crosses val="autoZero"/>
        <c:crossBetween val="midCat"/>
        <c:majorUnit val="30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21759373004143329"/>
          <c:y val="0.14632039914740164"/>
          <c:w val="0.76009220802913846"/>
          <c:h val="0.3256096701991205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7740" cy="511730"/>
          </a:xfrm>
          <a:prstGeom prst="rect">
            <a:avLst/>
          </a:prstGeom>
        </p:spPr>
        <p:txBody>
          <a:bodyPr vert="horz" lIns="94180" tIns="47090" rIns="94180" bIns="47090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3"/>
            <a:ext cx="3077740" cy="511730"/>
          </a:xfrm>
          <a:prstGeom prst="rect">
            <a:avLst/>
          </a:prstGeom>
        </p:spPr>
        <p:txBody>
          <a:bodyPr vert="horz" lIns="94180" tIns="47090" rIns="94180" bIns="47090" rtlCol="0"/>
          <a:lstStyle>
            <a:lvl1pPr algn="r">
              <a:defRPr sz="1100"/>
            </a:lvl1pPr>
          </a:lstStyle>
          <a:p>
            <a:fld id="{308B5CF6-9A9A-45C2-BFBB-45234F937B39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9"/>
            <a:ext cx="3077740" cy="511730"/>
          </a:xfrm>
          <a:prstGeom prst="rect">
            <a:avLst/>
          </a:prstGeom>
        </p:spPr>
        <p:txBody>
          <a:bodyPr vert="horz" lIns="94180" tIns="47090" rIns="94180" bIns="47090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9721109"/>
            <a:ext cx="3077740" cy="511730"/>
          </a:xfrm>
          <a:prstGeom prst="rect">
            <a:avLst/>
          </a:prstGeom>
        </p:spPr>
        <p:txBody>
          <a:bodyPr vert="horz" lIns="94180" tIns="47090" rIns="94180" bIns="47090" rtlCol="0" anchor="b"/>
          <a:lstStyle>
            <a:lvl1pPr algn="r">
              <a:defRPr sz="1100"/>
            </a:lvl1pPr>
          </a:lstStyle>
          <a:p>
            <a:fld id="{A459FFFB-F344-4D06-B03E-C92406B1D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132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7740" cy="511730"/>
          </a:xfrm>
          <a:prstGeom prst="rect">
            <a:avLst/>
          </a:prstGeom>
        </p:spPr>
        <p:txBody>
          <a:bodyPr vert="horz" lIns="94180" tIns="47090" rIns="94180" bIns="47090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4" y="3"/>
            <a:ext cx="3077740" cy="511730"/>
          </a:xfrm>
          <a:prstGeom prst="rect">
            <a:avLst/>
          </a:prstGeom>
        </p:spPr>
        <p:txBody>
          <a:bodyPr vert="horz" lIns="94180" tIns="47090" rIns="94180" bIns="47090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0247" y="1088456"/>
            <a:ext cx="5681982" cy="319677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0" tIns="47090" rIns="94180" bIns="4709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9" y="4861443"/>
            <a:ext cx="5681980" cy="4605575"/>
          </a:xfrm>
          <a:prstGeom prst="rect">
            <a:avLst/>
          </a:prstGeom>
        </p:spPr>
        <p:txBody>
          <a:bodyPr vert="horz" lIns="94180" tIns="47090" rIns="94180" bIns="470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7740" cy="511730"/>
          </a:xfrm>
          <a:prstGeom prst="rect">
            <a:avLst/>
          </a:prstGeom>
        </p:spPr>
        <p:txBody>
          <a:bodyPr vert="horz" lIns="94180" tIns="47090" rIns="94180" bIns="47090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4" y="9721109"/>
            <a:ext cx="3077740" cy="511730"/>
          </a:xfrm>
          <a:prstGeom prst="rect">
            <a:avLst/>
          </a:prstGeom>
        </p:spPr>
        <p:txBody>
          <a:bodyPr vert="horz" lIns="94180" tIns="47090" rIns="94180" bIns="47090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rgbClr val="354433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rgbClr val="354433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rgbClr val="354433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rgbClr val="354433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rgbClr val="354433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089025"/>
            <a:ext cx="5680075" cy="319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2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1089025"/>
            <a:ext cx="5680075" cy="3195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31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089025"/>
            <a:ext cx="5680075" cy="319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06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089025"/>
            <a:ext cx="5680075" cy="319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err="1"/>
              <a:t>With</a:t>
            </a:r>
            <a:r>
              <a:rPr lang="fr-BE"/>
              <a:t> the roadmap for BE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96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oc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10">
            <a:extLst>
              <a:ext uri="{FF2B5EF4-FFF2-40B4-BE49-F238E27FC236}">
                <a16:creationId xmlns:a16="http://schemas.microsoft.com/office/drawing/2014/main" id="{CDC325B9-9E7F-2140-9A39-A0AE38944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-2132"/>
            <a:ext cx="9143999" cy="5161829"/>
          </a:xfrm>
          <a:prstGeom prst="rect">
            <a:avLst/>
          </a:prstGeom>
        </p:spPr>
      </p:pic>
      <p:pic>
        <p:nvPicPr>
          <p:cNvPr id="27" name="Background right">
            <a:extLst>
              <a:ext uri="{FF2B5EF4-FFF2-40B4-BE49-F238E27FC236}">
                <a16:creationId xmlns:a16="http://schemas.microsoft.com/office/drawing/2014/main" id="{0954BCA3-9CC9-DC41-BD92-2A0BA2C71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88248" y="-96056"/>
            <a:ext cx="1364894" cy="9146610"/>
          </a:xfrm>
          <a:prstGeom prst="rect">
            <a:avLst/>
          </a:prstGeom>
        </p:spPr>
      </p:pic>
      <p:pic>
        <p:nvPicPr>
          <p:cNvPr id="13" name="Background right"/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760" y="0"/>
            <a:ext cx="1158240" cy="5143500"/>
          </a:xfrm>
          <a:prstGeom prst="rect">
            <a:avLst/>
          </a:prstGeom>
        </p:spPr>
      </p:pic>
      <p:sp>
        <p:nvSpPr>
          <p:cNvPr id="26" name="L-shape 25">
            <a:extLst>
              <a:ext uri="{FF2B5EF4-FFF2-40B4-BE49-F238E27FC236}">
                <a16:creationId xmlns:a16="http://schemas.microsoft.com/office/drawing/2014/main" id="{C7ADA755-8A8D-6F47-817C-C20FE4B056A1}"/>
              </a:ext>
            </a:extLst>
          </p:cNvPr>
          <p:cNvSpPr/>
          <p:nvPr userDrawn="1"/>
        </p:nvSpPr>
        <p:spPr>
          <a:xfrm rot="5400000" flipH="1" flipV="1">
            <a:off x="7794365" y="3808340"/>
            <a:ext cx="1350830" cy="1351883"/>
          </a:xfrm>
          <a:prstGeom prst="corner">
            <a:avLst>
              <a:gd name="adj1" fmla="val 32977"/>
              <a:gd name="adj2" fmla="val 33563"/>
            </a:avLst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6" name="chkConfidential">
            <a:extLst>
              <a:ext uri="{FF2B5EF4-FFF2-40B4-BE49-F238E27FC236}">
                <a16:creationId xmlns:a16="http://schemas.microsoft.com/office/drawing/2014/main" id="{6693BA72-31C1-463E-A7B9-F1E60DED98A7}"/>
              </a:ext>
            </a:extLst>
          </p:cNvPr>
          <p:cNvSpPr/>
          <p:nvPr userDrawn="1"/>
        </p:nvSpPr>
        <p:spPr bwMode="gray">
          <a:xfrm>
            <a:off x="6260616" y="4515966"/>
            <a:ext cx="250030" cy="250030"/>
          </a:xfrm>
          <a:prstGeom prst="ellipse">
            <a:avLst/>
          </a:prstGeom>
          <a:pattFill prst="pct5">
            <a:fgClr>
              <a:srgbClr val="FF0000">
                <a:alpha val="0"/>
              </a:srgbClr>
            </a:fgClr>
            <a:bgClr>
              <a:srgbClr val="FF0000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chkRestricted">
            <a:extLst>
              <a:ext uri="{FF2B5EF4-FFF2-40B4-BE49-F238E27FC236}">
                <a16:creationId xmlns:a16="http://schemas.microsoft.com/office/drawing/2014/main" id="{00CA5114-E20D-45F0-96AC-15DAB2AF65E5}"/>
              </a:ext>
            </a:extLst>
          </p:cNvPr>
          <p:cNvSpPr/>
          <p:nvPr userDrawn="1"/>
        </p:nvSpPr>
        <p:spPr bwMode="gray">
          <a:xfrm>
            <a:off x="4994966" y="4515966"/>
            <a:ext cx="250030" cy="250030"/>
          </a:xfrm>
          <a:prstGeom prst="ellipse">
            <a:avLst/>
          </a:prstGeom>
          <a:pattFill prst="pct5">
            <a:fgClr>
              <a:srgbClr val="FF6E23">
                <a:alpha val="0"/>
              </a:srgbClr>
            </a:fgClr>
            <a:bgClr>
              <a:srgbClr val="FF6E23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chkPublic">
            <a:extLst>
              <a:ext uri="{FF2B5EF4-FFF2-40B4-BE49-F238E27FC236}">
                <a16:creationId xmlns:a16="http://schemas.microsoft.com/office/drawing/2014/main" id="{E6CDD936-C45D-49E3-AA42-ED97F2886CC8}"/>
              </a:ext>
            </a:extLst>
          </p:cNvPr>
          <p:cNvSpPr/>
          <p:nvPr userDrawn="1"/>
        </p:nvSpPr>
        <p:spPr bwMode="gray">
          <a:xfrm>
            <a:off x="2516200" y="4515966"/>
            <a:ext cx="250030" cy="250030"/>
          </a:xfrm>
          <a:prstGeom prst="ellipse">
            <a:avLst/>
          </a:prstGeom>
          <a:pattFill prst="pct5">
            <a:fgClr>
              <a:srgbClr val="1C2691"/>
            </a:fgClr>
            <a:bgClr>
              <a:srgbClr val="1C2691"/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chkInternal">
            <a:extLst>
              <a:ext uri="{FF2B5EF4-FFF2-40B4-BE49-F238E27FC236}">
                <a16:creationId xmlns:a16="http://schemas.microsoft.com/office/drawing/2014/main" id="{8B201DDA-2941-4890-873C-870BCDD925AB}"/>
              </a:ext>
            </a:extLst>
          </p:cNvPr>
          <p:cNvSpPr/>
          <p:nvPr userDrawn="1"/>
        </p:nvSpPr>
        <p:spPr bwMode="gray">
          <a:xfrm>
            <a:off x="3689253" y="4515966"/>
            <a:ext cx="250030" cy="250030"/>
          </a:xfrm>
          <a:prstGeom prst="ellipse">
            <a:avLst/>
          </a:prstGeom>
          <a:pattFill prst="pct5">
            <a:fgClr>
              <a:srgbClr val="B878BF">
                <a:alpha val="0"/>
              </a:srgbClr>
            </a:fgClr>
            <a:bgClr>
              <a:srgbClr val="B878BF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txtConfidential">
            <a:extLst>
              <a:ext uri="{FF2B5EF4-FFF2-40B4-BE49-F238E27FC236}">
                <a16:creationId xmlns:a16="http://schemas.microsoft.com/office/drawing/2014/main" id="{C37DDCC5-B07C-4A26-8A2E-6916FC72F2E7}"/>
              </a:ext>
            </a:extLst>
          </p:cNvPr>
          <p:cNvSpPr/>
          <p:nvPr userDrawn="1"/>
        </p:nvSpPr>
        <p:spPr bwMode="gray">
          <a:xfrm>
            <a:off x="5669868" y="4904414"/>
            <a:ext cx="1422412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CONFIDENTIAL</a:t>
            </a:r>
          </a:p>
        </p:txBody>
      </p:sp>
      <p:sp>
        <p:nvSpPr>
          <p:cNvPr id="41" name="txtRestricted">
            <a:extLst>
              <a:ext uri="{FF2B5EF4-FFF2-40B4-BE49-F238E27FC236}">
                <a16:creationId xmlns:a16="http://schemas.microsoft.com/office/drawing/2014/main" id="{E4C388CD-A243-44C4-9CB1-FB99534D74FA}"/>
              </a:ext>
            </a:extLst>
          </p:cNvPr>
          <p:cNvSpPr/>
          <p:nvPr userDrawn="1"/>
        </p:nvSpPr>
        <p:spPr bwMode="gray">
          <a:xfrm>
            <a:off x="4562432" y="4904414"/>
            <a:ext cx="1107436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RESTRICTED</a:t>
            </a:r>
          </a:p>
        </p:txBody>
      </p:sp>
      <p:sp>
        <p:nvSpPr>
          <p:cNvPr id="42" name="txtPublic">
            <a:extLst>
              <a:ext uri="{FF2B5EF4-FFF2-40B4-BE49-F238E27FC236}">
                <a16:creationId xmlns:a16="http://schemas.microsoft.com/office/drawing/2014/main" id="{1D11143C-5B06-47E5-B45B-EA51CD6A3962}"/>
              </a:ext>
            </a:extLst>
          </p:cNvPr>
          <p:cNvSpPr/>
          <p:nvPr userDrawn="1"/>
        </p:nvSpPr>
        <p:spPr bwMode="gray">
          <a:xfrm>
            <a:off x="2285492" y="4904414"/>
            <a:ext cx="711206" cy="210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1C269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PUBLIC</a:t>
            </a:r>
          </a:p>
        </p:txBody>
      </p:sp>
      <p:sp>
        <p:nvSpPr>
          <p:cNvPr id="43" name="txtInternal">
            <a:extLst>
              <a:ext uri="{FF2B5EF4-FFF2-40B4-BE49-F238E27FC236}">
                <a16:creationId xmlns:a16="http://schemas.microsoft.com/office/drawing/2014/main" id="{C935F8F4-301D-4DF6-BCD2-0D8701D32C74}"/>
              </a:ext>
            </a:extLst>
          </p:cNvPr>
          <p:cNvSpPr/>
          <p:nvPr userDrawn="1"/>
        </p:nvSpPr>
        <p:spPr bwMode="gray">
          <a:xfrm>
            <a:off x="3303958" y="4904414"/>
            <a:ext cx="997759" cy="20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INTERNAL</a:t>
            </a:r>
          </a:p>
        </p:txBody>
      </p:sp>
      <p:cxnSp>
        <p:nvCxnSpPr>
          <p:cNvPr id="44" name="Connecteur droit 25">
            <a:extLst>
              <a:ext uri="{FF2B5EF4-FFF2-40B4-BE49-F238E27FC236}">
                <a16:creationId xmlns:a16="http://schemas.microsoft.com/office/drawing/2014/main" id="{FC0E8454-E57C-411E-9C78-8398B2102268}"/>
              </a:ext>
            </a:extLst>
          </p:cNvPr>
          <p:cNvCxnSpPr>
            <a:cxnSpLocks/>
          </p:cNvCxnSpPr>
          <p:nvPr userDrawn="1"/>
        </p:nvCxnSpPr>
        <p:spPr>
          <a:xfrm>
            <a:off x="322159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25">
            <a:extLst>
              <a:ext uri="{FF2B5EF4-FFF2-40B4-BE49-F238E27FC236}">
                <a16:creationId xmlns:a16="http://schemas.microsoft.com/office/drawing/2014/main" id="{7CF81292-D4B1-48DD-9CFF-7232C1915F4B}"/>
              </a:ext>
            </a:extLst>
          </p:cNvPr>
          <p:cNvCxnSpPr>
            <a:cxnSpLocks/>
          </p:cNvCxnSpPr>
          <p:nvPr userDrawn="1"/>
        </p:nvCxnSpPr>
        <p:spPr>
          <a:xfrm>
            <a:off x="4517740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25">
            <a:extLst>
              <a:ext uri="{FF2B5EF4-FFF2-40B4-BE49-F238E27FC236}">
                <a16:creationId xmlns:a16="http://schemas.microsoft.com/office/drawing/2014/main" id="{1699289E-6D7A-4B29-B142-3FD7563250D3}"/>
              </a:ext>
            </a:extLst>
          </p:cNvPr>
          <p:cNvCxnSpPr>
            <a:cxnSpLocks/>
          </p:cNvCxnSpPr>
          <p:nvPr userDrawn="1"/>
        </p:nvCxnSpPr>
        <p:spPr>
          <a:xfrm>
            <a:off x="574187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83420" y="3013248"/>
            <a:ext cx="5177160" cy="350590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1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83420" y="2017438"/>
            <a:ext cx="5177160" cy="968400"/>
          </a:xfrm>
        </p:spPr>
        <p:txBody>
          <a:bodyPr anchor="b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 in 2 lines max.</a:t>
            </a:r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8643F95D-EB6B-5A4F-BC61-AC4DD4A60455}"/>
              </a:ext>
            </a:extLst>
          </p:cNvPr>
          <p:cNvSpPr/>
          <p:nvPr userDrawn="1"/>
        </p:nvSpPr>
        <p:spPr>
          <a:xfrm rot="5400000">
            <a:off x="526" y="-2658"/>
            <a:ext cx="1350830" cy="1351883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280000" y="4903050"/>
            <a:ext cx="648000" cy="25003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E2E16E85-310C-954E-ACE6-F8C3577AD2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246" y="1275606"/>
            <a:ext cx="33274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1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hapter A">
    <p:bg bwMode="auto">
      <p:bgPr>
        <a:solidFill>
          <a:srgbClr val="008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 Title"/>
          <p:cNvSpPr>
            <a:spLocks noGrp="1"/>
          </p:cNvSpPr>
          <p:nvPr>
            <p:ph type="title" hasCustomPrompt="1"/>
          </p:nvPr>
        </p:nvSpPr>
        <p:spPr>
          <a:xfrm>
            <a:off x="1476000" y="2157764"/>
            <a:ext cx="6192000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ts val="3300"/>
              </a:lnSpc>
              <a:defRPr lang="en-GB" sz="3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en-US"/>
              <a:t>Chapter title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9E42E-8D64-C143-9AF1-C28D244B3B4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000" y="4903200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20E4C-8556-534F-AEA3-1DD42108B83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2824" y="4903200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82319-07E9-044B-A18C-318B3F15DF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280000" y="4903200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C22C83-CB8C-BA41-8408-123F1E0B3E74}"/>
              </a:ext>
            </a:extLst>
          </p:cNvPr>
          <p:cNvGrpSpPr/>
          <p:nvPr userDrawn="1"/>
        </p:nvGrpSpPr>
        <p:grpSpPr>
          <a:xfrm>
            <a:off x="1138314" y="638621"/>
            <a:ext cx="6867375" cy="3855147"/>
            <a:chOff x="1138314" y="638621"/>
            <a:chExt cx="6867375" cy="3855147"/>
          </a:xfrm>
          <a:solidFill>
            <a:schemeClr val="bg1"/>
          </a:solidFill>
        </p:grpSpPr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821A64EF-2CEE-F846-9957-402D77576E6F}"/>
                </a:ext>
              </a:extLst>
            </p:cNvPr>
            <p:cNvSpPr/>
            <p:nvPr userDrawn="1"/>
          </p:nvSpPr>
          <p:spPr>
            <a:xfrm rot="5400000" flipH="1" flipV="1">
              <a:off x="6990138" y="3478216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D8C63F2E-7EFF-BF47-A58F-5C5F6C4E5534}"/>
                </a:ext>
              </a:extLst>
            </p:cNvPr>
            <p:cNvSpPr/>
            <p:nvPr userDrawn="1"/>
          </p:nvSpPr>
          <p:spPr>
            <a:xfrm rot="5400000">
              <a:off x="1138710" y="638225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37650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pter 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1">
            <a:extLst>
              <a:ext uri="{FF2B5EF4-FFF2-40B4-BE49-F238E27FC236}">
                <a16:creationId xmlns:a16="http://schemas.microsoft.com/office/drawing/2014/main" id="{C1D80B02-3ED4-4E1E-A897-042DB3BFBF0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0" y="0"/>
            <a:ext cx="9151610" cy="5143499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" name="Chapter Title"/>
          <p:cNvSpPr>
            <a:spLocks noGrp="1"/>
          </p:cNvSpPr>
          <p:nvPr userDrawn="1">
            <p:ph type="title" hasCustomPrompt="1"/>
          </p:nvPr>
        </p:nvSpPr>
        <p:spPr>
          <a:xfrm>
            <a:off x="4139952" y="2031810"/>
            <a:ext cx="3456384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ts val="3300"/>
              </a:lnSpc>
              <a:defRPr lang="en-GB" sz="3200">
                <a:solidFill>
                  <a:schemeClr val="accent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en-US"/>
              <a:t>Slogan </a:t>
            </a:r>
            <a:br>
              <a:rPr lang="en-US"/>
            </a:br>
            <a:r>
              <a:rPr lang="en-US"/>
              <a:t>our quote </a:t>
            </a:r>
            <a:br>
              <a:rPr lang="en-US"/>
            </a:br>
            <a:r>
              <a:rPr lang="en-US"/>
              <a:t>with 4 lines maximum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65891-49B6-B94F-ACAC-0A9A5E5A69E6}"/>
              </a:ext>
            </a:extLst>
          </p:cNvPr>
          <p:cNvSpPr>
            <a:spLocks noGrp="1"/>
          </p:cNvSpPr>
          <p:nvPr userDrawn="1">
            <p:ph type="dt" sz="half" idx="26"/>
          </p:nvPr>
        </p:nvSpPr>
        <p:spPr>
          <a:xfrm>
            <a:off x="540000" y="4903200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49AB2-1AF6-FF4E-B2C4-5CD76031E779}"/>
              </a:ext>
            </a:extLst>
          </p:cNvPr>
          <p:cNvSpPr>
            <a:spLocks noGrp="1"/>
          </p:cNvSpPr>
          <p:nvPr userDrawn="1">
            <p:ph type="ftr" sz="quarter" idx="27"/>
          </p:nvPr>
        </p:nvSpPr>
        <p:spPr>
          <a:xfrm>
            <a:off x="1152824" y="4903200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9211F-2542-3E46-8F53-D42A8F9A0BEB}"/>
              </a:ext>
            </a:extLst>
          </p:cNvPr>
          <p:cNvSpPr>
            <a:spLocks noGrp="1"/>
          </p:cNvSpPr>
          <p:nvPr userDrawn="1">
            <p:ph type="sldNum" sz="quarter" idx="28"/>
          </p:nvPr>
        </p:nvSpPr>
        <p:spPr>
          <a:xfrm>
            <a:off x="8280000" y="4903200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5ACF17C1-CB07-844B-8B1A-52935C25A1E3}"/>
              </a:ext>
            </a:extLst>
          </p:cNvPr>
          <p:cNvSpPr/>
          <p:nvPr userDrawn="1"/>
        </p:nvSpPr>
        <p:spPr>
          <a:xfrm rot="5400000">
            <a:off x="3361551" y="825484"/>
            <a:ext cx="827972" cy="828618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410D150-A93B-4948-9CD6-D1443FA07833}"/>
              </a:ext>
            </a:extLst>
          </p:cNvPr>
          <p:cNvSpPr/>
          <p:nvPr userDrawn="1"/>
        </p:nvSpPr>
        <p:spPr>
          <a:xfrm rot="5400000" flipH="1" flipV="1">
            <a:off x="6782458" y="3237631"/>
            <a:ext cx="827972" cy="828618"/>
          </a:xfrm>
          <a:prstGeom prst="corner">
            <a:avLst>
              <a:gd name="adj1" fmla="val 32977"/>
              <a:gd name="adj2" fmla="val 33563"/>
            </a:avLst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FB54BBB6-3775-B84C-A5BE-FC805A07B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39502"/>
            <a:ext cx="2768600" cy="774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9AFD1B-71F2-034E-8A9B-DBC4E201E0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416972"/>
            <a:ext cx="2174240" cy="619760"/>
          </a:xfrm>
          <a:prstGeom prst="rect">
            <a:avLst/>
          </a:prstGeom>
        </p:spPr>
      </p:pic>
      <p:sp>
        <p:nvSpPr>
          <p:cNvPr id="6" name="TxtMention2">
            <a:extLst>
              <a:ext uri="{FF2B5EF4-FFF2-40B4-BE49-F238E27FC236}">
                <a16:creationId xmlns:a16="http://schemas.microsoft.com/office/drawing/2014/main" id="{784E9626-57F0-FB4F-98B0-5E45ACB95335}"/>
              </a:ext>
            </a:extLst>
          </p:cNvPr>
          <p:cNvSpPr txBox="1"/>
          <p:nvPr userDrawn="1"/>
        </p:nvSpPr>
        <p:spPr>
          <a:xfrm>
            <a:off x="8890000" y="4127500"/>
            <a:ext cx="261610" cy="635000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pPr algn="r"/>
            <a:r>
              <a:rPr lang="en-GB" sz="500" b="1">
                <a:solidFill>
                  <a:srgbClr val="B878BF"/>
                </a:solidFill>
                <a:latin typeface="Arial" panose="020B0604020202020204" pitchFamily="34" charset="0"/>
              </a:rPr>
              <a:t>INTERNAL</a:t>
            </a:r>
            <a:endParaRPr lang="en-BE" sz="500" b="1">
              <a:solidFill>
                <a:srgbClr val="B878B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1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4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hapter 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1">
            <a:extLst>
              <a:ext uri="{FF2B5EF4-FFF2-40B4-BE49-F238E27FC236}">
                <a16:creationId xmlns:a16="http://schemas.microsoft.com/office/drawing/2014/main" id="{C1D80B02-3ED4-4E1E-A897-042DB3BFBF0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0" y="0"/>
            <a:ext cx="9151610" cy="5143499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" name="Chapter Title"/>
          <p:cNvSpPr>
            <a:spLocks noGrp="1"/>
          </p:cNvSpPr>
          <p:nvPr userDrawn="1">
            <p:ph type="title" hasCustomPrompt="1"/>
          </p:nvPr>
        </p:nvSpPr>
        <p:spPr>
          <a:xfrm>
            <a:off x="2145841" y="2031810"/>
            <a:ext cx="3456384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ts val="3300"/>
              </a:lnSpc>
              <a:defRPr lang="en-GB" sz="3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en-US"/>
              <a:t>Slogan </a:t>
            </a:r>
            <a:br>
              <a:rPr lang="en-US"/>
            </a:br>
            <a:r>
              <a:rPr lang="en-US"/>
              <a:t>our </a:t>
            </a:r>
            <a:r>
              <a:rPr lang="en-US" noProof="0"/>
              <a:t>quote</a:t>
            </a:r>
            <a:r>
              <a:rPr lang="en-US"/>
              <a:t> </a:t>
            </a:r>
            <a:br>
              <a:rPr lang="en-US"/>
            </a:br>
            <a:r>
              <a:rPr lang="en-US"/>
              <a:t>with 4 lines maximum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65891-49B6-B94F-ACAC-0A9A5E5A69E6}"/>
              </a:ext>
            </a:extLst>
          </p:cNvPr>
          <p:cNvSpPr>
            <a:spLocks noGrp="1"/>
          </p:cNvSpPr>
          <p:nvPr userDrawn="1">
            <p:ph type="dt" sz="half" idx="26"/>
          </p:nvPr>
        </p:nvSpPr>
        <p:spPr>
          <a:xfrm>
            <a:off x="540000" y="4903200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49AB2-1AF6-FF4E-B2C4-5CD76031E779}"/>
              </a:ext>
            </a:extLst>
          </p:cNvPr>
          <p:cNvSpPr>
            <a:spLocks noGrp="1"/>
          </p:cNvSpPr>
          <p:nvPr userDrawn="1">
            <p:ph type="ftr" sz="quarter" idx="27"/>
          </p:nvPr>
        </p:nvSpPr>
        <p:spPr>
          <a:xfrm>
            <a:off x="1152824" y="4903200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9211F-2542-3E46-8F53-D42A8F9A0BEB}"/>
              </a:ext>
            </a:extLst>
          </p:cNvPr>
          <p:cNvSpPr>
            <a:spLocks noGrp="1"/>
          </p:cNvSpPr>
          <p:nvPr userDrawn="1">
            <p:ph type="sldNum" sz="quarter" idx="28"/>
          </p:nvPr>
        </p:nvSpPr>
        <p:spPr>
          <a:xfrm>
            <a:off x="8280000" y="4903200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5ACF17C1-CB07-844B-8B1A-52935C25A1E3}"/>
              </a:ext>
            </a:extLst>
          </p:cNvPr>
          <p:cNvSpPr/>
          <p:nvPr userDrawn="1"/>
        </p:nvSpPr>
        <p:spPr>
          <a:xfrm rot="5400000">
            <a:off x="1367440" y="825484"/>
            <a:ext cx="827972" cy="828618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410D150-A93B-4948-9CD6-D1443FA07833}"/>
              </a:ext>
            </a:extLst>
          </p:cNvPr>
          <p:cNvSpPr/>
          <p:nvPr userDrawn="1"/>
        </p:nvSpPr>
        <p:spPr>
          <a:xfrm rot="5400000" flipH="1" flipV="1">
            <a:off x="4788347" y="3237631"/>
            <a:ext cx="827972" cy="828618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FB54BBB6-3775-B84C-A5BE-FC805A07B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39502"/>
            <a:ext cx="27686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0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5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4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hapter 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1">
            <a:extLst>
              <a:ext uri="{FF2B5EF4-FFF2-40B4-BE49-F238E27FC236}">
                <a16:creationId xmlns:a16="http://schemas.microsoft.com/office/drawing/2014/main" id="{C1D80B02-3ED4-4E1E-A897-042DB3BFBF0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0" y="0"/>
            <a:ext cx="9151610" cy="5143499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" name="Chapter Title"/>
          <p:cNvSpPr>
            <a:spLocks noGrp="1"/>
          </p:cNvSpPr>
          <p:nvPr userDrawn="1">
            <p:ph type="title" hasCustomPrompt="1"/>
          </p:nvPr>
        </p:nvSpPr>
        <p:spPr>
          <a:xfrm>
            <a:off x="4139952" y="2031810"/>
            <a:ext cx="4140048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800" b="1" smtClean="0">
                <a:effectLst/>
              </a:defRPr>
            </a:lvl1pPr>
          </a:lstStyle>
          <a:p>
            <a:br>
              <a:rPr lang="en-GB">
                <a:effectLst/>
                <a:latin typeface="Arial" panose="020B0604020202020204" pitchFamily="34" charset="0"/>
              </a:rPr>
            </a:br>
            <a:br>
              <a:rPr lang="en-GB">
                <a:effectLst/>
                <a:latin typeface="Arial" panose="020B0604020202020204" pitchFamily="34" charset="0"/>
              </a:rPr>
            </a:br>
            <a:r>
              <a:rPr lang="en-GB">
                <a:effectLst/>
                <a:latin typeface="Arial" panose="020B0604020202020204" pitchFamily="34" charset="0"/>
              </a:rPr>
              <a:t>We are a community </a:t>
            </a:r>
            <a:br>
              <a:rPr lang="en-GB">
                <a:effectLst/>
                <a:latin typeface="Arial" panose="020B0604020202020204" pitchFamily="34" charset="0"/>
              </a:rPr>
            </a:br>
            <a:r>
              <a:rPr lang="en-GB">
                <a:effectLst/>
                <a:latin typeface="Arial" panose="020B0604020202020204" pitchFamily="34" charset="0"/>
              </a:rPr>
              <a:t>of imaginative experts engineering </a:t>
            </a:r>
            <a:br>
              <a:rPr lang="en-GB">
                <a:effectLst/>
                <a:latin typeface="Arial" panose="020B0604020202020204" pitchFamily="34" charset="0"/>
              </a:rPr>
            </a:br>
            <a:r>
              <a:rPr lang="en-GB">
                <a:effectLst/>
                <a:latin typeface="Arial" panose="020B0604020202020204" pitchFamily="34" charset="0"/>
              </a:rPr>
              <a:t>a carbon neutral future.</a:t>
            </a:r>
            <a:endParaRPr lang="en-GB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65891-49B6-B94F-ACAC-0A9A5E5A69E6}"/>
              </a:ext>
            </a:extLst>
          </p:cNvPr>
          <p:cNvSpPr>
            <a:spLocks noGrp="1"/>
          </p:cNvSpPr>
          <p:nvPr userDrawn="1">
            <p:ph type="dt" sz="half" idx="26"/>
          </p:nvPr>
        </p:nvSpPr>
        <p:spPr>
          <a:xfrm>
            <a:off x="540000" y="4903200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49AB2-1AF6-FF4E-B2C4-5CD76031E779}"/>
              </a:ext>
            </a:extLst>
          </p:cNvPr>
          <p:cNvSpPr>
            <a:spLocks noGrp="1"/>
          </p:cNvSpPr>
          <p:nvPr userDrawn="1">
            <p:ph type="ftr" sz="quarter" idx="27"/>
          </p:nvPr>
        </p:nvSpPr>
        <p:spPr>
          <a:xfrm>
            <a:off x="1152824" y="4903200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9211F-2542-3E46-8F53-D42A8F9A0BEB}"/>
              </a:ext>
            </a:extLst>
          </p:cNvPr>
          <p:cNvSpPr>
            <a:spLocks noGrp="1"/>
          </p:cNvSpPr>
          <p:nvPr userDrawn="1">
            <p:ph type="sldNum" sz="quarter" idx="28"/>
          </p:nvPr>
        </p:nvSpPr>
        <p:spPr>
          <a:xfrm>
            <a:off x="8280000" y="4903200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5ACF17C1-CB07-844B-8B1A-52935C25A1E3}"/>
              </a:ext>
            </a:extLst>
          </p:cNvPr>
          <p:cNvSpPr/>
          <p:nvPr userDrawn="1"/>
        </p:nvSpPr>
        <p:spPr>
          <a:xfrm rot="5400000">
            <a:off x="3361551" y="825484"/>
            <a:ext cx="827972" cy="828618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410D150-A93B-4948-9CD6-D1443FA07833}"/>
              </a:ext>
            </a:extLst>
          </p:cNvPr>
          <p:cNvSpPr/>
          <p:nvPr userDrawn="1"/>
        </p:nvSpPr>
        <p:spPr>
          <a:xfrm rot="5400000" flipH="1" flipV="1">
            <a:off x="6782458" y="3237631"/>
            <a:ext cx="827972" cy="828618"/>
          </a:xfrm>
          <a:prstGeom prst="corner">
            <a:avLst>
              <a:gd name="adj1" fmla="val 32977"/>
              <a:gd name="adj2" fmla="val 33563"/>
            </a:avLst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FB54BBB6-3775-B84C-A5BE-FC805A07B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39502"/>
            <a:ext cx="2768600" cy="774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9AFD1B-71F2-034E-8A9B-DBC4E201E0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416972"/>
            <a:ext cx="2174240" cy="6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1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4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68000" y="360000"/>
            <a:ext cx="7056328" cy="647278"/>
          </a:xfrm>
        </p:spPr>
        <p:txBody>
          <a:bodyPr/>
          <a:lstStyle>
            <a:lvl1pPr>
              <a:defRPr baseline="0">
                <a:gradFill>
                  <a:gsLst>
                    <a:gs pos="0">
                      <a:srgbClr val="00AAFF"/>
                    </a:gs>
                    <a:gs pos="100000">
                      <a:srgbClr val="0078BE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US" noProof="0"/>
              <a:t>Presentation topics</a:t>
            </a:r>
          </a:p>
        </p:txBody>
      </p:sp>
      <p:sp>
        <p:nvSpPr>
          <p:cNvPr id="28" name="Text Placeholder Chap 1">
            <a:extLst>
              <a:ext uri="{FF2B5EF4-FFF2-40B4-BE49-F238E27FC236}">
                <a16:creationId xmlns:a16="http://schemas.microsoft.com/office/drawing/2014/main" id="{5F226C14-B800-49DE-8208-EA0CAA09AF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044064" y="2573230"/>
            <a:ext cx="3527936" cy="1143114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212725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noProof="0"/>
              <a:t>2 Chapter title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endParaRPr lang="en-US" noProof="0"/>
          </a:p>
        </p:txBody>
      </p:sp>
      <p:sp>
        <p:nvSpPr>
          <p:cNvPr id="29" name="Text Placeholder Chap 1">
            <a:extLst>
              <a:ext uri="{FF2B5EF4-FFF2-40B4-BE49-F238E27FC236}">
                <a16:creationId xmlns:a16="http://schemas.microsoft.com/office/drawing/2014/main" id="{8157238F-5456-4042-8FDD-40FFA853B3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044064" y="3820342"/>
            <a:ext cx="3527936" cy="98966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212725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noProof="0"/>
              <a:t>3 Chapter title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endParaRPr lang="en-US" noProof="0"/>
          </a:p>
        </p:txBody>
      </p:sp>
      <p:sp>
        <p:nvSpPr>
          <p:cNvPr id="30" name="Text Placeholder Chap 1">
            <a:extLst>
              <a:ext uri="{FF2B5EF4-FFF2-40B4-BE49-F238E27FC236}">
                <a16:creationId xmlns:a16="http://schemas.microsoft.com/office/drawing/2014/main" id="{D3305B76-B278-4127-9C7C-8577E9A0E9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791182" y="1326118"/>
            <a:ext cx="3527936" cy="1143114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212725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noProof="0"/>
              <a:t>4 Chapter title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endParaRPr lang="en-US" noProof="0"/>
          </a:p>
        </p:txBody>
      </p:sp>
      <p:sp>
        <p:nvSpPr>
          <p:cNvPr id="31" name="Text Placeholder Chap 1">
            <a:extLst>
              <a:ext uri="{FF2B5EF4-FFF2-40B4-BE49-F238E27FC236}">
                <a16:creationId xmlns:a16="http://schemas.microsoft.com/office/drawing/2014/main" id="{1D9C5130-E12B-4699-95C7-4CC13537F8B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791182" y="2573230"/>
            <a:ext cx="3527936" cy="1143114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212725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noProof="0"/>
              <a:t>5 Chapter title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endParaRPr lang="en-US" noProof="0"/>
          </a:p>
        </p:txBody>
      </p:sp>
      <p:sp>
        <p:nvSpPr>
          <p:cNvPr id="32" name="Text Placeholder Chap 1">
            <a:extLst>
              <a:ext uri="{FF2B5EF4-FFF2-40B4-BE49-F238E27FC236}">
                <a16:creationId xmlns:a16="http://schemas.microsoft.com/office/drawing/2014/main" id="{037C6EE8-DA9D-4D48-BFBD-B0CB85782E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791182" y="3820342"/>
            <a:ext cx="3527936" cy="98966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212725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noProof="0"/>
              <a:t>6 Chapter title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endParaRPr lang="en-US" noProof="0"/>
          </a:p>
        </p:txBody>
      </p:sp>
      <p:sp>
        <p:nvSpPr>
          <p:cNvPr id="15" name="Text Placeholder Chap 1">
            <a:extLst>
              <a:ext uri="{FF2B5EF4-FFF2-40B4-BE49-F238E27FC236}">
                <a16:creationId xmlns:a16="http://schemas.microsoft.com/office/drawing/2014/main" id="{734B546D-1A61-4C9E-9DCF-D08D3D7E3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049744" y="1315272"/>
            <a:ext cx="3527936" cy="1143114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212725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noProof="0"/>
              <a:t>1 Chapter title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13" marR="0" lvl="1" indent="-230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7BAB7-35E0-4E8B-9C62-3106953D4D9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FC99CB5-1041-48C8-B152-EB719094A63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AF0582-C55D-423D-AEE1-813503D8D2A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61B011-0934-6541-84EB-BB9240D69D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0" y="11958"/>
            <a:ext cx="576064" cy="1642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CE94F3F-41FA-8B4A-87AB-B3BAB70EF773}"/>
              </a:ext>
            </a:extLst>
          </p:cNvPr>
          <p:cNvGrpSpPr/>
          <p:nvPr userDrawn="1"/>
        </p:nvGrpSpPr>
        <p:grpSpPr>
          <a:xfrm>
            <a:off x="-1" y="-2131"/>
            <a:ext cx="9144001" cy="5149100"/>
            <a:chOff x="-1" y="-2131"/>
            <a:chExt cx="9144001" cy="5149100"/>
          </a:xfrm>
        </p:grpSpPr>
        <p:sp>
          <p:nvSpPr>
            <p:cNvPr id="19" name="L-shape 18">
              <a:extLst>
                <a:ext uri="{FF2B5EF4-FFF2-40B4-BE49-F238E27FC236}">
                  <a16:creationId xmlns:a16="http://schemas.microsoft.com/office/drawing/2014/main" id="{6EFACC03-E2D2-3643-A46C-89435E3545F1}"/>
                </a:ext>
              </a:extLst>
            </p:cNvPr>
            <p:cNvSpPr/>
            <p:nvPr userDrawn="1"/>
          </p:nvSpPr>
          <p:spPr>
            <a:xfrm rot="5400000">
              <a:off x="210" y="-2342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0" name="L-shape 19">
              <a:extLst>
                <a:ext uri="{FF2B5EF4-FFF2-40B4-BE49-F238E27FC236}">
                  <a16:creationId xmlns:a16="http://schemas.microsoft.com/office/drawing/2014/main" id="{3DBA943A-988D-B54F-AC32-42319356BFA8}"/>
                </a:ext>
              </a:extLst>
            </p:cNvPr>
            <p:cNvSpPr/>
            <p:nvPr userDrawn="1"/>
          </p:nvSpPr>
          <p:spPr>
            <a:xfrm rot="5400000" flipH="1" flipV="1">
              <a:off x="8603362" y="4606330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207406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228600" indent="-228600">
              <a:tabLst/>
              <a:defRPr/>
            </a:lvl1pPr>
            <a:lvl2pPr marL="447675" indent="-180975"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/>
            </a:lvl2pPr>
            <a:lvl3pPr>
              <a:buClr>
                <a:srgbClr val="00AAFF"/>
              </a:buClr>
              <a:defRPr/>
            </a:lvl3pPr>
            <a:lvl4pPr>
              <a:buClr>
                <a:srgbClr val="1C2691"/>
              </a:buCl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23F2E-B169-844B-B769-F88D2BDC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4968000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00C1-EA47-AD46-B8A1-DF9368FB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A0D6-8784-3C42-8DE0-D196F8B2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None/>
              <a:defRPr sz="2000"/>
            </a:lvl1pPr>
            <a:lvl2pPr marL="216000" indent="-2160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99043-C45C-7B47-873D-AB2028FA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D7586-1DAC-8A4D-AE39-2A4AD1B2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F1D102-522B-1942-80E4-528358EC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48" y="1492250"/>
            <a:ext cx="3744220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29" hasCustomPrompt="1"/>
          </p:nvPr>
        </p:nvSpPr>
        <p:spPr bwMode="gray">
          <a:xfrm>
            <a:off x="4427984" y="1493043"/>
            <a:ext cx="4176268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934E1-5965-3246-91EB-AD70A742B99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0CBA1-7548-EE43-AD7F-BE92200217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5E3B8-6866-D74E-BFEB-C446F88555CD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48" y="1492250"/>
            <a:ext cx="4249427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004048" y="1492249"/>
            <a:ext cx="3671952" cy="3039270"/>
          </a:xfrm>
          <a:noFill/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98AAC-E7AC-7144-961B-0FEDAC1939A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3A9922-5CC9-5848-B8D2-573B3E40B08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E42AE3-5014-9E4F-9490-45E4D339159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4655564" y="699542"/>
            <a:ext cx="3948690" cy="4032448"/>
          </a:xfrm>
          <a:solidFill>
            <a:schemeClr val="bg1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47" y="1492250"/>
            <a:ext cx="3816229" cy="323974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46" y="483518"/>
            <a:ext cx="3816229" cy="68421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6E691-C44D-4C41-96AC-E9778498944D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E03D95-9F75-BA46-9B48-014858729A56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FFDB51-FB85-0A48-A140-4C7307032C9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oc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8">
            <a:extLst>
              <a:ext uri="{FF2B5EF4-FFF2-40B4-BE49-F238E27FC236}">
                <a16:creationId xmlns:a16="http://schemas.microsoft.com/office/drawing/2014/main" id="{8E10BDC3-DF74-4BAF-BE22-34B3C9070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0"/>
          <a:stretch/>
        </p:blipFill>
        <p:spPr bwMode="auto">
          <a:xfrm>
            <a:off x="20" y="10"/>
            <a:ext cx="9151590" cy="5143489"/>
          </a:xfrm>
          <a:prstGeom prst="rect">
            <a:avLst/>
          </a:prstGeom>
          <a:noFill/>
        </p:spPr>
      </p:pic>
      <p:pic>
        <p:nvPicPr>
          <p:cNvPr id="27" name="Background right">
            <a:extLst>
              <a:ext uri="{FF2B5EF4-FFF2-40B4-BE49-F238E27FC236}">
                <a16:creationId xmlns:a16="http://schemas.microsoft.com/office/drawing/2014/main" id="{0954BCA3-9CC9-DC41-BD92-2A0BA2C71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88248" y="-96056"/>
            <a:ext cx="1364894" cy="9146610"/>
          </a:xfrm>
          <a:prstGeom prst="rect">
            <a:avLst/>
          </a:prstGeom>
        </p:spPr>
      </p:pic>
      <p:pic>
        <p:nvPicPr>
          <p:cNvPr id="13" name="Background right"/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760" y="0"/>
            <a:ext cx="1158240" cy="5143500"/>
          </a:xfrm>
          <a:prstGeom prst="rect">
            <a:avLst/>
          </a:prstGeom>
        </p:spPr>
      </p:pic>
      <p:sp>
        <p:nvSpPr>
          <p:cNvPr id="26" name="L-shape 25">
            <a:extLst>
              <a:ext uri="{FF2B5EF4-FFF2-40B4-BE49-F238E27FC236}">
                <a16:creationId xmlns:a16="http://schemas.microsoft.com/office/drawing/2014/main" id="{C7ADA755-8A8D-6F47-817C-C20FE4B056A1}"/>
              </a:ext>
            </a:extLst>
          </p:cNvPr>
          <p:cNvSpPr/>
          <p:nvPr userDrawn="1"/>
        </p:nvSpPr>
        <p:spPr>
          <a:xfrm rot="5400000" flipH="1" flipV="1">
            <a:off x="7794365" y="3808340"/>
            <a:ext cx="1350830" cy="1351883"/>
          </a:xfrm>
          <a:prstGeom prst="corner">
            <a:avLst>
              <a:gd name="adj1" fmla="val 32977"/>
              <a:gd name="adj2" fmla="val 33563"/>
            </a:avLst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6" name="chkConfidential">
            <a:extLst>
              <a:ext uri="{FF2B5EF4-FFF2-40B4-BE49-F238E27FC236}">
                <a16:creationId xmlns:a16="http://schemas.microsoft.com/office/drawing/2014/main" id="{6693BA72-31C1-463E-A7B9-F1E60DED98A7}"/>
              </a:ext>
            </a:extLst>
          </p:cNvPr>
          <p:cNvSpPr/>
          <p:nvPr userDrawn="1"/>
        </p:nvSpPr>
        <p:spPr bwMode="gray">
          <a:xfrm>
            <a:off x="6260616" y="4515966"/>
            <a:ext cx="250030" cy="250030"/>
          </a:xfrm>
          <a:prstGeom prst="ellipse">
            <a:avLst/>
          </a:prstGeom>
          <a:pattFill prst="pct5">
            <a:fgClr>
              <a:srgbClr val="FF0000">
                <a:alpha val="0"/>
              </a:srgbClr>
            </a:fgClr>
            <a:bgClr>
              <a:srgbClr val="FF0000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chkRestricted">
            <a:extLst>
              <a:ext uri="{FF2B5EF4-FFF2-40B4-BE49-F238E27FC236}">
                <a16:creationId xmlns:a16="http://schemas.microsoft.com/office/drawing/2014/main" id="{00CA5114-E20D-45F0-96AC-15DAB2AF65E5}"/>
              </a:ext>
            </a:extLst>
          </p:cNvPr>
          <p:cNvSpPr/>
          <p:nvPr userDrawn="1"/>
        </p:nvSpPr>
        <p:spPr bwMode="gray">
          <a:xfrm>
            <a:off x="4994966" y="4515966"/>
            <a:ext cx="250030" cy="250030"/>
          </a:xfrm>
          <a:prstGeom prst="ellipse">
            <a:avLst/>
          </a:prstGeom>
          <a:pattFill prst="pct5">
            <a:fgClr>
              <a:srgbClr val="FF6E23">
                <a:alpha val="0"/>
              </a:srgbClr>
            </a:fgClr>
            <a:bgClr>
              <a:srgbClr val="FF6E23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chkPublic">
            <a:extLst>
              <a:ext uri="{FF2B5EF4-FFF2-40B4-BE49-F238E27FC236}">
                <a16:creationId xmlns:a16="http://schemas.microsoft.com/office/drawing/2014/main" id="{E6CDD936-C45D-49E3-AA42-ED97F2886CC8}"/>
              </a:ext>
            </a:extLst>
          </p:cNvPr>
          <p:cNvSpPr/>
          <p:nvPr userDrawn="1"/>
        </p:nvSpPr>
        <p:spPr bwMode="gray">
          <a:xfrm>
            <a:off x="2516200" y="4515966"/>
            <a:ext cx="250030" cy="250030"/>
          </a:xfrm>
          <a:prstGeom prst="ellipse">
            <a:avLst/>
          </a:prstGeom>
          <a:pattFill prst="pct5">
            <a:fgClr>
              <a:srgbClr val="1C2691"/>
            </a:fgClr>
            <a:bgClr>
              <a:srgbClr val="1C2691"/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chkInternal">
            <a:extLst>
              <a:ext uri="{FF2B5EF4-FFF2-40B4-BE49-F238E27FC236}">
                <a16:creationId xmlns:a16="http://schemas.microsoft.com/office/drawing/2014/main" id="{8B201DDA-2941-4890-873C-870BCDD925AB}"/>
              </a:ext>
            </a:extLst>
          </p:cNvPr>
          <p:cNvSpPr/>
          <p:nvPr userDrawn="1"/>
        </p:nvSpPr>
        <p:spPr bwMode="gray">
          <a:xfrm>
            <a:off x="3689253" y="4515966"/>
            <a:ext cx="250030" cy="250030"/>
          </a:xfrm>
          <a:prstGeom prst="ellipse">
            <a:avLst/>
          </a:prstGeom>
          <a:pattFill prst="pct5">
            <a:fgClr>
              <a:srgbClr val="B878BF">
                <a:alpha val="0"/>
              </a:srgbClr>
            </a:fgClr>
            <a:bgClr>
              <a:srgbClr val="B878BF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txtConfidential">
            <a:extLst>
              <a:ext uri="{FF2B5EF4-FFF2-40B4-BE49-F238E27FC236}">
                <a16:creationId xmlns:a16="http://schemas.microsoft.com/office/drawing/2014/main" id="{C37DDCC5-B07C-4A26-8A2E-6916FC72F2E7}"/>
              </a:ext>
            </a:extLst>
          </p:cNvPr>
          <p:cNvSpPr/>
          <p:nvPr userDrawn="1"/>
        </p:nvSpPr>
        <p:spPr bwMode="gray">
          <a:xfrm>
            <a:off x="5669868" y="4904414"/>
            <a:ext cx="1422412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CONFIDENTIAL</a:t>
            </a:r>
          </a:p>
        </p:txBody>
      </p:sp>
      <p:sp>
        <p:nvSpPr>
          <p:cNvPr id="41" name="txtRestricted">
            <a:extLst>
              <a:ext uri="{FF2B5EF4-FFF2-40B4-BE49-F238E27FC236}">
                <a16:creationId xmlns:a16="http://schemas.microsoft.com/office/drawing/2014/main" id="{E4C388CD-A243-44C4-9CB1-FB99534D74FA}"/>
              </a:ext>
            </a:extLst>
          </p:cNvPr>
          <p:cNvSpPr/>
          <p:nvPr userDrawn="1"/>
        </p:nvSpPr>
        <p:spPr bwMode="gray">
          <a:xfrm>
            <a:off x="4562432" y="4904414"/>
            <a:ext cx="1107436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RESTRICTED</a:t>
            </a:r>
          </a:p>
        </p:txBody>
      </p:sp>
      <p:sp>
        <p:nvSpPr>
          <p:cNvPr id="42" name="txtPublic">
            <a:extLst>
              <a:ext uri="{FF2B5EF4-FFF2-40B4-BE49-F238E27FC236}">
                <a16:creationId xmlns:a16="http://schemas.microsoft.com/office/drawing/2014/main" id="{1D11143C-5B06-47E5-B45B-EA51CD6A3962}"/>
              </a:ext>
            </a:extLst>
          </p:cNvPr>
          <p:cNvSpPr/>
          <p:nvPr userDrawn="1"/>
        </p:nvSpPr>
        <p:spPr bwMode="gray">
          <a:xfrm>
            <a:off x="2285492" y="4904414"/>
            <a:ext cx="711206" cy="210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1C269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PUBLIC</a:t>
            </a:r>
          </a:p>
        </p:txBody>
      </p:sp>
      <p:sp>
        <p:nvSpPr>
          <p:cNvPr id="43" name="txtInternal">
            <a:extLst>
              <a:ext uri="{FF2B5EF4-FFF2-40B4-BE49-F238E27FC236}">
                <a16:creationId xmlns:a16="http://schemas.microsoft.com/office/drawing/2014/main" id="{C935F8F4-301D-4DF6-BCD2-0D8701D32C74}"/>
              </a:ext>
            </a:extLst>
          </p:cNvPr>
          <p:cNvSpPr/>
          <p:nvPr userDrawn="1"/>
        </p:nvSpPr>
        <p:spPr bwMode="gray">
          <a:xfrm>
            <a:off x="3303958" y="4904414"/>
            <a:ext cx="997759" cy="20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INTERNAL</a:t>
            </a:r>
          </a:p>
        </p:txBody>
      </p:sp>
      <p:cxnSp>
        <p:nvCxnSpPr>
          <p:cNvPr id="44" name="Connecteur droit 25">
            <a:extLst>
              <a:ext uri="{FF2B5EF4-FFF2-40B4-BE49-F238E27FC236}">
                <a16:creationId xmlns:a16="http://schemas.microsoft.com/office/drawing/2014/main" id="{FC0E8454-E57C-411E-9C78-8398B2102268}"/>
              </a:ext>
            </a:extLst>
          </p:cNvPr>
          <p:cNvCxnSpPr>
            <a:cxnSpLocks/>
          </p:cNvCxnSpPr>
          <p:nvPr userDrawn="1"/>
        </p:nvCxnSpPr>
        <p:spPr>
          <a:xfrm>
            <a:off x="322159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25">
            <a:extLst>
              <a:ext uri="{FF2B5EF4-FFF2-40B4-BE49-F238E27FC236}">
                <a16:creationId xmlns:a16="http://schemas.microsoft.com/office/drawing/2014/main" id="{7CF81292-D4B1-48DD-9CFF-7232C1915F4B}"/>
              </a:ext>
            </a:extLst>
          </p:cNvPr>
          <p:cNvCxnSpPr>
            <a:cxnSpLocks/>
          </p:cNvCxnSpPr>
          <p:nvPr userDrawn="1"/>
        </p:nvCxnSpPr>
        <p:spPr>
          <a:xfrm>
            <a:off x="4517740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25">
            <a:extLst>
              <a:ext uri="{FF2B5EF4-FFF2-40B4-BE49-F238E27FC236}">
                <a16:creationId xmlns:a16="http://schemas.microsoft.com/office/drawing/2014/main" id="{1699289E-6D7A-4B29-B142-3FD7563250D3}"/>
              </a:ext>
            </a:extLst>
          </p:cNvPr>
          <p:cNvCxnSpPr>
            <a:cxnSpLocks/>
          </p:cNvCxnSpPr>
          <p:nvPr userDrawn="1"/>
        </p:nvCxnSpPr>
        <p:spPr>
          <a:xfrm>
            <a:off x="574187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83420" y="3013248"/>
            <a:ext cx="5177160" cy="350590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1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83420" y="2017438"/>
            <a:ext cx="5177160" cy="968400"/>
          </a:xfrm>
        </p:spPr>
        <p:txBody>
          <a:bodyPr anchor="b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 in 2 lines max.</a:t>
            </a:r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8643F95D-EB6B-5A4F-BC61-AC4DD4A60455}"/>
              </a:ext>
            </a:extLst>
          </p:cNvPr>
          <p:cNvSpPr/>
          <p:nvPr userDrawn="1"/>
        </p:nvSpPr>
        <p:spPr>
          <a:xfrm rot="5400000">
            <a:off x="526" y="-2658"/>
            <a:ext cx="1350830" cy="1351883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280000" y="4903050"/>
            <a:ext cx="648000" cy="25003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E2E16E85-310C-954E-ACE6-F8C3577AD2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246" y="1275606"/>
            <a:ext cx="33274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17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0E5081-FA21-45EF-8054-DD67A1AAA05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25963" y="2571750"/>
            <a:ext cx="4618037" cy="2571750"/>
          </a:xfrm>
          <a:solidFill>
            <a:schemeClr val="bg1"/>
          </a:solidFill>
        </p:spPr>
        <p:txBody>
          <a:bodyPr vert="horz" lIns="360000" tIns="720000" rIns="360000" bIns="0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GB" b="1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/>
              <a:t>Select the icon to insert</a:t>
            </a:r>
            <a:br>
              <a:rPr lang="en-US" noProof="0"/>
            </a:br>
            <a:r>
              <a:rPr lang="en-US" noProof="0"/>
              <a:t>picture 2</a:t>
            </a:r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4526681" y="0"/>
            <a:ext cx="4617319" cy="2571750"/>
          </a:xfrm>
          <a:solidFill>
            <a:schemeClr val="bg1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1"/>
            </a:lvl1pPr>
          </a:lstStyle>
          <a:p>
            <a:r>
              <a:rPr lang="en-US" noProof="0"/>
              <a:t>Select the icon to insert</a:t>
            </a:r>
            <a:br>
              <a:rPr lang="en-US" noProof="0"/>
            </a:br>
            <a:r>
              <a:rPr lang="en-US" noProof="0"/>
              <a:t>picture 1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6DAFAC8E-C666-EC48-A5F6-4267247B83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H="1">
            <a:off x="252412" y="268288"/>
            <a:ext cx="4679618" cy="4625180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GB"/>
              <a:t>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67C5C3-6FF8-C645-A419-7C0AA6ED6B34}"/>
              </a:ext>
            </a:extLst>
          </p:cNvPr>
          <p:cNvGrpSpPr/>
          <p:nvPr userDrawn="1"/>
        </p:nvGrpSpPr>
        <p:grpSpPr>
          <a:xfrm>
            <a:off x="252413" y="263029"/>
            <a:ext cx="4679787" cy="4635699"/>
            <a:chOff x="252413" y="263029"/>
            <a:chExt cx="4679787" cy="4635699"/>
          </a:xfrm>
        </p:grpSpPr>
        <p:sp>
          <p:nvSpPr>
            <p:cNvPr id="19" name="L-shape 18">
              <a:extLst>
                <a:ext uri="{FF2B5EF4-FFF2-40B4-BE49-F238E27FC236}">
                  <a16:creationId xmlns:a16="http://schemas.microsoft.com/office/drawing/2014/main" id="{72322A8F-098E-834D-B2A4-BB071211847F}"/>
                </a:ext>
              </a:extLst>
            </p:cNvPr>
            <p:cNvSpPr/>
            <p:nvPr userDrawn="1"/>
          </p:nvSpPr>
          <p:spPr>
            <a:xfrm rot="5400000">
              <a:off x="252624" y="262818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0" name="L-shape 19">
              <a:extLst>
                <a:ext uri="{FF2B5EF4-FFF2-40B4-BE49-F238E27FC236}">
                  <a16:creationId xmlns:a16="http://schemas.microsoft.com/office/drawing/2014/main" id="{AA380B3C-FD53-4345-80A9-6A007B59F9E1}"/>
                </a:ext>
              </a:extLst>
            </p:cNvPr>
            <p:cNvSpPr/>
            <p:nvPr userDrawn="1"/>
          </p:nvSpPr>
          <p:spPr>
            <a:xfrm rot="5400000" flipH="1" flipV="1">
              <a:off x="4391562" y="4358089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3264" y="775411"/>
            <a:ext cx="3427046" cy="684213"/>
          </a:xfrm>
        </p:spPr>
        <p:txBody>
          <a:bodyPr/>
          <a:lstStyle>
            <a:lvl1pPr>
              <a:lnSpc>
                <a:spcPct val="80000"/>
              </a:lnSpc>
              <a:defRPr sz="2600">
                <a:gradFill>
                  <a:gsLst>
                    <a:gs pos="97000">
                      <a:srgbClr val="00AAFF"/>
                    </a:gs>
                    <a:gs pos="0">
                      <a:srgbClr val="0066B3"/>
                    </a:gs>
                  </a:gsLst>
                  <a:path path="circle">
                    <a:fillToRect l="100000" t="100000"/>
                  </a:path>
                </a:gradFill>
              </a:defRPr>
            </a:lvl1pPr>
          </a:lstStyle>
          <a:p>
            <a:r>
              <a:rPr lang="en-GB"/>
              <a:t>Click to edit reference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B773E1-C7F4-43E5-B9B1-78767403F29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3264" y="1604087"/>
            <a:ext cx="3427046" cy="684212"/>
          </a:xfrm>
        </p:spPr>
        <p:txBody>
          <a:bodyPr/>
          <a:lstStyle>
            <a:lvl1pPr marL="0" indent="0">
              <a:buNone/>
              <a:defRPr sz="1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E9935BC8-3246-450D-8327-6A74D2248424}"/>
              </a:ext>
            </a:extLst>
          </p:cNvPr>
          <p:cNvSpPr>
            <a:spLocks noGrp="1"/>
          </p:cNvSpPr>
          <p:nvPr>
            <p:ph type="tbl" sz="quarter" idx="31"/>
          </p:nvPr>
        </p:nvSpPr>
        <p:spPr>
          <a:xfrm>
            <a:off x="793264" y="2467688"/>
            <a:ext cx="3427046" cy="2192294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4A88EE-FEE2-45E6-808D-8942D5B3B99C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540000" y="4914000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9606733-E610-4A56-BA10-F604841397E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152824" y="4914000"/>
            <a:ext cx="7091177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0887CF-52FF-40B4-AF68-95BFE567CC2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8280000" y="4914000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43BF5B-E997-7946-8D20-3D82AA41A598}"/>
              </a:ext>
            </a:extLst>
          </p:cNvPr>
          <p:cNvCxnSpPr>
            <a:cxnSpLocks/>
          </p:cNvCxnSpPr>
          <p:nvPr userDrawn="1"/>
        </p:nvCxnSpPr>
        <p:spPr>
          <a:xfrm>
            <a:off x="1116000" y="4968000"/>
            <a:ext cx="0" cy="7920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09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1" y="0"/>
            <a:ext cx="9144000" cy="5164038"/>
          </a:xfrm>
          <a:solidFill>
            <a:schemeClr val="bg1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286F158-6491-4AAF-A3FA-4B029857312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H="1">
            <a:off x="252413" y="268288"/>
            <a:ext cx="4508745" cy="4625180"/>
          </a:xfr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GB"/>
              <a:t> 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BE63C2-C8FA-2246-AF8C-A25B992B9928}"/>
              </a:ext>
            </a:extLst>
          </p:cNvPr>
          <p:cNvGrpSpPr/>
          <p:nvPr userDrawn="1"/>
        </p:nvGrpSpPr>
        <p:grpSpPr>
          <a:xfrm>
            <a:off x="252413" y="263029"/>
            <a:ext cx="4508745" cy="4635699"/>
            <a:chOff x="252413" y="263029"/>
            <a:chExt cx="4508745" cy="4635699"/>
          </a:xfrm>
        </p:grpSpPr>
        <p:sp>
          <p:nvSpPr>
            <p:cNvPr id="15" name="L-shape 14">
              <a:extLst>
                <a:ext uri="{FF2B5EF4-FFF2-40B4-BE49-F238E27FC236}">
                  <a16:creationId xmlns:a16="http://schemas.microsoft.com/office/drawing/2014/main" id="{44128D7F-5BD8-894D-9CBB-9A0DB609F4F9}"/>
                </a:ext>
              </a:extLst>
            </p:cNvPr>
            <p:cNvSpPr/>
            <p:nvPr userDrawn="1"/>
          </p:nvSpPr>
          <p:spPr>
            <a:xfrm rot="5400000">
              <a:off x="252624" y="262818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6" name="L-shape 15">
              <a:extLst>
                <a:ext uri="{FF2B5EF4-FFF2-40B4-BE49-F238E27FC236}">
                  <a16:creationId xmlns:a16="http://schemas.microsoft.com/office/drawing/2014/main" id="{80694294-FA33-5449-8D92-B565A824D089}"/>
                </a:ext>
              </a:extLst>
            </p:cNvPr>
            <p:cNvSpPr/>
            <p:nvPr userDrawn="1"/>
          </p:nvSpPr>
          <p:spPr>
            <a:xfrm rot="5400000" flipH="1" flipV="1">
              <a:off x="4220520" y="4358089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92817" y="1578441"/>
            <a:ext cx="3707175" cy="47633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1050" b="1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Text level 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81560" y="771550"/>
            <a:ext cx="3718432" cy="669924"/>
          </a:xfrm>
        </p:spPr>
        <p:txBody>
          <a:bodyPr/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2600" b="0" kern="1200" cap="none" baseline="0" dirty="0">
                <a:solidFill>
                  <a:srgbClr val="FFFFF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Click here to add </a:t>
            </a:r>
            <a:br>
              <a:rPr lang="en-GB"/>
            </a:br>
            <a:r>
              <a:rPr lang="en-GB"/>
              <a:t>a reference title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CC321526-D70E-49C6-9A2F-339110BE9455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793263" y="2245295"/>
            <a:ext cx="3706729" cy="191063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table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1445E8-88C3-48D5-9692-B83D371AB22F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540000" y="4914000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A56265-8B32-4692-9749-AD58B0FCCB51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1152824" y="4914000"/>
            <a:ext cx="7091177" cy="250031"/>
          </a:xfrm>
        </p:spPr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91E289E-A38D-4473-8C76-21C81DFA18D6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8280000" y="4914000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D568DB5-C752-5241-856C-5B1ECDE18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016" y="299268"/>
            <a:ext cx="1107440" cy="30988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51589-36D8-7948-BD42-B3DCFA6A8D5C}"/>
              </a:ext>
            </a:extLst>
          </p:cNvPr>
          <p:cNvCxnSpPr>
            <a:cxnSpLocks/>
          </p:cNvCxnSpPr>
          <p:nvPr userDrawn="1"/>
        </p:nvCxnSpPr>
        <p:spPr>
          <a:xfrm>
            <a:off x="1116000" y="4968000"/>
            <a:ext cx="0" cy="7920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9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graphique 8"/>
          <p:cNvSpPr>
            <a:spLocks noGrp="1"/>
          </p:cNvSpPr>
          <p:nvPr>
            <p:ph type="chart" sz="quarter" idx="29" hasCustomPrompt="1"/>
          </p:nvPr>
        </p:nvSpPr>
        <p:spPr>
          <a:xfrm>
            <a:off x="4932040" y="1527175"/>
            <a:ext cx="3672212" cy="3005138"/>
          </a:xfrm>
        </p:spPr>
        <p:txBody>
          <a:bodyPr tIns="72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/>
              <a:t>Chart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48" y="1492250"/>
            <a:ext cx="4248276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l"/>
            <a:r>
              <a:rPr lang="en-BE" noProof="0"/>
              <a:t>10/2024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68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155" y="360000"/>
            <a:ext cx="8210302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lang="en-US" sz="2800" b="0" kern="1200" cap="none" baseline="0" noProof="0" dirty="0">
                <a:gradFill>
                  <a:gsLst>
                    <a:gs pos="0">
                      <a:srgbClr val="00AAFF"/>
                    </a:gs>
                    <a:gs pos="100000">
                      <a:srgbClr val="0078BE"/>
                    </a:gs>
                  </a:gsLst>
                  <a:lin ang="2700000" scaled="0"/>
                </a:gradFill>
                <a:latin typeface="Arial Black" panose="020B0A04020102020204" pitchFamily="34" charset="0"/>
                <a:ea typeface="+mj-ea"/>
                <a:cs typeface="+mj-cs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lang="en-US" sz="2000" b="0" kern="1200" cap="none" baseline="0" noProof="0" dirty="0">
                <a:gradFill>
                  <a:gsLst>
                    <a:gs pos="0">
                      <a:srgbClr val="00AAFF"/>
                    </a:gs>
                    <a:gs pos="100000">
                      <a:srgbClr val="0078BE"/>
                    </a:gs>
                  </a:gsLst>
                  <a:lin ang="2700000" scaled="0"/>
                </a:gradFill>
                <a:latin typeface="+mn-lt"/>
                <a:ea typeface="+mj-ea"/>
                <a:cs typeface="+mj-cs"/>
              </a:defRPr>
            </a:lvl2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Sub-title</a:t>
            </a:r>
          </a:p>
        </p:txBody>
      </p:sp>
      <p:sp>
        <p:nvSpPr>
          <p:cNvPr id="7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179389" y="1995686"/>
            <a:ext cx="8785100" cy="2972314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77C2D-DD2E-1645-9309-1621C3219394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7EF51-7539-BD44-9900-3B9593637CE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3773A-B864-8746-9E24-96442E25FE8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D1156AE-7348-344B-89A9-4EC719AD5D6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71600" y="1635125"/>
            <a:ext cx="730308" cy="72861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7402C9C-334C-8043-9BEA-E7562ABEC0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1600" y="1252569"/>
            <a:ext cx="730308" cy="323949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354433"/>
                </a:solidFill>
              </a:defRPr>
            </a:lvl1pPr>
          </a:lstStyle>
          <a:p>
            <a:pPr lvl="0"/>
            <a:r>
              <a:rPr lang="en-GB"/>
              <a:t>Insert </a:t>
            </a:r>
            <a:br>
              <a:rPr lang="en-GB"/>
            </a:br>
            <a:r>
              <a:rPr lang="en-GB"/>
              <a:t>info text</a:t>
            </a:r>
            <a:endParaRPr lang="en-BE"/>
          </a:p>
        </p:txBody>
      </p:sp>
      <p:sp>
        <p:nvSpPr>
          <p:cNvPr id="33" name="Picture Placeholder 20">
            <a:extLst>
              <a:ext uri="{FF2B5EF4-FFF2-40B4-BE49-F238E27FC236}">
                <a16:creationId xmlns:a16="http://schemas.microsoft.com/office/drawing/2014/main" id="{BEE83446-288E-9445-984E-C692421CAC1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44240" y="1635125"/>
            <a:ext cx="730308" cy="72861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D46235E6-6977-1C4D-ACC4-F3AB06E869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44240" y="1252569"/>
            <a:ext cx="730308" cy="323949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354433"/>
                </a:solidFill>
              </a:defRPr>
            </a:lvl1pPr>
          </a:lstStyle>
          <a:p>
            <a:pPr lvl="0"/>
            <a:r>
              <a:rPr lang="en-GB"/>
              <a:t>Insert </a:t>
            </a:r>
            <a:br>
              <a:rPr lang="en-GB"/>
            </a:br>
            <a:r>
              <a:rPr lang="en-GB"/>
              <a:t>info text</a:t>
            </a:r>
            <a:endParaRPr lang="en-BE"/>
          </a:p>
        </p:txBody>
      </p:sp>
      <p:sp>
        <p:nvSpPr>
          <p:cNvPr id="35" name="Picture Placeholder 20">
            <a:extLst>
              <a:ext uri="{FF2B5EF4-FFF2-40B4-BE49-F238E27FC236}">
                <a16:creationId xmlns:a16="http://schemas.microsoft.com/office/drawing/2014/main" id="{D9F5A807-5856-E648-A981-7696C637BD9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116880" y="1635125"/>
            <a:ext cx="730308" cy="72861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6710961-0A02-F949-B4D8-C35207B5AA0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16880" y="1252569"/>
            <a:ext cx="730308" cy="323949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354433"/>
                </a:solidFill>
              </a:defRPr>
            </a:lvl1pPr>
          </a:lstStyle>
          <a:p>
            <a:pPr lvl="0"/>
            <a:r>
              <a:rPr lang="en-GB"/>
              <a:t>Insert </a:t>
            </a:r>
            <a:br>
              <a:rPr lang="en-GB"/>
            </a:br>
            <a:r>
              <a:rPr lang="en-GB"/>
              <a:t>info text</a:t>
            </a:r>
            <a:endParaRPr lang="en-BE"/>
          </a:p>
        </p:txBody>
      </p:sp>
      <p:sp>
        <p:nvSpPr>
          <p:cNvPr id="37" name="Picture Placeholder 20">
            <a:extLst>
              <a:ext uri="{FF2B5EF4-FFF2-40B4-BE49-F238E27FC236}">
                <a16:creationId xmlns:a16="http://schemas.microsoft.com/office/drawing/2014/main" id="{7BFD1324-D2FB-F544-AF28-8322F3E0F8A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189520" y="1635125"/>
            <a:ext cx="730308" cy="72861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F9D8E46F-7E23-F545-810D-5419D1F60B2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89520" y="1252569"/>
            <a:ext cx="730308" cy="323949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354433"/>
                </a:solidFill>
              </a:defRPr>
            </a:lvl1pPr>
          </a:lstStyle>
          <a:p>
            <a:pPr lvl="0"/>
            <a:r>
              <a:rPr lang="en-GB"/>
              <a:t>Insert </a:t>
            </a:r>
            <a:br>
              <a:rPr lang="en-GB"/>
            </a:br>
            <a:r>
              <a:rPr lang="en-GB"/>
              <a:t>info text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8449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13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42000"/>
            <a:ext cx="7058174" cy="684213"/>
          </a:xfrm>
        </p:spPr>
        <p:txBody>
          <a:bodyPr/>
          <a:lstStyle>
            <a:lvl1pPr>
              <a:defRPr b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883215-591C-A347-95BB-83C97013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80293E-24BF-B945-BFF9-8FEE66BB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8772C3-B222-FC4E-ADC3-754E62DC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67329" y="1492250"/>
            <a:ext cx="2160774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76769" y="3838913"/>
            <a:ext cx="2160774" cy="684213"/>
          </a:xfrm>
          <a:prstGeom prst="rect">
            <a:avLst/>
          </a:prstGeom>
          <a:gradFill flip="none" rotWithShape="1">
            <a:gsLst>
              <a:gs pos="0">
                <a:srgbClr val="00AAFF"/>
              </a:gs>
              <a:gs pos="100000">
                <a:srgbClr val="008FD4"/>
              </a:gs>
            </a:gsLst>
            <a:lin ang="2700000" scaled="1"/>
            <a:tileRect/>
          </a:gradFill>
          <a:ln w="76200">
            <a:noFill/>
            <a:miter lim="800000"/>
          </a:ln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491346" y="1492249"/>
            <a:ext cx="2160774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490490" y="3838913"/>
            <a:ext cx="2160774" cy="684213"/>
          </a:xfrm>
          <a:prstGeom prst="rect">
            <a:avLst/>
          </a:prstGeom>
          <a:gradFill flip="none" rotWithShape="1">
            <a:gsLst>
              <a:gs pos="0">
                <a:srgbClr val="00AAFF"/>
              </a:gs>
              <a:gs pos="100000">
                <a:srgbClr val="008FD4"/>
              </a:gs>
            </a:gsLst>
            <a:lin ang="2700000" scaled="1"/>
            <a:tileRect/>
          </a:gradFill>
          <a:ln w="76200">
            <a:noFill/>
            <a:miter lim="800000"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516538" y="1492250"/>
            <a:ext cx="2160774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515682" y="3838913"/>
            <a:ext cx="2160774" cy="684213"/>
          </a:xfrm>
          <a:prstGeom prst="rect">
            <a:avLst/>
          </a:prstGeom>
          <a:gradFill flip="none" rotWithShape="1">
            <a:gsLst>
              <a:gs pos="0">
                <a:srgbClr val="00AAFF"/>
              </a:gs>
              <a:gs pos="100000">
                <a:srgbClr val="008FD4"/>
              </a:gs>
            </a:gsLst>
            <a:lin ang="2700000" scaled="1"/>
            <a:tileRect/>
          </a:gradFill>
          <a:ln w="76200">
            <a:noFill/>
            <a:miter lim="800000"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/>
              <a:t>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3FDC2-3570-C949-81C2-EF8FFFA532D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A2F2-EF98-2946-A333-1D7385C189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099B38-A59D-5B4F-B3E9-7A7FCBD54B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827583" y="2933667"/>
            <a:ext cx="1152128" cy="1726315"/>
          </a:xfrm>
        </p:spPr>
        <p:txBody>
          <a:bodyPr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 marL="0" indent="0" algn="ctr"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 marL="432000" indent="0" algn="ctr">
              <a:buNone/>
              <a:defRPr sz="1200">
                <a:solidFill>
                  <a:schemeClr val="tx1"/>
                </a:solidFill>
              </a:defRPr>
            </a:lvl3pPr>
            <a:lvl4pPr marL="576000" indent="0" algn="ctr">
              <a:buNone/>
              <a:defRPr sz="1200" baseline="0">
                <a:solidFill>
                  <a:schemeClr val="tx1"/>
                </a:solidFill>
              </a:defRPr>
            </a:lvl4pPr>
            <a:lvl5pPr marL="828000" indent="0" algn="ctr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3FDC2-3570-C949-81C2-EF8FFFA532D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A2F2-EF98-2946-A333-1D7385C189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099B38-A59D-5B4F-B3E9-7A7FCBD54B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87F6EC7-24ED-DB46-BAA9-D625E0284245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27584" y="1568894"/>
            <a:ext cx="1152126" cy="1152127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150EDCAC-83E2-2242-B9E2-D870BE01A00C}"/>
              </a:ext>
            </a:extLst>
          </p:cNvPr>
          <p:cNvSpPr>
            <a:spLocks noGrp="1"/>
          </p:cNvSpPr>
          <p:nvPr>
            <p:ph idx="48" hasCustomPrompt="1"/>
          </p:nvPr>
        </p:nvSpPr>
        <p:spPr bwMode="gray">
          <a:xfrm>
            <a:off x="2841318" y="2933667"/>
            <a:ext cx="1152128" cy="1726315"/>
          </a:xfrm>
        </p:spPr>
        <p:txBody>
          <a:bodyPr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 marL="0" indent="0" algn="ctr"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 marL="432000" indent="0" algn="ctr">
              <a:buNone/>
              <a:defRPr sz="1200">
                <a:solidFill>
                  <a:schemeClr val="tx1"/>
                </a:solidFill>
              </a:defRPr>
            </a:lvl3pPr>
            <a:lvl4pPr marL="576000" indent="0" algn="ctr">
              <a:buNone/>
              <a:defRPr sz="1200" baseline="0">
                <a:solidFill>
                  <a:schemeClr val="tx1"/>
                </a:solidFill>
              </a:defRPr>
            </a:lvl4pPr>
            <a:lvl5pPr marL="828000" indent="0" algn="ctr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5A7A65F1-B087-9547-B7EB-FBEBE5F8CEA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841319" y="1568894"/>
            <a:ext cx="1152126" cy="1152127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9F2E59CE-86AB-AD4F-8B81-843382A92D81}"/>
              </a:ext>
            </a:extLst>
          </p:cNvPr>
          <p:cNvSpPr>
            <a:spLocks noGrp="1"/>
          </p:cNvSpPr>
          <p:nvPr>
            <p:ph idx="50" hasCustomPrompt="1"/>
          </p:nvPr>
        </p:nvSpPr>
        <p:spPr bwMode="gray">
          <a:xfrm>
            <a:off x="4855053" y="2933667"/>
            <a:ext cx="1152128" cy="1726315"/>
          </a:xfrm>
        </p:spPr>
        <p:txBody>
          <a:bodyPr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 marL="0" indent="0" algn="ctr"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 marL="432000" indent="0" algn="ctr">
              <a:buNone/>
              <a:defRPr sz="1200">
                <a:solidFill>
                  <a:schemeClr val="tx1"/>
                </a:solidFill>
              </a:defRPr>
            </a:lvl3pPr>
            <a:lvl4pPr marL="576000" indent="0" algn="ctr">
              <a:buNone/>
              <a:defRPr sz="1200" baseline="0">
                <a:solidFill>
                  <a:schemeClr val="tx1"/>
                </a:solidFill>
              </a:defRPr>
            </a:lvl4pPr>
            <a:lvl5pPr marL="828000" indent="0" algn="ctr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BAAF11A3-E034-204D-8652-BD03403E916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4855054" y="1568894"/>
            <a:ext cx="1152126" cy="1152127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43B57130-6BCA-D040-9293-7282847065B3}"/>
              </a:ext>
            </a:extLst>
          </p:cNvPr>
          <p:cNvSpPr>
            <a:spLocks noGrp="1"/>
          </p:cNvSpPr>
          <p:nvPr>
            <p:ph idx="52" hasCustomPrompt="1"/>
          </p:nvPr>
        </p:nvSpPr>
        <p:spPr bwMode="gray">
          <a:xfrm>
            <a:off x="6868788" y="2933667"/>
            <a:ext cx="1152128" cy="1726315"/>
          </a:xfrm>
        </p:spPr>
        <p:txBody>
          <a:bodyPr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 marL="0" indent="0" algn="ctr"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 marL="432000" indent="0" algn="ctr">
              <a:buNone/>
              <a:defRPr sz="1200">
                <a:solidFill>
                  <a:schemeClr val="tx1"/>
                </a:solidFill>
              </a:defRPr>
            </a:lvl3pPr>
            <a:lvl4pPr marL="576000" indent="0" algn="ctr">
              <a:buNone/>
              <a:defRPr sz="1200" baseline="0">
                <a:solidFill>
                  <a:schemeClr val="tx1"/>
                </a:solidFill>
              </a:defRPr>
            </a:lvl4pPr>
            <a:lvl5pPr marL="828000" indent="0" algn="ctr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38" name="Picture Placeholder 31">
            <a:extLst>
              <a:ext uri="{FF2B5EF4-FFF2-40B4-BE49-F238E27FC236}">
                <a16:creationId xmlns:a16="http://schemas.microsoft.com/office/drawing/2014/main" id="{99FA22B3-CAD1-D148-BC83-131C90CFDC69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6868789" y="1568894"/>
            <a:ext cx="1152126" cy="1152127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883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oc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8">
            <a:extLst>
              <a:ext uri="{FF2B5EF4-FFF2-40B4-BE49-F238E27FC236}">
                <a16:creationId xmlns:a16="http://schemas.microsoft.com/office/drawing/2014/main" id="{6E707EBA-C97A-481C-A055-C3B44C51D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0"/>
          <a:stretch/>
        </p:blipFill>
        <p:spPr bwMode="auto">
          <a:xfrm>
            <a:off x="20" y="10"/>
            <a:ext cx="9151590" cy="5143489"/>
          </a:xfrm>
          <a:prstGeom prst="rect">
            <a:avLst/>
          </a:prstGeom>
          <a:noFill/>
        </p:spPr>
      </p:pic>
      <p:pic>
        <p:nvPicPr>
          <p:cNvPr id="13" name="Background right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760" y="-309364"/>
            <a:ext cx="1158240" cy="5452864"/>
          </a:xfrm>
          <a:prstGeom prst="rect">
            <a:avLst/>
          </a:prstGeom>
        </p:spPr>
      </p:pic>
      <p:pic>
        <p:nvPicPr>
          <p:cNvPr id="28" name="Background right">
            <a:extLst>
              <a:ext uri="{FF2B5EF4-FFF2-40B4-BE49-F238E27FC236}">
                <a16:creationId xmlns:a16="http://schemas.microsoft.com/office/drawing/2014/main" id="{0E93835D-15B9-BE40-BF42-D715E830A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88641" y="-391320"/>
            <a:ext cx="1946555" cy="916416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8A41E84-136E-6243-B508-9F7ED31AB136}"/>
              </a:ext>
            </a:extLst>
          </p:cNvPr>
          <p:cNvSpPr/>
          <p:nvPr userDrawn="1"/>
        </p:nvSpPr>
        <p:spPr>
          <a:xfrm>
            <a:off x="1475656" y="987425"/>
            <a:ext cx="6192688" cy="315753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BC80EE42-6D37-9041-B804-072F97690F4D}"/>
              </a:ext>
            </a:extLst>
          </p:cNvPr>
          <p:cNvSpPr/>
          <p:nvPr userDrawn="1"/>
        </p:nvSpPr>
        <p:spPr>
          <a:xfrm rot="5400000">
            <a:off x="1138710" y="647749"/>
            <a:ext cx="1015156" cy="1015947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6" name="chkConfidential">
            <a:extLst>
              <a:ext uri="{FF2B5EF4-FFF2-40B4-BE49-F238E27FC236}">
                <a16:creationId xmlns:a16="http://schemas.microsoft.com/office/drawing/2014/main" id="{6693BA72-31C1-463E-A7B9-F1E60DED98A7}"/>
              </a:ext>
            </a:extLst>
          </p:cNvPr>
          <p:cNvSpPr/>
          <p:nvPr userDrawn="1"/>
        </p:nvSpPr>
        <p:spPr bwMode="gray">
          <a:xfrm>
            <a:off x="6260616" y="4515966"/>
            <a:ext cx="250030" cy="250030"/>
          </a:xfrm>
          <a:prstGeom prst="ellipse">
            <a:avLst/>
          </a:prstGeom>
          <a:pattFill prst="pct5">
            <a:fgClr>
              <a:srgbClr val="FF0000">
                <a:alpha val="0"/>
              </a:srgbClr>
            </a:fgClr>
            <a:bgClr>
              <a:srgbClr val="FF0000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chkRestricted">
            <a:extLst>
              <a:ext uri="{FF2B5EF4-FFF2-40B4-BE49-F238E27FC236}">
                <a16:creationId xmlns:a16="http://schemas.microsoft.com/office/drawing/2014/main" id="{00CA5114-E20D-45F0-96AC-15DAB2AF65E5}"/>
              </a:ext>
            </a:extLst>
          </p:cNvPr>
          <p:cNvSpPr/>
          <p:nvPr userDrawn="1"/>
        </p:nvSpPr>
        <p:spPr bwMode="gray">
          <a:xfrm>
            <a:off x="4994966" y="4515966"/>
            <a:ext cx="250030" cy="250030"/>
          </a:xfrm>
          <a:prstGeom prst="ellipse">
            <a:avLst/>
          </a:prstGeom>
          <a:pattFill prst="pct5">
            <a:fgClr>
              <a:srgbClr val="FF6E23">
                <a:alpha val="0"/>
              </a:srgbClr>
            </a:fgClr>
            <a:bgClr>
              <a:srgbClr val="FF6E23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chkPublic">
            <a:extLst>
              <a:ext uri="{FF2B5EF4-FFF2-40B4-BE49-F238E27FC236}">
                <a16:creationId xmlns:a16="http://schemas.microsoft.com/office/drawing/2014/main" id="{E6CDD936-C45D-49E3-AA42-ED97F2886CC8}"/>
              </a:ext>
            </a:extLst>
          </p:cNvPr>
          <p:cNvSpPr/>
          <p:nvPr userDrawn="1"/>
        </p:nvSpPr>
        <p:spPr bwMode="gray">
          <a:xfrm>
            <a:off x="2516200" y="4515966"/>
            <a:ext cx="250030" cy="250030"/>
          </a:xfrm>
          <a:prstGeom prst="ellipse">
            <a:avLst/>
          </a:prstGeom>
          <a:pattFill prst="pct5">
            <a:fgClr>
              <a:srgbClr val="1C2691"/>
            </a:fgClr>
            <a:bgClr>
              <a:srgbClr val="1C2691"/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chkInternal">
            <a:extLst>
              <a:ext uri="{FF2B5EF4-FFF2-40B4-BE49-F238E27FC236}">
                <a16:creationId xmlns:a16="http://schemas.microsoft.com/office/drawing/2014/main" id="{8B201DDA-2941-4890-873C-870BCDD925AB}"/>
              </a:ext>
            </a:extLst>
          </p:cNvPr>
          <p:cNvSpPr/>
          <p:nvPr userDrawn="1"/>
        </p:nvSpPr>
        <p:spPr bwMode="gray">
          <a:xfrm>
            <a:off x="3689253" y="4515966"/>
            <a:ext cx="250030" cy="250030"/>
          </a:xfrm>
          <a:prstGeom prst="ellipse">
            <a:avLst/>
          </a:prstGeom>
          <a:pattFill prst="pct5">
            <a:fgClr>
              <a:srgbClr val="B878BF">
                <a:alpha val="0"/>
              </a:srgbClr>
            </a:fgClr>
            <a:bgClr>
              <a:srgbClr val="B878BF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txtConfidential">
            <a:extLst>
              <a:ext uri="{FF2B5EF4-FFF2-40B4-BE49-F238E27FC236}">
                <a16:creationId xmlns:a16="http://schemas.microsoft.com/office/drawing/2014/main" id="{C37DDCC5-B07C-4A26-8A2E-6916FC72F2E7}"/>
              </a:ext>
            </a:extLst>
          </p:cNvPr>
          <p:cNvSpPr/>
          <p:nvPr userDrawn="1"/>
        </p:nvSpPr>
        <p:spPr bwMode="gray">
          <a:xfrm>
            <a:off x="5669868" y="4904414"/>
            <a:ext cx="1422412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CONFIDENTIAL</a:t>
            </a:r>
          </a:p>
        </p:txBody>
      </p:sp>
      <p:sp>
        <p:nvSpPr>
          <p:cNvPr id="41" name="txtRestricted">
            <a:extLst>
              <a:ext uri="{FF2B5EF4-FFF2-40B4-BE49-F238E27FC236}">
                <a16:creationId xmlns:a16="http://schemas.microsoft.com/office/drawing/2014/main" id="{E4C388CD-A243-44C4-9CB1-FB99534D74FA}"/>
              </a:ext>
            </a:extLst>
          </p:cNvPr>
          <p:cNvSpPr/>
          <p:nvPr userDrawn="1"/>
        </p:nvSpPr>
        <p:spPr bwMode="gray">
          <a:xfrm>
            <a:off x="4562432" y="4904414"/>
            <a:ext cx="1107436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RESTRICTED</a:t>
            </a:r>
          </a:p>
        </p:txBody>
      </p:sp>
      <p:sp>
        <p:nvSpPr>
          <p:cNvPr id="42" name="txtPublic">
            <a:extLst>
              <a:ext uri="{FF2B5EF4-FFF2-40B4-BE49-F238E27FC236}">
                <a16:creationId xmlns:a16="http://schemas.microsoft.com/office/drawing/2014/main" id="{1D11143C-5B06-47E5-B45B-EA51CD6A3962}"/>
              </a:ext>
            </a:extLst>
          </p:cNvPr>
          <p:cNvSpPr/>
          <p:nvPr userDrawn="1"/>
        </p:nvSpPr>
        <p:spPr bwMode="gray">
          <a:xfrm>
            <a:off x="2285492" y="4904414"/>
            <a:ext cx="711206" cy="210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1C269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PUBLIC</a:t>
            </a:r>
          </a:p>
        </p:txBody>
      </p:sp>
      <p:sp>
        <p:nvSpPr>
          <p:cNvPr id="43" name="txtInternal">
            <a:extLst>
              <a:ext uri="{FF2B5EF4-FFF2-40B4-BE49-F238E27FC236}">
                <a16:creationId xmlns:a16="http://schemas.microsoft.com/office/drawing/2014/main" id="{C935F8F4-301D-4DF6-BCD2-0D8701D32C74}"/>
              </a:ext>
            </a:extLst>
          </p:cNvPr>
          <p:cNvSpPr/>
          <p:nvPr userDrawn="1"/>
        </p:nvSpPr>
        <p:spPr bwMode="gray">
          <a:xfrm>
            <a:off x="3303958" y="4904414"/>
            <a:ext cx="997759" cy="20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INTERNAL</a:t>
            </a:r>
          </a:p>
        </p:txBody>
      </p:sp>
      <p:cxnSp>
        <p:nvCxnSpPr>
          <p:cNvPr id="44" name="Connecteur droit 25">
            <a:extLst>
              <a:ext uri="{FF2B5EF4-FFF2-40B4-BE49-F238E27FC236}">
                <a16:creationId xmlns:a16="http://schemas.microsoft.com/office/drawing/2014/main" id="{FC0E8454-E57C-411E-9C78-8398B2102268}"/>
              </a:ext>
            </a:extLst>
          </p:cNvPr>
          <p:cNvCxnSpPr>
            <a:cxnSpLocks/>
          </p:cNvCxnSpPr>
          <p:nvPr userDrawn="1"/>
        </p:nvCxnSpPr>
        <p:spPr>
          <a:xfrm>
            <a:off x="322159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25">
            <a:extLst>
              <a:ext uri="{FF2B5EF4-FFF2-40B4-BE49-F238E27FC236}">
                <a16:creationId xmlns:a16="http://schemas.microsoft.com/office/drawing/2014/main" id="{7CF81292-D4B1-48DD-9CFF-7232C1915F4B}"/>
              </a:ext>
            </a:extLst>
          </p:cNvPr>
          <p:cNvCxnSpPr>
            <a:cxnSpLocks/>
          </p:cNvCxnSpPr>
          <p:nvPr userDrawn="1"/>
        </p:nvCxnSpPr>
        <p:spPr>
          <a:xfrm>
            <a:off x="4517740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25">
            <a:extLst>
              <a:ext uri="{FF2B5EF4-FFF2-40B4-BE49-F238E27FC236}">
                <a16:creationId xmlns:a16="http://schemas.microsoft.com/office/drawing/2014/main" id="{1699289E-6D7A-4B29-B142-3FD7563250D3}"/>
              </a:ext>
            </a:extLst>
          </p:cNvPr>
          <p:cNvCxnSpPr>
            <a:cxnSpLocks/>
          </p:cNvCxnSpPr>
          <p:nvPr userDrawn="1"/>
        </p:nvCxnSpPr>
        <p:spPr>
          <a:xfrm>
            <a:off x="574187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83420" y="3373288"/>
            <a:ext cx="5177160" cy="350590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83420" y="2377478"/>
            <a:ext cx="5177160" cy="968400"/>
          </a:xfr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dirty="0"/>
            </a:lvl1pPr>
          </a:lstStyle>
          <a:p>
            <a:pPr lvl="0"/>
            <a:r>
              <a:rPr lang="en-GB"/>
              <a:t>Click to edit Master title style in 2 lines max.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280000" y="4903200"/>
            <a:ext cx="648000" cy="250031"/>
          </a:xfr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4B81763-4DC6-DB40-81E7-633B23ADAB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1324018"/>
            <a:ext cx="2717800" cy="774699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037279-F6D4-5545-B9E0-6D584C4227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20072" y="1323975"/>
            <a:ext cx="1916217" cy="600075"/>
          </a:xfrm>
        </p:spPr>
        <p:txBody>
          <a:bodyPr anchor="ctr"/>
          <a:lstStyle>
            <a:lvl1pPr algn="ctr">
              <a:buNone/>
              <a:defRPr sz="2000" b="1"/>
            </a:lvl1pPr>
          </a:lstStyle>
          <a:p>
            <a:r>
              <a:rPr lang="en-GB"/>
              <a:t>L</a:t>
            </a:r>
            <a:r>
              <a:rPr lang="en-BE"/>
              <a:t>ogo Partner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3D7EFC-37C1-E446-93B7-B2C06EB81B93}"/>
              </a:ext>
            </a:extLst>
          </p:cNvPr>
          <p:cNvGrpSpPr/>
          <p:nvPr userDrawn="1"/>
        </p:nvGrpSpPr>
        <p:grpSpPr>
          <a:xfrm>
            <a:off x="1138314" y="638621"/>
            <a:ext cx="6867375" cy="3855147"/>
            <a:chOff x="1138314" y="638621"/>
            <a:chExt cx="6867375" cy="3855147"/>
          </a:xfrm>
        </p:grpSpPr>
        <p:sp>
          <p:nvSpPr>
            <p:cNvPr id="31" name="L-shape 30">
              <a:extLst>
                <a:ext uri="{FF2B5EF4-FFF2-40B4-BE49-F238E27FC236}">
                  <a16:creationId xmlns:a16="http://schemas.microsoft.com/office/drawing/2014/main" id="{EDF6484A-C1C9-DB41-AD25-CD333112003E}"/>
                </a:ext>
              </a:extLst>
            </p:cNvPr>
            <p:cNvSpPr/>
            <p:nvPr userDrawn="1"/>
          </p:nvSpPr>
          <p:spPr>
            <a:xfrm rot="5400000" flipH="1" flipV="1">
              <a:off x="6990138" y="3478216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2" name="L-shape 31">
              <a:extLst>
                <a:ext uri="{FF2B5EF4-FFF2-40B4-BE49-F238E27FC236}">
                  <a16:creationId xmlns:a16="http://schemas.microsoft.com/office/drawing/2014/main" id="{B13CADEA-65B2-A541-858F-0B8505D92F86}"/>
                </a:ext>
              </a:extLst>
            </p:cNvPr>
            <p:cNvSpPr/>
            <p:nvPr userDrawn="1"/>
          </p:nvSpPr>
          <p:spPr>
            <a:xfrm rot="5400000">
              <a:off x="1138710" y="638225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7150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oc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ackground picture">
            <a:extLst>
              <a:ext uri="{FF2B5EF4-FFF2-40B4-BE49-F238E27FC236}">
                <a16:creationId xmlns:a16="http://schemas.microsoft.com/office/drawing/2014/main" id="{F998F3C0-38F3-4D86-8668-E90F9D3A28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057"/>
            <a:ext cx="9144000" cy="5161407"/>
          </a:xfrm>
          <a:prstGeom prst="rect">
            <a:avLst/>
          </a:prstGeom>
        </p:spPr>
      </p:pic>
      <p:pic>
        <p:nvPicPr>
          <p:cNvPr id="13" name="Background right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760" y="-309364"/>
            <a:ext cx="1158240" cy="5452864"/>
          </a:xfrm>
          <a:prstGeom prst="rect">
            <a:avLst/>
          </a:prstGeom>
        </p:spPr>
      </p:pic>
      <p:pic>
        <p:nvPicPr>
          <p:cNvPr id="28" name="Background right">
            <a:extLst>
              <a:ext uri="{FF2B5EF4-FFF2-40B4-BE49-F238E27FC236}">
                <a16:creationId xmlns:a16="http://schemas.microsoft.com/office/drawing/2014/main" id="{0E93835D-15B9-BE40-BF42-D715E830A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88641" y="-391320"/>
            <a:ext cx="1946555" cy="916416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8A41E84-136E-6243-B508-9F7ED31AB136}"/>
              </a:ext>
            </a:extLst>
          </p:cNvPr>
          <p:cNvSpPr/>
          <p:nvPr userDrawn="1"/>
        </p:nvSpPr>
        <p:spPr>
          <a:xfrm>
            <a:off x="1475656" y="987425"/>
            <a:ext cx="6192688" cy="315753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BC80EE42-6D37-9041-B804-072F97690F4D}"/>
              </a:ext>
            </a:extLst>
          </p:cNvPr>
          <p:cNvSpPr/>
          <p:nvPr userDrawn="1"/>
        </p:nvSpPr>
        <p:spPr>
          <a:xfrm rot="5400000">
            <a:off x="1138710" y="647749"/>
            <a:ext cx="1015156" cy="1015947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6" name="chkConfidential">
            <a:extLst>
              <a:ext uri="{FF2B5EF4-FFF2-40B4-BE49-F238E27FC236}">
                <a16:creationId xmlns:a16="http://schemas.microsoft.com/office/drawing/2014/main" id="{6693BA72-31C1-463E-A7B9-F1E60DED98A7}"/>
              </a:ext>
            </a:extLst>
          </p:cNvPr>
          <p:cNvSpPr/>
          <p:nvPr userDrawn="1"/>
        </p:nvSpPr>
        <p:spPr bwMode="gray">
          <a:xfrm>
            <a:off x="6260616" y="4515966"/>
            <a:ext cx="250030" cy="250030"/>
          </a:xfrm>
          <a:prstGeom prst="ellipse">
            <a:avLst/>
          </a:prstGeom>
          <a:pattFill prst="pct5">
            <a:fgClr>
              <a:srgbClr val="FF0000">
                <a:alpha val="0"/>
              </a:srgbClr>
            </a:fgClr>
            <a:bgClr>
              <a:srgbClr val="FF0000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chkRestricted">
            <a:extLst>
              <a:ext uri="{FF2B5EF4-FFF2-40B4-BE49-F238E27FC236}">
                <a16:creationId xmlns:a16="http://schemas.microsoft.com/office/drawing/2014/main" id="{00CA5114-E20D-45F0-96AC-15DAB2AF65E5}"/>
              </a:ext>
            </a:extLst>
          </p:cNvPr>
          <p:cNvSpPr/>
          <p:nvPr userDrawn="1"/>
        </p:nvSpPr>
        <p:spPr bwMode="gray">
          <a:xfrm>
            <a:off x="4994966" y="4515966"/>
            <a:ext cx="250030" cy="250030"/>
          </a:xfrm>
          <a:prstGeom prst="ellipse">
            <a:avLst/>
          </a:prstGeom>
          <a:pattFill prst="pct5">
            <a:fgClr>
              <a:srgbClr val="FF6E23">
                <a:alpha val="0"/>
              </a:srgbClr>
            </a:fgClr>
            <a:bgClr>
              <a:srgbClr val="FF6E23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chkPublic">
            <a:extLst>
              <a:ext uri="{FF2B5EF4-FFF2-40B4-BE49-F238E27FC236}">
                <a16:creationId xmlns:a16="http://schemas.microsoft.com/office/drawing/2014/main" id="{E6CDD936-C45D-49E3-AA42-ED97F2886CC8}"/>
              </a:ext>
            </a:extLst>
          </p:cNvPr>
          <p:cNvSpPr/>
          <p:nvPr userDrawn="1"/>
        </p:nvSpPr>
        <p:spPr bwMode="gray">
          <a:xfrm>
            <a:off x="2516200" y="4515966"/>
            <a:ext cx="250030" cy="250030"/>
          </a:xfrm>
          <a:prstGeom prst="ellipse">
            <a:avLst/>
          </a:prstGeom>
          <a:pattFill prst="pct5">
            <a:fgClr>
              <a:srgbClr val="1C2691"/>
            </a:fgClr>
            <a:bgClr>
              <a:srgbClr val="1C2691"/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chkInternal">
            <a:extLst>
              <a:ext uri="{FF2B5EF4-FFF2-40B4-BE49-F238E27FC236}">
                <a16:creationId xmlns:a16="http://schemas.microsoft.com/office/drawing/2014/main" id="{8B201DDA-2941-4890-873C-870BCDD925AB}"/>
              </a:ext>
            </a:extLst>
          </p:cNvPr>
          <p:cNvSpPr/>
          <p:nvPr userDrawn="1"/>
        </p:nvSpPr>
        <p:spPr bwMode="gray">
          <a:xfrm>
            <a:off x="3689253" y="4515966"/>
            <a:ext cx="250030" cy="250030"/>
          </a:xfrm>
          <a:prstGeom prst="ellipse">
            <a:avLst/>
          </a:prstGeom>
          <a:pattFill prst="pct5">
            <a:fgClr>
              <a:srgbClr val="B878BF">
                <a:alpha val="0"/>
              </a:srgbClr>
            </a:fgClr>
            <a:bgClr>
              <a:srgbClr val="B878BF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txtConfidential">
            <a:extLst>
              <a:ext uri="{FF2B5EF4-FFF2-40B4-BE49-F238E27FC236}">
                <a16:creationId xmlns:a16="http://schemas.microsoft.com/office/drawing/2014/main" id="{C37DDCC5-B07C-4A26-8A2E-6916FC72F2E7}"/>
              </a:ext>
            </a:extLst>
          </p:cNvPr>
          <p:cNvSpPr/>
          <p:nvPr userDrawn="1"/>
        </p:nvSpPr>
        <p:spPr bwMode="gray">
          <a:xfrm>
            <a:off x="5669868" y="4904414"/>
            <a:ext cx="1422412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CONFIDENTIAL</a:t>
            </a:r>
          </a:p>
        </p:txBody>
      </p:sp>
      <p:sp>
        <p:nvSpPr>
          <p:cNvPr id="41" name="txtRestricted">
            <a:extLst>
              <a:ext uri="{FF2B5EF4-FFF2-40B4-BE49-F238E27FC236}">
                <a16:creationId xmlns:a16="http://schemas.microsoft.com/office/drawing/2014/main" id="{E4C388CD-A243-44C4-9CB1-FB99534D74FA}"/>
              </a:ext>
            </a:extLst>
          </p:cNvPr>
          <p:cNvSpPr/>
          <p:nvPr userDrawn="1"/>
        </p:nvSpPr>
        <p:spPr bwMode="gray">
          <a:xfrm>
            <a:off x="4562432" y="4904414"/>
            <a:ext cx="1107436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RESTRICTED</a:t>
            </a:r>
          </a:p>
        </p:txBody>
      </p:sp>
      <p:sp>
        <p:nvSpPr>
          <p:cNvPr id="42" name="txtPublic">
            <a:extLst>
              <a:ext uri="{FF2B5EF4-FFF2-40B4-BE49-F238E27FC236}">
                <a16:creationId xmlns:a16="http://schemas.microsoft.com/office/drawing/2014/main" id="{1D11143C-5B06-47E5-B45B-EA51CD6A3962}"/>
              </a:ext>
            </a:extLst>
          </p:cNvPr>
          <p:cNvSpPr/>
          <p:nvPr userDrawn="1"/>
        </p:nvSpPr>
        <p:spPr bwMode="gray">
          <a:xfrm>
            <a:off x="2285492" y="4904414"/>
            <a:ext cx="711206" cy="210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1C269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PUBLIC</a:t>
            </a:r>
          </a:p>
        </p:txBody>
      </p:sp>
      <p:sp>
        <p:nvSpPr>
          <p:cNvPr id="43" name="txtInternal">
            <a:extLst>
              <a:ext uri="{FF2B5EF4-FFF2-40B4-BE49-F238E27FC236}">
                <a16:creationId xmlns:a16="http://schemas.microsoft.com/office/drawing/2014/main" id="{C935F8F4-301D-4DF6-BCD2-0D8701D32C74}"/>
              </a:ext>
            </a:extLst>
          </p:cNvPr>
          <p:cNvSpPr/>
          <p:nvPr userDrawn="1"/>
        </p:nvSpPr>
        <p:spPr bwMode="gray">
          <a:xfrm>
            <a:off x="3303958" y="4904414"/>
            <a:ext cx="997759" cy="20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INTERNAL</a:t>
            </a:r>
          </a:p>
        </p:txBody>
      </p:sp>
      <p:cxnSp>
        <p:nvCxnSpPr>
          <p:cNvPr id="44" name="Connecteur droit 25">
            <a:extLst>
              <a:ext uri="{FF2B5EF4-FFF2-40B4-BE49-F238E27FC236}">
                <a16:creationId xmlns:a16="http://schemas.microsoft.com/office/drawing/2014/main" id="{FC0E8454-E57C-411E-9C78-8398B2102268}"/>
              </a:ext>
            </a:extLst>
          </p:cNvPr>
          <p:cNvCxnSpPr>
            <a:cxnSpLocks/>
          </p:cNvCxnSpPr>
          <p:nvPr userDrawn="1"/>
        </p:nvCxnSpPr>
        <p:spPr>
          <a:xfrm>
            <a:off x="322159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25">
            <a:extLst>
              <a:ext uri="{FF2B5EF4-FFF2-40B4-BE49-F238E27FC236}">
                <a16:creationId xmlns:a16="http://schemas.microsoft.com/office/drawing/2014/main" id="{7CF81292-D4B1-48DD-9CFF-7232C1915F4B}"/>
              </a:ext>
            </a:extLst>
          </p:cNvPr>
          <p:cNvCxnSpPr>
            <a:cxnSpLocks/>
          </p:cNvCxnSpPr>
          <p:nvPr userDrawn="1"/>
        </p:nvCxnSpPr>
        <p:spPr>
          <a:xfrm>
            <a:off x="4517740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25">
            <a:extLst>
              <a:ext uri="{FF2B5EF4-FFF2-40B4-BE49-F238E27FC236}">
                <a16:creationId xmlns:a16="http://schemas.microsoft.com/office/drawing/2014/main" id="{1699289E-6D7A-4B29-B142-3FD7563250D3}"/>
              </a:ext>
            </a:extLst>
          </p:cNvPr>
          <p:cNvCxnSpPr>
            <a:cxnSpLocks/>
          </p:cNvCxnSpPr>
          <p:nvPr userDrawn="1"/>
        </p:nvCxnSpPr>
        <p:spPr>
          <a:xfrm>
            <a:off x="574187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83420" y="3373288"/>
            <a:ext cx="5177160" cy="350590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83420" y="2377478"/>
            <a:ext cx="5177160" cy="968400"/>
          </a:xfr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dirty="0"/>
            </a:lvl1pPr>
          </a:lstStyle>
          <a:p>
            <a:pPr lvl="0"/>
            <a:r>
              <a:rPr lang="en-GB"/>
              <a:t>Click to edit Master title style in 2 lines max.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280000" y="4903200"/>
            <a:ext cx="648000" cy="250031"/>
          </a:xfr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4B81763-4DC6-DB40-81E7-633B23ADAB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1324018"/>
            <a:ext cx="2717800" cy="774699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037279-F6D4-5545-B9E0-6D584C4227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20072" y="1323975"/>
            <a:ext cx="1916217" cy="600075"/>
          </a:xfrm>
        </p:spPr>
        <p:txBody>
          <a:bodyPr anchor="ctr"/>
          <a:lstStyle>
            <a:lvl1pPr algn="ctr">
              <a:buNone/>
              <a:defRPr sz="2000" b="1"/>
            </a:lvl1pPr>
          </a:lstStyle>
          <a:p>
            <a:r>
              <a:rPr lang="en-GB"/>
              <a:t>L</a:t>
            </a:r>
            <a:r>
              <a:rPr lang="en-BE"/>
              <a:t>ogo Partner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3D7EFC-37C1-E446-93B7-B2C06EB81B93}"/>
              </a:ext>
            </a:extLst>
          </p:cNvPr>
          <p:cNvGrpSpPr/>
          <p:nvPr userDrawn="1"/>
        </p:nvGrpSpPr>
        <p:grpSpPr>
          <a:xfrm>
            <a:off x="1138314" y="638621"/>
            <a:ext cx="6867375" cy="3855147"/>
            <a:chOff x="1138314" y="638621"/>
            <a:chExt cx="6867375" cy="3855147"/>
          </a:xfrm>
        </p:grpSpPr>
        <p:sp>
          <p:nvSpPr>
            <p:cNvPr id="31" name="L-shape 30">
              <a:extLst>
                <a:ext uri="{FF2B5EF4-FFF2-40B4-BE49-F238E27FC236}">
                  <a16:creationId xmlns:a16="http://schemas.microsoft.com/office/drawing/2014/main" id="{EDF6484A-C1C9-DB41-AD25-CD333112003E}"/>
                </a:ext>
              </a:extLst>
            </p:cNvPr>
            <p:cNvSpPr/>
            <p:nvPr userDrawn="1"/>
          </p:nvSpPr>
          <p:spPr>
            <a:xfrm rot="5400000" flipH="1" flipV="1">
              <a:off x="6990138" y="3478216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2" name="L-shape 31">
              <a:extLst>
                <a:ext uri="{FF2B5EF4-FFF2-40B4-BE49-F238E27FC236}">
                  <a16:creationId xmlns:a16="http://schemas.microsoft.com/office/drawing/2014/main" id="{B13CADEA-65B2-A541-858F-0B8505D92F86}"/>
                </a:ext>
              </a:extLst>
            </p:cNvPr>
            <p:cNvSpPr/>
            <p:nvPr userDrawn="1"/>
          </p:nvSpPr>
          <p:spPr>
            <a:xfrm rot="5400000">
              <a:off x="1138710" y="638225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2477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FA0D08-CD95-7DA2-1534-A92A141E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BE"/>
              <a:t>10/2024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09EFE61-611F-1B52-9CCA-CCF771F0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5C5414-9B4F-B1D5-6B19-80EA1400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276B-8E32-4F3E-8267-9E11E50340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28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oc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ackground picture">
            <a:extLst>
              <a:ext uri="{FF2B5EF4-FFF2-40B4-BE49-F238E27FC236}">
                <a16:creationId xmlns:a16="http://schemas.microsoft.com/office/drawing/2014/main" id="{EEC2EB43-22A6-4F3D-83E6-7F384D69C4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11" y="-12489"/>
            <a:ext cx="9154311" cy="5172186"/>
          </a:xfrm>
          <a:prstGeom prst="rect">
            <a:avLst/>
          </a:prstGeom>
        </p:spPr>
      </p:pic>
      <p:pic>
        <p:nvPicPr>
          <p:cNvPr id="27" name="Background right">
            <a:extLst>
              <a:ext uri="{FF2B5EF4-FFF2-40B4-BE49-F238E27FC236}">
                <a16:creationId xmlns:a16="http://schemas.microsoft.com/office/drawing/2014/main" id="{0954BCA3-9CC9-DC41-BD92-2A0BA2C71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88244" y="-96060"/>
            <a:ext cx="1364895" cy="9146617"/>
          </a:xfrm>
          <a:prstGeom prst="rect">
            <a:avLst/>
          </a:prstGeom>
        </p:spPr>
      </p:pic>
      <p:pic>
        <p:nvPicPr>
          <p:cNvPr id="13" name="Background right"/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760" y="0"/>
            <a:ext cx="1158240" cy="5143500"/>
          </a:xfrm>
          <a:prstGeom prst="rect">
            <a:avLst/>
          </a:prstGeom>
        </p:spPr>
      </p:pic>
      <p:sp>
        <p:nvSpPr>
          <p:cNvPr id="26" name="L-shape 25">
            <a:extLst>
              <a:ext uri="{FF2B5EF4-FFF2-40B4-BE49-F238E27FC236}">
                <a16:creationId xmlns:a16="http://schemas.microsoft.com/office/drawing/2014/main" id="{C7ADA755-8A8D-6F47-817C-C20FE4B056A1}"/>
              </a:ext>
            </a:extLst>
          </p:cNvPr>
          <p:cNvSpPr/>
          <p:nvPr userDrawn="1"/>
        </p:nvSpPr>
        <p:spPr>
          <a:xfrm rot="5400000" flipH="1" flipV="1">
            <a:off x="7794365" y="3808340"/>
            <a:ext cx="1350830" cy="1351883"/>
          </a:xfrm>
          <a:prstGeom prst="corner">
            <a:avLst>
              <a:gd name="adj1" fmla="val 32977"/>
              <a:gd name="adj2" fmla="val 33563"/>
            </a:avLst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6" name="chkConfidential">
            <a:extLst>
              <a:ext uri="{FF2B5EF4-FFF2-40B4-BE49-F238E27FC236}">
                <a16:creationId xmlns:a16="http://schemas.microsoft.com/office/drawing/2014/main" id="{6693BA72-31C1-463E-A7B9-F1E60DED98A7}"/>
              </a:ext>
            </a:extLst>
          </p:cNvPr>
          <p:cNvSpPr/>
          <p:nvPr userDrawn="1"/>
        </p:nvSpPr>
        <p:spPr bwMode="gray">
          <a:xfrm>
            <a:off x="6260616" y="4515966"/>
            <a:ext cx="250030" cy="250030"/>
          </a:xfrm>
          <a:prstGeom prst="ellipse">
            <a:avLst/>
          </a:prstGeom>
          <a:pattFill prst="pct5">
            <a:fgClr>
              <a:srgbClr val="FF0000">
                <a:alpha val="0"/>
              </a:srgbClr>
            </a:fgClr>
            <a:bgClr>
              <a:srgbClr val="FF0000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chkRestricted">
            <a:extLst>
              <a:ext uri="{FF2B5EF4-FFF2-40B4-BE49-F238E27FC236}">
                <a16:creationId xmlns:a16="http://schemas.microsoft.com/office/drawing/2014/main" id="{00CA5114-E20D-45F0-96AC-15DAB2AF65E5}"/>
              </a:ext>
            </a:extLst>
          </p:cNvPr>
          <p:cNvSpPr/>
          <p:nvPr userDrawn="1"/>
        </p:nvSpPr>
        <p:spPr bwMode="gray">
          <a:xfrm>
            <a:off x="4994966" y="4515966"/>
            <a:ext cx="250030" cy="250030"/>
          </a:xfrm>
          <a:prstGeom prst="ellipse">
            <a:avLst/>
          </a:prstGeom>
          <a:pattFill prst="pct5">
            <a:fgClr>
              <a:srgbClr val="FF6E23">
                <a:alpha val="0"/>
              </a:srgbClr>
            </a:fgClr>
            <a:bgClr>
              <a:srgbClr val="FF6E23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chkPublic">
            <a:extLst>
              <a:ext uri="{FF2B5EF4-FFF2-40B4-BE49-F238E27FC236}">
                <a16:creationId xmlns:a16="http://schemas.microsoft.com/office/drawing/2014/main" id="{E6CDD936-C45D-49E3-AA42-ED97F2886CC8}"/>
              </a:ext>
            </a:extLst>
          </p:cNvPr>
          <p:cNvSpPr/>
          <p:nvPr userDrawn="1"/>
        </p:nvSpPr>
        <p:spPr bwMode="gray">
          <a:xfrm>
            <a:off x="2516200" y="4515966"/>
            <a:ext cx="250030" cy="250030"/>
          </a:xfrm>
          <a:prstGeom prst="ellipse">
            <a:avLst/>
          </a:prstGeom>
          <a:pattFill prst="pct5">
            <a:fgClr>
              <a:srgbClr val="1C2691"/>
            </a:fgClr>
            <a:bgClr>
              <a:srgbClr val="1C2691"/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chkInternal">
            <a:extLst>
              <a:ext uri="{FF2B5EF4-FFF2-40B4-BE49-F238E27FC236}">
                <a16:creationId xmlns:a16="http://schemas.microsoft.com/office/drawing/2014/main" id="{8B201DDA-2941-4890-873C-870BCDD925AB}"/>
              </a:ext>
            </a:extLst>
          </p:cNvPr>
          <p:cNvSpPr/>
          <p:nvPr userDrawn="1"/>
        </p:nvSpPr>
        <p:spPr bwMode="gray">
          <a:xfrm>
            <a:off x="3689253" y="4515966"/>
            <a:ext cx="250030" cy="250030"/>
          </a:xfrm>
          <a:prstGeom prst="ellipse">
            <a:avLst/>
          </a:prstGeom>
          <a:pattFill prst="pct5">
            <a:fgClr>
              <a:srgbClr val="B878BF">
                <a:alpha val="0"/>
              </a:srgbClr>
            </a:fgClr>
            <a:bgClr>
              <a:srgbClr val="B878BF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txtConfidential">
            <a:extLst>
              <a:ext uri="{FF2B5EF4-FFF2-40B4-BE49-F238E27FC236}">
                <a16:creationId xmlns:a16="http://schemas.microsoft.com/office/drawing/2014/main" id="{C37DDCC5-B07C-4A26-8A2E-6916FC72F2E7}"/>
              </a:ext>
            </a:extLst>
          </p:cNvPr>
          <p:cNvSpPr/>
          <p:nvPr userDrawn="1"/>
        </p:nvSpPr>
        <p:spPr bwMode="gray">
          <a:xfrm>
            <a:off x="5669868" y="4904414"/>
            <a:ext cx="1422412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CONFIDENTIAL</a:t>
            </a:r>
          </a:p>
        </p:txBody>
      </p:sp>
      <p:sp>
        <p:nvSpPr>
          <p:cNvPr id="41" name="txtRestricted">
            <a:extLst>
              <a:ext uri="{FF2B5EF4-FFF2-40B4-BE49-F238E27FC236}">
                <a16:creationId xmlns:a16="http://schemas.microsoft.com/office/drawing/2014/main" id="{E4C388CD-A243-44C4-9CB1-FB99534D74FA}"/>
              </a:ext>
            </a:extLst>
          </p:cNvPr>
          <p:cNvSpPr/>
          <p:nvPr userDrawn="1"/>
        </p:nvSpPr>
        <p:spPr bwMode="gray">
          <a:xfrm>
            <a:off x="4562432" y="4904414"/>
            <a:ext cx="1107436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RESTRICTED</a:t>
            </a:r>
          </a:p>
        </p:txBody>
      </p:sp>
      <p:sp>
        <p:nvSpPr>
          <p:cNvPr id="42" name="txtPublic">
            <a:extLst>
              <a:ext uri="{FF2B5EF4-FFF2-40B4-BE49-F238E27FC236}">
                <a16:creationId xmlns:a16="http://schemas.microsoft.com/office/drawing/2014/main" id="{1D11143C-5B06-47E5-B45B-EA51CD6A3962}"/>
              </a:ext>
            </a:extLst>
          </p:cNvPr>
          <p:cNvSpPr/>
          <p:nvPr userDrawn="1"/>
        </p:nvSpPr>
        <p:spPr bwMode="gray">
          <a:xfrm>
            <a:off x="2285492" y="4904414"/>
            <a:ext cx="711206" cy="210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1C269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PUBLIC</a:t>
            </a:r>
          </a:p>
        </p:txBody>
      </p:sp>
      <p:sp>
        <p:nvSpPr>
          <p:cNvPr id="43" name="txtInternal">
            <a:extLst>
              <a:ext uri="{FF2B5EF4-FFF2-40B4-BE49-F238E27FC236}">
                <a16:creationId xmlns:a16="http://schemas.microsoft.com/office/drawing/2014/main" id="{C935F8F4-301D-4DF6-BCD2-0D8701D32C74}"/>
              </a:ext>
            </a:extLst>
          </p:cNvPr>
          <p:cNvSpPr/>
          <p:nvPr userDrawn="1"/>
        </p:nvSpPr>
        <p:spPr bwMode="gray">
          <a:xfrm>
            <a:off x="3303958" y="4904414"/>
            <a:ext cx="997759" cy="20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INTERNAL</a:t>
            </a:r>
          </a:p>
        </p:txBody>
      </p:sp>
      <p:cxnSp>
        <p:nvCxnSpPr>
          <p:cNvPr id="44" name="Connecteur droit 25">
            <a:extLst>
              <a:ext uri="{FF2B5EF4-FFF2-40B4-BE49-F238E27FC236}">
                <a16:creationId xmlns:a16="http://schemas.microsoft.com/office/drawing/2014/main" id="{FC0E8454-E57C-411E-9C78-8398B2102268}"/>
              </a:ext>
            </a:extLst>
          </p:cNvPr>
          <p:cNvCxnSpPr>
            <a:cxnSpLocks/>
          </p:cNvCxnSpPr>
          <p:nvPr userDrawn="1"/>
        </p:nvCxnSpPr>
        <p:spPr>
          <a:xfrm>
            <a:off x="322159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25">
            <a:extLst>
              <a:ext uri="{FF2B5EF4-FFF2-40B4-BE49-F238E27FC236}">
                <a16:creationId xmlns:a16="http://schemas.microsoft.com/office/drawing/2014/main" id="{7CF81292-D4B1-48DD-9CFF-7232C1915F4B}"/>
              </a:ext>
            </a:extLst>
          </p:cNvPr>
          <p:cNvCxnSpPr>
            <a:cxnSpLocks/>
          </p:cNvCxnSpPr>
          <p:nvPr userDrawn="1"/>
        </p:nvCxnSpPr>
        <p:spPr>
          <a:xfrm>
            <a:off x="4517740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25">
            <a:extLst>
              <a:ext uri="{FF2B5EF4-FFF2-40B4-BE49-F238E27FC236}">
                <a16:creationId xmlns:a16="http://schemas.microsoft.com/office/drawing/2014/main" id="{1699289E-6D7A-4B29-B142-3FD7563250D3}"/>
              </a:ext>
            </a:extLst>
          </p:cNvPr>
          <p:cNvCxnSpPr>
            <a:cxnSpLocks/>
          </p:cNvCxnSpPr>
          <p:nvPr userDrawn="1"/>
        </p:nvCxnSpPr>
        <p:spPr>
          <a:xfrm>
            <a:off x="574187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83420" y="3013248"/>
            <a:ext cx="5177160" cy="350590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1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83420" y="2017438"/>
            <a:ext cx="5177160" cy="968400"/>
          </a:xfrm>
        </p:spPr>
        <p:txBody>
          <a:bodyPr anchor="b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 in 2 lines max.</a:t>
            </a:r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8643F95D-EB6B-5A4F-BC61-AC4DD4A60455}"/>
              </a:ext>
            </a:extLst>
          </p:cNvPr>
          <p:cNvSpPr/>
          <p:nvPr userDrawn="1"/>
        </p:nvSpPr>
        <p:spPr>
          <a:xfrm rot="5400000">
            <a:off x="526" y="-2658"/>
            <a:ext cx="1350830" cy="1351883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280000" y="4903050"/>
            <a:ext cx="648000" cy="25003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E2E16E85-310C-954E-ACE6-F8C3577AD2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246" y="1275606"/>
            <a:ext cx="33274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7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17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None/>
              <a:defRPr sz="2000"/>
            </a:lvl1pPr>
            <a:lvl2pPr marL="215995" indent="-215995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99043-C45C-7B47-873D-AB2028FA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D7586-1DAC-8A4D-AE39-2A4AD1B2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F1D102-522B-1942-80E4-528358EC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oc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10">
            <a:extLst>
              <a:ext uri="{FF2B5EF4-FFF2-40B4-BE49-F238E27FC236}">
                <a16:creationId xmlns:a16="http://schemas.microsoft.com/office/drawing/2014/main" id="{CDC325B9-9E7F-2140-9A39-A0AE38944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-2131"/>
            <a:ext cx="9143999" cy="5161829"/>
          </a:xfrm>
          <a:prstGeom prst="rect">
            <a:avLst/>
          </a:prstGeom>
        </p:spPr>
      </p:pic>
      <p:pic>
        <p:nvPicPr>
          <p:cNvPr id="27" name="Background right">
            <a:extLst>
              <a:ext uri="{FF2B5EF4-FFF2-40B4-BE49-F238E27FC236}">
                <a16:creationId xmlns:a16="http://schemas.microsoft.com/office/drawing/2014/main" id="{0954BCA3-9CC9-DC41-BD92-2A0BA2C71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88249" y="-96056"/>
            <a:ext cx="1364894" cy="9146610"/>
          </a:xfrm>
          <a:prstGeom prst="rect">
            <a:avLst/>
          </a:prstGeom>
        </p:spPr>
      </p:pic>
      <p:pic>
        <p:nvPicPr>
          <p:cNvPr id="13" name="Background right"/>
          <p:cNvPicPr>
            <a:picLocks noChangeAspect="1"/>
          </p:cNvPicPr>
          <p:nvPr userDrawn="1"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760" y="0"/>
            <a:ext cx="1158240" cy="5143500"/>
          </a:xfrm>
          <a:prstGeom prst="rect">
            <a:avLst/>
          </a:prstGeom>
        </p:spPr>
      </p:pic>
      <p:sp>
        <p:nvSpPr>
          <p:cNvPr id="26" name="L-shape 25">
            <a:extLst>
              <a:ext uri="{FF2B5EF4-FFF2-40B4-BE49-F238E27FC236}">
                <a16:creationId xmlns:a16="http://schemas.microsoft.com/office/drawing/2014/main" id="{C7ADA755-8A8D-6F47-817C-C20FE4B056A1}"/>
              </a:ext>
            </a:extLst>
          </p:cNvPr>
          <p:cNvSpPr/>
          <p:nvPr userDrawn="1"/>
        </p:nvSpPr>
        <p:spPr>
          <a:xfrm rot="5400000" flipH="1" flipV="1">
            <a:off x="7794366" y="3808341"/>
            <a:ext cx="1350830" cy="1351883"/>
          </a:xfrm>
          <a:prstGeom prst="corner">
            <a:avLst>
              <a:gd name="adj1" fmla="val 32977"/>
              <a:gd name="adj2" fmla="val 33563"/>
            </a:avLst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/>
          </a:p>
        </p:txBody>
      </p:sp>
      <p:sp>
        <p:nvSpPr>
          <p:cNvPr id="36" name="chkConfidential">
            <a:extLst>
              <a:ext uri="{FF2B5EF4-FFF2-40B4-BE49-F238E27FC236}">
                <a16:creationId xmlns:a16="http://schemas.microsoft.com/office/drawing/2014/main" id="{6693BA72-31C1-463E-A7B9-F1E60DED98A7}"/>
              </a:ext>
            </a:extLst>
          </p:cNvPr>
          <p:cNvSpPr/>
          <p:nvPr userDrawn="1"/>
        </p:nvSpPr>
        <p:spPr bwMode="gray">
          <a:xfrm>
            <a:off x="6260616" y="4515966"/>
            <a:ext cx="250030" cy="250030"/>
          </a:xfrm>
          <a:prstGeom prst="ellipse">
            <a:avLst/>
          </a:prstGeom>
          <a:pattFill prst="pct5">
            <a:fgClr>
              <a:srgbClr val="FF0000"/>
            </a:fgClr>
            <a:bgClr>
              <a:srgbClr val="FF0000"/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chkRestricted">
            <a:extLst>
              <a:ext uri="{FF2B5EF4-FFF2-40B4-BE49-F238E27FC236}">
                <a16:creationId xmlns:a16="http://schemas.microsoft.com/office/drawing/2014/main" id="{00CA5114-E20D-45F0-96AC-15DAB2AF65E5}"/>
              </a:ext>
            </a:extLst>
          </p:cNvPr>
          <p:cNvSpPr/>
          <p:nvPr userDrawn="1"/>
        </p:nvSpPr>
        <p:spPr bwMode="gray">
          <a:xfrm>
            <a:off x="4994967" y="4515966"/>
            <a:ext cx="250030" cy="250030"/>
          </a:xfrm>
          <a:prstGeom prst="ellipse">
            <a:avLst/>
          </a:prstGeom>
          <a:pattFill prst="pct5">
            <a:fgClr>
              <a:srgbClr val="FF6E23">
                <a:alpha val="0"/>
              </a:srgbClr>
            </a:fgClr>
            <a:bgClr>
              <a:srgbClr val="FF6E23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chkPublic">
            <a:extLst>
              <a:ext uri="{FF2B5EF4-FFF2-40B4-BE49-F238E27FC236}">
                <a16:creationId xmlns:a16="http://schemas.microsoft.com/office/drawing/2014/main" id="{E6CDD936-C45D-49E3-AA42-ED97F2886CC8}"/>
              </a:ext>
            </a:extLst>
          </p:cNvPr>
          <p:cNvSpPr/>
          <p:nvPr userDrawn="1"/>
        </p:nvSpPr>
        <p:spPr bwMode="gray">
          <a:xfrm>
            <a:off x="2516201" y="4515966"/>
            <a:ext cx="250030" cy="250030"/>
          </a:xfrm>
          <a:prstGeom prst="ellipse">
            <a:avLst/>
          </a:prstGeom>
          <a:pattFill prst="pct5">
            <a:fgClr>
              <a:srgbClr val="1C2691">
                <a:alpha val="0"/>
              </a:srgbClr>
            </a:fgClr>
            <a:bgClr>
              <a:srgbClr val="1C2691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chkInternal">
            <a:extLst>
              <a:ext uri="{FF2B5EF4-FFF2-40B4-BE49-F238E27FC236}">
                <a16:creationId xmlns:a16="http://schemas.microsoft.com/office/drawing/2014/main" id="{8B201DDA-2941-4890-873C-870BCDD925AB}"/>
              </a:ext>
            </a:extLst>
          </p:cNvPr>
          <p:cNvSpPr/>
          <p:nvPr userDrawn="1"/>
        </p:nvSpPr>
        <p:spPr bwMode="gray">
          <a:xfrm>
            <a:off x="3689253" y="4515966"/>
            <a:ext cx="250030" cy="250030"/>
          </a:xfrm>
          <a:prstGeom prst="ellipse">
            <a:avLst/>
          </a:prstGeom>
          <a:pattFill prst="pct5">
            <a:fgClr>
              <a:srgbClr val="B878BF">
                <a:alpha val="0"/>
              </a:srgbClr>
            </a:fgClr>
            <a:bgClr>
              <a:srgbClr val="B878BF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txtConfidential">
            <a:extLst>
              <a:ext uri="{FF2B5EF4-FFF2-40B4-BE49-F238E27FC236}">
                <a16:creationId xmlns:a16="http://schemas.microsoft.com/office/drawing/2014/main" id="{C37DDCC5-B07C-4A26-8A2E-6916FC72F2E7}"/>
              </a:ext>
            </a:extLst>
          </p:cNvPr>
          <p:cNvSpPr/>
          <p:nvPr userDrawn="1"/>
        </p:nvSpPr>
        <p:spPr bwMode="gray">
          <a:xfrm>
            <a:off x="5669868" y="4904414"/>
            <a:ext cx="1422412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CONFIDENTIAL</a:t>
            </a:r>
          </a:p>
        </p:txBody>
      </p:sp>
      <p:sp>
        <p:nvSpPr>
          <p:cNvPr id="41" name="txtRestricted">
            <a:extLst>
              <a:ext uri="{FF2B5EF4-FFF2-40B4-BE49-F238E27FC236}">
                <a16:creationId xmlns:a16="http://schemas.microsoft.com/office/drawing/2014/main" id="{E4C388CD-A243-44C4-9CB1-FB99534D74FA}"/>
              </a:ext>
            </a:extLst>
          </p:cNvPr>
          <p:cNvSpPr/>
          <p:nvPr userDrawn="1"/>
        </p:nvSpPr>
        <p:spPr bwMode="gray">
          <a:xfrm>
            <a:off x="4562433" y="4904414"/>
            <a:ext cx="1107436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RESTRICTED</a:t>
            </a:r>
          </a:p>
        </p:txBody>
      </p:sp>
      <p:sp>
        <p:nvSpPr>
          <p:cNvPr id="42" name="txtPublic">
            <a:extLst>
              <a:ext uri="{FF2B5EF4-FFF2-40B4-BE49-F238E27FC236}">
                <a16:creationId xmlns:a16="http://schemas.microsoft.com/office/drawing/2014/main" id="{1D11143C-5B06-47E5-B45B-EA51CD6A3962}"/>
              </a:ext>
            </a:extLst>
          </p:cNvPr>
          <p:cNvSpPr/>
          <p:nvPr userDrawn="1"/>
        </p:nvSpPr>
        <p:spPr bwMode="gray">
          <a:xfrm>
            <a:off x="2285493" y="4904415"/>
            <a:ext cx="711206" cy="210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PUBLIC</a:t>
            </a:r>
          </a:p>
        </p:txBody>
      </p:sp>
      <p:sp>
        <p:nvSpPr>
          <p:cNvPr id="43" name="txtInternal">
            <a:extLst>
              <a:ext uri="{FF2B5EF4-FFF2-40B4-BE49-F238E27FC236}">
                <a16:creationId xmlns:a16="http://schemas.microsoft.com/office/drawing/2014/main" id="{C935F8F4-301D-4DF6-BCD2-0D8701D32C74}"/>
              </a:ext>
            </a:extLst>
          </p:cNvPr>
          <p:cNvSpPr/>
          <p:nvPr userDrawn="1"/>
        </p:nvSpPr>
        <p:spPr bwMode="gray">
          <a:xfrm>
            <a:off x="3303959" y="4904415"/>
            <a:ext cx="997759" cy="20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INTERNAL</a:t>
            </a:r>
          </a:p>
        </p:txBody>
      </p:sp>
      <p:cxnSp>
        <p:nvCxnSpPr>
          <p:cNvPr id="44" name="Connecteur droit 25">
            <a:extLst>
              <a:ext uri="{FF2B5EF4-FFF2-40B4-BE49-F238E27FC236}">
                <a16:creationId xmlns:a16="http://schemas.microsoft.com/office/drawing/2014/main" id="{FC0E8454-E57C-411E-9C78-8398B2102268}"/>
              </a:ext>
            </a:extLst>
          </p:cNvPr>
          <p:cNvCxnSpPr>
            <a:cxnSpLocks/>
          </p:cNvCxnSpPr>
          <p:nvPr userDrawn="1"/>
        </p:nvCxnSpPr>
        <p:spPr>
          <a:xfrm>
            <a:off x="322159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25">
            <a:extLst>
              <a:ext uri="{FF2B5EF4-FFF2-40B4-BE49-F238E27FC236}">
                <a16:creationId xmlns:a16="http://schemas.microsoft.com/office/drawing/2014/main" id="{7CF81292-D4B1-48DD-9CFF-7232C1915F4B}"/>
              </a:ext>
            </a:extLst>
          </p:cNvPr>
          <p:cNvCxnSpPr>
            <a:cxnSpLocks/>
          </p:cNvCxnSpPr>
          <p:nvPr userDrawn="1"/>
        </p:nvCxnSpPr>
        <p:spPr>
          <a:xfrm>
            <a:off x="4517740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25">
            <a:extLst>
              <a:ext uri="{FF2B5EF4-FFF2-40B4-BE49-F238E27FC236}">
                <a16:creationId xmlns:a16="http://schemas.microsoft.com/office/drawing/2014/main" id="{1699289E-6D7A-4B29-B142-3FD7563250D3}"/>
              </a:ext>
            </a:extLst>
          </p:cNvPr>
          <p:cNvCxnSpPr>
            <a:cxnSpLocks/>
          </p:cNvCxnSpPr>
          <p:nvPr userDrawn="1"/>
        </p:nvCxnSpPr>
        <p:spPr>
          <a:xfrm>
            <a:off x="574187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83420" y="3013248"/>
            <a:ext cx="5177160" cy="350590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100" b="1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83420" y="2017438"/>
            <a:ext cx="5177160" cy="968400"/>
          </a:xfrm>
        </p:spPr>
        <p:txBody>
          <a:bodyPr anchor="b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 in 2 lines max.</a:t>
            </a:r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8643F95D-EB6B-5A4F-BC61-AC4DD4A60455}"/>
              </a:ext>
            </a:extLst>
          </p:cNvPr>
          <p:cNvSpPr/>
          <p:nvPr userDrawn="1"/>
        </p:nvSpPr>
        <p:spPr>
          <a:xfrm rot="5400000">
            <a:off x="526" y="-2658"/>
            <a:ext cx="1350830" cy="1351883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280000" y="4903051"/>
            <a:ext cx="648000" cy="25003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E2E16E85-310C-954E-ACE6-F8C3577AD2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246" y="1275606"/>
            <a:ext cx="33274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7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gradFill>
          <a:gsLst>
            <a:gs pos="77000">
              <a:srgbClr val="00AAFF"/>
            </a:gs>
            <a:gs pos="0">
              <a:srgbClr val="0066B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00400" y="3112682"/>
            <a:ext cx="8140363" cy="323165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500401" y="1865076"/>
            <a:ext cx="8140363" cy="1186405"/>
          </a:xfrm>
        </p:spPr>
        <p:txBody>
          <a:bodyPr anchor="b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br>
              <a:rPr lang="en-GB"/>
            </a:br>
            <a:r>
              <a:rPr lang="en-GB"/>
              <a:t>style in 2 lines max.</a:t>
            </a:r>
          </a:p>
        </p:txBody>
      </p:sp>
      <p:sp>
        <p:nvSpPr>
          <p:cNvPr id="18" name="chkConfidential"/>
          <p:cNvSpPr/>
          <p:nvPr userDrawn="1"/>
        </p:nvSpPr>
        <p:spPr bwMode="gray">
          <a:xfrm>
            <a:off x="6260616" y="4515966"/>
            <a:ext cx="250030" cy="250030"/>
          </a:xfrm>
          <a:prstGeom prst="ellipse">
            <a:avLst/>
          </a:prstGeom>
          <a:pattFill prst="pct5">
            <a:fgClr>
              <a:srgbClr val="FF0000"/>
            </a:fgClr>
            <a:bgClr>
              <a:srgbClr val="FF0000"/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chkRestricted"/>
          <p:cNvSpPr/>
          <p:nvPr userDrawn="1"/>
        </p:nvSpPr>
        <p:spPr bwMode="gray">
          <a:xfrm>
            <a:off x="4994967" y="4515966"/>
            <a:ext cx="250030" cy="250030"/>
          </a:xfrm>
          <a:prstGeom prst="ellipse">
            <a:avLst/>
          </a:prstGeom>
          <a:pattFill prst="pct5">
            <a:fgClr>
              <a:srgbClr val="FF6E23">
                <a:alpha val="0"/>
              </a:srgbClr>
            </a:fgClr>
            <a:bgClr>
              <a:srgbClr val="FF6E23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hkPublic"/>
          <p:cNvSpPr/>
          <p:nvPr userDrawn="1"/>
        </p:nvSpPr>
        <p:spPr bwMode="gray">
          <a:xfrm>
            <a:off x="2516201" y="4515966"/>
            <a:ext cx="250030" cy="250030"/>
          </a:xfrm>
          <a:prstGeom prst="ellipse">
            <a:avLst/>
          </a:prstGeom>
          <a:pattFill prst="pct5">
            <a:fgClr>
              <a:srgbClr val="1C2691">
                <a:alpha val="0"/>
              </a:srgbClr>
            </a:fgClr>
            <a:bgClr>
              <a:srgbClr val="1C2691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chkInternal"/>
          <p:cNvSpPr/>
          <p:nvPr userDrawn="1"/>
        </p:nvSpPr>
        <p:spPr bwMode="gray">
          <a:xfrm>
            <a:off x="3689253" y="4515966"/>
            <a:ext cx="250030" cy="250030"/>
          </a:xfrm>
          <a:prstGeom prst="ellipse">
            <a:avLst/>
          </a:prstGeom>
          <a:pattFill prst="pct5">
            <a:fgClr>
              <a:srgbClr val="B878BF">
                <a:alpha val="0"/>
              </a:srgbClr>
            </a:fgClr>
            <a:bgClr>
              <a:srgbClr val="B878BF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xtConfidential"/>
          <p:cNvSpPr/>
          <p:nvPr userDrawn="1"/>
        </p:nvSpPr>
        <p:spPr bwMode="gray">
          <a:xfrm>
            <a:off x="5669868" y="4904414"/>
            <a:ext cx="1422412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CONFIDENTIAL</a:t>
            </a:r>
          </a:p>
        </p:txBody>
      </p:sp>
      <p:sp>
        <p:nvSpPr>
          <p:cNvPr id="24" name="txtRestricted"/>
          <p:cNvSpPr/>
          <p:nvPr userDrawn="1"/>
        </p:nvSpPr>
        <p:spPr bwMode="gray">
          <a:xfrm>
            <a:off x="4562433" y="4904414"/>
            <a:ext cx="1107436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RESTRICTED</a:t>
            </a:r>
          </a:p>
        </p:txBody>
      </p:sp>
      <p:sp>
        <p:nvSpPr>
          <p:cNvPr id="25" name="txtPublic"/>
          <p:cNvSpPr/>
          <p:nvPr userDrawn="1"/>
        </p:nvSpPr>
        <p:spPr bwMode="gray">
          <a:xfrm>
            <a:off x="2285493" y="4904415"/>
            <a:ext cx="711206" cy="210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PUBLIC</a:t>
            </a:r>
          </a:p>
        </p:txBody>
      </p:sp>
      <p:sp>
        <p:nvSpPr>
          <p:cNvPr id="35" name="txtInternal"/>
          <p:cNvSpPr/>
          <p:nvPr userDrawn="1"/>
        </p:nvSpPr>
        <p:spPr bwMode="gray">
          <a:xfrm>
            <a:off x="3303959" y="4904415"/>
            <a:ext cx="997759" cy="20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INTERNAL</a:t>
            </a:r>
          </a:p>
        </p:txBody>
      </p:sp>
      <p:cxnSp>
        <p:nvCxnSpPr>
          <p:cNvPr id="44" name="Connecteur droit 25">
            <a:extLst>
              <a:ext uri="{FF2B5EF4-FFF2-40B4-BE49-F238E27FC236}">
                <a16:creationId xmlns:a16="http://schemas.microsoft.com/office/drawing/2014/main" id="{61571DE5-E4FD-4DE0-9B23-74465AA1D77A}"/>
              </a:ext>
            </a:extLst>
          </p:cNvPr>
          <p:cNvCxnSpPr>
            <a:cxnSpLocks/>
          </p:cNvCxnSpPr>
          <p:nvPr userDrawn="1"/>
        </p:nvCxnSpPr>
        <p:spPr>
          <a:xfrm>
            <a:off x="322159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25">
            <a:extLst>
              <a:ext uri="{FF2B5EF4-FFF2-40B4-BE49-F238E27FC236}">
                <a16:creationId xmlns:a16="http://schemas.microsoft.com/office/drawing/2014/main" id="{71BDBA42-79C2-403A-B404-78652C5184F9}"/>
              </a:ext>
            </a:extLst>
          </p:cNvPr>
          <p:cNvCxnSpPr>
            <a:cxnSpLocks/>
          </p:cNvCxnSpPr>
          <p:nvPr userDrawn="1"/>
        </p:nvCxnSpPr>
        <p:spPr>
          <a:xfrm>
            <a:off x="4517740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25">
            <a:extLst>
              <a:ext uri="{FF2B5EF4-FFF2-40B4-BE49-F238E27FC236}">
                <a16:creationId xmlns:a16="http://schemas.microsoft.com/office/drawing/2014/main" id="{42C816BF-E175-48E8-8CA9-B4D1D14605E5}"/>
              </a:ext>
            </a:extLst>
          </p:cNvPr>
          <p:cNvCxnSpPr>
            <a:cxnSpLocks/>
          </p:cNvCxnSpPr>
          <p:nvPr userDrawn="1"/>
        </p:nvCxnSpPr>
        <p:spPr>
          <a:xfrm>
            <a:off x="574187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0BBEC2E7-EA7C-7144-92BB-49DAC23162AF}"/>
              </a:ext>
            </a:extLst>
          </p:cNvPr>
          <p:cNvGrpSpPr/>
          <p:nvPr userDrawn="1"/>
        </p:nvGrpSpPr>
        <p:grpSpPr>
          <a:xfrm>
            <a:off x="-1" y="-2131"/>
            <a:ext cx="9144001" cy="5151489"/>
            <a:chOff x="-1" y="-2131"/>
            <a:chExt cx="9144001" cy="5151489"/>
          </a:xfrm>
        </p:grpSpPr>
        <p:sp>
          <p:nvSpPr>
            <p:cNvPr id="26" name="L-shape 25">
              <a:extLst>
                <a:ext uri="{FF2B5EF4-FFF2-40B4-BE49-F238E27FC236}">
                  <a16:creationId xmlns:a16="http://schemas.microsoft.com/office/drawing/2014/main" id="{E0AC3262-8400-7041-BCD4-8E2D4D5025F6}"/>
                </a:ext>
              </a:extLst>
            </p:cNvPr>
            <p:cNvSpPr/>
            <p:nvPr userDrawn="1"/>
          </p:nvSpPr>
          <p:spPr>
            <a:xfrm rot="5400000">
              <a:off x="526" y="-2658"/>
              <a:ext cx="1350830" cy="1351883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  <p:sp>
          <p:nvSpPr>
            <p:cNvPr id="28" name="L-shape 27">
              <a:extLst>
                <a:ext uri="{FF2B5EF4-FFF2-40B4-BE49-F238E27FC236}">
                  <a16:creationId xmlns:a16="http://schemas.microsoft.com/office/drawing/2014/main" id="{DA2D2854-39BE-1446-81E8-CB9BD188782D}"/>
                </a:ext>
              </a:extLst>
            </p:cNvPr>
            <p:cNvSpPr/>
            <p:nvPr userDrawn="1"/>
          </p:nvSpPr>
          <p:spPr>
            <a:xfrm rot="5400000" flipH="1" flipV="1">
              <a:off x="7792644" y="3798001"/>
              <a:ext cx="1350830" cy="1351883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</p:grpSp>
      <p:sp>
        <p:nvSpPr>
          <p:cNvPr id="27" name="Slide Number Placeholder 3"/>
          <p:cNvSpPr>
            <a:spLocks noGrp="1"/>
          </p:cNvSpPr>
          <p:nvPr>
            <p:ph type="sldNum" sz="quarter" idx="21"/>
          </p:nvPr>
        </p:nvSpPr>
        <p:spPr bwMode="ltGray">
          <a:xfrm>
            <a:off x="8280000" y="4903201"/>
            <a:ext cx="648000" cy="250031"/>
          </a:xfrm>
        </p:spPr>
        <p:txBody>
          <a:bodyPr/>
          <a:lstStyle>
            <a:lvl1pPr>
              <a:defRPr>
                <a:solidFill>
                  <a:srgbClr val="C8C8C8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1BED137-BF55-A24E-BA59-5E86068FDD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3246" y="1059582"/>
            <a:ext cx="33274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oc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10">
            <a:extLst>
              <a:ext uri="{FF2B5EF4-FFF2-40B4-BE49-F238E27FC236}">
                <a16:creationId xmlns:a16="http://schemas.microsoft.com/office/drawing/2014/main" id="{878A21C3-D789-8743-B9EC-A828E557E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-2134"/>
            <a:ext cx="9150096" cy="5158800"/>
          </a:xfrm>
          <a:prstGeom prst="rect">
            <a:avLst/>
          </a:prstGeom>
        </p:spPr>
      </p:pic>
      <p:pic>
        <p:nvPicPr>
          <p:cNvPr id="13" name="Background right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760" y="-309364"/>
            <a:ext cx="1158240" cy="5452864"/>
          </a:xfrm>
          <a:prstGeom prst="rect">
            <a:avLst/>
          </a:prstGeom>
        </p:spPr>
      </p:pic>
      <p:pic>
        <p:nvPicPr>
          <p:cNvPr id="28" name="Background right">
            <a:extLst>
              <a:ext uri="{FF2B5EF4-FFF2-40B4-BE49-F238E27FC236}">
                <a16:creationId xmlns:a16="http://schemas.microsoft.com/office/drawing/2014/main" id="{0E93835D-15B9-BE40-BF42-D715E830A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88642" y="-391320"/>
            <a:ext cx="1946555" cy="916416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8A41E84-136E-6243-B508-9F7ED31AB136}"/>
              </a:ext>
            </a:extLst>
          </p:cNvPr>
          <p:cNvSpPr/>
          <p:nvPr userDrawn="1"/>
        </p:nvSpPr>
        <p:spPr>
          <a:xfrm>
            <a:off x="1475657" y="987426"/>
            <a:ext cx="6192688" cy="315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/>
          </a:p>
        </p:txBody>
      </p:sp>
      <p:sp>
        <p:nvSpPr>
          <p:cNvPr id="36" name="chkConfidential">
            <a:extLst>
              <a:ext uri="{FF2B5EF4-FFF2-40B4-BE49-F238E27FC236}">
                <a16:creationId xmlns:a16="http://schemas.microsoft.com/office/drawing/2014/main" id="{6693BA72-31C1-463E-A7B9-F1E60DED98A7}"/>
              </a:ext>
            </a:extLst>
          </p:cNvPr>
          <p:cNvSpPr/>
          <p:nvPr userDrawn="1"/>
        </p:nvSpPr>
        <p:spPr bwMode="gray">
          <a:xfrm>
            <a:off x="6260616" y="4515966"/>
            <a:ext cx="250030" cy="250030"/>
          </a:xfrm>
          <a:prstGeom prst="ellipse">
            <a:avLst/>
          </a:prstGeom>
          <a:pattFill prst="pct5">
            <a:fgClr>
              <a:srgbClr val="FF0000"/>
            </a:fgClr>
            <a:bgClr>
              <a:srgbClr val="FF0000"/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chkRestricted">
            <a:extLst>
              <a:ext uri="{FF2B5EF4-FFF2-40B4-BE49-F238E27FC236}">
                <a16:creationId xmlns:a16="http://schemas.microsoft.com/office/drawing/2014/main" id="{00CA5114-E20D-45F0-96AC-15DAB2AF65E5}"/>
              </a:ext>
            </a:extLst>
          </p:cNvPr>
          <p:cNvSpPr/>
          <p:nvPr userDrawn="1"/>
        </p:nvSpPr>
        <p:spPr bwMode="gray">
          <a:xfrm>
            <a:off x="4994967" y="4515966"/>
            <a:ext cx="250030" cy="250030"/>
          </a:xfrm>
          <a:prstGeom prst="ellipse">
            <a:avLst/>
          </a:prstGeom>
          <a:pattFill prst="pct5">
            <a:fgClr>
              <a:srgbClr val="FF6E23">
                <a:alpha val="0"/>
              </a:srgbClr>
            </a:fgClr>
            <a:bgClr>
              <a:srgbClr val="FF6E23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chkPublic">
            <a:extLst>
              <a:ext uri="{FF2B5EF4-FFF2-40B4-BE49-F238E27FC236}">
                <a16:creationId xmlns:a16="http://schemas.microsoft.com/office/drawing/2014/main" id="{E6CDD936-C45D-49E3-AA42-ED97F2886CC8}"/>
              </a:ext>
            </a:extLst>
          </p:cNvPr>
          <p:cNvSpPr/>
          <p:nvPr userDrawn="1"/>
        </p:nvSpPr>
        <p:spPr bwMode="gray">
          <a:xfrm>
            <a:off x="2516201" y="4515966"/>
            <a:ext cx="250030" cy="250030"/>
          </a:xfrm>
          <a:prstGeom prst="ellipse">
            <a:avLst/>
          </a:prstGeom>
          <a:pattFill prst="pct5">
            <a:fgClr>
              <a:srgbClr val="1C2691">
                <a:alpha val="0"/>
              </a:srgbClr>
            </a:fgClr>
            <a:bgClr>
              <a:srgbClr val="1C2691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chkInternal">
            <a:extLst>
              <a:ext uri="{FF2B5EF4-FFF2-40B4-BE49-F238E27FC236}">
                <a16:creationId xmlns:a16="http://schemas.microsoft.com/office/drawing/2014/main" id="{8B201DDA-2941-4890-873C-870BCDD925AB}"/>
              </a:ext>
            </a:extLst>
          </p:cNvPr>
          <p:cNvSpPr/>
          <p:nvPr userDrawn="1"/>
        </p:nvSpPr>
        <p:spPr bwMode="gray">
          <a:xfrm>
            <a:off x="3689253" y="4515966"/>
            <a:ext cx="250030" cy="250030"/>
          </a:xfrm>
          <a:prstGeom prst="ellipse">
            <a:avLst/>
          </a:prstGeom>
          <a:pattFill prst="pct5">
            <a:fgClr>
              <a:srgbClr val="B878BF">
                <a:alpha val="0"/>
              </a:srgbClr>
            </a:fgClr>
            <a:bgClr>
              <a:srgbClr val="B878BF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txtConfidential">
            <a:extLst>
              <a:ext uri="{FF2B5EF4-FFF2-40B4-BE49-F238E27FC236}">
                <a16:creationId xmlns:a16="http://schemas.microsoft.com/office/drawing/2014/main" id="{C37DDCC5-B07C-4A26-8A2E-6916FC72F2E7}"/>
              </a:ext>
            </a:extLst>
          </p:cNvPr>
          <p:cNvSpPr/>
          <p:nvPr userDrawn="1"/>
        </p:nvSpPr>
        <p:spPr bwMode="gray">
          <a:xfrm>
            <a:off x="5669868" y="4904414"/>
            <a:ext cx="1422412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CONFIDENTIAL</a:t>
            </a:r>
          </a:p>
        </p:txBody>
      </p:sp>
      <p:sp>
        <p:nvSpPr>
          <p:cNvPr id="41" name="txtRestricted">
            <a:extLst>
              <a:ext uri="{FF2B5EF4-FFF2-40B4-BE49-F238E27FC236}">
                <a16:creationId xmlns:a16="http://schemas.microsoft.com/office/drawing/2014/main" id="{E4C388CD-A243-44C4-9CB1-FB99534D74FA}"/>
              </a:ext>
            </a:extLst>
          </p:cNvPr>
          <p:cNvSpPr/>
          <p:nvPr userDrawn="1"/>
        </p:nvSpPr>
        <p:spPr bwMode="gray">
          <a:xfrm>
            <a:off x="4562433" y="4904414"/>
            <a:ext cx="1107436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RESTRICTED</a:t>
            </a:r>
          </a:p>
        </p:txBody>
      </p:sp>
      <p:sp>
        <p:nvSpPr>
          <p:cNvPr id="42" name="txtPublic">
            <a:extLst>
              <a:ext uri="{FF2B5EF4-FFF2-40B4-BE49-F238E27FC236}">
                <a16:creationId xmlns:a16="http://schemas.microsoft.com/office/drawing/2014/main" id="{1D11143C-5B06-47E5-B45B-EA51CD6A3962}"/>
              </a:ext>
            </a:extLst>
          </p:cNvPr>
          <p:cNvSpPr/>
          <p:nvPr userDrawn="1"/>
        </p:nvSpPr>
        <p:spPr bwMode="gray">
          <a:xfrm>
            <a:off x="2285493" y="4904415"/>
            <a:ext cx="711206" cy="210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PUBLIC</a:t>
            </a:r>
          </a:p>
        </p:txBody>
      </p:sp>
      <p:sp>
        <p:nvSpPr>
          <p:cNvPr id="43" name="txtInternal">
            <a:extLst>
              <a:ext uri="{FF2B5EF4-FFF2-40B4-BE49-F238E27FC236}">
                <a16:creationId xmlns:a16="http://schemas.microsoft.com/office/drawing/2014/main" id="{C935F8F4-301D-4DF6-BCD2-0D8701D32C74}"/>
              </a:ext>
            </a:extLst>
          </p:cNvPr>
          <p:cNvSpPr/>
          <p:nvPr userDrawn="1"/>
        </p:nvSpPr>
        <p:spPr bwMode="gray">
          <a:xfrm>
            <a:off x="3303959" y="4904415"/>
            <a:ext cx="997759" cy="20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INTERNAL</a:t>
            </a:r>
          </a:p>
        </p:txBody>
      </p:sp>
      <p:cxnSp>
        <p:nvCxnSpPr>
          <p:cNvPr id="44" name="Connecteur droit 25">
            <a:extLst>
              <a:ext uri="{FF2B5EF4-FFF2-40B4-BE49-F238E27FC236}">
                <a16:creationId xmlns:a16="http://schemas.microsoft.com/office/drawing/2014/main" id="{FC0E8454-E57C-411E-9C78-8398B2102268}"/>
              </a:ext>
            </a:extLst>
          </p:cNvPr>
          <p:cNvCxnSpPr>
            <a:cxnSpLocks/>
          </p:cNvCxnSpPr>
          <p:nvPr userDrawn="1"/>
        </p:nvCxnSpPr>
        <p:spPr>
          <a:xfrm>
            <a:off x="322159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25">
            <a:extLst>
              <a:ext uri="{FF2B5EF4-FFF2-40B4-BE49-F238E27FC236}">
                <a16:creationId xmlns:a16="http://schemas.microsoft.com/office/drawing/2014/main" id="{7CF81292-D4B1-48DD-9CFF-7232C1915F4B}"/>
              </a:ext>
            </a:extLst>
          </p:cNvPr>
          <p:cNvCxnSpPr>
            <a:cxnSpLocks/>
          </p:cNvCxnSpPr>
          <p:nvPr userDrawn="1"/>
        </p:nvCxnSpPr>
        <p:spPr>
          <a:xfrm>
            <a:off x="4517740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25">
            <a:extLst>
              <a:ext uri="{FF2B5EF4-FFF2-40B4-BE49-F238E27FC236}">
                <a16:creationId xmlns:a16="http://schemas.microsoft.com/office/drawing/2014/main" id="{1699289E-6D7A-4B29-B142-3FD7563250D3}"/>
              </a:ext>
            </a:extLst>
          </p:cNvPr>
          <p:cNvCxnSpPr>
            <a:cxnSpLocks/>
          </p:cNvCxnSpPr>
          <p:nvPr userDrawn="1"/>
        </p:nvCxnSpPr>
        <p:spPr>
          <a:xfrm>
            <a:off x="574187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83420" y="3373289"/>
            <a:ext cx="5177160" cy="350590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83420" y="2377478"/>
            <a:ext cx="5177160" cy="968400"/>
          </a:xfr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dirty="0"/>
            </a:lvl1pPr>
          </a:lstStyle>
          <a:p>
            <a:pPr lvl="0"/>
            <a:r>
              <a:rPr lang="en-GB"/>
              <a:t>Click to edit Master title style in 2 lines max.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280000" y="4903201"/>
            <a:ext cx="648000" cy="250031"/>
          </a:xfr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4B81763-4DC6-DB40-81E7-633B23ADAB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9" y="1563682"/>
            <a:ext cx="2717800" cy="774699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037279-F6D4-5545-B9E0-6D584C4227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20073" y="1563638"/>
            <a:ext cx="1916217" cy="600075"/>
          </a:xfrm>
        </p:spPr>
        <p:txBody>
          <a:bodyPr anchor="ctr"/>
          <a:lstStyle>
            <a:lvl1pPr algn="ctr">
              <a:buNone/>
              <a:defRPr sz="2000" b="1"/>
            </a:lvl1pPr>
          </a:lstStyle>
          <a:p>
            <a:r>
              <a:rPr lang="en-GB"/>
              <a:t>L</a:t>
            </a:r>
            <a:r>
              <a:rPr lang="en-BE"/>
              <a:t>ogo Partner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3D7EFC-37C1-E446-93B7-B2C06EB81B93}"/>
              </a:ext>
            </a:extLst>
          </p:cNvPr>
          <p:cNvGrpSpPr/>
          <p:nvPr userDrawn="1"/>
        </p:nvGrpSpPr>
        <p:grpSpPr>
          <a:xfrm>
            <a:off x="1469188" y="975215"/>
            <a:ext cx="6199157" cy="3169750"/>
            <a:chOff x="1469187" y="975214"/>
            <a:chExt cx="6199157" cy="3169750"/>
          </a:xfrm>
        </p:grpSpPr>
        <p:sp>
          <p:nvSpPr>
            <p:cNvPr id="31" name="L-shape 30">
              <a:extLst>
                <a:ext uri="{FF2B5EF4-FFF2-40B4-BE49-F238E27FC236}">
                  <a16:creationId xmlns:a16="http://schemas.microsoft.com/office/drawing/2014/main" id="{EDF6484A-C1C9-DB41-AD25-CD333112003E}"/>
                </a:ext>
              </a:extLst>
            </p:cNvPr>
            <p:cNvSpPr/>
            <p:nvPr userDrawn="1"/>
          </p:nvSpPr>
          <p:spPr>
            <a:xfrm rot="5400000" flipH="1" flipV="1">
              <a:off x="6652793" y="3129412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  <p:sp>
          <p:nvSpPr>
            <p:cNvPr id="32" name="L-shape 31">
              <a:extLst>
                <a:ext uri="{FF2B5EF4-FFF2-40B4-BE49-F238E27FC236}">
                  <a16:creationId xmlns:a16="http://schemas.microsoft.com/office/drawing/2014/main" id="{B13CADEA-65B2-A541-858F-0B8505D92F86}"/>
                </a:ext>
              </a:extLst>
            </p:cNvPr>
            <p:cNvSpPr/>
            <p:nvPr userDrawn="1"/>
          </p:nvSpPr>
          <p:spPr>
            <a:xfrm rot="5400000">
              <a:off x="1469583" y="974818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</p:grpSp>
    </p:spTree>
    <p:extLst>
      <p:ext uri="{BB962C8B-B14F-4D97-AF65-F5344CB8AC3E}">
        <p14:creationId xmlns:p14="http://schemas.microsoft.com/office/powerpoint/2010/main" val="32556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 A">
    <p:bg bwMode="auto">
      <p:bgPr>
        <a:gradFill>
          <a:gsLst>
            <a:gs pos="77000">
              <a:srgbClr val="00AAFF"/>
            </a:gs>
            <a:gs pos="0">
              <a:srgbClr val="0066B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 Title"/>
          <p:cNvSpPr>
            <a:spLocks noGrp="1"/>
          </p:cNvSpPr>
          <p:nvPr>
            <p:ph type="title" hasCustomPrompt="1"/>
          </p:nvPr>
        </p:nvSpPr>
        <p:spPr>
          <a:xfrm>
            <a:off x="1475657" y="2157765"/>
            <a:ext cx="6192687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ts val="3300"/>
              </a:lnSpc>
              <a:defRPr lang="en-GB" sz="3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en-US"/>
              <a:t>Chapter title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AB6A5B-D191-7849-8B3A-7EE82E413A4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000" y="4903201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380A40-20EC-C144-8776-20040B7BCB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2824" y="4903201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92EEBC-D24D-9142-8493-3885E0E710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280001" y="4903201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D074F7-D1D6-0F41-B67C-B8565DCB6811}"/>
              </a:ext>
            </a:extLst>
          </p:cNvPr>
          <p:cNvGrpSpPr/>
          <p:nvPr userDrawn="1"/>
        </p:nvGrpSpPr>
        <p:grpSpPr>
          <a:xfrm>
            <a:off x="1138315" y="638621"/>
            <a:ext cx="6867375" cy="3855147"/>
            <a:chOff x="1138314" y="638621"/>
            <a:chExt cx="6867375" cy="3855147"/>
          </a:xfrm>
          <a:solidFill>
            <a:schemeClr val="bg1"/>
          </a:solidFill>
        </p:grpSpPr>
        <p:sp>
          <p:nvSpPr>
            <p:cNvPr id="14" name="L-shape 13">
              <a:extLst>
                <a:ext uri="{FF2B5EF4-FFF2-40B4-BE49-F238E27FC236}">
                  <a16:creationId xmlns:a16="http://schemas.microsoft.com/office/drawing/2014/main" id="{248EA74F-DEAF-C040-AF9F-3EC9EE8C9259}"/>
                </a:ext>
              </a:extLst>
            </p:cNvPr>
            <p:cNvSpPr/>
            <p:nvPr userDrawn="1"/>
          </p:nvSpPr>
          <p:spPr>
            <a:xfrm rot="5400000" flipH="1" flipV="1">
              <a:off x="6990138" y="3478216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  <p:sp>
          <p:nvSpPr>
            <p:cNvPr id="15" name="L-shape 14">
              <a:extLst>
                <a:ext uri="{FF2B5EF4-FFF2-40B4-BE49-F238E27FC236}">
                  <a16:creationId xmlns:a16="http://schemas.microsoft.com/office/drawing/2014/main" id="{090507C8-E230-1749-8F3A-5337AE65E16B}"/>
                </a:ext>
              </a:extLst>
            </p:cNvPr>
            <p:cNvSpPr/>
            <p:nvPr userDrawn="1"/>
          </p:nvSpPr>
          <p:spPr>
            <a:xfrm rot="5400000">
              <a:off x="1138710" y="638225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</p:grpSp>
    </p:spTree>
    <p:extLst>
      <p:ext uri="{BB962C8B-B14F-4D97-AF65-F5344CB8AC3E}">
        <p14:creationId xmlns:p14="http://schemas.microsoft.com/office/powerpoint/2010/main" val="8191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A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 Title"/>
          <p:cNvSpPr>
            <a:spLocks noGrp="1"/>
          </p:cNvSpPr>
          <p:nvPr>
            <p:ph type="title" hasCustomPrompt="1"/>
          </p:nvPr>
        </p:nvSpPr>
        <p:spPr>
          <a:xfrm>
            <a:off x="1476000" y="2157765"/>
            <a:ext cx="6192000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ts val="3300"/>
              </a:lnSpc>
              <a:defRPr lang="en-GB" sz="32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en-US"/>
              <a:t>Chapter title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32DA4-6B11-7042-B9DD-F62F09A0A2F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000" y="4903201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F8628-7467-D142-9793-27816C6A27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2824" y="4903201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4EFBE-0F8F-6B42-B8D5-49C898F74FE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280001" y="4903201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9C03CB-9ECC-3C4C-B630-BA17E3C9E178}"/>
              </a:ext>
            </a:extLst>
          </p:cNvPr>
          <p:cNvGrpSpPr/>
          <p:nvPr userDrawn="1"/>
        </p:nvGrpSpPr>
        <p:grpSpPr>
          <a:xfrm>
            <a:off x="1138315" y="638621"/>
            <a:ext cx="6867375" cy="3855147"/>
            <a:chOff x="1138314" y="638621"/>
            <a:chExt cx="6867375" cy="3855147"/>
          </a:xfrm>
          <a:solidFill>
            <a:schemeClr val="bg1"/>
          </a:solidFill>
        </p:grpSpPr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FE6C7136-15D8-C545-A574-1C7E87654D4E}"/>
                </a:ext>
              </a:extLst>
            </p:cNvPr>
            <p:cNvSpPr/>
            <p:nvPr userDrawn="1"/>
          </p:nvSpPr>
          <p:spPr>
            <a:xfrm rot="5400000" flipH="1" flipV="1">
              <a:off x="6990138" y="3478216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2A6F7B06-8D5A-AB4D-9B9C-C7F3289AEB8C}"/>
                </a:ext>
              </a:extLst>
            </p:cNvPr>
            <p:cNvSpPr/>
            <p:nvPr userDrawn="1"/>
          </p:nvSpPr>
          <p:spPr>
            <a:xfrm rot="5400000">
              <a:off x="1138710" y="638225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</p:grpSp>
    </p:spTree>
    <p:extLst>
      <p:ext uri="{BB962C8B-B14F-4D97-AF65-F5344CB8AC3E}">
        <p14:creationId xmlns:p14="http://schemas.microsoft.com/office/powerpoint/2010/main" val="27271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pter A">
    <p:bg bwMode="auto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 Title"/>
          <p:cNvSpPr>
            <a:spLocks noGrp="1"/>
          </p:cNvSpPr>
          <p:nvPr>
            <p:ph type="title" hasCustomPrompt="1"/>
          </p:nvPr>
        </p:nvSpPr>
        <p:spPr>
          <a:xfrm>
            <a:off x="1476000" y="2157765"/>
            <a:ext cx="6192000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ts val="3300"/>
              </a:lnSpc>
              <a:defRPr lang="en-GB" sz="3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en-US"/>
              <a:t>Chapter title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851A2-BBC1-E347-9003-C54B4676373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000" y="4903201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BD988-7471-804E-A1E8-9C281A7B606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2824" y="4903201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983C4-A3B7-BD4F-82BA-BE91CC0EF7A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280001" y="4903201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81844D-B583-E046-9534-83F12B6C08E9}"/>
              </a:ext>
            </a:extLst>
          </p:cNvPr>
          <p:cNvGrpSpPr/>
          <p:nvPr userDrawn="1"/>
        </p:nvGrpSpPr>
        <p:grpSpPr>
          <a:xfrm>
            <a:off x="1138315" y="638621"/>
            <a:ext cx="6867375" cy="3855147"/>
            <a:chOff x="1138314" y="638621"/>
            <a:chExt cx="6867375" cy="3855147"/>
          </a:xfrm>
          <a:solidFill>
            <a:schemeClr val="bg1"/>
          </a:solidFill>
        </p:grpSpPr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AAA61AE1-08F6-4540-AF1B-233CBFBA961E}"/>
                </a:ext>
              </a:extLst>
            </p:cNvPr>
            <p:cNvSpPr/>
            <p:nvPr userDrawn="1"/>
          </p:nvSpPr>
          <p:spPr>
            <a:xfrm rot="5400000" flipH="1" flipV="1">
              <a:off x="6990138" y="3478216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63BBFE11-DD8D-744E-A692-4481D54B5457}"/>
                </a:ext>
              </a:extLst>
            </p:cNvPr>
            <p:cNvSpPr/>
            <p:nvPr userDrawn="1"/>
          </p:nvSpPr>
          <p:spPr>
            <a:xfrm rot="5400000">
              <a:off x="1138710" y="638225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</p:grpSp>
    </p:spTree>
    <p:extLst>
      <p:ext uri="{BB962C8B-B14F-4D97-AF65-F5344CB8AC3E}">
        <p14:creationId xmlns:p14="http://schemas.microsoft.com/office/powerpoint/2010/main" val="16286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hapter A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 Title"/>
          <p:cNvSpPr>
            <a:spLocks noGrp="1"/>
          </p:cNvSpPr>
          <p:nvPr>
            <p:ph type="title" hasCustomPrompt="1"/>
          </p:nvPr>
        </p:nvSpPr>
        <p:spPr>
          <a:xfrm>
            <a:off x="1476000" y="2157765"/>
            <a:ext cx="6192000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ts val="3300"/>
              </a:lnSpc>
              <a:defRPr lang="en-GB" sz="3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en-US"/>
              <a:t>Chapter title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95D51-A556-BD42-B03D-9E3178117FAB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000" y="4903201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4FA91-3512-A742-9B28-B822CD30819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2824" y="4903201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B2E38-EEE1-F042-A0C1-F3C0CA0D59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280001" y="4903201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7AE8BC-19E9-3946-A341-4A11FEEC76AA}"/>
              </a:ext>
            </a:extLst>
          </p:cNvPr>
          <p:cNvGrpSpPr/>
          <p:nvPr userDrawn="1"/>
        </p:nvGrpSpPr>
        <p:grpSpPr>
          <a:xfrm>
            <a:off x="1138315" y="638621"/>
            <a:ext cx="6867375" cy="3855147"/>
            <a:chOff x="1138314" y="638621"/>
            <a:chExt cx="6867375" cy="3855147"/>
          </a:xfrm>
          <a:solidFill>
            <a:schemeClr val="bg1"/>
          </a:solidFill>
        </p:grpSpPr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EA845948-7FF6-D24D-BDB2-14AF0F6C825C}"/>
                </a:ext>
              </a:extLst>
            </p:cNvPr>
            <p:cNvSpPr/>
            <p:nvPr userDrawn="1"/>
          </p:nvSpPr>
          <p:spPr>
            <a:xfrm rot="5400000" flipH="1" flipV="1">
              <a:off x="6990138" y="3478216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9E8E29A8-ED0C-5642-BF1A-9121A7EDEFFF}"/>
                </a:ext>
              </a:extLst>
            </p:cNvPr>
            <p:cNvSpPr/>
            <p:nvPr userDrawn="1"/>
          </p:nvSpPr>
          <p:spPr>
            <a:xfrm rot="5400000">
              <a:off x="1138710" y="638225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</p:grpSp>
    </p:spTree>
    <p:extLst>
      <p:ext uri="{BB962C8B-B14F-4D97-AF65-F5344CB8AC3E}">
        <p14:creationId xmlns:p14="http://schemas.microsoft.com/office/powerpoint/2010/main" val="214819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hapter A">
    <p:bg bwMode="auto">
      <p:bgPr>
        <a:solidFill>
          <a:srgbClr val="008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 Title"/>
          <p:cNvSpPr>
            <a:spLocks noGrp="1"/>
          </p:cNvSpPr>
          <p:nvPr>
            <p:ph type="title" hasCustomPrompt="1"/>
          </p:nvPr>
        </p:nvSpPr>
        <p:spPr>
          <a:xfrm>
            <a:off x="1476000" y="2157765"/>
            <a:ext cx="6192000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ts val="3300"/>
              </a:lnSpc>
              <a:defRPr lang="en-GB" sz="3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en-US"/>
              <a:t>Chapter title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9E42E-8D64-C143-9AF1-C28D244B3B4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000" y="4903201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20E4C-8556-534F-AEA3-1DD42108B83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2824" y="4903201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82319-07E9-044B-A18C-318B3F15DF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280001" y="4903201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C22C83-CB8C-BA41-8408-123F1E0B3E74}"/>
              </a:ext>
            </a:extLst>
          </p:cNvPr>
          <p:cNvGrpSpPr/>
          <p:nvPr userDrawn="1"/>
        </p:nvGrpSpPr>
        <p:grpSpPr>
          <a:xfrm>
            <a:off x="1138315" y="638621"/>
            <a:ext cx="6867375" cy="3855147"/>
            <a:chOff x="1138314" y="638621"/>
            <a:chExt cx="6867375" cy="3855147"/>
          </a:xfrm>
          <a:solidFill>
            <a:schemeClr val="bg1"/>
          </a:solidFill>
        </p:grpSpPr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821A64EF-2CEE-F846-9957-402D77576E6F}"/>
                </a:ext>
              </a:extLst>
            </p:cNvPr>
            <p:cNvSpPr/>
            <p:nvPr userDrawn="1"/>
          </p:nvSpPr>
          <p:spPr>
            <a:xfrm rot="5400000" flipH="1" flipV="1">
              <a:off x="6990138" y="3478216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D8C63F2E-7EFF-BF47-A58F-5C5F6C4E5534}"/>
                </a:ext>
              </a:extLst>
            </p:cNvPr>
            <p:cNvSpPr/>
            <p:nvPr userDrawn="1"/>
          </p:nvSpPr>
          <p:spPr>
            <a:xfrm rot="5400000">
              <a:off x="1138710" y="638225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</p:grpSp>
    </p:spTree>
    <p:extLst>
      <p:ext uri="{BB962C8B-B14F-4D97-AF65-F5344CB8AC3E}">
        <p14:creationId xmlns:p14="http://schemas.microsoft.com/office/powerpoint/2010/main" val="350801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pter 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1">
            <a:extLst>
              <a:ext uri="{FF2B5EF4-FFF2-40B4-BE49-F238E27FC236}">
                <a16:creationId xmlns:a16="http://schemas.microsoft.com/office/drawing/2014/main" id="{C1D80B02-3ED4-4E1E-A897-042DB3BFBF0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1" y="1"/>
            <a:ext cx="9151610" cy="5143499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" name="Chapter Title"/>
          <p:cNvSpPr>
            <a:spLocks noGrp="1"/>
          </p:cNvSpPr>
          <p:nvPr userDrawn="1">
            <p:ph type="title" hasCustomPrompt="1"/>
          </p:nvPr>
        </p:nvSpPr>
        <p:spPr>
          <a:xfrm>
            <a:off x="4139952" y="2031811"/>
            <a:ext cx="3456384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ts val="3300"/>
              </a:lnSpc>
              <a:defRPr lang="en-GB" sz="3200">
                <a:solidFill>
                  <a:schemeClr val="accent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en-US"/>
              <a:t>Slogan </a:t>
            </a:r>
            <a:br>
              <a:rPr lang="en-US"/>
            </a:br>
            <a:r>
              <a:rPr lang="en-US"/>
              <a:t>our quote </a:t>
            </a:r>
            <a:br>
              <a:rPr lang="en-US"/>
            </a:br>
            <a:r>
              <a:rPr lang="en-US"/>
              <a:t>with 4 lines maximum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65891-49B6-B94F-ACAC-0A9A5E5A69E6}"/>
              </a:ext>
            </a:extLst>
          </p:cNvPr>
          <p:cNvSpPr>
            <a:spLocks noGrp="1"/>
          </p:cNvSpPr>
          <p:nvPr userDrawn="1">
            <p:ph type="dt" sz="half" idx="26"/>
          </p:nvPr>
        </p:nvSpPr>
        <p:spPr>
          <a:xfrm>
            <a:off x="540000" y="4903201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49AB2-1AF6-FF4E-B2C4-5CD76031E779}"/>
              </a:ext>
            </a:extLst>
          </p:cNvPr>
          <p:cNvSpPr>
            <a:spLocks noGrp="1"/>
          </p:cNvSpPr>
          <p:nvPr userDrawn="1">
            <p:ph type="ftr" sz="quarter" idx="27"/>
          </p:nvPr>
        </p:nvSpPr>
        <p:spPr>
          <a:xfrm>
            <a:off x="1152824" y="4903201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9211F-2542-3E46-8F53-D42A8F9A0BEB}"/>
              </a:ext>
            </a:extLst>
          </p:cNvPr>
          <p:cNvSpPr>
            <a:spLocks noGrp="1"/>
          </p:cNvSpPr>
          <p:nvPr userDrawn="1">
            <p:ph type="sldNum" sz="quarter" idx="28"/>
          </p:nvPr>
        </p:nvSpPr>
        <p:spPr>
          <a:xfrm>
            <a:off x="8280001" y="4903201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5ACF17C1-CB07-844B-8B1A-52935C25A1E3}"/>
              </a:ext>
            </a:extLst>
          </p:cNvPr>
          <p:cNvSpPr/>
          <p:nvPr userDrawn="1"/>
        </p:nvSpPr>
        <p:spPr>
          <a:xfrm rot="5400000">
            <a:off x="3361552" y="825484"/>
            <a:ext cx="827972" cy="828618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410D150-A93B-4948-9CD6-D1443FA07833}"/>
              </a:ext>
            </a:extLst>
          </p:cNvPr>
          <p:cNvSpPr/>
          <p:nvPr userDrawn="1"/>
        </p:nvSpPr>
        <p:spPr>
          <a:xfrm rot="5400000" flipH="1" flipV="1">
            <a:off x="6782458" y="3237631"/>
            <a:ext cx="827972" cy="828618"/>
          </a:xfrm>
          <a:prstGeom prst="corner">
            <a:avLst>
              <a:gd name="adj1" fmla="val 32977"/>
              <a:gd name="adj2" fmla="val 33563"/>
            </a:avLst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/>
          </a:p>
        </p:txBody>
      </p: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FB54BBB6-3775-B84C-A5BE-FC805A07B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3" y="339503"/>
            <a:ext cx="2768600" cy="774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9AFD1B-71F2-034E-8A9B-DBC4E201E0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416973"/>
            <a:ext cx="2174240" cy="619760"/>
          </a:xfrm>
          <a:prstGeom prst="rect">
            <a:avLst/>
          </a:prstGeom>
        </p:spPr>
      </p:pic>
      <p:sp>
        <p:nvSpPr>
          <p:cNvPr id="7" name="TxtMention2">
            <a:extLst>
              <a:ext uri="{FF2B5EF4-FFF2-40B4-BE49-F238E27FC236}">
                <a16:creationId xmlns:a16="http://schemas.microsoft.com/office/drawing/2014/main" id="{F157DB15-C7FB-4B99-B632-E464F6C3AD50}"/>
              </a:ext>
            </a:extLst>
          </p:cNvPr>
          <p:cNvSpPr txBox="1"/>
          <p:nvPr userDrawn="1"/>
        </p:nvSpPr>
        <p:spPr>
          <a:xfrm>
            <a:off x="8890000" y="4127500"/>
            <a:ext cx="261610" cy="635000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pPr algn="r"/>
            <a:r>
              <a:rPr lang="fr-BE" sz="500" b="1">
                <a:solidFill>
                  <a:srgbClr val="FF0000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4760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1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gradFill>
          <a:gsLst>
            <a:gs pos="77000">
              <a:srgbClr val="00AAFF"/>
            </a:gs>
            <a:gs pos="0">
              <a:srgbClr val="0066B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00399" y="3112681"/>
            <a:ext cx="8140363" cy="323165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500400" y="1865075"/>
            <a:ext cx="8140363" cy="1186405"/>
          </a:xfrm>
        </p:spPr>
        <p:txBody>
          <a:bodyPr anchor="b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br>
              <a:rPr lang="en-GB"/>
            </a:br>
            <a:r>
              <a:rPr lang="en-GB"/>
              <a:t>style in 2 lines max.</a:t>
            </a:r>
          </a:p>
        </p:txBody>
      </p:sp>
      <p:sp>
        <p:nvSpPr>
          <p:cNvPr id="18" name="chkConfidential"/>
          <p:cNvSpPr/>
          <p:nvPr userDrawn="1"/>
        </p:nvSpPr>
        <p:spPr bwMode="gray">
          <a:xfrm>
            <a:off x="6260616" y="4515966"/>
            <a:ext cx="250030" cy="250030"/>
          </a:xfrm>
          <a:prstGeom prst="ellipse">
            <a:avLst/>
          </a:prstGeom>
          <a:pattFill prst="pct5">
            <a:fgClr>
              <a:srgbClr val="FF0000">
                <a:alpha val="0"/>
              </a:srgbClr>
            </a:fgClr>
            <a:bgClr>
              <a:srgbClr val="FF0000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chkRestricted"/>
          <p:cNvSpPr/>
          <p:nvPr userDrawn="1"/>
        </p:nvSpPr>
        <p:spPr bwMode="gray">
          <a:xfrm>
            <a:off x="4994966" y="4515966"/>
            <a:ext cx="250030" cy="250030"/>
          </a:xfrm>
          <a:prstGeom prst="ellipse">
            <a:avLst/>
          </a:prstGeom>
          <a:pattFill prst="pct5">
            <a:fgClr>
              <a:srgbClr val="FF6E23">
                <a:alpha val="0"/>
              </a:srgbClr>
            </a:fgClr>
            <a:bgClr>
              <a:srgbClr val="FF6E23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hkPublic"/>
          <p:cNvSpPr/>
          <p:nvPr userDrawn="1"/>
        </p:nvSpPr>
        <p:spPr bwMode="gray">
          <a:xfrm>
            <a:off x="2516200" y="4515966"/>
            <a:ext cx="250030" cy="250030"/>
          </a:xfrm>
          <a:prstGeom prst="ellipse">
            <a:avLst/>
          </a:prstGeom>
          <a:pattFill prst="pct5">
            <a:fgClr>
              <a:srgbClr val="1C2691">
                <a:alpha val="0"/>
              </a:srgbClr>
            </a:fgClr>
            <a:bgClr>
              <a:srgbClr val="1C2691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chkInternal"/>
          <p:cNvSpPr/>
          <p:nvPr userDrawn="1"/>
        </p:nvSpPr>
        <p:spPr bwMode="gray">
          <a:xfrm>
            <a:off x="3689253" y="4515966"/>
            <a:ext cx="250030" cy="250030"/>
          </a:xfrm>
          <a:prstGeom prst="ellipse">
            <a:avLst/>
          </a:prstGeom>
          <a:pattFill prst="pct5">
            <a:fgClr>
              <a:srgbClr val="B878BF"/>
            </a:fgClr>
            <a:bgClr>
              <a:srgbClr val="B878BF"/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xtConfidential"/>
          <p:cNvSpPr/>
          <p:nvPr userDrawn="1"/>
        </p:nvSpPr>
        <p:spPr bwMode="gray">
          <a:xfrm>
            <a:off x="5669868" y="4904414"/>
            <a:ext cx="1422412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CONFIDENTIAL</a:t>
            </a:r>
          </a:p>
        </p:txBody>
      </p:sp>
      <p:sp>
        <p:nvSpPr>
          <p:cNvPr id="24" name="txtRestricted"/>
          <p:cNvSpPr/>
          <p:nvPr userDrawn="1"/>
        </p:nvSpPr>
        <p:spPr bwMode="gray">
          <a:xfrm>
            <a:off x="4562432" y="4904414"/>
            <a:ext cx="1107436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RESTRICTED</a:t>
            </a:r>
          </a:p>
        </p:txBody>
      </p:sp>
      <p:sp>
        <p:nvSpPr>
          <p:cNvPr id="25" name="txtPublic"/>
          <p:cNvSpPr/>
          <p:nvPr userDrawn="1"/>
        </p:nvSpPr>
        <p:spPr bwMode="gray">
          <a:xfrm>
            <a:off x="2285492" y="4904414"/>
            <a:ext cx="711206" cy="210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PUBLIC</a:t>
            </a:r>
          </a:p>
        </p:txBody>
      </p:sp>
      <p:sp>
        <p:nvSpPr>
          <p:cNvPr id="35" name="txtInternal"/>
          <p:cNvSpPr/>
          <p:nvPr userDrawn="1"/>
        </p:nvSpPr>
        <p:spPr bwMode="gray">
          <a:xfrm>
            <a:off x="3303958" y="4904414"/>
            <a:ext cx="997759" cy="20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B878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INTERNAL</a:t>
            </a:r>
          </a:p>
        </p:txBody>
      </p:sp>
      <p:cxnSp>
        <p:nvCxnSpPr>
          <p:cNvPr id="44" name="Connecteur droit 25">
            <a:extLst>
              <a:ext uri="{FF2B5EF4-FFF2-40B4-BE49-F238E27FC236}">
                <a16:creationId xmlns:a16="http://schemas.microsoft.com/office/drawing/2014/main" id="{61571DE5-E4FD-4DE0-9B23-74465AA1D77A}"/>
              </a:ext>
            </a:extLst>
          </p:cNvPr>
          <p:cNvCxnSpPr>
            <a:cxnSpLocks/>
          </p:cNvCxnSpPr>
          <p:nvPr userDrawn="1"/>
        </p:nvCxnSpPr>
        <p:spPr>
          <a:xfrm>
            <a:off x="322159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25">
            <a:extLst>
              <a:ext uri="{FF2B5EF4-FFF2-40B4-BE49-F238E27FC236}">
                <a16:creationId xmlns:a16="http://schemas.microsoft.com/office/drawing/2014/main" id="{71BDBA42-79C2-403A-B404-78652C5184F9}"/>
              </a:ext>
            </a:extLst>
          </p:cNvPr>
          <p:cNvCxnSpPr>
            <a:cxnSpLocks/>
          </p:cNvCxnSpPr>
          <p:nvPr userDrawn="1"/>
        </p:nvCxnSpPr>
        <p:spPr>
          <a:xfrm>
            <a:off x="4517740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25">
            <a:extLst>
              <a:ext uri="{FF2B5EF4-FFF2-40B4-BE49-F238E27FC236}">
                <a16:creationId xmlns:a16="http://schemas.microsoft.com/office/drawing/2014/main" id="{42C816BF-E175-48E8-8CA9-B4D1D14605E5}"/>
              </a:ext>
            </a:extLst>
          </p:cNvPr>
          <p:cNvCxnSpPr>
            <a:cxnSpLocks/>
          </p:cNvCxnSpPr>
          <p:nvPr userDrawn="1"/>
        </p:nvCxnSpPr>
        <p:spPr>
          <a:xfrm>
            <a:off x="574187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0BBEC2E7-EA7C-7144-92BB-49DAC23162AF}"/>
              </a:ext>
            </a:extLst>
          </p:cNvPr>
          <p:cNvGrpSpPr/>
          <p:nvPr userDrawn="1"/>
        </p:nvGrpSpPr>
        <p:grpSpPr>
          <a:xfrm>
            <a:off x="-1" y="-2131"/>
            <a:ext cx="9144001" cy="5151489"/>
            <a:chOff x="-1" y="-2131"/>
            <a:chExt cx="9144001" cy="5151489"/>
          </a:xfrm>
        </p:grpSpPr>
        <p:sp>
          <p:nvSpPr>
            <p:cNvPr id="26" name="L-shape 25">
              <a:extLst>
                <a:ext uri="{FF2B5EF4-FFF2-40B4-BE49-F238E27FC236}">
                  <a16:creationId xmlns:a16="http://schemas.microsoft.com/office/drawing/2014/main" id="{E0AC3262-8400-7041-BCD4-8E2D4D5025F6}"/>
                </a:ext>
              </a:extLst>
            </p:cNvPr>
            <p:cNvSpPr/>
            <p:nvPr userDrawn="1"/>
          </p:nvSpPr>
          <p:spPr>
            <a:xfrm rot="5400000">
              <a:off x="526" y="-2658"/>
              <a:ext cx="1350830" cy="1351883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8" name="L-shape 27">
              <a:extLst>
                <a:ext uri="{FF2B5EF4-FFF2-40B4-BE49-F238E27FC236}">
                  <a16:creationId xmlns:a16="http://schemas.microsoft.com/office/drawing/2014/main" id="{DA2D2854-39BE-1446-81E8-CB9BD188782D}"/>
                </a:ext>
              </a:extLst>
            </p:cNvPr>
            <p:cNvSpPr/>
            <p:nvPr userDrawn="1"/>
          </p:nvSpPr>
          <p:spPr>
            <a:xfrm rot="5400000" flipH="1" flipV="1">
              <a:off x="7792644" y="3798001"/>
              <a:ext cx="1350830" cy="1351883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27" name="Slide Number Placeholder 3"/>
          <p:cNvSpPr>
            <a:spLocks noGrp="1"/>
          </p:cNvSpPr>
          <p:nvPr>
            <p:ph type="sldNum" sz="quarter" idx="21"/>
          </p:nvPr>
        </p:nvSpPr>
        <p:spPr bwMode="ltGray">
          <a:xfrm>
            <a:off x="8280000" y="4903200"/>
            <a:ext cx="648000" cy="250031"/>
          </a:xfrm>
        </p:spPr>
        <p:txBody>
          <a:bodyPr/>
          <a:lstStyle>
            <a:lvl1pPr>
              <a:defRPr>
                <a:solidFill>
                  <a:srgbClr val="C8C8C8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1BED137-BF55-A24E-BA59-5E86068FDD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3246" y="1059582"/>
            <a:ext cx="33274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hapter 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1">
            <a:extLst>
              <a:ext uri="{FF2B5EF4-FFF2-40B4-BE49-F238E27FC236}">
                <a16:creationId xmlns:a16="http://schemas.microsoft.com/office/drawing/2014/main" id="{C1D80B02-3ED4-4E1E-A897-042DB3BFBF0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1" y="1"/>
            <a:ext cx="9151610" cy="5143499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" name="Chapter Title"/>
          <p:cNvSpPr>
            <a:spLocks noGrp="1"/>
          </p:cNvSpPr>
          <p:nvPr userDrawn="1">
            <p:ph type="title" hasCustomPrompt="1"/>
          </p:nvPr>
        </p:nvSpPr>
        <p:spPr>
          <a:xfrm>
            <a:off x="2145841" y="2031811"/>
            <a:ext cx="3456384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ts val="3300"/>
              </a:lnSpc>
              <a:defRPr lang="en-GB" sz="3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en-US"/>
              <a:t>Slogan </a:t>
            </a:r>
            <a:br>
              <a:rPr lang="en-US"/>
            </a:br>
            <a:r>
              <a:rPr lang="en-US"/>
              <a:t>our </a:t>
            </a:r>
            <a:r>
              <a:rPr lang="en-US" noProof="0"/>
              <a:t>quote</a:t>
            </a:r>
            <a:r>
              <a:rPr lang="en-US"/>
              <a:t> </a:t>
            </a:r>
            <a:br>
              <a:rPr lang="en-US"/>
            </a:br>
            <a:r>
              <a:rPr lang="en-US"/>
              <a:t>with 4 lines maximum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65891-49B6-B94F-ACAC-0A9A5E5A69E6}"/>
              </a:ext>
            </a:extLst>
          </p:cNvPr>
          <p:cNvSpPr>
            <a:spLocks noGrp="1"/>
          </p:cNvSpPr>
          <p:nvPr userDrawn="1">
            <p:ph type="dt" sz="half" idx="26"/>
          </p:nvPr>
        </p:nvSpPr>
        <p:spPr>
          <a:xfrm>
            <a:off x="540000" y="4903201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49AB2-1AF6-FF4E-B2C4-5CD76031E779}"/>
              </a:ext>
            </a:extLst>
          </p:cNvPr>
          <p:cNvSpPr>
            <a:spLocks noGrp="1"/>
          </p:cNvSpPr>
          <p:nvPr userDrawn="1">
            <p:ph type="ftr" sz="quarter" idx="27"/>
          </p:nvPr>
        </p:nvSpPr>
        <p:spPr>
          <a:xfrm>
            <a:off x="1152824" y="4903201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9211F-2542-3E46-8F53-D42A8F9A0BEB}"/>
              </a:ext>
            </a:extLst>
          </p:cNvPr>
          <p:cNvSpPr>
            <a:spLocks noGrp="1"/>
          </p:cNvSpPr>
          <p:nvPr userDrawn="1">
            <p:ph type="sldNum" sz="quarter" idx="28"/>
          </p:nvPr>
        </p:nvSpPr>
        <p:spPr>
          <a:xfrm>
            <a:off x="8280001" y="4903201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5ACF17C1-CB07-844B-8B1A-52935C25A1E3}"/>
              </a:ext>
            </a:extLst>
          </p:cNvPr>
          <p:cNvSpPr/>
          <p:nvPr userDrawn="1"/>
        </p:nvSpPr>
        <p:spPr>
          <a:xfrm rot="5400000">
            <a:off x="1367440" y="825484"/>
            <a:ext cx="827972" cy="828618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410D150-A93B-4948-9CD6-D1443FA07833}"/>
              </a:ext>
            </a:extLst>
          </p:cNvPr>
          <p:cNvSpPr/>
          <p:nvPr userDrawn="1"/>
        </p:nvSpPr>
        <p:spPr>
          <a:xfrm rot="5400000" flipH="1" flipV="1">
            <a:off x="4788348" y="3237631"/>
            <a:ext cx="827972" cy="828618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/>
          </a:p>
        </p:txBody>
      </p: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FB54BBB6-3775-B84C-A5BE-FC805A07B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3" y="339503"/>
            <a:ext cx="27686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5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hapter 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1">
            <a:extLst>
              <a:ext uri="{FF2B5EF4-FFF2-40B4-BE49-F238E27FC236}">
                <a16:creationId xmlns:a16="http://schemas.microsoft.com/office/drawing/2014/main" id="{C1D80B02-3ED4-4E1E-A897-042DB3BFBF0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1" y="1"/>
            <a:ext cx="9151610" cy="5143499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" name="Chapter Title"/>
          <p:cNvSpPr>
            <a:spLocks noGrp="1"/>
          </p:cNvSpPr>
          <p:nvPr userDrawn="1">
            <p:ph type="title" hasCustomPrompt="1"/>
          </p:nvPr>
        </p:nvSpPr>
        <p:spPr>
          <a:xfrm>
            <a:off x="3923928" y="1550881"/>
            <a:ext cx="4140048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378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800" b="1" smtClean="0">
                <a:effectLst/>
              </a:defRPr>
            </a:lvl1pPr>
          </a:lstStyle>
          <a:p>
            <a:br>
              <a:rPr lang="en-GB">
                <a:effectLst/>
                <a:latin typeface="Arial" panose="020B0604020202020204" pitchFamily="34" charset="0"/>
              </a:rPr>
            </a:br>
            <a:br>
              <a:rPr lang="en-GB">
                <a:effectLst/>
                <a:latin typeface="Arial" panose="020B0604020202020204" pitchFamily="34" charset="0"/>
              </a:rPr>
            </a:br>
            <a:r>
              <a:rPr lang="en-GB">
                <a:effectLst/>
                <a:latin typeface="Arial" panose="020B0604020202020204" pitchFamily="34" charset="0"/>
              </a:rPr>
              <a:t>We are a community </a:t>
            </a:r>
            <a:br>
              <a:rPr lang="en-GB">
                <a:effectLst/>
                <a:latin typeface="Arial" panose="020B0604020202020204" pitchFamily="34" charset="0"/>
              </a:rPr>
            </a:br>
            <a:r>
              <a:rPr lang="en-GB">
                <a:effectLst/>
                <a:latin typeface="Arial" panose="020B0604020202020204" pitchFamily="34" charset="0"/>
              </a:rPr>
              <a:t>of imaginative experts engineering </a:t>
            </a:r>
            <a:br>
              <a:rPr lang="en-GB">
                <a:effectLst/>
                <a:latin typeface="Arial" panose="020B0604020202020204" pitchFamily="34" charset="0"/>
              </a:rPr>
            </a:br>
            <a:r>
              <a:rPr lang="en-GB">
                <a:effectLst/>
                <a:latin typeface="Arial" panose="020B0604020202020204" pitchFamily="34" charset="0"/>
              </a:rPr>
              <a:t>a carbon neutral future.</a:t>
            </a:r>
            <a:endParaRPr lang="en-GB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65891-49B6-B94F-ACAC-0A9A5E5A69E6}"/>
              </a:ext>
            </a:extLst>
          </p:cNvPr>
          <p:cNvSpPr>
            <a:spLocks noGrp="1"/>
          </p:cNvSpPr>
          <p:nvPr userDrawn="1">
            <p:ph type="dt" sz="half" idx="26"/>
          </p:nvPr>
        </p:nvSpPr>
        <p:spPr>
          <a:xfrm>
            <a:off x="540000" y="4903201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49AB2-1AF6-FF4E-B2C4-5CD76031E779}"/>
              </a:ext>
            </a:extLst>
          </p:cNvPr>
          <p:cNvSpPr>
            <a:spLocks noGrp="1"/>
          </p:cNvSpPr>
          <p:nvPr userDrawn="1">
            <p:ph type="ftr" sz="quarter" idx="27"/>
          </p:nvPr>
        </p:nvSpPr>
        <p:spPr>
          <a:xfrm>
            <a:off x="1152824" y="4903201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9211F-2542-3E46-8F53-D42A8F9A0BEB}"/>
              </a:ext>
            </a:extLst>
          </p:cNvPr>
          <p:cNvSpPr>
            <a:spLocks noGrp="1"/>
          </p:cNvSpPr>
          <p:nvPr userDrawn="1">
            <p:ph type="sldNum" sz="quarter" idx="28"/>
          </p:nvPr>
        </p:nvSpPr>
        <p:spPr>
          <a:xfrm>
            <a:off x="8280001" y="4903201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5ACF17C1-CB07-844B-8B1A-52935C25A1E3}"/>
              </a:ext>
            </a:extLst>
          </p:cNvPr>
          <p:cNvSpPr/>
          <p:nvPr userDrawn="1"/>
        </p:nvSpPr>
        <p:spPr>
          <a:xfrm rot="5400000">
            <a:off x="3361552" y="825484"/>
            <a:ext cx="827972" cy="828618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410D150-A93B-4948-9CD6-D1443FA07833}"/>
              </a:ext>
            </a:extLst>
          </p:cNvPr>
          <p:cNvSpPr/>
          <p:nvPr userDrawn="1"/>
        </p:nvSpPr>
        <p:spPr>
          <a:xfrm rot="5400000" flipH="1" flipV="1">
            <a:off x="6782458" y="3237631"/>
            <a:ext cx="827972" cy="828618"/>
          </a:xfrm>
          <a:prstGeom prst="corner">
            <a:avLst>
              <a:gd name="adj1" fmla="val 32977"/>
              <a:gd name="adj2" fmla="val 33563"/>
            </a:avLst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/>
          </a:p>
        </p:txBody>
      </p: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FB54BBB6-3775-B84C-A5BE-FC805A07B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3" y="339503"/>
            <a:ext cx="2768600" cy="774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9AFD1B-71F2-034E-8A9B-DBC4E201E0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416973"/>
            <a:ext cx="2174240" cy="6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1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68000" y="360000"/>
            <a:ext cx="7056328" cy="647278"/>
          </a:xfrm>
        </p:spPr>
        <p:txBody>
          <a:bodyPr/>
          <a:lstStyle>
            <a:lvl1pPr>
              <a:defRPr baseline="0">
                <a:gradFill>
                  <a:gsLst>
                    <a:gs pos="0">
                      <a:srgbClr val="00AAFF"/>
                    </a:gs>
                    <a:gs pos="100000">
                      <a:srgbClr val="0078BE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US" noProof="0"/>
              <a:t>Presentation topics</a:t>
            </a:r>
          </a:p>
        </p:txBody>
      </p:sp>
      <p:sp>
        <p:nvSpPr>
          <p:cNvPr id="28" name="Text Placeholder Chap 1">
            <a:extLst>
              <a:ext uri="{FF2B5EF4-FFF2-40B4-BE49-F238E27FC236}">
                <a16:creationId xmlns:a16="http://schemas.microsoft.com/office/drawing/2014/main" id="{5F226C14-B800-49DE-8208-EA0CAA09AF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044064" y="2573230"/>
            <a:ext cx="3527936" cy="1143114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212720" marR="0" indent="0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noProof="0"/>
              <a:t>2 Chapter title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endParaRPr lang="en-US" noProof="0"/>
          </a:p>
        </p:txBody>
      </p:sp>
      <p:sp>
        <p:nvSpPr>
          <p:cNvPr id="29" name="Text Placeholder Chap 1">
            <a:extLst>
              <a:ext uri="{FF2B5EF4-FFF2-40B4-BE49-F238E27FC236}">
                <a16:creationId xmlns:a16="http://schemas.microsoft.com/office/drawing/2014/main" id="{8157238F-5456-4042-8FDD-40FFA853B3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044064" y="3820342"/>
            <a:ext cx="3527936" cy="98966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212720" marR="0" indent="0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noProof="0"/>
              <a:t>3 Chapter title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endParaRPr lang="en-US" noProof="0"/>
          </a:p>
        </p:txBody>
      </p:sp>
      <p:sp>
        <p:nvSpPr>
          <p:cNvPr id="30" name="Text Placeholder Chap 1">
            <a:extLst>
              <a:ext uri="{FF2B5EF4-FFF2-40B4-BE49-F238E27FC236}">
                <a16:creationId xmlns:a16="http://schemas.microsoft.com/office/drawing/2014/main" id="{D3305B76-B278-4127-9C7C-8577E9A0E9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791183" y="1326118"/>
            <a:ext cx="3527936" cy="1143114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212720" marR="0" indent="0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noProof="0"/>
              <a:t>4 Chapter title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endParaRPr lang="en-US" noProof="0"/>
          </a:p>
        </p:txBody>
      </p:sp>
      <p:sp>
        <p:nvSpPr>
          <p:cNvPr id="31" name="Text Placeholder Chap 1">
            <a:extLst>
              <a:ext uri="{FF2B5EF4-FFF2-40B4-BE49-F238E27FC236}">
                <a16:creationId xmlns:a16="http://schemas.microsoft.com/office/drawing/2014/main" id="{1D9C5130-E12B-4699-95C7-4CC13537F8B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791183" y="2573230"/>
            <a:ext cx="3527936" cy="1143114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212720" marR="0" indent="0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noProof="0"/>
              <a:t>5 Chapter title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endParaRPr lang="en-US" noProof="0"/>
          </a:p>
        </p:txBody>
      </p:sp>
      <p:sp>
        <p:nvSpPr>
          <p:cNvPr id="32" name="Text Placeholder Chap 1">
            <a:extLst>
              <a:ext uri="{FF2B5EF4-FFF2-40B4-BE49-F238E27FC236}">
                <a16:creationId xmlns:a16="http://schemas.microsoft.com/office/drawing/2014/main" id="{037C6EE8-DA9D-4D48-BFBD-B0CB85782E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791183" y="3820342"/>
            <a:ext cx="3527936" cy="989660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212720" marR="0" indent="0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noProof="0"/>
              <a:t>6 Chapter title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endParaRPr lang="en-US" noProof="0"/>
          </a:p>
        </p:txBody>
      </p:sp>
      <p:sp>
        <p:nvSpPr>
          <p:cNvPr id="15" name="Text Placeholder Chap 1">
            <a:extLst>
              <a:ext uri="{FF2B5EF4-FFF2-40B4-BE49-F238E27FC236}">
                <a16:creationId xmlns:a16="http://schemas.microsoft.com/office/drawing/2014/main" id="{734B546D-1A61-4C9E-9DCF-D08D3D7E3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049745" y="1315272"/>
            <a:ext cx="3527936" cy="1143114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212720" marR="0" indent="0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noProof="0"/>
              <a:t>1 Chapter title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lang="en-US" noProof="0"/>
              <a:t>Text level 2</a:t>
            </a:r>
          </a:p>
          <a:p>
            <a:pPr marL="442902" marR="0" lvl="1" indent="-230183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7BAB7-35E0-4E8B-9C62-3106953D4D9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FC99CB5-1041-48C8-B152-EB719094A63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AF0582-C55D-423D-AEE1-813503D8D2A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61B011-0934-6541-84EB-BB9240D69D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0" y="11959"/>
            <a:ext cx="576064" cy="1642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CE94F3F-41FA-8B4A-87AB-B3BAB70EF773}"/>
              </a:ext>
            </a:extLst>
          </p:cNvPr>
          <p:cNvGrpSpPr/>
          <p:nvPr userDrawn="1"/>
        </p:nvGrpSpPr>
        <p:grpSpPr>
          <a:xfrm>
            <a:off x="-1" y="-2130"/>
            <a:ext cx="9144001" cy="5149100"/>
            <a:chOff x="-1" y="-2131"/>
            <a:chExt cx="9144001" cy="5149100"/>
          </a:xfrm>
        </p:grpSpPr>
        <p:sp>
          <p:nvSpPr>
            <p:cNvPr id="19" name="L-shape 18">
              <a:extLst>
                <a:ext uri="{FF2B5EF4-FFF2-40B4-BE49-F238E27FC236}">
                  <a16:creationId xmlns:a16="http://schemas.microsoft.com/office/drawing/2014/main" id="{6EFACC03-E2D2-3643-A46C-89435E3545F1}"/>
                </a:ext>
              </a:extLst>
            </p:cNvPr>
            <p:cNvSpPr/>
            <p:nvPr userDrawn="1"/>
          </p:nvSpPr>
          <p:spPr>
            <a:xfrm rot="5400000">
              <a:off x="210" y="-2342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  <p:sp>
          <p:nvSpPr>
            <p:cNvPr id="20" name="L-shape 19">
              <a:extLst>
                <a:ext uri="{FF2B5EF4-FFF2-40B4-BE49-F238E27FC236}">
                  <a16:creationId xmlns:a16="http://schemas.microsoft.com/office/drawing/2014/main" id="{3DBA943A-988D-B54F-AC32-42319356BFA8}"/>
                </a:ext>
              </a:extLst>
            </p:cNvPr>
            <p:cNvSpPr/>
            <p:nvPr userDrawn="1"/>
          </p:nvSpPr>
          <p:spPr>
            <a:xfrm rot="5400000" flipH="1" flipV="1">
              <a:off x="8603362" y="4606330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</p:grpSp>
    </p:spTree>
    <p:extLst>
      <p:ext uri="{BB962C8B-B14F-4D97-AF65-F5344CB8AC3E}">
        <p14:creationId xmlns:p14="http://schemas.microsoft.com/office/powerpoint/2010/main" val="41536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None/>
              <a:defRPr sz="2000"/>
            </a:lvl1pPr>
            <a:lvl2pPr marL="215995" indent="-215995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99043-C45C-7B47-873D-AB2028FA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D7586-1DAC-8A4D-AE39-2A4AD1B2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F1D102-522B-1942-80E4-528358EC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48" y="1492250"/>
            <a:ext cx="3744220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29" hasCustomPrompt="1"/>
          </p:nvPr>
        </p:nvSpPr>
        <p:spPr bwMode="gray">
          <a:xfrm>
            <a:off x="4427985" y="1493043"/>
            <a:ext cx="4176268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934E1-5965-3246-91EB-AD70A742B99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0CBA1-7548-EE43-AD7F-BE92200217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5E3B8-6866-D74E-BFEB-C446F88555CD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49" y="1492250"/>
            <a:ext cx="4249427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004048" y="1492249"/>
            <a:ext cx="3671952" cy="3039270"/>
          </a:xfrm>
          <a:noFill/>
        </p:spPr>
        <p:txBody>
          <a:bodyPr lIns="360000" tIns="720000" rIns="360000" anchor="ctr" anchorCtr="0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98AAC-E7AC-7144-961B-0FEDAC1939A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3A9922-5CC9-5848-B8D2-573B3E40B08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E42AE3-5014-9E4F-9490-45E4D339159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4655564" y="699543"/>
            <a:ext cx="3948690" cy="4032448"/>
          </a:xfrm>
          <a:solidFill>
            <a:schemeClr val="bg1"/>
          </a:solidFill>
        </p:spPr>
        <p:txBody>
          <a:bodyPr lIns="360000" tIns="720000" rIns="360000" anchor="ctr" anchorCtr="0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48" y="1492251"/>
            <a:ext cx="3816229" cy="323974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47" y="483518"/>
            <a:ext cx="3816229" cy="68421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6E691-C44D-4C41-96AC-E9778498944D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E03D95-9F75-BA46-9B48-014858729A56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FFDB51-FB85-0A48-A140-4C7307032C9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0E5081-FA21-45EF-8054-DD67A1AAA05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25964" y="2571750"/>
            <a:ext cx="4618037" cy="2571750"/>
          </a:xfrm>
          <a:solidFill>
            <a:schemeClr val="bg1"/>
          </a:solidFill>
        </p:spPr>
        <p:txBody>
          <a:bodyPr vert="horz" lIns="360000" tIns="720000" rIns="360000" bIns="0" rtlCol="0" anchor="ctr" anchorCtr="0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GB" b="1" dirty="0"/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/>
              <a:t>Select the icon to insert</a:t>
            </a:r>
            <a:br>
              <a:rPr lang="en-US" noProof="0"/>
            </a:br>
            <a:r>
              <a:rPr lang="en-US" noProof="0"/>
              <a:t>picture 2</a:t>
            </a:r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4526682" y="0"/>
            <a:ext cx="4617319" cy="2571750"/>
          </a:xfrm>
          <a:solidFill>
            <a:schemeClr val="bg1"/>
          </a:solidFill>
        </p:spPr>
        <p:txBody>
          <a:bodyPr lIns="360000" tIns="720000" rIns="360000" anchor="ctr" anchorCtr="0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1"/>
            </a:lvl1pPr>
          </a:lstStyle>
          <a:p>
            <a:r>
              <a:rPr lang="en-US" noProof="0"/>
              <a:t>Select the icon to insert</a:t>
            </a:r>
            <a:br>
              <a:rPr lang="en-US" noProof="0"/>
            </a:br>
            <a:r>
              <a:rPr lang="en-US" noProof="0"/>
              <a:t>picture 1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6DAFAC8E-C666-EC48-A5F6-4267247B83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H="1">
            <a:off x="252412" y="268288"/>
            <a:ext cx="4679618" cy="4625180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GB"/>
              <a:t>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67C5C3-6FF8-C645-A419-7C0AA6ED6B34}"/>
              </a:ext>
            </a:extLst>
          </p:cNvPr>
          <p:cNvGrpSpPr/>
          <p:nvPr userDrawn="1"/>
        </p:nvGrpSpPr>
        <p:grpSpPr>
          <a:xfrm>
            <a:off x="252413" y="263030"/>
            <a:ext cx="4679787" cy="4635699"/>
            <a:chOff x="252413" y="263029"/>
            <a:chExt cx="4679787" cy="4635699"/>
          </a:xfrm>
        </p:grpSpPr>
        <p:sp>
          <p:nvSpPr>
            <p:cNvPr id="19" name="L-shape 18">
              <a:extLst>
                <a:ext uri="{FF2B5EF4-FFF2-40B4-BE49-F238E27FC236}">
                  <a16:creationId xmlns:a16="http://schemas.microsoft.com/office/drawing/2014/main" id="{72322A8F-098E-834D-B2A4-BB071211847F}"/>
                </a:ext>
              </a:extLst>
            </p:cNvPr>
            <p:cNvSpPr/>
            <p:nvPr userDrawn="1"/>
          </p:nvSpPr>
          <p:spPr>
            <a:xfrm rot="5400000">
              <a:off x="252624" y="262818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  <p:sp>
          <p:nvSpPr>
            <p:cNvPr id="20" name="L-shape 19">
              <a:extLst>
                <a:ext uri="{FF2B5EF4-FFF2-40B4-BE49-F238E27FC236}">
                  <a16:creationId xmlns:a16="http://schemas.microsoft.com/office/drawing/2014/main" id="{AA380B3C-FD53-4345-80A9-6A007B59F9E1}"/>
                </a:ext>
              </a:extLst>
            </p:cNvPr>
            <p:cNvSpPr/>
            <p:nvPr userDrawn="1"/>
          </p:nvSpPr>
          <p:spPr>
            <a:xfrm rot="5400000" flipH="1" flipV="1">
              <a:off x="4391562" y="4358089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3264" y="775412"/>
            <a:ext cx="3427046" cy="684213"/>
          </a:xfrm>
        </p:spPr>
        <p:txBody>
          <a:bodyPr/>
          <a:lstStyle>
            <a:lvl1pPr>
              <a:lnSpc>
                <a:spcPct val="80000"/>
              </a:lnSpc>
              <a:defRPr sz="2600">
                <a:gradFill>
                  <a:gsLst>
                    <a:gs pos="97000">
                      <a:srgbClr val="00AAFF"/>
                    </a:gs>
                    <a:gs pos="0">
                      <a:srgbClr val="0066B3"/>
                    </a:gs>
                  </a:gsLst>
                  <a:path path="circle">
                    <a:fillToRect l="100000" t="100000"/>
                  </a:path>
                </a:gradFill>
              </a:defRPr>
            </a:lvl1pPr>
          </a:lstStyle>
          <a:p>
            <a:r>
              <a:rPr lang="en-GB"/>
              <a:t>Click to edit reference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B773E1-C7F4-43E5-B9B1-78767403F29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3264" y="1604088"/>
            <a:ext cx="3427046" cy="684212"/>
          </a:xfrm>
        </p:spPr>
        <p:txBody>
          <a:bodyPr/>
          <a:lstStyle>
            <a:lvl1pPr marL="0" indent="0">
              <a:buNone/>
              <a:defRPr sz="1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E9935BC8-3246-450D-8327-6A74D2248424}"/>
              </a:ext>
            </a:extLst>
          </p:cNvPr>
          <p:cNvSpPr>
            <a:spLocks noGrp="1"/>
          </p:cNvSpPr>
          <p:nvPr>
            <p:ph type="tbl" sz="quarter" idx="31"/>
          </p:nvPr>
        </p:nvSpPr>
        <p:spPr>
          <a:xfrm>
            <a:off x="793264" y="2467689"/>
            <a:ext cx="3427046" cy="2192294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4A88EE-FEE2-45E6-808D-8942D5B3B99C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540000" y="4914001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9606733-E610-4A56-BA10-F604841397E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152825" y="4914001"/>
            <a:ext cx="7091177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0887CF-52FF-40B4-AF68-95BFE567CC2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8280001" y="4914001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43BF5B-E997-7946-8D20-3D82AA41A598}"/>
              </a:ext>
            </a:extLst>
          </p:cNvPr>
          <p:cNvCxnSpPr>
            <a:cxnSpLocks/>
          </p:cNvCxnSpPr>
          <p:nvPr userDrawn="1"/>
        </p:nvCxnSpPr>
        <p:spPr>
          <a:xfrm>
            <a:off x="1116000" y="4968000"/>
            <a:ext cx="0" cy="7920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4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1" y="0"/>
            <a:ext cx="9144000" cy="5164038"/>
          </a:xfrm>
          <a:solidFill>
            <a:schemeClr val="bg1"/>
          </a:solidFill>
        </p:spPr>
        <p:txBody>
          <a:bodyPr lIns="360000" tIns="720000" rIns="360000" anchor="ctr" anchorCtr="0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286F158-6491-4AAF-A3FA-4B029857312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H="1">
            <a:off x="252413" y="268288"/>
            <a:ext cx="4508745" cy="4625180"/>
          </a:xfr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GB"/>
              <a:t> 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BE63C2-C8FA-2246-AF8C-A25B992B9928}"/>
              </a:ext>
            </a:extLst>
          </p:cNvPr>
          <p:cNvGrpSpPr/>
          <p:nvPr userDrawn="1"/>
        </p:nvGrpSpPr>
        <p:grpSpPr>
          <a:xfrm>
            <a:off x="252413" y="263030"/>
            <a:ext cx="4508745" cy="4635699"/>
            <a:chOff x="252413" y="263029"/>
            <a:chExt cx="4508745" cy="4635699"/>
          </a:xfrm>
        </p:grpSpPr>
        <p:sp>
          <p:nvSpPr>
            <p:cNvPr id="15" name="L-shape 14">
              <a:extLst>
                <a:ext uri="{FF2B5EF4-FFF2-40B4-BE49-F238E27FC236}">
                  <a16:creationId xmlns:a16="http://schemas.microsoft.com/office/drawing/2014/main" id="{44128D7F-5BD8-894D-9CBB-9A0DB609F4F9}"/>
                </a:ext>
              </a:extLst>
            </p:cNvPr>
            <p:cNvSpPr/>
            <p:nvPr userDrawn="1"/>
          </p:nvSpPr>
          <p:spPr>
            <a:xfrm rot="5400000">
              <a:off x="252624" y="262818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  <p:sp>
          <p:nvSpPr>
            <p:cNvPr id="16" name="L-shape 15">
              <a:extLst>
                <a:ext uri="{FF2B5EF4-FFF2-40B4-BE49-F238E27FC236}">
                  <a16:creationId xmlns:a16="http://schemas.microsoft.com/office/drawing/2014/main" id="{80694294-FA33-5449-8D92-B565A824D089}"/>
                </a:ext>
              </a:extLst>
            </p:cNvPr>
            <p:cNvSpPr/>
            <p:nvPr userDrawn="1"/>
          </p:nvSpPr>
          <p:spPr>
            <a:xfrm rot="5400000" flipH="1" flipV="1">
              <a:off x="4220520" y="4358089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92818" y="1578441"/>
            <a:ext cx="3707175" cy="47633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1050" b="1" noProof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Text level 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81560" y="771550"/>
            <a:ext cx="3718432" cy="669924"/>
          </a:xfrm>
        </p:spPr>
        <p:txBody>
          <a:bodyPr/>
          <a:lstStyle>
            <a:lvl1pPr marL="0" algn="l" defTabSz="9143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2600" b="0" kern="1200" cap="none" baseline="0" dirty="0">
                <a:solidFill>
                  <a:srgbClr val="FFFFF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Click here to add </a:t>
            </a:r>
            <a:br>
              <a:rPr lang="en-GB"/>
            </a:br>
            <a:r>
              <a:rPr lang="en-GB"/>
              <a:t>a reference title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CC321526-D70E-49C6-9A2F-339110BE9455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793264" y="2245295"/>
            <a:ext cx="3706729" cy="1910631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table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1445E8-88C3-48D5-9692-B83D371AB22F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540000" y="4914001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A56265-8B32-4692-9749-AD58B0FCCB51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1152825" y="4914001"/>
            <a:ext cx="7091177" cy="250031"/>
          </a:xfrm>
        </p:spPr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91E289E-A38D-4473-8C76-21C81DFA18D6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8280001" y="4914001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D568DB5-C752-5241-856C-5B1ECDE18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016" y="299268"/>
            <a:ext cx="1107440" cy="30988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51589-36D8-7948-BD42-B3DCFA6A8D5C}"/>
              </a:ext>
            </a:extLst>
          </p:cNvPr>
          <p:cNvCxnSpPr>
            <a:cxnSpLocks/>
          </p:cNvCxnSpPr>
          <p:nvPr userDrawn="1"/>
        </p:nvCxnSpPr>
        <p:spPr>
          <a:xfrm>
            <a:off x="1116000" y="4968000"/>
            <a:ext cx="0" cy="7920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5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graphique 8"/>
          <p:cNvSpPr>
            <a:spLocks noGrp="1"/>
          </p:cNvSpPr>
          <p:nvPr>
            <p:ph type="chart" sz="quarter" idx="29" hasCustomPrompt="1"/>
          </p:nvPr>
        </p:nvSpPr>
        <p:spPr>
          <a:xfrm>
            <a:off x="4932040" y="1527175"/>
            <a:ext cx="3672212" cy="3005138"/>
          </a:xfrm>
        </p:spPr>
        <p:txBody>
          <a:bodyPr tIns="72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/>
              <a:t>Chart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48" y="1492250"/>
            <a:ext cx="4248276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l"/>
            <a:r>
              <a:rPr lang="en-BE" noProof="0"/>
              <a:t>10/2024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25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oc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10">
            <a:extLst>
              <a:ext uri="{FF2B5EF4-FFF2-40B4-BE49-F238E27FC236}">
                <a16:creationId xmlns:a16="http://schemas.microsoft.com/office/drawing/2014/main" id="{878A21C3-D789-8743-B9EC-A828E557E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-2134"/>
            <a:ext cx="9150096" cy="5158800"/>
          </a:xfrm>
          <a:prstGeom prst="rect">
            <a:avLst/>
          </a:prstGeom>
        </p:spPr>
      </p:pic>
      <p:pic>
        <p:nvPicPr>
          <p:cNvPr id="13" name="Background right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760" y="-309364"/>
            <a:ext cx="1158240" cy="5452864"/>
          </a:xfrm>
          <a:prstGeom prst="rect">
            <a:avLst/>
          </a:prstGeom>
        </p:spPr>
      </p:pic>
      <p:pic>
        <p:nvPicPr>
          <p:cNvPr id="28" name="Background right">
            <a:extLst>
              <a:ext uri="{FF2B5EF4-FFF2-40B4-BE49-F238E27FC236}">
                <a16:creationId xmlns:a16="http://schemas.microsoft.com/office/drawing/2014/main" id="{0E93835D-15B9-BE40-BF42-D715E830A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88641" y="-391320"/>
            <a:ext cx="1946555" cy="916416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8A41E84-136E-6243-B508-9F7ED31AB136}"/>
              </a:ext>
            </a:extLst>
          </p:cNvPr>
          <p:cNvSpPr/>
          <p:nvPr userDrawn="1"/>
        </p:nvSpPr>
        <p:spPr>
          <a:xfrm>
            <a:off x="1475656" y="987425"/>
            <a:ext cx="6192688" cy="315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6" name="chkConfidential">
            <a:extLst>
              <a:ext uri="{FF2B5EF4-FFF2-40B4-BE49-F238E27FC236}">
                <a16:creationId xmlns:a16="http://schemas.microsoft.com/office/drawing/2014/main" id="{6693BA72-31C1-463E-A7B9-F1E60DED98A7}"/>
              </a:ext>
            </a:extLst>
          </p:cNvPr>
          <p:cNvSpPr/>
          <p:nvPr userDrawn="1"/>
        </p:nvSpPr>
        <p:spPr bwMode="gray">
          <a:xfrm>
            <a:off x="6260616" y="4515966"/>
            <a:ext cx="250030" cy="250030"/>
          </a:xfrm>
          <a:prstGeom prst="ellipse">
            <a:avLst/>
          </a:prstGeom>
          <a:pattFill prst="pct5">
            <a:fgClr>
              <a:srgbClr val="FF0000">
                <a:alpha val="0"/>
              </a:srgbClr>
            </a:fgClr>
            <a:bgClr>
              <a:srgbClr val="FF0000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chkRestricted">
            <a:extLst>
              <a:ext uri="{FF2B5EF4-FFF2-40B4-BE49-F238E27FC236}">
                <a16:creationId xmlns:a16="http://schemas.microsoft.com/office/drawing/2014/main" id="{00CA5114-E20D-45F0-96AC-15DAB2AF65E5}"/>
              </a:ext>
            </a:extLst>
          </p:cNvPr>
          <p:cNvSpPr/>
          <p:nvPr userDrawn="1"/>
        </p:nvSpPr>
        <p:spPr bwMode="gray">
          <a:xfrm>
            <a:off x="4994966" y="4515966"/>
            <a:ext cx="250030" cy="250030"/>
          </a:xfrm>
          <a:prstGeom prst="ellipse">
            <a:avLst/>
          </a:prstGeom>
          <a:pattFill prst="pct5">
            <a:fgClr>
              <a:srgbClr val="FF6E23">
                <a:alpha val="0"/>
              </a:srgbClr>
            </a:fgClr>
            <a:bgClr>
              <a:srgbClr val="FF6E23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chkPublic">
            <a:extLst>
              <a:ext uri="{FF2B5EF4-FFF2-40B4-BE49-F238E27FC236}">
                <a16:creationId xmlns:a16="http://schemas.microsoft.com/office/drawing/2014/main" id="{E6CDD936-C45D-49E3-AA42-ED97F2886CC8}"/>
              </a:ext>
            </a:extLst>
          </p:cNvPr>
          <p:cNvSpPr/>
          <p:nvPr userDrawn="1"/>
        </p:nvSpPr>
        <p:spPr bwMode="gray">
          <a:xfrm>
            <a:off x="2516200" y="4515966"/>
            <a:ext cx="250030" cy="250030"/>
          </a:xfrm>
          <a:prstGeom prst="ellipse">
            <a:avLst/>
          </a:prstGeom>
          <a:pattFill prst="pct5">
            <a:fgClr>
              <a:srgbClr val="1C2691">
                <a:alpha val="0"/>
              </a:srgbClr>
            </a:fgClr>
            <a:bgClr>
              <a:srgbClr val="1C2691">
                <a:alpha val="0"/>
              </a:srgbClr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chkInternal">
            <a:extLst>
              <a:ext uri="{FF2B5EF4-FFF2-40B4-BE49-F238E27FC236}">
                <a16:creationId xmlns:a16="http://schemas.microsoft.com/office/drawing/2014/main" id="{8B201DDA-2941-4890-873C-870BCDD925AB}"/>
              </a:ext>
            </a:extLst>
          </p:cNvPr>
          <p:cNvSpPr/>
          <p:nvPr userDrawn="1"/>
        </p:nvSpPr>
        <p:spPr bwMode="gray">
          <a:xfrm>
            <a:off x="3689253" y="4515966"/>
            <a:ext cx="250030" cy="250030"/>
          </a:xfrm>
          <a:prstGeom prst="ellipse">
            <a:avLst/>
          </a:prstGeom>
          <a:pattFill prst="pct5">
            <a:fgClr>
              <a:srgbClr val="B878BF"/>
            </a:fgClr>
            <a:bgClr>
              <a:srgbClr val="B878BF"/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txtConfidential">
            <a:extLst>
              <a:ext uri="{FF2B5EF4-FFF2-40B4-BE49-F238E27FC236}">
                <a16:creationId xmlns:a16="http://schemas.microsoft.com/office/drawing/2014/main" id="{C37DDCC5-B07C-4A26-8A2E-6916FC72F2E7}"/>
              </a:ext>
            </a:extLst>
          </p:cNvPr>
          <p:cNvSpPr/>
          <p:nvPr userDrawn="1"/>
        </p:nvSpPr>
        <p:spPr bwMode="gray">
          <a:xfrm>
            <a:off x="5669868" y="4904414"/>
            <a:ext cx="1422412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CONFIDENTIAL</a:t>
            </a:r>
          </a:p>
        </p:txBody>
      </p:sp>
      <p:sp>
        <p:nvSpPr>
          <p:cNvPr id="41" name="txtRestricted">
            <a:extLst>
              <a:ext uri="{FF2B5EF4-FFF2-40B4-BE49-F238E27FC236}">
                <a16:creationId xmlns:a16="http://schemas.microsoft.com/office/drawing/2014/main" id="{E4C388CD-A243-44C4-9CB1-FB99534D74FA}"/>
              </a:ext>
            </a:extLst>
          </p:cNvPr>
          <p:cNvSpPr/>
          <p:nvPr userDrawn="1"/>
        </p:nvSpPr>
        <p:spPr bwMode="gray">
          <a:xfrm>
            <a:off x="4562432" y="4904414"/>
            <a:ext cx="1107436" cy="195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RESTRICTED</a:t>
            </a:r>
          </a:p>
        </p:txBody>
      </p:sp>
      <p:sp>
        <p:nvSpPr>
          <p:cNvPr id="42" name="txtPublic">
            <a:extLst>
              <a:ext uri="{FF2B5EF4-FFF2-40B4-BE49-F238E27FC236}">
                <a16:creationId xmlns:a16="http://schemas.microsoft.com/office/drawing/2014/main" id="{1D11143C-5B06-47E5-B45B-EA51CD6A3962}"/>
              </a:ext>
            </a:extLst>
          </p:cNvPr>
          <p:cNvSpPr/>
          <p:nvPr userDrawn="1"/>
        </p:nvSpPr>
        <p:spPr bwMode="gray">
          <a:xfrm>
            <a:off x="2285492" y="4904414"/>
            <a:ext cx="711206" cy="210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D9D9D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PUBLIC</a:t>
            </a:r>
          </a:p>
        </p:txBody>
      </p:sp>
      <p:sp>
        <p:nvSpPr>
          <p:cNvPr id="43" name="txtInternal">
            <a:extLst>
              <a:ext uri="{FF2B5EF4-FFF2-40B4-BE49-F238E27FC236}">
                <a16:creationId xmlns:a16="http://schemas.microsoft.com/office/drawing/2014/main" id="{C935F8F4-301D-4DF6-BCD2-0D8701D32C74}"/>
              </a:ext>
            </a:extLst>
          </p:cNvPr>
          <p:cNvSpPr/>
          <p:nvPr userDrawn="1"/>
        </p:nvSpPr>
        <p:spPr bwMode="gray">
          <a:xfrm>
            <a:off x="3303958" y="4904414"/>
            <a:ext cx="997759" cy="20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0" i="0">
                <a:solidFill>
                  <a:srgbClr val="B878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INTERNAL</a:t>
            </a:r>
          </a:p>
        </p:txBody>
      </p:sp>
      <p:cxnSp>
        <p:nvCxnSpPr>
          <p:cNvPr id="44" name="Connecteur droit 25">
            <a:extLst>
              <a:ext uri="{FF2B5EF4-FFF2-40B4-BE49-F238E27FC236}">
                <a16:creationId xmlns:a16="http://schemas.microsoft.com/office/drawing/2014/main" id="{FC0E8454-E57C-411E-9C78-8398B2102268}"/>
              </a:ext>
            </a:extLst>
          </p:cNvPr>
          <p:cNvCxnSpPr>
            <a:cxnSpLocks/>
          </p:cNvCxnSpPr>
          <p:nvPr userDrawn="1"/>
        </p:nvCxnSpPr>
        <p:spPr>
          <a:xfrm>
            <a:off x="322159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25">
            <a:extLst>
              <a:ext uri="{FF2B5EF4-FFF2-40B4-BE49-F238E27FC236}">
                <a16:creationId xmlns:a16="http://schemas.microsoft.com/office/drawing/2014/main" id="{7CF81292-D4B1-48DD-9CFF-7232C1915F4B}"/>
              </a:ext>
            </a:extLst>
          </p:cNvPr>
          <p:cNvCxnSpPr>
            <a:cxnSpLocks/>
          </p:cNvCxnSpPr>
          <p:nvPr userDrawn="1"/>
        </p:nvCxnSpPr>
        <p:spPr>
          <a:xfrm>
            <a:off x="4517740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25">
            <a:extLst>
              <a:ext uri="{FF2B5EF4-FFF2-40B4-BE49-F238E27FC236}">
                <a16:creationId xmlns:a16="http://schemas.microsoft.com/office/drawing/2014/main" id="{1699289E-6D7A-4B29-B142-3FD7563250D3}"/>
              </a:ext>
            </a:extLst>
          </p:cNvPr>
          <p:cNvCxnSpPr>
            <a:cxnSpLocks/>
          </p:cNvCxnSpPr>
          <p:nvPr userDrawn="1"/>
        </p:nvCxnSpPr>
        <p:spPr>
          <a:xfrm>
            <a:off x="5741876" y="4803998"/>
            <a:ext cx="0" cy="198000"/>
          </a:xfrm>
          <a:prstGeom prst="line">
            <a:avLst/>
          </a:prstGeom>
          <a:ln w="635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83420" y="3373288"/>
            <a:ext cx="5177160" cy="350590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83420" y="2377478"/>
            <a:ext cx="5177160" cy="968400"/>
          </a:xfr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en-GB" dirty="0"/>
            </a:lvl1pPr>
          </a:lstStyle>
          <a:p>
            <a:pPr lvl="0"/>
            <a:r>
              <a:rPr lang="en-GB"/>
              <a:t>Click to edit Master title style in 2 lines max.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280000" y="4903200"/>
            <a:ext cx="648000" cy="250031"/>
          </a:xfr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4B81763-4DC6-DB40-81E7-633B23ADAB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1563681"/>
            <a:ext cx="2717800" cy="774699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037279-F6D4-5545-B9E0-6D584C4227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20072" y="1563638"/>
            <a:ext cx="1916217" cy="600075"/>
          </a:xfrm>
        </p:spPr>
        <p:txBody>
          <a:bodyPr anchor="ctr"/>
          <a:lstStyle>
            <a:lvl1pPr algn="ctr">
              <a:buNone/>
              <a:defRPr sz="2000" b="1"/>
            </a:lvl1pPr>
          </a:lstStyle>
          <a:p>
            <a:r>
              <a:rPr lang="en-GB"/>
              <a:t>L</a:t>
            </a:r>
            <a:r>
              <a:rPr lang="en-BE"/>
              <a:t>ogo Partner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3D7EFC-37C1-E446-93B7-B2C06EB81B93}"/>
              </a:ext>
            </a:extLst>
          </p:cNvPr>
          <p:cNvGrpSpPr/>
          <p:nvPr userDrawn="1"/>
        </p:nvGrpSpPr>
        <p:grpSpPr>
          <a:xfrm>
            <a:off x="1469187" y="975214"/>
            <a:ext cx="6199157" cy="3169750"/>
            <a:chOff x="1469187" y="975214"/>
            <a:chExt cx="6199157" cy="3169750"/>
          </a:xfrm>
        </p:grpSpPr>
        <p:sp>
          <p:nvSpPr>
            <p:cNvPr id="31" name="L-shape 30">
              <a:extLst>
                <a:ext uri="{FF2B5EF4-FFF2-40B4-BE49-F238E27FC236}">
                  <a16:creationId xmlns:a16="http://schemas.microsoft.com/office/drawing/2014/main" id="{EDF6484A-C1C9-DB41-AD25-CD333112003E}"/>
                </a:ext>
              </a:extLst>
            </p:cNvPr>
            <p:cNvSpPr/>
            <p:nvPr userDrawn="1"/>
          </p:nvSpPr>
          <p:spPr>
            <a:xfrm rot="5400000" flipH="1" flipV="1">
              <a:off x="6652793" y="3129412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2" name="L-shape 31">
              <a:extLst>
                <a:ext uri="{FF2B5EF4-FFF2-40B4-BE49-F238E27FC236}">
                  <a16:creationId xmlns:a16="http://schemas.microsoft.com/office/drawing/2014/main" id="{B13CADEA-65B2-A541-858F-0B8505D92F86}"/>
                </a:ext>
              </a:extLst>
            </p:cNvPr>
            <p:cNvSpPr/>
            <p:nvPr userDrawn="1"/>
          </p:nvSpPr>
          <p:spPr>
            <a:xfrm rot="5400000">
              <a:off x="1469583" y="974818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6561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155" y="360001"/>
            <a:ext cx="8210302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lang="en-US" sz="2800" b="0" kern="1200" cap="none" baseline="0" noProof="0" dirty="0">
                <a:gradFill>
                  <a:gsLst>
                    <a:gs pos="0">
                      <a:srgbClr val="00AAFF"/>
                    </a:gs>
                    <a:gs pos="100000">
                      <a:srgbClr val="0078BE"/>
                    </a:gs>
                  </a:gsLst>
                  <a:lin ang="2700000" scaled="0"/>
                </a:gradFill>
                <a:latin typeface="Arial Black" panose="020B0A04020102020204" pitchFamily="34" charset="0"/>
                <a:ea typeface="+mj-ea"/>
                <a:cs typeface="+mj-cs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lang="en-US" sz="2000" b="0" kern="1200" cap="none" baseline="0" noProof="0" dirty="0">
                <a:gradFill>
                  <a:gsLst>
                    <a:gs pos="0">
                      <a:srgbClr val="00AAFF"/>
                    </a:gs>
                    <a:gs pos="100000">
                      <a:srgbClr val="0078BE"/>
                    </a:gs>
                  </a:gsLst>
                  <a:lin ang="2700000" scaled="0"/>
                </a:gradFill>
                <a:latin typeface="+mn-lt"/>
                <a:ea typeface="+mj-ea"/>
                <a:cs typeface="+mj-cs"/>
              </a:defRPr>
            </a:lvl2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Sub-title</a:t>
            </a:r>
          </a:p>
        </p:txBody>
      </p:sp>
      <p:sp>
        <p:nvSpPr>
          <p:cNvPr id="7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179389" y="1995687"/>
            <a:ext cx="8785100" cy="2972314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77C2D-DD2E-1645-9309-1621C3219394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7EF51-7539-BD44-9900-3B9593637CE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3773A-B864-8746-9E24-96442E25FE8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D1156AE-7348-344B-89A9-4EC719AD5D6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71600" y="1635125"/>
            <a:ext cx="730308" cy="72861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7402C9C-334C-8043-9BEA-E7562ABEC0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1600" y="1252570"/>
            <a:ext cx="730308" cy="323949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354433"/>
                </a:solidFill>
              </a:defRPr>
            </a:lvl1pPr>
          </a:lstStyle>
          <a:p>
            <a:pPr lvl="0"/>
            <a:r>
              <a:rPr lang="en-GB"/>
              <a:t>Insert </a:t>
            </a:r>
            <a:br>
              <a:rPr lang="en-GB"/>
            </a:br>
            <a:r>
              <a:rPr lang="en-GB"/>
              <a:t>info text</a:t>
            </a:r>
            <a:endParaRPr lang="en-BE"/>
          </a:p>
        </p:txBody>
      </p:sp>
      <p:sp>
        <p:nvSpPr>
          <p:cNvPr id="33" name="Picture Placeholder 20">
            <a:extLst>
              <a:ext uri="{FF2B5EF4-FFF2-40B4-BE49-F238E27FC236}">
                <a16:creationId xmlns:a16="http://schemas.microsoft.com/office/drawing/2014/main" id="{BEE83446-288E-9445-984E-C692421CAC1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44240" y="1635125"/>
            <a:ext cx="730308" cy="72861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D46235E6-6977-1C4D-ACC4-F3AB06E869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44240" y="1252570"/>
            <a:ext cx="730308" cy="323949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354433"/>
                </a:solidFill>
              </a:defRPr>
            </a:lvl1pPr>
          </a:lstStyle>
          <a:p>
            <a:pPr lvl="0"/>
            <a:r>
              <a:rPr lang="en-GB"/>
              <a:t>Insert </a:t>
            </a:r>
            <a:br>
              <a:rPr lang="en-GB"/>
            </a:br>
            <a:r>
              <a:rPr lang="en-GB"/>
              <a:t>info text</a:t>
            </a:r>
            <a:endParaRPr lang="en-BE"/>
          </a:p>
        </p:txBody>
      </p:sp>
      <p:sp>
        <p:nvSpPr>
          <p:cNvPr id="35" name="Picture Placeholder 20">
            <a:extLst>
              <a:ext uri="{FF2B5EF4-FFF2-40B4-BE49-F238E27FC236}">
                <a16:creationId xmlns:a16="http://schemas.microsoft.com/office/drawing/2014/main" id="{D9F5A807-5856-E648-A981-7696C637BD9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116880" y="1635125"/>
            <a:ext cx="730308" cy="72861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6710961-0A02-F949-B4D8-C35207B5AA0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16880" y="1252570"/>
            <a:ext cx="730308" cy="323949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354433"/>
                </a:solidFill>
              </a:defRPr>
            </a:lvl1pPr>
          </a:lstStyle>
          <a:p>
            <a:pPr lvl="0"/>
            <a:r>
              <a:rPr lang="en-GB"/>
              <a:t>Insert </a:t>
            </a:r>
            <a:br>
              <a:rPr lang="en-GB"/>
            </a:br>
            <a:r>
              <a:rPr lang="en-GB"/>
              <a:t>info text</a:t>
            </a:r>
            <a:endParaRPr lang="en-BE"/>
          </a:p>
        </p:txBody>
      </p:sp>
      <p:sp>
        <p:nvSpPr>
          <p:cNvPr id="37" name="Picture Placeholder 20">
            <a:extLst>
              <a:ext uri="{FF2B5EF4-FFF2-40B4-BE49-F238E27FC236}">
                <a16:creationId xmlns:a16="http://schemas.microsoft.com/office/drawing/2014/main" id="{7BFD1324-D2FB-F544-AF28-8322F3E0F8A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189520" y="1635125"/>
            <a:ext cx="730308" cy="72861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F9D8E46F-7E23-F545-810D-5419D1F60B2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89520" y="1252570"/>
            <a:ext cx="730308" cy="323949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354433"/>
                </a:solidFill>
              </a:defRPr>
            </a:lvl1pPr>
          </a:lstStyle>
          <a:p>
            <a:pPr lvl="0"/>
            <a:r>
              <a:rPr lang="en-GB"/>
              <a:t>Insert </a:t>
            </a:r>
            <a:br>
              <a:rPr lang="en-GB"/>
            </a:br>
            <a:r>
              <a:rPr lang="en-GB"/>
              <a:t>info text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596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13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1" y="342001"/>
            <a:ext cx="7058174" cy="684213"/>
          </a:xfrm>
        </p:spPr>
        <p:txBody>
          <a:bodyPr/>
          <a:lstStyle>
            <a:lvl1pPr>
              <a:defRPr b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883215-591C-A347-95BB-83C97013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80293E-24BF-B945-BFF9-8FEE66BB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8772C3-B222-FC4E-ADC3-754E62DC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67329" y="1492250"/>
            <a:ext cx="2160774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76769" y="3838913"/>
            <a:ext cx="2160774" cy="684213"/>
          </a:xfrm>
          <a:prstGeom prst="rect">
            <a:avLst/>
          </a:prstGeom>
          <a:gradFill flip="none" rotWithShape="1">
            <a:gsLst>
              <a:gs pos="0">
                <a:srgbClr val="00AAFF"/>
              </a:gs>
              <a:gs pos="100000">
                <a:srgbClr val="008FD4"/>
              </a:gs>
            </a:gsLst>
            <a:lin ang="2700000" scaled="1"/>
            <a:tileRect/>
          </a:gradFill>
          <a:ln w="76200">
            <a:noFill/>
            <a:miter lim="800000"/>
          </a:ln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491346" y="1492249"/>
            <a:ext cx="2160774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490490" y="3838913"/>
            <a:ext cx="2160774" cy="684213"/>
          </a:xfrm>
          <a:prstGeom prst="rect">
            <a:avLst/>
          </a:prstGeom>
          <a:gradFill flip="none" rotWithShape="1">
            <a:gsLst>
              <a:gs pos="0">
                <a:srgbClr val="00AAFF"/>
              </a:gs>
              <a:gs pos="100000">
                <a:srgbClr val="008FD4"/>
              </a:gs>
            </a:gsLst>
            <a:lin ang="2700000" scaled="1"/>
            <a:tileRect/>
          </a:gradFill>
          <a:ln w="76200">
            <a:noFill/>
            <a:miter lim="800000"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516538" y="1492250"/>
            <a:ext cx="2160774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515682" y="3838913"/>
            <a:ext cx="2160774" cy="684213"/>
          </a:xfrm>
          <a:prstGeom prst="rect">
            <a:avLst/>
          </a:prstGeom>
          <a:gradFill flip="none" rotWithShape="1">
            <a:gsLst>
              <a:gs pos="0">
                <a:srgbClr val="00AAFF"/>
              </a:gs>
              <a:gs pos="100000">
                <a:srgbClr val="008FD4"/>
              </a:gs>
            </a:gsLst>
            <a:lin ang="2700000" scaled="1"/>
            <a:tileRect/>
          </a:gradFill>
          <a:ln w="76200">
            <a:noFill/>
            <a:miter lim="800000"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/>
              <a:t>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3FDC2-3570-C949-81C2-EF8FFFA532D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A2F2-EF98-2946-A333-1D7385C189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099B38-A59D-5B4F-B3E9-7A7FCBD54B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827584" y="2933668"/>
            <a:ext cx="1152128" cy="1726315"/>
          </a:xfrm>
        </p:spPr>
        <p:txBody>
          <a:bodyPr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 marL="0" indent="0" algn="ctr"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 marL="431990" indent="0" algn="ctr">
              <a:buNone/>
              <a:defRPr sz="1200">
                <a:solidFill>
                  <a:schemeClr val="tx1"/>
                </a:solidFill>
              </a:defRPr>
            </a:lvl3pPr>
            <a:lvl4pPr marL="575986" indent="0" algn="ctr">
              <a:buNone/>
              <a:defRPr sz="1200" baseline="0">
                <a:solidFill>
                  <a:schemeClr val="tx1"/>
                </a:solidFill>
              </a:defRPr>
            </a:lvl4pPr>
            <a:lvl5pPr marL="827979" indent="0" algn="ctr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3FDC2-3570-C949-81C2-EF8FFFA532D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A2F2-EF98-2946-A333-1D7385C189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099B38-A59D-5B4F-B3E9-7A7FCBD54B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87F6EC7-24ED-DB46-BAA9-D625E0284245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27584" y="1568895"/>
            <a:ext cx="1152126" cy="1152127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150EDCAC-83E2-2242-B9E2-D870BE01A00C}"/>
              </a:ext>
            </a:extLst>
          </p:cNvPr>
          <p:cNvSpPr>
            <a:spLocks noGrp="1"/>
          </p:cNvSpPr>
          <p:nvPr>
            <p:ph idx="48" hasCustomPrompt="1"/>
          </p:nvPr>
        </p:nvSpPr>
        <p:spPr bwMode="gray">
          <a:xfrm>
            <a:off x="2841319" y="2933668"/>
            <a:ext cx="1152128" cy="1726315"/>
          </a:xfrm>
        </p:spPr>
        <p:txBody>
          <a:bodyPr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 marL="0" indent="0" algn="ctr"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 marL="431990" indent="0" algn="ctr">
              <a:buNone/>
              <a:defRPr sz="1200">
                <a:solidFill>
                  <a:schemeClr val="tx1"/>
                </a:solidFill>
              </a:defRPr>
            </a:lvl3pPr>
            <a:lvl4pPr marL="575986" indent="0" algn="ctr">
              <a:buNone/>
              <a:defRPr sz="1200" baseline="0">
                <a:solidFill>
                  <a:schemeClr val="tx1"/>
                </a:solidFill>
              </a:defRPr>
            </a:lvl4pPr>
            <a:lvl5pPr marL="827979" indent="0" algn="ctr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5A7A65F1-B087-9547-B7EB-FBEBE5F8CEA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841319" y="1568895"/>
            <a:ext cx="1152126" cy="1152127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9F2E59CE-86AB-AD4F-8B81-843382A92D81}"/>
              </a:ext>
            </a:extLst>
          </p:cNvPr>
          <p:cNvSpPr>
            <a:spLocks noGrp="1"/>
          </p:cNvSpPr>
          <p:nvPr>
            <p:ph idx="50" hasCustomPrompt="1"/>
          </p:nvPr>
        </p:nvSpPr>
        <p:spPr bwMode="gray">
          <a:xfrm>
            <a:off x="4855054" y="2933668"/>
            <a:ext cx="1152128" cy="1726315"/>
          </a:xfrm>
        </p:spPr>
        <p:txBody>
          <a:bodyPr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 marL="0" indent="0" algn="ctr"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 marL="431990" indent="0" algn="ctr">
              <a:buNone/>
              <a:defRPr sz="1200">
                <a:solidFill>
                  <a:schemeClr val="tx1"/>
                </a:solidFill>
              </a:defRPr>
            </a:lvl3pPr>
            <a:lvl4pPr marL="575986" indent="0" algn="ctr">
              <a:buNone/>
              <a:defRPr sz="1200" baseline="0">
                <a:solidFill>
                  <a:schemeClr val="tx1"/>
                </a:solidFill>
              </a:defRPr>
            </a:lvl4pPr>
            <a:lvl5pPr marL="827979" indent="0" algn="ctr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BAAF11A3-E034-204D-8652-BD03403E916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4855054" y="1568895"/>
            <a:ext cx="1152126" cy="1152127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43B57130-6BCA-D040-9293-7282847065B3}"/>
              </a:ext>
            </a:extLst>
          </p:cNvPr>
          <p:cNvSpPr>
            <a:spLocks noGrp="1"/>
          </p:cNvSpPr>
          <p:nvPr>
            <p:ph idx="52" hasCustomPrompt="1"/>
          </p:nvPr>
        </p:nvSpPr>
        <p:spPr bwMode="gray">
          <a:xfrm>
            <a:off x="6868788" y="2933668"/>
            <a:ext cx="1152128" cy="1726315"/>
          </a:xfrm>
        </p:spPr>
        <p:txBody>
          <a:bodyPr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 marL="0" indent="0" algn="ctr"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 marL="431990" indent="0" algn="ctr">
              <a:buNone/>
              <a:defRPr sz="1200">
                <a:solidFill>
                  <a:schemeClr val="tx1"/>
                </a:solidFill>
              </a:defRPr>
            </a:lvl3pPr>
            <a:lvl4pPr marL="575986" indent="0" algn="ctr">
              <a:buNone/>
              <a:defRPr sz="1200" baseline="0">
                <a:solidFill>
                  <a:schemeClr val="tx1"/>
                </a:solidFill>
              </a:defRPr>
            </a:lvl4pPr>
            <a:lvl5pPr marL="827979" indent="0" algn="ctr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38" name="Picture Placeholder 31">
            <a:extLst>
              <a:ext uri="{FF2B5EF4-FFF2-40B4-BE49-F238E27FC236}">
                <a16:creationId xmlns:a16="http://schemas.microsoft.com/office/drawing/2014/main" id="{99FA22B3-CAD1-D148-BC83-131C90CFDC69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6868789" y="1568895"/>
            <a:ext cx="1152126" cy="1152127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AAFF"/>
                </a:gs>
                <a:gs pos="100000">
                  <a:srgbClr val="0078B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BE" sz="200">
                <a:solidFill>
                  <a:schemeClr val="lt1"/>
                </a:solidFill>
              </a:defRPr>
            </a:lvl1pPr>
          </a:lstStyle>
          <a:p>
            <a:pPr marL="0" lvl="0" indent="0" algn="ctr">
              <a:buNone/>
            </a:pP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26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55548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None/>
              <a:defRPr sz="2000"/>
            </a:lvl1pPr>
            <a:lvl2pPr marL="215990" indent="-215990"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6" y="303214"/>
            <a:ext cx="8642351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BE" noProof="0"/>
              <a:t>10/2024</a:t>
            </a:r>
            <a:endParaRPr lang="en-US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GB" noProof="0"/>
              <a:t>Decarbonizing refining processes - SMR deployment paving the way to synthetic fuels</a:t>
            </a:r>
            <a:endParaRPr lang="en-US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4870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42000"/>
            <a:ext cx="7058174" cy="684213"/>
          </a:xfrm>
        </p:spPr>
        <p:txBody>
          <a:bodyPr/>
          <a:lstStyle>
            <a:lvl1pPr>
              <a:defRPr b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883215-591C-A347-95BB-83C97013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80293E-24BF-B945-BFF9-8FEE66BB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8772C3-B222-FC4E-ADC3-754E62DC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52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 A">
    <p:bg bwMode="auto">
      <p:bgPr>
        <a:gradFill>
          <a:gsLst>
            <a:gs pos="77000">
              <a:srgbClr val="00AAFF"/>
            </a:gs>
            <a:gs pos="0">
              <a:srgbClr val="0066B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 Title"/>
          <p:cNvSpPr>
            <a:spLocks noGrp="1"/>
          </p:cNvSpPr>
          <p:nvPr>
            <p:ph type="title" hasCustomPrompt="1"/>
          </p:nvPr>
        </p:nvSpPr>
        <p:spPr>
          <a:xfrm>
            <a:off x="1475657" y="2157764"/>
            <a:ext cx="6192687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ts val="3300"/>
              </a:lnSpc>
              <a:defRPr lang="en-GB" sz="3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en-US"/>
              <a:t>Chapter title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AB6A5B-D191-7849-8B3A-7EE82E413A4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000" y="4903200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380A40-20EC-C144-8776-20040B7BCB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2824" y="4903200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92EEBC-D24D-9142-8493-3885E0E710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280000" y="4903200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D074F7-D1D6-0F41-B67C-B8565DCB6811}"/>
              </a:ext>
            </a:extLst>
          </p:cNvPr>
          <p:cNvGrpSpPr/>
          <p:nvPr userDrawn="1"/>
        </p:nvGrpSpPr>
        <p:grpSpPr>
          <a:xfrm>
            <a:off x="1138314" y="638621"/>
            <a:ext cx="6867375" cy="3855147"/>
            <a:chOff x="1138314" y="638621"/>
            <a:chExt cx="6867375" cy="3855147"/>
          </a:xfrm>
          <a:solidFill>
            <a:schemeClr val="bg1"/>
          </a:solidFill>
        </p:grpSpPr>
        <p:sp>
          <p:nvSpPr>
            <p:cNvPr id="14" name="L-shape 13">
              <a:extLst>
                <a:ext uri="{FF2B5EF4-FFF2-40B4-BE49-F238E27FC236}">
                  <a16:creationId xmlns:a16="http://schemas.microsoft.com/office/drawing/2014/main" id="{248EA74F-DEAF-C040-AF9F-3EC9EE8C9259}"/>
                </a:ext>
              </a:extLst>
            </p:cNvPr>
            <p:cNvSpPr/>
            <p:nvPr userDrawn="1"/>
          </p:nvSpPr>
          <p:spPr>
            <a:xfrm rot="5400000" flipH="1" flipV="1">
              <a:off x="6990138" y="3478216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5" name="L-shape 14">
              <a:extLst>
                <a:ext uri="{FF2B5EF4-FFF2-40B4-BE49-F238E27FC236}">
                  <a16:creationId xmlns:a16="http://schemas.microsoft.com/office/drawing/2014/main" id="{090507C8-E230-1749-8F3A-5337AE65E16B}"/>
                </a:ext>
              </a:extLst>
            </p:cNvPr>
            <p:cNvSpPr/>
            <p:nvPr userDrawn="1"/>
          </p:nvSpPr>
          <p:spPr>
            <a:xfrm rot="5400000">
              <a:off x="1138710" y="638225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41070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A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 Title"/>
          <p:cNvSpPr>
            <a:spLocks noGrp="1"/>
          </p:cNvSpPr>
          <p:nvPr>
            <p:ph type="title" hasCustomPrompt="1"/>
          </p:nvPr>
        </p:nvSpPr>
        <p:spPr>
          <a:xfrm>
            <a:off x="1476000" y="2157764"/>
            <a:ext cx="6192000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ts val="3300"/>
              </a:lnSpc>
              <a:defRPr lang="en-GB" sz="32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en-US"/>
              <a:t>Chapter title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32DA4-6B11-7042-B9DD-F62F09A0A2F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000" y="4903200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F8628-7467-D142-9793-27816C6A27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2824" y="4903200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4EFBE-0F8F-6B42-B8D5-49C898F74FE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280000" y="4903200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9C03CB-9ECC-3C4C-B630-BA17E3C9E178}"/>
              </a:ext>
            </a:extLst>
          </p:cNvPr>
          <p:cNvGrpSpPr/>
          <p:nvPr userDrawn="1"/>
        </p:nvGrpSpPr>
        <p:grpSpPr>
          <a:xfrm>
            <a:off x="1138314" y="638621"/>
            <a:ext cx="6867375" cy="3855147"/>
            <a:chOff x="1138314" y="638621"/>
            <a:chExt cx="6867375" cy="3855147"/>
          </a:xfrm>
          <a:solidFill>
            <a:schemeClr val="bg1"/>
          </a:solidFill>
        </p:grpSpPr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FE6C7136-15D8-C545-A574-1C7E87654D4E}"/>
                </a:ext>
              </a:extLst>
            </p:cNvPr>
            <p:cNvSpPr/>
            <p:nvPr userDrawn="1"/>
          </p:nvSpPr>
          <p:spPr>
            <a:xfrm rot="5400000" flipH="1" flipV="1">
              <a:off x="6990138" y="3478216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2A6F7B06-8D5A-AB4D-9B9C-C7F3289AEB8C}"/>
                </a:ext>
              </a:extLst>
            </p:cNvPr>
            <p:cNvSpPr/>
            <p:nvPr userDrawn="1"/>
          </p:nvSpPr>
          <p:spPr>
            <a:xfrm rot="5400000">
              <a:off x="1138710" y="638225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15976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pter A">
    <p:bg bwMode="auto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 Title"/>
          <p:cNvSpPr>
            <a:spLocks noGrp="1"/>
          </p:cNvSpPr>
          <p:nvPr>
            <p:ph type="title" hasCustomPrompt="1"/>
          </p:nvPr>
        </p:nvSpPr>
        <p:spPr>
          <a:xfrm>
            <a:off x="1476000" y="2157764"/>
            <a:ext cx="6192000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ts val="3300"/>
              </a:lnSpc>
              <a:defRPr lang="en-GB" sz="3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en-US"/>
              <a:t>Chapter title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851A2-BBC1-E347-9003-C54B4676373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000" y="4903200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BD988-7471-804E-A1E8-9C281A7B606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2824" y="4903200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983C4-A3B7-BD4F-82BA-BE91CC0EF7A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280000" y="4903200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81844D-B583-E046-9534-83F12B6C08E9}"/>
              </a:ext>
            </a:extLst>
          </p:cNvPr>
          <p:cNvGrpSpPr/>
          <p:nvPr userDrawn="1"/>
        </p:nvGrpSpPr>
        <p:grpSpPr>
          <a:xfrm>
            <a:off x="1138314" y="638621"/>
            <a:ext cx="6867375" cy="3855147"/>
            <a:chOff x="1138314" y="638621"/>
            <a:chExt cx="6867375" cy="3855147"/>
          </a:xfrm>
          <a:solidFill>
            <a:schemeClr val="bg1"/>
          </a:solidFill>
        </p:grpSpPr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AAA61AE1-08F6-4540-AF1B-233CBFBA961E}"/>
                </a:ext>
              </a:extLst>
            </p:cNvPr>
            <p:cNvSpPr/>
            <p:nvPr userDrawn="1"/>
          </p:nvSpPr>
          <p:spPr>
            <a:xfrm rot="5400000" flipH="1" flipV="1">
              <a:off x="6990138" y="3478216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63BBFE11-DD8D-744E-A692-4481D54B5457}"/>
                </a:ext>
              </a:extLst>
            </p:cNvPr>
            <p:cNvSpPr/>
            <p:nvPr userDrawn="1"/>
          </p:nvSpPr>
          <p:spPr>
            <a:xfrm rot="5400000">
              <a:off x="1138710" y="638225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42322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hapter A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 Title"/>
          <p:cNvSpPr>
            <a:spLocks noGrp="1"/>
          </p:cNvSpPr>
          <p:nvPr>
            <p:ph type="title" hasCustomPrompt="1"/>
          </p:nvPr>
        </p:nvSpPr>
        <p:spPr>
          <a:xfrm>
            <a:off x="1476000" y="2157764"/>
            <a:ext cx="6192000" cy="82797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ts val="3300"/>
              </a:lnSpc>
              <a:defRPr lang="en-GB" sz="3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en-US"/>
              <a:t>Chapter title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95D51-A556-BD42-B03D-9E3178117FAB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000" y="4903200"/>
            <a:ext cx="540000" cy="250031"/>
          </a:xfrm>
        </p:spPr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4FA91-3512-A742-9B28-B822CD30819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2824" y="4903200"/>
            <a:ext cx="6660000" cy="2500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B2E38-EEE1-F042-A0C1-F3C0CA0D59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280000" y="4903200"/>
            <a:ext cx="649285" cy="250031"/>
          </a:xfrm>
        </p:spPr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7AE8BC-19E9-3946-A341-4A11FEEC76AA}"/>
              </a:ext>
            </a:extLst>
          </p:cNvPr>
          <p:cNvGrpSpPr/>
          <p:nvPr userDrawn="1"/>
        </p:nvGrpSpPr>
        <p:grpSpPr>
          <a:xfrm>
            <a:off x="1138314" y="638621"/>
            <a:ext cx="6867375" cy="3855147"/>
            <a:chOff x="1138314" y="638621"/>
            <a:chExt cx="6867375" cy="3855147"/>
          </a:xfrm>
          <a:solidFill>
            <a:schemeClr val="bg1"/>
          </a:solidFill>
        </p:grpSpPr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EA845948-7FF6-D24D-BDB2-14AF0F6C825C}"/>
                </a:ext>
              </a:extLst>
            </p:cNvPr>
            <p:cNvSpPr/>
            <p:nvPr userDrawn="1"/>
          </p:nvSpPr>
          <p:spPr>
            <a:xfrm rot="5400000" flipH="1" flipV="1">
              <a:off x="6990138" y="3478216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9E8E29A8-ED0C-5642-BF1A-9121A7EDEFFF}"/>
                </a:ext>
              </a:extLst>
            </p:cNvPr>
            <p:cNvSpPr/>
            <p:nvPr userDrawn="1"/>
          </p:nvSpPr>
          <p:spPr>
            <a:xfrm rot="5400000">
              <a:off x="1138710" y="638225"/>
              <a:ext cx="1015156" cy="1015947"/>
            </a:xfrm>
            <a:prstGeom prst="corner">
              <a:avLst>
                <a:gd name="adj1" fmla="val 32977"/>
                <a:gd name="adj2" fmla="val 335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6" name="TxtMention2">
            <a:extLst>
              <a:ext uri="{FF2B5EF4-FFF2-40B4-BE49-F238E27FC236}">
                <a16:creationId xmlns:a16="http://schemas.microsoft.com/office/drawing/2014/main" id="{7AC6FE0B-0EDF-6A35-4A68-D34E437FC4E8}"/>
              </a:ext>
            </a:extLst>
          </p:cNvPr>
          <p:cNvSpPr txBox="1"/>
          <p:nvPr userDrawn="1"/>
        </p:nvSpPr>
        <p:spPr>
          <a:xfrm>
            <a:off x="8890000" y="4127500"/>
            <a:ext cx="261610" cy="635000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pPr algn="r"/>
            <a:r>
              <a:rPr lang="en-US" sz="500" b="1">
                <a:solidFill>
                  <a:srgbClr val="1C2691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1869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849" y="343608"/>
            <a:ext cx="7028166" cy="6842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Title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 bwMode="gray">
          <a:xfrm>
            <a:off x="584795" y="1492250"/>
            <a:ext cx="8018356" cy="30392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TxtMention"/>
          <p:cNvSpPr txBox="1"/>
          <p:nvPr userDrawn="1"/>
        </p:nvSpPr>
        <p:spPr>
          <a:xfrm>
            <a:off x="8890000" y="3867894"/>
            <a:ext cx="261610" cy="635000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pPr algn="r"/>
            <a:r>
              <a:rPr lang="en-GB" sz="500" b="1">
                <a:solidFill>
                  <a:srgbClr val="1C2691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 bwMode="auto">
          <a:xfrm>
            <a:off x="539748" y="4968000"/>
            <a:ext cx="540251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ctr">
              <a:defRPr sz="700">
                <a:solidFill>
                  <a:srgbClr val="DCDCDC"/>
                </a:solidFill>
              </a:defRPr>
            </a:lvl1pPr>
          </a:lstStyle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 bwMode="auto">
          <a:xfrm>
            <a:off x="1152000" y="4968000"/>
            <a:ext cx="6660000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l">
              <a:defRPr sz="700">
                <a:solidFill>
                  <a:srgbClr val="DCDCDC"/>
                </a:solidFill>
              </a:defRPr>
            </a:lvl1pPr>
          </a:lstStyle>
          <a:p>
            <a:pPr algn="l"/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6" name="slide numbering Placeholder"/>
          <p:cNvSpPr>
            <a:spLocks noGrp="1"/>
          </p:cNvSpPr>
          <p:nvPr>
            <p:ph type="sldNum" sz="quarter" idx="4"/>
          </p:nvPr>
        </p:nvSpPr>
        <p:spPr bwMode="auto">
          <a:xfrm>
            <a:off x="7812360" y="4968000"/>
            <a:ext cx="649285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r">
              <a:defRPr sz="700">
                <a:solidFill>
                  <a:srgbClr val="DCDCDC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173AA7-E3CC-4F48-9978-886C39755F62}"/>
              </a:ext>
            </a:extLst>
          </p:cNvPr>
          <p:cNvGrpSpPr/>
          <p:nvPr userDrawn="1"/>
        </p:nvGrpSpPr>
        <p:grpSpPr>
          <a:xfrm>
            <a:off x="-1" y="-2131"/>
            <a:ext cx="9144001" cy="5149100"/>
            <a:chOff x="-1" y="-2131"/>
            <a:chExt cx="9144001" cy="5149100"/>
          </a:xfrm>
        </p:grpSpPr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17327E46-BC09-9849-806A-E1287A295CFB}"/>
                </a:ext>
              </a:extLst>
            </p:cNvPr>
            <p:cNvSpPr/>
            <p:nvPr userDrawn="1"/>
          </p:nvSpPr>
          <p:spPr>
            <a:xfrm rot="5400000">
              <a:off x="210" y="-2342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4" name="L-shape 23">
              <a:extLst>
                <a:ext uri="{FF2B5EF4-FFF2-40B4-BE49-F238E27FC236}">
                  <a16:creationId xmlns:a16="http://schemas.microsoft.com/office/drawing/2014/main" id="{0FAD1E09-050A-1649-A607-2E1FA1CC1881}"/>
                </a:ext>
              </a:extLst>
            </p:cNvPr>
            <p:cNvSpPr/>
            <p:nvPr userDrawn="1"/>
          </p:nvSpPr>
          <p:spPr>
            <a:xfrm rot="5400000" flipH="1" flipV="1">
              <a:off x="8603362" y="4606330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5D4E19AB-1035-6647-AC8F-876D9F5CD994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016" y="299268"/>
            <a:ext cx="1107440" cy="3098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507CC3-727B-C146-94B7-B624C1F310E8}"/>
              </a:ext>
            </a:extLst>
          </p:cNvPr>
          <p:cNvCxnSpPr>
            <a:stCxn id="5" idx="1"/>
            <a:endCxn id="5" idx="1"/>
          </p:cNvCxnSpPr>
          <p:nvPr userDrawn="1"/>
        </p:nvCxnSpPr>
        <p:spPr>
          <a:xfrm>
            <a:off x="1152000" y="50930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66" r:id="rId2"/>
    <p:sldLayoutId id="2147483969" r:id="rId3"/>
    <p:sldLayoutId id="2147483955" r:id="rId4"/>
    <p:sldLayoutId id="2147483959" r:id="rId5"/>
    <p:sldLayoutId id="2147483954" r:id="rId6"/>
    <p:sldLayoutId id="2147483949" r:id="rId7"/>
    <p:sldLayoutId id="2147483951" r:id="rId8"/>
    <p:sldLayoutId id="2147483952" r:id="rId9"/>
    <p:sldLayoutId id="2147483953" r:id="rId10"/>
    <p:sldLayoutId id="2147483950" r:id="rId11"/>
    <p:sldLayoutId id="2147483977" r:id="rId12"/>
    <p:sldLayoutId id="2147483962" r:id="rId13"/>
    <p:sldLayoutId id="2147483808" r:id="rId14"/>
    <p:sldLayoutId id="2147483798" r:id="rId15"/>
    <p:sldLayoutId id="2147483882" r:id="rId16"/>
    <p:sldLayoutId id="2147483938" r:id="rId17"/>
    <p:sldLayoutId id="2147483809" r:id="rId18"/>
    <p:sldLayoutId id="2147483939" r:id="rId19"/>
    <p:sldLayoutId id="2147483941" r:id="rId20"/>
    <p:sldLayoutId id="2147483944" r:id="rId21"/>
    <p:sldLayoutId id="2147483889" r:id="rId22"/>
    <p:sldLayoutId id="2147483890" r:id="rId23"/>
    <p:sldLayoutId id="2147483936" r:id="rId24"/>
    <p:sldLayoutId id="2147483810" r:id="rId25"/>
    <p:sldLayoutId id="2147483958" r:id="rId26"/>
    <p:sldLayoutId id="2147483967" r:id="rId27"/>
    <p:sldLayoutId id="2147483968" r:id="rId28"/>
    <p:sldLayoutId id="2147484012" r:id="rId2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gradFill>
            <a:gsLst>
              <a:gs pos="0">
                <a:srgbClr val="00AAFF"/>
              </a:gs>
              <a:gs pos="100000">
                <a:srgbClr val="0066B3"/>
              </a:gs>
            </a:gsLst>
            <a:lin ang="2700000" scaled="0"/>
          </a:gra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00AAFF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1C2691"/>
        </a:buClr>
        <a:buSzPct val="80000"/>
        <a:buFont typeface="Arial" pitchFamily="34" charset="0"/>
        <a:buChar char="—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1C269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849" y="343609"/>
            <a:ext cx="7028166" cy="6842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Title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 bwMode="gray">
          <a:xfrm>
            <a:off x="584796" y="1492250"/>
            <a:ext cx="8018356" cy="30392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TxtMention"/>
          <p:cNvSpPr txBox="1"/>
          <p:nvPr userDrawn="1"/>
        </p:nvSpPr>
        <p:spPr>
          <a:xfrm>
            <a:off x="8890001" y="3867895"/>
            <a:ext cx="261610" cy="635000"/>
          </a:xfrm>
          <a:prstGeom prst="rect">
            <a:avLst/>
          </a:prstGeom>
          <a:noFill/>
        </p:spPr>
        <p:txBody>
          <a:bodyPr vert="mongolianVert" wrap="square" rtlCol="0">
            <a:spAutoFit/>
          </a:bodyPr>
          <a:lstStyle/>
          <a:p>
            <a:pPr algn="r"/>
            <a:r>
              <a:rPr lang="en-GB" sz="500" b="1">
                <a:solidFill>
                  <a:srgbClr val="B878BF"/>
                </a:solidFill>
                <a:latin typeface="Arial" panose="020B0604020202020204" pitchFamily="34" charset="0"/>
              </a:rPr>
              <a:t>INTERNAL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 bwMode="auto">
          <a:xfrm>
            <a:off x="539749" y="4968001"/>
            <a:ext cx="540251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ctr">
              <a:defRPr sz="700">
                <a:solidFill>
                  <a:srgbClr val="DCDCDC"/>
                </a:solidFill>
              </a:defRPr>
            </a:lvl1pPr>
          </a:lstStyle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 bwMode="auto">
          <a:xfrm>
            <a:off x="1152000" y="4968001"/>
            <a:ext cx="6660000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l">
              <a:defRPr sz="700">
                <a:solidFill>
                  <a:srgbClr val="DCDCDC"/>
                </a:solidFill>
              </a:defRPr>
            </a:lvl1pPr>
          </a:lstStyle>
          <a:p>
            <a:pPr algn="l"/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6" name="slide numbering Placeholder"/>
          <p:cNvSpPr>
            <a:spLocks noGrp="1"/>
          </p:cNvSpPr>
          <p:nvPr>
            <p:ph type="sldNum" sz="quarter" idx="4"/>
          </p:nvPr>
        </p:nvSpPr>
        <p:spPr bwMode="auto">
          <a:xfrm>
            <a:off x="7812361" y="4968001"/>
            <a:ext cx="649285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r">
              <a:defRPr sz="700">
                <a:solidFill>
                  <a:srgbClr val="DCDCDC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173AA7-E3CC-4F48-9978-886C39755F62}"/>
              </a:ext>
            </a:extLst>
          </p:cNvPr>
          <p:cNvGrpSpPr/>
          <p:nvPr userDrawn="1"/>
        </p:nvGrpSpPr>
        <p:grpSpPr>
          <a:xfrm>
            <a:off x="-1" y="-2130"/>
            <a:ext cx="9144001" cy="5149100"/>
            <a:chOff x="-1" y="-2131"/>
            <a:chExt cx="9144001" cy="5149100"/>
          </a:xfrm>
        </p:grpSpPr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17327E46-BC09-9849-806A-E1287A295CFB}"/>
                </a:ext>
              </a:extLst>
            </p:cNvPr>
            <p:cNvSpPr/>
            <p:nvPr userDrawn="1"/>
          </p:nvSpPr>
          <p:spPr>
            <a:xfrm rot="5400000">
              <a:off x="210" y="-2342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  <p:sp>
          <p:nvSpPr>
            <p:cNvPr id="24" name="L-shape 23">
              <a:extLst>
                <a:ext uri="{FF2B5EF4-FFF2-40B4-BE49-F238E27FC236}">
                  <a16:creationId xmlns:a16="http://schemas.microsoft.com/office/drawing/2014/main" id="{0FAD1E09-050A-1649-A607-2E1FA1CC1881}"/>
                </a:ext>
              </a:extLst>
            </p:cNvPr>
            <p:cNvSpPr/>
            <p:nvPr userDrawn="1"/>
          </p:nvSpPr>
          <p:spPr>
            <a:xfrm rot="5400000" flipH="1" flipV="1">
              <a:off x="8603362" y="4606330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</p:grp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5D4E19AB-1035-6647-AC8F-876D9F5CD9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016" y="299268"/>
            <a:ext cx="1107440" cy="3098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507CC3-727B-C146-94B7-B624C1F310E8}"/>
              </a:ext>
            </a:extLst>
          </p:cNvPr>
          <p:cNvCxnSpPr>
            <a:stCxn id="5" idx="1"/>
            <a:endCxn id="5" idx="1"/>
          </p:cNvCxnSpPr>
          <p:nvPr userDrawn="1"/>
        </p:nvCxnSpPr>
        <p:spPr>
          <a:xfrm>
            <a:off x="1152000" y="50930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16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0" kern="1200" cap="none" baseline="0">
          <a:gradFill>
            <a:gsLst>
              <a:gs pos="0">
                <a:srgbClr val="00AAFF"/>
              </a:gs>
              <a:gs pos="100000">
                <a:srgbClr val="0066B3"/>
              </a:gs>
            </a:gsLst>
            <a:lin ang="2700000" scaled="0"/>
          </a:gra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39994" indent="-239994" algn="l" defTabSz="1219170" rtl="0" eaLnBrk="1" latinLnBrk="0" hangingPunct="1">
        <a:lnSpc>
          <a:spcPct val="105000"/>
        </a:lnSpc>
        <a:spcBef>
          <a:spcPts val="800"/>
        </a:spcBef>
        <a:spcAft>
          <a:spcPts val="800"/>
        </a:spcAft>
        <a:buClr>
          <a:schemeClr val="accent1"/>
        </a:buClr>
        <a:buSzPct val="80000"/>
        <a:buFont typeface="Wingdings" panose="05000000000000000000" pitchFamily="2" charset="2"/>
        <a:buChar char="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5986" indent="-335992" algn="l" defTabSz="1219170" rtl="0" eaLnBrk="1" latinLnBrk="0" hangingPunct="1">
        <a:lnSpc>
          <a:spcPct val="105000"/>
        </a:lnSpc>
        <a:spcBef>
          <a:spcPts val="800"/>
        </a:spcBef>
        <a:spcAft>
          <a:spcPts val="800"/>
        </a:spcAft>
        <a:buClr>
          <a:schemeClr val="accent1"/>
        </a:buClr>
        <a:buSzPct val="90000"/>
        <a:buFont typeface="Courier New" panose="02070309020205020404" pitchFamily="49" charset="0"/>
        <a:buChar char="o"/>
        <a:defRPr sz="1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7981" indent="-191995" algn="l" defTabSz="1219170" rtl="0" eaLnBrk="1" latinLnBrk="0" hangingPunct="1">
        <a:lnSpc>
          <a:spcPct val="105000"/>
        </a:lnSpc>
        <a:spcBef>
          <a:spcPts val="800"/>
        </a:spcBef>
        <a:spcAft>
          <a:spcPts val="800"/>
        </a:spcAft>
        <a:buClr>
          <a:srgbClr val="00AAFF"/>
        </a:buClr>
        <a:buSzPct val="100000"/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03972" indent="-335992" algn="l" defTabSz="1219170" rtl="0" eaLnBrk="1" latinLnBrk="0" hangingPunct="1">
        <a:lnSpc>
          <a:spcPct val="105000"/>
        </a:lnSpc>
        <a:spcBef>
          <a:spcPts val="800"/>
        </a:spcBef>
        <a:spcAft>
          <a:spcPts val="800"/>
        </a:spcAft>
        <a:buClr>
          <a:srgbClr val="1C2691"/>
        </a:buClr>
        <a:buSzPct val="80000"/>
        <a:buFont typeface="Arial" pitchFamily="34" charset="0"/>
        <a:buChar char="—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95968" indent="-191995" algn="l" defTabSz="1219170" rtl="0" eaLnBrk="1" latinLnBrk="0" hangingPunct="1">
        <a:lnSpc>
          <a:spcPct val="105000"/>
        </a:lnSpc>
        <a:spcBef>
          <a:spcPts val="800"/>
        </a:spcBef>
        <a:spcAft>
          <a:spcPts val="800"/>
        </a:spcAft>
        <a:buClr>
          <a:srgbClr val="1C2691"/>
        </a:buClr>
        <a:buSzPct val="100000"/>
        <a:buFont typeface="Arial" pitchFamily="34" charset="0"/>
        <a:buChar char="•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5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25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849" y="343608"/>
            <a:ext cx="7028166" cy="6842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Title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 bwMode="gray">
          <a:xfrm>
            <a:off x="584795" y="1492250"/>
            <a:ext cx="8018356" cy="30392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TxtMention"/>
          <p:cNvSpPr txBox="1"/>
          <p:nvPr userDrawn="1"/>
        </p:nvSpPr>
        <p:spPr>
          <a:xfrm>
            <a:off x="8890000" y="3867894"/>
            <a:ext cx="261610" cy="635000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pPr algn="r"/>
            <a:r>
              <a:rPr lang="en-GB" sz="500" b="1">
                <a:solidFill>
                  <a:srgbClr val="B878BF"/>
                </a:solidFill>
                <a:latin typeface="Arial" panose="020B0604020202020204" pitchFamily="34" charset="0"/>
              </a:rPr>
              <a:t>INTERNAL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 bwMode="auto">
          <a:xfrm>
            <a:off x="539748" y="4968000"/>
            <a:ext cx="540251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ctr">
              <a:defRPr sz="700">
                <a:solidFill>
                  <a:srgbClr val="DCDCDC"/>
                </a:solidFill>
              </a:defRPr>
            </a:lvl1pPr>
          </a:lstStyle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 bwMode="auto">
          <a:xfrm>
            <a:off x="1152000" y="4968000"/>
            <a:ext cx="6660000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l">
              <a:defRPr sz="700">
                <a:solidFill>
                  <a:srgbClr val="DCDCDC"/>
                </a:solidFill>
              </a:defRPr>
            </a:lvl1pPr>
          </a:lstStyle>
          <a:p>
            <a:pPr algn="l"/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6" name="slide numbering Placeholder"/>
          <p:cNvSpPr>
            <a:spLocks noGrp="1"/>
          </p:cNvSpPr>
          <p:nvPr>
            <p:ph type="sldNum" sz="quarter" idx="4"/>
          </p:nvPr>
        </p:nvSpPr>
        <p:spPr bwMode="auto">
          <a:xfrm>
            <a:off x="7812360" y="4968000"/>
            <a:ext cx="649285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r">
              <a:defRPr sz="700">
                <a:solidFill>
                  <a:srgbClr val="DCDCDC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173AA7-E3CC-4F48-9978-886C39755F62}"/>
              </a:ext>
            </a:extLst>
          </p:cNvPr>
          <p:cNvGrpSpPr/>
          <p:nvPr userDrawn="1"/>
        </p:nvGrpSpPr>
        <p:grpSpPr>
          <a:xfrm>
            <a:off x="-1" y="-2131"/>
            <a:ext cx="9144001" cy="5149100"/>
            <a:chOff x="-1" y="-2131"/>
            <a:chExt cx="9144001" cy="5149100"/>
          </a:xfrm>
        </p:grpSpPr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17327E46-BC09-9849-806A-E1287A295CFB}"/>
                </a:ext>
              </a:extLst>
            </p:cNvPr>
            <p:cNvSpPr/>
            <p:nvPr userDrawn="1"/>
          </p:nvSpPr>
          <p:spPr>
            <a:xfrm rot="5400000">
              <a:off x="210" y="-2342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4" name="L-shape 23">
              <a:extLst>
                <a:ext uri="{FF2B5EF4-FFF2-40B4-BE49-F238E27FC236}">
                  <a16:creationId xmlns:a16="http://schemas.microsoft.com/office/drawing/2014/main" id="{0FAD1E09-050A-1649-A607-2E1FA1CC1881}"/>
                </a:ext>
              </a:extLst>
            </p:cNvPr>
            <p:cNvSpPr/>
            <p:nvPr userDrawn="1"/>
          </p:nvSpPr>
          <p:spPr>
            <a:xfrm rot="5400000" flipH="1" flipV="1">
              <a:off x="8603362" y="4606330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5D4E19AB-1035-6647-AC8F-876D9F5CD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016" y="299268"/>
            <a:ext cx="1107440" cy="3098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507CC3-727B-C146-94B7-B624C1F310E8}"/>
              </a:ext>
            </a:extLst>
          </p:cNvPr>
          <p:cNvCxnSpPr>
            <a:stCxn id="5" idx="1"/>
            <a:endCxn id="5" idx="1"/>
          </p:cNvCxnSpPr>
          <p:nvPr userDrawn="1"/>
        </p:nvCxnSpPr>
        <p:spPr>
          <a:xfrm>
            <a:off x="1152000" y="50930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gradFill>
            <a:gsLst>
              <a:gs pos="0">
                <a:srgbClr val="00AAFF"/>
              </a:gs>
              <a:gs pos="100000">
                <a:srgbClr val="0066B3"/>
              </a:gs>
            </a:gsLst>
            <a:lin ang="2700000" scaled="0"/>
          </a:gra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00AAFF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1C2691"/>
        </a:buClr>
        <a:buSzPct val="80000"/>
        <a:buFont typeface="Arial" pitchFamily="34" charset="0"/>
        <a:buChar char="—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1C269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849" y="343609"/>
            <a:ext cx="7028166" cy="6842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Title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 bwMode="gray">
          <a:xfrm>
            <a:off x="584796" y="1492250"/>
            <a:ext cx="8018356" cy="30392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TxtMention"/>
          <p:cNvSpPr txBox="1"/>
          <p:nvPr userDrawn="1"/>
        </p:nvSpPr>
        <p:spPr>
          <a:xfrm>
            <a:off x="8890000" y="3867895"/>
            <a:ext cx="261610" cy="635000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pPr algn="r"/>
            <a:r>
              <a:rPr lang="en-GB" sz="500" b="1">
                <a:solidFill>
                  <a:srgbClr val="FF0000"/>
                </a:solidFill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 bwMode="auto">
          <a:xfrm>
            <a:off x="539749" y="4968001"/>
            <a:ext cx="540251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ctr">
              <a:defRPr sz="700">
                <a:solidFill>
                  <a:srgbClr val="DCDCDC"/>
                </a:solidFill>
              </a:defRPr>
            </a:lvl1pPr>
          </a:lstStyle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 bwMode="auto">
          <a:xfrm>
            <a:off x="1152000" y="4968001"/>
            <a:ext cx="6660000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l">
              <a:defRPr sz="700">
                <a:solidFill>
                  <a:srgbClr val="DCDCDC"/>
                </a:solidFill>
              </a:defRPr>
            </a:lvl1pPr>
          </a:lstStyle>
          <a:p>
            <a:pPr algn="l"/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6" name="slide numbering Placeholder"/>
          <p:cNvSpPr>
            <a:spLocks noGrp="1"/>
          </p:cNvSpPr>
          <p:nvPr>
            <p:ph type="sldNum" sz="quarter" idx="4"/>
          </p:nvPr>
        </p:nvSpPr>
        <p:spPr bwMode="auto">
          <a:xfrm>
            <a:off x="7812361" y="4968001"/>
            <a:ext cx="649285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r">
              <a:defRPr sz="700">
                <a:solidFill>
                  <a:srgbClr val="DCDCDC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173AA7-E3CC-4F48-9978-886C39755F62}"/>
              </a:ext>
            </a:extLst>
          </p:cNvPr>
          <p:cNvGrpSpPr/>
          <p:nvPr userDrawn="1"/>
        </p:nvGrpSpPr>
        <p:grpSpPr>
          <a:xfrm>
            <a:off x="-1" y="-2130"/>
            <a:ext cx="9144001" cy="5149100"/>
            <a:chOff x="-1" y="-2131"/>
            <a:chExt cx="9144001" cy="5149100"/>
          </a:xfrm>
        </p:grpSpPr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17327E46-BC09-9849-806A-E1287A295CFB}"/>
                </a:ext>
              </a:extLst>
            </p:cNvPr>
            <p:cNvSpPr/>
            <p:nvPr userDrawn="1"/>
          </p:nvSpPr>
          <p:spPr>
            <a:xfrm rot="5400000">
              <a:off x="210" y="-2342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  <p:sp>
          <p:nvSpPr>
            <p:cNvPr id="24" name="L-shape 23">
              <a:extLst>
                <a:ext uri="{FF2B5EF4-FFF2-40B4-BE49-F238E27FC236}">
                  <a16:creationId xmlns:a16="http://schemas.microsoft.com/office/drawing/2014/main" id="{0FAD1E09-050A-1649-A607-2E1FA1CC1881}"/>
                </a:ext>
              </a:extLst>
            </p:cNvPr>
            <p:cNvSpPr/>
            <p:nvPr userDrawn="1"/>
          </p:nvSpPr>
          <p:spPr>
            <a:xfrm rot="5400000" flipH="1" flipV="1">
              <a:off x="8603362" y="4606330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800"/>
            </a:p>
          </p:txBody>
        </p:sp>
      </p:grp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5D4E19AB-1035-6647-AC8F-876D9F5CD99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016" y="299268"/>
            <a:ext cx="1107440" cy="3098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507CC3-727B-C146-94B7-B624C1F310E8}"/>
              </a:ext>
            </a:extLst>
          </p:cNvPr>
          <p:cNvCxnSpPr>
            <a:stCxn id="5" idx="1"/>
            <a:endCxn id="5" idx="1"/>
          </p:cNvCxnSpPr>
          <p:nvPr userDrawn="1"/>
        </p:nvCxnSpPr>
        <p:spPr>
          <a:xfrm>
            <a:off x="1152000" y="50930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19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7" r:id="rId13"/>
    <p:sldLayoutId id="2147483998" r:id="rId14"/>
    <p:sldLayoutId id="2147483999" r:id="rId15"/>
    <p:sldLayoutId id="2147484000" r:id="rId16"/>
    <p:sldLayoutId id="2147484001" r:id="rId17"/>
    <p:sldLayoutId id="2147484002" r:id="rId18"/>
    <p:sldLayoutId id="2147484003" r:id="rId19"/>
    <p:sldLayoutId id="2147484004" r:id="rId20"/>
    <p:sldLayoutId id="2147484005" r:id="rId21"/>
    <p:sldLayoutId id="2147484006" r:id="rId22"/>
    <p:sldLayoutId id="2147484007" r:id="rId23"/>
    <p:sldLayoutId id="2147484008" r:id="rId24"/>
    <p:sldLayoutId id="2147484009" r:id="rId2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gradFill>
            <a:gsLst>
              <a:gs pos="0">
                <a:srgbClr val="00AAFF"/>
              </a:gs>
              <a:gs pos="100000">
                <a:srgbClr val="0066B3"/>
              </a:gs>
            </a:gsLst>
            <a:lin ang="2700000" scaled="0"/>
          </a:gra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9996" indent="-179996" algn="l" defTabSz="91437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990" indent="-251994" algn="l" defTabSz="91437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5986" indent="-143996" algn="l" defTabSz="91437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00AAFF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7979" indent="-251994" algn="l" defTabSz="91437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1C2691"/>
        </a:buClr>
        <a:buSzPct val="80000"/>
        <a:buFont typeface="Arial" pitchFamily="34" charset="0"/>
        <a:buChar char="—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71976" indent="-143996" algn="l" defTabSz="91437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1C269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849" y="343608"/>
            <a:ext cx="7028166" cy="6842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Title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 bwMode="gray">
          <a:xfrm>
            <a:off x="584795" y="1492250"/>
            <a:ext cx="8018356" cy="30392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TxtMention"/>
          <p:cNvSpPr txBox="1"/>
          <p:nvPr userDrawn="1"/>
        </p:nvSpPr>
        <p:spPr>
          <a:xfrm>
            <a:off x="8890000" y="3867894"/>
            <a:ext cx="261610" cy="635000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pPr algn="r"/>
            <a:r>
              <a:rPr lang="en-GB" sz="500" b="1">
                <a:solidFill>
                  <a:srgbClr val="B878BF"/>
                </a:solidFill>
                <a:latin typeface="Arial" panose="020B0604020202020204" pitchFamily="34" charset="0"/>
              </a:rPr>
              <a:t>INTERNAL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 bwMode="auto">
          <a:xfrm>
            <a:off x="539748" y="4968000"/>
            <a:ext cx="540251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ctr">
              <a:defRPr sz="700">
                <a:solidFill>
                  <a:srgbClr val="DCDCDC"/>
                </a:solidFill>
              </a:defRPr>
            </a:lvl1pPr>
          </a:lstStyle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 bwMode="auto">
          <a:xfrm>
            <a:off x="1152000" y="4968000"/>
            <a:ext cx="6660000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l">
              <a:defRPr sz="700">
                <a:solidFill>
                  <a:srgbClr val="DCDCDC"/>
                </a:solidFill>
              </a:defRPr>
            </a:lvl1pPr>
          </a:lstStyle>
          <a:p>
            <a:pPr algn="l"/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6" name="slide numbering Placeholder"/>
          <p:cNvSpPr>
            <a:spLocks noGrp="1"/>
          </p:cNvSpPr>
          <p:nvPr>
            <p:ph type="sldNum" sz="quarter" idx="4"/>
          </p:nvPr>
        </p:nvSpPr>
        <p:spPr bwMode="auto">
          <a:xfrm>
            <a:off x="7812360" y="4968000"/>
            <a:ext cx="649285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r">
              <a:defRPr sz="700">
                <a:solidFill>
                  <a:srgbClr val="DCDCDC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173AA7-E3CC-4F48-9978-886C39755F62}"/>
              </a:ext>
            </a:extLst>
          </p:cNvPr>
          <p:cNvGrpSpPr/>
          <p:nvPr userDrawn="1"/>
        </p:nvGrpSpPr>
        <p:grpSpPr>
          <a:xfrm>
            <a:off x="-1" y="-2131"/>
            <a:ext cx="9144001" cy="5149100"/>
            <a:chOff x="-1" y="-2131"/>
            <a:chExt cx="9144001" cy="5149100"/>
          </a:xfrm>
        </p:grpSpPr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17327E46-BC09-9849-806A-E1287A295CFB}"/>
                </a:ext>
              </a:extLst>
            </p:cNvPr>
            <p:cNvSpPr/>
            <p:nvPr userDrawn="1"/>
          </p:nvSpPr>
          <p:spPr>
            <a:xfrm rot="5400000">
              <a:off x="210" y="-2342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4" name="L-shape 23">
              <a:extLst>
                <a:ext uri="{FF2B5EF4-FFF2-40B4-BE49-F238E27FC236}">
                  <a16:creationId xmlns:a16="http://schemas.microsoft.com/office/drawing/2014/main" id="{0FAD1E09-050A-1649-A607-2E1FA1CC1881}"/>
                </a:ext>
              </a:extLst>
            </p:cNvPr>
            <p:cNvSpPr/>
            <p:nvPr userDrawn="1"/>
          </p:nvSpPr>
          <p:spPr>
            <a:xfrm rot="5400000" flipH="1" flipV="1">
              <a:off x="8603362" y="4606330"/>
              <a:ext cx="540428" cy="540849"/>
            </a:xfrm>
            <a:prstGeom prst="corner">
              <a:avLst>
                <a:gd name="adj1" fmla="val 32977"/>
                <a:gd name="adj2" fmla="val 33563"/>
              </a:avLst>
            </a:prstGeom>
            <a:solidFill>
              <a:srgbClr val="006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5D4E19AB-1035-6647-AC8F-876D9F5CD9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016" y="299268"/>
            <a:ext cx="1107440" cy="3098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507CC3-727B-C146-94B7-B624C1F310E8}"/>
              </a:ext>
            </a:extLst>
          </p:cNvPr>
          <p:cNvCxnSpPr>
            <a:stCxn id="5" idx="1"/>
            <a:endCxn id="5" idx="1"/>
          </p:cNvCxnSpPr>
          <p:nvPr userDrawn="1"/>
        </p:nvCxnSpPr>
        <p:spPr>
          <a:xfrm>
            <a:off x="1152000" y="50930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gradFill>
            <a:gsLst>
              <a:gs pos="0">
                <a:srgbClr val="00AAFF"/>
              </a:gs>
              <a:gs pos="100000">
                <a:srgbClr val="0066B3"/>
              </a:gs>
            </a:gsLst>
            <a:lin ang="2700000" scaled="0"/>
          </a:gra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00AAFF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1C2691"/>
        </a:buClr>
        <a:buSzPct val="80000"/>
        <a:buFont typeface="Arial" pitchFamily="34" charset="0"/>
        <a:buChar char="—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1C269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BE"/>
              <a:t>10/2024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Decarbonizing refining processes - SMR deployment paving the way to synthetic fuels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AED398-1A90-512C-AD10-E323651F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BE"/>
              <a:t>10/2024</a:t>
            </a:r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1D3AD1-AE6D-9078-3A5F-434D8876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C8946C-D810-A31D-7E0D-375D312B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276B-8E32-4F3E-8267-9E11E503409F}" type="slidenum">
              <a:rPr lang="en-US" smtClean="0"/>
              <a:t>10</a:t>
            </a:fld>
            <a:endParaRPr lang="en-US"/>
          </a:p>
        </p:txBody>
      </p: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529847BE-EF4E-4B17-056A-E68FB7A0029C}"/>
              </a:ext>
            </a:extLst>
          </p:cNvPr>
          <p:cNvGrpSpPr/>
          <p:nvPr/>
        </p:nvGrpSpPr>
        <p:grpSpPr>
          <a:xfrm>
            <a:off x="433510" y="372061"/>
            <a:ext cx="8223892" cy="4526653"/>
            <a:chOff x="433510" y="372061"/>
            <a:chExt cx="8223892" cy="4526653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902B9667-A226-8D6E-8403-0798B863B058}"/>
                </a:ext>
              </a:extLst>
            </p:cNvPr>
            <p:cNvGrpSpPr/>
            <p:nvPr/>
          </p:nvGrpSpPr>
          <p:grpSpPr>
            <a:xfrm>
              <a:off x="433510" y="372061"/>
              <a:ext cx="8223892" cy="4526653"/>
              <a:chOff x="433510" y="372061"/>
              <a:chExt cx="8223892" cy="452665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1B3FE7-8BD4-9D87-ECA6-FA7BE03FF6D9}"/>
                  </a:ext>
                </a:extLst>
              </p:cNvPr>
              <p:cNvSpPr/>
              <p:nvPr/>
            </p:nvSpPr>
            <p:spPr>
              <a:xfrm>
                <a:off x="1761893" y="388320"/>
                <a:ext cx="1040780" cy="914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000">
                    <a:latin typeface="+mj-lt"/>
                  </a:rPr>
                  <a:t>Electrolysis</a:t>
                </a:r>
              </a:p>
            </p:txBody>
          </p:sp>
          <p:cxnSp>
            <p:nvCxnSpPr>
              <p:cNvPr id="7" name="Connecteur droit avec flèche 6">
                <a:extLst>
                  <a:ext uri="{FF2B5EF4-FFF2-40B4-BE49-F238E27FC236}">
                    <a16:creationId xmlns:a16="http://schemas.microsoft.com/office/drawing/2014/main" id="{A2EAE939-3363-FE6C-4900-B0249DD02244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>
                <a:off x="515004" y="2765038"/>
                <a:ext cx="1090772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096372A-37B2-FE7B-FE9E-333A4632E738}"/>
                  </a:ext>
                </a:extLst>
              </p:cNvPr>
              <p:cNvSpPr txBox="1"/>
              <p:nvPr/>
            </p:nvSpPr>
            <p:spPr>
              <a:xfrm>
                <a:off x="433510" y="2841250"/>
                <a:ext cx="111120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>
                    <a:latin typeface="+mj-lt"/>
                  </a:rPr>
                  <a:t>Exhaust Gas</a:t>
                </a:r>
              </a:p>
            </p:txBody>
          </p:sp>
          <p:cxnSp>
            <p:nvCxnSpPr>
              <p:cNvPr id="15" name="Connecteur droit avec flèche 14">
                <a:extLst>
                  <a:ext uri="{FF2B5EF4-FFF2-40B4-BE49-F238E27FC236}">
                    <a16:creationId xmlns:a16="http://schemas.microsoft.com/office/drawing/2014/main" id="{06C8A5CD-B676-4BF2-9405-57AC1289A352}"/>
                  </a:ext>
                </a:extLst>
              </p:cNvPr>
              <p:cNvCxnSpPr>
                <a:cxnSpLocks/>
                <a:endCxn id="58" idx="1"/>
              </p:cNvCxnSpPr>
              <p:nvPr/>
            </p:nvCxnSpPr>
            <p:spPr>
              <a:xfrm flipV="1">
                <a:off x="2364059" y="2794821"/>
                <a:ext cx="1367882" cy="693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66164BCB-9A54-A5F3-E80F-27274006547D}"/>
                  </a:ext>
                </a:extLst>
              </p:cNvPr>
              <p:cNvCxnSpPr>
                <a:cxnSpLocks/>
                <a:endCxn id="19" idx="1"/>
              </p:cNvCxnSpPr>
              <p:nvPr/>
            </p:nvCxnSpPr>
            <p:spPr>
              <a:xfrm>
                <a:off x="2802673" y="594970"/>
                <a:ext cx="1505414" cy="0"/>
              </a:xfrm>
              <a:prstGeom prst="straightConnector1">
                <a:avLst/>
              </a:prstGeom>
              <a:ln w="76200">
                <a:solidFill>
                  <a:schemeClr val="accent3">
                    <a:lumMod val="20000"/>
                    <a:lumOff val="8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4698170-26FB-8D0F-8B25-0CA016CC1274}"/>
                  </a:ext>
                </a:extLst>
              </p:cNvPr>
              <p:cNvSpPr/>
              <p:nvPr/>
            </p:nvSpPr>
            <p:spPr>
              <a:xfrm>
                <a:off x="4308087" y="372061"/>
                <a:ext cx="1891007" cy="44581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000">
                    <a:latin typeface="+mj-lt"/>
                  </a:rPr>
                  <a:t>Fluid Catalytic Cracking</a:t>
                </a:r>
              </a:p>
              <a:p>
                <a:pPr algn="ctr"/>
                <a:r>
                  <a:rPr lang="en-US" sz="1000">
                    <a:latin typeface="+mj-lt"/>
                  </a:rPr>
                  <a:t>Regenerator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C5F8755-FB97-6B27-772C-A1748C0CFB8D}"/>
                  </a:ext>
                </a:extLst>
              </p:cNvPr>
              <p:cNvSpPr/>
              <p:nvPr/>
            </p:nvSpPr>
            <p:spPr>
              <a:xfrm>
                <a:off x="3731941" y="1262581"/>
                <a:ext cx="1152292" cy="7812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000">
                    <a:latin typeface="+mj-lt"/>
                  </a:rPr>
                  <a:t>Reverse Water Gas Shift</a:t>
                </a:r>
              </a:p>
            </p:txBody>
          </p:sp>
          <p:cxnSp>
            <p:nvCxnSpPr>
              <p:cNvPr id="41" name="Connecteur droit avec flèche 40">
                <a:extLst>
                  <a:ext uri="{FF2B5EF4-FFF2-40B4-BE49-F238E27FC236}">
                    <a16:creationId xmlns:a16="http://schemas.microsoft.com/office/drawing/2014/main" id="{BF09E6AF-8A84-4A3E-539E-38A7A183D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4161" y="3872223"/>
                <a:ext cx="451705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8" name="Picture 4" descr="18,229 Rail Freight Icon Images, Stock Photos, 3D objects, &amp; Vectors |  Shutterstock">
                <a:extLst>
                  <a:ext uri="{FF2B5EF4-FFF2-40B4-BE49-F238E27FC236}">
                    <a16:creationId xmlns:a16="http://schemas.microsoft.com/office/drawing/2014/main" id="{F2214C30-AAFC-6E67-C101-67FF38FC5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600" r="39079" b="15657"/>
              <a:stretch/>
            </p:blipFill>
            <p:spPr bwMode="auto">
              <a:xfrm flipH="1">
                <a:off x="7393597" y="4388503"/>
                <a:ext cx="1263805" cy="376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A76A7D00-FF23-E138-AFC8-FDCAF1EE22FC}"/>
                  </a:ext>
                </a:extLst>
              </p:cNvPr>
              <p:cNvCxnSpPr>
                <a:cxnSpLocks/>
                <a:endCxn id="1028" idx="3"/>
              </p:cNvCxnSpPr>
              <p:nvPr/>
            </p:nvCxnSpPr>
            <p:spPr>
              <a:xfrm>
                <a:off x="2867525" y="4576667"/>
                <a:ext cx="4526072" cy="0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1EB3FBC8-D7E5-FE56-1115-88C06BBA2EB9}"/>
                  </a:ext>
                </a:extLst>
              </p:cNvPr>
              <p:cNvSpPr txBox="1"/>
              <p:nvPr/>
            </p:nvSpPr>
            <p:spPr>
              <a:xfrm>
                <a:off x="2052810" y="3222988"/>
                <a:ext cx="556563" cy="36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>
                    <a:latin typeface="+mj-lt"/>
                  </a:rPr>
                  <a:t>C</a:t>
                </a:r>
                <a:r>
                  <a:rPr lang="en-US" sz="1050" baseline="-25000">
                    <a:latin typeface="+mj-lt"/>
                  </a:rPr>
                  <a:t>1</a:t>
                </a:r>
                <a:r>
                  <a:rPr lang="en-US" sz="1050">
                    <a:latin typeface="+mj-lt"/>
                  </a:rPr>
                  <a:t>-C</a:t>
                </a:r>
                <a:r>
                  <a:rPr lang="en-US" sz="1050" baseline="-25000">
                    <a:latin typeface="+mj-lt"/>
                  </a:rPr>
                  <a:t>5</a:t>
                </a:r>
              </a:p>
              <a:p>
                <a:endParaRPr lang="en-US" sz="1050" baseline="-25000">
                  <a:latin typeface="+mj-lt"/>
                </a:endParaRP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9E022C9-C62F-B2A7-33DD-A52E07B39E3B}"/>
                  </a:ext>
                </a:extLst>
              </p:cNvPr>
              <p:cNvSpPr txBox="1"/>
              <p:nvPr/>
            </p:nvSpPr>
            <p:spPr>
              <a:xfrm>
                <a:off x="2884161" y="4621715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+mj-lt"/>
                  </a:rPr>
                  <a:t>C</a:t>
                </a:r>
                <a:r>
                  <a:rPr lang="en-US" sz="1200" baseline="-25000">
                    <a:latin typeface="+mj-lt"/>
                  </a:rPr>
                  <a:t>(s)</a:t>
                </a:r>
              </a:p>
            </p:txBody>
          </p:sp>
          <p:cxnSp>
            <p:nvCxnSpPr>
              <p:cNvPr id="50" name="Connecteur droit avec flèche 49">
                <a:extLst>
                  <a:ext uri="{FF2B5EF4-FFF2-40B4-BE49-F238E27FC236}">
                    <a16:creationId xmlns:a16="http://schemas.microsoft.com/office/drawing/2014/main" id="{B2E3DA61-51C3-51CD-4FFB-CF33DA5F239D}"/>
                  </a:ext>
                </a:extLst>
              </p:cNvPr>
              <p:cNvCxnSpPr>
                <a:cxnSpLocks/>
                <a:endCxn id="5" idx="1"/>
              </p:cNvCxnSpPr>
              <p:nvPr/>
            </p:nvCxnSpPr>
            <p:spPr>
              <a:xfrm>
                <a:off x="609600" y="845520"/>
                <a:ext cx="1152293" cy="0"/>
              </a:xfrm>
              <a:prstGeom prst="straightConnector1">
                <a:avLst/>
              </a:prstGeom>
              <a:ln w="762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B40C4A28-DF66-62C2-BF0F-37D2C16758E9}"/>
                  </a:ext>
                </a:extLst>
              </p:cNvPr>
              <p:cNvSpPr txBox="1"/>
              <p:nvPr/>
            </p:nvSpPr>
            <p:spPr>
              <a:xfrm>
                <a:off x="5238148" y="817878"/>
                <a:ext cx="5020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+mj-lt"/>
                  </a:rPr>
                  <a:t>CO</a:t>
                </a:r>
                <a:r>
                  <a:rPr lang="en-US" sz="1200" baseline="-25000">
                    <a:latin typeface="+mj-lt"/>
                  </a:rPr>
                  <a:t>2</a:t>
                </a:r>
                <a:endParaRPr lang="en-US" sz="1200" baseline="-25000"/>
              </a:p>
            </p:txBody>
          </p:sp>
          <p:cxnSp>
            <p:nvCxnSpPr>
              <p:cNvPr id="55" name="Connecteur : en angle 54">
                <a:extLst>
                  <a:ext uri="{FF2B5EF4-FFF2-40B4-BE49-F238E27FC236}">
                    <a16:creationId xmlns:a16="http://schemas.microsoft.com/office/drawing/2014/main" id="{571D05C9-5ECD-ED12-6D10-5198F3BFC270}"/>
                  </a:ext>
                </a:extLst>
              </p:cNvPr>
              <p:cNvCxnSpPr>
                <a:cxnSpLocks/>
                <a:stCxn id="5" idx="2"/>
                <a:endCxn id="21" idx="1"/>
              </p:cNvCxnSpPr>
              <p:nvPr/>
            </p:nvCxnSpPr>
            <p:spPr>
              <a:xfrm rot="16200000" flipH="1">
                <a:off x="2831862" y="753141"/>
                <a:ext cx="350501" cy="1449658"/>
              </a:xfrm>
              <a:prstGeom prst="bentConnector2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E7CBB8B-807F-CA3C-5F11-94334122ED52}"/>
                  </a:ext>
                </a:extLst>
              </p:cNvPr>
              <p:cNvSpPr/>
              <p:nvPr/>
            </p:nvSpPr>
            <p:spPr>
              <a:xfrm>
                <a:off x="3731941" y="2404181"/>
                <a:ext cx="1152292" cy="781280"/>
              </a:xfrm>
              <a:prstGeom prst="rect">
                <a:avLst/>
              </a:prstGeom>
              <a:solidFill>
                <a:srgbClr val="00E5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000">
                    <a:latin typeface="+mj-lt"/>
                  </a:rPr>
                  <a:t>Fischer-</a:t>
                </a:r>
                <a:r>
                  <a:rPr lang="en-US" sz="1000" err="1">
                    <a:latin typeface="+mj-lt"/>
                  </a:rPr>
                  <a:t>Tropsch</a:t>
                </a:r>
                <a:endParaRPr lang="en-US" sz="1000">
                  <a:latin typeface="+mj-lt"/>
                </a:endParaRPr>
              </a:p>
            </p:txBody>
          </p:sp>
          <p:cxnSp>
            <p:nvCxnSpPr>
              <p:cNvPr id="60" name="Connecteur droit avec flèche 59">
                <a:extLst>
                  <a:ext uri="{FF2B5EF4-FFF2-40B4-BE49-F238E27FC236}">
                    <a16:creationId xmlns:a16="http://schemas.microsoft.com/office/drawing/2014/main" id="{0BBE111E-89C4-C693-EDAB-9C4D03562270}"/>
                  </a:ext>
                </a:extLst>
              </p:cNvPr>
              <p:cNvCxnSpPr>
                <a:cxnSpLocks/>
                <a:stCxn id="21" idx="2"/>
                <a:endCxn id="58" idx="0"/>
              </p:cNvCxnSpPr>
              <p:nvPr/>
            </p:nvCxnSpPr>
            <p:spPr>
              <a:xfrm>
                <a:off x="4308087" y="2043861"/>
                <a:ext cx="0" cy="36032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avec flèche 62">
                <a:extLst>
                  <a:ext uri="{FF2B5EF4-FFF2-40B4-BE49-F238E27FC236}">
                    <a16:creationId xmlns:a16="http://schemas.microsoft.com/office/drawing/2014/main" id="{CCE6E89F-95A1-CEED-A7B1-8B67F458323B}"/>
                  </a:ext>
                </a:extLst>
              </p:cNvPr>
              <p:cNvCxnSpPr>
                <a:cxnSpLocks/>
                <a:stCxn id="58" idx="3"/>
              </p:cNvCxnSpPr>
              <p:nvPr/>
            </p:nvCxnSpPr>
            <p:spPr>
              <a:xfrm>
                <a:off x="4884233" y="2794821"/>
                <a:ext cx="2509364" cy="0"/>
              </a:xfrm>
              <a:prstGeom prst="straightConnector1">
                <a:avLst/>
              </a:prstGeom>
              <a:ln w="76200">
                <a:solidFill>
                  <a:srgbClr val="00E5E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9" name="ZoneTexte 1028">
                <a:extLst>
                  <a:ext uri="{FF2B5EF4-FFF2-40B4-BE49-F238E27FC236}">
                    <a16:creationId xmlns:a16="http://schemas.microsoft.com/office/drawing/2014/main" id="{512E7BE1-E44E-37BD-6962-666D2386E238}"/>
                  </a:ext>
                </a:extLst>
              </p:cNvPr>
              <p:cNvSpPr txBox="1"/>
              <p:nvPr/>
            </p:nvSpPr>
            <p:spPr>
              <a:xfrm>
                <a:off x="606386" y="608848"/>
                <a:ext cx="64793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>
                    <a:latin typeface="Arial Black" panose="020B0A04020102020204" pitchFamily="34" charset="0"/>
                  </a:rPr>
                  <a:t>Power</a:t>
                </a:r>
                <a:endParaRPr 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1035" name="ZoneTexte 1034">
                <a:extLst>
                  <a:ext uri="{FF2B5EF4-FFF2-40B4-BE49-F238E27FC236}">
                    <a16:creationId xmlns:a16="http://schemas.microsoft.com/office/drawing/2014/main" id="{45FD00C6-3E24-15CD-D684-B0F4969363FA}"/>
                  </a:ext>
                </a:extLst>
              </p:cNvPr>
              <p:cNvSpPr txBox="1"/>
              <p:nvPr/>
            </p:nvSpPr>
            <p:spPr>
              <a:xfrm>
                <a:off x="555493" y="3970907"/>
                <a:ext cx="64793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>
                    <a:latin typeface="Arial Black" panose="020B0A04020102020204" pitchFamily="34" charset="0"/>
                  </a:rPr>
                  <a:t>Power</a:t>
                </a:r>
                <a:endParaRPr lang="en-US" sz="1050">
                  <a:latin typeface="Arial "/>
                </a:endParaRPr>
              </a:p>
            </p:txBody>
          </p:sp>
          <p:sp>
            <p:nvSpPr>
              <p:cNvPr id="1036" name="ZoneTexte 1035">
                <a:extLst>
                  <a:ext uri="{FF2B5EF4-FFF2-40B4-BE49-F238E27FC236}">
                    <a16:creationId xmlns:a16="http://schemas.microsoft.com/office/drawing/2014/main" id="{D2366434-87CB-03F6-D101-AE5AEAD047BC}"/>
                  </a:ext>
                </a:extLst>
              </p:cNvPr>
              <p:cNvSpPr txBox="1"/>
              <p:nvPr/>
            </p:nvSpPr>
            <p:spPr>
              <a:xfrm>
                <a:off x="2754285" y="642363"/>
                <a:ext cx="3818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+mj-lt"/>
                  </a:rPr>
                  <a:t>O</a:t>
                </a:r>
                <a:r>
                  <a:rPr lang="en-US" sz="1200" baseline="-25000">
                    <a:latin typeface="+mj-lt"/>
                  </a:rPr>
                  <a:t>2</a:t>
                </a:r>
              </a:p>
            </p:txBody>
          </p:sp>
          <p:cxnSp>
            <p:nvCxnSpPr>
              <p:cNvPr id="1037" name="Connecteur : en angle 1036">
                <a:extLst>
                  <a:ext uri="{FF2B5EF4-FFF2-40B4-BE49-F238E27FC236}">
                    <a16:creationId xmlns:a16="http://schemas.microsoft.com/office/drawing/2014/main" id="{26DCB8C2-1359-E19C-ACD4-1B85270D0A73}"/>
                  </a:ext>
                </a:extLst>
              </p:cNvPr>
              <p:cNvCxnSpPr>
                <a:cxnSpLocks/>
                <a:stCxn id="19" idx="2"/>
              </p:cNvCxnSpPr>
              <p:nvPr/>
            </p:nvCxnSpPr>
            <p:spPr>
              <a:xfrm rot="5400000">
                <a:off x="4141886" y="1294797"/>
                <a:ext cx="1588625" cy="634787"/>
              </a:xfrm>
              <a:prstGeom prst="bentConnector3">
                <a:avLst>
                  <a:gd name="adj1" fmla="val 85551"/>
                </a:avLst>
              </a:prstGeom>
              <a:ln w="3810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5" name="ZoneTexte 1044">
                <a:extLst>
                  <a:ext uri="{FF2B5EF4-FFF2-40B4-BE49-F238E27FC236}">
                    <a16:creationId xmlns:a16="http://schemas.microsoft.com/office/drawing/2014/main" id="{5BFAF8E4-4660-88D6-5310-AF6303FF222D}"/>
                  </a:ext>
                </a:extLst>
              </p:cNvPr>
              <p:cNvSpPr txBox="1"/>
              <p:nvPr/>
            </p:nvSpPr>
            <p:spPr>
              <a:xfrm>
                <a:off x="5238148" y="1813747"/>
                <a:ext cx="4331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+mj-lt"/>
                  </a:rPr>
                  <a:t>CO</a:t>
                </a:r>
                <a:endParaRPr lang="en-US" sz="1200"/>
              </a:p>
            </p:txBody>
          </p:sp>
          <p:sp>
            <p:nvSpPr>
              <p:cNvPr id="1053" name="ZoneTexte 1052">
                <a:extLst>
                  <a:ext uri="{FF2B5EF4-FFF2-40B4-BE49-F238E27FC236}">
                    <a16:creationId xmlns:a16="http://schemas.microsoft.com/office/drawing/2014/main" id="{5700909A-17C8-E84C-EF45-62BF3F85C58B}"/>
                  </a:ext>
                </a:extLst>
              </p:cNvPr>
              <p:cNvSpPr txBox="1"/>
              <p:nvPr/>
            </p:nvSpPr>
            <p:spPr>
              <a:xfrm>
                <a:off x="2898781" y="3911347"/>
                <a:ext cx="3818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+mj-lt"/>
                  </a:rPr>
                  <a:t>H</a:t>
                </a:r>
                <a:r>
                  <a:rPr lang="en-US" sz="1200" baseline="-25000">
                    <a:latin typeface="+mj-lt"/>
                  </a:rPr>
                  <a:t>2</a:t>
                </a:r>
              </a:p>
            </p:txBody>
          </p:sp>
          <p:cxnSp>
            <p:nvCxnSpPr>
              <p:cNvPr id="23" name="Connecteur : en angle 22">
                <a:extLst>
                  <a:ext uri="{FF2B5EF4-FFF2-40B4-BE49-F238E27FC236}">
                    <a16:creationId xmlns:a16="http://schemas.microsoft.com/office/drawing/2014/main" id="{0E5D1995-46D5-456F-6C3B-2841D27D3951}"/>
                  </a:ext>
                </a:extLst>
              </p:cNvPr>
              <p:cNvCxnSpPr>
                <a:cxnSpLocks/>
                <a:stCxn id="19" idx="2"/>
                <a:endCxn id="21" idx="0"/>
              </p:cNvCxnSpPr>
              <p:nvPr/>
            </p:nvCxnSpPr>
            <p:spPr>
              <a:xfrm rot="5400000">
                <a:off x="4558488" y="567477"/>
                <a:ext cx="444703" cy="945504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4" name="ZoneTexte 1053">
                <a:extLst>
                  <a:ext uri="{FF2B5EF4-FFF2-40B4-BE49-F238E27FC236}">
                    <a16:creationId xmlns:a16="http://schemas.microsoft.com/office/drawing/2014/main" id="{6050AFFD-C599-D22E-F0C0-5F44E920951A}"/>
                  </a:ext>
                </a:extLst>
              </p:cNvPr>
              <p:cNvSpPr txBox="1"/>
              <p:nvPr/>
            </p:nvSpPr>
            <p:spPr>
              <a:xfrm>
                <a:off x="2230828" y="1673440"/>
                <a:ext cx="3818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+mj-lt"/>
                  </a:rPr>
                  <a:t>H</a:t>
                </a:r>
                <a:r>
                  <a:rPr lang="en-US" sz="1200" baseline="-25000">
                    <a:latin typeface="+mj-lt"/>
                  </a:rPr>
                  <a:t>2</a:t>
                </a:r>
              </a:p>
            </p:txBody>
          </p:sp>
          <p:sp>
            <p:nvSpPr>
              <p:cNvPr id="1060" name="ZoneTexte 1059">
                <a:extLst>
                  <a:ext uri="{FF2B5EF4-FFF2-40B4-BE49-F238E27FC236}">
                    <a16:creationId xmlns:a16="http://schemas.microsoft.com/office/drawing/2014/main" id="{9C0CC4F3-F855-FE7C-B8A0-DE242564B4A2}"/>
                  </a:ext>
                </a:extLst>
              </p:cNvPr>
              <p:cNvSpPr txBox="1"/>
              <p:nvPr/>
            </p:nvSpPr>
            <p:spPr>
              <a:xfrm>
                <a:off x="2485689" y="2832409"/>
                <a:ext cx="3818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+mj-lt"/>
                  </a:rPr>
                  <a:t>H</a:t>
                </a:r>
                <a:r>
                  <a:rPr lang="en-US" sz="1200" baseline="-25000">
                    <a:latin typeface="+mj-lt"/>
                  </a:rPr>
                  <a:t>2</a:t>
                </a:r>
              </a:p>
            </p:txBody>
          </p:sp>
          <p:sp>
            <p:nvSpPr>
              <p:cNvPr id="1062" name="ZoneTexte 1061">
                <a:extLst>
                  <a:ext uri="{FF2B5EF4-FFF2-40B4-BE49-F238E27FC236}">
                    <a16:creationId xmlns:a16="http://schemas.microsoft.com/office/drawing/2014/main" id="{F5B00DF0-A2AD-A2F4-671C-08EBB58A7E32}"/>
                  </a:ext>
                </a:extLst>
              </p:cNvPr>
              <p:cNvSpPr txBox="1"/>
              <p:nvPr/>
            </p:nvSpPr>
            <p:spPr>
              <a:xfrm>
                <a:off x="4884233" y="2823985"/>
                <a:ext cx="118333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>
                    <a:latin typeface="+mj-lt"/>
                  </a:rPr>
                  <a:t>C</a:t>
                </a:r>
                <a:r>
                  <a:rPr lang="en-US" sz="1050" baseline="-25000">
                    <a:latin typeface="+mj-lt"/>
                  </a:rPr>
                  <a:t>10</a:t>
                </a:r>
                <a:r>
                  <a:rPr lang="en-US" sz="1050">
                    <a:latin typeface="+mj-lt"/>
                  </a:rPr>
                  <a:t>H</a:t>
                </a:r>
                <a:r>
                  <a:rPr lang="en-US" sz="1050" baseline="-25000">
                    <a:latin typeface="+mj-lt"/>
                  </a:rPr>
                  <a:t>22 </a:t>
                </a:r>
                <a:r>
                  <a:rPr lang="en-US" sz="1050">
                    <a:latin typeface="+mj-lt"/>
                  </a:rPr>
                  <a:t>| Crude</a:t>
                </a:r>
                <a:endParaRPr lang="en-US" sz="1050" baseline="-25000">
                  <a:latin typeface="+mj-lt"/>
                </a:endParaRPr>
              </a:p>
            </p:txBody>
          </p:sp>
          <p:pic>
            <p:nvPicPr>
              <p:cNvPr id="1071" name="Graphique 1070">
                <a:extLst>
                  <a:ext uri="{FF2B5EF4-FFF2-40B4-BE49-F238E27FC236}">
                    <a16:creationId xmlns:a16="http://schemas.microsoft.com/office/drawing/2014/main" id="{EC5922B7-B2D1-9E28-F096-ACE3068C91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b="27518"/>
              <a:stretch/>
            </p:blipFill>
            <p:spPr>
              <a:xfrm>
                <a:off x="7958417" y="2528941"/>
                <a:ext cx="609600" cy="552309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BEE0DEB-0E2F-C001-1944-F334C0107A14}"/>
                  </a:ext>
                </a:extLst>
              </p:cNvPr>
              <p:cNvSpPr/>
              <p:nvPr/>
            </p:nvSpPr>
            <p:spPr>
              <a:xfrm>
                <a:off x="1754946" y="3834183"/>
                <a:ext cx="1152292" cy="7812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000">
                    <a:latin typeface="+mj-lt"/>
                  </a:rPr>
                  <a:t>Pyrolysis</a:t>
                </a:r>
              </a:p>
            </p:txBody>
          </p:sp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id="{6B41D384-B89E-DED4-8558-052B2815D4C7}"/>
                  </a:ext>
                </a:extLst>
              </p:cNvPr>
              <p:cNvCxnSpPr>
                <a:cxnSpLocks/>
                <a:endCxn id="11" idx="1"/>
              </p:cNvCxnSpPr>
              <p:nvPr/>
            </p:nvCxnSpPr>
            <p:spPr>
              <a:xfrm>
                <a:off x="539748" y="4224823"/>
                <a:ext cx="1215198" cy="0"/>
              </a:xfrm>
              <a:prstGeom prst="straightConnector1">
                <a:avLst/>
              </a:prstGeom>
              <a:ln w="762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>
                <a:extLst>
                  <a:ext uri="{FF2B5EF4-FFF2-40B4-BE49-F238E27FC236}">
                    <a16:creationId xmlns:a16="http://schemas.microsoft.com/office/drawing/2014/main" id="{B4B60830-0F28-28A6-99DA-9D1DFA03853E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>
                <a:off x="2062976" y="3066121"/>
                <a:ext cx="0" cy="768062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2D106C-6BF4-08B7-44DA-D5E0ED56B293}"/>
                  </a:ext>
                </a:extLst>
              </p:cNvPr>
              <p:cNvSpPr/>
              <p:nvPr/>
            </p:nvSpPr>
            <p:spPr>
              <a:xfrm rot="5400000">
                <a:off x="1761893" y="2307838"/>
                <a:ext cx="602166" cy="914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000">
                    <a:latin typeface="+mj-lt"/>
                  </a:rPr>
                  <a:t>Membrane</a:t>
                </a:r>
              </a:p>
            </p:txBody>
          </p:sp>
        </p:grpSp>
        <p:grpSp>
          <p:nvGrpSpPr>
            <p:cNvPr id="30" name="Graphic 34">
              <a:extLst>
                <a:ext uri="{FF2B5EF4-FFF2-40B4-BE49-F238E27FC236}">
                  <a16:creationId xmlns:a16="http://schemas.microsoft.com/office/drawing/2014/main" id="{8E29712E-D761-721D-A240-8A024FC4F198}"/>
                </a:ext>
              </a:extLst>
            </p:cNvPr>
            <p:cNvGrpSpPr/>
            <p:nvPr/>
          </p:nvGrpSpPr>
          <p:grpSpPr>
            <a:xfrm>
              <a:off x="7485923" y="3519281"/>
              <a:ext cx="472486" cy="556775"/>
              <a:chOff x="2237478" y="2853347"/>
              <a:chExt cx="261389" cy="314268"/>
            </a:xfrm>
            <a:noFill/>
          </p:grpSpPr>
          <p:sp>
            <p:nvSpPr>
              <p:cNvPr id="32" name="Freeform 760">
                <a:extLst>
                  <a:ext uri="{FF2B5EF4-FFF2-40B4-BE49-F238E27FC236}">
                    <a16:creationId xmlns:a16="http://schemas.microsoft.com/office/drawing/2014/main" id="{DDBB5593-ABED-0A83-91FD-B4D24D7357F5}"/>
                  </a:ext>
                </a:extLst>
              </p:cNvPr>
              <p:cNvSpPr/>
              <p:nvPr/>
            </p:nvSpPr>
            <p:spPr>
              <a:xfrm>
                <a:off x="2242513" y="3139337"/>
                <a:ext cx="248837" cy="28278"/>
              </a:xfrm>
              <a:custGeom>
                <a:avLst/>
                <a:gdLst>
                  <a:gd name="connsiteX0" fmla="*/ 0 w 248837"/>
                  <a:gd name="connsiteY0" fmla="*/ 0 h 28278"/>
                  <a:gd name="connsiteX1" fmla="*/ 248838 w 248837"/>
                  <a:gd name="connsiteY1" fmla="*/ 0 h 28278"/>
                  <a:gd name="connsiteX2" fmla="*/ 248838 w 248837"/>
                  <a:gd name="connsiteY2" fmla="*/ 28279 h 28278"/>
                  <a:gd name="connsiteX3" fmla="*/ 0 w 248837"/>
                  <a:gd name="connsiteY3" fmla="*/ 28279 h 2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8837" h="28278">
                    <a:moveTo>
                      <a:pt x="0" y="0"/>
                    </a:moveTo>
                    <a:lnTo>
                      <a:pt x="248838" y="0"/>
                    </a:lnTo>
                    <a:lnTo>
                      <a:pt x="248838" y="28279"/>
                    </a:lnTo>
                    <a:lnTo>
                      <a:pt x="0" y="28279"/>
                    </a:lnTo>
                    <a:close/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761">
                <a:extLst>
                  <a:ext uri="{FF2B5EF4-FFF2-40B4-BE49-F238E27FC236}">
                    <a16:creationId xmlns:a16="http://schemas.microsoft.com/office/drawing/2014/main" id="{43FFD71E-1317-42D8-7F93-628607DC8D1D}"/>
                  </a:ext>
                </a:extLst>
              </p:cNvPr>
              <p:cNvSpPr/>
              <p:nvPr/>
            </p:nvSpPr>
            <p:spPr>
              <a:xfrm>
                <a:off x="2237478" y="2972789"/>
                <a:ext cx="90632" cy="41153"/>
              </a:xfrm>
              <a:custGeom>
                <a:avLst/>
                <a:gdLst>
                  <a:gd name="connsiteX0" fmla="*/ 71149 w 90632"/>
                  <a:gd name="connsiteY0" fmla="*/ 0 h 41153"/>
                  <a:gd name="connsiteX1" fmla="*/ 90632 w 90632"/>
                  <a:gd name="connsiteY1" fmla="*/ 0 h 41153"/>
                  <a:gd name="connsiteX2" fmla="*/ 90632 w 90632"/>
                  <a:gd name="connsiteY2" fmla="*/ 41153 h 41153"/>
                  <a:gd name="connsiteX3" fmla="*/ 0 w 90632"/>
                  <a:gd name="connsiteY3" fmla="*/ 41153 h 41153"/>
                  <a:gd name="connsiteX4" fmla="*/ 0 w 90632"/>
                  <a:gd name="connsiteY4" fmla="*/ 0 h 41153"/>
                  <a:gd name="connsiteX5" fmla="*/ 19046 w 90632"/>
                  <a:gd name="connsiteY5" fmla="*/ 0 h 4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632" h="41153">
                    <a:moveTo>
                      <a:pt x="71149" y="0"/>
                    </a:moveTo>
                    <a:lnTo>
                      <a:pt x="90632" y="0"/>
                    </a:lnTo>
                    <a:lnTo>
                      <a:pt x="90632" y="41153"/>
                    </a:lnTo>
                    <a:lnTo>
                      <a:pt x="0" y="41153"/>
                    </a:lnTo>
                    <a:lnTo>
                      <a:pt x="0" y="0"/>
                    </a:lnTo>
                    <a:lnTo>
                      <a:pt x="19046" y="0"/>
                    </a:lnTo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4" name="Freeform 762">
                <a:extLst>
                  <a:ext uri="{FF2B5EF4-FFF2-40B4-BE49-F238E27FC236}">
                    <a16:creationId xmlns:a16="http://schemas.microsoft.com/office/drawing/2014/main" id="{DF14160B-8912-D4E0-91F4-D5D20C6E2A1A}"/>
                  </a:ext>
                </a:extLst>
              </p:cNvPr>
              <p:cNvSpPr/>
              <p:nvPr/>
            </p:nvSpPr>
            <p:spPr>
              <a:xfrm>
                <a:off x="2261194" y="3013942"/>
                <a:ext cx="42908" cy="125320"/>
              </a:xfrm>
              <a:custGeom>
                <a:avLst/>
                <a:gdLst>
                  <a:gd name="connsiteX0" fmla="*/ 0 w 42908"/>
                  <a:gd name="connsiteY0" fmla="*/ 0 h 125320"/>
                  <a:gd name="connsiteX1" fmla="*/ 42908 w 42908"/>
                  <a:gd name="connsiteY1" fmla="*/ 0 h 125320"/>
                  <a:gd name="connsiteX2" fmla="*/ 42908 w 42908"/>
                  <a:gd name="connsiteY2" fmla="*/ 125321 h 125320"/>
                  <a:gd name="connsiteX3" fmla="*/ 0 w 42908"/>
                  <a:gd name="connsiteY3" fmla="*/ 125321 h 12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08" h="125320">
                    <a:moveTo>
                      <a:pt x="0" y="0"/>
                    </a:moveTo>
                    <a:lnTo>
                      <a:pt x="42908" y="0"/>
                    </a:lnTo>
                    <a:lnTo>
                      <a:pt x="42908" y="125321"/>
                    </a:lnTo>
                    <a:lnTo>
                      <a:pt x="0" y="125321"/>
                    </a:lnTo>
                    <a:close/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5" name="Freeform 763">
                <a:extLst>
                  <a:ext uri="{FF2B5EF4-FFF2-40B4-BE49-F238E27FC236}">
                    <a16:creationId xmlns:a16="http://schemas.microsoft.com/office/drawing/2014/main" id="{27969FEC-5C14-1CF0-9A23-F93F6F47E40A}"/>
                  </a:ext>
                </a:extLst>
              </p:cNvPr>
              <p:cNvSpPr/>
              <p:nvPr/>
            </p:nvSpPr>
            <p:spPr>
              <a:xfrm>
                <a:off x="2304102" y="3009700"/>
                <a:ext cx="99024" cy="61618"/>
              </a:xfrm>
              <a:custGeom>
                <a:avLst/>
                <a:gdLst>
                  <a:gd name="connsiteX0" fmla="*/ 0 w 99024"/>
                  <a:gd name="connsiteY0" fmla="*/ 61618 h 61618"/>
                  <a:gd name="connsiteX1" fmla="*/ 99024 w 99024"/>
                  <a:gd name="connsiteY1" fmla="*/ 0 h 6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024" h="61618">
                    <a:moveTo>
                      <a:pt x="0" y="61618"/>
                    </a:moveTo>
                    <a:lnTo>
                      <a:pt x="99024" y="0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6" name="Freeform 764">
                <a:extLst>
                  <a:ext uri="{FF2B5EF4-FFF2-40B4-BE49-F238E27FC236}">
                    <a16:creationId xmlns:a16="http://schemas.microsoft.com/office/drawing/2014/main" id="{69B9E1B6-AA52-5F94-272E-A9D47CD9628C}"/>
                  </a:ext>
                </a:extLst>
              </p:cNvPr>
              <p:cNvSpPr/>
              <p:nvPr/>
            </p:nvSpPr>
            <p:spPr>
              <a:xfrm>
                <a:off x="2387729" y="3021161"/>
                <a:ext cx="7297" cy="118176"/>
              </a:xfrm>
              <a:custGeom>
                <a:avLst/>
                <a:gdLst>
                  <a:gd name="connsiteX0" fmla="*/ 0 w 7297"/>
                  <a:gd name="connsiteY0" fmla="*/ 0 h 118176"/>
                  <a:gd name="connsiteX1" fmla="*/ 0 w 7297"/>
                  <a:gd name="connsiteY1" fmla="*/ 118176 h 118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97" h="118176">
                    <a:moveTo>
                      <a:pt x="0" y="0"/>
                    </a:moveTo>
                    <a:lnTo>
                      <a:pt x="0" y="118176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7" name="Freeform 765">
                <a:extLst>
                  <a:ext uri="{FF2B5EF4-FFF2-40B4-BE49-F238E27FC236}">
                    <a16:creationId xmlns:a16="http://schemas.microsoft.com/office/drawing/2014/main" id="{51CB8BF5-2A04-F5F1-9F8E-E9F553B20BBA}"/>
                  </a:ext>
                </a:extLst>
              </p:cNvPr>
              <p:cNvSpPr/>
              <p:nvPr/>
            </p:nvSpPr>
            <p:spPr>
              <a:xfrm>
                <a:off x="2389189" y="2996231"/>
                <a:ext cx="95083" cy="59237"/>
              </a:xfrm>
              <a:custGeom>
                <a:avLst/>
                <a:gdLst>
                  <a:gd name="connsiteX0" fmla="*/ 0 w 95083"/>
                  <a:gd name="connsiteY0" fmla="*/ 59237 h 59237"/>
                  <a:gd name="connsiteX1" fmla="*/ 95084 w 95083"/>
                  <a:gd name="connsiteY1" fmla="*/ 0 h 5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083" h="59237">
                    <a:moveTo>
                      <a:pt x="0" y="59237"/>
                    </a:moveTo>
                    <a:lnTo>
                      <a:pt x="95084" y="0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8" name="Freeform 766">
                <a:extLst>
                  <a:ext uri="{FF2B5EF4-FFF2-40B4-BE49-F238E27FC236}">
                    <a16:creationId xmlns:a16="http://schemas.microsoft.com/office/drawing/2014/main" id="{4F272F0B-5CD8-4A34-BC14-CE761C8C2F5B}"/>
                  </a:ext>
                </a:extLst>
              </p:cNvPr>
              <p:cNvSpPr/>
              <p:nvPr/>
            </p:nvSpPr>
            <p:spPr>
              <a:xfrm>
                <a:off x="2468875" y="3007691"/>
                <a:ext cx="7297" cy="131646"/>
              </a:xfrm>
              <a:custGeom>
                <a:avLst/>
                <a:gdLst>
                  <a:gd name="connsiteX0" fmla="*/ 0 w 7297"/>
                  <a:gd name="connsiteY0" fmla="*/ 0 h 131646"/>
                  <a:gd name="connsiteX1" fmla="*/ 0 w 7297"/>
                  <a:gd name="connsiteY1" fmla="*/ 131646 h 13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97" h="131646">
                    <a:moveTo>
                      <a:pt x="0" y="0"/>
                    </a:moveTo>
                    <a:lnTo>
                      <a:pt x="0" y="131646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9" name="Freeform 767">
                <a:extLst>
                  <a:ext uri="{FF2B5EF4-FFF2-40B4-BE49-F238E27FC236}">
                    <a16:creationId xmlns:a16="http://schemas.microsoft.com/office/drawing/2014/main" id="{4C9DA435-2D85-6372-8F30-9F62FFA1AD52}"/>
                  </a:ext>
                </a:extLst>
              </p:cNvPr>
              <p:cNvSpPr/>
              <p:nvPr/>
            </p:nvSpPr>
            <p:spPr>
              <a:xfrm>
                <a:off x="2351899" y="3065961"/>
                <a:ext cx="7297" cy="17860"/>
              </a:xfrm>
              <a:custGeom>
                <a:avLst/>
                <a:gdLst>
                  <a:gd name="connsiteX0" fmla="*/ 0 w 7297"/>
                  <a:gd name="connsiteY0" fmla="*/ 0 h 17860"/>
                  <a:gd name="connsiteX1" fmla="*/ 0 w 7297"/>
                  <a:gd name="connsiteY1" fmla="*/ 17860 h 1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97" h="17860">
                    <a:moveTo>
                      <a:pt x="0" y="0"/>
                    </a:moveTo>
                    <a:lnTo>
                      <a:pt x="0" y="17860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0" name="Freeform 768">
                <a:extLst>
                  <a:ext uri="{FF2B5EF4-FFF2-40B4-BE49-F238E27FC236}">
                    <a16:creationId xmlns:a16="http://schemas.microsoft.com/office/drawing/2014/main" id="{179F4C4B-6E7D-3CBD-84D6-8755B04950F4}"/>
                  </a:ext>
                </a:extLst>
              </p:cNvPr>
              <p:cNvSpPr/>
              <p:nvPr/>
            </p:nvSpPr>
            <p:spPr>
              <a:xfrm>
                <a:off x="2369048" y="3083821"/>
                <a:ext cx="7297" cy="17934"/>
              </a:xfrm>
              <a:custGeom>
                <a:avLst/>
                <a:gdLst>
                  <a:gd name="connsiteX0" fmla="*/ 0 w 7297"/>
                  <a:gd name="connsiteY0" fmla="*/ 0 h 17934"/>
                  <a:gd name="connsiteX1" fmla="*/ 0 w 7297"/>
                  <a:gd name="connsiteY1" fmla="*/ 17935 h 1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97" h="17934">
                    <a:moveTo>
                      <a:pt x="0" y="0"/>
                    </a:moveTo>
                    <a:lnTo>
                      <a:pt x="0" y="17935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2" name="Freeform 769">
                <a:extLst>
                  <a:ext uri="{FF2B5EF4-FFF2-40B4-BE49-F238E27FC236}">
                    <a16:creationId xmlns:a16="http://schemas.microsoft.com/office/drawing/2014/main" id="{4F79F92C-28AB-9F39-57D7-F52A3C97E652}"/>
                  </a:ext>
                </a:extLst>
              </p:cNvPr>
              <p:cNvSpPr/>
              <p:nvPr/>
            </p:nvSpPr>
            <p:spPr>
              <a:xfrm>
                <a:off x="2343070" y="3101756"/>
                <a:ext cx="7297" cy="17934"/>
              </a:xfrm>
              <a:custGeom>
                <a:avLst/>
                <a:gdLst>
                  <a:gd name="connsiteX0" fmla="*/ 0 w 7297"/>
                  <a:gd name="connsiteY0" fmla="*/ 0 h 17934"/>
                  <a:gd name="connsiteX1" fmla="*/ 0 w 7297"/>
                  <a:gd name="connsiteY1" fmla="*/ 17935 h 1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97" h="17934">
                    <a:moveTo>
                      <a:pt x="0" y="0"/>
                    </a:moveTo>
                    <a:lnTo>
                      <a:pt x="0" y="17935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3" name="Freeform 770">
                <a:extLst>
                  <a:ext uri="{FF2B5EF4-FFF2-40B4-BE49-F238E27FC236}">
                    <a16:creationId xmlns:a16="http://schemas.microsoft.com/office/drawing/2014/main" id="{517A2716-99BC-4294-0C50-D908375D38E3}"/>
                  </a:ext>
                </a:extLst>
              </p:cNvPr>
              <p:cNvSpPr/>
              <p:nvPr/>
            </p:nvSpPr>
            <p:spPr>
              <a:xfrm>
                <a:off x="2435016" y="3051449"/>
                <a:ext cx="7297" cy="17934"/>
              </a:xfrm>
              <a:custGeom>
                <a:avLst/>
                <a:gdLst>
                  <a:gd name="connsiteX0" fmla="*/ 0 w 7297"/>
                  <a:gd name="connsiteY0" fmla="*/ 0 h 17934"/>
                  <a:gd name="connsiteX1" fmla="*/ 0 w 7297"/>
                  <a:gd name="connsiteY1" fmla="*/ 17935 h 1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97" h="17934">
                    <a:moveTo>
                      <a:pt x="0" y="0"/>
                    </a:moveTo>
                    <a:lnTo>
                      <a:pt x="0" y="17935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5" name="Freeform 771">
                <a:extLst>
                  <a:ext uri="{FF2B5EF4-FFF2-40B4-BE49-F238E27FC236}">
                    <a16:creationId xmlns:a16="http://schemas.microsoft.com/office/drawing/2014/main" id="{4D248B64-99CD-1F87-35CC-72533BBF9C0C}"/>
                  </a:ext>
                </a:extLst>
              </p:cNvPr>
              <p:cNvSpPr/>
              <p:nvPr/>
            </p:nvSpPr>
            <p:spPr>
              <a:xfrm>
                <a:off x="2452164" y="3069310"/>
                <a:ext cx="7297" cy="17934"/>
              </a:xfrm>
              <a:custGeom>
                <a:avLst/>
                <a:gdLst>
                  <a:gd name="connsiteX0" fmla="*/ 0 w 7297"/>
                  <a:gd name="connsiteY0" fmla="*/ 0 h 17934"/>
                  <a:gd name="connsiteX1" fmla="*/ 0 w 7297"/>
                  <a:gd name="connsiteY1" fmla="*/ 17935 h 1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97" h="17934">
                    <a:moveTo>
                      <a:pt x="0" y="0"/>
                    </a:moveTo>
                    <a:lnTo>
                      <a:pt x="0" y="17935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6" name="Freeform 772">
                <a:extLst>
                  <a:ext uri="{FF2B5EF4-FFF2-40B4-BE49-F238E27FC236}">
                    <a16:creationId xmlns:a16="http://schemas.microsoft.com/office/drawing/2014/main" id="{25A18F72-A43B-9FEF-E4B6-9D55CE10F8E0}"/>
                  </a:ext>
                </a:extLst>
              </p:cNvPr>
              <p:cNvSpPr/>
              <p:nvPr/>
            </p:nvSpPr>
            <p:spPr>
              <a:xfrm>
                <a:off x="2408453" y="3069310"/>
                <a:ext cx="7297" cy="17934"/>
              </a:xfrm>
              <a:custGeom>
                <a:avLst/>
                <a:gdLst>
                  <a:gd name="connsiteX0" fmla="*/ 0 w 7297"/>
                  <a:gd name="connsiteY0" fmla="*/ 0 h 17934"/>
                  <a:gd name="connsiteX1" fmla="*/ 0 w 7297"/>
                  <a:gd name="connsiteY1" fmla="*/ 17935 h 1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97" h="17934">
                    <a:moveTo>
                      <a:pt x="0" y="0"/>
                    </a:moveTo>
                    <a:lnTo>
                      <a:pt x="0" y="17935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9" name="Freeform 773">
                <a:extLst>
                  <a:ext uri="{FF2B5EF4-FFF2-40B4-BE49-F238E27FC236}">
                    <a16:creationId xmlns:a16="http://schemas.microsoft.com/office/drawing/2014/main" id="{2D1CABA1-655B-867B-A63C-E432222A4173}"/>
                  </a:ext>
                </a:extLst>
              </p:cNvPr>
              <p:cNvSpPr/>
              <p:nvPr/>
            </p:nvSpPr>
            <p:spPr>
              <a:xfrm>
                <a:off x="2426186" y="3087244"/>
                <a:ext cx="7297" cy="17934"/>
              </a:xfrm>
              <a:custGeom>
                <a:avLst/>
                <a:gdLst>
                  <a:gd name="connsiteX0" fmla="*/ 0 w 7297"/>
                  <a:gd name="connsiteY0" fmla="*/ 0 h 17934"/>
                  <a:gd name="connsiteX1" fmla="*/ 0 w 7297"/>
                  <a:gd name="connsiteY1" fmla="*/ 17935 h 1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97" h="17934">
                    <a:moveTo>
                      <a:pt x="0" y="0"/>
                    </a:moveTo>
                    <a:lnTo>
                      <a:pt x="0" y="17935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1" name="Freeform 774">
                <a:extLst>
                  <a:ext uri="{FF2B5EF4-FFF2-40B4-BE49-F238E27FC236}">
                    <a16:creationId xmlns:a16="http://schemas.microsoft.com/office/drawing/2014/main" id="{1172C492-539C-0F34-DC1F-59937E2EF87A}"/>
                  </a:ext>
                </a:extLst>
              </p:cNvPr>
              <p:cNvSpPr/>
              <p:nvPr/>
            </p:nvSpPr>
            <p:spPr>
              <a:xfrm>
                <a:off x="2282283" y="2890482"/>
                <a:ext cx="162802" cy="102920"/>
              </a:xfrm>
              <a:custGeom>
                <a:avLst/>
                <a:gdLst>
                  <a:gd name="connsiteX0" fmla="*/ 0 w 162802"/>
                  <a:gd name="connsiteY0" fmla="*/ 102921 h 102920"/>
                  <a:gd name="connsiteX1" fmla="*/ 0 w 162802"/>
                  <a:gd name="connsiteY1" fmla="*/ 63404 h 102920"/>
                  <a:gd name="connsiteX2" fmla="*/ 62246 w 162802"/>
                  <a:gd name="connsiteY2" fmla="*/ 0 h 102920"/>
                  <a:gd name="connsiteX3" fmla="*/ 162803 w 162802"/>
                  <a:gd name="connsiteY3" fmla="*/ 0 h 1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02" h="102920">
                    <a:moveTo>
                      <a:pt x="0" y="102921"/>
                    </a:moveTo>
                    <a:lnTo>
                      <a:pt x="0" y="63404"/>
                    </a:lnTo>
                    <a:cubicBezTo>
                      <a:pt x="120" y="28409"/>
                      <a:pt x="27930" y="82"/>
                      <a:pt x="62246" y="0"/>
                    </a:cubicBezTo>
                    <a:lnTo>
                      <a:pt x="162803" y="0"/>
                    </a:lnTo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2" name="Freeform 775">
                <a:extLst>
                  <a:ext uri="{FF2B5EF4-FFF2-40B4-BE49-F238E27FC236}">
                    <a16:creationId xmlns:a16="http://schemas.microsoft.com/office/drawing/2014/main" id="{7E02A6B8-70B6-9DAF-9AF2-30C4EE94EA91}"/>
                  </a:ext>
                </a:extLst>
              </p:cNvPr>
              <p:cNvSpPr/>
              <p:nvPr/>
            </p:nvSpPr>
            <p:spPr>
              <a:xfrm>
                <a:off x="2364962" y="2853347"/>
                <a:ext cx="133905" cy="74418"/>
              </a:xfrm>
              <a:custGeom>
                <a:avLst/>
                <a:gdLst>
                  <a:gd name="connsiteX0" fmla="*/ 133905 w 133905"/>
                  <a:gd name="connsiteY0" fmla="*/ 35051 h 74418"/>
                  <a:gd name="connsiteX1" fmla="*/ 60130 w 133905"/>
                  <a:gd name="connsiteY1" fmla="*/ 0 h 74418"/>
                  <a:gd name="connsiteX2" fmla="*/ 0 w 133905"/>
                  <a:gd name="connsiteY2" fmla="*/ 37209 h 74418"/>
                  <a:gd name="connsiteX3" fmla="*/ 55532 w 133905"/>
                  <a:gd name="connsiteY3" fmla="*/ 74418 h 74418"/>
                  <a:gd name="connsiteX4" fmla="*/ 133905 w 133905"/>
                  <a:gd name="connsiteY4" fmla="*/ 35051 h 7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905" h="74418">
                    <a:moveTo>
                      <a:pt x="133905" y="35051"/>
                    </a:moveTo>
                    <a:cubicBezTo>
                      <a:pt x="133905" y="35051"/>
                      <a:pt x="102600" y="0"/>
                      <a:pt x="60130" y="0"/>
                    </a:cubicBezTo>
                    <a:cubicBezTo>
                      <a:pt x="34934" y="296"/>
                      <a:pt x="11892" y="14554"/>
                      <a:pt x="0" y="37209"/>
                    </a:cubicBezTo>
                    <a:cubicBezTo>
                      <a:pt x="0" y="37209"/>
                      <a:pt x="21892" y="74418"/>
                      <a:pt x="55532" y="74418"/>
                    </a:cubicBezTo>
                    <a:cubicBezTo>
                      <a:pt x="89173" y="74418"/>
                      <a:pt x="100192" y="35051"/>
                      <a:pt x="133905" y="35051"/>
                    </a:cubicBezTo>
                    <a:close/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3" name="Freeform 776">
                <a:extLst>
                  <a:ext uri="{FF2B5EF4-FFF2-40B4-BE49-F238E27FC236}">
                    <a16:creationId xmlns:a16="http://schemas.microsoft.com/office/drawing/2014/main" id="{0952FF64-AC1A-832B-4A13-2C11B56FE0F1}"/>
                  </a:ext>
                </a:extLst>
              </p:cNvPr>
              <p:cNvSpPr/>
              <p:nvPr/>
            </p:nvSpPr>
            <p:spPr>
              <a:xfrm>
                <a:off x="2306875" y="2915710"/>
                <a:ext cx="33348" cy="33785"/>
              </a:xfrm>
              <a:custGeom>
                <a:avLst/>
                <a:gdLst>
                  <a:gd name="connsiteX0" fmla="*/ 0 w 33348"/>
                  <a:gd name="connsiteY0" fmla="*/ 33786 h 33785"/>
                  <a:gd name="connsiteX1" fmla="*/ 33349 w 33348"/>
                  <a:gd name="connsiteY1" fmla="*/ 0 h 3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48" h="33785">
                    <a:moveTo>
                      <a:pt x="0" y="33786"/>
                    </a:moveTo>
                    <a:cubicBezTo>
                      <a:pt x="160" y="15108"/>
                      <a:pt x="15032" y="40"/>
                      <a:pt x="33349" y="0"/>
                    </a:cubicBezTo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grpSp>
          <p:nvGrpSpPr>
            <p:cNvPr id="56" name="Graphic 10">
              <a:extLst>
                <a:ext uri="{FF2B5EF4-FFF2-40B4-BE49-F238E27FC236}">
                  <a16:creationId xmlns:a16="http://schemas.microsoft.com/office/drawing/2014/main" id="{FE582BBA-9FF1-2392-C8D9-49CB269BB3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7260" y="3858188"/>
              <a:ext cx="375918" cy="383316"/>
              <a:chOff x="2186289" y="1430782"/>
              <a:chExt cx="469898" cy="479145"/>
            </a:xfrm>
            <a:noFill/>
          </p:grpSpPr>
          <p:sp>
            <p:nvSpPr>
              <p:cNvPr id="57" name="Graphic 10">
                <a:extLst>
                  <a:ext uri="{FF2B5EF4-FFF2-40B4-BE49-F238E27FC236}">
                    <a16:creationId xmlns:a16="http://schemas.microsoft.com/office/drawing/2014/main" id="{A9215FD8-8818-9BC1-4CE0-4A68061BB0AD}"/>
                  </a:ext>
                </a:extLst>
              </p:cNvPr>
              <p:cNvSpPr/>
              <p:nvPr/>
            </p:nvSpPr>
            <p:spPr>
              <a:xfrm>
                <a:off x="2186289" y="1461700"/>
                <a:ext cx="196310" cy="170021"/>
              </a:xfrm>
              <a:custGeom>
                <a:avLst/>
                <a:gdLst>
                  <a:gd name="connsiteX0" fmla="*/ 147218 w 196310"/>
                  <a:gd name="connsiteY0" fmla="*/ 0 h 170021"/>
                  <a:gd name="connsiteX1" fmla="*/ 49035 w 196310"/>
                  <a:gd name="connsiteY1" fmla="*/ 0 h 170021"/>
                  <a:gd name="connsiteX2" fmla="*/ 0 w 196310"/>
                  <a:gd name="connsiteY2" fmla="*/ 84982 h 170021"/>
                  <a:gd name="connsiteX3" fmla="*/ 49035 w 196310"/>
                  <a:gd name="connsiteY3" fmla="*/ 170021 h 170021"/>
                  <a:gd name="connsiteX4" fmla="*/ 147218 w 196310"/>
                  <a:gd name="connsiteY4" fmla="*/ 170021 h 170021"/>
                  <a:gd name="connsiteX5" fmla="*/ 196310 w 196310"/>
                  <a:gd name="connsiteY5" fmla="*/ 84982 h 170021"/>
                  <a:gd name="connsiteX6" fmla="*/ 147218 w 196310"/>
                  <a:gd name="connsiteY6" fmla="*/ 0 h 17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310" h="170021">
                    <a:moveTo>
                      <a:pt x="147218" y="0"/>
                    </a:moveTo>
                    <a:lnTo>
                      <a:pt x="49035" y="0"/>
                    </a:lnTo>
                    <a:lnTo>
                      <a:pt x="0" y="84982"/>
                    </a:lnTo>
                    <a:lnTo>
                      <a:pt x="49035" y="170021"/>
                    </a:lnTo>
                    <a:lnTo>
                      <a:pt x="147218" y="170021"/>
                    </a:lnTo>
                    <a:lnTo>
                      <a:pt x="196310" y="84982"/>
                    </a:lnTo>
                    <a:lnTo>
                      <a:pt x="147218" y="0"/>
                    </a:lnTo>
                    <a:close/>
                  </a:path>
                </a:pathLst>
              </a:custGeom>
              <a:noFill/>
              <a:ln w="889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9" name="Graphic 10">
                <a:extLst>
                  <a:ext uri="{FF2B5EF4-FFF2-40B4-BE49-F238E27FC236}">
                    <a16:creationId xmlns:a16="http://schemas.microsoft.com/office/drawing/2014/main" id="{CDC30346-21EB-3510-83DD-84E19BEC87A9}"/>
                  </a:ext>
                </a:extLst>
              </p:cNvPr>
              <p:cNvSpPr/>
              <p:nvPr/>
            </p:nvSpPr>
            <p:spPr>
              <a:xfrm>
                <a:off x="2226122" y="1500333"/>
                <a:ext cx="22288" cy="38633"/>
              </a:xfrm>
              <a:custGeom>
                <a:avLst/>
                <a:gdLst>
                  <a:gd name="connsiteX0" fmla="*/ 0 w 22288"/>
                  <a:gd name="connsiteY0" fmla="*/ 38633 h 38633"/>
                  <a:gd name="connsiteX1" fmla="*/ 22288 w 22288"/>
                  <a:gd name="connsiteY1" fmla="*/ 0 h 38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88" h="38633">
                    <a:moveTo>
                      <a:pt x="0" y="38633"/>
                    </a:moveTo>
                    <a:lnTo>
                      <a:pt x="22288" y="0"/>
                    </a:lnTo>
                  </a:path>
                </a:pathLst>
              </a:custGeom>
              <a:ln w="889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61" name="Graphic 10">
                <a:extLst>
                  <a:ext uri="{FF2B5EF4-FFF2-40B4-BE49-F238E27FC236}">
                    <a16:creationId xmlns:a16="http://schemas.microsoft.com/office/drawing/2014/main" id="{BFF5E4F8-4CA5-E160-1B2E-A5464FF8A6AC}"/>
                  </a:ext>
                </a:extLst>
              </p:cNvPr>
              <p:cNvSpPr/>
              <p:nvPr/>
            </p:nvSpPr>
            <p:spPr>
              <a:xfrm>
                <a:off x="2226122" y="1670354"/>
                <a:ext cx="22288" cy="38633"/>
              </a:xfrm>
              <a:custGeom>
                <a:avLst/>
                <a:gdLst>
                  <a:gd name="connsiteX0" fmla="*/ 0 w 22288"/>
                  <a:gd name="connsiteY0" fmla="*/ 38633 h 38633"/>
                  <a:gd name="connsiteX1" fmla="*/ 22288 w 22288"/>
                  <a:gd name="connsiteY1" fmla="*/ 0 h 38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88" h="38633">
                    <a:moveTo>
                      <a:pt x="0" y="38633"/>
                    </a:moveTo>
                    <a:lnTo>
                      <a:pt x="22288" y="0"/>
                    </a:lnTo>
                  </a:path>
                </a:pathLst>
              </a:custGeom>
              <a:ln w="889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62" name="Graphic 10">
                <a:extLst>
                  <a:ext uri="{FF2B5EF4-FFF2-40B4-BE49-F238E27FC236}">
                    <a16:creationId xmlns:a16="http://schemas.microsoft.com/office/drawing/2014/main" id="{C9175B9E-FED8-2800-000B-2809AE6D5F06}"/>
                  </a:ext>
                </a:extLst>
              </p:cNvPr>
              <p:cNvSpPr/>
              <p:nvPr/>
            </p:nvSpPr>
            <p:spPr>
              <a:xfrm>
                <a:off x="2186289" y="1631721"/>
                <a:ext cx="196310" cy="170021"/>
              </a:xfrm>
              <a:custGeom>
                <a:avLst/>
                <a:gdLst>
                  <a:gd name="connsiteX0" fmla="*/ 147218 w 196310"/>
                  <a:gd name="connsiteY0" fmla="*/ 0 h 170021"/>
                  <a:gd name="connsiteX1" fmla="*/ 49035 w 196310"/>
                  <a:gd name="connsiteY1" fmla="*/ 0 h 170021"/>
                  <a:gd name="connsiteX2" fmla="*/ 0 w 196310"/>
                  <a:gd name="connsiteY2" fmla="*/ 84982 h 170021"/>
                  <a:gd name="connsiteX3" fmla="*/ 49035 w 196310"/>
                  <a:gd name="connsiteY3" fmla="*/ 170021 h 170021"/>
                  <a:gd name="connsiteX4" fmla="*/ 147218 w 196310"/>
                  <a:gd name="connsiteY4" fmla="*/ 170021 h 170021"/>
                  <a:gd name="connsiteX5" fmla="*/ 196310 w 196310"/>
                  <a:gd name="connsiteY5" fmla="*/ 84982 h 170021"/>
                  <a:gd name="connsiteX6" fmla="*/ 147218 w 196310"/>
                  <a:gd name="connsiteY6" fmla="*/ 0 h 17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310" h="170021">
                    <a:moveTo>
                      <a:pt x="147218" y="0"/>
                    </a:moveTo>
                    <a:lnTo>
                      <a:pt x="49035" y="0"/>
                    </a:lnTo>
                    <a:lnTo>
                      <a:pt x="0" y="84982"/>
                    </a:lnTo>
                    <a:lnTo>
                      <a:pt x="49035" y="170021"/>
                    </a:lnTo>
                    <a:lnTo>
                      <a:pt x="147218" y="170021"/>
                    </a:lnTo>
                    <a:lnTo>
                      <a:pt x="196310" y="84982"/>
                    </a:lnTo>
                    <a:lnTo>
                      <a:pt x="147218" y="0"/>
                    </a:lnTo>
                    <a:close/>
                  </a:path>
                </a:pathLst>
              </a:custGeom>
              <a:noFill/>
              <a:ln w="889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24" name="Graphic 10">
                <a:extLst>
                  <a:ext uri="{FF2B5EF4-FFF2-40B4-BE49-F238E27FC236}">
                    <a16:creationId xmlns:a16="http://schemas.microsoft.com/office/drawing/2014/main" id="{AC5476EB-8C77-173C-43DA-D5E4C6B1B5F7}"/>
                  </a:ext>
                </a:extLst>
              </p:cNvPr>
              <p:cNvSpPr/>
              <p:nvPr/>
            </p:nvSpPr>
            <p:spPr>
              <a:xfrm>
                <a:off x="2213035" y="1801742"/>
                <a:ext cx="142760" cy="38633"/>
              </a:xfrm>
              <a:custGeom>
                <a:avLst/>
                <a:gdLst>
                  <a:gd name="connsiteX0" fmla="*/ 142761 w 142760"/>
                  <a:gd name="connsiteY0" fmla="*/ 38633 h 38633"/>
                  <a:gd name="connsiteX1" fmla="*/ 120472 w 142760"/>
                  <a:gd name="connsiteY1" fmla="*/ 0 h 38633"/>
                  <a:gd name="connsiteX2" fmla="*/ 22289 w 142760"/>
                  <a:gd name="connsiteY2" fmla="*/ 0 h 38633"/>
                  <a:gd name="connsiteX3" fmla="*/ 0 w 142760"/>
                  <a:gd name="connsiteY3" fmla="*/ 38633 h 38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60" h="38633">
                    <a:moveTo>
                      <a:pt x="142761" y="38633"/>
                    </a:moveTo>
                    <a:lnTo>
                      <a:pt x="120472" y="0"/>
                    </a:lnTo>
                    <a:lnTo>
                      <a:pt x="22289" y="0"/>
                    </a:lnTo>
                    <a:lnTo>
                      <a:pt x="0" y="38633"/>
                    </a:lnTo>
                  </a:path>
                </a:pathLst>
              </a:custGeom>
              <a:noFill/>
              <a:ln w="889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25" name="Graphic 10">
                <a:extLst>
                  <a:ext uri="{FF2B5EF4-FFF2-40B4-BE49-F238E27FC236}">
                    <a16:creationId xmlns:a16="http://schemas.microsoft.com/office/drawing/2014/main" id="{5725EC65-5A28-F822-44E4-87E43B7EE5A0}"/>
                  </a:ext>
                </a:extLst>
              </p:cNvPr>
              <p:cNvSpPr/>
              <p:nvPr/>
            </p:nvSpPr>
            <p:spPr>
              <a:xfrm>
                <a:off x="2333107" y="1546682"/>
                <a:ext cx="95897" cy="170021"/>
              </a:xfrm>
              <a:custGeom>
                <a:avLst/>
                <a:gdLst>
                  <a:gd name="connsiteX0" fmla="*/ 95898 w 95897"/>
                  <a:gd name="connsiteY0" fmla="*/ 0 h 170021"/>
                  <a:gd name="connsiteX1" fmla="*/ 49092 w 95897"/>
                  <a:gd name="connsiteY1" fmla="*/ 0 h 170021"/>
                  <a:gd name="connsiteX2" fmla="*/ 0 w 95897"/>
                  <a:gd name="connsiteY2" fmla="*/ 85039 h 170021"/>
                  <a:gd name="connsiteX3" fmla="*/ 49092 w 95897"/>
                  <a:gd name="connsiteY3" fmla="*/ 170021 h 170021"/>
                  <a:gd name="connsiteX4" fmla="*/ 72695 w 95897"/>
                  <a:gd name="connsiteY4" fmla="*/ 170021 h 17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97" h="170021">
                    <a:moveTo>
                      <a:pt x="95898" y="0"/>
                    </a:moveTo>
                    <a:lnTo>
                      <a:pt x="49092" y="0"/>
                    </a:lnTo>
                    <a:lnTo>
                      <a:pt x="0" y="85039"/>
                    </a:lnTo>
                    <a:lnTo>
                      <a:pt x="49092" y="170021"/>
                    </a:lnTo>
                    <a:lnTo>
                      <a:pt x="72695" y="170021"/>
                    </a:lnTo>
                  </a:path>
                </a:pathLst>
              </a:custGeom>
              <a:noFill/>
              <a:ln w="8890" cap="sq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27" name="Graphic 10">
                <a:extLst>
                  <a:ext uri="{FF2B5EF4-FFF2-40B4-BE49-F238E27FC236}">
                    <a16:creationId xmlns:a16="http://schemas.microsoft.com/office/drawing/2014/main" id="{576D5546-BD1D-11C1-E0EA-5BFB04A5EAEF}"/>
                  </a:ext>
                </a:extLst>
              </p:cNvPr>
              <p:cNvSpPr/>
              <p:nvPr/>
            </p:nvSpPr>
            <p:spPr>
              <a:xfrm>
                <a:off x="2212692" y="1430782"/>
                <a:ext cx="23202" cy="30918"/>
              </a:xfrm>
              <a:custGeom>
                <a:avLst/>
                <a:gdLst>
                  <a:gd name="connsiteX0" fmla="*/ 23203 w 23202"/>
                  <a:gd name="connsiteY0" fmla="*/ 30918 h 30918"/>
                  <a:gd name="connsiteX1" fmla="*/ 0 w 23202"/>
                  <a:gd name="connsiteY1" fmla="*/ 0 h 3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202" h="30918">
                    <a:moveTo>
                      <a:pt x="23203" y="30918"/>
                    </a:moveTo>
                    <a:lnTo>
                      <a:pt x="0" y="0"/>
                    </a:lnTo>
                  </a:path>
                </a:pathLst>
              </a:custGeom>
              <a:ln w="889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30" name="Graphic 10">
                <a:extLst>
                  <a:ext uri="{FF2B5EF4-FFF2-40B4-BE49-F238E27FC236}">
                    <a16:creationId xmlns:a16="http://schemas.microsoft.com/office/drawing/2014/main" id="{AE62CC37-5C98-A3A1-7301-F9B97A7A7E14}"/>
                  </a:ext>
                </a:extLst>
              </p:cNvPr>
              <p:cNvSpPr/>
              <p:nvPr/>
            </p:nvSpPr>
            <p:spPr>
              <a:xfrm>
                <a:off x="2336365" y="1430782"/>
                <a:ext cx="23202" cy="30918"/>
              </a:xfrm>
              <a:custGeom>
                <a:avLst/>
                <a:gdLst>
                  <a:gd name="connsiteX0" fmla="*/ 0 w 23202"/>
                  <a:gd name="connsiteY0" fmla="*/ 30918 h 30918"/>
                  <a:gd name="connsiteX1" fmla="*/ 23203 w 23202"/>
                  <a:gd name="connsiteY1" fmla="*/ 0 h 3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202" h="30918">
                    <a:moveTo>
                      <a:pt x="0" y="30918"/>
                    </a:moveTo>
                    <a:lnTo>
                      <a:pt x="23203" y="0"/>
                    </a:lnTo>
                  </a:path>
                </a:pathLst>
              </a:custGeom>
              <a:ln w="889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31" name="Graphic 10">
                <a:extLst>
                  <a:ext uri="{FF2B5EF4-FFF2-40B4-BE49-F238E27FC236}">
                    <a16:creationId xmlns:a16="http://schemas.microsoft.com/office/drawing/2014/main" id="{57047E2B-418C-746D-6B9D-B398B11E405C}"/>
                  </a:ext>
                </a:extLst>
              </p:cNvPr>
              <p:cNvSpPr/>
              <p:nvPr/>
            </p:nvSpPr>
            <p:spPr>
              <a:xfrm>
                <a:off x="2395018" y="1500333"/>
                <a:ext cx="261169" cy="409594"/>
              </a:xfrm>
              <a:custGeom>
                <a:avLst/>
                <a:gdLst>
                  <a:gd name="connsiteX0" fmla="*/ 72620 w 261169"/>
                  <a:gd name="connsiteY0" fmla="*/ 0 h 409594"/>
                  <a:gd name="connsiteX1" fmla="*/ 72620 w 261169"/>
                  <a:gd name="connsiteY1" fmla="*/ 108185 h 409594"/>
                  <a:gd name="connsiteX2" fmla="*/ 1469 w 261169"/>
                  <a:gd name="connsiteY2" fmla="*/ 360445 h 409594"/>
                  <a:gd name="connsiteX3" fmla="*/ 28128 w 261169"/>
                  <a:gd name="connsiteY3" fmla="*/ 408137 h 409594"/>
                  <a:gd name="connsiteX4" fmla="*/ 38673 w 261169"/>
                  <a:gd name="connsiteY4" fmla="*/ 409594 h 409594"/>
                  <a:gd name="connsiteX5" fmla="*/ 222525 w 261169"/>
                  <a:gd name="connsiteY5" fmla="*/ 409594 h 409594"/>
                  <a:gd name="connsiteX6" fmla="*/ 261170 w 261169"/>
                  <a:gd name="connsiteY6" fmla="*/ 370858 h 409594"/>
                  <a:gd name="connsiteX7" fmla="*/ 259729 w 261169"/>
                  <a:gd name="connsiteY7" fmla="*/ 360445 h 409594"/>
                  <a:gd name="connsiteX8" fmla="*/ 188578 w 261169"/>
                  <a:gd name="connsiteY8" fmla="*/ 108185 h 409594"/>
                  <a:gd name="connsiteX9" fmla="*/ 188578 w 261169"/>
                  <a:gd name="connsiteY9" fmla="*/ 0 h 409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69" h="409594">
                    <a:moveTo>
                      <a:pt x="72620" y="0"/>
                    </a:moveTo>
                    <a:lnTo>
                      <a:pt x="72620" y="108185"/>
                    </a:lnTo>
                    <a:lnTo>
                      <a:pt x="1469" y="360445"/>
                    </a:lnTo>
                    <a:cubicBezTo>
                      <a:pt x="-4339" y="380973"/>
                      <a:pt x="7597" y="402330"/>
                      <a:pt x="28128" y="408137"/>
                    </a:cubicBezTo>
                    <a:cubicBezTo>
                      <a:pt x="31559" y="409108"/>
                      <a:pt x="35108" y="409594"/>
                      <a:pt x="38673" y="409594"/>
                    </a:cubicBezTo>
                    <a:lnTo>
                      <a:pt x="222525" y="409594"/>
                    </a:lnTo>
                    <a:cubicBezTo>
                      <a:pt x="243893" y="409571"/>
                      <a:pt x="261192" y="392226"/>
                      <a:pt x="261170" y="370858"/>
                    </a:cubicBezTo>
                    <a:cubicBezTo>
                      <a:pt x="261164" y="367337"/>
                      <a:pt x="260684" y="363834"/>
                      <a:pt x="259729" y="360445"/>
                    </a:cubicBezTo>
                    <a:lnTo>
                      <a:pt x="188578" y="108185"/>
                    </a:lnTo>
                    <a:lnTo>
                      <a:pt x="188578" y="0"/>
                    </a:lnTo>
                  </a:path>
                </a:pathLst>
              </a:custGeom>
              <a:noFill/>
              <a:ln w="8890" cap="sq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32" name="Graphic 10">
                <a:extLst>
                  <a:ext uri="{FF2B5EF4-FFF2-40B4-BE49-F238E27FC236}">
                    <a16:creationId xmlns:a16="http://schemas.microsoft.com/office/drawing/2014/main" id="{7AD9CE68-7840-2FF9-284B-CEDD688E1C8E}"/>
                  </a:ext>
                </a:extLst>
              </p:cNvPr>
              <p:cNvSpPr/>
              <p:nvPr/>
            </p:nvSpPr>
            <p:spPr>
              <a:xfrm>
                <a:off x="2452265" y="1461700"/>
                <a:ext cx="146875" cy="30918"/>
              </a:xfrm>
              <a:custGeom>
                <a:avLst/>
                <a:gdLst>
                  <a:gd name="connsiteX0" fmla="*/ 23089 w 146875"/>
                  <a:gd name="connsiteY0" fmla="*/ 30918 h 30918"/>
                  <a:gd name="connsiteX1" fmla="*/ 15488 w 146875"/>
                  <a:gd name="connsiteY1" fmla="*/ 30918 h 30918"/>
                  <a:gd name="connsiteX2" fmla="*/ 0 w 146875"/>
                  <a:gd name="connsiteY2" fmla="*/ 15431 h 30918"/>
                  <a:gd name="connsiteX3" fmla="*/ 0 w 146875"/>
                  <a:gd name="connsiteY3" fmla="*/ 15431 h 30918"/>
                  <a:gd name="connsiteX4" fmla="*/ 15488 w 146875"/>
                  <a:gd name="connsiteY4" fmla="*/ 0 h 30918"/>
                  <a:gd name="connsiteX5" fmla="*/ 131388 w 146875"/>
                  <a:gd name="connsiteY5" fmla="*/ 0 h 30918"/>
                  <a:gd name="connsiteX6" fmla="*/ 146875 w 146875"/>
                  <a:gd name="connsiteY6" fmla="*/ 15431 h 30918"/>
                  <a:gd name="connsiteX7" fmla="*/ 146875 w 146875"/>
                  <a:gd name="connsiteY7" fmla="*/ 15431 h 30918"/>
                  <a:gd name="connsiteX8" fmla="*/ 131388 w 146875"/>
                  <a:gd name="connsiteY8" fmla="*/ 30918 h 30918"/>
                  <a:gd name="connsiteX9" fmla="*/ 123558 w 146875"/>
                  <a:gd name="connsiteY9" fmla="*/ 30918 h 3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875" h="30918">
                    <a:moveTo>
                      <a:pt x="23089" y="30918"/>
                    </a:moveTo>
                    <a:lnTo>
                      <a:pt x="15488" y="30918"/>
                    </a:lnTo>
                    <a:cubicBezTo>
                      <a:pt x="6947" y="30887"/>
                      <a:pt x="31" y="23971"/>
                      <a:pt x="0" y="15431"/>
                    </a:cubicBezTo>
                    <a:lnTo>
                      <a:pt x="0" y="15431"/>
                    </a:lnTo>
                    <a:cubicBezTo>
                      <a:pt x="62" y="6912"/>
                      <a:pt x="6969" y="31"/>
                      <a:pt x="15488" y="0"/>
                    </a:cubicBezTo>
                    <a:lnTo>
                      <a:pt x="131388" y="0"/>
                    </a:lnTo>
                    <a:cubicBezTo>
                      <a:pt x="139909" y="31"/>
                      <a:pt x="146813" y="6912"/>
                      <a:pt x="146875" y="15431"/>
                    </a:cubicBezTo>
                    <a:lnTo>
                      <a:pt x="146875" y="15431"/>
                    </a:lnTo>
                    <a:cubicBezTo>
                      <a:pt x="146847" y="23971"/>
                      <a:pt x="139926" y="30887"/>
                      <a:pt x="131388" y="30918"/>
                    </a:cubicBezTo>
                    <a:lnTo>
                      <a:pt x="123558" y="30918"/>
                    </a:lnTo>
                  </a:path>
                </a:pathLst>
              </a:custGeom>
              <a:noFill/>
              <a:ln w="889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33" name="Graphic 10">
                <a:extLst>
                  <a:ext uri="{FF2B5EF4-FFF2-40B4-BE49-F238E27FC236}">
                    <a16:creationId xmlns:a16="http://schemas.microsoft.com/office/drawing/2014/main" id="{46C66DF7-8821-C260-E931-F4601F75CF69}"/>
                  </a:ext>
                </a:extLst>
              </p:cNvPr>
              <p:cNvSpPr/>
              <p:nvPr/>
            </p:nvSpPr>
            <p:spPr>
              <a:xfrm>
                <a:off x="2475354" y="1767581"/>
                <a:ext cx="146875" cy="14133"/>
              </a:xfrm>
              <a:custGeom>
                <a:avLst/>
                <a:gdLst>
                  <a:gd name="connsiteX0" fmla="*/ 0 w 146875"/>
                  <a:gd name="connsiteY0" fmla="*/ 3243 h 14133"/>
                  <a:gd name="connsiteX1" fmla="*/ 146875 w 146875"/>
                  <a:gd name="connsiteY1" fmla="*/ 3243 h 1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875" h="14133">
                    <a:moveTo>
                      <a:pt x="0" y="3243"/>
                    </a:moveTo>
                    <a:cubicBezTo>
                      <a:pt x="61836" y="34161"/>
                      <a:pt x="108242" y="-12188"/>
                      <a:pt x="146875" y="3243"/>
                    </a:cubicBezTo>
                  </a:path>
                </a:pathLst>
              </a:custGeom>
              <a:noFill/>
              <a:ln w="889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grpSp>
          <p:nvGrpSpPr>
            <p:cNvPr id="1034" name="Graphic 211">
              <a:extLst>
                <a:ext uri="{FF2B5EF4-FFF2-40B4-BE49-F238E27FC236}">
                  <a16:creationId xmlns:a16="http://schemas.microsoft.com/office/drawing/2014/main" id="{52F9BE0E-2AF9-6A89-4B97-C95FFCFB9CBA}"/>
                </a:ext>
              </a:extLst>
            </p:cNvPr>
            <p:cNvGrpSpPr/>
            <p:nvPr/>
          </p:nvGrpSpPr>
          <p:grpSpPr>
            <a:xfrm>
              <a:off x="8096937" y="3432220"/>
              <a:ext cx="503956" cy="327674"/>
              <a:chOff x="6631778" y="2232536"/>
              <a:chExt cx="418829" cy="271673"/>
            </a:xfrm>
          </p:grpSpPr>
          <p:sp>
            <p:nvSpPr>
              <p:cNvPr id="1038" name="Freeform 369">
                <a:extLst>
                  <a:ext uri="{FF2B5EF4-FFF2-40B4-BE49-F238E27FC236}">
                    <a16:creationId xmlns:a16="http://schemas.microsoft.com/office/drawing/2014/main" id="{E391999A-63FB-D775-CD62-05830185FD3A}"/>
                  </a:ext>
                </a:extLst>
              </p:cNvPr>
              <p:cNvSpPr/>
              <p:nvPr/>
            </p:nvSpPr>
            <p:spPr>
              <a:xfrm>
                <a:off x="6636803" y="2262173"/>
                <a:ext cx="411290" cy="235449"/>
              </a:xfrm>
              <a:custGeom>
                <a:avLst/>
                <a:gdLst>
                  <a:gd name="connsiteX0" fmla="*/ 260512 w 411290"/>
                  <a:gd name="connsiteY0" fmla="*/ 200873 h 235449"/>
                  <a:gd name="connsiteX1" fmla="*/ 298206 w 411290"/>
                  <a:gd name="connsiteY1" fmla="*/ 200873 h 235449"/>
                  <a:gd name="connsiteX2" fmla="*/ 370245 w 411290"/>
                  <a:gd name="connsiteY2" fmla="*/ 200873 h 235449"/>
                  <a:gd name="connsiteX3" fmla="*/ 411290 w 411290"/>
                  <a:gd name="connsiteY3" fmla="*/ 200873 h 235449"/>
                  <a:gd name="connsiteX4" fmla="*/ 411290 w 411290"/>
                  <a:gd name="connsiteY4" fmla="*/ 111139 h 235449"/>
                  <a:gd name="connsiteX5" fmla="*/ 333388 w 411290"/>
                  <a:gd name="connsiteY5" fmla="*/ 7409 h 235449"/>
                  <a:gd name="connsiteX6" fmla="*/ 261349 w 411290"/>
                  <a:gd name="connsiteY6" fmla="*/ 7409 h 235449"/>
                  <a:gd name="connsiteX7" fmla="*/ 330037 w 411290"/>
                  <a:gd name="connsiteY7" fmla="*/ 235450 h 235449"/>
                  <a:gd name="connsiteX8" fmla="*/ 298206 w 411290"/>
                  <a:gd name="connsiteY8" fmla="*/ 200873 h 235449"/>
                  <a:gd name="connsiteX9" fmla="*/ 298206 w 411290"/>
                  <a:gd name="connsiteY9" fmla="*/ 200873 h 235449"/>
                  <a:gd name="connsiteX10" fmla="*/ 330037 w 411290"/>
                  <a:gd name="connsiteY10" fmla="*/ 166297 h 235449"/>
                  <a:gd name="connsiteX11" fmla="*/ 365219 w 411290"/>
                  <a:gd name="connsiteY11" fmla="*/ 200873 h 235449"/>
                  <a:gd name="connsiteX12" fmla="*/ 333388 w 411290"/>
                  <a:gd name="connsiteY12" fmla="*/ 235450 h 235449"/>
                  <a:gd name="connsiteX13" fmla="*/ 330037 w 411290"/>
                  <a:gd name="connsiteY13" fmla="*/ 235450 h 235449"/>
                  <a:gd name="connsiteX14" fmla="*/ 265538 w 411290"/>
                  <a:gd name="connsiteY14" fmla="*/ 95497 h 235449"/>
                  <a:gd name="connsiteX15" fmla="*/ 265538 w 411290"/>
                  <a:gd name="connsiteY15" fmla="*/ 29637 h 235449"/>
                  <a:gd name="connsiteX16" fmla="*/ 314122 w 411290"/>
                  <a:gd name="connsiteY16" fmla="*/ 29637 h 235449"/>
                  <a:gd name="connsiteX17" fmla="*/ 366057 w 411290"/>
                  <a:gd name="connsiteY17" fmla="*/ 96320 h 235449"/>
                  <a:gd name="connsiteX18" fmla="*/ 265538 w 411290"/>
                  <a:gd name="connsiteY18" fmla="*/ 95497 h 235449"/>
                  <a:gd name="connsiteX19" fmla="*/ 118947 w 411290"/>
                  <a:gd name="connsiteY19" fmla="*/ 200873 h 235449"/>
                  <a:gd name="connsiteX20" fmla="*/ 234544 w 411290"/>
                  <a:gd name="connsiteY20" fmla="*/ 200873 h 235449"/>
                  <a:gd name="connsiteX21" fmla="*/ 234544 w 411290"/>
                  <a:gd name="connsiteY21" fmla="*/ 0 h 235449"/>
                  <a:gd name="connsiteX22" fmla="*/ 14240 w 411290"/>
                  <a:gd name="connsiteY22" fmla="*/ 0 h 235449"/>
                  <a:gd name="connsiteX23" fmla="*/ 14240 w 411290"/>
                  <a:gd name="connsiteY23" fmla="*/ 160534 h 235449"/>
                  <a:gd name="connsiteX24" fmla="*/ 0 w 411290"/>
                  <a:gd name="connsiteY24" fmla="*/ 160534 h 235449"/>
                  <a:gd name="connsiteX25" fmla="*/ 0 w 411290"/>
                  <a:gd name="connsiteY25" fmla="*/ 200873 h 235449"/>
                  <a:gd name="connsiteX26" fmla="*/ 51935 w 411290"/>
                  <a:gd name="connsiteY26" fmla="*/ 200873 h 235449"/>
                  <a:gd name="connsiteX27" fmla="*/ 83766 w 411290"/>
                  <a:gd name="connsiteY27" fmla="*/ 235450 h 235449"/>
                  <a:gd name="connsiteX28" fmla="*/ 51935 w 411290"/>
                  <a:gd name="connsiteY28" fmla="*/ 200873 h 235449"/>
                  <a:gd name="connsiteX29" fmla="*/ 51935 w 411290"/>
                  <a:gd name="connsiteY29" fmla="*/ 200873 h 235449"/>
                  <a:gd name="connsiteX30" fmla="*/ 83766 w 411290"/>
                  <a:gd name="connsiteY30" fmla="*/ 166297 h 235449"/>
                  <a:gd name="connsiteX31" fmla="*/ 118947 w 411290"/>
                  <a:gd name="connsiteY31" fmla="*/ 200873 h 235449"/>
                  <a:gd name="connsiteX32" fmla="*/ 87116 w 411290"/>
                  <a:gd name="connsiteY32" fmla="*/ 235450 h 235449"/>
                  <a:gd name="connsiteX33" fmla="*/ 83766 w 411290"/>
                  <a:gd name="connsiteY33" fmla="*/ 235450 h 23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11290" h="235449">
                    <a:moveTo>
                      <a:pt x="260512" y="200873"/>
                    </a:moveTo>
                    <a:lnTo>
                      <a:pt x="298206" y="200873"/>
                    </a:lnTo>
                    <a:moveTo>
                      <a:pt x="370245" y="200873"/>
                    </a:moveTo>
                    <a:lnTo>
                      <a:pt x="411290" y="200873"/>
                    </a:lnTo>
                    <a:lnTo>
                      <a:pt x="411290" y="111139"/>
                    </a:lnTo>
                    <a:lnTo>
                      <a:pt x="333388" y="7409"/>
                    </a:lnTo>
                    <a:lnTo>
                      <a:pt x="261349" y="7409"/>
                    </a:lnTo>
                    <a:moveTo>
                      <a:pt x="330037" y="235450"/>
                    </a:moveTo>
                    <a:cubicBezTo>
                      <a:pt x="311609" y="234627"/>
                      <a:pt x="297369" y="218985"/>
                      <a:pt x="298206" y="200873"/>
                    </a:cubicBezTo>
                    <a:cubicBezTo>
                      <a:pt x="298206" y="200873"/>
                      <a:pt x="298206" y="200873"/>
                      <a:pt x="298206" y="200873"/>
                    </a:cubicBezTo>
                    <a:cubicBezTo>
                      <a:pt x="298206" y="182762"/>
                      <a:pt x="311609" y="167943"/>
                      <a:pt x="330037" y="166297"/>
                    </a:cubicBezTo>
                    <a:cubicBezTo>
                      <a:pt x="349303" y="166297"/>
                      <a:pt x="365219" y="181939"/>
                      <a:pt x="365219" y="200873"/>
                    </a:cubicBezTo>
                    <a:cubicBezTo>
                      <a:pt x="366057" y="218985"/>
                      <a:pt x="351816" y="234627"/>
                      <a:pt x="333388" y="235450"/>
                    </a:cubicBezTo>
                    <a:cubicBezTo>
                      <a:pt x="332550" y="235450"/>
                      <a:pt x="330875" y="235450"/>
                      <a:pt x="330037" y="235450"/>
                    </a:cubicBezTo>
                    <a:close/>
                    <a:moveTo>
                      <a:pt x="265538" y="95497"/>
                    </a:moveTo>
                    <a:lnTo>
                      <a:pt x="265538" y="29637"/>
                    </a:lnTo>
                    <a:lnTo>
                      <a:pt x="314122" y="29637"/>
                    </a:lnTo>
                    <a:lnTo>
                      <a:pt x="366057" y="96320"/>
                    </a:lnTo>
                    <a:lnTo>
                      <a:pt x="265538" y="95497"/>
                    </a:lnTo>
                    <a:close/>
                    <a:moveTo>
                      <a:pt x="118947" y="200873"/>
                    </a:moveTo>
                    <a:lnTo>
                      <a:pt x="234544" y="200873"/>
                    </a:lnTo>
                    <a:lnTo>
                      <a:pt x="234544" y="0"/>
                    </a:lnTo>
                    <a:lnTo>
                      <a:pt x="14240" y="0"/>
                    </a:lnTo>
                    <a:lnTo>
                      <a:pt x="14240" y="160534"/>
                    </a:lnTo>
                    <a:lnTo>
                      <a:pt x="0" y="160534"/>
                    </a:lnTo>
                    <a:lnTo>
                      <a:pt x="0" y="200873"/>
                    </a:lnTo>
                    <a:lnTo>
                      <a:pt x="51935" y="200873"/>
                    </a:lnTo>
                    <a:moveTo>
                      <a:pt x="83766" y="235450"/>
                    </a:moveTo>
                    <a:cubicBezTo>
                      <a:pt x="65337" y="234627"/>
                      <a:pt x="51097" y="218985"/>
                      <a:pt x="51935" y="200873"/>
                    </a:cubicBezTo>
                    <a:cubicBezTo>
                      <a:pt x="51935" y="200873"/>
                      <a:pt x="51935" y="200873"/>
                      <a:pt x="51935" y="200873"/>
                    </a:cubicBezTo>
                    <a:cubicBezTo>
                      <a:pt x="51935" y="183585"/>
                      <a:pt x="66175" y="166297"/>
                      <a:pt x="83766" y="166297"/>
                    </a:cubicBezTo>
                    <a:cubicBezTo>
                      <a:pt x="103032" y="166297"/>
                      <a:pt x="118110" y="181939"/>
                      <a:pt x="118947" y="200873"/>
                    </a:cubicBezTo>
                    <a:cubicBezTo>
                      <a:pt x="119785" y="218985"/>
                      <a:pt x="105545" y="234627"/>
                      <a:pt x="87116" y="235450"/>
                    </a:cubicBezTo>
                    <a:cubicBezTo>
                      <a:pt x="86279" y="235450"/>
                      <a:pt x="85441" y="235450"/>
                      <a:pt x="83766" y="235450"/>
                    </a:cubicBezTo>
                    <a:close/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39" name="Freeform 370">
                <a:extLst>
                  <a:ext uri="{FF2B5EF4-FFF2-40B4-BE49-F238E27FC236}">
                    <a16:creationId xmlns:a16="http://schemas.microsoft.com/office/drawing/2014/main" id="{40A6F1E6-FA4A-BCFA-A751-4BE99C4DF21A}"/>
                  </a:ext>
                </a:extLst>
              </p:cNvPr>
              <p:cNvSpPr/>
              <p:nvPr/>
            </p:nvSpPr>
            <p:spPr>
              <a:xfrm>
                <a:off x="6963490" y="2458106"/>
                <a:ext cx="10051" cy="9879"/>
              </a:xfrm>
              <a:custGeom>
                <a:avLst/>
                <a:gdLst>
                  <a:gd name="connsiteX0" fmla="*/ 10052 w 10051"/>
                  <a:gd name="connsiteY0" fmla="*/ 4940 h 9879"/>
                  <a:gd name="connsiteX1" fmla="*/ 5026 w 10051"/>
                  <a:gd name="connsiteY1" fmla="*/ 9879 h 9879"/>
                  <a:gd name="connsiteX2" fmla="*/ 0 w 10051"/>
                  <a:gd name="connsiteY2" fmla="*/ 4940 h 9879"/>
                  <a:gd name="connsiteX3" fmla="*/ 5026 w 10051"/>
                  <a:gd name="connsiteY3" fmla="*/ 0 h 9879"/>
                  <a:gd name="connsiteX4" fmla="*/ 10052 w 10051"/>
                  <a:gd name="connsiteY4" fmla="*/ 4940 h 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51" h="9879">
                    <a:moveTo>
                      <a:pt x="10052" y="4940"/>
                    </a:moveTo>
                    <a:cubicBezTo>
                      <a:pt x="10052" y="7668"/>
                      <a:pt x="7802" y="9879"/>
                      <a:pt x="5026" y="9879"/>
                    </a:cubicBezTo>
                    <a:cubicBezTo>
                      <a:pt x="2250" y="9879"/>
                      <a:pt x="0" y="7668"/>
                      <a:pt x="0" y="4940"/>
                    </a:cubicBezTo>
                    <a:cubicBezTo>
                      <a:pt x="0" y="2211"/>
                      <a:pt x="2250" y="0"/>
                      <a:pt x="5026" y="0"/>
                    </a:cubicBezTo>
                    <a:cubicBezTo>
                      <a:pt x="7802" y="0"/>
                      <a:pt x="10052" y="2211"/>
                      <a:pt x="10052" y="4940"/>
                    </a:cubicBezTo>
                    <a:close/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40" name="Freeform 371">
                <a:extLst>
                  <a:ext uri="{FF2B5EF4-FFF2-40B4-BE49-F238E27FC236}">
                    <a16:creationId xmlns:a16="http://schemas.microsoft.com/office/drawing/2014/main" id="{BF105294-F039-6336-0A20-C26BF184BFF7}"/>
                  </a:ext>
                </a:extLst>
              </p:cNvPr>
              <p:cNvSpPr/>
              <p:nvPr/>
            </p:nvSpPr>
            <p:spPr>
              <a:xfrm>
                <a:off x="6717219" y="2458106"/>
                <a:ext cx="10051" cy="9879"/>
              </a:xfrm>
              <a:custGeom>
                <a:avLst/>
                <a:gdLst>
                  <a:gd name="connsiteX0" fmla="*/ 10052 w 10051"/>
                  <a:gd name="connsiteY0" fmla="*/ 4940 h 9879"/>
                  <a:gd name="connsiteX1" fmla="*/ 5026 w 10051"/>
                  <a:gd name="connsiteY1" fmla="*/ 9879 h 9879"/>
                  <a:gd name="connsiteX2" fmla="*/ 0 w 10051"/>
                  <a:gd name="connsiteY2" fmla="*/ 4940 h 9879"/>
                  <a:gd name="connsiteX3" fmla="*/ 5026 w 10051"/>
                  <a:gd name="connsiteY3" fmla="*/ 0 h 9879"/>
                  <a:gd name="connsiteX4" fmla="*/ 10052 w 10051"/>
                  <a:gd name="connsiteY4" fmla="*/ 4940 h 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51" h="9879">
                    <a:moveTo>
                      <a:pt x="10052" y="4940"/>
                    </a:moveTo>
                    <a:cubicBezTo>
                      <a:pt x="10052" y="7668"/>
                      <a:pt x="7802" y="9879"/>
                      <a:pt x="5026" y="9879"/>
                    </a:cubicBezTo>
                    <a:cubicBezTo>
                      <a:pt x="2250" y="9879"/>
                      <a:pt x="0" y="7668"/>
                      <a:pt x="0" y="4940"/>
                    </a:cubicBezTo>
                    <a:cubicBezTo>
                      <a:pt x="0" y="2211"/>
                      <a:pt x="2250" y="0"/>
                      <a:pt x="5026" y="0"/>
                    </a:cubicBezTo>
                    <a:cubicBezTo>
                      <a:pt x="7802" y="0"/>
                      <a:pt x="10052" y="2211"/>
                      <a:pt x="10052" y="4940"/>
                    </a:cubicBezTo>
                    <a:close/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41" name="Freeform 372">
                <a:extLst>
                  <a:ext uri="{FF2B5EF4-FFF2-40B4-BE49-F238E27FC236}">
                    <a16:creationId xmlns:a16="http://schemas.microsoft.com/office/drawing/2014/main" id="{7CA0DA46-8D54-49A5-3651-492E74AEB351}"/>
                  </a:ext>
                </a:extLst>
              </p:cNvPr>
              <p:cNvSpPr/>
              <p:nvPr/>
            </p:nvSpPr>
            <p:spPr>
              <a:xfrm>
                <a:off x="6677011" y="2391423"/>
                <a:ext cx="165856" cy="8232"/>
              </a:xfrm>
              <a:custGeom>
                <a:avLst/>
                <a:gdLst>
                  <a:gd name="connsiteX0" fmla="*/ 165856 w 165856"/>
                  <a:gd name="connsiteY0" fmla="*/ 0 h 8232"/>
                  <a:gd name="connsiteX1" fmla="*/ 0 w 165856"/>
                  <a:gd name="connsiteY1" fmla="*/ 0 h 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5856" h="8232">
                    <a:moveTo>
                      <a:pt x="165856" y="0"/>
                    </a:moveTo>
                    <a:lnTo>
                      <a:pt x="0" y="0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42" name="Freeform 373">
                <a:extLst>
                  <a:ext uri="{FF2B5EF4-FFF2-40B4-BE49-F238E27FC236}">
                    <a16:creationId xmlns:a16="http://schemas.microsoft.com/office/drawing/2014/main" id="{CEE85C28-8D88-6D02-9B05-57F255F5E2EC}"/>
                  </a:ext>
                </a:extLst>
              </p:cNvPr>
              <p:cNvSpPr/>
              <p:nvPr/>
            </p:nvSpPr>
            <p:spPr>
              <a:xfrm>
                <a:off x="6811874" y="2290163"/>
                <a:ext cx="30993" cy="35399"/>
              </a:xfrm>
              <a:custGeom>
                <a:avLst/>
                <a:gdLst>
                  <a:gd name="connsiteX0" fmla="*/ 30993 w 30993"/>
                  <a:gd name="connsiteY0" fmla="*/ 35400 h 35399"/>
                  <a:gd name="connsiteX1" fmla="*/ 30993 w 30993"/>
                  <a:gd name="connsiteY1" fmla="*/ 0 h 35399"/>
                  <a:gd name="connsiteX2" fmla="*/ 0 w 30993"/>
                  <a:gd name="connsiteY2" fmla="*/ 0 h 3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93" h="35399">
                    <a:moveTo>
                      <a:pt x="30993" y="35400"/>
                    </a:moveTo>
                    <a:lnTo>
                      <a:pt x="30993" y="0"/>
                    </a:lnTo>
                    <a:lnTo>
                      <a:pt x="0" y="0"/>
                    </a:lnTo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43" name="Freeform 374">
                <a:extLst>
                  <a:ext uri="{FF2B5EF4-FFF2-40B4-BE49-F238E27FC236}">
                    <a16:creationId xmlns:a16="http://schemas.microsoft.com/office/drawing/2014/main" id="{6914F91A-DF62-553C-09C2-01427E277465}"/>
                  </a:ext>
                </a:extLst>
              </p:cNvPr>
              <p:cNvSpPr/>
              <p:nvPr/>
            </p:nvSpPr>
            <p:spPr>
              <a:xfrm>
                <a:off x="6674498" y="2290163"/>
                <a:ext cx="30993" cy="35399"/>
              </a:xfrm>
              <a:custGeom>
                <a:avLst/>
                <a:gdLst>
                  <a:gd name="connsiteX0" fmla="*/ 30993 w 30993"/>
                  <a:gd name="connsiteY0" fmla="*/ 0 h 35399"/>
                  <a:gd name="connsiteX1" fmla="*/ 0 w 30993"/>
                  <a:gd name="connsiteY1" fmla="*/ 0 h 35399"/>
                  <a:gd name="connsiteX2" fmla="*/ 0 w 30993"/>
                  <a:gd name="connsiteY2" fmla="*/ 35400 h 3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93" h="35399">
                    <a:moveTo>
                      <a:pt x="30993" y="0"/>
                    </a:moveTo>
                    <a:lnTo>
                      <a:pt x="0" y="0"/>
                    </a:lnTo>
                    <a:lnTo>
                      <a:pt x="0" y="35400"/>
                    </a:lnTo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44" name="Freeform 375">
                <a:extLst>
                  <a:ext uri="{FF2B5EF4-FFF2-40B4-BE49-F238E27FC236}">
                    <a16:creationId xmlns:a16="http://schemas.microsoft.com/office/drawing/2014/main" id="{AD3A2A4C-5365-31FC-D58E-8392377C49C1}"/>
                  </a:ext>
                </a:extLst>
              </p:cNvPr>
              <p:cNvSpPr/>
              <p:nvPr/>
            </p:nvSpPr>
            <p:spPr>
              <a:xfrm>
                <a:off x="6914068" y="2391423"/>
                <a:ext cx="36856" cy="8232"/>
              </a:xfrm>
              <a:custGeom>
                <a:avLst/>
                <a:gdLst>
                  <a:gd name="connsiteX0" fmla="*/ 0 w 36856"/>
                  <a:gd name="connsiteY0" fmla="*/ 0 h 8232"/>
                  <a:gd name="connsiteX1" fmla="*/ 36857 w 36856"/>
                  <a:gd name="connsiteY1" fmla="*/ 0 h 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856" h="8232">
                    <a:moveTo>
                      <a:pt x="0" y="0"/>
                    </a:moveTo>
                    <a:lnTo>
                      <a:pt x="36857" y="0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47" name="Freeform 376">
                <a:extLst>
                  <a:ext uri="{FF2B5EF4-FFF2-40B4-BE49-F238E27FC236}">
                    <a16:creationId xmlns:a16="http://schemas.microsoft.com/office/drawing/2014/main" id="{E02DAAA3-86A2-BAB0-9EF1-A026411B510A}"/>
                  </a:ext>
                </a:extLst>
              </p:cNvPr>
              <p:cNvSpPr/>
              <p:nvPr/>
            </p:nvSpPr>
            <p:spPr>
              <a:xfrm>
                <a:off x="6774179" y="2428469"/>
                <a:ext cx="68687" cy="8232"/>
              </a:xfrm>
              <a:custGeom>
                <a:avLst/>
                <a:gdLst>
                  <a:gd name="connsiteX0" fmla="*/ 68688 w 68687"/>
                  <a:gd name="connsiteY0" fmla="*/ 0 h 8232"/>
                  <a:gd name="connsiteX1" fmla="*/ 0 w 68687"/>
                  <a:gd name="connsiteY1" fmla="*/ 0 h 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687" h="8232">
                    <a:moveTo>
                      <a:pt x="68688" y="0"/>
                    </a:moveTo>
                    <a:lnTo>
                      <a:pt x="0" y="0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48" name="Freeform 377">
                <a:extLst>
                  <a:ext uri="{FF2B5EF4-FFF2-40B4-BE49-F238E27FC236}">
                    <a16:creationId xmlns:a16="http://schemas.microsoft.com/office/drawing/2014/main" id="{3E78AC57-20F6-FAFB-6B08-9F34FC67FE14}"/>
                  </a:ext>
                </a:extLst>
              </p:cNvPr>
              <p:cNvSpPr/>
              <p:nvPr/>
            </p:nvSpPr>
            <p:spPr>
              <a:xfrm>
                <a:off x="7017100" y="2391423"/>
                <a:ext cx="16753" cy="8232"/>
              </a:xfrm>
              <a:custGeom>
                <a:avLst/>
                <a:gdLst>
                  <a:gd name="connsiteX0" fmla="*/ 0 w 16753"/>
                  <a:gd name="connsiteY0" fmla="*/ 0 h 8232"/>
                  <a:gd name="connsiteX1" fmla="*/ 16753 w 16753"/>
                  <a:gd name="connsiteY1" fmla="*/ 0 h 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53" h="8232">
                    <a:moveTo>
                      <a:pt x="0" y="0"/>
                    </a:moveTo>
                    <a:lnTo>
                      <a:pt x="16753" y="0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49" name="Freeform 378">
                <a:extLst>
                  <a:ext uri="{FF2B5EF4-FFF2-40B4-BE49-F238E27FC236}">
                    <a16:creationId xmlns:a16="http://schemas.microsoft.com/office/drawing/2014/main" id="{2BDAF080-D085-C65F-343D-DDF701ECE948}"/>
                  </a:ext>
                </a:extLst>
              </p:cNvPr>
              <p:cNvSpPr/>
              <p:nvPr/>
            </p:nvSpPr>
            <p:spPr>
              <a:xfrm>
                <a:off x="7017100" y="2406242"/>
                <a:ext cx="16753" cy="8232"/>
              </a:xfrm>
              <a:custGeom>
                <a:avLst/>
                <a:gdLst>
                  <a:gd name="connsiteX0" fmla="*/ 0 w 16753"/>
                  <a:gd name="connsiteY0" fmla="*/ 0 h 8232"/>
                  <a:gd name="connsiteX1" fmla="*/ 16753 w 16753"/>
                  <a:gd name="connsiteY1" fmla="*/ 0 h 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53" h="8232">
                    <a:moveTo>
                      <a:pt x="0" y="0"/>
                    </a:moveTo>
                    <a:lnTo>
                      <a:pt x="16753" y="0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50" name="Freeform 379">
                <a:extLst>
                  <a:ext uri="{FF2B5EF4-FFF2-40B4-BE49-F238E27FC236}">
                    <a16:creationId xmlns:a16="http://schemas.microsoft.com/office/drawing/2014/main" id="{E22ECF5F-6C2F-7CFA-84AE-81BDCC8A5F33}"/>
                  </a:ext>
                </a:extLst>
              </p:cNvPr>
              <p:cNvSpPr/>
              <p:nvPr/>
            </p:nvSpPr>
            <p:spPr>
              <a:xfrm>
                <a:off x="7017100" y="2421060"/>
                <a:ext cx="16753" cy="8232"/>
              </a:xfrm>
              <a:custGeom>
                <a:avLst/>
                <a:gdLst>
                  <a:gd name="connsiteX0" fmla="*/ 0 w 16753"/>
                  <a:gd name="connsiteY0" fmla="*/ 0 h 8232"/>
                  <a:gd name="connsiteX1" fmla="*/ 16753 w 16753"/>
                  <a:gd name="connsiteY1" fmla="*/ 0 h 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53" h="8232">
                    <a:moveTo>
                      <a:pt x="0" y="0"/>
                    </a:moveTo>
                    <a:lnTo>
                      <a:pt x="16753" y="0"/>
                    </a:lnTo>
                  </a:path>
                </a:pathLst>
              </a:custGeom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28FAD37D-EBC8-C2FB-2D03-B29509E3BD62}"/>
                </a:ext>
              </a:extLst>
            </p:cNvPr>
            <p:cNvGrpSpPr/>
            <p:nvPr/>
          </p:nvGrpSpPr>
          <p:grpSpPr>
            <a:xfrm>
              <a:off x="7445132" y="2571750"/>
              <a:ext cx="485201" cy="496811"/>
              <a:chOff x="804711" y="1086530"/>
              <a:chExt cx="353162" cy="353259"/>
            </a:xfrm>
          </p:grpSpPr>
          <p:sp>
            <p:nvSpPr>
              <p:cNvPr id="1059" name="Freeform 750">
                <a:extLst>
                  <a:ext uri="{FF2B5EF4-FFF2-40B4-BE49-F238E27FC236}">
                    <a16:creationId xmlns:a16="http://schemas.microsoft.com/office/drawing/2014/main" id="{528B2344-39E9-09F8-178D-1DD58EC8E15C}"/>
                  </a:ext>
                </a:extLst>
              </p:cNvPr>
              <p:cNvSpPr/>
              <p:nvPr/>
            </p:nvSpPr>
            <p:spPr>
              <a:xfrm>
                <a:off x="890721" y="1143965"/>
                <a:ext cx="97139" cy="29842"/>
              </a:xfrm>
              <a:custGeom>
                <a:avLst/>
                <a:gdLst>
                  <a:gd name="connsiteX0" fmla="*/ 0 w 97139"/>
                  <a:gd name="connsiteY0" fmla="*/ 14997 h 29842"/>
                  <a:gd name="connsiteX1" fmla="*/ 67297 w 97139"/>
                  <a:gd name="connsiteY1" fmla="*/ 29842 h 29842"/>
                  <a:gd name="connsiteX2" fmla="*/ 73312 w 97139"/>
                  <a:gd name="connsiteY2" fmla="*/ 23752 h 29842"/>
                  <a:gd name="connsiteX3" fmla="*/ 97140 w 97139"/>
                  <a:gd name="connsiteY3" fmla="*/ 0 h 2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139" h="29842">
                    <a:moveTo>
                      <a:pt x="0" y="14997"/>
                    </a:moveTo>
                    <a:lnTo>
                      <a:pt x="67297" y="29842"/>
                    </a:lnTo>
                    <a:lnTo>
                      <a:pt x="73312" y="23752"/>
                    </a:lnTo>
                    <a:lnTo>
                      <a:pt x="97140" y="0"/>
                    </a:lnTo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64" name="Freeform 751">
                <a:extLst>
                  <a:ext uri="{FF2B5EF4-FFF2-40B4-BE49-F238E27FC236}">
                    <a16:creationId xmlns:a16="http://schemas.microsoft.com/office/drawing/2014/main" id="{472AD1EF-C6D6-CED1-284D-02D5F4E2FBF9}"/>
                  </a:ext>
                </a:extLst>
              </p:cNvPr>
              <p:cNvSpPr/>
              <p:nvPr/>
            </p:nvSpPr>
            <p:spPr>
              <a:xfrm>
                <a:off x="958019" y="1086530"/>
                <a:ext cx="199854" cy="199719"/>
              </a:xfrm>
              <a:custGeom>
                <a:avLst/>
                <a:gdLst>
                  <a:gd name="connsiteX0" fmla="*/ 0 w 199854"/>
                  <a:gd name="connsiteY0" fmla="*/ 87278 h 199719"/>
                  <a:gd name="connsiteX1" fmla="*/ 64024 w 199854"/>
                  <a:gd name="connsiteY1" fmla="*/ 101362 h 199719"/>
                  <a:gd name="connsiteX2" fmla="*/ 86862 w 199854"/>
                  <a:gd name="connsiteY2" fmla="*/ 78523 h 199719"/>
                  <a:gd name="connsiteX3" fmla="*/ 109701 w 199854"/>
                  <a:gd name="connsiteY3" fmla="*/ 55685 h 199719"/>
                  <a:gd name="connsiteX4" fmla="*/ 132539 w 199854"/>
                  <a:gd name="connsiteY4" fmla="*/ 32846 h 199719"/>
                  <a:gd name="connsiteX5" fmla="*/ 155378 w 199854"/>
                  <a:gd name="connsiteY5" fmla="*/ 10008 h 199719"/>
                  <a:gd name="connsiteX6" fmla="*/ 165122 w 199854"/>
                  <a:gd name="connsiteY6" fmla="*/ 3004 h 199719"/>
                  <a:gd name="connsiteX7" fmla="*/ 175247 w 199854"/>
                  <a:gd name="connsiteY7" fmla="*/ 187 h 199719"/>
                  <a:gd name="connsiteX8" fmla="*/ 185296 w 199854"/>
                  <a:gd name="connsiteY8" fmla="*/ 948 h 199719"/>
                  <a:gd name="connsiteX9" fmla="*/ 193594 w 199854"/>
                  <a:gd name="connsiteY9" fmla="*/ 5897 h 199719"/>
                  <a:gd name="connsiteX10" fmla="*/ 193594 w 199854"/>
                  <a:gd name="connsiteY10" fmla="*/ 5897 h 199719"/>
                  <a:gd name="connsiteX11" fmla="*/ 198543 w 199854"/>
                  <a:gd name="connsiteY11" fmla="*/ 14271 h 199719"/>
                  <a:gd name="connsiteX12" fmla="*/ 199761 w 199854"/>
                  <a:gd name="connsiteY12" fmla="*/ 24320 h 199719"/>
                  <a:gd name="connsiteX13" fmla="*/ 196563 w 199854"/>
                  <a:gd name="connsiteY13" fmla="*/ 34825 h 199719"/>
                  <a:gd name="connsiteX14" fmla="*/ 189560 w 199854"/>
                  <a:gd name="connsiteY14" fmla="*/ 44494 h 199719"/>
                  <a:gd name="connsiteX15" fmla="*/ 166721 w 199854"/>
                  <a:gd name="connsiteY15" fmla="*/ 67332 h 199719"/>
                  <a:gd name="connsiteX16" fmla="*/ 143883 w 199854"/>
                  <a:gd name="connsiteY16" fmla="*/ 90171 h 199719"/>
                  <a:gd name="connsiteX17" fmla="*/ 121044 w 199854"/>
                  <a:gd name="connsiteY17" fmla="*/ 113009 h 199719"/>
                  <a:gd name="connsiteX18" fmla="*/ 98206 w 199854"/>
                  <a:gd name="connsiteY18" fmla="*/ 135848 h 199719"/>
                  <a:gd name="connsiteX19" fmla="*/ 106656 w 199854"/>
                  <a:gd name="connsiteY19" fmla="*/ 174369 h 199719"/>
                  <a:gd name="connsiteX20" fmla="*/ 112213 w 199854"/>
                  <a:gd name="connsiteY20" fmla="*/ 199719 h 19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9854" h="199719">
                    <a:moveTo>
                      <a:pt x="0" y="87278"/>
                    </a:moveTo>
                    <a:lnTo>
                      <a:pt x="64024" y="101362"/>
                    </a:lnTo>
                    <a:lnTo>
                      <a:pt x="86862" y="78523"/>
                    </a:lnTo>
                    <a:lnTo>
                      <a:pt x="109701" y="55685"/>
                    </a:lnTo>
                    <a:lnTo>
                      <a:pt x="132539" y="32846"/>
                    </a:lnTo>
                    <a:lnTo>
                      <a:pt x="155378" y="10008"/>
                    </a:lnTo>
                    <a:cubicBezTo>
                      <a:pt x="158220" y="7154"/>
                      <a:pt x="161512" y="4788"/>
                      <a:pt x="165122" y="3004"/>
                    </a:cubicBezTo>
                    <a:cubicBezTo>
                      <a:pt x="168308" y="1485"/>
                      <a:pt x="171735" y="532"/>
                      <a:pt x="175247" y="187"/>
                    </a:cubicBezTo>
                    <a:cubicBezTo>
                      <a:pt x="178615" y="-220"/>
                      <a:pt x="182029" y="39"/>
                      <a:pt x="185296" y="948"/>
                    </a:cubicBezTo>
                    <a:cubicBezTo>
                      <a:pt x="188431" y="1881"/>
                      <a:pt x="191284" y="3582"/>
                      <a:pt x="193594" y="5897"/>
                    </a:cubicBezTo>
                    <a:lnTo>
                      <a:pt x="193594" y="5897"/>
                    </a:lnTo>
                    <a:cubicBezTo>
                      <a:pt x="195936" y="8217"/>
                      <a:pt x="197640" y="11101"/>
                      <a:pt x="198543" y="14271"/>
                    </a:cubicBezTo>
                    <a:cubicBezTo>
                      <a:pt x="199644" y="17499"/>
                      <a:pt x="200058" y="20922"/>
                      <a:pt x="199761" y="24320"/>
                    </a:cubicBezTo>
                    <a:cubicBezTo>
                      <a:pt x="199270" y="27972"/>
                      <a:pt x="198191" y="31520"/>
                      <a:pt x="196563" y="34825"/>
                    </a:cubicBezTo>
                    <a:cubicBezTo>
                      <a:pt x="194771" y="38408"/>
                      <a:pt x="192405" y="41674"/>
                      <a:pt x="189560" y="44494"/>
                    </a:cubicBezTo>
                    <a:lnTo>
                      <a:pt x="166721" y="67332"/>
                    </a:lnTo>
                    <a:lnTo>
                      <a:pt x="143883" y="90171"/>
                    </a:lnTo>
                    <a:lnTo>
                      <a:pt x="121044" y="113009"/>
                    </a:lnTo>
                    <a:lnTo>
                      <a:pt x="98206" y="135848"/>
                    </a:lnTo>
                    <a:lnTo>
                      <a:pt x="106656" y="174369"/>
                    </a:lnTo>
                    <a:lnTo>
                      <a:pt x="112213" y="199719"/>
                    </a:lnTo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65" name="Freeform 752">
                <a:extLst>
                  <a:ext uri="{FF2B5EF4-FFF2-40B4-BE49-F238E27FC236}">
                    <a16:creationId xmlns:a16="http://schemas.microsoft.com/office/drawing/2014/main" id="{1163DB64-8D32-5238-36C7-45972E993960}"/>
                  </a:ext>
                </a:extLst>
              </p:cNvPr>
              <p:cNvSpPr/>
              <p:nvPr/>
            </p:nvSpPr>
            <p:spPr>
              <a:xfrm>
                <a:off x="1070156" y="1258691"/>
                <a:ext cx="27330" cy="94399"/>
              </a:xfrm>
              <a:custGeom>
                <a:avLst/>
                <a:gdLst>
                  <a:gd name="connsiteX0" fmla="*/ 27330 w 27330"/>
                  <a:gd name="connsiteY0" fmla="*/ 0 h 94399"/>
                  <a:gd name="connsiteX1" fmla="*/ 6090 w 27330"/>
                  <a:gd name="connsiteY1" fmla="*/ 21011 h 94399"/>
                  <a:gd name="connsiteX2" fmla="*/ 0 w 27330"/>
                  <a:gd name="connsiteY2" fmla="*/ 27102 h 94399"/>
                  <a:gd name="connsiteX3" fmla="*/ 9288 w 27330"/>
                  <a:gd name="connsiteY3" fmla="*/ 69048 h 94399"/>
                  <a:gd name="connsiteX4" fmla="*/ 14845 w 27330"/>
                  <a:gd name="connsiteY4" fmla="*/ 94399 h 9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30" h="94399">
                    <a:moveTo>
                      <a:pt x="27330" y="0"/>
                    </a:moveTo>
                    <a:lnTo>
                      <a:pt x="6090" y="21011"/>
                    </a:lnTo>
                    <a:lnTo>
                      <a:pt x="0" y="27102"/>
                    </a:lnTo>
                    <a:cubicBezTo>
                      <a:pt x="3121" y="41033"/>
                      <a:pt x="6166" y="55041"/>
                      <a:pt x="9288" y="69048"/>
                    </a:cubicBezTo>
                    <a:lnTo>
                      <a:pt x="14845" y="94399"/>
                    </a:lnTo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066" name="Freeform 753">
                <a:extLst>
                  <a:ext uri="{FF2B5EF4-FFF2-40B4-BE49-F238E27FC236}">
                    <a16:creationId xmlns:a16="http://schemas.microsoft.com/office/drawing/2014/main" id="{EFFEFFD3-B6F1-40DD-2E8D-088810FD1372}"/>
                  </a:ext>
                </a:extLst>
              </p:cNvPr>
              <p:cNvSpPr/>
              <p:nvPr/>
            </p:nvSpPr>
            <p:spPr>
              <a:xfrm>
                <a:off x="804711" y="1131100"/>
                <a:ext cx="315004" cy="308689"/>
              </a:xfrm>
              <a:custGeom>
                <a:avLst/>
                <a:gdLst>
                  <a:gd name="connsiteX0" fmla="*/ 315004 w 315004"/>
                  <a:gd name="connsiteY0" fmla="*/ 187809 h 308689"/>
                  <a:gd name="connsiteX1" fmla="*/ 286532 w 315004"/>
                  <a:gd name="connsiteY1" fmla="*/ 216281 h 308689"/>
                  <a:gd name="connsiteX2" fmla="*/ 280594 w 315004"/>
                  <a:gd name="connsiteY2" fmla="*/ 222219 h 308689"/>
                  <a:gd name="connsiteX3" fmla="*/ 290872 w 315004"/>
                  <a:gd name="connsiteY3" fmla="*/ 268657 h 308689"/>
                  <a:gd name="connsiteX4" fmla="*/ 286913 w 315004"/>
                  <a:gd name="connsiteY4" fmla="*/ 291495 h 308689"/>
                  <a:gd name="connsiteX5" fmla="*/ 279300 w 315004"/>
                  <a:gd name="connsiteY5" fmla="*/ 299108 h 308689"/>
                  <a:gd name="connsiteX6" fmla="*/ 271687 w 315004"/>
                  <a:gd name="connsiteY6" fmla="*/ 306721 h 308689"/>
                  <a:gd name="connsiteX7" fmla="*/ 245499 w 315004"/>
                  <a:gd name="connsiteY7" fmla="*/ 273986 h 308689"/>
                  <a:gd name="connsiteX8" fmla="*/ 188936 w 315004"/>
                  <a:gd name="connsiteY8" fmla="*/ 157738 h 308689"/>
                  <a:gd name="connsiteX9" fmla="*/ 112808 w 315004"/>
                  <a:gd name="connsiteY9" fmla="*/ 229603 h 308689"/>
                  <a:gd name="connsiteX10" fmla="*/ 116157 w 315004"/>
                  <a:gd name="connsiteY10" fmla="*/ 262414 h 308689"/>
                  <a:gd name="connsiteX11" fmla="*/ 111437 w 315004"/>
                  <a:gd name="connsiteY11" fmla="*/ 279086 h 308689"/>
                  <a:gd name="connsiteX12" fmla="*/ 105728 w 315004"/>
                  <a:gd name="connsiteY12" fmla="*/ 284796 h 308689"/>
                  <a:gd name="connsiteX13" fmla="*/ 88218 w 315004"/>
                  <a:gd name="connsiteY13" fmla="*/ 281751 h 308689"/>
                  <a:gd name="connsiteX14" fmla="*/ 70252 w 315004"/>
                  <a:gd name="connsiteY14" fmla="*/ 238053 h 308689"/>
                  <a:gd name="connsiteX15" fmla="*/ 27011 w 315004"/>
                  <a:gd name="connsiteY15" fmla="*/ 219554 h 308689"/>
                  <a:gd name="connsiteX16" fmla="*/ 23966 w 315004"/>
                  <a:gd name="connsiteY16" fmla="*/ 202045 h 308689"/>
                  <a:gd name="connsiteX17" fmla="*/ 29752 w 315004"/>
                  <a:gd name="connsiteY17" fmla="*/ 196259 h 308689"/>
                  <a:gd name="connsiteX18" fmla="*/ 46424 w 315004"/>
                  <a:gd name="connsiteY18" fmla="*/ 191615 h 308689"/>
                  <a:gd name="connsiteX19" fmla="*/ 79159 w 315004"/>
                  <a:gd name="connsiteY19" fmla="*/ 194965 h 308689"/>
                  <a:gd name="connsiteX20" fmla="*/ 151100 w 315004"/>
                  <a:gd name="connsiteY20" fmla="*/ 118836 h 308689"/>
                  <a:gd name="connsiteX21" fmla="*/ 34776 w 315004"/>
                  <a:gd name="connsiteY21" fmla="*/ 62197 h 308689"/>
                  <a:gd name="connsiteX22" fmla="*/ 1965 w 315004"/>
                  <a:gd name="connsiteY22" fmla="*/ 36237 h 308689"/>
                  <a:gd name="connsiteX23" fmla="*/ 9578 w 315004"/>
                  <a:gd name="connsiteY23" fmla="*/ 28624 h 308689"/>
                  <a:gd name="connsiteX24" fmla="*/ 17190 w 315004"/>
                  <a:gd name="connsiteY24" fmla="*/ 21011 h 308689"/>
                  <a:gd name="connsiteX25" fmla="*/ 40029 w 315004"/>
                  <a:gd name="connsiteY25" fmla="*/ 17129 h 308689"/>
                  <a:gd name="connsiteX26" fmla="*/ 86543 w 315004"/>
                  <a:gd name="connsiteY26" fmla="*/ 27330 h 308689"/>
                  <a:gd name="connsiteX27" fmla="*/ 92405 w 315004"/>
                  <a:gd name="connsiteY27" fmla="*/ 21468 h 308689"/>
                  <a:gd name="connsiteX28" fmla="*/ 113873 w 315004"/>
                  <a:gd name="connsiteY28" fmla="*/ 0 h 30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15004" h="308689">
                    <a:moveTo>
                      <a:pt x="315004" y="187809"/>
                    </a:moveTo>
                    <a:lnTo>
                      <a:pt x="286532" y="216281"/>
                    </a:lnTo>
                    <a:lnTo>
                      <a:pt x="280594" y="222219"/>
                    </a:lnTo>
                    <a:lnTo>
                      <a:pt x="290872" y="268657"/>
                    </a:lnTo>
                    <a:cubicBezTo>
                      <a:pt x="293250" y="276467"/>
                      <a:pt x="291781" y="284942"/>
                      <a:pt x="286913" y="291495"/>
                    </a:cubicBezTo>
                    <a:lnTo>
                      <a:pt x="279300" y="299108"/>
                    </a:lnTo>
                    <a:lnTo>
                      <a:pt x="271687" y="306721"/>
                    </a:lnTo>
                    <a:cubicBezTo>
                      <a:pt x="261867" y="316618"/>
                      <a:pt x="251513" y="286623"/>
                      <a:pt x="245499" y="273986"/>
                    </a:cubicBezTo>
                    <a:cubicBezTo>
                      <a:pt x="227000" y="234704"/>
                      <a:pt x="209110" y="196259"/>
                      <a:pt x="188936" y="157738"/>
                    </a:cubicBezTo>
                    <a:cubicBezTo>
                      <a:pt x="162170" y="180177"/>
                      <a:pt x="136750" y="204173"/>
                      <a:pt x="112808" y="229603"/>
                    </a:cubicBezTo>
                    <a:cubicBezTo>
                      <a:pt x="113873" y="240566"/>
                      <a:pt x="115015" y="251452"/>
                      <a:pt x="116157" y="262414"/>
                    </a:cubicBezTo>
                    <a:cubicBezTo>
                      <a:pt x="117015" y="268390"/>
                      <a:pt x="115300" y="274448"/>
                      <a:pt x="111437" y="279086"/>
                    </a:cubicBezTo>
                    <a:lnTo>
                      <a:pt x="105728" y="284796"/>
                    </a:lnTo>
                    <a:cubicBezTo>
                      <a:pt x="97506" y="293018"/>
                      <a:pt x="93090" y="293779"/>
                      <a:pt x="88218" y="281751"/>
                    </a:cubicBezTo>
                    <a:cubicBezTo>
                      <a:pt x="82204" y="267210"/>
                      <a:pt x="76190" y="252594"/>
                      <a:pt x="70252" y="238053"/>
                    </a:cubicBezTo>
                    <a:lnTo>
                      <a:pt x="27011" y="219554"/>
                    </a:lnTo>
                    <a:cubicBezTo>
                      <a:pt x="14983" y="214606"/>
                      <a:pt x="15744" y="210266"/>
                      <a:pt x="23966" y="202045"/>
                    </a:cubicBezTo>
                    <a:lnTo>
                      <a:pt x="29752" y="196259"/>
                    </a:lnTo>
                    <a:cubicBezTo>
                      <a:pt x="33862" y="192224"/>
                      <a:pt x="44140" y="192148"/>
                      <a:pt x="46424" y="191615"/>
                    </a:cubicBezTo>
                    <a:lnTo>
                      <a:pt x="79159" y="194965"/>
                    </a:lnTo>
                    <a:cubicBezTo>
                      <a:pt x="104510" y="169614"/>
                      <a:pt x="125826" y="144339"/>
                      <a:pt x="151100" y="118836"/>
                    </a:cubicBezTo>
                    <a:cubicBezTo>
                      <a:pt x="112503" y="98662"/>
                      <a:pt x="74134" y="80772"/>
                      <a:pt x="34776" y="62197"/>
                    </a:cubicBezTo>
                    <a:cubicBezTo>
                      <a:pt x="22139" y="56487"/>
                      <a:pt x="-7932" y="46134"/>
                      <a:pt x="1965" y="36237"/>
                    </a:cubicBezTo>
                    <a:lnTo>
                      <a:pt x="9578" y="28624"/>
                    </a:lnTo>
                    <a:lnTo>
                      <a:pt x="17190" y="21011"/>
                    </a:lnTo>
                    <a:cubicBezTo>
                      <a:pt x="23994" y="16759"/>
                      <a:pt x="32202" y="15364"/>
                      <a:pt x="40029" y="17129"/>
                    </a:cubicBezTo>
                    <a:lnTo>
                      <a:pt x="86543" y="27330"/>
                    </a:lnTo>
                    <a:lnTo>
                      <a:pt x="92405" y="21468"/>
                    </a:lnTo>
                    <a:lnTo>
                      <a:pt x="113873" y="0"/>
                    </a:lnTo>
                  </a:path>
                </a:pathLst>
              </a:custGeom>
              <a:noFill/>
              <a:ln w="889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576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4F856-062B-5C81-BA60-A3868649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48" y="343608"/>
            <a:ext cx="7271151" cy="6842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0AAFF"/>
                    </a:gs>
                    <a:gs pos="100000">
                      <a:srgbClr val="0066B3"/>
                    </a:gs>
                  </a:gsLst>
                  <a:lin ang="2700000" scaled="0"/>
                </a:gra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Key takeaway </a:t>
            </a:r>
            <a:r>
              <a:rPr lang="en-GB" sz="1800"/>
              <a:t>on hazard assessment</a:t>
            </a:r>
            <a:br>
              <a:rPr kumimoji="0" lang="en-GB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0AAFF"/>
                    </a:gs>
                    <a:gs pos="100000">
                      <a:srgbClr val="0066B3"/>
                    </a:gs>
                  </a:gsLst>
                  <a:lin ang="2700000" scaled="0"/>
                </a:gra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Safety analysis have concluded that external hazards from H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(Jet fire, Fire ball, Explosion) is not a showstopper for close co-localization (~100m required)</a:t>
            </a:r>
            <a:endParaRPr lang="en-US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7C3D-4C52-4224-61F8-0EE2EFD7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 noProof="0"/>
              <a:t>10/2024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6CEDF-50A0-972F-F3F4-0BF6C1B3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3002969-3D5A-74DE-1ADA-D25E358BCC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9153" y="1635647"/>
          <a:ext cx="4142623" cy="273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87B3CD8-2403-F8FE-8F63-FEBD0B9B6FD8}"/>
              </a:ext>
            </a:extLst>
          </p:cNvPr>
          <p:cNvGraphicFramePr>
            <a:graphicFrameLocks noGrp="1"/>
          </p:cNvGraphicFramePr>
          <p:nvPr/>
        </p:nvGraphicFramePr>
        <p:xfrm>
          <a:off x="4482000" y="1186758"/>
          <a:ext cx="4232622" cy="188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C4EA93E-BCD9-1AB5-D8D9-10BCA88AB947}"/>
              </a:ext>
            </a:extLst>
          </p:cNvPr>
          <p:cNvGraphicFramePr>
            <a:graphicFrameLocks noGrp="1"/>
          </p:cNvGraphicFramePr>
          <p:nvPr/>
        </p:nvGraphicFramePr>
        <p:xfrm>
          <a:off x="4571999" y="3086702"/>
          <a:ext cx="4142623" cy="188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1DB2F-94C0-74C6-4BCF-372014DCE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9995E-3AAF-A61E-332D-CAF311499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Refineries need to undergo a deep and thorough conversion process in order to make the 4th industrial revolution reliant on carbon-neutral energy sources.</a:t>
            </a:r>
          </a:p>
          <a:p>
            <a:r>
              <a:rPr lang="en-GB" dirty="0"/>
              <a:t>A major challenge is imposed by the need for reliable and abundant energy supply, where Small Modular Reactors can be a major solution. </a:t>
            </a:r>
          </a:p>
          <a:p>
            <a:r>
              <a:rPr lang="en-GB" dirty="0" err="1"/>
              <a:t>Tractebel’s</a:t>
            </a:r>
            <a:r>
              <a:rPr lang="en-GB" dirty="0"/>
              <a:t> investigation of existing assets revealed no technical or regulatory obstacles to integrating SMRs with refineries.</a:t>
            </a:r>
          </a:p>
          <a:p>
            <a:r>
              <a:rPr lang="en-GB" dirty="0"/>
              <a:t>Such transformation process should follow the “</a:t>
            </a:r>
            <a:r>
              <a:rPr lang="en-GB" i="1" dirty="0"/>
              <a:t>path of least resistance</a:t>
            </a:r>
            <a:r>
              <a:rPr lang="en-GB" dirty="0"/>
              <a:t>”.</a:t>
            </a:r>
          </a:p>
          <a:p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5CFA94-DA3F-3FDB-4632-42553969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Conclusion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04B17-5691-BEF5-2FB9-03ED5ABC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B7CA90-F9C0-9A76-5E37-B8927434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C4F35-3319-6143-FFF3-A9E60E95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C2A4FB2-7EBF-0A4C-BA8A-93529B4F84F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5323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75D3BE-5779-8543-A11C-B2B4F49A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309" y="2525778"/>
            <a:ext cx="2468854" cy="827972"/>
          </a:xfrm>
        </p:spPr>
        <p:txBody>
          <a:bodyPr/>
          <a:lstStyle/>
          <a:p>
            <a:pPr lvl="0" algn="ctr">
              <a:lnSpc>
                <a:spcPts val="3400"/>
              </a:lnSpc>
              <a:spcBef>
                <a:spcPts val="0"/>
              </a:spcBef>
            </a:pPr>
            <a:r>
              <a:rPr lang="en-US">
                <a:solidFill>
                  <a:schemeClr val="bg1"/>
                </a:solidFill>
              </a:rPr>
              <a:t>Unfolding the vision</a:t>
            </a:r>
            <a:br>
              <a:rPr lang="en-US">
                <a:solidFill>
                  <a:schemeClr val="bg1"/>
                </a:solidFill>
              </a:rPr>
            </a:br>
            <a:r>
              <a:rPr lang="fr-BE">
                <a:solidFill>
                  <a:schemeClr val="accent1"/>
                </a:solidFill>
              </a:rPr>
              <a:t>of </a:t>
            </a:r>
            <a:r>
              <a:rPr lang="fr-BE" err="1">
                <a:solidFill>
                  <a:schemeClr val="accent1"/>
                </a:solidFill>
              </a:rPr>
              <a:t>advanced</a:t>
            </a:r>
            <a:r>
              <a:rPr lang="fr-BE">
                <a:solidFill>
                  <a:schemeClr val="accent1"/>
                </a:solidFill>
              </a:rPr>
              <a:t> nuclear</a:t>
            </a:r>
            <a:endParaRPr lang="en-BE"/>
          </a:p>
        </p:txBody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20C33034-71C4-2444-BDFC-8AC245FA446F}"/>
              </a:ext>
            </a:extLst>
          </p:cNvPr>
          <p:cNvSpPr/>
          <p:nvPr/>
        </p:nvSpPr>
        <p:spPr>
          <a:xfrm rot="5400000">
            <a:off x="3009657" y="1419299"/>
            <a:ext cx="827972" cy="828618"/>
          </a:xfrm>
          <a:prstGeom prst="corner">
            <a:avLst>
              <a:gd name="adj1" fmla="val 32977"/>
              <a:gd name="adj2" fmla="val 335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051E5237-0ED2-2646-9ED2-7109672EC007}"/>
              </a:ext>
            </a:extLst>
          </p:cNvPr>
          <p:cNvSpPr/>
          <p:nvPr/>
        </p:nvSpPr>
        <p:spPr>
          <a:xfrm rot="5400000" flipH="1" flipV="1">
            <a:off x="5255873" y="3581933"/>
            <a:ext cx="827972" cy="828618"/>
          </a:xfrm>
          <a:prstGeom prst="corner">
            <a:avLst>
              <a:gd name="adj1" fmla="val 32977"/>
              <a:gd name="adj2" fmla="val 33563"/>
            </a:avLst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75CE9B-DFE6-8F45-8A35-0815334842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9106" y="416972"/>
            <a:ext cx="2174240" cy="6197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B8312B8-7F7E-A5BD-5102-AF74F7665185}"/>
              </a:ext>
            </a:extLst>
          </p:cNvPr>
          <p:cNvGrpSpPr/>
          <p:nvPr/>
        </p:nvGrpSpPr>
        <p:grpSpPr>
          <a:xfrm>
            <a:off x="233449" y="1054120"/>
            <a:ext cx="2542436" cy="3672408"/>
            <a:chOff x="539748" y="1083673"/>
            <a:chExt cx="2661830" cy="38448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83EA44-EA1B-B154-8C0F-F988C57C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748" y="1083673"/>
              <a:ext cx="2661830" cy="384486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5253A84C-7387-171D-73BE-D10CDFED36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4" t="6261" r="5323" b="3774"/>
            <a:stretch/>
          </p:blipFill>
          <p:spPr bwMode="auto">
            <a:xfrm>
              <a:off x="1426053" y="3987219"/>
              <a:ext cx="764157" cy="775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 7">
            <a:extLst>
              <a:ext uri="{FF2B5EF4-FFF2-40B4-BE49-F238E27FC236}">
                <a16:creationId xmlns:a16="http://schemas.microsoft.com/office/drawing/2014/main" id="{56B5C40A-640B-1F02-07BC-59C241967A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237" y="1054120"/>
            <a:ext cx="2594146" cy="36724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3502C-2577-AAF7-ACC9-43ED4A553388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E0B63-0992-4525-7861-3191349FA47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DB7C-D35B-46C8-ABEF-5D426962C32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E11B24-4274-C297-9C36-E5210DD7C4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3424" y="3824855"/>
            <a:ext cx="745603" cy="7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67C045-C5E6-EF3D-26FC-A0A5CB23AC8C}"/>
              </a:ext>
            </a:extLst>
          </p:cNvPr>
          <p:cNvSpPr/>
          <p:nvPr/>
        </p:nvSpPr>
        <p:spPr>
          <a:xfrm>
            <a:off x="651933" y="2108200"/>
            <a:ext cx="7823200" cy="2209800"/>
          </a:xfrm>
          <a:prstGeom prst="rect">
            <a:avLst/>
          </a:prstGeom>
          <a:solidFill>
            <a:schemeClr val="tx1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3F394D-A17A-FA23-4EEF-2F2FF34DF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0261" y="3896271"/>
            <a:ext cx="5177160" cy="350590"/>
          </a:xfrm>
        </p:spPr>
        <p:txBody>
          <a:bodyPr/>
          <a:lstStyle/>
          <a:p>
            <a:r>
              <a:rPr lang="fr-BE">
                <a:solidFill>
                  <a:schemeClr val="tx1"/>
                </a:solidFill>
              </a:rPr>
              <a:t>Vienna, 24</a:t>
            </a:r>
            <a:r>
              <a:rPr lang="fr-BE" baseline="30000">
                <a:solidFill>
                  <a:schemeClr val="tx1"/>
                </a:solidFill>
              </a:rPr>
              <a:t>th</a:t>
            </a:r>
            <a:r>
              <a:rPr lang="fr-BE">
                <a:solidFill>
                  <a:schemeClr val="tx1"/>
                </a:solidFill>
              </a:rPr>
              <a:t> </a:t>
            </a:r>
            <a:r>
              <a:rPr lang="fr-BE" err="1">
                <a:solidFill>
                  <a:schemeClr val="tx1"/>
                </a:solidFill>
              </a:rPr>
              <a:t>October</a:t>
            </a:r>
            <a:r>
              <a:rPr lang="fr-BE">
                <a:solidFill>
                  <a:schemeClr val="tx1"/>
                </a:solidFill>
              </a:rPr>
              <a:t> 2024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22CD10-BDD1-C457-433F-0344734B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155552"/>
            <a:ext cx="7721600" cy="968400"/>
          </a:xfrm>
        </p:spPr>
        <p:txBody>
          <a:bodyPr/>
          <a:lstStyle/>
          <a:p>
            <a:r>
              <a:rPr lang="fr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Decarbonizing</a:t>
            </a:r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refining</a:t>
            </a:r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  <a:b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SMR </a:t>
            </a:r>
            <a:r>
              <a:rPr lang="fr-B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fr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paving</a:t>
            </a:r>
            <a:r>
              <a:rPr lang="fr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fr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fr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fuels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AB6CD70C-15F3-D96A-B688-DBCBC32C74E3}"/>
              </a:ext>
            </a:extLst>
          </p:cNvPr>
          <p:cNvSpPr txBox="1">
            <a:spLocks/>
          </p:cNvSpPr>
          <p:nvPr/>
        </p:nvSpPr>
        <p:spPr bwMode="gray">
          <a:xfrm>
            <a:off x="1651000" y="3334816"/>
            <a:ext cx="6146800" cy="3505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1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AAFF"/>
              </a:buClr>
              <a:buSzPct val="100000"/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80000"/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100000"/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0">
                <a:solidFill>
                  <a:schemeClr val="tx1"/>
                </a:solidFill>
              </a:rPr>
              <a:t>Eleonora Lambridis, Head of Innovation </a:t>
            </a:r>
            <a:r>
              <a:rPr lang="fr-BE" b="0" err="1">
                <a:solidFill>
                  <a:schemeClr val="tx1"/>
                </a:solidFill>
              </a:rPr>
              <a:t>Lab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4052F-7E0D-6EB9-19E4-9309A96228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5942E3-F9E3-EFCA-41F8-B16E6063C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58" y="4450804"/>
            <a:ext cx="3505574" cy="298956"/>
          </a:xfrm>
        </p:spPr>
        <p:txBody>
          <a:bodyPr/>
          <a:lstStyle/>
          <a:p>
            <a:pPr marL="0" indent="0">
              <a:buNone/>
            </a:pPr>
            <a:r>
              <a:rPr lang="en-US" sz="800"/>
              <a:t>IEA (2021), Total primary energy supply by fuel, 1971 and 2019, IEA, Paris https://www.iea.org/data-and-statistics/charts/total-primary-energy-supply-by-fuel-1971-and-2019, </a:t>
            </a:r>
            <a:r>
              <a:rPr lang="en-US" sz="800" err="1"/>
              <a:t>Licence</a:t>
            </a:r>
            <a:r>
              <a:rPr lang="en-US" sz="800"/>
              <a:t>: CC BY 4.0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FC1220-B90B-F66D-3B2A-6C1D57E9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Global </a:t>
            </a:r>
            <a:r>
              <a:rPr lang="fr-BE" err="1"/>
              <a:t>reliance</a:t>
            </a:r>
            <a:r>
              <a:rPr lang="fr-BE"/>
              <a:t> on </a:t>
            </a:r>
            <a:r>
              <a:rPr lang="fr-BE" err="1"/>
              <a:t>fossil</a:t>
            </a:r>
            <a:r>
              <a:rPr lang="fr-BE"/>
              <a:t> fuels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E1FB6-FE68-1C9C-F818-A7124033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ED774-426B-CC89-9523-7554C79D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4352F6-5B79-B8E4-0FB5-ECE472C2C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85" y="1246061"/>
            <a:ext cx="3751119" cy="3125932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C3C4DCF-3A07-238A-90C3-99091DB361D5}"/>
              </a:ext>
            </a:extLst>
          </p:cNvPr>
          <p:cNvSpPr txBox="1">
            <a:spLocks/>
          </p:cNvSpPr>
          <p:nvPr/>
        </p:nvSpPr>
        <p:spPr bwMode="gray">
          <a:xfrm>
            <a:off x="3176208" y="2841178"/>
            <a:ext cx="175146" cy="169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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180975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6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AAFF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80000"/>
              <a:buFont typeface="Arial" pitchFamily="34" charset="0"/>
              <a:buChar char="—"/>
              <a:defRPr sz="11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2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100000"/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800" b="1">
                <a:solidFill>
                  <a:schemeClr val="bg1"/>
                </a:solidFill>
              </a:rPr>
              <a:t>Oil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23A7CDC-8D46-0787-6A40-5F7ABD8FCEB7}"/>
              </a:ext>
            </a:extLst>
          </p:cNvPr>
          <p:cNvSpPr txBox="1">
            <a:spLocks/>
          </p:cNvSpPr>
          <p:nvPr/>
        </p:nvSpPr>
        <p:spPr bwMode="gray">
          <a:xfrm>
            <a:off x="3134645" y="3686188"/>
            <a:ext cx="258272" cy="169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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180975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6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AAFF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80000"/>
              <a:buFont typeface="Arial" pitchFamily="34" charset="0"/>
              <a:buChar char="—"/>
              <a:defRPr sz="11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2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100000"/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800" b="1">
                <a:solidFill>
                  <a:schemeClr val="bg1"/>
                </a:solidFill>
              </a:rPr>
              <a:t>Coal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EC22C9A-1FF1-385F-8CB1-A53262F41AED}"/>
              </a:ext>
            </a:extLst>
          </p:cNvPr>
          <p:cNvSpPr txBox="1">
            <a:spLocks/>
          </p:cNvSpPr>
          <p:nvPr/>
        </p:nvSpPr>
        <p:spPr bwMode="gray">
          <a:xfrm>
            <a:off x="2972836" y="2091805"/>
            <a:ext cx="581890" cy="169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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180975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6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AAFF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80000"/>
              <a:buFont typeface="Arial" pitchFamily="34" charset="0"/>
              <a:buChar char="—"/>
              <a:defRPr sz="11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2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100000"/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BE" sz="800" b="1">
                <a:solidFill>
                  <a:schemeClr val="bg1"/>
                </a:solidFill>
              </a:rPr>
              <a:t>N</a:t>
            </a:r>
            <a:r>
              <a:rPr lang="en-US" sz="800" b="1" err="1">
                <a:solidFill>
                  <a:schemeClr val="bg1"/>
                </a:solidFill>
              </a:rPr>
              <a:t>atural</a:t>
            </a:r>
            <a:r>
              <a:rPr lang="en-US" sz="800" b="1">
                <a:solidFill>
                  <a:schemeClr val="bg1"/>
                </a:solidFill>
              </a:rPr>
              <a:t> gas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FD735B0-DA58-07CA-7CDC-78C3D843D8AA}"/>
              </a:ext>
            </a:extLst>
          </p:cNvPr>
          <p:cNvSpPr txBox="1">
            <a:spLocks/>
          </p:cNvSpPr>
          <p:nvPr/>
        </p:nvSpPr>
        <p:spPr bwMode="gray">
          <a:xfrm>
            <a:off x="3060409" y="1723815"/>
            <a:ext cx="581890" cy="169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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180975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6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AAFF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80000"/>
              <a:buFont typeface="Arial" pitchFamily="34" charset="0"/>
              <a:buChar char="—"/>
              <a:defRPr sz="11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2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100000"/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BE" sz="800" b="1">
                <a:solidFill>
                  <a:schemeClr val="bg1"/>
                </a:solidFill>
              </a:rPr>
              <a:t>Nuclear</a:t>
            </a: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3613CF7-042B-F862-F345-5FDA8A2CE789}"/>
              </a:ext>
            </a:extLst>
          </p:cNvPr>
          <p:cNvSpPr txBox="1">
            <a:spLocks/>
          </p:cNvSpPr>
          <p:nvPr/>
        </p:nvSpPr>
        <p:spPr bwMode="gray">
          <a:xfrm>
            <a:off x="3053482" y="1440669"/>
            <a:ext cx="581890" cy="169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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180975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6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AAFF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80000"/>
              <a:buFont typeface="Arial" pitchFamily="34" charset="0"/>
              <a:buChar char="—"/>
              <a:defRPr sz="11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2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100000"/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BE" sz="800" b="1" err="1">
                <a:solidFill>
                  <a:schemeClr val="bg1"/>
                </a:solidFill>
              </a:rPr>
              <a:t>Biofuels</a:t>
            </a: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64C8E63-0C8E-E28F-A1F2-7BC5027CFD4C}"/>
              </a:ext>
            </a:extLst>
          </p:cNvPr>
          <p:cNvSpPr txBox="1">
            <a:spLocks/>
          </p:cNvSpPr>
          <p:nvPr/>
        </p:nvSpPr>
        <p:spPr bwMode="gray">
          <a:xfrm>
            <a:off x="3682400" y="1192485"/>
            <a:ext cx="666463" cy="169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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180975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6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AAFF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80000"/>
              <a:buFont typeface="Arial" pitchFamily="34" charset="0"/>
              <a:buChar char="—"/>
              <a:defRPr sz="11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2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100000"/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BE" sz="800" b="1" err="1"/>
              <a:t>Other</a:t>
            </a:r>
            <a:r>
              <a:rPr lang="fr-BE" sz="800" b="1"/>
              <a:t> </a:t>
            </a:r>
            <a:r>
              <a:rPr lang="fr-BE" sz="800" b="1" err="1"/>
              <a:t>renewables</a:t>
            </a:r>
            <a:endParaRPr lang="en-US" sz="800" b="1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F1255D3-AC46-5E40-7A6F-BD84E5DED475}"/>
              </a:ext>
            </a:extLst>
          </p:cNvPr>
          <p:cNvSpPr txBox="1">
            <a:spLocks/>
          </p:cNvSpPr>
          <p:nvPr/>
        </p:nvSpPr>
        <p:spPr bwMode="gray">
          <a:xfrm>
            <a:off x="3711571" y="1627972"/>
            <a:ext cx="382461" cy="169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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180975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6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AAFF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8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80000"/>
              <a:buFont typeface="Arial" pitchFamily="34" charset="0"/>
              <a:buChar char="—"/>
              <a:defRPr sz="11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2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100000"/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BE" sz="800" b="1"/>
              <a:t>Hydro</a:t>
            </a:r>
            <a:endParaRPr lang="en-US" sz="800" b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692205-1383-7C65-0B59-14C7A650B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760" y="1142248"/>
            <a:ext cx="3222085" cy="268507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FB2CD6-1872-33B2-5D24-8D878C50EE46}"/>
              </a:ext>
            </a:extLst>
          </p:cNvPr>
          <p:cNvCxnSpPr/>
          <p:nvPr/>
        </p:nvCxnSpPr>
        <p:spPr>
          <a:xfrm>
            <a:off x="3554726" y="3010866"/>
            <a:ext cx="30840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6FFACE-3ABA-F5D5-24A4-5161078144C5}"/>
              </a:ext>
            </a:extLst>
          </p:cNvPr>
          <p:cNvSpPr txBox="1"/>
          <p:nvPr/>
        </p:nvSpPr>
        <p:spPr>
          <a:xfrm>
            <a:off x="5027760" y="4224072"/>
            <a:ext cx="3650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/>
              <a:t>Main non-</a:t>
            </a:r>
            <a:r>
              <a:rPr lang="fr-BE" sz="1400" err="1"/>
              <a:t>energy</a:t>
            </a:r>
            <a:r>
              <a:rPr lang="fr-BE" sz="1400"/>
              <a:t> uses: </a:t>
            </a:r>
            <a:r>
              <a:rPr lang="fr-BE" sz="1400" err="1"/>
              <a:t>lubricants</a:t>
            </a:r>
            <a:r>
              <a:rPr lang="fr-BE" sz="1400"/>
              <a:t>, </a:t>
            </a:r>
            <a:r>
              <a:rPr lang="fr-BE" sz="1400" err="1"/>
              <a:t>asphalt</a:t>
            </a:r>
            <a:r>
              <a:rPr lang="fr-BE" sz="1400"/>
              <a:t>, </a:t>
            </a:r>
            <a:r>
              <a:rPr lang="fr-BE" sz="1400" err="1"/>
              <a:t>waxes</a:t>
            </a:r>
            <a:r>
              <a:rPr lang="fr-BE" sz="1400"/>
              <a:t>, </a:t>
            </a:r>
            <a:r>
              <a:rPr lang="fr-BE" sz="1400" err="1"/>
              <a:t>naphtha</a:t>
            </a:r>
            <a:r>
              <a:rPr lang="fr-BE" sz="1400"/>
              <a:t>, </a:t>
            </a:r>
            <a:r>
              <a:rPr lang="en-US" sz="1400"/>
              <a:t>surface coating, resins, foams, </a:t>
            </a:r>
            <a:r>
              <a:rPr lang="en-US" sz="1400" err="1"/>
              <a:t>fibres</a:t>
            </a:r>
            <a:r>
              <a:rPr lang="en-US" sz="1400"/>
              <a:t>, plastics,…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B859CDE-3FE6-4C4B-E51C-D0BFF76B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val 87">
            <a:extLst>
              <a:ext uri="{FF2B5EF4-FFF2-40B4-BE49-F238E27FC236}">
                <a16:creationId xmlns:a16="http://schemas.microsoft.com/office/drawing/2014/main" id="{4F78F601-1799-49EC-A907-C14B73209B1F}"/>
              </a:ext>
            </a:extLst>
          </p:cNvPr>
          <p:cNvSpPr/>
          <p:nvPr/>
        </p:nvSpPr>
        <p:spPr>
          <a:xfrm>
            <a:off x="6961270" y="1019375"/>
            <a:ext cx="1406900" cy="1406896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DEB8D4E-9455-49C5-A18D-B3E8ABE19CBA}"/>
              </a:ext>
            </a:extLst>
          </p:cNvPr>
          <p:cNvSpPr/>
          <p:nvPr/>
        </p:nvSpPr>
        <p:spPr>
          <a:xfrm>
            <a:off x="5604025" y="1931924"/>
            <a:ext cx="1406900" cy="1406896"/>
          </a:xfrm>
          <a:prstGeom prst="ellipse">
            <a:avLst/>
          </a:prstGeom>
          <a:solidFill>
            <a:srgbClr val="D7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24CAD0-EB0E-494B-9877-C6385559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50" y="343609"/>
            <a:ext cx="6456713" cy="684213"/>
          </a:xfrm>
        </p:spPr>
        <p:txBody>
          <a:bodyPr/>
          <a:lstStyle/>
          <a:p>
            <a:r>
              <a:rPr lang="en-US" sz="2000"/>
              <a:t>Compatibility of SMRs with industrial heat</a:t>
            </a:r>
            <a:endParaRPr lang="en-GB" sz="2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FC373-099A-4787-A911-43CCBCD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733122C9-A0B9-462F-8757-0847AD287B63}" type="slidenum">
              <a:rPr lang="en-US">
                <a:latin typeface="Arial" panose="020B0604020202020204"/>
              </a:rPr>
              <a:pPr defTabSz="914378"/>
              <a:t>4</a:t>
            </a:fld>
            <a:endParaRPr lang="en-US"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3E9D5-3879-41FE-B752-7E1A4BF675EE}"/>
              </a:ext>
            </a:extLst>
          </p:cNvPr>
          <p:cNvSpPr txBox="1"/>
          <p:nvPr/>
        </p:nvSpPr>
        <p:spPr>
          <a:xfrm>
            <a:off x="1561848" y="4338010"/>
            <a:ext cx="8563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Reengineering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64D299-927B-40AC-B464-9410606B3082}"/>
              </a:ext>
            </a:extLst>
          </p:cNvPr>
          <p:cNvSpPr txBox="1"/>
          <p:nvPr/>
        </p:nvSpPr>
        <p:spPr>
          <a:xfrm>
            <a:off x="2982402" y="4338010"/>
            <a:ext cx="7425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Top-up heat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784C17-ABDC-482B-8C3E-7CD8457AA75A}"/>
              </a:ext>
            </a:extLst>
          </p:cNvPr>
          <p:cNvSpPr txBox="1"/>
          <p:nvPr/>
        </p:nvSpPr>
        <p:spPr>
          <a:xfrm>
            <a:off x="4356897" y="4338010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Part supply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3A2C3-3F1D-4BE1-8349-CF4468659876}"/>
              </a:ext>
            </a:extLst>
          </p:cNvPr>
          <p:cNvSpPr txBox="1"/>
          <p:nvPr/>
        </p:nvSpPr>
        <p:spPr>
          <a:xfrm>
            <a:off x="5640611" y="4338010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On-site retrofit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C50140-68FC-4EDD-AB76-54E98FD1DB87}"/>
              </a:ext>
            </a:extLst>
          </p:cNvPr>
          <p:cNvSpPr txBox="1"/>
          <p:nvPr/>
        </p:nvSpPr>
        <p:spPr>
          <a:xfrm>
            <a:off x="7158115" y="4338010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Plug-in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5AB2CD-6764-4FD9-BDE7-85E09A66967C}"/>
              </a:ext>
            </a:extLst>
          </p:cNvPr>
          <p:cNvSpPr txBox="1"/>
          <p:nvPr/>
        </p:nvSpPr>
        <p:spPr>
          <a:xfrm>
            <a:off x="527857" y="3492232"/>
            <a:ext cx="9518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8"/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&gt;1000°C</a:t>
            </a:r>
          </a:p>
          <a:p>
            <a:pPr algn="r" defTabSz="914378"/>
            <a:r>
              <a:rPr lang="en-GB" sz="700">
                <a:solidFill>
                  <a:srgbClr val="343A3C"/>
                </a:solidFill>
                <a:latin typeface="Arial" panose="020B0604020202020204"/>
              </a:rPr>
              <a:t>Top-up heat </a:t>
            </a:r>
            <a:br>
              <a:rPr lang="en-GB" sz="700">
                <a:solidFill>
                  <a:srgbClr val="343A3C"/>
                </a:solidFill>
                <a:latin typeface="Arial" panose="020B0604020202020204"/>
              </a:rPr>
            </a:br>
            <a:r>
              <a:rPr lang="en-GB" sz="700">
                <a:solidFill>
                  <a:srgbClr val="343A3C"/>
                </a:solidFill>
                <a:latin typeface="Arial" panose="020B0604020202020204"/>
              </a:rPr>
              <a:t>required or via syngas 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717DD1-F36E-4927-A2E3-27D67A989F6E}"/>
              </a:ext>
            </a:extLst>
          </p:cNvPr>
          <p:cNvSpPr txBox="1"/>
          <p:nvPr/>
        </p:nvSpPr>
        <p:spPr>
          <a:xfrm>
            <a:off x="111938" y="2937923"/>
            <a:ext cx="13677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378"/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&lt;1000°C</a:t>
            </a:r>
          </a:p>
          <a:p>
            <a:pPr algn="r" defTabSz="914378"/>
            <a:r>
              <a:rPr lang="en-GB" sz="700" b="1">
                <a:solidFill>
                  <a:srgbClr val="00AAFF"/>
                </a:solidFill>
                <a:latin typeface="Arial" panose="020B0604020202020204"/>
              </a:rPr>
              <a:t>Very High Temperature Gas</a:t>
            </a:r>
          </a:p>
          <a:p>
            <a:pPr algn="r" defTabSz="914378"/>
            <a:r>
              <a:rPr lang="en-GB" sz="700">
                <a:solidFill>
                  <a:srgbClr val="343A3C"/>
                </a:solidFill>
                <a:latin typeface="Arial" panose="020B0604020202020204"/>
              </a:rPr>
              <a:t>compatible</a:t>
            </a:r>
            <a:br>
              <a:rPr lang="en-GB" sz="700">
                <a:solidFill>
                  <a:srgbClr val="343A3C"/>
                </a:solidFill>
                <a:latin typeface="Arial" panose="020B0604020202020204"/>
              </a:rPr>
            </a:br>
            <a:endParaRPr lang="en-GB" sz="700">
              <a:solidFill>
                <a:srgbClr val="343A3C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89B94-C057-4681-97E1-C90271785796}"/>
              </a:ext>
            </a:extLst>
          </p:cNvPr>
          <p:cNvSpPr txBox="1"/>
          <p:nvPr/>
        </p:nvSpPr>
        <p:spPr>
          <a:xfrm>
            <a:off x="248256" y="2383614"/>
            <a:ext cx="12314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378"/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&lt;550°C</a:t>
            </a:r>
          </a:p>
          <a:p>
            <a:pPr algn="r" defTabSz="914378"/>
            <a:r>
              <a:rPr lang="en-GB" sz="700" b="1">
                <a:solidFill>
                  <a:srgbClr val="00AAFF"/>
                </a:solidFill>
                <a:latin typeface="Arial" panose="020B0604020202020204"/>
              </a:rPr>
              <a:t>Molten salt, Liquid meta</a:t>
            </a:r>
            <a:r>
              <a:rPr lang="en-GB" sz="700">
                <a:solidFill>
                  <a:srgbClr val="00AAFF"/>
                </a:solidFill>
                <a:latin typeface="Arial" panose="020B0604020202020204"/>
              </a:rPr>
              <a:t>l</a:t>
            </a:r>
            <a:br>
              <a:rPr lang="en-GB" sz="700">
                <a:solidFill>
                  <a:srgbClr val="343A3C"/>
                </a:solidFill>
                <a:latin typeface="Arial" panose="020B0604020202020204"/>
              </a:rPr>
            </a:br>
            <a:r>
              <a:rPr lang="en-GB" sz="700">
                <a:solidFill>
                  <a:srgbClr val="343A3C"/>
                </a:solidFill>
                <a:latin typeface="Arial" panose="020B0604020202020204"/>
              </a:rPr>
              <a:t>compatible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E77D61-EE58-4234-A185-5EBFD17CD12F}"/>
              </a:ext>
            </a:extLst>
          </p:cNvPr>
          <p:cNvSpPr txBox="1"/>
          <p:nvPr/>
        </p:nvSpPr>
        <p:spPr>
          <a:xfrm>
            <a:off x="209616" y="1829304"/>
            <a:ext cx="1270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8"/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&lt;250°C</a:t>
            </a:r>
          </a:p>
          <a:p>
            <a:pPr algn="r" defTabSz="914378"/>
            <a:r>
              <a:rPr lang="en-GB" sz="700" b="1">
                <a:solidFill>
                  <a:srgbClr val="00AAFF"/>
                </a:solidFill>
                <a:latin typeface="Arial" panose="020B0604020202020204"/>
              </a:rPr>
              <a:t>Light Water Reactor</a:t>
            </a:r>
            <a:r>
              <a:rPr lang="en-GB" sz="700" b="1">
                <a:solidFill>
                  <a:srgbClr val="343A3C"/>
                </a:solidFill>
                <a:latin typeface="Arial" panose="020B0604020202020204"/>
              </a:rPr>
              <a:t> </a:t>
            </a:r>
            <a:r>
              <a:rPr lang="en-GB" sz="700">
                <a:solidFill>
                  <a:srgbClr val="343A3C"/>
                </a:solidFill>
                <a:latin typeface="Arial" panose="020B0604020202020204"/>
              </a:rPr>
              <a:t>compatible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427494-0072-453D-9C0C-87213976D0C2}"/>
              </a:ext>
            </a:extLst>
          </p:cNvPr>
          <p:cNvSpPr/>
          <p:nvPr/>
        </p:nvSpPr>
        <p:spPr>
          <a:xfrm>
            <a:off x="7043785" y="1279365"/>
            <a:ext cx="904133" cy="90413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4AA090D-20FB-46F1-BA1D-C1CBC8B24CB0}"/>
              </a:ext>
            </a:extLst>
          </p:cNvPr>
          <p:cNvSpPr/>
          <p:nvPr/>
        </p:nvSpPr>
        <p:spPr>
          <a:xfrm>
            <a:off x="5840638" y="1687201"/>
            <a:ext cx="551735" cy="53393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2FBBEB-D4E6-47EC-A617-0E3B4198DD89}"/>
              </a:ext>
            </a:extLst>
          </p:cNvPr>
          <p:cNvSpPr txBox="1"/>
          <p:nvPr/>
        </p:nvSpPr>
        <p:spPr>
          <a:xfrm>
            <a:off x="6501065" y="1008761"/>
            <a:ext cx="8819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343A3C"/>
                </a:solidFill>
                <a:latin typeface="Arial" panose="020B0604020202020204"/>
              </a:rPr>
              <a:t>District Heating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1FD1826-C503-491A-B2BD-CB701D6A2BC4}"/>
              </a:ext>
            </a:extLst>
          </p:cNvPr>
          <p:cNvSpPr txBox="1"/>
          <p:nvPr/>
        </p:nvSpPr>
        <p:spPr>
          <a:xfrm>
            <a:off x="5493548" y="1682403"/>
            <a:ext cx="4603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343A3C"/>
                </a:solidFill>
                <a:latin typeface="Arial" panose="020B0604020202020204"/>
              </a:rPr>
              <a:t>Paper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341D1A8-EE95-4325-9BA3-9B8FF7D7EDE1}"/>
              </a:ext>
            </a:extLst>
          </p:cNvPr>
          <p:cNvSpPr txBox="1"/>
          <p:nvPr/>
        </p:nvSpPr>
        <p:spPr>
          <a:xfrm>
            <a:off x="3860726" y="2053989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343A3C"/>
                </a:solidFill>
                <a:latin typeface="Arial" panose="020B0604020202020204"/>
              </a:rPr>
              <a:t>Refineries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921B4AD-6A91-440C-84E7-A4B497E46C88}"/>
              </a:ext>
            </a:extLst>
          </p:cNvPr>
          <p:cNvSpPr/>
          <p:nvPr/>
        </p:nvSpPr>
        <p:spPr>
          <a:xfrm>
            <a:off x="4332524" y="2078244"/>
            <a:ext cx="904133" cy="90413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AE85B54-2246-411B-BFCF-7935DDF13170}"/>
              </a:ext>
            </a:extLst>
          </p:cNvPr>
          <p:cNvSpPr/>
          <p:nvPr/>
        </p:nvSpPr>
        <p:spPr>
          <a:xfrm>
            <a:off x="5903758" y="2327704"/>
            <a:ext cx="355958" cy="35595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7AD3011-B3D8-408E-8A29-EAB1DFEC9790}"/>
              </a:ext>
            </a:extLst>
          </p:cNvPr>
          <p:cNvSpPr txBox="1"/>
          <p:nvPr/>
        </p:nvSpPr>
        <p:spPr>
          <a:xfrm>
            <a:off x="6189922" y="2396861"/>
            <a:ext cx="622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343A3C"/>
                </a:solidFill>
                <a:latin typeface="Arial" panose="020B0604020202020204"/>
              </a:rPr>
              <a:t>Soda ash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DD745AC-AAC3-4131-97ED-8A2F2D4661A9}"/>
              </a:ext>
            </a:extLst>
          </p:cNvPr>
          <p:cNvSpPr/>
          <p:nvPr/>
        </p:nvSpPr>
        <p:spPr>
          <a:xfrm>
            <a:off x="4627030" y="2336300"/>
            <a:ext cx="355958" cy="35595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279801-3BB4-4DFA-A66E-36BF9B142D74}"/>
              </a:ext>
            </a:extLst>
          </p:cNvPr>
          <p:cNvSpPr txBox="1"/>
          <p:nvPr/>
        </p:nvSpPr>
        <p:spPr>
          <a:xfrm>
            <a:off x="3001568" y="2569728"/>
            <a:ext cx="12875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343A3C"/>
                </a:solidFill>
                <a:latin typeface="Arial" panose="020B0604020202020204"/>
              </a:rPr>
              <a:t>(Petro)chemical clusters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FC0EB98-89AE-4824-9787-DF1B20BD65FC}"/>
              </a:ext>
            </a:extLst>
          </p:cNvPr>
          <p:cNvSpPr/>
          <p:nvPr/>
        </p:nvSpPr>
        <p:spPr>
          <a:xfrm>
            <a:off x="4585630" y="3424956"/>
            <a:ext cx="355958" cy="355958"/>
          </a:xfrm>
          <a:prstGeom prst="ellipse">
            <a:avLst/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0DD442F-0FEB-4D54-B0E1-5505D2CED349}"/>
              </a:ext>
            </a:extLst>
          </p:cNvPr>
          <p:cNvSpPr txBox="1"/>
          <p:nvPr/>
        </p:nvSpPr>
        <p:spPr>
          <a:xfrm>
            <a:off x="5117075" y="3421004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343A3C"/>
                </a:solidFill>
                <a:latin typeface="Arial" panose="020B0604020202020204"/>
              </a:rPr>
              <a:t>Ceramic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80B33B3-8BB5-453C-AE4E-D864E0BE6A9A}"/>
              </a:ext>
            </a:extLst>
          </p:cNvPr>
          <p:cNvCxnSpPr>
            <a:cxnSpLocks/>
            <a:stCxn id="65" idx="1"/>
            <a:endCxn id="64" idx="6"/>
          </p:cNvCxnSpPr>
          <p:nvPr/>
        </p:nvCxnSpPr>
        <p:spPr>
          <a:xfrm flipH="1">
            <a:off x="4941588" y="3528726"/>
            <a:ext cx="175487" cy="742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ADBC387-C8CA-4F6C-8905-B10FAC013E61}"/>
              </a:ext>
            </a:extLst>
          </p:cNvPr>
          <p:cNvCxnSpPr>
            <a:cxnSpLocks/>
            <a:stCxn id="62" idx="2"/>
            <a:endCxn id="63" idx="3"/>
          </p:cNvCxnSpPr>
          <p:nvPr/>
        </p:nvCxnSpPr>
        <p:spPr>
          <a:xfrm flipH="1">
            <a:off x="4289100" y="2514279"/>
            <a:ext cx="337930" cy="1631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530225B0-BDEC-4FD5-9699-A737456B26E2}"/>
              </a:ext>
            </a:extLst>
          </p:cNvPr>
          <p:cNvSpPr/>
          <p:nvPr/>
        </p:nvSpPr>
        <p:spPr>
          <a:xfrm>
            <a:off x="3147497" y="3441958"/>
            <a:ext cx="355958" cy="355958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AE7EE58-EE16-4A44-A469-D4449D82AB5F}"/>
              </a:ext>
            </a:extLst>
          </p:cNvPr>
          <p:cNvSpPr txBox="1"/>
          <p:nvPr/>
        </p:nvSpPr>
        <p:spPr>
          <a:xfrm>
            <a:off x="2952014" y="3894051"/>
            <a:ext cx="495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GB" sz="800">
                <a:solidFill>
                  <a:srgbClr val="343A3C"/>
                </a:solidFill>
                <a:latin typeface="Arial" panose="020B0604020202020204"/>
              </a:rPr>
              <a:t>Cu, Ni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8AE57CC-2054-4EB3-8789-A2356861A5D1}"/>
              </a:ext>
            </a:extLst>
          </p:cNvPr>
          <p:cNvSpPr/>
          <p:nvPr/>
        </p:nvSpPr>
        <p:spPr>
          <a:xfrm>
            <a:off x="3240146" y="3424339"/>
            <a:ext cx="355958" cy="355958"/>
          </a:xfrm>
          <a:prstGeom prst="ellipse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D7099A-5BBF-442A-8E18-C2EF4E2B3F8D}"/>
              </a:ext>
            </a:extLst>
          </p:cNvPr>
          <p:cNvSpPr txBox="1"/>
          <p:nvPr/>
        </p:nvSpPr>
        <p:spPr>
          <a:xfrm>
            <a:off x="3769613" y="3567272"/>
            <a:ext cx="407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343A3C"/>
                </a:solidFill>
                <a:latin typeface="Arial" panose="020B0604020202020204"/>
              </a:rPr>
              <a:t>Lime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84C6BDD-64E2-4470-B49B-DF6F54E12192}"/>
              </a:ext>
            </a:extLst>
          </p:cNvPr>
          <p:cNvSpPr/>
          <p:nvPr/>
        </p:nvSpPr>
        <p:spPr>
          <a:xfrm>
            <a:off x="3181524" y="3381551"/>
            <a:ext cx="355958" cy="355958"/>
          </a:xfrm>
          <a:prstGeom prst="ellipse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0AC70C-3EF2-4040-A96C-6B8EE7067466}"/>
              </a:ext>
            </a:extLst>
          </p:cNvPr>
          <p:cNvSpPr txBox="1"/>
          <p:nvPr/>
        </p:nvSpPr>
        <p:spPr>
          <a:xfrm>
            <a:off x="3645334" y="3128758"/>
            <a:ext cx="6639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343A3C"/>
                </a:solidFill>
                <a:latin typeface="Arial" panose="020B0604020202020204"/>
              </a:rPr>
              <a:t>Aluminium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809418-B98E-4561-AA37-526793E9CC70}"/>
              </a:ext>
            </a:extLst>
          </p:cNvPr>
          <p:cNvSpPr txBox="1"/>
          <p:nvPr/>
        </p:nvSpPr>
        <p:spPr>
          <a:xfrm>
            <a:off x="2171337" y="2289139"/>
            <a:ext cx="619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343A3C"/>
                </a:solidFill>
                <a:latin typeface="Arial" panose="020B0604020202020204"/>
              </a:rPr>
              <a:t>Ammonia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D934CA0-9A6D-4E8C-9BBD-55AEEAA89FB1}"/>
              </a:ext>
            </a:extLst>
          </p:cNvPr>
          <p:cNvCxnSpPr>
            <a:cxnSpLocks/>
            <a:endCxn id="70" idx="3"/>
          </p:cNvCxnSpPr>
          <p:nvPr/>
        </p:nvCxnSpPr>
        <p:spPr>
          <a:xfrm flipH="1" flipV="1">
            <a:off x="3199626" y="3745787"/>
            <a:ext cx="6493" cy="1898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F91A51B-741A-4DB3-B181-9BFF4FDB34AC}"/>
              </a:ext>
            </a:extLst>
          </p:cNvPr>
          <p:cNvCxnSpPr>
            <a:cxnSpLocks/>
            <a:stCxn id="72" idx="6"/>
            <a:endCxn id="73" idx="1"/>
          </p:cNvCxnSpPr>
          <p:nvPr/>
        </p:nvCxnSpPr>
        <p:spPr>
          <a:xfrm>
            <a:off x="3596104" y="3602318"/>
            <a:ext cx="173509" cy="726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789BF33-E80F-4FAE-B44E-A1144C1CBBBA}"/>
              </a:ext>
            </a:extLst>
          </p:cNvPr>
          <p:cNvCxnSpPr>
            <a:cxnSpLocks/>
            <a:stCxn id="75" idx="1"/>
            <a:endCxn id="74" idx="7"/>
          </p:cNvCxnSpPr>
          <p:nvPr/>
        </p:nvCxnSpPr>
        <p:spPr>
          <a:xfrm flipH="1">
            <a:off x="3485353" y="3236480"/>
            <a:ext cx="159981" cy="197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3A47004-C2BB-4260-B0E4-9655EBBC6617}"/>
              </a:ext>
            </a:extLst>
          </p:cNvPr>
          <p:cNvSpPr txBox="1"/>
          <p:nvPr/>
        </p:nvSpPr>
        <p:spPr>
          <a:xfrm>
            <a:off x="2251955" y="3124114"/>
            <a:ext cx="4203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343A3C"/>
                </a:solidFill>
                <a:latin typeface="Arial" panose="020B0604020202020204"/>
              </a:rPr>
              <a:t>Steel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F3D8E38-6B8A-4005-AAC0-54EE6D85BDD4}"/>
              </a:ext>
            </a:extLst>
          </p:cNvPr>
          <p:cNvSpPr/>
          <p:nvPr/>
        </p:nvSpPr>
        <p:spPr>
          <a:xfrm>
            <a:off x="1610031" y="3238429"/>
            <a:ext cx="904133" cy="904131"/>
          </a:xfrm>
          <a:prstGeom prst="ellipse">
            <a:avLst/>
          </a:prstGeom>
          <a:solidFill>
            <a:srgbClr val="37B9C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B0FB71E-405A-4CB0-8886-E617B58954F7}"/>
              </a:ext>
            </a:extLst>
          </p:cNvPr>
          <p:cNvSpPr/>
          <p:nvPr/>
        </p:nvSpPr>
        <p:spPr>
          <a:xfrm>
            <a:off x="1795129" y="3423527"/>
            <a:ext cx="533936" cy="533936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C74F62E-353D-4BD5-8642-8D69C41A9C2F}"/>
              </a:ext>
            </a:extLst>
          </p:cNvPr>
          <p:cNvSpPr/>
          <p:nvPr/>
        </p:nvSpPr>
        <p:spPr>
          <a:xfrm>
            <a:off x="1884118" y="3512516"/>
            <a:ext cx="355958" cy="355958"/>
          </a:xfrm>
          <a:prstGeom prst="ellipse">
            <a:avLst/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A46A06-AB02-4F95-A74D-2F9D27462895}"/>
              </a:ext>
            </a:extLst>
          </p:cNvPr>
          <p:cNvSpPr txBox="1"/>
          <p:nvPr/>
        </p:nvSpPr>
        <p:spPr>
          <a:xfrm>
            <a:off x="2334514" y="4147521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343A3C"/>
                </a:solidFill>
                <a:latin typeface="Arial" panose="020B0604020202020204"/>
              </a:rPr>
              <a:t>Cement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67C296B-209A-45F8-AEE2-D1D685B7562F}"/>
              </a:ext>
            </a:extLst>
          </p:cNvPr>
          <p:cNvSpPr txBox="1"/>
          <p:nvPr/>
        </p:nvSpPr>
        <p:spPr>
          <a:xfrm>
            <a:off x="2539869" y="3448384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GB" sz="800">
                <a:solidFill>
                  <a:srgbClr val="343A3C"/>
                </a:solidFill>
                <a:latin typeface="Arial" panose="020B0604020202020204"/>
              </a:rPr>
              <a:t>Glass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AE8B68F-A4DD-4999-BA57-64FF1E78B1AF}"/>
              </a:ext>
            </a:extLst>
          </p:cNvPr>
          <p:cNvCxnSpPr>
            <a:cxnSpLocks/>
            <a:stCxn id="84" idx="1"/>
            <a:endCxn id="82" idx="4"/>
          </p:cNvCxnSpPr>
          <p:nvPr/>
        </p:nvCxnSpPr>
        <p:spPr>
          <a:xfrm flipH="1" flipV="1">
            <a:off x="2062097" y="3957463"/>
            <a:ext cx="272417" cy="2977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A7B478B-F339-4325-ADB4-15C3290C5850}"/>
              </a:ext>
            </a:extLst>
          </p:cNvPr>
          <p:cNvCxnSpPr>
            <a:cxnSpLocks/>
          </p:cNvCxnSpPr>
          <p:nvPr/>
        </p:nvCxnSpPr>
        <p:spPr>
          <a:xfrm flipV="1">
            <a:off x="2240076" y="3554897"/>
            <a:ext cx="318212" cy="1355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D5AF418-C525-4BD8-97D3-23B2DBA2C968}"/>
              </a:ext>
            </a:extLst>
          </p:cNvPr>
          <p:cNvSpPr/>
          <p:nvPr/>
        </p:nvSpPr>
        <p:spPr>
          <a:xfrm>
            <a:off x="1883632" y="2318385"/>
            <a:ext cx="355958" cy="355958"/>
          </a:xfrm>
          <a:prstGeom prst="ellipse">
            <a:avLst/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F81DDF-D6A3-463F-8BF7-DEEAA6D3194E}"/>
              </a:ext>
            </a:extLst>
          </p:cNvPr>
          <p:cNvSpPr txBox="1"/>
          <p:nvPr/>
        </p:nvSpPr>
        <p:spPr>
          <a:xfrm>
            <a:off x="786239" y="1228914"/>
            <a:ext cx="937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en-GB" sz="800" b="1">
                <a:solidFill>
                  <a:srgbClr val="343A3C"/>
                </a:solidFill>
                <a:latin typeface="Arial" panose="020B0604020202020204"/>
              </a:rPr>
              <a:t>Max </a:t>
            </a:r>
            <a:br>
              <a:rPr lang="en-GB" sz="800" b="1">
                <a:solidFill>
                  <a:srgbClr val="343A3C"/>
                </a:solidFill>
                <a:latin typeface="Arial" panose="020B0604020202020204"/>
              </a:rPr>
            </a:br>
            <a:r>
              <a:rPr lang="en-GB" sz="800" b="1">
                <a:solidFill>
                  <a:srgbClr val="343A3C"/>
                </a:solidFill>
                <a:latin typeface="Arial" panose="020B0604020202020204"/>
              </a:rPr>
              <a:t>process 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2C5786-15A6-4F1E-B3EE-F8A59C6354B9}"/>
              </a:ext>
            </a:extLst>
          </p:cNvPr>
          <p:cNvSpPr txBox="1"/>
          <p:nvPr/>
        </p:nvSpPr>
        <p:spPr>
          <a:xfrm>
            <a:off x="7893098" y="4309134"/>
            <a:ext cx="10412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en-GB" sz="800" b="1">
                <a:solidFill>
                  <a:srgbClr val="343A3C"/>
                </a:solidFill>
                <a:latin typeface="Arial" panose="020B0604020202020204"/>
              </a:rPr>
              <a:t>Coupling </a:t>
            </a:r>
            <a:br>
              <a:rPr lang="en-GB" sz="800" b="1">
                <a:solidFill>
                  <a:srgbClr val="343A3C"/>
                </a:solidFill>
                <a:latin typeface="Arial" panose="020B0604020202020204"/>
              </a:rPr>
            </a:br>
            <a:r>
              <a:rPr lang="en-GB" sz="800" b="1">
                <a:solidFill>
                  <a:srgbClr val="343A3C"/>
                </a:solidFill>
                <a:latin typeface="Arial" panose="020B0604020202020204"/>
              </a:rPr>
              <a:t>complexity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4DC384F-1482-4E6F-BDC4-8E5F4FA625A8}"/>
              </a:ext>
            </a:extLst>
          </p:cNvPr>
          <p:cNvSpPr txBox="1"/>
          <p:nvPr/>
        </p:nvSpPr>
        <p:spPr>
          <a:xfrm>
            <a:off x="7803282" y="2361151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Hydrogen low t°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31C6360-EE73-4944-8410-96F8595478B6}"/>
              </a:ext>
            </a:extLst>
          </p:cNvPr>
          <p:cNvSpPr txBox="1"/>
          <p:nvPr/>
        </p:nvSpPr>
        <p:spPr>
          <a:xfrm>
            <a:off x="6486616" y="3290986"/>
            <a:ext cx="9557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Hydrogen high t°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96721-1C5C-419E-86AE-B040CBBF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0629E7D-4287-0DE1-DBD1-8134E4011774}"/>
              </a:ext>
            </a:extLst>
          </p:cNvPr>
          <p:cNvCxnSpPr>
            <a:cxnSpLocks/>
          </p:cNvCxnSpPr>
          <p:nvPr/>
        </p:nvCxnSpPr>
        <p:spPr>
          <a:xfrm>
            <a:off x="1454493" y="1759458"/>
            <a:ext cx="0" cy="2520000"/>
          </a:xfrm>
          <a:prstGeom prst="straightConnector1">
            <a:avLst/>
          </a:prstGeom>
          <a:ln w="19050">
            <a:solidFill>
              <a:srgbClr val="C5C5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D4F0B3B-260E-EC57-79E4-47E08EBB0DAF}"/>
              </a:ext>
            </a:extLst>
          </p:cNvPr>
          <p:cNvCxnSpPr>
            <a:cxnSpLocks/>
          </p:cNvCxnSpPr>
          <p:nvPr/>
        </p:nvCxnSpPr>
        <p:spPr>
          <a:xfrm flipH="1">
            <a:off x="1520888" y="4331132"/>
            <a:ext cx="6552000" cy="0"/>
          </a:xfrm>
          <a:prstGeom prst="straightConnector1">
            <a:avLst/>
          </a:prstGeom>
          <a:ln w="19050">
            <a:solidFill>
              <a:srgbClr val="C5C5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D1B41F81-7212-150A-03EF-7F99A16263A0}"/>
              </a:ext>
            </a:extLst>
          </p:cNvPr>
          <p:cNvGrpSpPr/>
          <p:nvPr/>
        </p:nvGrpSpPr>
        <p:grpSpPr>
          <a:xfrm>
            <a:off x="1873540" y="954264"/>
            <a:ext cx="3623797" cy="1001903"/>
            <a:chOff x="1268760" y="416496"/>
            <a:chExt cx="2681123" cy="7412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102F32-C1DC-ED3E-2016-6FF1C3CE48AB}"/>
                </a:ext>
              </a:extLst>
            </p:cNvPr>
            <p:cNvGrpSpPr/>
            <p:nvPr/>
          </p:nvGrpSpPr>
          <p:grpSpPr>
            <a:xfrm>
              <a:off x="1268760" y="416496"/>
              <a:ext cx="2681123" cy="741275"/>
              <a:chOff x="1680986" y="1563918"/>
              <a:chExt cx="3664951" cy="1013283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FA5BCF8-1899-4F38-453E-960B7F0B7B73}"/>
                  </a:ext>
                </a:extLst>
              </p:cNvPr>
              <p:cNvSpPr/>
              <p:nvPr/>
            </p:nvSpPr>
            <p:spPr>
              <a:xfrm>
                <a:off x="1680986" y="1738519"/>
                <a:ext cx="3664951" cy="83868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8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2780040-749D-2872-FDEB-473AF21B7D63}"/>
                  </a:ext>
                </a:extLst>
              </p:cNvPr>
              <p:cNvSpPr txBox="1"/>
              <p:nvPr/>
            </p:nvSpPr>
            <p:spPr>
              <a:xfrm>
                <a:off x="1744226" y="1563918"/>
                <a:ext cx="546672" cy="2178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914378"/>
                <a:r>
                  <a:rPr lang="en-GB" sz="800">
                    <a:solidFill>
                      <a:srgbClr val="FFFFFF">
                        <a:lumMod val="50000"/>
                      </a:srgbClr>
                    </a:solidFill>
                    <a:latin typeface="Arial" panose="020B0604020202020204"/>
                  </a:rPr>
                  <a:t>Caption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E555D8-0E26-0A41-8D70-D0B03019DE31}"/>
                </a:ext>
              </a:extLst>
            </p:cNvPr>
            <p:cNvGrpSpPr/>
            <p:nvPr/>
          </p:nvGrpSpPr>
          <p:grpSpPr>
            <a:xfrm>
              <a:off x="1318168" y="607677"/>
              <a:ext cx="1113959" cy="159400"/>
              <a:chOff x="9546235" y="3303878"/>
              <a:chExt cx="1522723" cy="21789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0B8C616-ED82-B673-3922-8FB3433C697F}"/>
                  </a:ext>
                </a:extLst>
              </p:cNvPr>
              <p:cNvSpPr/>
              <p:nvPr/>
            </p:nvSpPr>
            <p:spPr>
              <a:xfrm>
                <a:off x="9546235" y="3349695"/>
                <a:ext cx="108000" cy="10800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8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D3D87A-8087-F3FD-064F-EFB4DAC9F238}"/>
                  </a:ext>
                </a:extLst>
              </p:cNvPr>
              <p:cNvSpPr txBox="1"/>
              <p:nvPr/>
            </p:nvSpPr>
            <p:spPr>
              <a:xfrm>
                <a:off x="9617653" y="3303878"/>
                <a:ext cx="1451305" cy="217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8"/>
                <a:r>
                  <a:rPr lang="en-GB" sz="800">
                    <a:solidFill>
                      <a:srgbClr val="343A3C"/>
                    </a:solidFill>
                    <a:latin typeface="Arial" panose="020B0604020202020204"/>
                  </a:rPr>
                  <a:t>Current Gen early adopters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858386F-BBD7-B62C-9FEE-C266127ED3C5}"/>
                </a:ext>
              </a:extLst>
            </p:cNvPr>
            <p:cNvGrpSpPr/>
            <p:nvPr/>
          </p:nvGrpSpPr>
          <p:grpSpPr>
            <a:xfrm>
              <a:off x="1318150" y="731474"/>
              <a:ext cx="978754" cy="159400"/>
              <a:chOff x="9546235" y="3542926"/>
              <a:chExt cx="1337908" cy="21789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D24C01B-6DB1-A37C-9B9F-F671D43C7493}"/>
                  </a:ext>
                </a:extLst>
              </p:cNvPr>
              <p:cNvSpPr/>
              <p:nvPr/>
            </p:nvSpPr>
            <p:spPr>
              <a:xfrm>
                <a:off x="9546235" y="3592887"/>
                <a:ext cx="108000" cy="1080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8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785DC3-FF73-8154-FC78-C72C950A8DFC}"/>
                  </a:ext>
                </a:extLst>
              </p:cNvPr>
              <p:cNvSpPr txBox="1"/>
              <p:nvPr/>
            </p:nvSpPr>
            <p:spPr>
              <a:xfrm>
                <a:off x="9617652" y="3542926"/>
                <a:ext cx="1266491" cy="217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8"/>
                <a:r>
                  <a:rPr lang="en-GB" sz="800">
                    <a:solidFill>
                      <a:srgbClr val="343A3C"/>
                    </a:solidFill>
                    <a:latin typeface="Arial" panose="020B0604020202020204"/>
                  </a:rPr>
                  <a:t>Next Gen early adopter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27F4EED-CB7E-957D-68BA-AA08A63C8CE3}"/>
                </a:ext>
              </a:extLst>
            </p:cNvPr>
            <p:cNvGrpSpPr/>
            <p:nvPr/>
          </p:nvGrpSpPr>
          <p:grpSpPr>
            <a:xfrm>
              <a:off x="1318141" y="858710"/>
              <a:ext cx="937244" cy="159400"/>
              <a:chOff x="9546235" y="3786677"/>
              <a:chExt cx="1281167" cy="21789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3CD43F8-DB37-582E-E69F-D7B5FACF38FE}"/>
                  </a:ext>
                </a:extLst>
              </p:cNvPr>
              <p:cNvSpPr/>
              <p:nvPr/>
            </p:nvSpPr>
            <p:spPr>
              <a:xfrm>
                <a:off x="9546235" y="3836079"/>
                <a:ext cx="108000" cy="108000"/>
              </a:xfrm>
              <a:prstGeom prst="rect">
                <a:avLst/>
              </a:prstGeom>
              <a:solidFill>
                <a:schemeClr val="accent6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8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52AA9A-8901-4B6F-4E58-96C148B8E965}"/>
                  </a:ext>
                </a:extLst>
              </p:cNvPr>
              <p:cNvSpPr txBox="1"/>
              <p:nvPr/>
            </p:nvSpPr>
            <p:spPr>
              <a:xfrm>
                <a:off x="9617652" y="3786677"/>
                <a:ext cx="1209750" cy="217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8"/>
                <a:r>
                  <a:rPr lang="en-GB" sz="800">
                    <a:solidFill>
                      <a:srgbClr val="343A3C"/>
                    </a:solidFill>
                    <a:latin typeface="Arial" panose="020B0604020202020204"/>
                  </a:rPr>
                  <a:t>Next Gen late adopter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057C251-70CB-8C60-5E6A-07E8E5F57753}"/>
                </a:ext>
              </a:extLst>
            </p:cNvPr>
            <p:cNvSpPr/>
            <p:nvPr/>
          </p:nvSpPr>
          <p:spPr>
            <a:xfrm>
              <a:off x="1318171" y="1021692"/>
              <a:ext cx="79008" cy="7900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sz="80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79BF9D-29F1-4B07-E63B-848652AF3DF7}"/>
                </a:ext>
              </a:extLst>
            </p:cNvPr>
            <p:cNvSpPr txBox="1"/>
            <p:nvPr/>
          </p:nvSpPr>
          <p:spPr>
            <a:xfrm>
              <a:off x="1370418" y="979126"/>
              <a:ext cx="586125" cy="159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GB" sz="800">
                  <a:solidFill>
                    <a:srgbClr val="343A3C"/>
                  </a:solidFill>
                  <a:latin typeface="Arial" panose="020B0604020202020204"/>
                </a:rPr>
                <a:t>Opportunistic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D3138A-FCAA-3B78-B440-E2D923E49E35}"/>
                </a:ext>
              </a:extLst>
            </p:cNvPr>
            <p:cNvGrpSpPr/>
            <p:nvPr/>
          </p:nvGrpSpPr>
          <p:grpSpPr>
            <a:xfrm>
              <a:off x="2579847" y="565671"/>
              <a:ext cx="638550" cy="159399"/>
              <a:chOff x="2791124" y="1482085"/>
              <a:chExt cx="872868" cy="217889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E5A3E97-1171-80F0-CA0B-583B9E7E22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91124" y="1499807"/>
                <a:ext cx="180000" cy="1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8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A337B52-4CB4-8F72-3A6E-32C1FCCF7002}"/>
                  </a:ext>
                </a:extLst>
              </p:cNvPr>
              <p:cNvSpPr txBox="1"/>
              <p:nvPr/>
            </p:nvSpPr>
            <p:spPr>
              <a:xfrm>
                <a:off x="3005454" y="1482085"/>
                <a:ext cx="658538" cy="217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8"/>
                <a:r>
                  <a:rPr lang="en-GB" sz="800">
                    <a:solidFill>
                      <a:srgbClr val="343A3C"/>
                    </a:solidFill>
                    <a:latin typeface="Arial" panose="020B0604020202020204"/>
                  </a:rPr>
                  <a:t>&gt;40 GWth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1410E84-B1F2-E8C5-2D34-99904513876F}"/>
                </a:ext>
              </a:extLst>
            </p:cNvPr>
            <p:cNvGrpSpPr/>
            <p:nvPr/>
          </p:nvGrpSpPr>
          <p:grpSpPr>
            <a:xfrm>
              <a:off x="2593018" y="694220"/>
              <a:ext cx="875261" cy="159400"/>
              <a:chOff x="2809124" y="1658322"/>
              <a:chExt cx="1196438" cy="21789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01CEBA7-B06B-3CE1-D892-389D198C39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9124" y="1723805"/>
                <a:ext cx="144000" cy="14399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8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7B6F2CE-D492-8BDD-0C32-6CE4FAA0B312}"/>
                  </a:ext>
                </a:extLst>
              </p:cNvPr>
              <p:cNvSpPr txBox="1"/>
              <p:nvPr/>
            </p:nvSpPr>
            <p:spPr>
              <a:xfrm>
                <a:off x="3005454" y="1658322"/>
                <a:ext cx="1000108" cy="217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8"/>
                <a:r>
                  <a:rPr lang="en-GB" sz="800">
                    <a:solidFill>
                      <a:srgbClr val="343A3C"/>
                    </a:solidFill>
                    <a:latin typeface="Arial" panose="020B0604020202020204"/>
                  </a:rPr>
                  <a:t>&gt;20 GWth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35C72B4-F01D-C96B-7778-AD88BB09E639}"/>
                </a:ext>
              </a:extLst>
            </p:cNvPr>
            <p:cNvGrpSpPr/>
            <p:nvPr/>
          </p:nvGrpSpPr>
          <p:grpSpPr>
            <a:xfrm>
              <a:off x="2606181" y="822754"/>
              <a:ext cx="612214" cy="159400"/>
              <a:chOff x="2827124" y="1833247"/>
              <a:chExt cx="836868" cy="21789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ECB16F1-E319-9BAB-A412-5475A1167E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7124" y="1924171"/>
                <a:ext cx="108000" cy="10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8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DCE0C9-5053-7B8D-301C-99EF2BAF0D2E}"/>
                  </a:ext>
                </a:extLst>
              </p:cNvPr>
              <p:cNvSpPr txBox="1"/>
              <p:nvPr/>
            </p:nvSpPr>
            <p:spPr>
              <a:xfrm>
                <a:off x="3005454" y="1833247"/>
                <a:ext cx="658538" cy="217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8"/>
                <a:r>
                  <a:rPr lang="en-GB" sz="800">
                    <a:solidFill>
                      <a:srgbClr val="343A3C"/>
                    </a:solidFill>
                    <a:latin typeface="Arial" panose="020B0604020202020204"/>
                  </a:rPr>
                  <a:t>&gt;10 GWth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0205018-B17D-CBD7-E294-D089F16BBC53}"/>
                </a:ext>
              </a:extLst>
            </p:cNvPr>
            <p:cNvGrpSpPr/>
            <p:nvPr/>
          </p:nvGrpSpPr>
          <p:grpSpPr>
            <a:xfrm>
              <a:off x="2619352" y="951297"/>
              <a:ext cx="599046" cy="159399"/>
              <a:chOff x="2845124" y="2009232"/>
              <a:chExt cx="818867" cy="21789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3F965B1-41AD-53B2-42FE-ECA6135136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45124" y="2118156"/>
                <a:ext cx="72000" cy="72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8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CF5472-8109-F52D-8DDB-5B9162A8653B}"/>
                  </a:ext>
                </a:extLst>
              </p:cNvPr>
              <p:cNvSpPr txBox="1"/>
              <p:nvPr/>
            </p:nvSpPr>
            <p:spPr>
              <a:xfrm>
                <a:off x="3005454" y="2009232"/>
                <a:ext cx="658537" cy="217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8"/>
                <a:r>
                  <a:rPr lang="en-GB" sz="800">
                    <a:solidFill>
                      <a:srgbClr val="343A3C"/>
                    </a:solidFill>
                    <a:latin typeface="Arial" panose="020B0604020202020204"/>
                  </a:rPr>
                  <a:t>&lt;10 GWth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AB4FF63-67C7-230E-91C8-7809BA9CE16B}"/>
                </a:ext>
              </a:extLst>
            </p:cNvPr>
            <p:cNvGrpSpPr/>
            <p:nvPr/>
          </p:nvGrpSpPr>
          <p:grpSpPr>
            <a:xfrm>
              <a:off x="3430664" y="623382"/>
              <a:ext cx="444990" cy="290962"/>
              <a:chOff x="3946584" y="1508885"/>
              <a:chExt cx="608279" cy="39772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FCC7CC8-7F84-B421-EF6A-0B52CA223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4053" y="1508885"/>
                <a:ext cx="180000" cy="179999"/>
              </a:xfrm>
              <a:prstGeom prst="ellipse">
                <a:avLst/>
              </a:prstGeom>
              <a:pattFill prst="dk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sz="8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39B589-2078-0C0B-1224-2E1A7664BE6B}"/>
                  </a:ext>
                </a:extLst>
              </p:cNvPr>
              <p:cNvSpPr txBox="1"/>
              <p:nvPr/>
            </p:nvSpPr>
            <p:spPr>
              <a:xfrm>
                <a:off x="3946584" y="1688722"/>
                <a:ext cx="608279" cy="217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8"/>
                <a:r>
                  <a:rPr lang="en-GB" sz="800">
                    <a:solidFill>
                      <a:srgbClr val="343A3C"/>
                    </a:solidFill>
                    <a:latin typeface="Arial" panose="020B0604020202020204"/>
                  </a:rPr>
                  <a:t>Atomistic</a:t>
                </a: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DE0CAA3-C2EB-9B8E-52FE-394B44B66E4D}"/>
              </a:ext>
            </a:extLst>
          </p:cNvPr>
          <p:cNvSpPr/>
          <p:nvPr/>
        </p:nvSpPr>
        <p:spPr>
          <a:xfrm>
            <a:off x="3001568" y="1995967"/>
            <a:ext cx="2489925" cy="116394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ooter Placeholder 46">
            <a:extLst>
              <a:ext uri="{FF2B5EF4-FFF2-40B4-BE49-F238E27FC236}">
                <a16:creationId xmlns:a16="http://schemas.microsoft.com/office/drawing/2014/main" id="{1CF82C1D-26E9-043B-5A28-CBAE14619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6D6F-4F5F-A23C-9F12-0A7DDB09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Lifecycle of Petroleum Products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13DC3-CFE6-5061-9DBE-D3BD74C4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029C2-F142-EF03-0046-68390D77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B6C6E-694C-FC68-9C7E-42CF08E5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D6679EC-79F6-B066-0771-32F44F7CF6A1}"/>
              </a:ext>
            </a:extLst>
          </p:cNvPr>
          <p:cNvSpPr txBox="1">
            <a:spLocks/>
          </p:cNvSpPr>
          <p:nvPr/>
        </p:nvSpPr>
        <p:spPr>
          <a:xfrm>
            <a:off x="827584" y="2933668"/>
            <a:ext cx="1152128" cy="1726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1990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AAFF"/>
              </a:buClr>
              <a:buSzPct val="100000"/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5986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80000"/>
              <a:buFont typeface="Arial" pitchFamily="34" charset="0"/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27979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100000"/>
              <a:buFont typeface="Arial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726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915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103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BE" dirty="0"/>
              <a:t>Extraction </a:t>
            </a:r>
            <a:r>
              <a:rPr lang="en-GB" dirty="0"/>
              <a:t>and production of crude oil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D43C6F-D88E-08D2-7EC6-66EAB891509A}"/>
              </a:ext>
            </a:extLst>
          </p:cNvPr>
          <p:cNvSpPr txBox="1">
            <a:spLocks/>
          </p:cNvSpPr>
          <p:nvPr/>
        </p:nvSpPr>
        <p:spPr>
          <a:xfrm>
            <a:off x="2841319" y="2933668"/>
            <a:ext cx="1152128" cy="1726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fr-FR"/>
            </a:defPPr>
            <a:lvl1pPr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1990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AAFF"/>
              </a:buClr>
              <a:buSzPct val="100000"/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5986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80000"/>
              <a:buFont typeface="Arial" pitchFamily="34" charset="0"/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27979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100000"/>
              <a:buFont typeface="Arial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726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915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103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BE" dirty="0" err="1"/>
              <a:t>Refining</a:t>
            </a:r>
            <a:endParaRPr lang="fr-BE" dirty="0"/>
          </a:p>
          <a:p>
            <a:r>
              <a:rPr lang="fr-BE" b="0" dirty="0"/>
              <a:t>Energy </a:t>
            </a:r>
            <a:r>
              <a:rPr lang="fr-BE" b="0" dirty="0" err="1"/>
              <a:t>needs</a:t>
            </a:r>
            <a:r>
              <a:rPr lang="fr-BE" b="0" dirty="0"/>
              <a:t>:</a:t>
            </a:r>
          </a:p>
          <a:p>
            <a:r>
              <a:rPr lang="fr-BE" b="0" dirty="0"/>
              <a:t>Few 10MWe</a:t>
            </a:r>
          </a:p>
          <a:p>
            <a:r>
              <a:rPr lang="fr-BE" b="0" dirty="0"/>
              <a:t>100-1000 </a:t>
            </a:r>
            <a:r>
              <a:rPr lang="fr-BE" b="0" dirty="0" err="1"/>
              <a:t>MWth</a:t>
            </a:r>
            <a:endParaRPr lang="en-US" b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B458BC-516C-3A4A-8524-97F08C44AFC1}"/>
              </a:ext>
            </a:extLst>
          </p:cNvPr>
          <p:cNvSpPr txBox="1">
            <a:spLocks/>
          </p:cNvSpPr>
          <p:nvPr/>
        </p:nvSpPr>
        <p:spPr>
          <a:xfrm>
            <a:off x="4855054" y="2933668"/>
            <a:ext cx="1152128" cy="1726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fr-FR"/>
            </a:defPPr>
            <a:lvl1pPr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1990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AAFF"/>
              </a:buClr>
              <a:buSzPct val="100000"/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5986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80000"/>
              <a:buFont typeface="Arial" pitchFamily="34" charset="0"/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27979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100000"/>
              <a:buFont typeface="Arial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726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915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103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BE" dirty="0"/>
              <a:t>Transportation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1BC9BB-BA98-3532-137F-F3B20BACD451}"/>
              </a:ext>
            </a:extLst>
          </p:cNvPr>
          <p:cNvSpPr txBox="1">
            <a:spLocks/>
          </p:cNvSpPr>
          <p:nvPr/>
        </p:nvSpPr>
        <p:spPr>
          <a:xfrm>
            <a:off x="6868788" y="2933668"/>
            <a:ext cx="1152128" cy="1726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fr-FR"/>
            </a:defPPr>
            <a:lvl1pPr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1990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AAFF"/>
              </a:buClr>
              <a:buSzPct val="100000"/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5986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80000"/>
              <a:buFont typeface="Arial" pitchFamily="34" charset="0"/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27979" indent="0" algn="ctr" defTabSz="914378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1C2691"/>
              </a:buClr>
              <a:buSzPct val="100000"/>
              <a:buFont typeface="Arial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726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915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103" indent="-228594" defTabSz="914378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BE" dirty="0"/>
              <a:t>End-use</a:t>
            </a:r>
            <a:br>
              <a:rPr lang="fr-BE" dirty="0"/>
            </a:br>
            <a:r>
              <a:rPr lang="fr-BE" b="0" dirty="0" err="1"/>
              <a:t>Crude</a:t>
            </a:r>
            <a:r>
              <a:rPr lang="fr-BE" b="0" dirty="0"/>
              <a:t> </a:t>
            </a:r>
            <a:r>
              <a:rPr lang="fr-BE" b="0" dirty="0" err="1"/>
              <a:t>oil</a:t>
            </a:r>
            <a:r>
              <a:rPr lang="fr-BE" b="0" dirty="0"/>
              <a:t> </a:t>
            </a:r>
            <a:r>
              <a:rPr lang="fr-BE" b="0" dirty="0" err="1"/>
              <a:t>derivatives</a:t>
            </a:r>
            <a:r>
              <a:rPr lang="fr-BE" b="0" dirty="0"/>
              <a:t> (</a:t>
            </a:r>
            <a:r>
              <a:rPr lang="en-GB" b="0" dirty="0"/>
              <a:t>fuels) used in transportation sector</a:t>
            </a:r>
            <a:endParaRPr lang="en-US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7308AD-CE5A-F6E3-F4CC-0E053379C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38352"/>
            <a:ext cx="1213209" cy="12132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292209-1290-1012-3545-944D734AA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654" y="1538352"/>
            <a:ext cx="1213209" cy="12132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BEDB8E-E26F-6ED8-2EAE-B24D2C30E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724" y="1538352"/>
            <a:ext cx="1213209" cy="12132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A87C28-06FD-8C89-3D82-EAD083588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793" y="1538352"/>
            <a:ext cx="1213209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9975A2-E264-AE1B-9BA8-E2BD2014F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17" y="1234146"/>
            <a:ext cx="4300537" cy="37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50BB3D-E5BE-E154-A3A4-1BC2EC77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5" y="1492250"/>
            <a:ext cx="3027085" cy="3039270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Main </a:t>
            </a:r>
            <a:r>
              <a:rPr lang="fr-BE" dirty="0" err="1"/>
              <a:t>opportunities</a:t>
            </a:r>
            <a:r>
              <a:rPr lang="fr-BE" dirty="0"/>
              <a:t> to </a:t>
            </a:r>
            <a:r>
              <a:rPr lang="fr-BE" dirty="0" err="1"/>
              <a:t>decarbonise</a:t>
            </a:r>
            <a:r>
              <a:rPr lang="fr-BE" dirty="0"/>
              <a:t> the process at the </a:t>
            </a:r>
            <a:r>
              <a:rPr lang="fr-BE" dirty="0" err="1"/>
              <a:t>level</a:t>
            </a:r>
            <a:r>
              <a:rPr lang="fr-BE" dirty="0"/>
              <a:t> of inputs and outputs:</a:t>
            </a:r>
          </a:p>
          <a:p>
            <a:r>
              <a:rPr lang="fr-BE" dirty="0" err="1"/>
              <a:t>Decarbonising</a:t>
            </a:r>
            <a:r>
              <a:rPr lang="fr-BE" dirty="0"/>
              <a:t> the </a:t>
            </a:r>
            <a:r>
              <a:rPr lang="fr-BE" dirty="0" err="1"/>
              <a:t>steam</a:t>
            </a:r>
            <a:r>
              <a:rPr lang="fr-BE" dirty="0"/>
              <a:t> production </a:t>
            </a:r>
            <a:endParaRPr lang="en-US" dirty="0"/>
          </a:p>
          <a:p>
            <a:r>
              <a:rPr lang="fr-BE" dirty="0"/>
              <a:t>Acting on </a:t>
            </a:r>
            <a:r>
              <a:rPr lang="fr-BE" dirty="0" err="1"/>
              <a:t>exhaust</a:t>
            </a:r>
            <a:r>
              <a:rPr lang="fr-BE" dirty="0"/>
              <a:t> </a:t>
            </a:r>
            <a:r>
              <a:rPr lang="fr-BE" dirty="0" err="1"/>
              <a:t>gases</a:t>
            </a:r>
            <a:endParaRPr lang="fr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5CFA94-DA3F-3FDB-4632-42553969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Complexity</a:t>
            </a:r>
            <a:r>
              <a:rPr lang="fr-BE"/>
              <a:t> of installations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04B17-5691-BEF5-2FB9-03ED5ABC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C4F35-3319-6143-FFF3-A9E60E95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06822-9B01-2E70-A33D-6A35FF22F9E7}"/>
              </a:ext>
            </a:extLst>
          </p:cNvPr>
          <p:cNvSpPr/>
          <p:nvPr/>
        </p:nvSpPr>
        <p:spPr>
          <a:xfrm>
            <a:off x="4137660" y="1743074"/>
            <a:ext cx="257175" cy="266701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D3D5D-3C43-D114-1D73-B190EF498FD3}"/>
              </a:ext>
            </a:extLst>
          </p:cNvPr>
          <p:cNvSpPr/>
          <p:nvPr/>
        </p:nvSpPr>
        <p:spPr>
          <a:xfrm>
            <a:off x="7925444" y="1210309"/>
            <a:ext cx="324000" cy="2520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ED0257-8FFE-6C31-8EB3-CFD1A7D9EEC4}"/>
              </a:ext>
            </a:extLst>
          </p:cNvPr>
          <p:cNvSpPr/>
          <p:nvPr/>
        </p:nvSpPr>
        <p:spPr>
          <a:xfrm>
            <a:off x="4379594" y="3055774"/>
            <a:ext cx="288000" cy="2160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BE922-5171-0330-744A-27305DB9C633}"/>
              </a:ext>
            </a:extLst>
          </p:cNvPr>
          <p:cNvSpPr txBox="1"/>
          <p:nvPr/>
        </p:nvSpPr>
        <p:spPr>
          <a:xfrm>
            <a:off x="6490154" y="4742136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" i="1" dirty="0"/>
              <a:t>Source: Wikipedia</a:t>
            </a:r>
            <a:endParaRPr lang="en-BE" sz="600" i="1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DA7FE1C-C220-BF48-9434-949C6F6A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5CFA94-DA3F-3FDB-4632-42553969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Energy balance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04B17-5691-BEF5-2FB9-03ED5ABC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C4F35-3319-6143-FFF3-A9E60E95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e 3">
            <a:extLst>
              <a:ext uri="{FF2B5EF4-FFF2-40B4-BE49-F238E27FC236}">
                <a16:creationId xmlns:a16="http://schemas.microsoft.com/office/drawing/2014/main" id="{502CA8B0-8D99-E794-72CA-9FF6E8C6F2E4}"/>
              </a:ext>
            </a:extLst>
          </p:cNvPr>
          <p:cNvGrpSpPr/>
          <p:nvPr/>
        </p:nvGrpSpPr>
        <p:grpSpPr>
          <a:xfrm>
            <a:off x="492304" y="1137254"/>
            <a:ext cx="8159391" cy="3721312"/>
            <a:chOff x="0" y="0"/>
            <a:chExt cx="11325400" cy="5925256"/>
          </a:xfrm>
        </p:grpSpPr>
        <p:pic>
          <p:nvPicPr>
            <p:cNvPr id="10" name="Image 4" descr="Une image contenant Bleu électrique, conception&#10;&#10;Description générée automatiquement">
              <a:extLst>
                <a:ext uri="{FF2B5EF4-FFF2-40B4-BE49-F238E27FC236}">
                  <a16:creationId xmlns:a16="http://schemas.microsoft.com/office/drawing/2014/main" id="{B3EB0C59-4DF2-C47E-9D26-F11FBBE07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334624" cy="5905499"/>
            </a:xfrm>
            <a:prstGeom prst="rect">
              <a:avLst/>
            </a:prstGeom>
          </p:spPr>
        </p:pic>
        <p:sp>
          <p:nvSpPr>
            <p:cNvPr id="11" name="Rectangle : avec coin arrondi 5">
              <a:extLst>
                <a:ext uri="{FF2B5EF4-FFF2-40B4-BE49-F238E27FC236}">
                  <a16:creationId xmlns:a16="http://schemas.microsoft.com/office/drawing/2014/main" id="{251DD437-D7E2-07FC-BD31-AD8AEAA37302}"/>
                </a:ext>
              </a:extLst>
            </p:cNvPr>
            <p:cNvSpPr/>
            <p:nvPr/>
          </p:nvSpPr>
          <p:spPr>
            <a:xfrm>
              <a:off x="6885874" y="1728886"/>
              <a:ext cx="1238313" cy="645952"/>
            </a:xfrm>
            <a:prstGeom prst="round1Rect">
              <a:avLst/>
            </a:prstGeom>
            <a:solidFill>
              <a:srgbClr val="4A90E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err="1">
                  <a:latin typeface="Arial Black" panose="020B0A04020102020204" pitchFamily="34" charset="0"/>
                  <a:cs typeface="Arial" panose="020B0604020202020204" pitchFamily="34" charset="0"/>
                </a:rPr>
                <a:t>Refinery</a:t>
              </a:r>
              <a:r>
                <a:rPr lang="fr-FR"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lang="fr-FR" err="1">
                  <a:latin typeface="Arial Black" panose="020B0A04020102020204" pitchFamily="34" charset="0"/>
                  <a:cs typeface="Arial" panose="020B0604020202020204" pitchFamily="34" charset="0"/>
                </a:rPr>
                <a:t>Products</a:t>
              </a:r>
              <a:endParaRPr lang="fr-FR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 : avec coin arrondi 7">
              <a:extLst>
                <a:ext uri="{FF2B5EF4-FFF2-40B4-BE49-F238E27FC236}">
                  <a16:creationId xmlns:a16="http://schemas.microsoft.com/office/drawing/2014/main" id="{60097820-F5E9-154D-7AC5-B49BEC54FDB7}"/>
                </a:ext>
              </a:extLst>
            </p:cNvPr>
            <p:cNvSpPr/>
            <p:nvPr/>
          </p:nvSpPr>
          <p:spPr>
            <a:xfrm>
              <a:off x="116947" y="85493"/>
              <a:ext cx="1238312" cy="645952"/>
            </a:xfrm>
            <a:prstGeom prst="round1Rect">
              <a:avLst/>
            </a:prstGeom>
            <a:solidFill>
              <a:srgbClr val="4D484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>
                  <a:latin typeface="Arial Black" panose="020B0A04020102020204" pitchFamily="34" charset="0"/>
                  <a:cs typeface="Arial" panose="020B0604020202020204" pitchFamily="34" charset="0"/>
                </a:rPr>
                <a:t>Crude Oil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F3F7B3-2D89-EA96-EE79-754AFE545CBE}"/>
                </a:ext>
              </a:extLst>
            </p:cNvPr>
            <p:cNvSpPr/>
            <p:nvPr/>
          </p:nvSpPr>
          <p:spPr>
            <a:xfrm>
              <a:off x="3537969" y="2839755"/>
              <a:ext cx="696287" cy="545284"/>
            </a:xfrm>
            <a:prstGeom prst="rect">
              <a:avLst/>
            </a:prstGeom>
            <a:solidFill>
              <a:srgbClr val="4A90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7A73FB-F08C-3B6D-3B3A-006FBB858BA4}"/>
                </a:ext>
              </a:extLst>
            </p:cNvPr>
            <p:cNvSpPr/>
            <p:nvPr/>
          </p:nvSpPr>
          <p:spPr>
            <a:xfrm>
              <a:off x="6137363" y="2831863"/>
              <a:ext cx="696287" cy="545284"/>
            </a:xfrm>
            <a:prstGeom prst="rect">
              <a:avLst/>
            </a:prstGeom>
            <a:solidFill>
              <a:srgbClr val="4A90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 : avec coin arrondi 11">
              <a:extLst>
                <a:ext uri="{FF2B5EF4-FFF2-40B4-BE49-F238E27FC236}">
                  <a16:creationId xmlns:a16="http://schemas.microsoft.com/office/drawing/2014/main" id="{E072868C-FB45-69B3-A544-1994040CE93E}"/>
                </a:ext>
              </a:extLst>
            </p:cNvPr>
            <p:cNvSpPr/>
            <p:nvPr/>
          </p:nvSpPr>
          <p:spPr>
            <a:xfrm>
              <a:off x="155047" y="1461507"/>
              <a:ext cx="1238312" cy="343949"/>
            </a:xfrm>
            <a:prstGeom prst="round1Rect">
              <a:avLst>
                <a:gd name="adj" fmla="val 0"/>
              </a:avLst>
            </a:prstGeom>
            <a:solidFill>
              <a:srgbClr val="4D484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 : avec coin arrondi 12">
              <a:extLst>
                <a:ext uri="{FF2B5EF4-FFF2-40B4-BE49-F238E27FC236}">
                  <a16:creationId xmlns:a16="http://schemas.microsoft.com/office/drawing/2014/main" id="{82D66F93-77DB-39BF-EC89-369579E05791}"/>
                </a:ext>
              </a:extLst>
            </p:cNvPr>
            <p:cNvSpPr/>
            <p:nvPr/>
          </p:nvSpPr>
          <p:spPr>
            <a:xfrm flipH="1">
              <a:off x="5921912" y="4326391"/>
              <a:ext cx="1201803" cy="417335"/>
            </a:xfrm>
            <a:prstGeom prst="round1Rect">
              <a:avLst>
                <a:gd name="adj" fmla="val 16667"/>
              </a:avLst>
            </a:prstGeom>
            <a:solidFill>
              <a:srgbClr val="FFB2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Natural Gas</a:t>
              </a:r>
            </a:p>
          </p:txBody>
        </p:sp>
        <p:sp>
          <p:nvSpPr>
            <p:cNvPr id="20" name="Rectangle : avec coin arrondi 14">
              <a:extLst>
                <a:ext uri="{FF2B5EF4-FFF2-40B4-BE49-F238E27FC236}">
                  <a16:creationId xmlns:a16="http://schemas.microsoft.com/office/drawing/2014/main" id="{310961C8-1548-AA79-7C38-1B9FC1FA94C7}"/>
                </a:ext>
              </a:extLst>
            </p:cNvPr>
            <p:cNvSpPr/>
            <p:nvPr/>
          </p:nvSpPr>
          <p:spPr>
            <a:xfrm flipH="1">
              <a:off x="6480000" y="4749677"/>
              <a:ext cx="604298" cy="216753"/>
            </a:xfrm>
            <a:prstGeom prst="round1Rect">
              <a:avLst>
                <a:gd name="adj" fmla="val 16667"/>
              </a:avLst>
            </a:prstGeom>
            <a:solidFill>
              <a:srgbClr val="ECE97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700" b="1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LPG</a:t>
              </a:r>
            </a:p>
          </p:txBody>
        </p:sp>
        <p:sp>
          <p:nvSpPr>
            <p:cNvPr id="22" name="Rectangle : avec coin arrondi 16">
              <a:extLst>
                <a:ext uri="{FF2B5EF4-FFF2-40B4-BE49-F238E27FC236}">
                  <a16:creationId xmlns:a16="http://schemas.microsoft.com/office/drawing/2014/main" id="{6CA53B6E-EEB2-4734-9A70-28BB232C5F5A}"/>
                </a:ext>
              </a:extLst>
            </p:cNvPr>
            <p:cNvSpPr/>
            <p:nvPr/>
          </p:nvSpPr>
          <p:spPr>
            <a:xfrm>
              <a:off x="5951628" y="5688649"/>
              <a:ext cx="1030057" cy="236607"/>
            </a:xfrm>
            <a:prstGeom prst="round1Rect">
              <a:avLst>
                <a:gd name="adj" fmla="val 16667"/>
              </a:avLst>
            </a:prstGeom>
            <a:solidFill>
              <a:srgbClr val="4A90E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 gas</a:t>
              </a:r>
            </a:p>
          </p:txBody>
        </p:sp>
        <p:sp>
          <p:nvSpPr>
            <p:cNvPr id="24" name="Rectangle : avec coin arrondi 18">
              <a:extLst>
                <a:ext uri="{FF2B5EF4-FFF2-40B4-BE49-F238E27FC236}">
                  <a16:creationId xmlns:a16="http://schemas.microsoft.com/office/drawing/2014/main" id="{863907B3-9F75-01DD-BBC1-847AFA07725C}"/>
                </a:ext>
              </a:extLst>
            </p:cNvPr>
            <p:cNvSpPr/>
            <p:nvPr/>
          </p:nvSpPr>
          <p:spPr>
            <a:xfrm>
              <a:off x="5823940" y="5290015"/>
              <a:ext cx="1299775" cy="331073"/>
            </a:xfrm>
            <a:prstGeom prst="round1Rect">
              <a:avLst>
                <a:gd name="adj" fmla="val 16667"/>
              </a:avLst>
            </a:prstGeom>
            <a:solidFill>
              <a:srgbClr val="4A90E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H</a:t>
              </a:r>
              <a:r>
                <a:rPr lang="fr-FR" sz="800" b="1" baseline="-2500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  <a:r>
                <a:rPr lang="fr-FR" sz="8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lang="fr-FR" sz="800" b="1" err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from</a:t>
              </a:r>
              <a:r>
                <a:rPr lang="fr-FR" sz="8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CRU</a:t>
              </a:r>
            </a:p>
          </p:txBody>
        </p:sp>
        <p:sp>
          <p:nvSpPr>
            <p:cNvPr id="26" name="Rectangle : avec coin arrondi 20">
              <a:extLst>
                <a:ext uri="{FF2B5EF4-FFF2-40B4-BE49-F238E27FC236}">
                  <a16:creationId xmlns:a16="http://schemas.microsoft.com/office/drawing/2014/main" id="{8B2F8403-5357-5EC8-E6F2-3629374EB8FF}"/>
                </a:ext>
              </a:extLst>
            </p:cNvPr>
            <p:cNvSpPr/>
            <p:nvPr/>
          </p:nvSpPr>
          <p:spPr>
            <a:xfrm>
              <a:off x="5823941" y="5019845"/>
              <a:ext cx="1134299" cy="270169"/>
            </a:xfrm>
            <a:prstGeom prst="round1Rect">
              <a:avLst>
                <a:gd name="adj" fmla="val 16667"/>
              </a:avLst>
            </a:prstGeom>
            <a:solidFill>
              <a:srgbClr val="4A90E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Tail </a:t>
              </a:r>
              <a:r>
                <a:rPr lang="fr-FR" sz="800" b="1" err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gas</a:t>
              </a:r>
              <a:endParaRPr lang="fr-FR" sz="8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 : avec coin arrondi 22">
              <a:extLst>
                <a:ext uri="{FF2B5EF4-FFF2-40B4-BE49-F238E27FC236}">
                  <a16:creationId xmlns:a16="http://schemas.microsoft.com/office/drawing/2014/main" id="{292430F4-45C5-CF40-42A8-8E157C1AEA4E}"/>
                </a:ext>
              </a:extLst>
            </p:cNvPr>
            <p:cNvSpPr/>
            <p:nvPr/>
          </p:nvSpPr>
          <p:spPr>
            <a:xfrm>
              <a:off x="10047633" y="1741269"/>
              <a:ext cx="1277767" cy="547909"/>
            </a:xfrm>
            <a:prstGeom prst="round1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Fuel Gas Mix Drum</a:t>
              </a:r>
            </a:p>
          </p:txBody>
        </p:sp>
        <p:sp>
          <p:nvSpPr>
            <p:cNvPr id="30" name="Rectangle : avec coin arrondi 24">
              <a:extLst>
                <a:ext uri="{FF2B5EF4-FFF2-40B4-BE49-F238E27FC236}">
                  <a16:creationId xmlns:a16="http://schemas.microsoft.com/office/drawing/2014/main" id="{1FFE7B3B-20D0-0588-9E8E-602BE227E42E}"/>
                </a:ext>
              </a:extLst>
            </p:cNvPr>
            <p:cNvSpPr/>
            <p:nvPr/>
          </p:nvSpPr>
          <p:spPr>
            <a:xfrm>
              <a:off x="10040048" y="2349497"/>
              <a:ext cx="1239136" cy="522809"/>
            </a:xfrm>
            <a:prstGeom prst="round1Rect">
              <a:avLst>
                <a:gd name="adj" fmla="val 16667"/>
              </a:avLst>
            </a:prstGeom>
            <a:solidFill>
              <a:srgbClr val="F6462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7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H</a:t>
              </a:r>
              <a:r>
                <a:rPr lang="fr-FR" sz="700" b="1" baseline="-2500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  <a:r>
                <a:rPr lang="fr-FR" sz="7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to process / Waste</a:t>
              </a:r>
            </a:p>
          </p:txBody>
        </p:sp>
        <p:sp>
          <p:nvSpPr>
            <p:cNvPr id="1024" name="Rectangle : avec coin arrondi 26">
              <a:extLst>
                <a:ext uri="{FF2B5EF4-FFF2-40B4-BE49-F238E27FC236}">
                  <a16:creationId xmlns:a16="http://schemas.microsoft.com/office/drawing/2014/main" id="{F58DCB31-29BC-62C7-BB9E-B5CA8E735F0D}"/>
                </a:ext>
              </a:extLst>
            </p:cNvPr>
            <p:cNvSpPr/>
            <p:nvPr/>
          </p:nvSpPr>
          <p:spPr>
            <a:xfrm>
              <a:off x="10040048" y="2912975"/>
              <a:ext cx="1258451" cy="383060"/>
            </a:xfrm>
            <a:prstGeom prst="round1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 Gas to Boiler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7BE879-3B36-E2E1-E0CA-03916B74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F5C88E2-A980-5166-E730-F718B060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CO</a:t>
            </a:r>
            <a:r>
              <a:rPr lang="fr-BE" baseline="-25000"/>
              <a:t>2</a:t>
            </a:r>
            <a:r>
              <a:rPr lang="fr-BE"/>
              <a:t> mass balance</a:t>
            </a:r>
            <a:endParaRPr lang="en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04463-DE1D-F53D-856A-6F4CA7D9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A629B1-4B25-6528-A0F2-62A1F87F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505948-AFC6-4EF6-50CA-B676E04C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9C6AD7-9DC1-0136-5D05-8B006C0DF9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1" y="953236"/>
            <a:ext cx="7986430" cy="3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585756F-3276-12A0-88BA-233E8528BB24}"/>
              </a:ext>
            </a:extLst>
          </p:cNvPr>
          <p:cNvGrpSpPr/>
          <p:nvPr/>
        </p:nvGrpSpPr>
        <p:grpSpPr>
          <a:xfrm>
            <a:off x="1014363" y="1435237"/>
            <a:ext cx="7466985" cy="3511215"/>
            <a:chOff x="1014363" y="1435237"/>
            <a:chExt cx="7466985" cy="351121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FF4B6E9-029F-A813-01DF-1CCABBFDD0C4}"/>
                </a:ext>
              </a:extLst>
            </p:cNvPr>
            <p:cNvSpPr/>
            <p:nvPr/>
          </p:nvSpPr>
          <p:spPr>
            <a:xfrm>
              <a:off x="1014363" y="1836964"/>
              <a:ext cx="275593" cy="106135"/>
            </a:xfrm>
            <a:prstGeom prst="rect">
              <a:avLst/>
            </a:prstGeom>
            <a:solidFill>
              <a:srgbClr val="5E4F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E5E7A3-02E6-08A6-20BB-99F61C17FF85}"/>
                </a:ext>
              </a:extLst>
            </p:cNvPr>
            <p:cNvSpPr/>
            <p:nvPr/>
          </p:nvSpPr>
          <p:spPr>
            <a:xfrm>
              <a:off x="3640541" y="1584381"/>
              <a:ext cx="275593" cy="106135"/>
            </a:xfrm>
            <a:prstGeom prst="rect">
              <a:avLst/>
            </a:prstGeom>
            <a:solidFill>
              <a:srgbClr val="9E014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EAADC3-CDF4-CF12-9AB3-9A59CC5C0ED0}"/>
                </a:ext>
              </a:extLst>
            </p:cNvPr>
            <p:cNvSpPr/>
            <p:nvPr/>
          </p:nvSpPr>
          <p:spPr>
            <a:xfrm>
              <a:off x="3640540" y="2238911"/>
              <a:ext cx="275593" cy="106135"/>
            </a:xfrm>
            <a:prstGeom prst="rect">
              <a:avLst/>
            </a:prstGeom>
            <a:solidFill>
              <a:srgbClr val="56AD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F18EEC-1BEB-CBF2-D174-45DFD191A222}"/>
                </a:ext>
              </a:extLst>
            </p:cNvPr>
            <p:cNvSpPr/>
            <p:nvPr/>
          </p:nvSpPr>
          <p:spPr>
            <a:xfrm>
              <a:off x="3630647" y="2804031"/>
              <a:ext cx="275593" cy="106135"/>
            </a:xfrm>
            <a:prstGeom prst="rect">
              <a:avLst/>
            </a:prstGeom>
            <a:solidFill>
              <a:srgbClr val="BEE5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E37529-A489-5948-109E-3D8614F8F11B}"/>
                </a:ext>
              </a:extLst>
            </p:cNvPr>
            <p:cNvSpPr/>
            <p:nvPr/>
          </p:nvSpPr>
          <p:spPr>
            <a:xfrm>
              <a:off x="3627190" y="3141641"/>
              <a:ext cx="275593" cy="106135"/>
            </a:xfrm>
            <a:prstGeom prst="rect">
              <a:avLst/>
            </a:prstGeom>
            <a:solidFill>
              <a:srgbClr val="FBF8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6FF28C-FF88-A405-2714-5D342FA5B504}"/>
                </a:ext>
              </a:extLst>
            </p:cNvPr>
            <p:cNvSpPr/>
            <p:nvPr/>
          </p:nvSpPr>
          <p:spPr>
            <a:xfrm>
              <a:off x="6048526" y="1474163"/>
              <a:ext cx="275593" cy="106135"/>
            </a:xfrm>
            <a:prstGeom prst="rect">
              <a:avLst/>
            </a:prstGeom>
            <a:solidFill>
              <a:srgbClr val="E85E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F0B2D7-272E-1681-C9C1-3888CCD34D0D}"/>
                </a:ext>
              </a:extLst>
            </p:cNvPr>
            <p:cNvSpPr/>
            <p:nvPr/>
          </p:nvSpPr>
          <p:spPr>
            <a:xfrm>
              <a:off x="5981361" y="2787702"/>
              <a:ext cx="275593" cy="106135"/>
            </a:xfrm>
            <a:prstGeom prst="rect">
              <a:avLst/>
            </a:prstGeom>
            <a:solidFill>
              <a:srgbClr val="FDBE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2DE647-865E-D9A0-E505-DE01E53BBAF6}"/>
                </a:ext>
              </a:extLst>
            </p:cNvPr>
            <p:cNvSpPr/>
            <p:nvPr/>
          </p:nvSpPr>
          <p:spPr>
            <a:xfrm>
              <a:off x="8242114" y="1435237"/>
              <a:ext cx="198069" cy="106135"/>
            </a:xfrm>
            <a:prstGeom prst="rect">
              <a:avLst/>
            </a:prstGeom>
            <a:solidFill>
              <a:srgbClr val="E85E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0F6641-C898-C32C-D8F9-5A431BD767C9}"/>
                </a:ext>
              </a:extLst>
            </p:cNvPr>
            <p:cNvSpPr/>
            <p:nvPr/>
          </p:nvSpPr>
          <p:spPr>
            <a:xfrm rot="16200000">
              <a:off x="6397214" y="2862317"/>
              <a:ext cx="3255936" cy="912333"/>
            </a:xfrm>
            <a:prstGeom prst="rect">
              <a:avLst/>
            </a:prstGeom>
            <a:solidFill>
              <a:srgbClr val="FDBE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/>
                <a:t>Stacks from </a:t>
              </a:r>
              <a:r>
                <a:rPr lang="fr-BE" err="1"/>
                <a:t>different</a:t>
              </a:r>
              <a:r>
                <a:rPr lang="fr-BE"/>
                <a:t> </a:t>
              </a:r>
              <a:r>
                <a:rPr lang="fr-BE" err="1"/>
                <a:t>units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83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8489C28-6149-4F77-D326-FAF9766D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5" y="1176449"/>
            <a:ext cx="8018356" cy="3642922"/>
          </a:xfrm>
        </p:spPr>
        <p:txBody>
          <a:bodyPr/>
          <a:lstStyle/>
          <a:p>
            <a:r>
              <a:rPr lang="en-US" sz="1400" dirty="0"/>
              <a:t>Nuclear energy is a new technology to be introduced within a refinery ecosystem, hence the “</a:t>
            </a:r>
            <a:r>
              <a:rPr lang="en-US" sz="1400" b="1" i="1" dirty="0">
                <a:solidFill>
                  <a:schemeClr val="accent2"/>
                </a:solidFill>
              </a:rPr>
              <a:t>path of least resistance</a:t>
            </a:r>
            <a:r>
              <a:rPr lang="en-US" sz="1400" i="1" dirty="0"/>
              <a:t>” </a:t>
            </a:r>
            <a:r>
              <a:rPr lang="en-US" sz="1400" dirty="0"/>
              <a:t>principle should be applied, meaning that: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The planification of energy assets transition should be graded as to leave room for “</a:t>
            </a:r>
            <a:r>
              <a:rPr lang="en-US" sz="1200" i="1" dirty="0">
                <a:solidFill>
                  <a:schemeClr val="accent1"/>
                </a:solidFill>
              </a:rPr>
              <a:t>learning by doing</a:t>
            </a:r>
            <a:r>
              <a:rPr lang="en-US" sz="1200" dirty="0"/>
              <a:t>”;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Priority should be put on the conversion of assets requiring few to </a:t>
            </a:r>
            <a:r>
              <a:rPr lang="en-US" sz="1200" dirty="0">
                <a:solidFill>
                  <a:schemeClr val="accent1"/>
                </a:solidFill>
              </a:rPr>
              <a:t>no re-engineering</a:t>
            </a:r>
            <a:r>
              <a:rPr lang="en-US" sz="1200" dirty="0"/>
              <a:t> as to minimize complexity and capex investment;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With the disruption of the current Product &amp; Energy balance, applications bringing additional value (</a:t>
            </a:r>
            <a:r>
              <a:rPr lang="en-US" sz="1200" dirty="0">
                <a:solidFill>
                  <a:schemeClr val="accent1"/>
                </a:solidFill>
              </a:rPr>
              <a:t>new cash-flow streams</a:t>
            </a:r>
            <a:r>
              <a:rPr lang="en-US" sz="1200" dirty="0"/>
              <a:t>) should be prioritized.</a:t>
            </a:r>
          </a:p>
          <a:p>
            <a:r>
              <a:rPr lang="en-US" sz="1400" dirty="0"/>
              <a:t>As crude oil derivatives market is </a:t>
            </a:r>
            <a:r>
              <a:rPr lang="en-US" sz="1400" b="1" dirty="0">
                <a:solidFill>
                  <a:schemeClr val="accent2"/>
                </a:solidFill>
              </a:rPr>
              <a:t>changing</a:t>
            </a:r>
            <a:r>
              <a:rPr lang="en-US" sz="1400" dirty="0"/>
              <a:t> and </a:t>
            </a:r>
            <a:r>
              <a:rPr lang="en-US" sz="1400" b="1" dirty="0">
                <a:solidFill>
                  <a:schemeClr val="accent2"/>
                </a:solidFill>
              </a:rPr>
              <a:t>uncertain</a:t>
            </a:r>
            <a:r>
              <a:rPr lang="en-US" sz="1400" dirty="0"/>
              <a:t> (e.g. expected decrease of gasoline consumption vs. expected increased demand for Sustainable Aviation Fuel), special attention should be put on: </a:t>
            </a:r>
            <a:r>
              <a:rPr lang="en-US" sz="1400" dirty="0">
                <a:solidFill>
                  <a:schemeClr val="accent1"/>
                </a:solidFill>
              </a:rPr>
              <a:t>scalability</a:t>
            </a:r>
            <a:r>
              <a:rPr lang="en-US" sz="1400" dirty="0"/>
              <a:t>, </a:t>
            </a:r>
            <a:r>
              <a:rPr lang="en-US" sz="1400" dirty="0">
                <a:solidFill>
                  <a:schemeClr val="accent1"/>
                </a:solidFill>
              </a:rPr>
              <a:t>options</a:t>
            </a:r>
            <a:r>
              <a:rPr lang="en-US" sz="1400" dirty="0"/>
              <a:t> and </a:t>
            </a:r>
            <a:r>
              <a:rPr lang="en-US" sz="1400" dirty="0">
                <a:solidFill>
                  <a:schemeClr val="accent1"/>
                </a:solidFill>
              </a:rPr>
              <a:t>exit doors</a:t>
            </a:r>
            <a:r>
              <a:rPr lang="en-US" sz="1400" dirty="0"/>
              <a:t>.</a:t>
            </a:r>
            <a:endParaRPr lang="en-US" sz="12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A9FC99A-4C31-E43C-92E0-3A6E362C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Premises &amp; key principles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8142B5-284E-469B-8471-0A7D6204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BE"/>
              <a:t>10/2024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42D96-6612-3075-9977-8F64287B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Decarbonizing refining processes - SMR deployment paving the way to synthetic fuels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3C81A6-0AFD-4DA5-34C5-AB2DBE7E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56746FC-8549-7809-7134-DDF46BFF9F45}"/>
              </a:ext>
            </a:extLst>
          </p:cNvPr>
          <p:cNvGrpSpPr/>
          <p:nvPr/>
        </p:nvGrpSpPr>
        <p:grpSpPr>
          <a:xfrm>
            <a:off x="2439495" y="2111915"/>
            <a:ext cx="4265010" cy="746865"/>
            <a:chOff x="2439495" y="2111915"/>
            <a:chExt cx="4265010" cy="746865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4CBBAFE9-BA19-469D-D6DE-93D644DB421B}"/>
                </a:ext>
              </a:extLst>
            </p:cNvPr>
            <p:cNvCxnSpPr>
              <a:cxnSpLocks/>
            </p:cNvCxnSpPr>
            <p:nvPr/>
          </p:nvCxnSpPr>
          <p:spPr>
            <a:xfrm>
              <a:off x="2439495" y="2111915"/>
              <a:ext cx="0" cy="63120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4BC8FECA-ECCE-5661-3C63-86268CC53721}"/>
                </a:ext>
              </a:extLst>
            </p:cNvPr>
            <p:cNvCxnSpPr>
              <a:cxnSpLocks/>
            </p:cNvCxnSpPr>
            <p:nvPr/>
          </p:nvCxnSpPr>
          <p:spPr>
            <a:xfrm>
              <a:off x="2439495" y="2743119"/>
              <a:ext cx="76115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C1297832-3E35-3DE1-4E8D-8D24A69532AF}"/>
                </a:ext>
              </a:extLst>
            </p:cNvPr>
            <p:cNvCxnSpPr>
              <a:cxnSpLocks/>
            </p:cNvCxnSpPr>
            <p:nvPr/>
          </p:nvCxnSpPr>
          <p:spPr>
            <a:xfrm>
              <a:off x="3112470" y="2292922"/>
              <a:ext cx="0" cy="45019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ABFA7FBC-9645-08B6-9042-69DE09A7B06B}"/>
                </a:ext>
              </a:extLst>
            </p:cNvPr>
            <p:cNvCxnSpPr>
              <a:cxnSpLocks/>
            </p:cNvCxnSpPr>
            <p:nvPr/>
          </p:nvCxnSpPr>
          <p:spPr>
            <a:xfrm>
              <a:off x="3112470" y="2295243"/>
              <a:ext cx="4641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DFB49FE2-04CE-74DC-FD85-39A64F6BF82E}"/>
                </a:ext>
              </a:extLst>
            </p:cNvPr>
            <p:cNvCxnSpPr>
              <a:cxnSpLocks/>
            </p:cNvCxnSpPr>
            <p:nvPr/>
          </p:nvCxnSpPr>
          <p:spPr>
            <a:xfrm>
              <a:off x="3776162" y="2111915"/>
              <a:ext cx="0" cy="63120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7CDECEB-DAFF-3AD8-66CD-A8AE2DA9F096}"/>
                </a:ext>
              </a:extLst>
            </p:cNvPr>
            <p:cNvCxnSpPr>
              <a:cxnSpLocks/>
            </p:cNvCxnSpPr>
            <p:nvPr/>
          </p:nvCxnSpPr>
          <p:spPr>
            <a:xfrm>
              <a:off x="3776162" y="2743119"/>
              <a:ext cx="76115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195DC94C-91DB-E733-8851-DAC82F0D1BB3}"/>
                </a:ext>
              </a:extLst>
            </p:cNvPr>
            <p:cNvCxnSpPr>
              <a:cxnSpLocks/>
            </p:cNvCxnSpPr>
            <p:nvPr/>
          </p:nvCxnSpPr>
          <p:spPr>
            <a:xfrm>
              <a:off x="4449137" y="2292922"/>
              <a:ext cx="0" cy="9746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1984CDC-752D-29DE-8518-CF47D3A92BC8}"/>
                </a:ext>
              </a:extLst>
            </p:cNvPr>
            <p:cNvCxnSpPr>
              <a:cxnSpLocks/>
            </p:cNvCxnSpPr>
            <p:nvPr/>
          </p:nvCxnSpPr>
          <p:spPr>
            <a:xfrm>
              <a:off x="4449137" y="2295243"/>
              <a:ext cx="4641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3932C20A-A12B-D976-5EA2-8ED4447B054D}"/>
                </a:ext>
              </a:extLst>
            </p:cNvPr>
            <p:cNvCxnSpPr>
              <a:cxnSpLocks/>
            </p:cNvCxnSpPr>
            <p:nvPr/>
          </p:nvCxnSpPr>
          <p:spPr>
            <a:xfrm>
              <a:off x="4026787" y="2566754"/>
              <a:ext cx="0" cy="17636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4B3E9EC1-42D5-25C2-AC71-DB22EB6A666C}"/>
                </a:ext>
              </a:extLst>
            </p:cNvPr>
            <p:cNvCxnSpPr>
              <a:cxnSpLocks/>
            </p:cNvCxnSpPr>
            <p:nvPr/>
          </p:nvCxnSpPr>
          <p:spPr>
            <a:xfrm>
              <a:off x="4026787" y="2566754"/>
              <a:ext cx="25062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8DF0A47B-5910-A790-135B-58EFA029571D}"/>
                </a:ext>
              </a:extLst>
            </p:cNvPr>
            <p:cNvCxnSpPr>
              <a:cxnSpLocks/>
            </p:cNvCxnSpPr>
            <p:nvPr/>
          </p:nvCxnSpPr>
          <p:spPr>
            <a:xfrm>
              <a:off x="4277413" y="2390388"/>
              <a:ext cx="0" cy="17636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559ADBD0-8FE0-6A7C-C448-EF2F257F4369}"/>
                </a:ext>
              </a:extLst>
            </p:cNvPr>
            <p:cNvCxnSpPr>
              <a:cxnSpLocks/>
            </p:cNvCxnSpPr>
            <p:nvPr/>
          </p:nvCxnSpPr>
          <p:spPr>
            <a:xfrm>
              <a:off x="4277413" y="2390388"/>
              <a:ext cx="17172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2644922-9775-7ED5-9D38-A5473B5DE1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691" y="2111915"/>
              <a:ext cx="0" cy="63120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E331C98-FACE-8412-BB9A-D7A303581BA7}"/>
                </a:ext>
              </a:extLst>
            </p:cNvPr>
            <p:cNvCxnSpPr>
              <a:cxnSpLocks/>
            </p:cNvCxnSpPr>
            <p:nvPr/>
          </p:nvCxnSpPr>
          <p:spPr>
            <a:xfrm>
              <a:off x="5101691" y="2743119"/>
              <a:ext cx="761158" cy="0"/>
            </a:xfrm>
            <a:prstGeom prst="line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51518A6-255F-47DA-CB60-7E985F804C22}"/>
                </a:ext>
              </a:extLst>
            </p:cNvPr>
            <p:cNvCxnSpPr>
              <a:cxnSpLocks/>
            </p:cNvCxnSpPr>
            <p:nvPr/>
          </p:nvCxnSpPr>
          <p:spPr>
            <a:xfrm>
              <a:off x="5175950" y="2688585"/>
              <a:ext cx="0" cy="5453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5239BBCF-14E6-0AB4-891E-9906D14A4C1A}"/>
                </a:ext>
              </a:extLst>
            </p:cNvPr>
            <p:cNvCxnSpPr>
              <a:cxnSpLocks/>
            </p:cNvCxnSpPr>
            <p:nvPr/>
          </p:nvCxnSpPr>
          <p:spPr>
            <a:xfrm>
              <a:off x="5175950" y="2689746"/>
              <a:ext cx="7425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144DB7B2-F7E7-74E2-A6CF-47DE46ED4D68}"/>
                </a:ext>
              </a:extLst>
            </p:cNvPr>
            <p:cNvCxnSpPr>
              <a:cxnSpLocks/>
            </p:cNvCxnSpPr>
            <p:nvPr/>
          </p:nvCxnSpPr>
          <p:spPr>
            <a:xfrm>
              <a:off x="5247193" y="2635211"/>
              <a:ext cx="0" cy="5453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788F3F5C-F5E9-08EB-8FF2-1F1EFE71D684}"/>
                </a:ext>
              </a:extLst>
            </p:cNvPr>
            <p:cNvCxnSpPr>
              <a:cxnSpLocks/>
            </p:cNvCxnSpPr>
            <p:nvPr/>
          </p:nvCxnSpPr>
          <p:spPr>
            <a:xfrm>
              <a:off x="5247193" y="2635211"/>
              <a:ext cx="7425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2C73665A-E0E6-7B7D-B17F-4EE1D390AF34}"/>
                </a:ext>
              </a:extLst>
            </p:cNvPr>
            <p:cNvCxnSpPr>
              <a:cxnSpLocks/>
            </p:cNvCxnSpPr>
            <p:nvPr/>
          </p:nvCxnSpPr>
          <p:spPr>
            <a:xfrm>
              <a:off x="5320292" y="2582998"/>
              <a:ext cx="0" cy="5453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160C254B-236C-2A2A-41D4-9B91E3EC1D12}"/>
                </a:ext>
              </a:extLst>
            </p:cNvPr>
            <p:cNvCxnSpPr>
              <a:cxnSpLocks/>
            </p:cNvCxnSpPr>
            <p:nvPr/>
          </p:nvCxnSpPr>
          <p:spPr>
            <a:xfrm>
              <a:off x="5320292" y="2582998"/>
              <a:ext cx="7425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72B7F3CB-BAEF-8A72-BE96-DA8BA04C8FDB}"/>
                </a:ext>
              </a:extLst>
            </p:cNvPr>
            <p:cNvCxnSpPr>
              <a:cxnSpLocks/>
            </p:cNvCxnSpPr>
            <p:nvPr/>
          </p:nvCxnSpPr>
          <p:spPr>
            <a:xfrm>
              <a:off x="5392230" y="2524983"/>
              <a:ext cx="0" cy="5453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60DE050A-87AF-10EA-208F-50B0453A9923}"/>
                </a:ext>
              </a:extLst>
            </p:cNvPr>
            <p:cNvCxnSpPr>
              <a:cxnSpLocks/>
            </p:cNvCxnSpPr>
            <p:nvPr/>
          </p:nvCxnSpPr>
          <p:spPr>
            <a:xfrm>
              <a:off x="5392230" y="2524983"/>
              <a:ext cx="7425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5C4EF183-A904-4962-FEDC-ED5DFBA3B951}"/>
                </a:ext>
              </a:extLst>
            </p:cNvPr>
            <p:cNvCxnSpPr>
              <a:cxnSpLocks/>
            </p:cNvCxnSpPr>
            <p:nvPr/>
          </p:nvCxnSpPr>
          <p:spPr>
            <a:xfrm>
              <a:off x="5464169" y="2469288"/>
              <a:ext cx="0" cy="5453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918AFADE-F34B-7C5C-802D-29FD6145035D}"/>
                </a:ext>
              </a:extLst>
            </p:cNvPr>
            <p:cNvCxnSpPr>
              <a:cxnSpLocks/>
            </p:cNvCxnSpPr>
            <p:nvPr/>
          </p:nvCxnSpPr>
          <p:spPr>
            <a:xfrm>
              <a:off x="5464169" y="2469288"/>
              <a:ext cx="7425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051C438C-08DB-2891-AE99-845560E64ED6}"/>
                </a:ext>
              </a:extLst>
            </p:cNvPr>
            <p:cNvCxnSpPr>
              <a:cxnSpLocks/>
            </p:cNvCxnSpPr>
            <p:nvPr/>
          </p:nvCxnSpPr>
          <p:spPr>
            <a:xfrm>
              <a:off x="5537268" y="2414754"/>
              <a:ext cx="0" cy="5453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9C54FE1-3881-E24A-E512-F92BC0955CAA}"/>
                </a:ext>
              </a:extLst>
            </p:cNvPr>
            <p:cNvCxnSpPr>
              <a:cxnSpLocks/>
            </p:cNvCxnSpPr>
            <p:nvPr/>
          </p:nvCxnSpPr>
          <p:spPr>
            <a:xfrm>
              <a:off x="5537268" y="2414754"/>
              <a:ext cx="7425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41CDF7BE-F490-4C5C-4438-84CC1C5897BC}"/>
                </a:ext>
              </a:extLst>
            </p:cNvPr>
            <p:cNvCxnSpPr>
              <a:cxnSpLocks/>
            </p:cNvCxnSpPr>
            <p:nvPr/>
          </p:nvCxnSpPr>
          <p:spPr>
            <a:xfrm>
              <a:off x="5611527" y="2363120"/>
              <a:ext cx="0" cy="5453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BBEA263-72A6-6773-9AC9-E4490B25EABF}"/>
                </a:ext>
              </a:extLst>
            </p:cNvPr>
            <p:cNvCxnSpPr>
              <a:cxnSpLocks/>
            </p:cNvCxnSpPr>
            <p:nvPr/>
          </p:nvCxnSpPr>
          <p:spPr>
            <a:xfrm>
              <a:off x="5611527" y="2363120"/>
              <a:ext cx="7425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5B8C1CEA-9C1A-7481-7914-86D6F1588EF4}"/>
                </a:ext>
              </a:extLst>
            </p:cNvPr>
            <p:cNvCxnSpPr>
              <a:cxnSpLocks/>
            </p:cNvCxnSpPr>
            <p:nvPr/>
          </p:nvCxnSpPr>
          <p:spPr>
            <a:xfrm>
              <a:off x="5685786" y="2292922"/>
              <a:ext cx="0" cy="7135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6AADEBE-A222-693B-093D-2582A5C7061C}"/>
                </a:ext>
              </a:extLst>
            </p:cNvPr>
            <p:cNvCxnSpPr>
              <a:cxnSpLocks/>
            </p:cNvCxnSpPr>
            <p:nvPr/>
          </p:nvCxnSpPr>
          <p:spPr>
            <a:xfrm>
              <a:off x="5685786" y="2292922"/>
              <a:ext cx="148287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7AC49475-48BA-A138-724D-A60C98EE857B}"/>
                </a:ext>
              </a:extLst>
            </p:cNvPr>
            <p:cNvSpPr txBox="1"/>
            <p:nvPr/>
          </p:nvSpPr>
          <p:spPr>
            <a:xfrm>
              <a:off x="3355626" y="2343794"/>
              <a:ext cx="303288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BE" sz="1400">
                  <a:latin typeface="+mj-lt"/>
                </a:rPr>
                <a:t>&lt;</a:t>
              </a:r>
              <a:endParaRPr lang="en-BE" sz="1400">
                <a:latin typeface="+mj-lt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082E13BD-60C7-2029-6A2C-DC9825EB0A76}"/>
                </a:ext>
              </a:extLst>
            </p:cNvPr>
            <p:cNvSpPr txBox="1"/>
            <p:nvPr/>
          </p:nvSpPr>
          <p:spPr>
            <a:xfrm>
              <a:off x="4701086" y="2343794"/>
              <a:ext cx="303288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BE" sz="1400">
                  <a:latin typeface="+mj-lt"/>
                </a:rPr>
                <a:t>&lt;</a:t>
              </a:r>
              <a:endParaRPr lang="en-BE" sz="1400">
                <a:latin typeface="+mj-lt"/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6CFDB27C-48EB-EDAD-98CA-3F60B6EF0F4A}"/>
                </a:ext>
              </a:extLst>
            </p:cNvPr>
            <p:cNvSpPr txBox="1"/>
            <p:nvPr/>
          </p:nvSpPr>
          <p:spPr>
            <a:xfrm>
              <a:off x="5886652" y="2643336"/>
              <a:ext cx="817853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BE" sz="800">
                  <a:latin typeface="+mj-lt"/>
                </a:rPr>
                <a:t>Investment</a:t>
              </a:r>
              <a:endParaRPr lang="en-BE" sz="800">
                <a:latin typeface="+mj-lt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9CB003E-897E-E6B4-81B3-8B7E5B66AB94}"/>
                </a:ext>
              </a:extLst>
            </p:cNvPr>
            <p:cNvSpPr txBox="1"/>
            <p:nvPr/>
          </p:nvSpPr>
          <p:spPr>
            <a:xfrm>
              <a:off x="5889058" y="2187521"/>
              <a:ext cx="813043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BE" sz="800">
                  <a:latin typeface="+mj-lt"/>
                </a:rPr>
                <a:t>Conversion</a:t>
              </a:r>
              <a:endParaRPr lang="en-BE" sz="8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67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ENGIE_Blue">
  <a:themeElements>
    <a:clrScheme name="Tractebel - Corporate &amp; BLs colors">
      <a:dk1>
        <a:srgbClr val="343A3C"/>
      </a:dk1>
      <a:lt1>
        <a:srgbClr val="FFFFFF"/>
      </a:lt1>
      <a:dk2>
        <a:srgbClr val="000000"/>
      </a:dk2>
      <a:lt2>
        <a:srgbClr val="F0F1F1"/>
      </a:lt2>
      <a:accent1>
        <a:srgbClr val="00AAFF"/>
      </a:accent1>
      <a:accent2>
        <a:srgbClr val="1C2691"/>
      </a:accent2>
      <a:accent3>
        <a:srgbClr val="80C341"/>
      </a:accent3>
      <a:accent4>
        <a:srgbClr val="00AF61"/>
      </a:accent4>
      <a:accent5>
        <a:srgbClr val="37B9C3"/>
      </a:accent5>
      <a:accent6>
        <a:srgbClr val="008FD3"/>
      </a:accent6>
      <a:hlink>
        <a:srgbClr val="E74950"/>
      </a:hlink>
      <a:folHlink>
        <a:srgbClr val="F78A3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_Tractebel_Brand-Identity_2020-Briefing" id="{30E11C21-3D01-0A44-912C-B3330C253898}" vid="{8AC5DAD2-DCF7-2343-B806-AF31881B8CD0}"/>
    </a:ext>
  </a:extLst>
</a:theme>
</file>

<file path=ppt/theme/theme2.xml><?xml version="1.0" encoding="utf-8"?>
<a:theme xmlns:a="http://schemas.openxmlformats.org/drawingml/2006/main" name="1_ENGIE_Blue">
  <a:themeElements>
    <a:clrScheme name="Tractebel - Corporate &amp; BLs colors">
      <a:dk1>
        <a:srgbClr val="343A3C"/>
      </a:dk1>
      <a:lt1>
        <a:srgbClr val="FFFFFF"/>
      </a:lt1>
      <a:dk2>
        <a:srgbClr val="000000"/>
      </a:dk2>
      <a:lt2>
        <a:srgbClr val="F0F1F1"/>
      </a:lt2>
      <a:accent1>
        <a:srgbClr val="00AAFF"/>
      </a:accent1>
      <a:accent2>
        <a:srgbClr val="1C2691"/>
      </a:accent2>
      <a:accent3>
        <a:srgbClr val="80C341"/>
      </a:accent3>
      <a:accent4>
        <a:srgbClr val="00AF61"/>
      </a:accent4>
      <a:accent5>
        <a:srgbClr val="37B9C3"/>
      </a:accent5>
      <a:accent6>
        <a:srgbClr val="008FD3"/>
      </a:accent6>
      <a:hlink>
        <a:srgbClr val="E74950"/>
      </a:hlink>
      <a:folHlink>
        <a:srgbClr val="F78A3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_Tractebel_Brand-Identity_2020-Briefing" id="{30E11C21-3D01-0A44-912C-B3330C253898}" vid="{8AC5DAD2-DCF7-2343-B806-AF31881B8CD0}"/>
    </a:ext>
  </a:extLst>
</a:theme>
</file>

<file path=ppt/theme/theme3.xml><?xml version="1.0" encoding="utf-8"?>
<a:theme xmlns:a="http://schemas.openxmlformats.org/drawingml/2006/main" name="ENGIE_Blue">
  <a:themeElements>
    <a:clrScheme name="Tractebel - Corporate &amp; BLs colors">
      <a:dk1>
        <a:srgbClr val="343A3C"/>
      </a:dk1>
      <a:lt1>
        <a:srgbClr val="FFFFFF"/>
      </a:lt1>
      <a:dk2>
        <a:srgbClr val="000000"/>
      </a:dk2>
      <a:lt2>
        <a:srgbClr val="F0F1F1"/>
      </a:lt2>
      <a:accent1>
        <a:srgbClr val="00AAFF"/>
      </a:accent1>
      <a:accent2>
        <a:srgbClr val="1C2691"/>
      </a:accent2>
      <a:accent3>
        <a:srgbClr val="80C341"/>
      </a:accent3>
      <a:accent4>
        <a:srgbClr val="00AF61"/>
      </a:accent4>
      <a:accent5>
        <a:srgbClr val="37B9C3"/>
      </a:accent5>
      <a:accent6>
        <a:srgbClr val="008FD3"/>
      </a:accent6>
      <a:hlink>
        <a:srgbClr val="E74950"/>
      </a:hlink>
      <a:folHlink>
        <a:srgbClr val="F78A3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_Tractebel_Brand-Identity_2020-Briefing" id="{30E11C21-3D01-0A44-912C-B3330C253898}" vid="{8AC5DAD2-DCF7-2343-B806-AF31881B8CD0}"/>
    </a:ext>
  </a:extLst>
</a:theme>
</file>

<file path=ppt/theme/theme4.xml><?xml version="1.0" encoding="utf-8"?>
<a:theme xmlns:a="http://schemas.openxmlformats.org/drawingml/2006/main" name="2_ENGIE_Blue">
  <a:themeElements>
    <a:clrScheme name="Tractebel - Corporate &amp; BLs colors">
      <a:dk1>
        <a:srgbClr val="343A3C"/>
      </a:dk1>
      <a:lt1>
        <a:srgbClr val="FFFFFF"/>
      </a:lt1>
      <a:dk2>
        <a:srgbClr val="000000"/>
      </a:dk2>
      <a:lt2>
        <a:srgbClr val="F0F1F1"/>
      </a:lt2>
      <a:accent1>
        <a:srgbClr val="00AAFF"/>
      </a:accent1>
      <a:accent2>
        <a:srgbClr val="1C2691"/>
      </a:accent2>
      <a:accent3>
        <a:srgbClr val="80C341"/>
      </a:accent3>
      <a:accent4>
        <a:srgbClr val="00AF61"/>
      </a:accent4>
      <a:accent5>
        <a:srgbClr val="37B9C3"/>
      </a:accent5>
      <a:accent6>
        <a:srgbClr val="008FD3"/>
      </a:accent6>
      <a:hlink>
        <a:srgbClr val="E74950"/>
      </a:hlink>
      <a:folHlink>
        <a:srgbClr val="F78A3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_Tractebel_Brand-Identity_2020-Briefing" id="{30E11C21-3D01-0A44-912C-B3330C253898}" vid="{8AC5DAD2-DCF7-2343-B806-AF31881B8CD0}"/>
    </a:ext>
  </a:extLst>
</a:theme>
</file>

<file path=ppt/theme/theme5.xml><?xml version="1.0" encoding="utf-8"?>
<a:theme xmlns:a="http://schemas.openxmlformats.org/drawingml/2006/main" name="ENGIE_Blue">
  <a:themeElements>
    <a:clrScheme name="Tractebel - Corporate &amp; BLs colors">
      <a:dk1>
        <a:srgbClr val="343A3C"/>
      </a:dk1>
      <a:lt1>
        <a:srgbClr val="FFFFFF"/>
      </a:lt1>
      <a:dk2>
        <a:srgbClr val="000000"/>
      </a:dk2>
      <a:lt2>
        <a:srgbClr val="F0F1F1"/>
      </a:lt2>
      <a:accent1>
        <a:srgbClr val="00AAFF"/>
      </a:accent1>
      <a:accent2>
        <a:srgbClr val="1C2691"/>
      </a:accent2>
      <a:accent3>
        <a:srgbClr val="80C341"/>
      </a:accent3>
      <a:accent4>
        <a:srgbClr val="00AF61"/>
      </a:accent4>
      <a:accent5>
        <a:srgbClr val="37B9C3"/>
      </a:accent5>
      <a:accent6>
        <a:srgbClr val="008FD3"/>
      </a:accent6>
      <a:hlink>
        <a:srgbClr val="E74950"/>
      </a:hlink>
      <a:folHlink>
        <a:srgbClr val="F78A3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_Tractebel_Brand-Identity_2020-Briefing" id="{30E11C21-3D01-0A44-912C-B3330C253898}" vid="{8AC5DAD2-DCF7-2343-B806-AF31881B8CD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205627-28bf-4363-8e47-f94fa206549f">
      <Terms xmlns="http://schemas.microsoft.com/office/infopath/2007/PartnerControls"/>
    </lcf76f155ced4ddcb4097134ff3c332f>
    <SharedWithUsers xmlns="7ffe82c6-be35-41ee-8e6d-67ce642e24b4">
      <UserInfo>
        <DisplayName>SCHRYVERS Vincent (TRACTEBEL - BELGIUM)</DisplayName>
        <AccountId>19</AccountId>
        <AccountType/>
      </UserInfo>
    </SharedWithUsers>
    <Note xmlns="ff205627-28bf-4363-8e47-f94fa206549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2EDC311958243BDEE7C3EC6649E2C" ma:contentTypeVersion="14" ma:contentTypeDescription="Create a new document." ma:contentTypeScope="" ma:versionID="808ea1025c39859be52bd1183c9a3bc4">
  <xsd:schema xmlns:xsd="http://www.w3.org/2001/XMLSchema" xmlns:xs="http://www.w3.org/2001/XMLSchema" xmlns:p="http://schemas.microsoft.com/office/2006/metadata/properties" xmlns:ns2="ff205627-28bf-4363-8e47-f94fa206549f" xmlns:ns3="7ffe82c6-be35-41ee-8e6d-67ce642e24b4" targetNamespace="http://schemas.microsoft.com/office/2006/metadata/properties" ma:root="true" ma:fieldsID="6d7e629393d0f0ea5cb5bd76a8a43548" ns2:_="" ns3:_="">
    <xsd:import namespace="ff205627-28bf-4363-8e47-f94fa206549f"/>
    <xsd:import namespace="7ffe82c6-be35-41ee-8e6d-67ce642e24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05627-28bf-4363-8e47-f94fa20654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bf472f7-a010-4b5a-bb99-a26ed4c996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" ma:index="21" nillable="true" ma:displayName="Note" ma:format="Dropdown" ma:internalName="Not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e82c6-be35-41ee-8e6d-67ce642e24b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51AE49-A8AB-4500-A877-B9C54EC65431}">
  <ds:schemaRefs>
    <ds:schemaRef ds:uri="7ffe82c6-be35-41ee-8e6d-67ce642e24b4"/>
    <ds:schemaRef ds:uri="ff205627-28bf-4363-8e47-f94fa20654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B720C7-D3ED-4E6B-913D-8578323A3D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E14B48-4EFA-432F-A4BB-3ADC236BE89F}">
  <ds:schemaRefs>
    <ds:schemaRef ds:uri="7ffe82c6-be35-41ee-8e6d-67ce642e24b4"/>
    <ds:schemaRef ds:uri="ff205627-28bf-4363-8e47-f94fa20654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c51dfc6-08c8-44c0-87c3-0150ef3074ea}" enabled="1" method="Privileged" siteId="{24139d14-c62c-4c47-8bdd-ce71ea1d50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797</Words>
  <Application>Microsoft Office PowerPoint</Application>
  <PresentationFormat>On-screen Show (16:9)</PresentationFormat>
  <Paragraphs>160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Arial </vt:lpstr>
      <vt:lpstr>Arial Black</vt:lpstr>
      <vt:lpstr>Calibri</vt:lpstr>
      <vt:lpstr>Calibri Light</vt:lpstr>
      <vt:lpstr>Courier New</vt:lpstr>
      <vt:lpstr>Wingdings</vt:lpstr>
      <vt:lpstr>ENGIE_Blue</vt:lpstr>
      <vt:lpstr>1_ENGIE_Blue</vt:lpstr>
      <vt:lpstr>ENGIE_Blue</vt:lpstr>
      <vt:lpstr>2_ENGIE_Blue</vt:lpstr>
      <vt:lpstr>ENGIE_Blue</vt:lpstr>
      <vt:lpstr>Office Theme</vt:lpstr>
      <vt:lpstr>PowerPoint Presentation</vt:lpstr>
      <vt:lpstr>Decarbonizing refining processes SMR deployment paving the way to synthetic fuels</vt:lpstr>
      <vt:lpstr>Global reliance on fossil fuels</vt:lpstr>
      <vt:lpstr>Compatibility of SMRs with industrial heat</vt:lpstr>
      <vt:lpstr>Lifecycle of Petroleum Products</vt:lpstr>
      <vt:lpstr>Complexity of installations</vt:lpstr>
      <vt:lpstr>Energy balance</vt:lpstr>
      <vt:lpstr>CO2 mass balance</vt:lpstr>
      <vt:lpstr>Premises &amp; key principles</vt:lpstr>
      <vt:lpstr>PowerPoint Presentation</vt:lpstr>
      <vt:lpstr>Key takeaway on hazard assessment Safety analysis have concluded that external hazards from H2 (Jet fire, Fire ball, Explosion) is not a showstopper for close co-localization (~100m required)</vt:lpstr>
      <vt:lpstr>Conclusion</vt:lpstr>
      <vt:lpstr>Unfolding the vision of advanced nuclear</vt:lpstr>
    </vt:vector>
  </TitlesOfParts>
  <Manager>ENGIE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ENGIE</dc:subject>
  <dc:creator>ANDRÉ Isabelle (TRACTEBEL - BELGIUM)</dc:creator>
  <cp:lastModifiedBy>CONSTANTIN, Alina</cp:lastModifiedBy>
  <cp:revision>8</cp:revision>
  <cp:lastPrinted>2020-04-07T10:18:45Z</cp:lastPrinted>
  <dcterms:created xsi:type="dcterms:W3CDTF">2020-01-15T15:07:59Z</dcterms:created>
  <dcterms:modified xsi:type="dcterms:W3CDTF">2024-10-04T15:48:59Z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51dfc6-08c8-44c0-87c3-0150ef3074ea_Enabled">
    <vt:lpwstr>true</vt:lpwstr>
  </property>
  <property fmtid="{D5CDD505-2E9C-101B-9397-08002B2CF9AE}" pid="3" name="MSIP_Label_3c51dfc6-08c8-44c0-87c3-0150ef3074ea_SetDate">
    <vt:lpwstr>2021-03-12T10:58:26Z</vt:lpwstr>
  </property>
  <property fmtid="{D5CDD505-2E9C-101B-9397-08002B2CF9AE}" pid="4" name="MSIP_Label_3c51dfc6-08c8-44c0-87c3-0150ef3074ea_Method">
    <vt:lpwstr>Privileged</vt:lpwstr>
  </property>
  <property fmtid="{D5CDD505-2E9C-101B-9397-08002B2CF9AE}" pid="5" name="MSIP_Label_3c51dfc6-08c8-44c0-87c3-0150ef3074ea_Name">
    <vt:lpwstr>Unclassified</vt:lpwstr>
  </property>
  <property fmtid="{D5CDD505-2E9C-101B-9397-08002B2CF9AE}" pid="6" name="MSIP_Label_3c51dfc6-08c8-44c0-87c3-0150ef3074ea_SiteId">
    <vt:lpwstr>24139d14-c62c-4c47-8bdd-ce71ea1d50cf</vt:lpwstr>
  </property>
  <property fmtid="{D5CDD505-2E9C-101B-9397-08002B2CF9AE}" pid="7" name="MSIP_Label_3c51dfc6-08c8-44c0-87c3-0150ef3074ea_ActionId">
    <vt:lpwstr>f265ccb3-72c0-4dbc-82fe-8d9e5e31f3a4</vt:lpwstr>
  </property>
  <property fmtid="{D5CDD505-2E9C-101B-9397-08002B2CF9AE}" pid="8" name="MSIP_Label_3c51dfc6-08c8-44c0-87c3-0150ef3074ea_ContentBits">
    <vt:lpwstr>0</vt:lpwstr>
  </property>
  <property fmtid="{D5CDD505-2E9C-101B-9397-08002B2CF9AE}" pid="9" name="ContentTypeId">
    <vt:lpwstr>0x010100BC42EDC311958243BDEE7C3EC6649E2C</vt:lpwstr>
  </property>
  <property fmtid="{D5CDD505-2E9C-101B-9397-08002B2CF9AE}" pid="10" name="Security Classification">
    <vt:lpwstr/>
  </property>
  <property fmtid="{D5CDD505-2E9C-101B-9397-08002B2CF9AE}" pid="11" name="MediaServiceImageTags">
    <vt:lpwstr/>
  </property>
</Properties>
</file>