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8"/>
  </p:notesMasterIdLst>
  <p:sldIdLst>
    <p:sldId id="256" r:id="rId7"/>
    <p:sldId id="257" r:id="rId8"/>
    <p:sldId id="282" r:id="rId9"/>
    <p:sldId id="259" r:id="rId10"/>
    <p:sldId id="261" r:id="rId11"/>
    <p:sldId id="286" r:id="rId12"/>
    <p:sldId id="262" r:id="rId13"/>
    <p:sldId id="263" r:id="rId14"/>
    <p:sldId id="264" r:id="rId15"/>
    <p:sldId id="265" r:id="rId16"/>
    <p:sldId id="287" r:id="rId17"/>
    <p:sldId id="283" r:id="rId18"/>
    <p:sldId id="266" r:id="rId19"/>
    <p:sldId id="284" r:id="rId20"/>
    <p:sldId id="267" r:id="rId21"/>
    <p:sldId id="268" r:id="rId22"/>
    <p:sldId id="269" r:id="rId23"/>
    <p:sldId id="270" r:id="rId24"/>
    <p:sldId id="271" r:id="rId25"/>
    <p:sldId id="272" r:id="rId26"/>
    <p:sldId id="273" r:id="rId27"/>
    <p:sldId id="288" r:id="rId28"/>
    <p:sldId id="289" r:id="rId29"/>
    <p:sldId id="290" r:id="rId30"/>
    <p:sldId id="275" r:id="rId31"/>
    <p:sldId id="291" r:id="rId32"/>
    <p:sldId id="277" r:id="rId33"/>
    <p:sldId id="294" r:id="rId34"/>
    <p:sldId id="295" r:id="rId35"/>
    <p:sldId id="280" r:id="rId36"/>
    <p:sldId id="2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5680E-FCC3-4289-AB26-CFBA92FB33A4}" v="33" dt="2024-10-18T17:24:47.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44" autoAdjust="0"/>
  </p:normalViewPr>
  <p:slideViewPr>
    <p:cSldViewPr snapToGrid="0">
      <p:cViewPr varScale="1">
        <p:scale>
          <a:sx n="74" d="100"/>
          <a:sy n="74" d="100"/>
        </p:scale>
        <p:origin x="88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y Kandil" userId="36063c508780bc70" providerId="LiveId" clId="{7555680E-FCC3-4289-AB26-CFBA92FB33A4}"/>
    <pc:docChg chg="undo redo custSel addSld delSld modSld">
      <pc:chgData name="Magy Kandil" userId="36063c508780bc70" providerId="LiveId" clId="{7555680E-FCC3-4289-AB26-CFBA92FB33A4}" dt="2024-10-18T17:34:12.764" v="1056" actId="2711"/>
      <pc:docMkLst>
        <pc:docMk/>
      </pc:docMkLst>
      <pc:sldChg chg="modSp mod">
        <pc:chgData name="Magy Kandil" userId="36063c508780bc70" providerId="LiveId" clId="{7555680E-FCC3-4289-AB26-CFBA92FB33A4}" dt="2024-10-18T17:24:48.984" v="1026" actId="14"/>
        <pc:sldMkLst>
          <pc:docMk/>
          <pc:sldMk cId="2279447705" sldId="259"/>
        </pc:sldMkLst>
        <pc:spChg chg="mod">
          <ac:chgData name="Magy Kandil" userId="36063c508780bc70" providerId="LiveId" clId="{7555680E-FCC3-4289-AB26-CFBA92FB33A4}" dt="2024-10-18T17:24:48.984" v="1026" actId="14"/>
          <ac:spMkLst>
            <pc:docMk/>
            <pc:sldMk cId="2279447705" sldId="259"/>
            <ac:spMk id="10" creationId="{A33B0659-13C6-2F20-0518-D22C0E526908}"/>
          </ac:spMkLst>
        </pc:spChg>
      </pc:sldChg>
      <pc:sldChg chg="modSp mod">
        <pc:chgData name="Magy Kandil" userId="36063c508780bc70" providerId="LiveId" clId="{7555680E-FCC3-4289-AB26-CFBA92FB33A4}" dt="2024-10-18T17:30:08.557" v="1043" actId="113"/>
        <pc:sldMkLst>
          <pc:docMk/>
          <pc:sldMk cId="45510579" sldId="261"/>
        </pc:sldMkLst>
        <pc:spChg chg="mod">
          <ac:chgData name="Magy Kandil" userId="36063c508780bc70" providerId="LiveId" clId="{7555680E-FCC3-4289-AB26-CFBA92FB33A4}" dt="2024-10-18T17:30:08.557" v="1043" actId="113"/>
          <ac:spMkLst>
            <pc:docMk/>
            <pc:sldMk cId="45510579" sldId="261"/>
            <ac:spMk id="3" creationId="{66D8DFC0-E8DF-9D65-A8C0-34C218F6C421}"/>
          </ac:spMkLst>
        </pc:spChg>
        <pc:spChg chg="mod">
          <ac:chgData name="Magy Kandil" userId="36063c508780bc70" providerId="LiveId" clId="{7555680E-FCC3-4289-AB26-CFBA92FB33A4}" dt="2024-10-18T13:33:50.007" v="43" actId="20577"/>
          <ac:spMkLst>
            <pc:docMk/>
            <pc:sldMk cId="45510579" sldId="261"/>
            <ac:spMk id="4" creationId="{4A6EA9C0-94B2-3D2A-D058-49B8578D4F3C}"/>
          </ac:spMkLst>
        </pc:spChg>
      </pc:sldChg>
      <pc:sldChg chg="modSp mod">
        <pc:chgData name="Magy Kandil" userId="36063c508780bc70" providerId="LiveId" clId="{7555680E-FCC3-4289-AB26-CFBA92FB33A4}" dt="2024-10-18T17:25:18.005" v="1028" actId="12"/>
        <pc:sldMkLst>
          <pc:docMk/>
          <pc:sldMk cId="4287203985" sldId="262"/>
        </pc:sldMkLst>
        <pc:spChg chg="mod">
          <ac:chgData name="Magy Kandil" userId="36063c508780bc70" providerId="LiveId" clId="{7555680E-FCC3-4289-AB26-CFBA92FB33A4}" dt="2024-10-18T17:25:18.005" v="1028" actId="12"/>
          <ac:spMkLst>
            <pc:docMk/>
            <pc:sldMk cId="4287203985" sldId="262"/>
            <ac:spMk id="3" creationId="{176276BC-E89A-F499-6AFB-BAD42F95CBF1}"/>
          </ac:spMkLst>
        </pc:spChg>
      </pc:sldChg>
      <pc:sldChg chg="modSp mod">
        <pc:chgData name="Magy Kandil" userId="36063c508780bc70" providerId="LiveId" clId="{7555680E-FCC3-4289-AB26-CFBA92FB33A4}" dt="2024-10-18T14:13:15.455" v="202" actId="207"/>
        <pc:sldMkLst>
          <pc:docMk/>
          <pc:sldMk cId="1178614007" sldId="263"/>
        </pc:sldMkLst>
        <pc:spChg chg="mod">
          <ac:chgData name="Magy Kandil" userId="36063c508780bc70" providerId="LiveId" clId="{7555680E-FCC3-4289-AB26-CFBA92FB33A4}" dt="2024-10-18T14:13:15.455" v="202" actId="207"/>
          <ac:spMkLst>
            <pc:docMk/>
            <pc:sldMk cId="1178614007" sldId="263"/>
            <ac:spMk id="3" creationId="{76DF4A2E-D28A-9113-2918-BFA5A877FC65}"/>
          </ac:spMkLst>
        </pc:spChg>
      </pc:sldChg>
      <pc:sldChg chg="modSp mod">
        <pc:chgData name="Magy Kandil" userId="36063c508780bc70" providerId="LiveId" clId="{7555680E-FCC3-4289-AB26-CFBA92FB33A4}" dt="2024-10-18T14:12:12.369" v="198" actId="20577"/>
        <pc:sldMkLst>
          <pc:docMk/>
          <pc:sldMk cId="449879395" sldId="265"/>
        </pc:sldMkLst>
        <pc:spChg chg="mod">
          <ac:chgData name="Magy Kandil" userId="36063c508780bc70" providerId="LiveId" clId="{7555680E-FCC3-4289-AB26-CFBA92FB33A4}" dt="2024-10-18T14:12:12.369" v="198" actId="20577"/>
          <ac:spMkLst>
            <pc:docMk/>
            <pc:sldMk cId="449879395" sldId="265"/>
            <ac:spMk id="3" creationId="{208FCD25-6960-CE9B-E28A-AA13DD1BF843}"/>
          </ac:spMkLst>
        </pc:spChg>
      </pc:sldChg>
      <pc:sldChg chg="modSp mod">
        <pc:chgData name="Magy Kandil" userId="36063c508780bc70" providerId="LiveId" clId="{7555680E-FCC3-4289-AB26-CFBA92FB33A4}" dt="2024-10-18T14:26:51.292" v="273" actId="27636"/>
        <pc:sldMkLst>
          <pc:docMk/>
          <pc:sldMk cId="3641444001" sldId="266"/>
        </pc:sldMkLst>
        <pc:spChg chg="mod">
          <ac:chgData name="Magy Kandil" userId="36063c508780bc70" providerId="LiveId" clId="{7555680E-FCC3-4289-AB26-CFBA92FB33A4}" dt="2024-10-18T14:26:51.292" v="273" actId="27636"/>
          <ac:spMkLst>
            <pc:docMk/>
            <pc:sldMk cId="3641444001" sldId="266"/>
            <ac:spMk id="3" creationId="{755A1FC1-D09B-4BB8-3E68-B621179D38AD}"/>
          </ac:spMkLst>
        </pc:spChg>
      </pc:sldChg>
      <pc:sldChg chg="modSp mod">
        <pc:chgData name="Magy Kandil" userId="36063c508780bc70" providerId="LiveId" clId="{7555680E-FCC3-4289-AB26-CFBA92FB33A4}" dt="2024-10-18T14:43:39.283" v="354" actId="12"/>
        <pc:sldMkLst>
          <pc:docMk/>
          <pc:sldMk cId="2433279053" sldId="267"/>
        </pc:sldMkLst>
        <pc:spChg chg="mod">
          <ac:chgData name="Magy Kandil" userId="36063c508780bc70" providerId="LiveId" clId="{7555680E-FCC3-4289-AB26-CFBA92FB33A4}" dt="2024-10-18T14:43:39.283" v="354" actId="12"/>
          <ac:spMkLst>
            <pc:docMk/>
            <pc:sldMk cId="2433279053" sldId="267"/>
            <ac:spMk id="3" creationId="{503E877A-6C4E-D244-0EAA-CBF075055275}"/>
          </ac:spMkLst>
        </pc:spChg>
      </pc:sldChg>
      <pc:sldChg chg="modSp mod">
        <pc:chgData name="Magy Kandil" userId="36063c508780bc70" providerId="LiveId" clId="{7555680E-FCC3-4289-AB26-CFBA92FB33A4}" dt="2024-10-18T17:25:50.116" v="1029" actId="2711"/>
        <pc:sldMkLst>
          <pc:docMk/>
          <pc:sldMk cId="4269022470" sldId="268"/>
        </pc:sldMkLst>
        <pc:spChg chg="mod">
          <ac:chgData name="Magy Kandil" userId="36063c508780bc70" providerId="LiveId" clId="{7555680E-FCC3-4289-AB26-CFBA92FB33A4}" dt="2024-10-18T17:25:50.116" v="1029" actId="2711"/>
          <ac:spMkLst>
            <pc:docMk/>
            <pc:sldMk cId="4269022470" sldId="268"/>
            <ac:spMk id="3" creationId="{10AC4E9D-C3FE-A16B-9212-CE5F340B56CA}"/>
          </ac:spMkLst>
        </pc:spChg>
      </pc:sldChg>
      <pc:sldChg chg="modSp mod">
        <pc:chgData name="Magy Kandil" userId="36063c508780bc70" providerId="LiveId" clId="{7555680E-FCC3-4289-AB26-CFBA92FB33A4}" dt="2024-10-18T17:33:30.049" v="1053" actId="27636"/>
        <pc:sldMkLst>
          <pc:docMk/>
          <pc:sldMk cId="3491902826" sldId="269"/>
        </pc:sldMkLst>
        <pc:spChg chg="mod">
          <ac:chgData name="Magy Kandil" userId="36063c508780bc70" providerId="LiveId" clId="{7555680E-FCC3-4289-AB26-CFBA92FB33A4}" dt="2024-10-18T17:33:30.049" v="1053" actId="27636"/>
          <ac:spMkLst>
            <pc:docMk/>
            <pc:sldMk cId="3491902826" sldId="269"/>
            <ac:spMk id="3" creationId="{226F334E-A97A-E211-5FE6-B924DB1D89E8}"/>
          </ac:spMkLst>
        </pc:spChg>
      </pc:sldChg>
      <pc:sldChg chg="delSp modSp mod">
        <pc:chgData name="Magy Kandil" userId="36063c508780bc70" providerId="LiveId" clId="{7555680E-FCC3-4289-AB26-CFBA92FB33A4}" dt="2024-10-18T14:52:04.282" v="390" actId="5793"/>
        <pc:sldMkLst>
          <pc:docMk/>
          <pc:sldMk cId="3211746777" sldId="270"/>
        </pc:sldMkLst>
        <pc:spChg chg="mod">
          <ac:chgData name="Magy Kandil" userId="36063c508780bc70" providerId="LiveId" clId="{7555680E-FCC3-4289-AB26-CFBA92FB33A4}" dt="2024-10-18T14:50:40.734" v="382" actId="2710"/>
          <ac:spMkLst>
            <pc:docMk/>
            <pc:sldMk cId="3211746777" sldId="270"/>
            <ac:spMk id="3" creationId="{E92E2521-D6F7-CD29-7CB1-40AA3CEEA540}"/>
          </ac:spMkLst>
        </pc:spChg>
        <pc:spChg chg="mod">
          <ac:chgData name="Magy Kandil" userId="36063c508780bc70" providerId="LiveId" clId="{7555680E-FCC3-4289-AB26-CFBA92FB33A4}" dt="2024-10-18T14:52:04.282" v="390" actId="5793"/>
          <ac:spMkLst>
            <pc:docMk/>
            <pc:sldMk cId="3211746777" sldId="270"/>
            <ac:spMk id="7" creationId="{00000000-0000-0000-0000-000000000000}"/>
          </ac:spMkLst>
        </pc:spChg>
        <pc:picChg chg="del">
          <ac:chgData name="Magy Kandil" userId="36063c508780bc70" providerId="LiveId" clId="{7555680E-FCC3-4289-AB26-CFBA92FB33A4}" dt="2024-10-18T14:50:09.360" v="378" actId="478"/>
          <ac:picMkLst>
            <pc:docMk/>
            <pc:sldMk cId="3211746777" sldId="270"/>
            <ac:picMk id="4" creationId="{EC3BA333-8437-63CA-FBD6-8FC3D92DF58C}"/>
          </ac:picMkLst>
        </pc:picChg>
      </pc:sldChg>
      <pc:sldChg chg="modSp mod">
        <pc:chgData name="Magy Kandil" userId="36063c508780bc70" providerId="LiveId" clId="{7555680E-FCC3-4289-AB26-CFBA92FB33A4}" dt="2024-10-18T14:51:55.056" v="389" actId="5793"/>
        <pc:sldMkLst>
          <pc:docMk/>
          <pc:sldMk cId="1135692300" sldId="271"/>
        </pc:sldMkLst>
        <pc:spChg chg="mod">
          <ac:chgData name="Magy Kandil" userId="36063c508780bc70" providerId="LiveId" clId="{7555680E-FCC3-4289-AB26-CFBA92FB33A4}" dt="2024-10-18T14:51:48.560" v="388" actId="207"/>
          <ac:spMkLst>
            <pc:docMk/>
            <pc:sldMk cId="1135692300" sldId="271"/>
            <ac:spMk id="3" creationId="{E6609D47-50B2-B24B-666E-4ED85C214680}"/>
          </ac:spMkLst>
        </pc:spChg>
        <pc:spChg chg="mod">
          <ac:chgData name="Magy Kandil" userId="36063c508780bc70" providerId="LiveId" clId="{7555680E-FCC3-4289-AB26-CFBA92FB33A4}" dt="2024-10-18T14:51:55.056" v="389" actId="5793"/>
          <ac:spMkLst>
            <pc:docMk/>
            <pc:sldMk cId="1135692300" sldId="271"/>
            <ac:spMk id="6" creationId="{00000000-0000-0000-0000-000000000000}"/>
          </ac:spMkLst>
        </pc:spChg>
      </pc:sldChg>
      <pc:sldChg chg="addSp modSp mod">
        <pc:chgData name="Magy Kandil" userId="36063c508780bc70" providerId="LiveId" clId="{7555680E-FCC3-4289-AB26-CFBA92FB33A4}" dt="2024-10-18T17:10:10.188" v="949" actId="207"/>
        <pc:sldMkLst>
          <pc:docMk/>
          <pc:sldMk cId="3217802910" sldId="272"/>
        </pc:sldMkLst>
        <pc:spChg chg="mod">
          <ac:chgData name="Magy Kandil" userId="36063c508780bc70" providerId="LiveId" clId="{7555680E-FCC3-4289-AB26-CFBA92FB33A4}" dt="2024-10-18T17:07:30.156" v="945" actId="20577"/>
          <ac:spMkLst>
            <pc:docMk/>
            <pc:sldMk cId="3217802910" sldId="272"/>
            <ac:spMk id="2" creationId="{736B8687-5DC9-1649-E1E8-E4758B0C822D}"/>
          </ac:spMkLst>
        </pc:spChg>
        <pc:spChg chg="mod">
          <ac:chgData name="Magy Kandil" userId="36063c508780bc70" providerId="LiveId" clId="{7555680E-FCC3-4289-AB26-CFBA92FB33A4}" dt="2024-10-18T17:10:10.188" v="949" actId="207"/>
          <ac:spMkLst>
            <pc:docMk/>
            <pc:sldMk cId="3217802910" sldId="272"/>
            <ac:spMk id="3" creationId="{2FD8A04D-B06A-6FD0-8E66-763189244B5F}"/>
          </ac:spMkLst>
        </pc:spChg>
        <pc:spChg chg="add">
          <ac:chgData name="Magy Kandil" userId="36063c508780bc70" providerId="LiveId" clId="{7555680E-FCC3-4289-AB26-CFBA92FB33A4}" dt="2024-10-18T17:00:10.531" v="880"/>
          <ac:spMkLst>
            <pc:docMk/>
            <pc:sldMk cId="3217802910" sldId="272"/>
            <ac:spMk id="4" creationId="{2EC5A0FB-3251-C0CE-1EC7-B8488C628E08}"/>
          </ac:spMkLst>
        </pc:spChg>
        <pc:spChg chg="add">
          <ac:chgData name="Magy Kandil" userId="36063c508780bc70" providerId="LiveId" clId="{7555680E-FCC3-4289-AB26-CFBA92FB33A4}" dt="2024-10-18T17:00:10.531" v="880"/>
          <ac:spMkLst>
            <pc:docMk/>
            <pc:sldMk cId="3217802910" sldId="272"/>
            <ac:spMk id="5" creationId="{53FFCC9F-DBF8-72A5-C0B2-648810AB9ABD}"/>
          </ac:spMkLst>
        </pc:spChg>
        <pc:spChg chg="add">
          <ac:chgData name="Magy Kandil" userId="36063c508780bc70" providerId="LiveId" clId="{7555680E-FCC3-4289-AB26-CFBA92FB33A4}" dt="2024-10-18T17:00:10.531" v="880"/>
          <ac:spMkLst>
            <pc:docMk/>
            <pc:sldMk cId="3217802910" sldId="272"/>
            <ac:spMk id="6" creationId="{6606AC08-F9DC-2639-A992-D7B1E8647287}"/>
          </ac:spMkLst>
        </pc:spChg>
        <pc:spChg chg="add">
          <ac:chgData name="Magy Kandil" userId="36063c508780bc70" providerId="LiveId" clId="{7555680E-FCC3-4289-AB26-CFBA92FB33A4}" dt="2024-10-18T17:00:10.531" v="880"/>
          <ac:spMkLst>
            <pc:docMk/>
            <pc:sldMk cId="3217802910" sldId="272"/>
            <ac:spMk id="7" creationId="{21EB49D9-0236-B13F-DB17-CB0D666D99D6}"/>
          </ac:spMkLst>
        </pc:spChg>
        <pc:spChg chg="add">
          <ac:chgData name="Magy Kandil" userId="36063c508780bc70" providerId="LiveId" clId="{7555680E-FCC3-4289-AB26-CFBA92FB33A4}" dt="2024-10-18T17:00:10.531" v="880"/>
          <ac:spMkLst>
            <pc:docMk/>
            <pc:sldMk cId="3217802910" sldId="272"/>
            <ac:spMk id="8" creationId="{ADFE7183-C18A-A6C9-B1E7-1929EAC63963}"/>
          </ac:spMkLst>
        </pc:spChg>
        <pc:spChg chg="add">
          <ac:chgData name="Magy Kandil" userId="36063c508780bc70" providerId="LiveId" clId="{7555680E-FCC3-4289-AB26-CFBA92FB33A4}" dt="2024-10-18T17:00:10.531" v="880"/>
          <ac:spMkLst>
            <pc:docMk/>
            <pc:sldMk cId="3217802910" sldId="272"/>
            <ac:spMk id="9" creationId="{33EA3CB5-4AFE-EC49-DB62-475D2F567B03}"/>
          </ac:spMkLst>
        </pc:spChg>
        <pc:spChg chg="add">
          <ac:chgData name="Magy Kandil" userId="36063c508780bc70" providerId="LiveId" clId="{7555680E-FCC3-4289-AB26-CFBA92FB33A4}" dt="2024-10-18T17:00:10.531" v="880"/>
          <ac:spMkLst>
            <pc:docMk/>
            <pc:sldMk cId="3217802910" sldId="272"/>
            <ac:spMk id="10" creationId="{49F74621-6D5E-7CA9-22B3-AE33791698FD}"/>
          </ac:spMkLst>
        </pc:spChg>
        <pc:spChg chg="add">
          <ac:chgData name="Magy Kandil" userId="36063c508780bc70" providerId="LiveId" clId="{7555680E-FCC3-4289-AB26-CFBA92FB33A4}" dt="2024-10-18T17:00:10.531" v="880"/>
          <ac:spMkLst>
            <pc:docMk/>
            <pc:sldMk cId="3217802910" sldId="272"/>
            <ac:spMk id="11" creationId="{8DD05E4B-7399-B919-EC46-5FD28260999D}"/>
          </ac:spMkLst>
        </pc:spChg>
        <pc:spChg chg="add">
          <ac:chgData name="Magy Kandil" userId="36063c508780bc70" providerId="LiveId" clId="{7555680E-FCC3-4289-AB26-CFBA92FB33A4}" dt="2024-10-18T17:00:10.531" v="880"/>
          <ac:spMkLst>
            <pc:docMk/>
            <pc:sldMk cId="3217802910" sldId="272"/>
            <ac:spMk id="12" creationId="{9BB84C94-7EF0-8357-A29D-C25989739F6A}"/>
          </ac:spMkLst>
        </pc:spChg>
        <pc:spChg chg="add">
          <ac:chgData name="Magy Kandil" userId="36063c508780bc70" providerId="LiveId" clId="{7555680E-FCC3-4289-AB26-CFBA92FB33A4}" dt="2024-10-18T17:01:35.849" v="894"/>
          <ac:spMkLst>
            <pc:docMk/>
            <pc:sldMk cId="3217802910" sldId="272"/>
            <ac:spMk id="13" creationId="{18242245-06E8-65CB-5C4F-EE55B43BC25A}"/>
          </ac:spMkLst>
        </pc:spChg>
        <pc:spChg chg="add">
          <ac:chgData name="Magy Kandil" userId="36063c508780bc70" providerId="LiveId" clId="{7555680E-FCC3-4289-AB26-CFBA92FB33A4}" dt="2024-10-18T17:01:35.849" v="894"/>
          <ac:spMkLst>
            <pc:docMk/>
            <pc:sldMk cId="3217802910" sldId="272"/>
            <ac:spMk id="14" creationId="{22B7116C-30C1-0E56-0F45-45EBFA78E76A}"/>
          </ac:spMkLst>
        </pc:spChg>
        <pc:spChg chg="add">
          <ac:chgData name="Magy Kandil" userId="36063c508780bc70" providerId="LiveId" clId="{7555680E-FCC3-4289-AB26-CFBA92FB33A4}" dt="2024-10-18T17:01:35.849" v="894"/>
          <ac:spMkLst>
            <pc:docMk/>
            <pc:sldMk cId="3217802910" sldId="272"/>
            <ac:spMk id="15" creationId="{04BDBD02-6ED3-64BF-0FA8-55F43BECA705}"/>
          </ac:spMkLst>
        </pc:spChg>
        <pc:spChg chg="add">
          <ac:chgData name="Magy Kandil" userId="36063c508780bc70" providerId="LiveId" clId="{7555680E-FCC3-4289-AB26-CFBA92FB33A4}" dt="2024-10-18T17:01:35.849" v="894"/>
          <ac:spMkLst>
            <pc:docMk/>
            <pc:sldMk cId="3217802910" sldId="272"/>
            <ac:spMk id="16" creationId="{F466C434-7F9B-A688-EA9D-0078E9D69993}"/>
          </ac:spMkLst>
        </pc:spChg>
        <pc:spChg chg="add">
          <ac:chgData name="Magy Kandil" userId="36063c508780bc70" providerId="LiveId" clId="{7555680E-FCC3-4289-AB26-CFBA92FB33A4}" dt="2024-10-18T17:01:35.849" v="894"/>
          <ac:spMkLst>
            <pc:docMk/>
            <pc:sldMk cId="3217802910" sldId="272"/>
            <ac:spMk id="17" creationId="{F4CDC328-94FC-F5C6-B0C8-ACBE9CEE344B}"/>
          </ac:spMkLst>
        </pc:spChg>
      </pc:sldChg>
      <pc:sldChg chg="modSp mod">
        <pc:chgData name="Magy Kandil" userId="36063c508780bc70" providerId="LiveId" clId="{7555680E-FCC3-4289-AB26-CFBA92FB33A4}" dt="2024-10-18T17:26:29.798" v="1030" actId="14100"/>
        <pc:sldMkLst>
          <pc:docMk/>
          <pc:sldMk cId="3261417123" sldId="273"/>
        </pc:sldMkLst>
        <pc:spChg chg="mod">
          <ac:chgData name="Magy Kandil" userId="36063c508780bc70" providerId="LiveId" clId="{7555680E-FCC3-4289-AB26-CFBA92FB33A4}" dt="2024-10-18T17:09:58.478" v="948" actId="207"/>
          <ac:spMkLst>
            <pc:docMk/>
            <pc:sldMk cId="3261417123" sldId="273"/>
            <ac:spMk id="3" creationId="{04BBDD0C-D66C-EE5F-A47E-8AF7FC5A8DB1}"/>
          </ac:spMkLst>
        </pc:spChg>
        <pc:spChg chg="mod">
          <ac:chgData name="Magy Kandil" userId="36063c508780bc70" providerId="LiveId" clId="{7555680E-FCC3-4289-AB26-CFBA92FB33A4}" dt="2024-10-18T17:26:29.798" v="1030" actId="14100"/>
          <ac:spMkLst>
            <pc:docMk/>
            <pc:sldMk cId="3261417123" sldId="273"/>
            <ac:spMk id="5" creationId="{D297C91D-8C19-9510-D6F4-E0E8C1F7F1E1}"/>
          </ac:spMkLst>
        </pc:spChg>
      </pc:sldChg>
      <pc:sldChg chg="modSp del mod">
        <pc:chgData name="Magy Kandil" userId="36063c508780bc70" providerId="LiveId" clId="{7555680E-FCC3-4289-AB26-CFBA92FB33A4}" dt="2024-10-18T15:07:07.473" v="493" actId="2696"/>
        <pc:sldMkLst>
          <pc:docMk/>
          <pc:sldMk cId="979831413" sldId="274"/>
        </pc:sldMkLst>
        <pc:spChg chg="mod">
          <ac:chgData name="Magy Kandil" userId="36063c508780bc70" providerId="LiveId" clId="{7555680E-FCC3-4289-AB26-CFBA92FB33A4}" dt="2024-10-18T14:36:35.916" v="332" actId="27636"/>
          <ac:spMkLst>
            <pc:docMk/>
            <pc:sldMk cId="979831413" sldId="274"/>
            <ac:spMk id="3" creationId="{46DAFE9E-C28A-6421-D1E4-7C2C1B575104}"/>
          </ac:spMkLst>
        </pc:spChg>
        <pc:spChg chg="mod">
          <ac:chgData name="Magy Kandil" userId="36063c508780bc70" providerId="LiveId" clId="{7555680E-FCC3-4289-AB26-CFBA92FB33A4}" dt="2024-10-18T15:00:16.237" v="431" actId="255"/>
          <ac:spMkLst>
            <pc:docMk/>
            <pc:sldMk cId="979831413" sldId="274"/>
            <ac:spMk id="5" creationId="{162039A7-D741-5B44-6D85-ADA10F5AA4DC}"/>
          </ac:spMkLst>
        </pc:spChg>
      </pc:sldChg>
      <pc:sldChg chg="modSp mod">
        <pc:chgData name="Magy Kandil" userId="36063c508780bc70" providerId="LiveId" clId="{7555680E-FCC3-4289-AB26-CFBA92FB33A4}" dt="2024-10-18T17:15:30.167" v="979" actId="20577"/>
        <pc:sldMkLst>
          <pc:docMk/>
          <pc:sldMk cId="772428798" sldId="275"/>
        </pc:sldMkLst>
        <pc:graphicFrameChg chg="modGraphic">
          <ac:chgData name="Magy Kandil" userId="36063c508780bc70" providerId="LiveId" clId="{7555680E-FCC3-4289-AB26-CFBA92FB33A4}" dt="2024-10-18T17:15:30.167" v="979" actId="20577"/>
          <ac:graphicFrameMkLst>
            <pc:docMk/>
            <pc:sldMk cId="772428798" sldId="275"/>
            <ac:graphicFrameMk id="5" creationId="{E310A727-E497-6D1B-087F-AA74E1044E69}"/>
          </ac:graphicFrameMkLst>
        </pc:graphicFrameChg>
      </pc:sldChg>
      <pc:sldChg chg="modSp del mod">
        <pc:chgData name="Magy Kandil" userId="36063c508780bc70" providerId="LiveId" clId="{7555680E-FCC3-4289-AB26-CFBA92FB33A4}" dt="2024-10-18T15:14:17.476" v="527" actId="2696"/>
        <pc:sldMkLst>
          <pc:docMk/>
          <pc:sldMk cId="1185231864" sldId="276"/>
        </pc:sldMkLst>
        <pc:spChg chg="mod">
          <ac:chgData name="Magy Kandil" userId="36063c508780bc70" providerId="LiveId" clId="{7555680E-FCC3-4289-AB26-CFBA92FB33A4}" dt="2024-10-18T15:08:37.394" v="503" actId="113"/>
          <ac:spMkLst>
            <pc:docMk/>
            <pc:sldMk cId="1185231864" sldId="276"/>
            <ac:spMk id="3" creationId="{8E8CEDB8-17E2-88BD-9AF8-DA5E407FF317}"/>
          </ac:spMkLst>
        </pc:spChg>
      </pc:sldChg>
      <pc:sldChg chg="addSp delSp modSp mod">
        <pc:chgData name="Magy Kandil" userId="36063c508780bc70" providerId="LiveId" clId="{7555680E-FCC3-4289-AB26-CFBA92FB33A4}" dt="2024-10-18T17:14:13.627" v="974" actId="12"/>
        <pc:sldMkLst>
          <pc:docMk/>
          <pc:sldMk cId="3289584489" sldId="277"/>
        </pc:sldMkLst>
        <pc:spChg chg="mod">
          <ac:chgData name="Magy Kandil" userId="36063c508780bc70" providerId="LiveId" clId="{7555680E-FCC3-4289-AB26-CFBA92FB33A4}" dt="2024-10-18T17:14:13.627" v="974" actId="12"/>
          <ac:spMkLst>
            <pc:docMk/>
            <pc:sldMk cId="3289584489" sldId="277"/>
            <ac:spMk id="3" creationId="{E1A3D8D4-E765-B556-49F8-17943D6C2B00}"/>
          </ac:spMkLst>
        </pc:spChg>
        <pc:spChg chg="add mod">
          <ac:chgData name="Magy Kandil" userId="36063c508780bc70" providerId="LiveId" clId="{7555680E-FCC3-4289-AB26-CFBA92FB33A4}" dt="2024-10-18T15:21:29.238" v="581" actId="14100"/>
          <ac:spMkLst>
            <pc:docMk/>
            <pc:sldMk cId="3289584489" sldId="277"/>
            <ac:spMk id="4" creationId="{E722AD8A-2645-0E4D-6F86-FC7F363C51B2}"/>
          </ac:spMkLst>
        </pc:spChg>
        <pc:spChg chg="del mod">
          <ac:chgData name="Magy Kandil" userId="36063c508780bc70" providerId="LiveId" clId="{7555680E-FCC3-4289-AB26-CFBA92FB33A4}" dt="2024-10-18T15:19:12.658" v="562"/>
          <ac:spMkLst>
            <pc:docMk/>
            <pc:sldMk cId="3289584489" sldId="277"/>
            <ac:spMk id="5" creationId="{FE0CA6DB-97B2-0067-BAEF-DBBF3B860F6E}"/>
          </ac:spMkLst>
        </pc:spChg>
      </pc:sldChg>
      <pc:sldChg chg="addSp delSp modSp del mod">
        <pc:chgData name="Magy Kandil" userId="36063c508780bc70" providerId="LiveId" clId="{7555680E-FCC3-4289-AB26-CFBA92FB33A4}" dt="2024-10-18T16:49:56.732" v="805" actId="2696"/>
        <pc:sldMkLst>
          <pc:docMk/>
          <pc:sldMk cId="1262924179" sldId="278"/>
        </pc:sldMkLst>
        <pc:spChg chg="add del mod">
          <ac:chgData name="Magy Kandil" userId="36063c508780bc70" providerId="LiveId" clId="{7555680E-FCC3-4289-AB26-CFBA92FB33A4}" dt="2024-10-18T16:49:25.487" v="801" actId="21"/>
          <ac:spMkLst>
            <pc:docMk/>
            <pc:sldMk cId="1262924179" sldId="278"/>
            <ac:spMk id="2" creationId="{2079EFBD-EDDC-ADAF-A7FD-F8F18C7F9F0C}"/>
          </ac:spMkLst>
        </pc:spChg>
        <pc:spChg chg="mod">
          <ac:chgData name="Magy Kandil" userId="36063c508780bc70" providerId="LiveId" clId="{7555680E-FCC3-4289-AB26-CFBA92FB33A4}" dt="2024-10-18T14:37:11.299" v="338" actId="207"/>
          <ac:spMkLst>
            <pc:docMk/>
            <pc:sldMk cId="1262924179" sldId="278"/>
            <ac:spMk id="3" creationId="{2B991B4C-846B-63EC-00D4-2070D1184E23}"/>
          </ac:spMkLst>
        </pc:spChg>
        <pc:spChg chg="add del mod">
          <ac:chgData name="Magy Kandil" userId="36063c508780bc70" providerId="LiveId" clId="{7555680E-FCC3-4289-AB26-CFBA92FB33A4}" dt="2024-10-18T16:49:24.080" v="800" actId="478"/>
          <ac:spMkLst>
            <pc:docMk/>
            <pc:sldMk cId="1262924179" sldId="278"/>
            <ac:spMk id="5" creationId="{2FCCB1C6-53F8-383B-F6B6-20B3D1A4446C}"/>
          </ac:spMkLst>
        </pc:spChg>
        <pc:spChg chg="add mod">
          <ac:chgData name="Magy Kandil" userId="36063c508780bc70" providerId="LiveId" clId="{7555680E-FCC3-4289-AB26-CFBA92FB33A4}" dt="2024-10-18T16:49:25.487" v="801" actId="21"/>
          <ac:spMkLst>
            <pc:docMk/>
            <pc:sldMk cId="1262924179" sldId="278"/>
            <ac:spMk id="7" creationId="{A3685874-EB22-8BB9-1423-E8490C441D9D}"/>
          </ac:spMkLst>
        </pc:spChg>
      </pc:sldChg>
      <pc:sldChg chg="modSp del mod">
        <pc:chgData name="Magy Kandil" userId="36063c508780bc70" providerId="LiveId" clId="{7555680E-FCC3-4289-AB26-CFBA92FB33A4}" dt="2024-10-18T16:49:12.879" v="797" actId="2696"/>
        <pc:sldMkLst>
          <pc:docMk/>
          <pc:sldMk cId="3247693098" sldId="279"/>
        </pc:sldMkLst>
        <pc:spChg chg="mod">
          <ac:chgData name="Magy Kandil" userId="36063c508780bc70" providerId="LiveId" clId="{7555680E-FCC3-4289-AB26-CFBA92FB33A4}" dt="2024-10-18T15:24:39.314" v="609" actId="113"/>
          <ac:spMkLst>
            <pc:docMk/>
            <pc:sldMk cId="3247693098" sldId="279"/>
            <ac:spMk id="3" creationId="{667A5D7D-92AA-B767-27EC-DFC3E4110C3E}"/>
          </ac:spMkLst>
        </pc:spChg>
      </pc:sldChg>
      <pc:sldChg chg="addSp modSp mod">
        <pc:chgData name="Magy Kandil" userId="36063c508780bc70" providerId="LiveId" clId="{7555680E-FCC3-4289-AB26-CFBA92FB33A4}" dt="2024-10-18T17:34:12.764" v="1056" actId="2711"/>
        <pc:sldMkLst>
          <pc:docMk/>
          <pc:sldMk cId="1814381357" sldId="280"/>
        </pc:sldMkLst>
        <pc:spChg chg="add">
          <ac:chgData name="Magy Kandil" userId="36063c508780bc70" providerId="LiveId" clId="{7555680E-FCC3-4289-AB26-CFBA92FB33A4}" dt="2024-10-18T16:55:18.434" v="839"/>
          <ac:spMkLst>
            <pc:docMk/>
            <pc:sldMk cId="1814381357" sldId="280"/>
            <ac:spMk id="2" creationId="{92CD7A60-26C9-E628-7C18-5C575259D3F5}"/>
          </ac:spMkLst>
        </pc:spChg>
        <pc:spChg chg="mod">
          <ac:chgData name="Magy Kandil" userId="36063c508780bc70" providerId="LiveId" clId="{7555680E-FCC3-4289-AB26-CFBA92FB33A4}" dt="2024-10-18T16:58:13.272" v="873" actId="27636"/>
          <ac:spMkLst>
            <pc:docMk/>
            <pc:sldMk cId="1814381357" sldId="280"/>
            <ac:spMk id="3" creationId="{0E7A1FE1-976E-BF04-AAF6-66DE00972EB9}"/>
          </ac:spMkLst>
        </pc:spChg>
        <pc:spChg chg="add">
          <ac:chgData name="Magy Kandil" userId="36063c508780bc70" providerId="LiveId" clId="{7555680E-FCC3-4289-AB26-CFBA92FB33A4}" dt="2024-10-18T16:55:18.434" v="839"/>
          <ac:spMkLst>
            <pc:docMk/>
            <pc:sldMk cId="1814381357" sldId="280"/>
            <ac:spMk id="4" creationId="{E8911F99-59C3-BA1F-DCAC-6CC2093CE562}"/>
          </ac:spMkLst>
        </pc:spChg>
        <pc:spChg chg="mod">
          <ac:chgData name="Magy Kandil" userId="36063c508780bc70" providerId="LiveId" clId="{7555680E-FCC3-4289-AB26-CFBA92FB33A4}" dt="2024-10-18T17:34:12.764" v="1056" actId="2711"/>
          <ac:spMkLst>
            <pc:docMk/>
            <pc:sldMk cId="1814381357" sldId="280"/>
            <ac:spMk id="5" creationId="{086ED2B7-04C9-D1CF-1722-C030A868D3F5}"/>
          </ac:spMkLst>
        </pc:spChg>
        <pc:spChg chg="add">
          <ac:chgData name="Magy Kandil" userId="36063c508780bc70" providerId="LiveId" clId="{7555680E-FCC3-4289-AB26-CFBA92FB33A4}" dt="2024-10-18T16:55:18.434" v="839"/>
          <ac:spMkLst>
            <pc:docMk/>
            <pc:sldMk cId="1814381357" sldId="280"/>
            <ac:spMk id="6" creationId="{833A1960-0488-5DC1-33FB-A7ABF3522866}"/>
          </ac:spMkLst>
        </pc:spChg>
        <pc:spChg chg="add">
          <ac:chgData name="Magy Kandil" userId="36063c508780bc70" providerId="LiveId" clId="{7555680E-FCC3-4289-AB26-CFBA92FB33A4}" dt="2024-10-18T16:55:24.330" v="842"/>
          <ac:spMkLst>
            <pc:docMk/>
            <pc:sldMk cId="1814381357" sldId="280"/>
            <ac:spMk id="7" creationId="{4D6B9854-0CC7-15B8-0702-B8A6296E0AD5}"/>
          </ac:spMkLst>
        </pc:spChg>
        <pc:spChg chg="add">
          <ac:chgData name="Magy Kandil" userId="36063c508780bc70" providerId="LiveId" clId="{7555680E-FCC3-4289-AB26-CFBA92FB33A4}" dt="2024-10-18T16:55:24.330" v="842"/>
          <ac:spMkLst>
            <pc:docMk/>
            <pc:sldMk cId="1814381357" sldId="280"/>
            <ac:spMk id="8" creationId="{A4A409B9-D2C2-1727-0D92-4B58B77F3C2E}"/>
          </ac:spMkLst>
        </pc:spChg>
        <pc:spChg chg="add">
          <ac:chgData name="Magy Kandil" userId="36063c508780bc70" providerId="LiveId" clId="{7555680E-FCC3-4289-AB26-CFBA92FB33A4}" dt="2024-10-18T16:55:24.330" v="842"/>
          <ac:spMkLst>
            <pc:docMk/>
            <pc:sldMk cId="1814381357" sldId="280"/>
            <ac:spMk id="9" creationId="{A216323E-A859-507A-8C13-6B0A0E43135C}"/>
          </ac:spMkLst>
        </pc:spChg>
      </pc:sldChg>
      <pc:sldChg chg="modSp mod">
        <pc:chgData name="Magy Kandil" userId="36063c508780bc70" providerId="LiveId" clId="{7555680E-FCC3-4289-AB26-CFBA92FB33A4}" dt="2024-10-18T17:28:06.268" v="1039" actId="20577"/>
        <pc:sldMkLst>
          <pc:docMk/>
          <pc:sldMk cId="2435022413" sldId="281"/>
        </pc:sldMkLst>
        <pc:spChg chg="mod">
          <ac:chgData name="Magy Kandil" userId="36063c508780bc70" providerId="LiveId" clId="{7555680E-FCC3-4289-AB26-CFBA92FB33A4}" dt="2024-10-18T17:28:06.268" v="1039" actId="20577"/>
          <ac:spMkLst>
            <pc:docMk/>
            <pc:sldMk cId="2435022413" sldId="281"/>
            <ac:spMk id="2" creationId="{12F1D609-1E96-A0EF-1063-EF289B92077B}"/>
          </ac:spMkLst>
        </pc:spChg>
      </pc:sldChg>
      <pc:sldChg chg="modSp mod">
        <pc:chgData name="Magy Kandil" userId="36063c508780bc70" providerId="LiveId" clId="{7555680E-FCC3-4289-AB26-CFBA92FB33A4}" dt="2024-10-18T17:23:17.111" v="1011" actId="255"/>
        <pc:sldMkLst>
          <pc:docMk/>
          <pc:sldMk cId="1989608539" sldId="282"/>
        </pc:sldMkLst>
        <pc:spChg chg="mod">
          <ac:chgData name="Magy Kandil" userId="36063c508780bc70" providerId="LiveId" clId="{7555680E-FCC3-4289-AB26-CFBA92FB33A4}" dt="2024-10-18T17:23:17.111" v="1011" actId="255"/>
          <ac:spMkLst>
            <pc:docMk/>
            <pc:sldMk cId="1989608539" sldId="282"/>
            <ac:spMk id="3" creationId="{D04768F5-FB04-C087-5ABC-229EC11A3A4B}"/>
          </ac:spMkLst>
        </pc:spChg>
        <pc:spChg chg="mod">
          <ac:chgData name="Magy Kandil" userId="36063c508780bc70" providerId="LiveId" clId="{7555680E-FCC3-4289-AB26-CFBA92FB33A4}" dt="2024-10-18T17:22:25.315" v="999" actId="12"/>
          <ac:spMkLst>
            <pc:docMk/>
            <pc:sldMk cId="1989608539" sldId="282"/>
            <ac:spMk id="7" creationId="{EA80EF35-EBEB-FFFD-4143-EA2EFE88759C}"/>
          </ac:spMkLst>
        </pc:spChg>
      </pc:sldChg>
      <pc:sldChg chg="modSp mod">
        <pc:chgData name="Magy Kandil" userId="36063c508780bc70" providerId="LiveId" clId="{7555680E-FCC3-4289-AB26-CFBA92FB33A4}" dt="2024-10-18T14:19:11.569" v="236" actId="255"/>
        <pc:sldMkLst>
          <pc:docMk/>
          <pc:sldMk cId="0" sldId="283"/>
        </pc:sldMkLst>
        <pc:spChg chg="mod">
          <ac:chgData name="Magy Kandil" userId="36063c508780bc70" providerId="LiveId" clId="{7555680E-FCC3-4289-AB26-CFBA92FB33A4}" dt="2024-10-18T14:19:11.569" v="236" actId="255"/>
          <ac:spMkLst>
            <pc:docMk/>
            <pc:sldMk cId="0" sldId="283"/>
            <ac:spMk id="3" creationId="{00000000-0000-0000-0000-000000000000}"/>
          </ac:spMkLst>
        </pc:spChg>
        <pc:spChg chg="mod">
          <ac:chgData name="Magy Kandil" userId="36063c508780bc70" providerId="LiveId" clId="{7555680E-FCC3-4289-AB26-CFBA92FB33A4}" dt="2024-10-18T14:15:58.509" v="218" actId="255"/>
          <ac:spMkLst>
            <pc:docMk/>
            <pc:sldMk cId="0" sldId="283"/>
            <ac:spMk id="4" creationId="{00000000-0000-0000-0000-000000000000}"/>
          </ac:spMkLst>
        </pc:spChg>
      </pc:sldChg>
      <pc:sldChg chg="modSp mod">
        <pc:chgData name="Magy Kandil" userId="36063c508780bc70" providerId="LiveId" clId="{7555680E-FCC3-4289-AB26-CFBA92FB33A4}" dt="2024-10-18T14:27:50.136" v="275" actId="113"/>
        <pc:sldMkLst>
          <pc:docMk/>
          <pc:sldMk cId="0" sldId="284"/>
        </pc:sldMkLst>
        <pc:spChg chg="mod">
          <ac:chgData name="Magy Kandil" userId="36063c508780bc70" providerId="LiveId" clId="{7555680E-FCC3-4289-AB26-CFBA92FB33A4}" dt="2024-10-18T14:27:50.136" v="275" actId="113"/>
          <ac:spMkLst>
            <pc:docMk/>
            <pc:sldMk cId="0" sldId="284"/>
            <ac:spMk id="3" creationId="{00000000-0000-0000-0000-000000000000}"/>
          </ac:spMkLst>
        </pc:spChg>
      </pc:sldChg>
      <pc:sldChg chg="del">
        <pc:chgData name="Magy Kandil" userId="36063c508780bc70" providerId="LiveId" clId="{7555680E-FCC3-4289-AB26-CFBA92FB33A4}" dt="2024-10-18T13:29:52.040" v="36" actId="2696"/>
        <pc:sldMkLst>
          <pc:docMk/>
          <pc:sldMk cId="1878327948" sldId="285"/>
        </pc:sldMkLst>
      </pc:sldChg>
      <pc:sldChg chg="addSp delSp modSp mod">
        <pc:chgData name="Magy Kandil" userId="36063c508780bc70" providerId="LiveId" clId="{7555680E-FCC3-4289-AB26-CFBA92FB33A4}" dt="2024-10-18T17:32:04.319" v="1051" actId="255"/>
        <pc:sldMkLst>
          <pc:docMk/>
          <pc:sldMk cId="2199949942" sldId="286"/>
        </pc:sldMkLst>
        <pc:spChg chg="del mod">
          <ac:chgData name="Magy Kandil" userId="36063c508780bc70" providerId="LiveId" clId="{7555680E-FCC3-4289-AB26-CFBA92FB33A4}" dt="2024-10-18T13:23:43.569" v="4"/>
          <ac:spMkLst>
            <pc:docMk/>
            <pc:sldMk cId="2199949942" sldId="286"/>
            <ac:spMk id="3" creationId="{D1043717-98F6-EE19-E92F-8662C9D7CCD3}"/>
          </ac:spMkLst>
        </pc:spChg>
        <pc:spChg chg="add mod">
          <ac:chgData name="Magy Kandil" userId="36063c508780bc70" providerId="LiveId" clId="{7555680E-FCC3-4289-AB26-CFBA92FB33A4}" dt="2024-10-18T13:23:23.457" v="1" actId="27636"/>
          <ac:spMkLst>
            <pc:docMk/>
            <pc:sldMk cId="2199949942" sldId="286"/>
            <ac:spMk id="4" creationId="{4CFA1A8E-D19F-DCBC-9697-3591471EB0A0}"/>
          </ac:spMkLst>
        </pc:spChg>
        <pc:spChg chg="add mod">
          <ac:chgData name="Magy Kandil" userId="36063c508780bc70" providerId="LiveId" clId="{7555680E-FCC3-4289-AB26-CFBA92FB33A4}" dt="2024-10-18T14:12:56.765" v="200" actId="207"/>
          <ac:spMkLst>
            <pc:docMk/>
            <pc:sldMk cId="2199949942" sldId="286"/>
            <ac:spMk id="5" creationId="{939FD844-C8B2-ECB0-4C72-A7E48B8989C7}"/>
          </ac:spMkLst>
        </pc:spChg>
        <pc:spChg chg="add mod">
          <ac:chgData name="Magy Kandil" userId="36063c508780bc70" providerId="LiveId" clId="{7555680E-FCC3-4289-AB26-CFBA92FB33A4}" dt="2024-10-18T17:32:04.319" v="1051" actId="255"/>
          <ac:spMkLst>
            <pc:docMk/>
            <pc:sldMk cId="2199949942" sldId="286"/>
            <ac:spMk id="7" creationId="{1045B5CC-1AEA-A77D-70F0-1A6F31DE240A}"/>
          </ac:spMkLst>
        </pc:spChg>
      </pc:sldChg>
      <pc:sldChg chg="addSp delSp modSp new mod">
        <pc:chgData name="Magy Kandil" userId="36063c508780bc70" providerId="LiveId" clId="{7555680E-FCC3-4289-AB26-CFBA92FB33A4}" dt="2024-10-18T14:16:53.881" v="222" actId="207"/>
        <pc:sldMkLst>
          <pc:docMk/>
          <pc:sldMk cId="64224013" sldId="287"/>
        </pc:sldMkLst>
        <pc:spChg chg="del">
          <ac:chgData name="Magy Kandil" userId="36063c508780bc70" providerId="LiveId" clId="{7555680E-FCC3-4289-AB26-CFBA92FB33A4}" dt="2024-10-18T14:07:44.076" v="158" actId="478"/>
          <ac:spMkLst>
            <pc:docMk/>
            <pc:sldMk cId="64224013" sldId="287"/>
            <ac:spMk id="2" creationId="{B2110213-1CE3-3AB8-9EC9-C74416233D3D}"/>
          </ac:spMkLst>
        </pc:spChg>
        <pc:spChg chg="mod">
          <ac:chgData name="Magy Kandil" userId="36063c508780bc70" providerId="LiveId" clId="{7555680E-FCC3-4289-AB26-CFBA92FB33A4}" dt="2024-10-18T14:10:57.162" v="191" actId="27636"/>
          <ac:spMkLst>
            <pc:docMk/>
            <pc:sldMk cId="64224013" sldId="287"/>
            <ac:spMk id="3" creationId="{AB1148DE-6600-986A-6261-B5CD59A5A1ED}"/>
          </ac:spMkLst>
        </pc:spChg>
        <pc:spChg chg="add mod">
          <ac:chgData name="Magy Kandil" userId="36063c508780bc70" providerId="LiveId" clId="{7555680E-FCC3-4289-AB26-CFBA92FB33A4}" dt="2024-10-18T14:16:53.881" v="222" actId="207"/>
          <ac:spMkLst>
            <pc:docMk/>
            <pc:sldMk cId="64224013" sldId="287"/>
            <ac:spMk id="5" creationId="{9E7857D1-0E1A-6A6A-02B9-B27F5538332C}"/>
          </ac:spMkLst>
        </pc:spChg>
      </pc:sldChg>
      <pc:sldChg chg="addSp delSp modSp new mod">
        <pc:chgData name="Magy Kandil" userId="36063c508780bc70" providerId="LiveId" clId="{7555680E-FCC3-4289-AB26-CFBA92FB33A4}" dt="2024-10-18T15:20:12.182" v="568" actId="207"/>
        <pc:sldMkLst>
          <pc:docMk/>
          <pc:sldMk cId="427433820" sldId="288"/>
        </pc:sldMkLst>
        <pc:spChg chg="del">
          <ac:chgData name="Magy Kandil" userId="36063c508780bc70" providerId="LiveId" clId="{7555680E-FCC3-4289-AB26-CFBA92FB33A4}" dt="2024-10-18T14:58:03.299" v="407" actId="478"/>
          <ac:spMkLst>
            <pc:docMk/>
            <pc:sldMk cId="427433820" sldId="288"/>
            <ac:spMk id="2" creationId="{ADE30C9C-90A3-FAD2-BBB7-7B7F9662F9F7}"/>
          </ac:spMkLst>
        </pc:spChg>
        <pc:spChg chg="mod">
          <ac:chgData name="Magy Kandil" userId="36063c508780bc70" providerId="LiveId" clId="{7555680E-FCC3-4289-AB26-CFBA92FB33A4}" dt="2024-10-18T14:59:55.252" v="430" actId="14100"/>
          <ac:spMkLst>
            <pc:docMk/>
            <pc:sldMk cId="427433820" sldId="288"/>
            <ac:spMk id="3" creationId="{52B3E9FF-8FDE-EC0B-5E76-75F297DC53F1}"/>
          </ac:spMkLst>
        </pc:spChg>
        <pc:spChg chg="add mod">
          <ac:chgData name="Magy Kandil" userId="36063c508780bc70" providerId="LiveId" clId="{7555680E-FCC3-4289-AB26-CFBA92FB33A4}" dt="2024-10-18T15:20:12.182" v="568" actId="207"/>
          <ac:spMkLst>
            <pc:docMk/>
            <pc:sldMk cId="427433820" sldId="288"/>
            <ac:spMk id="5" creationId="{1B90BED0-85DC-EFEF-22EF-228C58A7DECD}"/>
          </ac:spMkLst>
        </pc:spChg>
      </pc:sldChg>
      <pc:sldChg chg="delSp modSp new del mod">
        <pc:chgData name="Magy Kandil" userId="36063c508780bc70" providerId="LiveId" clId="{7555680E-FCC3-4289-AB26-CFBA92FB33A4}" dt="2024-10-18T14:27:28.761" v="274" actId="2696"/>
        <pc:sldMkLst>
          <pc:docMk/>
          <pc:sldMk cId="1279835579" sldId="288"/>
        </pc:sldMkLst>
        <pc:spChg chg="del">
          <ac:chgData name="Magy Kandil" userId="36063c508780bc70" providerId="LiveId" clId="{7555680E-FCC3-4289-AB26-CFBA92FB33A4}" dt="2024-10-18T14:21:15.126" v="240" actId="478"/>
          <ac:spMkLst>
            <pc:docMk/>
            <pc:sldMk cId="1279835579" sldId="288"/>
            <ac:spMk id="2" creationId="{C55B5C66-B028-AD9F-E1EB-6EC5790E3C0F}"/>
          </ac:spMkLst>
        </pc:spChg>
        <pc:spChg chg="mod">
          <ac:chgData name="Magy Kandil" userId="36063c508780bc70" providerId="LiveId" clId="{7555680E-FCC3-4289-AB26-CFBA92FB33A4}" dt="2024-10-18T14:23:58.406" v="264" actId="12"/>
          <ac:spMkLst>
            <pc:docMk/>
            <pc:sldMk cId="1279835579" sldId="288"/>
            <ac:spMk id="3" creationId="{EEDE020F-FD49-7C89-4879-6D97FDFA3DE6}"/>
          </ac:spMkLst>
        </pc:spChg>
      </pc:sldChg>
      <pc:sldChg chg="delSp modSp new del mod">
        <pc:chgData name="Magy Kandil" userId="36063c508780bc70" providerId="LiveId" clId="{7555680E-FCC3-4289-AB26-CFBA92FB33A4}" dt="2024-10-18T14:51:23.598" v="384" actId="2696"/>
        <pc:sldMkLst>
          <pc:docMk/>
          <pc:sldMk cId="3606769597" sldId="288"/>
        </pc:sldMkLst>
        <pc:spChg chg="del">
          <ac:chgData name="Magy Kandil" userId="36063c508780bc70" providerId="LiveId" clId="{7555680E-FCC3-4289-AB26-CFBA92FB33A4}" dt="2024-10-18T14:47:38.844" v="364" actId="478"/>
          <ac:spMkLst>
            <pc:docMk/>
            <pc:sldMk cId="3606769597" sldId="288"/>
            <ac:spMk id="2" creationId="{FA0EC1F0-8F08-087A-7071-64D3378B2F25}"/>
          </ac:spMkLst>
        </pc:spChg>
        <pc:spChg chg="mod">
          <ac:chgData name="Magy Kandil" userId="36063c508780bc70" providerId="LiveId" clId="{7555680E-FCC3-4289-AB26-CFBA92FB33A4}" dt="2024-10-18T14:48:12.233" v="373" actId="120"/>
          <ac:spMkLst>
            <pc:docMk/>
            <pc:sldMk cId="3606769597" sldId="288"/>
            <ac:spMk id="3" creationId="{94550E1D-D27C-2BB0-C594-F8429018706A}"/>
          </ac:spMkLst>
        </pc:spChg>
      </pc:sldChg>
      <pc:sldChg chg="addSp delSp modSp new mod">
        <pc:chgData name="Magy Kandil" userId="36063c508780bc70" providerId="LiveId" clId="{7555680E-FCC3-4289-AB26-CFBA92FB33A4}" dt="2024-10-18T17:26:47.062" v="1037" actId="20577"/>
        <pc:sldMkLst>
          <pc:docMk/>
          <pc:sldMk cId="3528682144" sldId="289"/>
        </pc:sldMkLst>
        <pc:spChg chg="del">
          <ac:chgData name="Magy Kandil" userId="36063c508780bc70" providerId="LiveId" clId="{7555680E-FCC3-4289-AB26-CFBA92FB33A4}" dt="2024-10-18T15:01:49.208" v="435" actId="478"/>
          <ac:spMkLst>
            <pc:docMk/>
            <pc:sldMk cId="3528682144" sldId="289"/>
            <ac:spMk id="2" creationId="{BDC3A656-25CF-36DE-DE1E-1D719389C927}"/>
          </ac:spMkLst>
        </pc:spChg>
        <pc:spChg chg="mod">
          <ac:chgData name="Magy Kandil" userId="36063c508780bc70" providerId="LiveId" clId="{7555680E-FCC3-4289-AB26-CFBA92FB33A4}" dt="2024-10-18T17:12:19.570" v="964" actId="255"/>
          <ac:spMkLst>
            <pc:docMk/>
            <pc:sldMk cId="3528682144" sldId="289"/>
            <ac:spMk id="3" creationId="{F2244CED-783B-7D9B-EB58-E7170318B9AD}"/>
          </ac:spMkLst>
        </pc:spChg>
        <pc:spChg chg="add mod">
          <ac:chgData name="Magy Kandil" userId="36063c508780bc70" providerId="LiveId" clId="{7555680E-FCC3-4289-AB26-CFBA92FB33A4}" dt="2024-10-18T17:26:47.062" v="1037" actId="20577"/>
          <ac:spMkLst>
            <pc:docMk/>
            <pc:sldMk cId="3528682144" sldId="289"/>
            <ac:spMk id="5" creationId="{529F87BF-1EFE-034C-CB25-65A29F8DD785}"/>
          </ac:spMkLst>
        </pc:spChg>
      </pc:sldChg>
      <pc:sldChg chg="addSp delSp modSp new mod">
        <pc:chgData name="Magy Kandil" userId="36063c508780bc70" providerId="LiveId" clId="{7555680E-FCC3-4289-AB26-CFBA92FB33A4}" dt="2024-10-18T17:20:10.576" v="988" actId="14100"/>
        <pc:sldMkLst>
          <pc:docMk/>
          <pc:sldMk cId="2951344383" sldId="290"/>
        </pc:sldMkLst>
        <pc:spChg chg="del">
          <ac:chgData name="Magy Kandil" userId="36063c508780bc70" providerId="LiveId" clId="{7555680E-FCC3-4289-AB26-CFBA92FB33A4}" dt="2024-10-18T15:04:57.333" v="471" actId="478"/>
          <ac:spMkLst>
            <pc:docMk/>
            <pc:sldMk cId="2951344383" sldId="290"/>
            <ac:spMk id="2" creationId="{47C55AF7-4427-B67E-747D-36E49B467C1F}"/>
          </ac:spMkLst>
        </pc:spChg>
        <pc:spChg chg="mod">
          <ac:chgData name="Magy Kandil" userId="36063c508780bc70" providerId="LiveId" clId="{7555680E-FCC3-4289-AB26-CFBA92FB33A4}" dt="2024-10-18T17:14:37.472" v="976" actId="27636"/>
          <ac:spMkLst>
            <pc:docMk/>
            <pc:sldMk cId="2951344383" sldId="290"/>
            <ac:spMk id="3" creationId="{9CF01EDD-F7DA-826B-88CD-022CFCB517F5}"/>
          </ac:spMkLst>
        </pc:spChg>
        <pc:spChg chg="add mod">
          <ac:chgData name="Magy Kandil" userId="36063c508780bc70" providerId="LiveId" clId="{7555680E-FCC3-4289-AB26-CFBA92FB33A4}" dt="2024-10-18T17:20:10.576" v="988" actId="14100"/>
          <ac:spMkLst>
            <pc:docMk/>
            <pc:sldMk cId="2951344383" sldId="290"/>
            <ac:spMk id="5" creationId="{98EA4AF6-F15C-9654-39B1-65CF701C54EC}"/>
          </ac:spMkLst>
        </pc:spChg>
      </pc:sldChg>
      <pc:sldChg chg="addSp delSp modSp new mod">
        <pc:chgData name="Magy Kandil" userId="36063c508780bc70" providerId="LiveId" clId="{7555680E-FCC3-4289-AB26-CFBA92FB33A4}" dt="2024-10-18T16:58:55.612" v="877" actId="2711"/>
        <pc:sldMkLst>
          <pc:docMk/>
          <pc:sldMk cId="2204954071" sldId="291"/>
        </pc:sldMkLst>
        <pc:spChg chg="del">
          <ac:chgData name="Magy Kandil" userId="36063c508780bc70" providerId="LiveId" clId="{7555680E-FCC3-4289-AB26-CFBA92FB33A4}" dt="2024-10-18T15:10:13.395" v="505" actId="478"/>
          <ac:spMkLst>
            <pc:docMk/>
            <pc:sldMk cId="2204954071" sldId="291"/>
            <ac:spMk id="2" creationId="{322ABF44-063C-1CAC-F019-BDAAE4B9D41B}"/>
          </ac:spMkLst>
        </pc:spChg>
        <pc:spChg chg="mod">
          <ac:chgData name="Magy Kandil" userId="36063c508780bc70" providerId="LiveId" clId="{7555680E-FCC3-4289-AB26-CFBA92FB33A4}" dt="2024-10-18T16:58:55.612" v="877" actId="2711"/>
          <ac:spMkLst>
            <pc:docMk/>
            <pc:sldMk cId="2204954071" sldId="291"/>
            <ac:spMk id="3" creationId="{07297BFF-ED4B-A204-A230-E1F483713224}"/>
          </ac:spMkLst>
        </pc:spChg>
        <pc:spChg chg="add mod">
          <ac:chgData name="Magy Kandil" userId="36063c508780bc70" providerId="LiveId" clId="{7555680E-FCC3-4289-AB26-CFBA92FB33A4}" dt="2024-10-18T15:13:53.986" v="526" actId="14100"/>
          <ac:spMkLst>
            <pc:docMk/>
            <pc:sldMk cId="2204954071" sldId="291"/>
            <ac:spMk id="5" creationId="{35C86CB1-2404-43C7-D2FC-8B101ADFB48C}"/>
          </ac:spMkLst>
        </pc:spChg>
      </pc:sldChg>
      <pc:sldChg chg="new del">
        <pc:chgData name="Magy Kandil" userId="36063c508780bc70" providerId="LiveId" clId="{7555680E-FCC3-4289-AB26-CFBA92FB33A4}" dt="2024-10-18T15:24:22.484" v="607" actId="2696"/>
        <pc:sldMkLst>
          <pc:docMk/>
          <pc:sldMk cId="3888572625" sldId="292"/>
        </pc:sldMkLst>
      </pc:sldChg>
      <pc:sldChg chg="new del">
        <pc:chgData name="Magy Kandil" userId="36063c508780bc70" providerId="LiveId" clId="{7555680E-FCC3-4289-AB26-CFBA92FB33A4}" dt="2024-10-18T15:24:26.494" v="608" actId="2696"/>
        <pc:sldMkLst>
          <pc:docMk/>
          <pc:sldMk cId="959840417" sldId="293"/>
        </pc:sldMkLst>
      </pc:sldChg>
      <pc:sldChg chg="addSp delSp modSp new mod">
        <pc:chgData name="Magy Kandil" userId="36063c508780bc70" providerId="LiveId" clId="{7555680E-FCC3-4289-AB26-CFBA92FB33A4}" dt="2024-10-18T17:27:49.692" v="1038" actId="2711"/>
        <pc:sldMkLst>
          <pc:docMk/>
          <pc:sldMk cId="1219750032" sldId="294"/>
        </pc:sldMkLst>
        <pc:spChg chg="del">
          <ac:chgData name="Magy Kandil" userId="36063c508780bc70" providerId="LiveId" clId="{7555680E-FCC3-4289-AB26-CFBA92FB33A4}" dt="2024-10-18T15:22:34.167" v="587" actId="478"/>
          <ac:spMkLst>
            <pc:docMk/>
            <pc:sldMk cId="1219750032" sldId="294"/>
            <ac:spMk id="2" creationId="{CC8C5EF5-87C1-5DA6-9CD6-EA1526020599}"/>
          </ac:spMkLst>
        </pc:spChg>
        <pc:spChg chg="mod">
          <ac:chgData name="Magy Kandil" userId="36063c508780bc70" providerId="LiveId" clId="{7555680E-FCC3-4289-AB26-CFBA92FB33A4}" dt="2024-10-18T17:27:49.692" v="1038" actId="2711"/>
          <ac:spMkLst>
            <pc:docMk/>
            <pc:sldMk cId="1219750032" sldId="294"/>
            <ac:spMk id="3" creationId="{82FD0342-5CF6-3F0B-0910-116FF2BF6651}"/>
          </ac:spMkLst>
        </pc:spChg>
        <pc:spChg chg="add mod">
          <ac:chgData name="Magy Kandil" userId="36063c508780bc70" providerId="LiveId" clId="{7555680E-FCC3-4289-AB26-CFBA92FB33A4}" dt="2024-10-18T15:23:08.760" v="597" actId="255"/>
          <ac:spMkLst>
            <pc:docMk/>
            <pc:sldMk cId="1219750032" sldId="294"/>
            <ac:spMk id="5" creationId="{48036C41-552A-0F18-76F0-2E3988D359AC}"/>
          </ac:spMkLst>
        </pc:spChg>
      </pc:sldChg>
      <pc:sldChg chg="addSp delSp modSp new mod">
        <pc:chgData name="Magy Kandil" userId="36063c508780bc70" providerId="LiveId" clId="{7555680E-FCC3-4289-AB26-CFBA92FB33A4}" dt="2024-10-18T16:54:05.996" v="836" actId="1076"/>
        <pc:sldMkLst>
          <pc:docMk/>
          <pc:sldMk cId="2078030591" sldId="295"/>
        </pc:sldMkLst>
        <pc:spChg chg="del">
          <ac:chgData name="Magy Kandil" userId="36063c508780bc70" providerId="LiveId" clId="{7555680E-FCC3-4289-AB26-CFBA92FB33A4}" dt="2024-10-18T15:29:15.510" v="613" actId="478"/>
          <ac:spMkLst>
            <pc:docMk/>
            <pc:sldMk cId="2078030591" sldId="295"/>
            <ac:spMk id="2" creationId="{890F9174-90F8-DB5C-7FAA-71E1219F7232}"/>
          </ac:spMkLst>
        </pc:spChg>
        <pc:spChg chg="mod">
          <ac:chgData name="Magy Kandil" userId="36063c508780bc70" providerId="LiveId" clId="{7555680E-FCC3-4289-AB26-CFBA92FB33A4}" dt="2024-10-18T16:53:15.008" v="833" actId="6549"/>
          <ac:spMkLst>
            <pc:docMk/>
            <pc:sldMk cId="2078030591" sldId="295"/>
            <ac:spMk id="3" creationId="{9D020F54-1EB6-4234-EF44-57C4AD480883}"/>
          </ac:spMkLst>
        </pc:spChg>
        <pc:spChg chg="add">
          <ac:chgData name="Magy Kandil" userId="36063c508780bc70" providerId="LiveId" clId="{7555680E-FCC3-4289-AB26-CFBA92FB33A4}" dt="2024-10-18T15:28:52.271" v="611"/>
          <ac:spMkLst>
            <pc:docMk/>
            <pc:sldMk cId="2078030591" sldId="295"/>
            <ac:spMk id="4" creationId="{F87383FD-A421-FE2C-D74B-2D06CA1FBBC0}"/>
          </ac:spMkLst>
        </pc:spChg>
        <pc:spChg chg="add">
          <ac:chgData name="Magy Kandil" userId="36063c508780bc70" providerId="LiveId" clId="{7555680E-FCC3-4289-AB26-CFBA92FB33A4}" dt="2024-10-18T15:28:52.271" v="611"/>
          <ac:spMkLst>
            <pc:docMk/>
            <pc:sldMk cId="2078030591" sldId="295"/>
            <ac:spMk id="5" creationId="{C56E6443-807E-2F78-2434-E77F3739CD1F}"/>
          </ac:spMkLst>
        </pc:spChg>
        <pc:spChg chg="add">
          <ac:chgData name="Magy Kandil" userId="36063c508780bc70" providerId="LiveId" clId="{7555680E-FCC3-4289-AB26-CFBA92FB33A4}" dt="2024-10-18T15:28:52.271" v="611"/>
          <ac:spMkLst>
            <pc:docMk/>
            <pc:sldMk cId="2078030591" sldId="295"/>
            <ac:spMk id="6" creationId="{2BF73006-9501-C62B-6D0B-0B22C9E609FE}"/>
          </ac:spMkLst>
        </pc:spChg>
        <pc:spChg chg="add">
          <ac:chgData name="Magy Kandil" userId="36063c508780bc70" providerId="LiveId" clId="{7555680E-FCC3-4289-AB26-CFBA92FB33A4}" dt="2024-10-18T15:28:52.271" v="611"/>
          <ac:spMkLst>
            <pc:docMk/>
            <pc:sldMk cId="2078030591" sldId="295"/>
            <ac:spMk id="7" creationId="{F13AF578-05FC-469E-E18C-1FDD57C6F1A2}"/>
          </ac:spMkLst>
        </pc:spChg>
        <pc:spChg chg="add">
          <ac:chgData name="Magy Kandil" userId="36063c508780bc70" providerId="LiveId" clId="{7555680E-FCC3-4289-AB26-CFBA92FB33A4}" dt="2024-10-18T15:28:52.271" v="611"/>
          <ac:spMkLst>
            <pc:docMk/>
            <pc:sldMk cId="2078030591" sldId="295"/>
            <ac:spMk id="8" creationId="{AB40F0D3-3A51-0E3B-0A87-E7D28FEB41BC}"/>
          </ac:spMkLst>
        </pc:spChg>
        <pc:spChg chg="add">
          <ac:chgData name="Magy Kandil" userId="36063c508780bc70" providerId="LiveId" clId="{7555680E-FCC3-4289-AB26-CFBA92FB33A4}" dt="2024-10-18T15:29:02.417" v="612"/>
          <ac:spMkLst>
            <pc:docMk/>
            <pc:sldMk cId="2078030591" sldId="295"/>
            <ac:spMk id="9" creationId="{FB6F0372-D59A-2B47-7AEF-1B26C4146DD0}"/>
          </ac:spMkLst>
        </pc:spChg>
        <pc:spChg chg="add">
          <ac:chgData name="Magy Kandil" userId="36063c508780bc70" providerId="LiveId" clId="{7555680E-FCC3-4289-AB26-CFBA92FB33A4}" dt="2024-10-18T15:29:02.417" v="612"/>
          <ac:spMkLst>
            <pc:docMk/>
            <pc:sldMk cId="2078030591" sldId="295"/>
            <ac:spMk id="10" creationId="{EC469EB9-CE58-81F4-C626-810503E2E652}"/>
          </ac:spMkLst>
        </pc:spChg>
        <pc:spChg chg="add">
          <ac:chgData name="Magy Kandil" userId="36063c508780bc70" providerId="LiveId" clId="{7555680E-FCC3-4289-AB26-CFBA92FB33A4}" dt="2024-10-18T15:29:02.417" v="612"/>
          <ac:spMkLst>
            <pc:docMk/>
            <pc:sldMk cId="2078030591" sldId="295"/>
            <ac:spMk id="11" creationId="{4E531E6B-D46B-9C36-7F87-DEF60CA60C44}"/>
          </ac:spMkLst>
        </pc:spChg>
        <pc:spChg chg="add">
          <ac:chgData name="Magy Kandil" userId="36063c508780bc70" providerId="LiveId" clId="{7555680E-FCC3-4289-AB26-CFBA92FB33A4}" dt="2024-10-18T15:29:02.417" v="612"/>
          <ac:spMkLst>
            <pc:docMk/>
            <pc:sldMk cId="2078030591" sldId="295"/>
            <ac:spMk id="12" creationId="{3121BEE0-6AD3-B741-D18A-4684B3AE8762}"/>
          </ac:spMkLst>
        </pc:spChg>
        <pc:spChg chg="add">
          <ac:chgData name="Magy Kandil" userId="36063c508780bc70" providerId="LiveId" clId="{7555680E-FCC3-4289-AB26-CFBA92FB33A4}" dt="2024-10-18T15:29:02.417" v="612"/>
          <ac:spMkLst>
            <pc:docMk/>
            <pc:sldMk cId="2078030591" sldId="295"/>
            <ac:spMk id="13" creationId="{D120AA5A-CF2F-3DD3-4E92-986AAD7EAF51}"/>
          </ac:spMkLst>
        </pc:spChg>
        <pc:spChg chg="add mod">
          <ac:chgData name="Magy Kandil" userId="36063c508780bc70" providerId="LiveId" clId="{7555680E-FCC3-4289-AB26-CFBA92FB33A4}" dt="2024-10-18T16:50:12.339" v="806" actId="21"/>
          <ac:spMkLst>
            <pc:docMk/>
            <pc:sldMk cId="2078030591" sldId="295"/>
            <ac:spMk id="14" creationId="{91D4B55F-B4C2-EE78-96F0-0E4848A021A9}"/>
          </ac:spMkLst>
        </pc:spChg>
        <pc:spChg chg="add mod">
          <ac:chgData name="Magy Kandil" userId="36063c508780bc70" providerId="LiveId" clId="{7555680E-FCC3-4289-AB26-CFBA92FB33A4}" dt="2024-10-18T16:54:05.996" v="836" actId="1076"/>
          <ac:spMkLst>
            <pc:docMk/>
            <pc:sldMk cId="2078030591" sldId="295"/>
            <ac:spMk id="16" creationId="{DF170405-82BB-1D10-459C-533053F4746C}"/>
          </ac:spMkLst>
        </pc:spChg>
      </pc:sldChg>
      <pc:sldChg chg="addSp delSp modSp new del mod">
        <pc:chgData name="Magy Kandil" userId="36063c508780bc70" providerId="LiveId" clId="{7555680E-FCC3-4289-AB26-CFBA92FB33A4}" dt="2024-10-18T16:58:27.895" v="874" actId="2696"/>
        <pc:sldMkLst>
          <pc:docMk/>
          <pc:sldMk cId="3157631516" sldId="296"/>
        </pc:sldMkLst>
        <pc:spChg chg="del">
          <ac:chgData name="Magy Kandil" userId="36063c508780bc70" providerId="LiveId" clId="{7555680E-FCC3-4289-AB26-CFBA92FB33A4}" dt="2024-10-18T15:33:29.460" v="681" actId="478"/>
          <ac:spMkLst>
            <pc:docMk/>
            <pc:sldMk cId="3157631516" sldId="296"/>
            <ac:spMk id="2" creationId="{089AB06B-26D5-882D-BF9E-00E258A7F51E}"/>
          </ac:spMkLst>
        </pc:spChg>
        <pc:spChg chg="mod">
          <ac:chgData name="Magy Kandil" userId="36063c508780bc70" providerId="LiveId" clId="{7555680E-FCC3-4289-AB26-CFBA92FB33A4}" dt="2024-10-18T16:54:22.658" v="838" actId="27636"/>
          <ac:spMkLst>
            <pc:docMk/>
            <pc:sldMk cId="3157631516" sldId="296"/>
            <ac:spMk id="3" creationId="{BE598B3B-A703-B893-E820-14AB77B4AD2A}"/>
          </ac:spMkLst>
        </pc:spChg>
        <pc:spChg chg="add mod">
          <ac:chgData name="Magy Kandil" userId="36063c508780bc70" providerId="LiveId" clId="{7555680E-FCC3-4289-AB26-CFBA92FB33A4}" dt="2024-10-18T16:53:53.552" v="834" actId="1076"/>
          <ac:spMkLst>
            <pc:docMk/>
            <pc:sldMk cId="3157631516" sldId="296"/>
            <ac:spMk id="5" creationId="{5767A09F-E0EB-36BE-1CF5-F51DA70264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8945F-BBDA-4CA7-B43C-FC0547EE72FA}" type="datetimeFigureOut">
              <a:rPr lang="de-DE" smtClean="0"/>
              <a:t>18.10.2024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A4C4F-B5DC-47FA-9BF2-CD0C10627E2E}" type="slidenum">
              <a:rPr lang="de-DE" smtClean="0"/>
              <a:t>‹#›</a:t>
            </a:fld>
            <a:endParaRPr lang="de-DE"/>
          </a:p>
        </p:txBody>
      </p:sp>
    </p:spTree>
    <p:extLst>
      <p:ext uri="{BB962C8B-B14F-4D97-AF65-F5344CB8AC3E}">
        <p14:creationId xmlns:p14="http://schemas.microsoft.com/office/powerpoint/2010/main" val="271474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C3A4C4F-B5DC-47FA-9BF2-CD0C10627E2E}" type="slidenum">
              <a:rPr lang="de-DE" smtClean="0"/>
              <a:t>10</a:t>
            </a:fld>
            <a:endParaRPr lang="de-DE"/>
          </a:p>
        </p:txBody>
      </p:sp>
    </p:spTree>
    <p:extLst>
      <p:ext uri="{BB962C8B-B14F-4D97-AF65-F5344CB8AC3E}">
        <p14:creationId xmlns:p14="http://schemas.microsoft.com/office/powerpoint/2010/main" val="247159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C3A4C4F-B5DC-47FA-9BF2-CD0C10627E2E}" type="slidenum">
              <a:rPr lang="de-DE" smtClean="0"/>
              <a:t>18</a:t>
            </a:fld>
            <a:endParaRPr lang="de-DE"/>
          </a:p>
        </p:txBody>
      </p:sp>
    </p:spTree>
    <p:extLst>
      <p:ext uri="{BB962C8B-B14F-4D97-AF65-F5344CB8AC3E}">
        <p14:creationId xmlns:p14="http://schemas.microsoft.com/office/powerpoint/2010/main" val="360989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pPr/>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pPr/>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pPr/>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pPr/>
              <a:t>18/10/2024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pPr/>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pPr/>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pPr/>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pPr/>
              <a:t>18/10/2024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pPr/>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08FCD25-6960-CE9B-E28A-AA13DD1BF843}"/>
              </a:ext>
            </a:extLst>
          </p:cNvPr>
          <p:cNvSpPr>
            <a:spLocks noGrp="1"/>
          </p:cNvSpPr>
          <p:nvPr>
            <p:ph type="subTitle" idx="1"/>
          </p:nvPr>
        </p:nvSpPr>
        <p:spPr>
          <a:xfrm>
            <a:off x="0" y="1245814"/>
            <a:ext cx="12192000" cy="5771625"/>
          </a:xfrm>
        </p:spPr>
        <p:txBody>
          <a:bodyPr>
            <a:noAutofit/>
          </a:bodyPr>
          <a:lstStyle/>
          <a:p>
            <a:pPr marL="342900" indent="-342900" algn="just">
              <a:lnSpc>
                <a:spcPct val="10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selection of the most suitable desalination process (DP) for integration with a nuclear plant depends on several factors, including the size and type of reactor, the characteristics of the desalination technology, and the potential for electricity production. </a:t>
            </a:r>
          </a:p>
          <a:p>
            <a:pPr marL="342900" indent="-342900" algn="just">
              <a:lnSpc>
                <a:spcPct val="100000"/>
              </a:lnSpc>
              <a:buFont typeface="Wingdings" panose="05000000000000000000" pitchFamily="2" charset="2"/>
              <a:buChar char="§"/>
            </a:pPr>
            <a:r>
              <a:rPr lang="en-US" b="1" dirty="0">
                <a:solidFill>
                  <a:schemeClr val="accent6"/>
                </a:solidFill>
                <a:latin typeface="Times New Roman" panose="02020603050405020304" pitchFamily="18" charset="0"/>
                <a:cs typeface="Times New Roman" panose="02020603050405020304" pitchFamily="18" charset="0"/>
              </a:rPr>
              <a:t>Key considerations include:</a:t>
            </a:r>
          </a:p>
          <a:p>
            <a:pPr marL="800100" lvl="1" indent="-342900" algn="just">
              <a:lnSpc>
                <a:spcPct val="100000"/>
              </a:lnSpc>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Siting Conditions</a:t>
            </a:r>
            <a:r>
              <a:rPr lang="en-US" sz="2400" dirty="0">
                <a:latin typeface="Times New Roman" panose="02020603050405020304" pitchFamily="18" charset="0"/>
                <a:cs typeface="Times New Roman" panose="02020603050405020304" pitchFamily="18" charset="0"/>
              </a:rPr>
              <a:t>: The geographical and environmental factors that may influence the plant's operation.</a:t>
            </a:r>
          </a:p>
          <a:p>
            <a:pPr marL="800100" lvl="1" indent="-342900" algn="just">
              <a:lnSpc>
                <a:spcPct val="100000"/>
              </a:lnSpc>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Plant Capacity and Availability</a:t>
            </a:r>
            <a:r>
              <a:rPr lang="en-US" sz="2400" dirty="0">
                <a:latin typeface="Times New Roman" panose="02020603050405020304" pitchFamily="18" charset="0"/>
                <a:cs typeface="Times New Roman" panose="02020603050405020304" pitchFamily="18" charset="0"/>
              </a:rPr>
              <a:t>: The expected output and reliability of both the nuclear plant and the desalination facility.</a:t>
            </a:r>
          </a:p>
          <a:p>
            <a:pPr marL="800100" lvl="1" indent="-342900" algn="just">
              <a:lnSpc>
                <a:spcPct val="100000"/>
              </a:lnSpc>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Water Resource Availability</a:t>
            </a:r>
            <a:r>
              <a:rPr lang="en-US" sz="2400" dirty="0">
                <a:latin typeface="Times New Roman" panose="02020603050405020304" pitchFamily="18" charset="0"/>
                <a:cs typeface="Times New Roman" panose="02020603050405020304" pitchFamily="18" charset="0"/>
              </a:rPr>
              <a:t>: The quantity and quality of water resources, which are critical for effective desalination.</a:t>
            </a:r>
          </a:p>
          <a:p>
            <a:pPr marL="800100" lvl="1" indent="-342900" algn="just">
              <a:lnSpc>
                <a:spcPct val="100000"/>
              </a:lnSpc>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Energy Resources</a:t>
            </a:r>
            <a:r>
              <a:rPr lang="en-US" sz="2400" dirty="0">
                <a:latin typeface="Times New Roman" panose="02020603050405020304" pitchFamily="18" charset="0"/>
                <a:cs typeface="Times New Roman" panose="02020603050405020304" pitchFamily="18" charset="0"/>
              </a:rPr>
              <a:t>: Access to energy sources such as residual steam, waste heat, and electricity, all of which affect the overall energy costs.</a:t>
            </a:r>
          </a:p>
          <a:p>
            <a:pPr algn="just"/>
            <a:endParaRPr lang="de-DE"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703579-50E5-D12C-84E0-788DBEC7C208}"/>
              </a:ext>
            </a:extLst>
          </p:cNvPr>
          <p:cNvSpPr txBox="1"/>
          <p:nvPr/>
        </p:nvSpPr>
        <p:spPr>
          <a:xfrm>
            <a:off x="0" y="0"/>
            <a:ext cx="12192000" cy="646331"/>
          </a:xfrm>
          <a:prstGeom prst="rect">
            <a:avLst/>
          </a:prstGeom>
          <a:noFill/>
        </p:spPr>
        <p:txBody>
          <a:bodyPr wrap="square">
            <a:spAutoFit/>
          </a:bodyPr>
          <a:lstStyle/>
          <a:p>
            <a:r>
              <a:rPr lang="en-GB"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Integrated Nuclear Desalination Plant</a:t>
            </a:r>
            <a:endParaRPr lang="en-GB" sz="3600" b="1" i="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87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1148DE-6600-986A-6261-B5CD59A5A1ED}"/>
              </a:ext>
            </a:extLst>
          </p:cNvPr>
          <p:cNvSpPr>
            <a:spLocks noGrp="1"/>
          </p:cNvSpPr>
          <p:nvPr>
            <p:ph type="subTitle" idx="1"/>
          </p:nvPr>
        </p:nvSpPr>
        <p:spPr>
          <a:xfrm>
            <a:off x="-83127" y="1205345"/>
            <a:ext cx="12275127" cy="5652655"/>
          </a:xfrm>
        </p:spPr>
        <p:txBody>
          <a:bodyPr>
            <a:normAutofit/>
          </a:bodyPr>
          <a:lstStyle/>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cogeneration scheme should be selected based on a comprehensive analysis of technical and economic considerations, including:</a:t>
            </a:r>
          </a:p>
          <a:p>
            <a:pPr marL="800100" lvl="1" indent="-342900" algn="just">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Materials</a:t>
            </a:r>
            <a:r>
              <a:rPr lang="en-US" sz="2400" dirty="0">
                <a:latin typeface="Times New Roman" panose="02020603050405020304" pitchFamily="18" charset="0"/>
                <a:cs typeface="Times New Roman" panose="02020603050405020304" pitchFamily="18" charset="0"/>
              </a:rPr>
              <a:t>: The suitability of materials used in construction for durability and efficiency.</a:t>
            </a:r>
          </a:p>
          <a:p>
            <a:pPr marL="800100" lvl="1" indent="-342900" algn="just">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Total Cost of Distribution</a:t>
            </a:r>
            <a:r>
              <a:rPr lang="en-US" sz="2400" dirty="0">
                <a:latin typeface="Times New Roman" panose="02020603050405020304" pitchFamily="18" charset="0"/>
                <a:cs typeface="Times New Roman" panose="02020603050405020304" pitchFamily="18" charset="0"/>
              </a:rPr>
              <a:t>: The economic implications of distributing the produced freshwater and energy.</a:t>
            </a:r>
          </a:p>
          <a:p>
            <a:pPr marL="800100" lvl="1" indent="-342900" algn="just">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Safety</a:t>
            </a:r>
            <a:r>
              <a:rPr lang="en-US" sz="2400" dirty="0">
                <a:latin typeface="Times New Roman" panose="02020603050405020304" pitchFamily="18" charset="0"/>
                <a:cs typeface="Times New Roman" panose="02020603050405020304" pitchFamily="18" charset="0"/>
              </a:rPr>
              <a:t>: Ensuring that safety standards are met for both the nuclear plant and the desalination process.</a:t>
            </a:r>
          </a:p>
          <a:p>
            <a:pPr marL="800100" lvl="1" indent="-342900" algn="just">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Product Water Quality</a:t>
            </a:r>
            <a:r>
              <a:rPr lang="en-US" sz="2400" dirty="0">
                <a:latin typeface="Times New Roman" panose="02020603050405020304" pitchFamily="18" charset="0"/>
                <a:cs typeface="Times New Roman" panose="02020603050405020304" pitchFamily="18" charset="0"/>
              </a:rPr>
              <a:t>: The quality of the desalinated water, which must meet required standards for its intended use.</a:t>
            </a:r>
          </a:p>
          <a:p>
            <a:pPr marL="800100" lvl="1" indent="-342900" algn="just">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Environmental Impact Assessment</a:t>
            </a:r>
            <a:r>
              <a:rPr lang="en-US" sz="2400" dirty="0">
                <a:latin typeface="Times New Roman" panose="02020603050405020304" pitchFamily="18" charset="0"/>
                <a:cs typeface="Times New Roman" panose="02020603050405020304" pitchFamily="18" charset="0"/>
              </a:rPr>
              <a:t>: Evaluating the potential environmental effects of the integrated system.</a:t>
            </a:r>
          </a:p>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Additionally, the integration must be designed to optimize thermodynamic and economic conditions while ensuring that safety is not compromised under normal operating conditions, transient scenarios, or hypothetical accidents. This approach aims to eliminate any possibility of radioactive release from the reactor.</a:t>
            </a:r>
          </a:p>
          <a:p>
            <a:endParaRPr lang="de-DE" dirty="0"/>
          </a:p>
        </p:txBody>
      </p:sp>
      <p:sp>
        <p:nvSpPr>
          <p:cNvPr id="5" name="TextBox 4">
            <a:extLst>
              <a:ext uri="{FF2B5EF4-FFF2-40B4-BE49-F238E27FC236}">
                <a16:creationId xmlns:a16="http://schemas.microsoft.com/office/drawing/2014/main" id="{9E7857D1-0E1A-6A6A-02B9-B27F5538332C}"/>
              </a:ext>
            </a:extLst>
          </p:cNvPr>
          <p:cNvSpPr txBox="1"/>
          <p:nvPr/>
        </p:nvSpPr>
        <p:spPr>
          <a:xfrm>
            <a:off x="527337" y="293316"/>
            <a:ext cx="11027354" cy="584775"/>
          </a:xfrm>
          <a:prstGeom prst="rect">
            <a:avLst/>
          </a:prstGeom>
          <a:noFill/>
        </p:spPr>
        <p:txBody>
          <a:bodyPr wrap="square">
            <a:spAutoFit/>
          </a:bodyPr>
          <a:lstStyle/>
          <a:p>
            <a:r>
              <a:rPr lang="en-US" sz="3200" b="1" dirty="0">
                <a:solidFill>
                  <a:schemeClr val="accent6"/>
                </a:solidFill>
                <a:latin typeface="Times New Roman" panose="02020603050405020304" pitchFamily="18" charset="0"/>
                <a:cs typeface="Times New Roman" panose="02020603050405020304" pitchFamily="18" charset="0"/>
              </a:rPr>
              <a:t>The Cogeneration </a:t>
            </a:r>
            <a:r>
              <a:rPr lang="en-GB" sz="3200"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Nuclear Desalination </a:t>
            </a:r>
            <a:r>
              <a:rPr lang="en-US" sz="3200" b="1" dirty="0">
                <a:solidFill>
                  <a:schemeClr val="accent6"/>
                </a:solidFill>
                <a:latin typeface="Times New Roman" panose="02020603050405020304" pitchFamily="18" charset="0"/>
                <a:cs typeface="Times New Roman" panose="02020603050405020304" pitchFamily="18" charset="0"/>
              </a:rPr>
              <a:t>Scheme </a:t>
            </a:r>
            <a:endParaRPr lang="de-DE" sz="3200" b="1" dirty="0">
              <a:solidFill>
                <a:schemeClr val="accent6"/>
              </a:solidFill>
            </a:endParaRPr>
          </a:p>
        </p:txBody>
      </p:sp>
    </p:spTree>
    <p:extLst>
      <p:ext uri="{BB962C8B-B14F-4D97-AF65-F5344CB8AC3E}">
        <p14:creationId xmlns:p14="http://schemas.microsoft.com/office/powerpoint/2010/main" val="6422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201"/>
            <a:ext cx="12271664" cy="5638799"/>
          </a:xfrm>
        </p:spPr>
        <p:txBody>
          <a:bodyPr>
            <a:noAutofit/>
          </a:bodyPr>
          <a:lstStyle/>
          <a:p>
            <a:pPr marL="342900" indent="-342900" algn="just">
              <a:lnSpc>
                <a:spcPct val="10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The integration of Small Modular Reactors (SMRs) with desalination plants offers several valuable advantages:</a:t>
            </a:r>
          </a:p>
          <a:p>
            <a:pPr marL="800100" lvl="1" indent="-342900" algn="just">
              <a:lnSpc>
                <a:spcPct val="100000"/>
              </a:lnSpc>
              <a:buFont typeface="Symbol" panose="05050102010706020507" pitchFamily="18" charset="2"/>
              <a:buChar char="-"/>
            </a:pPr>
            <a:r>
              <a:rPr lang="en-US" sz="2200" b="1" dirty="0">
                <a:latin typeface="Times New Roman" panose="02020603050405020304" pitchFamily="18" charset="0"/>
                <a:cs typeface="Times New Roman" panose="02020603050405020304" pitchFamily="18" charset="0"/>
              </a:rPr>
              <a:t>Modularity</a:t>
            </a:r>
            <a:r>
              <a:rPr lang="en-US" sz="2200" dirty="0">
                <a:latin typeface="Times New Roman" panose="02020603050405020304" pitchFamily="18" charset="0"/>
                <a:cs typeface="Times New Roman" panose="02020603050405020304" pitchFamily="18" charset="0"/>
              </a:rPr>
              <a:t>: The small size and high degree of modularity of SMRs facilitate seamless coupling with desalination plants. This flexibility allows for easy adjustments in capacity and configuration to meet specific needs.</a:t>
            </a:r>
          </a:p>
          <a:p>
            <a:pPr marL="800100" lvl="1" indent="-342900" algn="just">
              <a:lnSpc>
                <a:spcPct val="100000"/>
              </a:lnSpc>
              <a:buFont typeface="Symbol" panose="05050102010706020507" pitchFamily="18" charset="2"/>
              <a:buChar char="-"/>
            </a:pPr>
            <a:r>
              <a:rPr lang="en-US" sz="2200" b="1" dirty="0">
                <a:latin typeface="Times New Roman" panose="02020603050405020304" pitchFamily="18" charset="0"/>
                <a:cs typeface="Times New Roman" panose="02020603050405020304" pitchFamily="18" charset="0"/>
              </a:rPr>
              <a:t>Versatile Design</a:t>
            </a:r>
            <a:r>
              <a:rPr lang="en-US" sz="2200" dirty="0">
                <a:latin typeface="Times New Roman" panose="02020603050405020304" pitchFamily="18" charset="0"/>
                <a:cs typeface="Times New Roman" panose="02020603050405020304" pitchFamily="18" charset="0"/>
              </a:rPr>
              <a:t>: The design of SMRs enables each module to effectively operate with various desalination technologies, including both membrane and thermal methods. This versatility allows for the selection of the most appropriate technology based on the unique requirements of the specific desalination plant.</a:t>
            </a:r>
          </a:p>
          <a:p>
            <a:pPr marL="800100" lvl="1" indent="-342900" algn="just">
              <a:lnSpc>
                <a:spcPct val="100000"/>
              </a:lnSpc>
              <a:buFont typeface="Symbol" panose="05050102010706020507" pitchFamily="18" charset="2"/>
              <a:buChar char="-"/>
            </a:pPr>
            <a:r>
              <a:rPr lang="en-US" sz="2200" b="1" dirty="0">
                <a:latin typeface="Times New Roman" panose="02020603050405020304" pitchFamily="18" charset="0"/>
                <a:cs typeface="Times New Roman" panose="02020603050405020304" pitchFamily="18" charset="0"/>
              </a:rPr>
              <a:t>Maximum Flexibility</a:t>
            </a:r>
            <a:r>
              <a:rPr lang="en-US" sz="2200" dirty="0">
                <a:latin typeface="Times New Roman" panose="02020603050405020304" pitchFamily="18" charset="0"/>
                <a:cs typeface="Times New Roman" panose="02020603050405020304" pitchFamily="18" charset="0"/>
              </a:rPr>
              <a:t>: The configuration of the integrated nuclear desalination plant can be tailored to provide maximum flexibility in choosing desalination technologies. This adaptability ensures that the system can respond to changing demands and optimize freshwater production efficiently.</a:t>
            </a:r>
          </a:p>
          <a:p>
            <a:pPr marL="342900" indent="-342900" algn="just">
              <a:lnSpc>
                <a:spcPct val="10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By leveraging the inherent advantages of SMRs, the integration with desalination processes not only enhances the overall efficiency of freshwater production but also contributes to a sustainable and reliable energy-water nexus.</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0" y="187138"/>
            <a:ext cx="12191999" cy="742511"/>
          </a:xfrm>
          <a:prstGeom prst="rect">
            <a:avLst/>
          </a:prstGeom>
        </p:spPr>
        <p:txBody>
          <a:bodyPr wrap="square">
            <a:spAutoFit/>
          </a:bodyPr>
          <a:lstStyle/>
          <a:p>
            <a:pPr algn="just">
              <a:lnSpc>
                <a:spcPct val="150000"/>
              </a:lnSpc>
            </a:pPr>
            <a:r>
              <a:rPr lang="en-US" sz="3200" b="1" dirty="0">
                <a:solidFill>
                  <a:schemeClr val="accent6"/>
                </a:solidFill>
                <a:latin typeface="Times New Roman" panose="02020603050405020304" pitchFamily="18" charset="0"/>
                <a:cs typeface="Times New Roman" panose="02020603050405020304" pitchFamily="18" charset="0"/>
              </a:rPr>
              <a:t>Advantages of Integrating SMRs with Desalination Plants</a:t>
            </a:r>
            <a:endParaRPr lang="en-US" sz="3200"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5A1FC1-D09B-4BB8-3E68-B621179D38AD}"/>
              </a:ext>
            </a:extLst>
          </p:cNvPr>
          <p:cNvSpPr>
            <a:spLocks noGrp="1"/>
          </p:cNvSpPr>
          <p:nvPr>
            <p:ph type="subTitle" idx="1"/>
          </p:nvPr>
        </p:nvSpPr>
        <p:spPr>
          <a:xfrm>
            <a:off x="0" y="1214187"/>
            <a:ext cx="12259112" cy="5134061"/>
          </a:xfrm>
        </p:spPr>
        <p:txBody>
          <a:bodyPr>
            <a:normAutofit lnSpcReduction="10000"/>
          </a:bodyPr>
          <a:lstStyle/>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Small Modular Reactors (SMRs) offer several enhanced safety features for desalination applications, including:</a:t>
            </a:r>
          </a:p>
          <a:p>
            <a:pPr marL="800100" lvl="1" indent="-342900" algn="just">
              <a:buFont typeface="Symbol" panose="05050102010706020507" pitchFamily="18" charset="2"/>
              <a:buChar char="-"/>
            </a:pPr>
            <a:r>
              <a:rPr lang="en-GB"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Small size. </a:t>
            </a:r>
          </a:p>
          <a:p>
            <a:pPr marL="800100" lvl="1" indent="-342900" algn="just">
              <a:buFont typeface="Symbol" panose="05050102010706020507" pitchFamily="18" charset="2"/>
              <a:buChar char="-"/>
            </a:pPr>
            <a:r>
              <a:rPr lang="en-GB" sz="2200" dirty="0">
                <a:latin typeface="Times New Roman" panose="02020603050405020304" pitchFamily="18" charset="0"/>
                <a:ea typeface="Times New Roman" panose="02020603050405020304" pitchFamily="18" charset="0"/>
                <a:cs typeface="Times New Roman" panose="02020603050405020304" pitchFamily="18" charset="0"/>
              </a:rPr>
              <a:t>    M</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odular concept.</a:t>
            </a:r>
          </a:p>
          <a:p>
            <a:pPr marL="800100" lvl="1" indent="-342900" algn="just">
              <a:buFont typeface="Symbol" panose="05050102010706020507" pitchFamily="18" charset="2"/>
              <a:buChar char="-"/>
            </a:pPr>
            <a:r>
              <a:rPr lang="en-GB"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ea typeface="Times New Roman" panose="02020603050405020304" pitchFamily="18" charset="0"/>
                <a:cs typeface="Times New Roman" panose="02020603050405020304" pitchFamily="18" charset="0"/>
              </a:rPr>
              <a:t>I</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mproved safety</a:t>
            </a:r>
            <a:r>
              <a:rPr lang="en-GB"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en-GB" sz="2200" dirty="0">
                <a:latin typeface="Times New Roman" panose="02020603050405020304" pitchFamily="18" charset="0"/>
                <a:ea typeface="Times New Roman" panose="02020603050405020304" pitchFamily="18" charset="0"/>
                <a:cs typeface="Times New Roman" panose="02020603050405020304" pitchFamily="18" charset="0"/>
              </a:rPr>
              <a:t>    E</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conomic feasibility.</a:t>
            </a:r>
          </a:p>
          <a:p>
            <a:pPr marL="800100" lvl="1" indent="-342900" algn="just">
              <a:buFont typeface="Symbol" panose="05050102010706020507" pitchFamily="18" charset="2"/>
              <a:buChar char="-"/>
            </a:pPr>
            <a:r>
              <a:rPr lang="en-GB" sz="2200" dirty="0">
                <a:latin typeface="Times New Roman" panose="02020603050405020304" pitchFamily="18" charset="0"/>
                <a:ea typeface="Times New Roman" panose="02020603050405020304" pitchFamily="18" charset="0"/>
                <a:cs typeface="Times New Roman" panose="02020603050405020304" pitchFamily="18" charset="0"/>
              </a:rPr>
              <a:t>    R</a:t>
            </a:r>
            <a:r>
              <a:rPr lang="en-GB" sz="2200" dirty="0">
                <a:effectLst/>
                <a:latin typeface="Times New Roman" panose="02020603050405020304" pitchFamily="18" charset="0"/>
                <a:ea typeface="Times New Roman" panose="02020603050405020304" pitchFamily="18" charset="0"/>
                <a:cs typeface="Times New Roman" panose="02020603050405020304" pitchFamily="18" charset="0"/>
              </a:rPr>
              <a:t>educed construction time</a:t>
            </a:r>
            <a:r>
              <a:rPr lang="en-GB" sz="220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These features lead to a simplified design, smaller core sizes, and the use of passive safety systems, which collectively minimize the risks associated with accidents and reduce the need for extensive emergency planning zones.</a:t>
            </a:r>
          </a:p>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However, it is important to note that the amount of heat available for desalination from SMRs is relatively lower compared to large-scale reactors. Therefore, conducting thorough thermodynamic analyses is highly advisable to optimize the performance of the SMR and desalination plant (DP) combination, ensuring efficient and effective freshwater production.</a:t>
            </a:r>
          </a:p>
          <a:p>
            <a:pPr marL="342900" indent="-342900" algn="just"/>
            <a:endParaRPr lang="de-DE" dirty="0">
              <a:latin typeface="Times New Roman" panose="02020603050405020304" pitchFamily="18" charset="0"/>
              <a:ea typeface="Times New Roman" panose="02020603050405020304" pitchFamily="18" charset="0"/>
            </a:endParaRPr>
          </a:p>
          <a:p>
            <a:pPr marL="742950" lvl="1" indent="-285750" algn="just"/>
            <a:endParaRPr lang="en-GB" sz="24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E3BF53A-6850-63F0-4D29-B142C91A156F}"/>
              </a:ext>
            </a:extLst>
          </p:cNvPr>
          <p:cNvSpPr txBox="1"/>
          <p:nvPr/>
        </p:nvSpPr>
        <p:spPr>
          <a:xfrm>
            <a:off x="83890" y="96284"/>
            <a:ext cx="11056689" cy="923330"/>
          </a:xfrm>
          <a:prstGeom prst="rect">
            <a:avLst/>
          </a:prstGeom>
          <a:noFill/>
        </p:spPr>
        <p:txBody>
          <a:bodyPr wrap="square">
            <a:spAutoFit/>
          </a:bodyPr>
          <a:lstStyle/>
          <a:p>
            <a:pPr algn="just"/>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2800" dirty="0">
              <a:effectLst/>
              <a:latin typeface="Times New Roman" panose="02020603050405020304" pitchFamily="18" charset="0"/>
              <a:ea typeface="Times New Roman" panose="02020603050405020304" pitchFamily="18" charset="0"/>
            </a:endParaRPr>
          </a:p>
          <a:p>
            <a:r>
              <a:rPr lang="en-GB" sz="3600" b="1" dirty="0">
                <a:solidFill>
                  <a:srgbClr val="FF0000"/>
                </a:solidFill>
                <a:effectLst/>
                <a:latin typeface="Times New Roman" panose="02020603050405020304" pitchFamily="18" charset="0"/>
                <a:ea typeface="Times New Roman" panose="02020603050405020304" pitchFamily="18" charset="0"/>
              </a:rPr>
              <a:t>Safety of Small Versus Large Reactors </a:t>
            </a:r>
            <a:endParaRPr lang="de-DE" sz="3600" b="1" dirty="0">
              <a:solidFill>
                <a:srgbClr val="FF0000"/>
              </a:solidFill>
            </a:endParaRPr>
          </a:p>
        </p:txBody>
      </p:sp>
    </p:spTree>
    <p:extLst>
      <p:ext uri="{BB962C8B-B14F-4D97-AF65-F5344CB8AC3E}">
        <p14:creationId xmlns:p14="http://schemas.microsoft.com/office/powerpoint/2010/main" val="364144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84658"/>
            <a:ext cx="12192000" cy="2725190"/>
          </a:xfrm>
        </p:spPr>
        <p:txBody>
          <a:bodyPr>
            <a:noAutofit/>
          </a:bodyPr>
          <a:lstStyle/>
          <a:p>
            <a:pPr marL="285750" indent="-285750" algn="just">
              <a:lnSpc>
                <a:spcPct val="115000"/>
              </a:lnSpc>
              <a:buFont typeface="Wingdings" pitchFamily="2" charset="2"/>
              <a:buChar char="§"/>
            </a:pPr>
            <a:r>
              <a:rPr lang="en-GB"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The main design difference between a large reactor and small modular reactors is the piping system between steam generator and the core, as well as between the </a:t>
            </a:r>
            <a:r>
              <a:rPr lang="en-GB" dirty="0" err="1">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pressurizer</a:t>
            </a:r>
            <a:r>
              <a:rPr lang="en-GB"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and the core. </a:t>
            </a:r>
          </a:p>
          <a:p>
            <a:pPr marL="285750" indent="-285750" algn="just">
              <a:lnSpc>
                <a:spcPct val="115000"/>
              </a:lnSpc>
              <a:buFont typeface="Wingdings" pitchFamily="2" charset="2"/>
              <a:buChar char="§"/>
            </a:pPr>
            <a:r>
              <a:rPr lang="en-GB"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These long piping systems for large reactors are being phased out for small and medium reactors, as modularity means a compact design, where the main components will be built in the factory and assembled on site. </a:t>
            </a:r>
            <a:endParaRPr lang="de-DE" dirty="0">
              <a:solidFill>
                <a:schemeClr val="accent1"/>
              </a:solidFill>
              <a:latin typeface="Times New Roman" panose="02020603050405020304" pitchFamily="18" charset="0"/>
              <a:ea typeface="Times New Roman" panose="02020603050405020304" pitchFamily="18" charset="0"/>
            </a:endParaRPr>
          </a:p>
          <a:p>
            <a:endParaRPr lang="de-DE" dirty="0"/>
          </a:p>
          <a:p>
            <a:endParaRPr lang="en-US" dirty="0"/>
          </a:p>
        </p:txBody>
      </p:sp>
      <p:pic>
        <p:nvPicPr>
          <p:cNvPr id="4" name="Picture 3" descr="Fig. 2">
            <a:extLst>
              <a:ext uri="{FF2B5EF4-FFF2-40B4-BE49-F238E27FC236}">
                <a16:creationId xmlns:a16="http://schemas.microsoft.com/office/drawing/2014/main" id="{D43BD20B-8F39-B11E-68FC-F3580A73E0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48" y="4035972"/>
            <a:ext cx="11526473" cy="2725744"/>
          </a:xfrm>
          <a:prstGeom prst="rect">
            <a:avLst/>
          </a:prstGeom>
          <a:noFill/>
          <a:ln>
            <a:noFill/>
          </a:ln>
        </p:spPr>
      </p:pic>
      <p:sp>
        <p:nvSpPr>
          <p:cNvPr id="5" name="Rectangle 4"/>
          <p:cNvSpPr/>
          <p:nvPr/>
        </p:nvSpPr>
        <p:spPr>
          <a:xfrm>
            <a:off x="0" y="276800"/>
            <a:ext cx="7233070" cy="613245"/>
          </a:xfrm>
          <a:prstGeom prst="rect">
            <a:avLst/>
          </a:prstGeom>
        </p:spPr>
        <p:txBody>
          <a:bodyPr wrap="none">
            <a:spAutoFit/>
          </a:bodyPr>
          <a:lstStyle/>
          <a:p>
            <a:pPr lvl="1" algn="just">
              <a:lnSpc>
                <a:spcPct val="115000"/>
              </a:lnSpc>
            </a:pPr>
            <a:r>
              <a:rPr lang="en-GB" sz="3200" b="1" dirty="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Compact Design and Easy Portability</a:t>
            </a:r>
            <a:endParaRPr lang="de-DE" sz="3200" dirty="0">
              <a:solidFill>
                <a:srgbClr val="92D05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3E877A-6C4E-D244-0EAA-CBF075055275}"/>
              </a:ext>
            </a:extLst>
          </p:cNvPr>
          <p:cNvSpPr>
            <a:spLocks noGrp="1"/>
          </p:cNvSpPr>
          <p:nvPr>
            <p:ph type="subTitle" idx="1"/>
          </p:nvPr>
        </p:nvSpPr>
        <p:spPr>
          <a:xfrm>
            <a:off x="0" y="1300330"/>
            <a:ext cx="12007442" cy="5557670"/>
          </a:xfrm>
        </p:spPr>
        <p:txBody>
          <a:bodyPr>
            <a:normAutofit fontScale="62500" lnSpcReduction="20000"/>
          </a:bodyPr>
          <a:lstStyle/>
          <a:p>
            <a:pPr marL="171450" indent="-171450" algn="just">
              <a:lnSpc>
                <a:spcPct val="115000"/>
              </a:lnSpc>
              <a:buFont typeface="Wingdings" pitchFamily="2" charset="2"/>
              <a:buChar char="§"/>
            </a:pPr>
            <a:r>
              <a:rPr lang="en-GB" sz="42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After the reactor has been run through one fuel cycle, it must be safely shut down to change the fuel elements. </a:t>
            </a:r>
          </a:p>
          <a:p>
            <a:pPr marL="171450" indent="-171450" algn="just">
              <a:lnSpc>
                <a:spcPct val="115000"/>
              </a:lnSpc>
              <a:buFont typeface="Wingdings" pitchFamily="2" charset="2"/>
              <a:buChar char="§"/>
            </a:pPr>
            <a:r>
              <a:rPr lang="en-GB" sz="42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 safe shutdown is also needed in any type of emergency. This shutdown process is accomplished by inserting control rods made of a neutron absorbing material such as boron.</a:t>
            </a:r>
          </a:p>
          <a:p>
            <a:pPr marL="171450" indent="-171450" algn="just">
              <a:lnSpc>
                <a:spcPct val="115000"/>
              </a:lnSpc>
              <a:buFont typeface="Wingdings" pitchFamily="2" charset="2"/>
              <a:buChar char="§"/>
            </a:pPr>
            <a:r>
              <a:rPr lang="en-GB" sz="42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The mechanism that plays the role while inserting the control rods is called Control Rod Mechanism (CRDM). </a:t>
            </a:r>
          </a:p>
          <a:p>
            <a:pPr marL="1028700" lvl="1" indent="-571500" algn="just">
              <a:lnSpc>
                <a:spcPct val="115000"/>
              </a:lnSpc>
              <a:buFont typeface="Symbol" panose="05050102010706020507" pitchFamily="18" charset="2"/>
              <a:buChar char="-"/>
            </a:pPr>
            <a:r>
              <a:rPr lang="en-GB" sz="38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In large nuclear power plants, CRDM is placed outside the pressure vessel, either at the top (PWR) or bottom (BWR) of the reactor. </a:t>
            </a:r>
          </a:p>
          <a:p>
            <a:pPr marL="1028700" lvl="1" indent="-571500" algn="just">
              <a:lnSpc>
                <a:spcPct val="115000"/>
              </a:lnSpc>
              <a:buFont typeface="Symbol" panose="05050102010706020507" pitchFamily="18" charset="2"/>
              <a:buChar char="-"/>
            </a:pPr>
            <a:r>
              <a:rPr lang="en-GB" sz="38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This type of CRDM is susceptible to a Rod Ejection Accident (REA) due to rupture of the compression sleeve supporting the control rod shaft, resulting in a small LOCA.</a:t>
            </a:r>
          </a:p>
          <a:p>
            <a:pPr marL="1028700" lvl="1" indent="-571500" algn="just">
              <a:lnSpc>
                <a:spcPct val="115000"/>
              </a:lnSpc>
              <a:buFont typeface="Symbol" panose="05050102010706020507" pitchFamily="18" charset="2"/>
              <a:buChar char="-"/>
            </a:pPr>
            <a:r>
              <a:rPr lang="en-GB" sz="38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In SMRs the CRDM is placed inside the reactor pressure vessel which prevents REA.</a:t>
            </a:r>
            <a:endParaRPr lang="de-DE" sz="38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endParaRPr lang="de-DE" dirty="0"/>
          </a:p>
        </p:txBody>
      </p:sp>
      <p:sp>
        <p:nvSpPr>
          <p:cNvPr id="5" name="TextBox 4">
            <a:extLst>
              <a:ext uri="{FF2B5EF4-FFF2-40B4-BE49-F238E27FC236}">
                <a16:creationId xmlns:a16="http://schemas.microsoft.com/office/drawing/2014/main" id="{534893A3-8DCB-D37B-1897-CF27C5DC744D}"/>
              </a:ext>
            </a:extLst>
          </p:cNvPr>
          <p:cNvSpPr txBox="1"/>
          <p:nvPr/>
        </p:nvSpPr>
        <p:spPr>
          <a:xfrm>
            <a:off x="0" y="411997"/>
            <a:ext cx="10752083" cy="622799"/>
          </a:xfrm>
          <a:prstGeom prst="rect">
            <a:avLst/>
          </a:prstGeom>
          <a:noFill/>
        </p:spPr>
        <p:txBody>
          <a:bodyPr wrap="square">
            <a:spAutoFit/>
          </a:bodyPr>
          <a:lstStyle/>
          <a:p>
            <a:pPr lvl="1" rtl="0">
              <a:lnSpc>
                <a:spcPct val="115000"/>
              </a:lnSpc>
              <a:spcAft>
                <a:spcPts val="1000"/>
              </a:spcAft>
            </a:pPr>
            <a:r>
              <a:rPr lang="en-US" sz="3200" b="1" dirty="0">
                <a:solidFill>
                  <a:srgbClr val="92D050"/>
                </a:solidFill>
                <a:effectLst/>
                <a:latin typeface="Times New Roman" panose="02020603050405020304" pitchFamily="18" charset="0"/>
                <a:ea typeface="Calibri" panose="020F0502020204030204" pitchFamily="34" charset="0"/>
                <a:cs typeface="Arial" panose="020B0604020202020204" pitchFamily="34" charset="0"/>
              </a:rPr>
              <a:t>Eliminate Rod Ejection Accident (REA)</a:t>
            </a:r>
            <a:endParaRPr lang="de-DE" sz="3200"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327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AC4E9D-C3FE-A16B-9212-CE5F340B56CA}"/>
              </a:ext>
            </a:extLst>
          </p:cNvPr>
          <p:cNvSpPr>
            <a:spLocks noGrp="1"/>
          </p:cNvSpPr>
          <p:nvPr>
            <p:ph type="subTitle" idx="1"/>
          </p:nvPr>
        </p:nvSpPr>
        <p:spPr>
          <a:xfrm>
            <a:off x="0" y="1297625"/>
            <a:ext cx="12192000" cy="5633111"/>
          </a:xfrm>
        </p:spPr>
        <p:txBody>
          <a:bodyPr>
            <a:noAutofit/>
          </a:bodyPr>
          <a:lstStyle/>
          <a:p>
            <a:pPr marL="342900" indent="-342900" algn="just">
              <a:buFont typeface="Wingdings" panose="05000000000000000000" pitchFamily="2" charset="2"/>
              <a:buChar char="§"/>
            </a:pPr>
            <a:r>
              <a:rPr lang="en-US" dirty="0">
                <a:solidFill>
                  <a:schemeClr val="accent1"/>
                </a:solidFill>
                <a:latin typeface="Times New Roman" panose="02020603050405020304" pitchFamily="18" charset="0"/>
                <a:cs typeface="Times New Roman" panose="02020603050405020304" pitchFamily="18" charset="0"/>
              </a:rPr>
              <a:t>One of the key advantages of Small Modular Reactors (SMRs) compared to large nuclear power plants is their significantly shorter construction time. </a:t>
            </a:r>
          </a:p>
          <a:p>
            <a:pPr marL="342900" indent="-342900" algn="just">
              <a:buFont typeface="Wingdings" panose="05000000000000000000" pitchFamily="2" charset="2"/>
              <a:buChar char="§"/>
            </a:pPr>
            <a:r>
              <a:rPr lang="en-US" dirty="0">
                <a:solidFill>
                  <a:schemeClr val="accent1"/>
                </a:solidFill>
                <a:latin typeface="Times New Roman" panose="02020603050405020304" pitchFamily="18" charset="0"/>
                <a:cs typeface="Times New Roman" panose="02020603050405020304" pitchFamily="18" charset="0"/>
              </a:rPr>
              <a:t>Conventional nuclear plants can take several years to build, and construction timelines are often subject to delays due to technical challenges, which can lead to increased costs and financial penalties.</a:t>
            </a:r>
          </a:p>
          <a:p>
            <a:pPr marL="342900" indent="-342900" algn="just">
              <a:buFont typeface="Wingdings" panose="05000000000000000000" pitchFamily="2" charset="2"/>
              <a:buChar char="§"/>
            </a:pPr>
            <a:r>
              <a:rPr lang="en-US" dirty="0">
                <a:solidFill>
                  <a:schemeClr val="accent1"/>
                </a:solidFill>
                <a:latin typeface="Times New Roman" panose="02020603050405020304" pitchFamily="18" charset="0"/>
                <a:cs typeface="Times New Roman" panose="02020603050405020304" pitchFamily="18" charset="0"/>
              </a:rPr>
              <a:t>In contrast, the modular design of SMRs allows for a more streamlined construction process. By manufacturing components in a factory and then assembling them on-site, many of the complexities and delays associated with large-scale reactor construction can be mitigated. This approach not only reduces construction time but also enhances project predictability and efficiency.</a:t>
            </a:r>
          </a:p>
          <a:p>
            <a:pPr marL="342900" indent="-342900" algn="just">
              <a:buFont typeface="Wingdings" panose="05000000000000000000" pitchFamily="2" charset="2"/>
              <a:buChar char="§"/>
            </a:pPr>
            <a:r>
              <a:rPr lang="en-US" dirty="0">
                <a:solidFill>
                  <a:schemeClr val="accent1"/>
                </a:solidFill>
                <a:latin typeface="Times New Roman" panose="02020603050405020304" pitchFamily="18" charset="0"/>
                <a:cs typeface="Times New Roman" panose="02020603050405020304" pitchFamily="18" charset="0"/>
              </a:rPr>
              <a:t>As a result, SMRs present a more timely and cost-effective solution for expanding nuclear energy capacity, addressing the challenges that have historically plagued large nuclear power projects.</a:t>
            </a:r>
          </a:p>
          <a:p>
            <a:pPr marL="171450" indent="-171450" algn="just">
              <a:lnSpc>
                <a:spcPct val="150000"/>
              </a:lnSpc>
              <a:buFont typeface="Wingdings" pitchFamily="2" charset="2"/>
              <a:buChar char="§"/>
            </a:pPr>
            <a:endParaRPr lang="de-DE"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23CE6E0-F07D-0D2F-6EBA-3F7E7A32EC7A}"/>
              </a:ext>
            </a:extLst>
          </p:cNvPr>
          <p:cNvSpPr txBox="1"/>
          <p:nvPr/>
        </p:nvSpPr>
        <p:spPr>
          <a:xfrm>
            <a:off x="-1" y="255756"/>
            <a:ext cx="9122979" cy="658642"/>
          </a:xfrm>
          <a:prstGeom prst="rect">
            <a:avLst/>
          </a:prstGeom>
          <a:noFill/>
        </p:spPr>
        <p:txBody>
          <a:bodyPr wrap="square">
            <a:spAutoFit/>
          </a:bodyPr>
          <a:lstStyle/>
          <a:p>
            <a:pPr lvl="1" algn="just">
              <a:lnSpc>
                <a:spcPct val="115000"/>
              </a:lnSpc>
              <a:spcAft>
                <a:spcPts val="1000"/>
              </a:spcAft>
            </a:pPr>
            <a:r>
              <a:rPr lang="en-US" sz="3200" b="1" dirty="0">
                <a:solidFill>
                  <a:schemeClr val="accent6"/>
                </a:solidFill>
                <a:latin typeface="Times New Roman" panose="02020603050405020304" pitchFamily="18" charset="0"/>
                <a:ea typeface="Calibri" panose="020F0502020204030204" pitchFamily="34" charset="0"/>
                <a:cs typeface="Arial" panose="020B0604020202020204" pitchFamily="34" charset="0"/>
              </a:rPr>
              <a:t>Low construction time and low cost</a:t>
            </a:r>
            <a:endParaRPr lang="de-DE" sz="3200" dirty="0">
              <a:solidFill>
                <a:schemeClr val="accent6"/>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902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6F334E-A97A-E211-5FE6-B924DB1D89E8}"/>
              </a:ext>
            </a:extLst>
          </p:cNvPr>
          <p:cNvSpPr>
            <a:spLocks noGrp="1"/>
          </p:cNvSpPr>
          <p:nvPr>
            <p:ph type="subTitle" idx="1"/>
          </p:nvPr>
        </p:nvSpPr>
        <p:spPr>
          <a:xfrm>
            <a:off x="67112" y="1241572"/>
            <a:ext cx="12124888" cy="5252746"/>
          </a:xfrm>
        </p:spPr>
        <p:txBody>
          <a:bodyPr>
            <a:normAutofit fontScale="92500"/>
          </a:bodyPr>
          <a:lstStyle/>
          <a:p>
            <a:pPr algn="just">
              <a:lnSpc>
                <a:spcPct val="115000"/>
              </a:lnSpc>
              <a:buFont typeface="Wingdings" pitchFamily="2" charset="2"/>
              <a:buChar char="§"/>
            </a:pPr>
            <a:r>
              <a:rPr lang="en-US" sz="4500" b="1"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 </a:t>
            </a:r>
            <a:r>
              <a:rPr lang="en-US" sz="2600" b="1"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Reducing the risk of LOCA event</a:t>
            </a:r>
          </a:p>
          <a:p>
            <a:pPr marL="914400" lvl="1" indent="-457200" algn="just">
              <a:lnSpc>
                <a:spcPct val="115000"/>
              </a:lnSpc>
              <a:buFont typeface="Symbol" panose="05050102010706020507" pitchFamily="18" charset="2"/>
              <a:buChar char="-"/>
            </a:pPr>
            <a:r>
              <a:rPr lang="en-GB"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Considering LOCA event two types of cooling safety system are incorporated in a nuclear power plant, such as active safety system and passive safety system, although none of them came to work at the time of Fukushima Daiichi accident in March 2011 in Japan. </a:t>
            </a:r>
          </a:p>
          <a:p>
            <a:pPr marL="914400" lvl="1" indent="-457200" algn="just">
              <a:lnSpc>
                <a:spcPct val="115000"/>
              </a:lnSpc>
              <a:buFont typeface="Symbol" panose="05050102010706020507" pitchFamily="18" charset="2"/>
              <a:buChar char="-"/>
            </a:pPr>
            <a:r>
              <a:rPr lang="en-GB"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That accident was not a result of LOCA but natural calamities called earthquake and tsunami took over the active safety system and gradually disabled the passive safety system. Such an accident brought a concern to rethink about the safety issue and to develop an advance modular design of nuclear reactor.</a:t>
            </a:r>
          </a:p>
          <a:p>
            <a:pPr marL="914400" lvl="1" indent="-457200" algn="just">
              <a:lnSpc>
                <a:spcPct val="115000"/>
              </a:lnSpc>
              <a:buFont typeface="Symbol" panose="05050102010706020507" pitchFamily="18" charset="2"/>
              <a:buChar char="-"/>
            </a:pPr>
            <a:r>
              <a:rPr lang="en-GB"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Design oriented accident in large water reactor (LWR) known as LOCA can be eliminated in SMR, especially in an integral pressurized water reactor (</a:t>
            </a:r>
            <a:r>
              <a:rPr lang="en-GB"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iPWR</a:t>
            </a:r>
            <a:r>
              <a:rPr lang="en-GB"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since the pipelines associated with LOCA have been removed. </a:t>
            </a:r>
          </a:p>
          <a:p>
            <a:pPr marL="857250" indent="-857250" algn="just">
              <a:lnSpc>
                <a:spcPct val="115000"/>
              </a:lnSpc>
              <a:buFont typeface="Symbol" panose="05050102010706020507" pitchFamily="18" charset="2"/>
              <a:buChar char="-"/>
            </a:pPr>
            <a:endParaRPr lang="de-DE" sz="2800" dirty="0">
              <a:solidFill>
                <a:srgbClr val="7030A0"/>
              </a:solidFill>
              <a:effectLst/>
              <a:latin typeface="Times New Roman" panose="02020603050405020304" pitchFamily="18" charset="0"/>
              <a:ea typeface="Times New Roman" panose="02020603050405020304" pitchFamily="18" charset="0"/>
            </a:endParaRPr>
          </a:p>
          <a:p>
            <a:endParaRPr lang="de-DE" dirty="0"/>
          </a:p>
        </p:txBody>
      </p:sp>
      <p:sp>
        <p:nvSpPr>
          <p:cNvPr id="4" name="TextBox 3">
            <a:extLst>
              <a:ext uri="{FF2B5EF4-FFF2-40B4-BE49-F238E27FC236}">
                <a16:creationId xmlns:a16="http://schemas.microsoft.com/office/drawing/2014/main" id="{FCCFD07F-5EB4-69EA-4E19-CAD5D3F95F6F}"/>
              </a:ext>
            </a:extLst>
          </p:cNvPr>
          <p:cNvSpPr txBox="1"/>
          <p:nvPr/>
        </p:nvSpPr>
        <p:spPr>
          <a:xfrm>
            <a:off x="134224" y="240886"/>
            <a:ext cx="11618751" cy="646331"/>
          </a:xfrm>
          <a:prstGeom prst="rect">
            <a:avLst/>
          </a:prstGeom>
          <a:noFill/>
        </p:spPr>
        <p:txBody>
          <a:bodyPr wrap="square">
            <a:spAutoFit/>
          </a:bodyPr>
          <a:lstStyle/>
          <a:p>
            <a:pPr algn="just"/>
            <a:endParaRPr lang="en-GB" sz="3600" i="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33487" y="198655"/>
            <a:ext cx="6572922" cy="584775"/>
          </a:xfrm>
          <a:prstGeom prst="rect">
            <a:avLst/>
          </a:prstGeom>
        </p:spPr>
        <p:txBody>
          <a:bodyPr wrap="square">
            <a:spAutoFit/>
          </a:bodyPr>
          <a:lstStyle/>
          <a:p>
            <a:r>
              <a:rPr lang="en-US" sz="3200" b="1" dirty="0">
                <a:solidFill>
                  <a:schemeClr val="accent6"/>
                </a:solidFill>
                <a:latin typeface="Times New Roman" panose="02020603050405020304" pitchFamily="18" charset="0"/>
                <a:ea typeface="Calibri" panose="020F0502020204030204" pitchFamily="34" charset="0"/>
                <a:cs typeface="Arial" panose="020B0604020202020204" pitchFamily="34" charset="0"/>
              </a:rPr>
              <a:t>Accident Mitigation System </a:t>
            </a:r>
            <a:endParaRPr lang="en-US" sz="3200" dirty="0">
              <a:solidFill>
                <a:schemeClr val="accent6"/>
              </a:solidFill>
            </a:endParaRPr>
          </a:p>
        </p:txBody>
      </p:sp>
    </p:spTree>
    <p:extLst>
      <p:ext uri="{BB962C8B-B14F-4D97-AF65-F5344CB8AC3E}">
        <p14:creationId xmlns:p14="http://schemas.microsoft.com/office/powerpoint/2010/main" val="349190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2E2521-D6F7-CD29-7CB1-40AA3CEEA540}"/>
              </a:ext>
            </a:extLst>
          </p:cNvPr>
          <p:cNvSpPr>
            <a:spLocks noGrp="1"/>
          </p:cNvSpPr>
          <p:nvPr>
            <p:ph type="subTitle" idx="1"/>
          </p:nvPr>
        </p:nvSpPr>
        <p:spPr>
          <a:xfrm>
            <a:off x="-83890" y="1216404"/>
            <a:ext cx="12275890" cy="5641596"/>
          </a:xfrm>
        </p:spPr>
        <p:txBody>
          <a:bodyPr>
            <a:normAutofit fontScale="25000" lnSpcReduction="20000"/>
          </a:bodyPr>
          <a:lstStyle/>
          <a:p>
            <a:pPr marL="285750" indent="-285750" algn="just">
              <a:lnSpc>
                <a:spcPct val="120000"/>
              </a:lnSpc>
              <a:buFont typeface="Wingdings" pitchFamily="2" charset="2"/>
              <a:buChar char="§"/>
            </a:pPr>
            <a:r>
              <a:rPr lang="en-GB" sz="8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Emergency planning zone (EPZ) correspondence to the area under which immediate action is taken due to any emergency situation such as an accident. Generally, two types of EPZ is taken into consideration while planning a plant site, namely as Plume Exposure Pathway and Ingestion Exposure pathway.</a:t>
            </a:r>
          </a:p>
          <a:p>
            <a:pPr lvl="1" algn="just">
              <a:lnSpc>
                <a:spcPct val="120000"/>
              </a:lnSpc>
            </a:pPr>
            <a:r>
              <a:rPr lang="en-GB" sz="80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Plume Exposure Pathway</a:t>
            </a:r>
            <a:r>
              <a:rPr lang="en-GB" sz="8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1200150" lvl="2" indent="-285750" algn="just">
              <a:lnSpc>
                <a:spcPct val="120000"/>
              </a:lnSpc>
              <a:buFont typeface="Wingdings" pitchFamily="2" charset="2"/>
              <a:buChar char="Ø"/>
            </a:pPr>
            <a:r>
              <a:rPr lang="en-GB" sz="8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It </a:t>
            </a:r>
            <a:r>
              <a:rPr lang="en-GB" sz="8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takes care of any release of radioactive material from the plant, so that is can be minimized within the boundary of 10 miles for the conventional large reactor. </a:t>
            </a:r>
          </a:p>
          <a:p>
            <a:pPr marL="1200150" lvl="2" indent="-285750" algn="just">
              <a:lnSpc>
                <a:spcPct val="120000"/>
              </a:lnSpc>
              <a:buFont typeface="Wingdings" pitchFamily="2" charset="2"/>
              <a:buChar char="Ø"/>
            </a:pPr>
            <a:r>
              <a:rPr lang="en-GB" sz="8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Necessary action those are taken care of within that boundary includes sheltering, evacuation and use of potassium iodide if necessary. </a:t>
            </a:r>
          </a:p>
          <a:p>
            <a:pPr lvl="1" algn="just">
              <a:lnSpc>
                <a:spcPct val="120000"/>
              </a:lnSpc>
            </a:pPr>
            <a:r>
              <a:rPr lang="en-GB" sz="80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Ingestion Exposure pathway </a:t>
            </a:r>
          </a:p>
          <a:p>
            <a:pPr marL="1200150" lvl="2" indent="-285750" algn="just">
              <a:lnSpc>
                <a:spcPct val="120000"/>
              </a:lnSpc>
              <a:buFont typeface="Wingdings" pitchFamily="2" charset="2"/>
              <a:buChar char="Ø"/>
            </a:pPr>
            <a:r>
              <a:rPr lang="en-GB" sz="80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80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It measures the area within which the contamination of food or any natural substances can be reduced due to exposure from the plant and put a restriction from eating or drinking within that area. </a:t>
            </a:r>
          </a:p>
          <a:p>
            <a:pPr marL="1200150" lvl="2" indent="-285750" algn="just">
              <a:lnSpc>
                <a:spcPct val="120000"/>
              </a:lnSpc>
              <a:buFont typeface="Wingdings" pitchFamily="2" charset="2"/>
              <a:buChar char="Ø"/>
            </a:pPr>
            <a:r>
              <a:rPr lang="en-GB" sz="80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For a traditional large nuclear reactor Ingestion Exposure pathway is measured as 50 square miles.  </a:t>
            </a:r>
          </a:p>
          <a:p>
            <a:pPr marL="285750" indent="-285750" algn="just">
              <a:lnSpc>
                <a:spcPct val="120000"/>
              </a:lnSpc>
              <a:buFont typeface="Wingdings" pitchFamily="2" charset="2"/>
              <a:buChar char="§"/>
            </a:pPr>
            <a:r>
              <a:rPr lang="en-GB" sz="8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Smaller EPZ might be beneficial to an unavoidable event that happened in Fukushima Daiichi accident. </a:t>
            </a:r>
          </a:p>
          <a:p>
            <a:pPr algn="just">
              <a:lnSpc>
                <a:spcPct val="120000"/>
              </a:lnSpc>
            </a:pPr>
            <a:r>
              <a:rPr lang="en-US" sz="8000" dirty="0">
                <a:solidFill>
                  <a:schemeClr val="accent1"/>
                </a:solidFill>
                <a:latin typeface="Times New Roman" panose="02020603050405020304" pitchFamily="18" charset="0"/>
                <a:cs typeface="Times New Roman" panose="02020603050405020304" pitchFamily="18" charset="0"/>
              </a:rPr>
              <a:t>For instance, the emergency planning area for </a:t>
            </a:r>
            <a:r>
              <a:rPr lang="en-US" sz="8000" dirty="0" err="1">
                <a:solidFill>
                  <a:schemeClr val="accent1"/>
                </a:solidFill>
                <a:latin typeface="Times New Roman" panose="02020603050405020304" pitchFamily="18" charset="0"/>
                <a:cs typeface="Times New Roman" panose="02020603050405020304" pitchFamily="18" charset="0"/>
              </a:rPr>
              <a:t>NuScale</a:t>
            </a:r>
            <a:r>
              <a:rPr lang="en-US" sz="8000" dirty="0">
                <a:solidFill>
                  <a:schemeClr val="accent1"/>
                </a:solidFill>
                <a:latin typeface="Times New Roman" panose="02020603050405020304" pitchFamily="18" charset="0"/>
                <a:cs typeface="Times New Roman" panose="02020603050405020304" pitchFamily="18" charset="0"/>
              </a:rPr>
              <a:t>, an SMR, is approximately 40 acres (0.001562 square miles), significantly smaller than that of conventional nuclear power plants. This reduced EPZ reflects the enhanced safety features and risk mitigation strategies inherent in SMR designs.</a:t>
            </a:r>
          </a:p>
          <a:p>
            <a:endParaRPr lang="de-DE" sz="8000" dirty="0"/>
          </a:p>
        </p:txBody>
      </p:sp>
      <p:sp>
        <p:nvSpPr>
          <p:cNvPr id="7" name="Rectangle 6"/>
          <p:cNvSpPr/>
          <p:nvPr/>
        </p:nvSpPr>
        <p:spPr>
          <a:xfrm>
            <a:off x="252248" y="217355"/>
            <a:ext cx="8881241" cy="523220"/>
          </a:xfrm>
          <a:prstGeom prst="rect">
            <a:avLst/>
          </a:prstGeom>
        </p:spPr>
        <p:txBody>
          <a:bodyPr wrap="square">
            <a:spAutoFit/>
          </a:bodyPr>
          <a:lstStyle/>
          <a:p>
            <a:r>
              <a:rPr lang="en-GB"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Small Emergency Planning Zone (EPZ) </a:t>
            </a:r>
            <a:endParaRPr lang="en-US" sz="2800" dirty="0">
              <a:solidFill>
                <a:srgbClr val="7030A0"/>
              </a:solidFill>
            </a:endParaRPr>
          </a:p>
        </p:txBody>
      </p:sp>
    </p:spTree>
    <p:extLst>
      <p:ext uri="{BB962C8B-B14F-4D97-AF65-F5344CB8AC3E}">
        <p14:creationId xmlns:p14="http://schemas.microsoft.com/office/powerpoint/2010/main" val="321174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6609D47-50B2-B24B-666E-4ED85C214680}"/>
              </a:ext>
            </a:extLst>
          </p:cNvPr>
          <p:cNvSpPr>
            <a:spLocks noGrp="1"/>
          </p:cNvSpPr>
          <p:nvPr>
            <p:ph type="subTitle" idx="1"/>
          </p:nvPr>
        </p:nvSpPr>
        <p:spPr>
          <a:xfrm>
            <a:off x="0" y="1279252"/>
            <a:ext cx="11959904" cy="5693048"/>
          </a:xfrm>
        </p:spPr>
        <p:txBody>
          <a:bodyPr>
            <a:normAutofit/>
          </a:bodyPr>
          <a:lstStyle/>
          <a:p>
            <a:pPr marL="285750" indent="-285750" algn="just">
              <a:lnSpc>
                <a:spcPct val="150000"/>
              </a:lnSpc>
              <a:buFont typeface="Wingdings" panose="05000000000000000000" pitchFamily="2" charset="2"/>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All the safety features of a nuclear reactor are established based on a mission to keep the reactor core cooled that prevents any melt down of the fuel material, which prevents any release of the radioactive material.</a:t>
            </a:r>
          </a:p>
          <a:p>
            <a:pPr marL="342900" indent="-342900" algn="just">
              <a:lnSpc>
                <a:spcPct val="150000"/>
              </a:lnSpc>
              <a:buFont typeface="Wingdings" panose="05000000000000000000" pitchFamily="2" charset="2"/>
              <a:buChar char="§"/>
            </a:pPr>
            <a:r>
              <a:rPr lang="en-GB"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Probabilistic risk assessment (PRA) is the term that measures any probable risk that may cause damage to the reactor core by calculating core damage frequency (CDF). </a:t>
            </a:r>
          </a:p>
          <a:p>
            <a:pPr marL="342900" indent="-342900" algn="just">
              <a:lnSpc>
                <a:spcPct val="150000"/>
              </a:lnSpc>
              <a:buFont typeface="Wingdings" panose="05000000000000000000" pitchFamily="2" charset="2"/>
              <a:buChar char="§"/>
            </a:pPr>
            <a:r>
              <a:rPr lang="en-GB"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Definitely, an SMR has lower core damage frequency than a traditional large reactor. </a:t>
            </a:r>
          </a:p>
          <a:p>
            <a:pPr marL="342900" indent="-342900" algn="just">
              <a:lnSpc>
                <a:spcPct val="150000"/>
              </a:lnSpc>
              <a:buFont typeface="Wingdings" panose="05000000000000000000" pitchFamily="2" charset="2"/>
              <a:buChar char="§"/>
            </a:pPr>
            <a:r>
              <a:rPr lang="en-GB"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As an example of lower CDF is given for </a:t>
            </a:r>
            <a:r>
              <a:rPr lang="en-GB"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NuScale</a:t>
            </a:r>
            <a:r>
              <a:rPr lang="en-GB"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SMR, which is one occurrence per module in every three billion years. Several steps are followed in order to calculate seismic PRA. </a:t>
            </a:r>
            <a:endParaRPr lang="de-DE" dirty="0">
              <a:solidFill>
                <a:schemeClr val="accent1"/>
              </a:solidFill>
              <a:effectLst/>
              <a:latin typeface="Times New Roman" panose="02020603050405020304" pitchFamily="18" charset="0"/>
              <a:ea typeface="Times New Roman" panose="02020603050405020304" pitchFamily="18" charset="0"/>
            </a:endParaRPr>
          </a:p>
          <a:p>
            <a:pPr>
              <a:buFont typeface="Wingdings" pitchFamily="2" charset="2"/>
              <a:buChar char="§"/>
            </a:pPr>
            <a:endParaRPr lang="de-DE" b="1" dirty="0">
              <a:solidFill>
                <a:srgbClr val="0070C0"/>
              </a:solidFill>
            </a:endParaRPr>
          </a:p>
        </p:txBody>
      </p:sp>
      <p:sp>
        <p:nvSpPr>
          <p:cNvPr id="6" name="Rectangle 5"/>
          <p:cNvSpPr/>
          <p:nvPr/>
        </p:nvSpPr>
        <p:spPr>
          <a:xfrm>
            <a:off x="0" y="202034"/>
            <a:ext cx="8765628" cy="1077218"/>
          </a:xfrm>
          <a:prstGeom prst="rect">
            <a:avLst/>
          </a:prstGeom>
        </p:spPr>
        <p:txBody>
          <a:bodyPr wrap="square">
            <a:spAutoFit/>
          </a:bodyPr>
          <a:lstStyle/>
          <a:p>
            <a:r>
              <a:rPr lang="en-GB"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Low Core Damage Frequency (CDF)</a:t>
            </a:r>
            <a:br>
              <a:rPr lang="de-DE" sz="3200" b="1" dirty="0">
                <a:solidFill>
                  <a:srgbClr val="7030A0"/>
                </a:solidFill>
                <a:latin typeface="Times New Roman" panose="02020603050405020304" pitchFamily="18" charset="0"/>
                <a:ea typeface="Times New Roman" panose="02020603050405020304" pitchFamily="18" charset="0"/>
              </a:rPr>
            </a:br>
            <a:endParaRPr lang="en-US" sz="3200" dirty="0">
              <a:solidFill>
                <a:srgbClr val="7030A0"/>
              </a:solidFill>
            </a:endParaRPr>
          </a:p>
        </p:txBody>
      </p:sp>
    </p:spTree>
    <p:extLst>
      <p:ext uri="{BB962C8B-B14F-4D97-AF65-F5344CB8AC3E}">
        <p14:creationId xmlns:p14="http://schemas.microsoft.com/office/powerpoint/2010/main" val="113569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599091" y="168166"/>
            <a:ext cx="11204028" cy="4439371"/>
          </a:xfrm>
        </p:spPr>
        <p:txBody>
          <a:bodyPr>
            <a:normAutofit fontScale="90000"/>
          </a:bodyPr>
          <a:lstStyle/>
          <a:p>
            <a:pPr>
              <a:lnSpc>
                <a:spcPct val="115000"/>
              </a:lnSpc>
            </a:pP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3600" b="1" dirty="0">
                <a:effectLst/>
                <a:latin typeface="+mn-lt"/>
                <a:ea typeface="Times New Roman" panose="02020603050405020304" pitchFamily="18" charset="0"/>
                <a:cs typeface="Times New Roman" panose="02020603050405020304" pitchFamily="18" charset="0"/>
              </a:rPr>
              <a:t>Comparison between Small Modular Reactors </a:t>
            </a:r>
            <a:br>
              <a:rPr lang="de-DE" sz="3600" b="1" dirty="0">
                <a:effectLst/>
                <a:latin typeface="+mn-lt"/>
                <a:ea typeface="Times New Roman" panose="02020603050405020304" pitchFamily="18" charset="0"/>
              </a:rPr>
            </a:br>
            <a:r>
              <a:rPr lang="en-GB" sz="3600" b="1" dirty="0">
                <a:effectLst/>
                <a:latin typeface="+mn-lt"/>
                <a:ea typeface="Times New Roman" panose="02020603050405020304" pitchFamily="18" charset="0"/>
                <a:cs typeface="Times New Roman" panose="02020603050405020304" pitchFamily="18" charset="0"/>
              </a:rPr>
              <a:t>      and Traditional Nuclear Reactors in Water </a:t>
            </a:r>
            <a:br>
              <a:rPr lang="de-DE" sz="3600" b="1" dirty="0">
                <a:effectLst/>
                <a:latin typeface="+mn-lt"/>
                <a:ea typeface="Times New Roman" panose="02020603050405020304" pitchFamily="18" charset="0"/>
              </a:rPr>
            </a:br>
            <a:r>
              <a:rPr lang="en-GB" sz="3600" b="1" dirty="0">
                <a:effectLst/>
                <a:latin typeface="+mn-lt"/>
                <a:ea typeface="Times New Roman" panose="02020603050405020304" pitchFamily="18" charset="0"/>
                <a:cs typeface="Times New Roman" panose="02020603050405020304" pitchFamily="18" charset="0"/>
              </a:rPr>
              <a:t>      Desalination Cogeneration Applications</a:t>
            </a:r>
            <a:br>
              <a:rPr lang="de-DE" sz="3600" b="1" dirty="0">
                <a:effectLst/>
                <a:latin typeface="+mn-lt"/>
                <a:ea typeface="Times New Roman" panose="02020603050405020304" pitchFamily="18" charset="0"/>
              </a:rPr>
            </a:br>
            <a:r>
              <a:rPr lang="en-US" sz="3600" b="1" kern="0" dirty="0">
                <a:effectLst/>
                <a:latin typeface="+mn-lt"/>
              </a:rPr>
              <a:t> </a:t>
            </a:r>
            <a:br>
              <a:rPr lang="de-DE" sz="2700" b="1" kern="0" dirty="0">
                <a:effectLst/>
                <a:latin typeface="Times New Roman Bold"/>
              </a:rPr>
            </a:br>
            <a:br>
              <a:rPr lang="de-DE" sz="1800" dirty="0">
                <a:effectLst/>
                <a:latin typeface="Times New Roman" panose="02020603050405020304" pitchFamily="18" charset="0"/>
                <a:ea typeface="Times New Roman" panose="02020603050405020304" pitchFamily="18" charset="0"/>
              </a:rPr>
            </a:br>
            <a:endParaRPr lang="en-GB"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1555531" y="4687614"/>
            <a:ext cx="9104671" cy="933253"/>
          </a:xfrm>
        </p:spPr>
        <p:txBody>
          <a:bodyPr>
            <a:normAutofit fontScale="70000" lnSpcReduction="20000"/>
          </a:bodyPr>
          <a:lstStyle/>
          <a:p>
            <a:r>
              <a:rPr lang="en-GB" sz="3300" b="1" dirty="0">
                <a:solidFill>
                  <a:srgbClr val="FF0000"/>
                </a:solidFill>
                <a:effectLst/>
                <a:latin typeface="Times New Roman" pitchFamily="18" charset="0"/>
                <a:ea typeface="Times New Roman" panose="02020603050405020304" pitchFamily="18" charset="0"/>
                <a:cs typeface="Times New Roman" pitchFamily="18" charset="0"/>
              </a:rPr>
              <a:t>Prof. Magy M. Kandil</a:t>
            </a:r>
            <a:br>
              <a:rPr lang="de-DE" sz="3300" b="1" dirty="0">
                <a:solidFill>
                  <a:srgbClr val="FF0000"/>
                </a:solidFill>
                <a:effectLst/>
                <a:latin typeface="Times New Roman" pitchFamily="18" charset="0"/>
                <a:ea typeface="Times New Roman" panose="02020603050405020304" pitchFamily="18" charset="0"/>
                <a:cs typeface="Times New Roman" pitchFamily="18" charset="0"/>
              </a:rPr>
            </a:br>
            <a:r>
              <a:rPr lang="en-GB" sz="3300" b="1" dirty="0">
                <a:solidFill>
                  <a:srgbClr val="FF0000"/>
                </a:solidFill>
                <a:effectLst/>
                <a:latin typeface="Times New Roman" pitchFamily="18" charset="0"/>
                <a:ea typeface="Times New Roman" panose="02020603050405020304" pitchFamily="18" charset="0"/>
                <a:cs typeface="Times New Roman" pitchFamily="18" charset="0"/>
              </a:rPr>
              <a:t>           Egyptian Atomic Energy Authority (EAEA)</a:t>
            </a:r>
            <a:br>
              <a:rPr lang="de-DE" sz="2800" b="1" dirty="0">
                <a:solidFill>
                  <a:srgbClr val="FF0000"/>
                </a:solidFill>
                <a:effectLst/>
                <a:latin typeface="Times New Roman" pitchFamily="18" charset="0"/>
                <a:ea typeface="Times New Roman" panose="02020603050405020304" pitchFamily="18" charset="0"/>
                <a:cs typeface="Times New Roman" pitchFamily="18" charset="0"/>
              </a:rPr>
            </a:br>
            <a:r>
              <a:rPr lang="en-GB" sz="2000" dirty="0">
                <a:effectLst/>
                <a:latin typeface="Times New Roman" pitchFamily="18" charset="0"/>
                <a:ea typeface="Times New Roman" panose="02020603050405020304" pitchFamily="18" charset="0"/>
                <a:cs typeface="Times New Roman" pitchFamily="18" charset="0"/>
              </a:rPr>
              <a:t>           </a:t>
            </a:r>
            <a:br>
              <a:rPr lang="de-DE" sz="2000" dirty="0">
                <a:effectLst/>
                <a:latin typeface="Times New Roman" pitchFamily="18" charset="0"/>
                <a:ea typeface="Times New Roman" panose="02020603050405020304" pitchFamily="18" charset="0"/>
                <a:cs typeface="Times New Roman" pitchFamily="18" charset="0"/>
              </a:rPr>
            </a:br>
            <a:endParaRPr lang="en-GB" sz="2000" dirty="0">
              <a:latin typeface="Times New Roman" pitchFamily="18" charset="0"/>
              <a:cs typeface="Times New Roman" pitchFamily="18" charset="0"/>
            </a:endParaRPr>
          </a:p>
        </p:txBody>
      </p:sp>
    </p:spTree>
    <p:extLst>
      <p:ext uri="{BB962C8B-B14F-4D97-AF65-F5344CB8AC3E}">
        <p14:creationId xmlns:p14="http://schemas.microsoft.com/office/powerpoint/2010/main" val="144976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8687-5DC9-1649-E1E8-E4758B0C822D}"/>
              </a:ext>
            </a:extLst>
          </p:cNvPr>
          <p:cNvSpPr>
            <a:spLocks noGrp="1"/>
          </p:cNvSpPr>
          <p:nvPr>
            <p:ph type="ctrTitle"/>
          </p:nvPr>
        </p:nvSpPr>
        <p:spPr>
          <a:xfrm>
            <a:off x="0" y="346168"/>
            <a:ext cx="12091332" cy="939567"/>
          </a:xfrm>
        </p:spPr>
        <p:txBody>
          <a:bodyPr>
            <a:noAutofit/>
          </a:bodyPr>
          <a:lstStyle/>
          <a:p>
            <a:pPr algn="l"/>
            <a:r>
              <a:rPr lang="en-GB"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Economical  and Design Aspects of SMR Vs Large Reactor</a:t>
            </a:r>
            <a:br>
              <a:rPr lang="de-DE" sz="3600" b="1" dirty="0">
                <a:solidFill>
                  <a:srgbClr val="FF0000"/>
                </a:solidFill>
                <a:effectLst/>
                <a:latin typeface="Times New Roman" panose="02020603050405020304" pitchFamily="18" charset="0"/>
                <a:ea typeface="Times New Roman" panose="02020603050405020304" pitchFamily="18" charset="0"/>
              </a:rPr>
            </a:br>
            <a:endParaRPr lang="de-DE" sz="3600" b="1" dirty="0">
              <a:solidFill>
                <a:srgbClr val="FF0000"/>
              </a:solidFill>
            </a:endParaRPr>
          </a:p>
        </p:txBody>
      </p:sp>
      <p:sp>
        <p:nvSpPr>
          <p:cNvPr id="3" name="Subtitle 2">
            <a:extLst>
              <a:ext uri="{FF2B5EF4-FFF2-40B4-BE49-F238E27FC236}">
                <a16:creationId xmlns:a16="http://schemas.microsoft.com/office/drawing/2014/main" id="{2FD8A04D-B06A-6FD0-8E66-763189244B5F}"/>
              </a:ext>
            </a:extLst>
          </p:cNvPr>
          <p:cNvSpPr>
            <a:spLocks noGrp="1"/>
          </p:cNvSpPr>
          <p:nvPr>
            <p:ph type="subTitle" idx="1"/>
          </p:nvPr>
        </p:nvSpPr>
        <p:spPr>
          <a:xfrm>
            <a:off x="0" y="1227685"/>
            <a:ext cx="12192000" cy="5243119"/>
          </a:xfrm>
        </p:spPr>
        <p:txBody>
          <a:bodyPr>
            <a:noAutofit/>
          </a:bodyPr>
          <a:lstStyle/>
          <a:p>
            <a:pPr marL="285750" indent="-285750" algn="just">
              <a:lnSpc>
                <a:spcPct val="115000"/>
              </a:lnSpc>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Economic Comparison</a:t>
            </a:r>
          </a:p>
          <a:p>
            <a:pPr marL="742950" lvl="1" indent="-285750" algn="just">
              <a:lnSpc>
                <a:spcPct val="115000"/>
              </a:lnSpc>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SMRs require fewer financial resources than large reactors. </a:t>
            </a:r>
          </a:p>
          <a:p>
            <a:pPr marL="742950" lvl="1" indent="-285750" algn="just">
              <a:lnSpc>
                <a:spcPct val="115000"/>
              </a:lnSpc>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Although not always considered economically competitive, the comparison should not be limited to economy of scale; other factors must be weighed.</a:t>
            </a:r>
          </a:p>
          <a:p>
            <a:pPr marL="285750" indent="-285750" algn="just">
              <a:lnSpc>
                <a:spcPct val="115000"/>
              </a:lnSpc>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Compact Design Challenge</a:t>
            </a:r>
          </a:p>
          <a:p>
            <a:pPr marL="742950" lvl="1" indent="-285750" algn="just">
              <a:lnSpc>
                <a:spcPct val="115000"/>
              </a:lnSpc>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Some SMR designs, with pressure vessels of 20 meters or more, may not fully reflect a compact size.</a:t>
            </a:r>
          </a:p>
          <a:p>
            <a:pPr marL="742950" lvl="1" indent="-285750" algn="just">
              <a:lnSpc>
                <a:spcPct val="115000"/>
              </a:lnSpc>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This issue can be mitigated with novel designs, such as improved Nuclear Steam Supply Systems (NSSS), optimizing space use while maintaining thermal-hydraulic conditions.</a:t>
            </a:r>
          </a:p>
          <a:p>
            <a:pPr marL="342900" indent="-342900" algn="just">
              <a:lnSpc>
                <a:spcPct val="115000"/>
              </a:lnSpc>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Focus on Safety Through Design</a:t>
            </a:r>
          </a:p>
          <a:p>
            <a:pPr marL="742950" lvl="1" indent="-285750" algn="just">
              <a:lnSpc>
                <a:spcPct val="115000"/>
              </a:lnSpc>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Integral SMR designs incorporate primary loop components (e.g., steam generator, pressurizer) into the reactor pressure vessel, significantly enhancing safety.</a:t>
            </a:r>
          </a:p>
          <a:p>
            <a:pPr marL="742950" lvl="1" indent="-285750" algn="just">
              <a:lnSpc>
                <a:spcPct val="115000"/>
              </a:lnSpc>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coolant system in SMRs eliminates or minimizes potential accident factors, setting it apart from large PWR designs.</a:t>
            </a:r>
            <a:endParaRPr lang="de-D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7802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BBDD0C-D66C-EE5F-A47E-8AF7FC5A8DB1}"/>
              </a:ext>
            </a:extLst>
          </p:cNvPr>
          <p:cNvSpPr>
            <a:spLocks noGrp="1"/>
          </p:cNvSpPr>
          <p:nvPr>
            <p:ph type="subTitle" idx="1"/>
          </p:nvPr>
        </p:nvSpPr>
        <p:spPr>
          <a:xfrm>
            <a:off x="75501" y="1300294"/>
            <a:ext cx="12116499" cy="5557706"/>
          </a:xfrm>
        </p:spPr>
        <p:txBody>
          <a:bodyPr>
            <a:normAutofit fontScale="850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The selection of the most suitable desalination process to integrate with a small nuclear plant is influenced by several key factors:</a:t>
            </a:r>
          </a:p>
          <a:p>
            <a:pPr marL="342900" indent="-342900" algn="just">
              <a:lnSpc>
                <a:spcPct val="150000"/>
              </a:lnSpc>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Type of Reactor</a:t>
            </a:r>
            <a:r>
              <a:rPr lang="en-US" dirty="0">
                <a:latin typeface="Times New Roman" panose="02020603050405020304" pitchFamily="18" charset="0"/>
                <a:cs typeface="Times New Roman" panose="02020603050405020304" pitchFamily="18" charset="0"/>
              </a:rPr>
              <a:t>: The specific type of small nuclear reactor determines compatibility with various desalination technologies.</a:t>
            </a:r>
          </a:p>
          <a:p>
            <a:pPr marL="342900" indent="-342900" algn="just">
              <a:lnSpc>
                <a:spcPct val="150000"/>
              </a:lnSpc>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Features of the Desalination Process</a:t>
            </a:r>
            <a:r>
              <a:rPr lang="en-US" dirty="0">
                <a:latin typeface="Times New Roman" panose="02020603050405020304" pitchFamily="18" charset="0"/>
                <a:cs typeface="Times New Roman" panose="02020603050405020304" pitchFamily="18" charset="0"/>
              </a:rPr>
              <a:t>: The operational characteristics and efficiencies of different desalination methods must align with the reactor’s capabilities.</a:t>
            </a:r>
          </a:p>
          <a:p>
            <a:pPr marL="342900" indent="-342900" algn="just">
              <a:lnSpc>
                <a:spcPct val="150000"/>
              </a:lnSpc>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Plant Capacity and Expected Availability</a:t>
            </a:r>
            <a:r>
              <a:rPr lang="en-US" dirty="0">
                <a:latin typeface="Times New Roman" panose="02020603050405020304" pitchFamily="18" charset="0"/>
                <a:cs typeface="Times New Roman" panose="02020603050405020304" pitchFamily="18" charset="0"/>
              </a:rPr>
              <a:t>: Evaluating the capacity and reliability of both the small nuclear plant and the desalination facility is crucial for meeting freshwater demand.</a:t>
            </a:r>
          </a:p>
          <a:p>
            <a:pPr marL="342900" indent="-342900" algn="just">
              <a:lnSpc>
                <a:spcPct val="150000"/>
              </a:lnSpc>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Siting Conditions</a:t>
            </a:r>
            <a:r>
              <a:rPr lang="en-US" dirty="0">
                <a:latin typeface="Times New Roman" panose="02020603050405020304" pitchFamily="18" charset="0"/>
                <a:cs typeface="Times New Roman" panose="02020603050405020304" pitchFamily="18" charset="0"/>
              </a:rPr>
              <a:t>: The geographical and environmental context of the plant site affects operational feasibility and compliance with regulatory requirements.</a:t>
            </a:r>
          </a:p>
          <a:p>
            <a:pPr marL="342900" indent="-342900" algn="just">
              <a:lnSpc>
                <a:spcPct val="150000"/>
              </a:lnSpc>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Availability of Water Resources</a:t>
            </a:r>
            <a:r>
              <a:rPr lang="en-US" dirty="0">
                <a:latin typeface="Times New Roman" panose="02020603050405020304" pitchFamily="18" charset="0"/>
                <a:cs typeface="Times New Roman" panose="02020603050405020304" pitchFamily="18" charset="0"/>
              </a:rPr>
              <a:t>: The quantity and quality of available water sources are critical for the success of the desalination process.</a:t>
            </a:r>
          </a:p>
          <a:p>
            <a:pPr algn="just"/>
            <a:endParaRPr lang="de-DE" sz="2200" dirty="0"/>
          </a:p>
        </p:txBody>
      </p:sp>
      <p:sp>
        <p:nvSpPr>
          <p:cNvPr id="5" name="TextBox 4">
            <a:extLst>
              <a:ext uri="{FF2B5EF4-FFF2-40B4-BE49-F238E27FC236}">
                <a16:creationId xmlns:a16="http://schemas.microsoft.com/office/drawing/2014/main" id="{D297C91D-8C19-9510-D6F4-E0E8C1F7F1E1}"/>
              </a:ext>
            </a:extLst>
          </p:cNvPr>
          <p:cNvSpPr txBox="1"/>
          <p:nvPr/>
        </p:nvSpPr>
        <p:spPr>
          <a:xfrm>
            <a:off x="75501" y="184559"/>
            <a:ext cx="10880521" cy="689099"/>
          </a:xfrm>
          <a:prstGeom prst="rect">
            <a:avLst/>
          </a:prstGeom>
          <a:noFill/>
        </p:spPr>
        <p:txBody>
          <a:bodyPr wrap="square">
            <a:spAutoFit/>
          </a:bodyPr>
          <a:lstStyle/>
          <a:p>
            <a:pPr lvl="0" algn="just" rtl="0">
              <a:lnSpc>
                <a:spcPct val="115000"/>
              </a:lnSpc>
              <a:spcAft>
                <a:spcPts val="1000"/>
              </a:spcAft>
            </a:pPr>
            <a:r>
              <a:rPr lang="en-US" sz="36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Coupling and Plants Integration for SMR-DP</a:t>
            </a:r>
            <a:endParaRPr lang="de-DE" sz="3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141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B3E9FF-8FDE-EC0B-5E76-75F297DC53F1}"/>
              </a:ext>
            </a:extLst>
          </p:cNvPr>
          <p:cNvSpPr>
            <a:spLocks noGrp="1"/>
          </p:cNvSpPr>
          <p:nvPr>
            <p:ph type="subTitle" idx="1"/>
          </p:nvPr>
        </p:nvSpPr>
        <p:spPr>
          <a:xfrm>
            <a:off x="83127" y="1278082"/>
            <a:ext cx="12108873" cy="5579917"/>
          </a:xfrm>
        </p:spPr>
        <p:txBody>
          <a:bodyPr>
            <a:normAutofit fontScale="62500" lnSpcReduction="20000"/>
          </a:bodyPr>
          <a:lstStyle/>
          <a:p>
            <a:pPr marL="342900" indent="-342900" algn="just">
              <a:lnSpc>
                <a:spcPct val="120000"/>
              </a:lnSpc>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Cogeneration Scheme</a:t>
            </a:r>
            <a:r>
              <a:rPr lang="en-US" sz="3200" dirty="0">
                <a:latin typeface="Times New Roman" panose="02020603050405020304" pitchFamily="18" charset="0"/>
                <a:cs typeface="Times New Roman" panose="02020603050405020304" pitchFamily="18" charset="0"/>
              </a:rPr>
              <a:t>: The design of the cogeneration system should optimize the simultaneous production of electricity and freshwater based on technical and economic considerations.</a:t>
            </a:r>
          </a:p>
          <a:p>
            <a:pPr marL="342900" indent="-342900" algn="just">
              <a:lnSpc>
                <a:spcPct val="120000"/>
              </a:lnSpc>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Energy Resources</a:t>
            </a:r>
            <a:r>
              <a:rPr lang="en-US" sz="3200" dirty="0">
                <a:latin typeface="Times New Roman" panose="02020603050405020304" pitchFamily="18" charset="0"/>
                <a:cs typeface="Times New Roman" panose="02020603050405020304" pitchFamily="18" charset="0"/>
              </a:rPr>
              <a:t>: The type of energy available (e.g., residual steam, waste heat, electricity) impacts operational efficiency and energy costs.</a:t>
            </a:r>
          </a:p>
          <a:p>
            <a:pPr marL="342900" indent="-342900" algn="just">
              <a:lnSpc>
                <a:spcPct val="120000"/>
              </a:lnSpc>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Safety</a:t>
            </a:r>
            <a:r>
              <a:rPr lang="en-US" sz="3200" dirty="0">
                <a:latin typeface="Times New Roman" panose="02020603050405020304" pitchFamily="18" charset="0"/>
                <a:cs typeface="Times New Roman" panose="02020603050405020304" pitchFamily="18" charset="0"/>
              </a:rPr>
              <a:t>: Adherence to safety regulations is essential for both the small nuclear plant and the desalination facility.</a:t>
            </a:r>
          </a:p>
          <a:p>
            <a:pPr marL="342900" indent="-342900" algn="just">
              <a:lnSpc>
                <a:spcPct val="120000"/>
              </a:lnSpc>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Quality of Product Water</a:t>
            </a:r>
            <a:r>
              <a:rPr lang="en-US" sz="3200" dirty="0">
                <a:latin typeface="Times New Roman" panose="02020603050405020304" pitchFamily="18" charset="0"/>
                <a:cs typeface="Times New Roman" panose="02020603050405020304" pitchFamily="18" charset="0"/>
              </a:rPr>
              <a:t>: The desalinated water must meet the necessary standards for its intended use.</a:t>
            </a:r>
          </a:p>
          <a:p>
            <a:pPr marL="342900" indent="-342900" algn="just">
              <a:lnSpc>
                <a:spcPct val="120000"/>
              </a:lnSpc>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Environmental Impact Assessment</a:t>
            </a:r>
            <a:r>
              <a:rPr lang="en-US" sz="3200" dirty="0">
                <a:latin typeface="Times New Roman" panose="02020603050405020304" pitchFamily="18" charset="0"/>
                <a:cs typeface="Times New Roman" panose="02020603050405020304" pitchFamily="18" charset="0"/>
              </a:rPr>
              <a:t>: Evaluating the potential environmental effects of the integrated system is crucial for sustainable development.</a:t>
            </a:r>
          </a:p>
          <a:p>
            <a:pPr marL="342900" indent="-342900" algn="just">
              <a:lnSpc>
                <a:spcPct val="120000"/>
              </a:lnSpc>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Materials and Overall Cost of Distribution</a:t>
            </a:r>
            <a:r>
              <a:rPr lang="en-US" sz="3200" dirty="0">
                <a:latin typeface="Times New Roman" panose="02020603050405020304" pitchFamily="18" charset="0"/>
                <a:cs typeface="Times New Roman" panose="02020603050405020304" pitchFamily="18" charset="0"/>
              </a:rPr>
              <a:t>: The choice of construction materials and the total cost of distributing the produced freshwater are important economic factors.</a:t>
            </a:r>
          </a:p>
          <a:p>
            <a:pPr marL="342900" indent="-342900" algn="just">
              <a:lnSpc>
                <a:spcPct val="12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By carefully considering these factors, stakeholders can effectively determine the most appropriate desalination process for integration with small nuclear plants, enhancing both efficiency and sustainability in freshwater production.</a:t>
            </a:r>
          </a:p>
          <a:p>
            <a:endParaRPr lang="de-DE" dirty="0"/>
          </a:p>
        </p:txBody>
      </p:sp>
      <p:sp>
        <p:nvSpPr>
          <p:cNvPr id="5" name="TextBox 4">
            <a:extLst>
              <a:ext uri="{FF2B5EF4-FFF2-40B4-BE49-F238E27FC236}">
                <a16:creationId xmlns:a16="http://schemas.microsoft.com/office/drawing/2014/main" id="{1B90BED0-85DC-EFEF-22EF-228C58A7DECD}"/>
              </a:ext>
            </a:extLst>
          </p:cNvPr>
          <p:cNvSpPr txBox="1"/>
          <p:nvPr/>
        </p:nvSpPr>
        <p:spPr>
          <a:xfrm>
            <a:off x="83127" y="295687"/>
            <a:ext cx="6631998" cy="646331"/>
          </a:xfrm>
          <a:prstGeom prst="rect">
            <a:avLst/>
          </a:prstGeom>
          <a:noFill/>
        </p:spPr>
        <p:txBody>
          <a:bodyPr wrap="square">
            <a:spAutoFit/>
          </a:bodyPr>
          <a:lstStyle/>
          <a:p>
            <a:pPr algn="just"/>
            <a:r>
              <a:rPr lang="en-US" sz="3600" b="1" i="0" dirty="0">
                <a:solidFill>
                  <a:srgbClr val="FF0000"/>
                </a:solidFill>
                <a:latin typeface="Arial" panose="020B0604020202020204" pitchFamily="34" charset="0"/>
                <a:cs typeface="Arial" panose="020B0604020202020204" pitchFamily="34" charset="0"/>
              </a:rPr>
              <a:t>Cont.,</a:t>
            </a:r>
            <a:endParaRPr lang="en-GB" sz="3600" b="1" i="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3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244CED-783B-7D9B-EB58-E7170318B9AD}"/>
              </a:ext>
            </a:extLst>
          </p:cNvPr>
          <p:cNvSpPr>
            <a:spLocks noGrp="1"/>
          </p:cNvSpPr>
          <p:nvPr>
            <p:ph type="subTitle" idx="1"/>
          </p:nvPr>
        </p:nvSpPr>
        <p:spPr>
          <a:xfrm>
            <a:off x="0" y="1278081"/>
            <a:ext cx="12192000" cy="5403273"/>
          </a:xfrm>
        </p:spPr>
        <p:txBody>
          <a:bodyPr>
            <a:noAutofit/>
          </a:bodyPr>
          <a:lstStyle/>
          <a:p>
            <a:pPr algn="just"/>
            <a:r>
              <a:rPr lang="en-US" sz="2200" b="1" dirty="0">
                <a:latin typeface="Times New Roman" panose="02020603050405020304" pitchFamily="18" charset="0"/>
                <a:cs typeface="Times New Roman" panose="02020603050405020304" pitchFamily="18" charset="0"/>
              </a:rPr>
              <a:t>SMART Reactor:</a:t>
            </a:r>
          </a:p>
          <a:p>
            <a:pPr marL="800100" lvl="1" indent="-342900" algn="just">
              <a:buFont typeface="Symbol" panose="05050102010706020507" pitchFamily="18" charset="2"/>
              <a:buChar char="-"/>
            </a:pPr>
            <a:r>
              <a:rPr lang="en-US" sz="2200" dirty="0">
                <a:latin typeface="Times New Roman" panose="02020603050405020304" pitchFamily="18" charset="0"/>
                <a:cs typeface="Times New Roman" panose="02020603050405020304" pitchFamily="18" charset="0"/>
              </a:rPr>
              <a:t>The SMART (System-integrated Modular Advanced Reactor) is an integral reactor system with a thermal power output of 330 </a:t>
            </a:r>
            <a:r>
              <a:rPr lang="en-US" sz="2200" dirty="0" err="1">
                <a:latin typeface="Times New Roman" panose="02020603050405020304" pitchFamily="18" charset="0"/>
                <a:cs typeface="Times New Roman" panose="02020603050405020304" pitchFamily="18" charset="0"/>
              </a:rPr>
              <a:t>MWth</a:t>
            </a:r>
            <a:r>
              <a:rPr lang="en-US" sz="2200" dirty="0">
                <a:latin typeface="Times New Roman" panose="02020603050405020304" pitchFamily="18" charset="0"/>
                <a:cs typeface="Times New Roman" panose="02020603050405020304" pitchFamily="18" charset="0"/>
              </a:rPr>
              <a:t>. Unlike loop-type reactors, its primary components are arranged differently, allowing for unique operational advantages.</a:t>
            </a:r>
          </a:p>
          <a:p>
            <a:pPr marL="800100" lvl="1" indent="-342900" algn="just">
              <a:buFont typeface="Symbol" panose="05050102010706020507" pitchFamily="18" charset="2"/>
              <a:buChar char="-"/>
            </a:pPr>
            <a:r>
              <a:rPr lang="en-US" sz="2200" dirty="0">
                <a:latin typeface="Times New Roman" panose="02020603050405020304" pitchFamily="18" charset="0"/>
                <a:cs typeface="Times New Roman" panose="02020603050405020304" pitchFamily="18" charset="0"/>
              </a:rPr>
              <a:t> The primary interest in coupling SMART with desalination plants is its ability to utilize steam rather than electricity for desalination processes. Notably, SMART can produce approximately 40,000 m³/day of desalted water, which is sufficient to meet the needs of a population of around 100,000 people.</a:t>
            </a:r>
          </a:p>
          <a:p>
            <a:pPr algn="l"/>
            <a:r>
              <a:rPr lang="en-US" sz="2200" b="1" dirty="0">
                <a:latin typeface="Times New Roman" panose="02020603050405020304" pitchFamily="18" charset="0"/>
                <a:cs typeface="Times New Roman" panose="02020603050405020304" pitchFamily="18" charset="0"/>
              </a:rPr>
              <a:t>CAREM25 Reactor:</a:t>
            </a:r>
          </a:p>
          <a:p>
            <a:pPr marL="800100" lvl="1" indent="-342900" algn="just">
              <a:buFont typeface="Symbol" panose="05050102010706020507" pitchFamily="18" charset="2"/>
              <a:buChar char="-"/>
            </a:pPr>
            <a:r>
              <a:rPr lang="en-US" sz="2200" dirty="0">
                <a:latin typeface="Times New Roman" panose="02020603050405020304" pitchFamily="18" charset="0"/>
                <a:cs typeface="Times New Roman" panose="02020603050405020304" pitchFamily="18" charset="0"/>
              </a:rPr>
              <a:t>CAREM25 is a progressive and flexible Small Modular Reactor (SMR) that incorporates innovative modular design solutions, including electrical and thermal coupling with desalination technology. </a:t>
            </a:r>
          </a:p>
          <a:p>
            <a:pPr marL="800100" lvl="1" indent="-342900" algn="just">
              <a:buFont typeface="Symbol" panose="05050102010706020507" pitchFamily="18" charset="2"/>
              <a:buChar char="-"/>
            </a:pPr>
            <a:r>
              <a:rPr lang="en-US" sz="2200" dirty="0">
                <a:latin typeface="Times New Roman" panose="02020603050405020304" pitchFamily="18" charset="0"/>
                <a:cs typeface="Times New Roman" panose="02020603050405020304" pitchFamily="18" charset="0"/>
              </a:rPr>
              <a:t>This reactor features an integral design of the primary circuit, with the flow rate in the reactor's primary systems maintained by natural circulation. The CAREM plant employs a standard steam cycle where steam is superheated under all operational conditions, eliminating the need for a superheater.</a:t>
            </a:r>
          </a:p>
          <a:p>
            <a:pPr algn="just"/>
            <a:endParaRPr lang="de-DE" sz="2200" dirty="0"/>
          </a:p>
        </p:txBody>
      </p:sp>
      <p:sp>
        <p:nvSpPr>
          <p:cNvPr id="5" name="TextBox 4">
            <a:extLst>
              <a:ext uri="{FF2B5EF4-FFF2-40B4-BE49-F238E27FC236}">
                <a16:creationId xmlns:a16="http://schemas.microsoft.com/office/drawing/2014/main" id="{529F87BF-1EFE-034C-CB25-65A29F8DD785}"/>
              </a:ext>
            </a:extLst>
          </p:cNvPr>
          <p:cNvSpPr txBox="1"/>
          <p:nvPr/>
        </p:nvSpPr>
        <p:spPr>
          <a:xfrm>
            <a:off x="111701" y="262143"/>
            <a:ext cx="12192000"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T</a:t>
            </a:r>
            <a:r>
              <a:rPr lang="en-US" sz="3200" b="1" dirty="0">
                <a:solidFill>
                  <a:srgbClr val="FF0000"/>
                </a:solidFill>
                <a:effectLst/>
                <a:latin typeface="Times New Roman" panose="02020603050405020304" pitchFamily="18" charset="0"/>
                <a:ea typeface="Calibri" panose="020F0502020204030204" pitchFamily="34" charset="0"/>
              </a:rPr>
              <a:t>he ND feasibility of SMART </a:t>
            </a:r>
            <a:r>
              <a:rPr lang="en-US" sz="3200" b="1" dirty="0">
                <a:solidFill>
                  <a:srgbClr val="FF0000"/>
                </a:solidFill>
                <a:latin typeface="Times New Roman" panose="02020603050405020304" pitchFamily="18" charset="0"/>
                <a:ea typeface="Calibri" panose="020F0502020204030204" pitchFamily="34" charset="0"/>
              </a:rPr>
              <a:t>&amp;</a:t>
            </a:r>
            <a:r>
              <a:rPr lang="en-US" sz="3200" b="1" dirty="0">
                <a:solidFill>
                  <a:srgbClr val="FF0000"/>
                </a:solidFill>
                <a:effectLst/>
                <a:latin typeface="Times New Roman" panose="02020603050405020304" pitchFamily="18" charset="0"/>
                <a:ea typeface="Calibri" panose="020F0502020204030204" pitchFamily="34" charset="0"/>
              </a:rPr>
              <a:t> CAREM25 Reactors </a:t>
            </a:r>
            <a:endParaRPr lang="de-DE" sz="3200" dirty="0"/>
          </a:p>
        </p:txBody>
      </p:sp>
    </p:spTree>
    <p:extLst>
      <p:ext uri="{BB962C8B-B14F-4D97-AF65-F5344CB8AC3E}">
        <p14:creationId xmlns:p14="http://schemas.microsoft.com/office/powerpoint/2010/main" val="3528682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F01EDD-F7DA-826B-88CD-022CFCB517F5}"/>
              </a:ext>
            </a:extLst>
          </p:cNvPr>
          <p:cNvSpPr>
            <a:spLocks noGrp="1"/>
          </p:cNvSpPr>
          <p:nvPr>
            <p:ph type="subTitle" idx="1"/>
          </p:nvPr>
        </p:nvSpPr>
        <p:spPr>
          <a:xfrm>
            <a:off x="0" y="1226127"/>
            <a:ext cx="12192000" cy="5631873"/>
          </a:xfrm>
        </p:spPr>
        <p:txBody>
          <a:bodyPr>
            <a:normAutofit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Technical-economic analyses provide insights into the performance of power and water production, as well as the associated costs, such as the levelized cost of electricity and desalted water. These costs are influenced by site-specific parameters, energy sources, and the amount of power produced.</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CAREM25 </a:t>
            </a:r>
            <a:r>
              <a:rPr lang="en-US" dirty="0">
                <a:latin typeface="Times New Roman" panose="02020603050405020304" pitchFamily="18" charset="0"/>
                <a:cs typeface="Times New Roman" panose="02020603050405020304" pitchFamily="18" charset="0"/>
              </a:rPr>
              <a:t>: The thermal power produced by CAREM25 is insufficient to meet the required water capacity when using thermal desalination processes. Consequently, the only viable method to ensure the expected water production is through reverse osmosis (RO) desalination.</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SMART </a:t>
            </a:r>
            <a:r>
              <a:rPr lang="en-US" dirty="0">
                <a:latin typeface="Times New Roman" panose="02020603050405020304" pitchFamily="18" charset="0"/>
                <a:cs typeface="Times New Roman" panose="02020603050405020304" pitchFamily="18" charset="0"/>
              </a:rPr>
              <a:t>: This analysis considers the variation in electrical power that can be dispatched to the electricity grid, depending on the amount of steam withdrawn from the power cycle. The type of desalination plant connected to the reactor plays a significant role in this dynamic.</a:t>
            </a:r>
          </a:p>
          <a:p>
            <a:endParaRPr lang="de-DE" dirty="0"/>
          </a:p>
        </p:txBody>
      </p:sp>
      <p:sp>
        <p:nvSpPr>
          <p:cNvPr id="5" name="TextBox 4">
            <a:extLst>
              <a:ext uri="{FF2B5EF4-FFF2-40B4-BE49-F238E27FC236}">
                <a16:creationId xmlns:a16="http://schemas.microsoft.com/office/drawing/2014/main" id="{98EA4AF6-F15C-9654-39B1-65CF701C54EC}"/>
              </a:ext>
            </a:extLst>
          </p:cNvPr>
          <p:cNvSpPr txBox="1"/>
          <p:nvPr/>
        </p:nvSpPr>
        <p:spPr>
          <a:xfrm>
            <a:off x="145473" y="366052"/>
            <a:ext cx="11866417" cy="646331"/>
          </a:xfrm>
          <a:prstGeom prst="rect">
            <a:avLst/>
          </a:prstGeom>
          <a:noFill/>
        </p:spPr>
        <p:txBody>
          <a:bodyPr wrap="square">
            <a:spAutoFit/>
          </a:bodyPr>
          <a:lstStyle/>
          <a:p>
            <a:r>
              <a:rPr lang="en-US" sz="3600" b="1" dirty="0">
                <a:solidFill>
                  <a:srgbClr val="FF0000"/>
                </a:solidFill>
                <a:effectLst/>
                <a:latin typeface="Times New Roman" panose="02020603050405020304" pitchFamily="18" charset="0"/>
                <a:ea typeface="Calibri" panose="020F0502020204030204" pitchFamily="34" charset="0"/>
              </a:rPr>
              <a:t>Technical-economic analyses using DEEP software</a:t>
            </a:r>
            <a:endParaRPr lang="de-DE" sz="3600" dirty="0"/>
          </a:p>
        </p:txBody>
      </p:sp>
    </p:spTree>
    <p:extLst>
      <p:ext uri="{BB962C8B-B14F-4D97-AF65-F5344CB8AC3E}">
        <p14:creationId xmlns:p14="http://schemas.microsoft.com/office/powerpoint/2010/main" val="2951344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3AA8-7600-174D-1CB6-C69BBECEAFF4}"/>
              </a:ext>
            </a:extLst>
          </p:cNvPr>
          <p:cNvSpPr>
            <a:spLocks noGrp="1"/>
          </p:cNvSpPr>
          <p:nvPr>
            <p:ph type="ctrTitle"/>
          </p:nvPr>
        </p:nvSpPr>
        <p:spPr>
          <a:xfrm>
            <a:off x="0" y="472966"/>
            <a:ext cx="10388848" cy="840828"/>
          </a:xfrm>
        </p:spPr>
        <p:txBody>
          <a:bodyPr>
            <a:normAutofit fontScale="90000"/>
          </a:bodyPr>
          <a:lstStyle/>
          <a:p>
            <a:pPr algn="l"/>
            <a:br>
              <a:rPr lang="en-GB" sz="3100" b="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GB" sz="3100" b="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Main Results From The Deep Analysis</a:t>
            </a:r>
            <a:br>
              <a:rPr lang="de-DE" sz="1800" dirty="0">
                <a:solidFill>
                  <a:srgbClr val="92D050"/>
                </a:solidFill>
                <a:effectLst/>
                <a:latin typeface="Times New Roman" panose="02020603050405020304" pitchFamily="18" charset="0"/>
                <a:ea typeface="Times New Roman" panose="02020603050405020304" pitchFamily="18" charset="0"/>
              </a:rPr>
            </a:br>
            <a:endParaRPr lang="de-DE" dirty="0">
              <a:solidFill>
                <a:srgbClr val="92D050"/>
              </a:solidFill>
            </a:endParaRPr>
          </a:p>
        </p:txBody>
      </p:sp>
      <p:graphicFrame>
        <p:nvGraphicFramePr>
          <p:cNvPr id="5" name="Table 4">
            <a:extLst>
              <a:ext uri="{FF2B5EF4-FFF2-40B4-BE49-F238E27FC236}">
                <a16:creationId xmlns:a16="http://schemas.microsoft.com/office/drawing/2014/main" id="{E310A727-E497-6D1B-087F-AA74E1044E69}"/>
              </a:ext>
            </a:extLst>
          </p:cNvPr>
          <p:cNvGraphicFramePr>
            <a:graphicFrameLocks noGrp="1"/>
          </p:cNvGraphicFramePr>
          <p:nvPr>
            <p:extLst>
              <p:ext uri="{D42A27DB-BD31-4B8C-83A1-F6EECF244321}">
                <p14:modId xmlns:p14="http://schemas.microsoft.com/office/powerpoint/2010/main" val="1476615493"/>
              </p:ext>
            </p:extLst>
          </p:nvPr>
        </p:nvGraphicFramePr>
        <p:xfrm>
          <a:off x="209051" y="1555437"/>
          <a:ext cx="11216081" cy="4171759"/>
        </p:xfrm>
        <a:graphic>
          <a:graphicData uri="http://schemas.openxmlformats.org/drawingml/2006/table">
            <a:tbl>
              <a:tblPr/>
              <a:tblGrid>
                <a:gridCol w="3338658">
                  <a:extLst>
                    <a:ext uri="{9D8B030D-6E8A-4147-A177-3AD203B41FA5}">
                      <a16:colId xmlns:a16="http://schemas.microsoft.com/office/drawing/2014/main" val="3506756366"/>
                    </a:ext>
                  </a:extLst>
                </a:gridCol>
                <a:gridCol w="1643018">
                  <a:extLst>
                    <a:ext uri="{9D8B030D-6E8A-4147-A177-3AD203B41FA5}">
                      <a16:colId xmlns:a16="http://schemas.microsoft.com/office/drawing/2014/main" val="353543155"/>
                    </a:ext>
                  </a:extLst>
                </a:gridCol>
                <a:gridCol w="831742">
                  <a:extLst>
                    <a:ext uri="{9D8B030D-6E8A-4147-A177-3AD203B41FA5}">
                      <a16:colId xmlns:a16="http://schemas.microsoft.com/office/drawing/2014/main" val="4164918615"/>
                    </a:ext>
                  </a:extLst>
                </a:gridCol>
                <a:gridCol w="1039311">
                  <a:extLst>
                    <a:ext uri="{9D8B030D-6E8A-4147-A177-3AD203B41FA5}">
                      <a16:colId xmlns:a16="http://schemas.microsoft.com/office/drawing/2014/main" val="3319274780"/>
                    </a:ext>
                  </a:extLst>
                </a:gridCol>
                <a:gridCol w="1542156">
                  <a:extLst>
                    <a:ext uri="{9D8B030D-6E8A-4147-A177-3AD203B41FA5}">
                      <a16:colId xmlns:a16="http://schemas.microsoft.com/office/drawing/2014/main" val="1082352734"/>
                    </a:ext>
                  </a:extLst>
                </a:gridCol>
                <a:gridCol w="1083164">
                  <a:extLst>
                    <a:ext uri="{9D8B030D-6E8A-4147-A177-3AD203B41FA5}">
                      <a16:colId xmlns:a16="http://schemas.microsoft.com/office/drawing/2014/main" val="3310841992"/>
                    </a:ext>
                  </a:extLst>
                </a:gridCol>
                <a:gridCol w="1738032">
                  <a:extLst>
                    <a:ext uri="{9D8B030D-6E8A-4147-A177-3AD203B41FA5}">
                      <a16:colId xmlns:a16="http://schemas.microsoft.com/office/drawing/2014/main" val="1196636016"/>
                    </a:ext>
                  </a:extLst>
                </a:gridCol>
              </a:tblGrid>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Name of Reactor / Parameters</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115"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CAREM25                                            </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SMART</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72899835"/>
                  </a:ext>
                </a:extLst>
              </a:tr>
              <a:tr h="272650">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Process </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40665" algn="ctr">
                        <a:lnSpc>
                          <a:spcPct val="115000"/>
                        </a:lnSpc>
                      </a:pPr>
                      <a:r>
                        <a:rPr lang="en-GB"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t>
                      </a:r>
                      <a:endParaRPr lang="de-DE"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t>
                      </a:r>
                      <a:endParaRPr lang="de-DE"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de-DE"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MED+RO</a:t>
                      </a:r>
                      <a:endParaRPr lang="de-DE"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MSF</a:t>
                      </a:r>
                      <a:endParaRPr lang="de-DE"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MSF+RO</a:t>
                      </a:r>
                      <a:endParaRPr lang="de-DE"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5301465"/>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Power Grid [MWe]</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474661"/>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Power Cost [$/MWh]</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35.9</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6805098"/>
                  </a:ext>
                </a:extLst>
              </a:tr>
              <a:tr h="256554">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Water Production [Mm3/y]</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15.77</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13.14</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11.83</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12.63</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11.83</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12.63</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4650022"/>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Water Cost [$/m3]</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0.81</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0.68</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533612"/>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Water Salinity [ppm]</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168</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221</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8983107"/>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Lifecycle Emissions [</a:t>
                      </a:r>
                      <a:r>
                        <a:rPr lang="en-GB"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Mtn</a:t>
                      </a: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7950526"/>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Combined Availability [%]</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162454"/>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Power for Desalination [MWe]</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1068674"/>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Power Lost [-]</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560289"/>
                  </a:ext>
                </a:extLst>
              </a:tr>
              <a:tr h="251225">
                <a:tc>
                  <a:txBody>
                    <a:bodyPr/>
                    <a:lstStyle/>
                    <a:p>
                      <a:pPr algn="ctr">
                        <a:lnSpc>
                          <a:spcPct val="115000"/>
                        </a:lnSpc>
                      </a:pPr>
                      <a:r>
                        <a:rPr lang="en-GB"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Gor</a:t>
                      </a: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334194"/>
                  </a:ext>
                </a:extLst>
              </a:tr>
              <a:tr h="251225">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Stages [-]</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71251"/>
                  </a:ext>
                </a:extLst>
              </a:tr>
              <a:tr h="399224">
                <a:tc>
                  <a:txBody>
                    <a:bodyPr/>
                    <a:lstStyle/>
                    <a:p>
                      <a:pPr algn="ctr">
                        <a:lnSpc>
                          <a:spcPct val="115000"/>
                        </a:lnSpc>
                      </a:pPr>
                      <a:r>
                        <a:rPr lang="en-GB"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Recovery Ratio [%]</a:t>
                      </a:r>
                      <a:endParaRPr lang="de-DE"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de-DE" sz="1800" b="1">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de-DE" sz="1800" b="1"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6371202"/>
                  </a:ext>
                </a:extLst>
              </a:tr>
            </a:tbl>
          </a:graphicData>
        </a:graphic>
      </p:graphicFrame>
    </p:spTree>
    <p:extLst>
      <p:ext uri="{BB962C8B-B14F-4D97-AF65-F5344CB8AC3E}">
        <p14:creationId xmlns:p14="http://schemas.microsoft.com/office/powerpoint/2010/main" val="772428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297BFF-ED4B-A204-A230-E1F483713224}"/>
              </a:ext>
            </a:extLst>
          </p:cNvPr>
          <p:cNvSpPr>
            <a:spLocks noGrp="1"/>
          </p:cNvSpPr>
          <p:nvPr>
            <p:ph type="subTitle" idx="1"/>
          </p:nvPr>
        </p:nvSpPr>
        <p:spPr>
          <a:xfrm>
            <a:off x="0" y="1257300"/>
            <a:ext cx="12115800" cy="5600700"/>
          </a:xfrm>
        </p:spPr>
        <p:txBody>
          <a:bodyPr>
            <a:normAutofit fontScale="85000" lnSpcReduction="10000"/>
          </a:bodyPr>
          <a:lstStyle/>
          <a:p>
            <a:pPr algn="just"/>
            <a:r>
              <a:rPr lang="en-US" sz="2200" b="1" dirty="0">
                <a:latin typeface="Times New Roman" panose="02020603050405020304" pitchFamily="18" charset="0"/>
                <a:cs typeface="Times New Roman" panose="02020603050405020304" pitchFamily="18" charset="0"/>
              </a:rPr>
              <a:t>Key Safety Enhancements in SMR Design</a:t>
            </a:r>
          </a:p>
          <a:p>
            <a:pPr marL="342900" indent="-342900" algn="jus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Simplified Cooling Systems</a:t>
            </a:r>
            <a:r>
              <a:rPr lang="en-US" sz="2200" dirty="0">
                <a:latin typeface="Times New Roman" panose="02020603050405020304" pitchFamily="18" charset="0"/>
                <a:cs typeface="Times New Roman" panose="02020603050405020304" pitchFamily="18" charset="0"/>
              </a:rPr>
              <a:t>:</a:t>
            </a:r>
          </a:p>
          <a:p>
            <a:pPr lvl="1" algn="just"/>
            <a:r>
              <a:rPr lang="en-US" sz="2200" dirty="0">
                <a:latin typeface="Times New Roman" panose="02020603050405020304" pitchFamily="18" charset="0"/>
                <a:cs typeface="Times New Roman" panose="02020603050405020304" pitchFamily="18" charset="0"/>
              </a:rPr>
              <a:t>The design of SMRs eliminates the need for large tubing systems, which can complicate cooling and maintenance. Instead, they utilize passive and closed-loop residual heat removal systems, enhancing overall safety.</a:t>
            </a:r>
          </a:p>
          <a:p>
            <a:pPr marL="342900" indent="-342900" algn="jus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Reduced Tritium Concentration</a:t>
            </a:r>
            <a:r>
              <a:rPr lang="en-US" sz="2200" dirty="0">
                <a:latin typeface="Times New Roman" panose="02020603050405020304" pitchFamily="18" charset="0"/>
                <a:cs typeface="Times New Roman" panose="02020603050405020304" pitchFamily="18" charset="0"/>
              </a:rPr>
              <a:t>:</a:t>
            </a:r>
          </a:p>
          <a:p>
            <a:pPr lvl="1" algn="just"/>
            <a:r>
              <a:rPr lang="en-US" sz="2200" dirty="0">
                <a:latin typeface="Times New Roman" panose="02020603050405020304" pitchFamily="18" charset="0"/>
                <a:cs typeface="Times New Roman" panose="02020603050405020304" pitchFamily="18" charset="0"/>
              </a:rPr>
              <a:t>Tritium, a radioactive hydrogen isotope produced during nuclear reactor operations, poses a risk of contaminating freshwater supplies. SMR designs focus on minimizing tritium concentration to safeguard against this contamination.</a:t>
            </a:r>
          </a:p>
          <a:p>
            <a:pPr marL="342900" indent="-342900" algn="jus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Heat Pipe Technology</a:t>
            </a:r>
            <a:r>
              <a:rPr lang="en-US" sz="2200" dirty="0">
                <a:latin typeface="Times New Roman" panose="02020603050405020304" pitchFamily="18" charset="0"/>
                <a:cs typeface="Times New Roman" panose="02020603050405020304" pitchFamily="18" charset="0"/>
              </a:rPr>
              <a:t>:</a:t>
            </a:r>
          </a:p>
          <a:p>
            <a:pPr lvl="1" algn="just"/>
            <a:r>
              <a:rPr lang="en-US" sz="2200" dirty="0">
                <a:latin typeface="Times New Roman" panose="02020603050405020304" pitchFamily="18" charset="0"/>
                <a:cs typeface="Times New Roman" panose="02020603050405020304" pitchFamily="18" charset="0"/>
              </a:rPr>
              <a:t>Research by Khamis et al. proposes the integration of heat pipe technology to prevent mixing between contaminated and freshwater during desalination processes. Heat pipes create a physical barrier, effectively isolating contaminated streams from the produced freshwater.</a:t>
            </a:r>
          </a:p>
          <a:p>
            <a:pPr marL="342900" indent="-342900" algn="jus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Mitigation of Irradiation Corrosion Risks</a:t>
            </a:r>
            <a:r>
              <a:rPr lang="en-US" sz="2200" dirty="0">
                <a:latin typeface="Times New Roman" panose="02020603050405020304" pitchFamily="18" charset="0"/>
                <a:cs typeface="Times New Roman" panose="02020603050405020304" pitchFamily="18" charset="0"/>
              </a:rPr>
              <a:t>:</a:t>
            </a:r>
          </a:p>
          <a:p>
            <a:pPr lvl="1" algn="just"/>
            <a:r>
              <a:rPr lang="en-US" sz="2200" dirty="0">
                <a:latin typeface="Times New Roman" panose="02020603050405020304" pitchFamily="18" charset="0"/>
                <a:cs typeface="Times New Roman" panose="02020603050405020304" pitchFamily="18" charset="0"/>
              </a:rPr>
              <a:t>Irradiation corrosion can pose risks of mixing in heat exchange streams, particularly in evaporators and condensers where heat transfer occurs. The use of heat pipes helps eliminate this risk, ensuring the integrity of the freshwater produced.</a:t>
            </a:r>
          </a:p>
          <a:p>
            <a:pPr marL="342900" indent="-342900" algn="jus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Contribution to a Low-Carbon Power System:</a:t>
            </a:r>
          </a:p>
          <a:p>
            <a:pPr lvl="1" algn="just"/>
            <a:r>
              <a:rPr lang="en-US" sz="2200" dirty="0">
                <a:latin typeface="Times New Roman" panose="02020603050405020304" pitchFamily="18" charset="0"/>
                <a:cs typeface="Times New Roman" panose="02020603050405020304" pitchFamily="18" charset="0"/>
              </a:rPr>
              <a:t>Small modular reactors have the potential to facilitate the transition to a low-carbon power system in Canada and beyond. A recent report concludes that SMRs represent a reliable and secure generating technology that can significantly contribute to the global transition of the power sector, paving the way for sustainable energy solutions.</a:t>
            </a:r>
          </a:p>
          <a:p>
            <a:endParaRPr lang="de-DE" dirty="0"/>
          </a:p>
        </p:txBody>
      </p:sp>
      <p:sp>
        <p:nvSpPr>
          <p:cNvPr id="5" name="TextBox 4">
            <a:extLst>
              <a:ext uri="{FF2B5EF4-FFF2-40B4-BE49-F238E27FC236}">
                <a16:creationId xmlns:a16="http://schemas.microsoft.com/office/drawing/2014/main" id="{35C86CB1-2404-43C7-D2FC-8B101ADFB48C}"/>
              </a:ext>
            </a:extLst>
          </p:cNvPr>
          <p:cNvSpPr txBox="1"/>
          <p:nvPr/>
        </p:nvSpPr>
        <p:spPr>
          <a:xfrm>
            <a:off x="76200" y="293316"/>
            <a:ext cx="12115800" cy="646331"/>
          </a:xfrm>
          <a:prstGeom prst="rect">
            <a:avLst/>
          </a:prstGeom>
          <a:noFill/>
        </p:spPr>
        <p:txBody>
          <a:bodyPr wrap="square">
            <a:spAutoFit/>
          </a:bodyPr>
          <a:lstStyle/>
          <a:p>
            <a:pPr algn="just"/>
            <a:r>
              <a:rPr lang="en-US" sz="36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Safety of Small Modular Reactors in Desalination Processes </a:t>
            </a:r>
            <a:endParaRPr lang="de-DE" sz="3600" dirty="0"/>
          </a:p>
        </p:txBody>
      </p:sp>
    </p:spTree>
    <p:extLst>
      <p:ext uri="{BB962C8B-B14F-4D97-AF65-F5344CB8AC3E}">
        <p14:creationId xmlns:p14="http://schemas.microsoft.com/office/powerpoint/2010/main" val="2204954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A3D8D4-E765-B556-49F8-17943D6C2B00}"/>
              </a:ext>
            </a:extLst>
          </p:cNvPr>
          <p:cNvSpPr>
            <a:spLocks noGrp="1"/>
          </p:cNvSpPr>
          <p:nvPr>
            <p:ph type="subTitle" idx="1"/>
          </p:nvPr>
        </p:nvSpPr>
        <p:spPr>
          <a:xfrm>
            <a:off x="83890" y="1225556"/>
            <a:ext cx="12108110" cy="5343787"/>
          </a:xfrm>
        </p:spPr>
        <p:txBody>
          <a:bodyPr>
            <a:normAutofit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Research on hybrid nuclear desalination systems highlights several advantages of SMRs in such configurations:</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Utilization of Waste Heat</a:t>
            </a:r>
            <a:r>
              <a:rPr lang="en-US" dirty="0">
                <a:latin typeface="Times New Roman" panose="02020603050405020304" pitchFamily="18" charset="0"/>
                <a:cs typeface="Times New Roman" panose="02020603050405020304" pitchFamily="18" charset="0"/>
              </a:rPr>
              <a:t>: </a:t>
            </a:r>
          </a:p>
          <a:p>
            <a:pPr marL="342900" indent="-342900" algn="just">
              <a:lnSpc>
                <a:spcPct val="150000"/>
              </a:lnSpc>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SMRs can produce low-pressure steam by harnessing waste heat from the nuclear reactor. </a:t>
            </a:r>
          </a:p>
          <a:p>
            <a:pPr marL="342900" indent="-342900" algn="just">
              <a:lnSpc>
                <a:spcPct val="150000"/>
              </a:lnSpc>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This steam can be directed to thermal desalination processes, such as Multi-Stage Flash (MSF) or Multi-Effect Distillation (MED), enhancing efficiency.</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Electricity Generation</a:t>
            </a:r>
            <a:r>
              <a:rPr lang="en-US" dirty="0">
                <a:latin typeface="Times New Roman" panose="02020603050405020304" pitchFamily="18" charset="0"/>
                <a:cs typeface="Times New Roman" panose="02020603050405020304" pitchFamily="18" charset="0"/>
              </a:rPr>
              <a:t>: </a:t>
            </a:r>
          </a:p>
          <a:p>
            <a:pPr marL="342900" indent="-342900" algn="just">
              <a:lnSpc>
                <a:spcPct val="150000"/>
              </a:lnSpc>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SMRs also generate electricity that can power the pumping systems required in Reverse Osmosis (RO) or other membrane-based desalination processes.</a:t>
            </a:r>
          </a:p>
          <a:p>
            <a:endParaRPr lang="de-DE" dirty="0"/>
          </a:p>
        </p:txBody>
      </p:sp>
      <p:sp>
        <p:nvSpPr>
          <p:cNvPr id="4" name="TextBox 3">
            <a:extLst>
              <a:ext uri="{FF2B5EF4-FFF2-40B4-BE49-F238E27FC236}">
                <a16:creationId xmlns:a16="http://schemas.microsoft.com/office/drawing/2014/main" id="{E722AD8A-2645-0E4D-6F86-FC7F363C51B2}"/>
              </a:ext>
            </a:extLst>
          </p:cNvPr>
          <p:cNvSpPr txBox="1"/>
          <p:nvPr/>
        </p:nvSpPr>
        <p:spPr>
          <a:xfrm>
            <a:off x="83891" y="288657"/>
            <a:ext cx="11928000" cy="584775"/>
          </a:xfrm>
          <a:prstGeom prst="rect">
            <a:avLst/>
          </a:prstGeom>
          <a:noFill/>
        </p:spPr>
        <p:txBody>
          <a:bodyPr wrap="square">
            <a:spAutoFit/>
          </a:bodyPr>
          <a:lstStyle/>
          <a:p>
            <a:pPr algn="just"/>
            <a:r>
              <a:rPr lang="en-US" sz="3200" b="1" dirty="0">
                <a:solidFill>
                  <a:schemeClr val="accent6"/>
                </a:solidFill>
              </a:rPr>
              <a:t>Hybrid Nuclear Desalination Systems with SMRs</a:t>
            </a:r>
          </a:p>
        </p:txBody>
      </p:sp>
    </p:spTree>
    <p:extLst>
      <p:ext uri="{BB962C8B-B14F-4D97-AF65-F5344CB8AC3E}">
        <p14:creationId xmlns:p14="http://schemas.microsoft.com/office/powerpoint/2010/main" val="328958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FD0342-5CF6-3F0B-0910-116FF2BF6651}"/>
              </a:ext>
            </a:extLst>
          </p:cNvPr>
          <p:cNvSpPr>
            <a:spLocks noGrp="1"/>
          </p:cNvSpPr>
          <p:nvPr>
            <p:ph type="subTitle" idx="1"/>
          </p:nvPr>
        </p:nvSpPr>
        <p:spPr>
          <a:xfrm>
            <a:off x="0" y="1236518"/>
            <a:ext cx="12192000" cy="5143500"/>
          </a:xfrm>
        </p:spPr>
        <p:txBody>
          <a:bodyPr>
            <a:normAutofit/>
          </a:bodyPr>
          <a:lstStyle/>
          <a:p>
            <a:pPr marL="342900" indent="-34290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Environmental assessments have shown that SMRs have the lowest atmospheric impact compared to other desalination plants, and they are comparable to renewable energy sources like wind and hydropower. </a:t>
            </a:r>
          </a:p>
          <a:p>
            <a:pPr algn="just">
              <a:lnSpc>
                <a:spcPct val="150000"/>
              </a:lnSpc>
            </a:pPr>
            <a:endParaRPr lang="en-US"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However, despite these advantages, the deployment of nuclear desalination remains limited, largely due to ongoing safety concerns and the complexity of integrating nuclear reactors with desalination technologies.</a:t>
            </a:r>
          </a:p>
          <a:p>
            <a:endParaRPr lang="de-DE" dirty="0"/>
          </a:p>
        </p:txBody>
      </p:sp>
      <p:sp>
        <p:nvSpPr>
          <p:cNvPr id="5" name="TextBox 4">
            <a:extLst>
              <a:ext uri="{FF2B5EF4-FFF2-40B4-BE49-F238E27FC236}">
                <a16:creationId xmlns:a16="http://schemas.microsoft.com/office/drawing/2014/main" id="{48036C41-552A-0F18-76F0-2E3988D359AC}"/>
              </a:ext>
            </a:extLst>
          </p:cNvPr>
          <p:cNvSpPr txBox="1"/>
          <p:nvPr/>
        </p:nvSpPr>
        <p:spPr>
          <a:xfrm>
            <a:off x="654628" y="345270"/>
            <a:ext cx="6213762" cy="584775"/>
          </a:xfrm>
          <a:prstGeom prst="rect">
            <a:avLst/>
          </a:prstGeom>
          <a:noFill/>
        </p:spPr>
        <p:txBody>
          <a:bodyPr wrap="square">
            <a:spAutoFit/>
          </a:bodyPr>
          <a:lstStyle/>
          <a:p>
            <a:r>
              <a:rPr lang="en-US" sz="3200" b="1" dirty="0">
                <a:solidFill>
                  <a:schemeClr val="accent6"/>
                </a:solidFill>
              </a:rPr>
              <a:t>Environmental Benefits of SMRs</a:t>
            </a:r>
          </a:p>
        </p:txBody>
      </p:sp>
    </p:spTree>
    <p:extLst>
      <p:ext uri="{BB962C8B-B14F-4D97-AF65-F5344CB8AC3E}">
        <p14:creationId xmlns:p14="http://schemas.microsoft.com/office/powerpoint/2010/main" val="121975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020F54-1EB6-4234-EF44-57C4AD480883}"/>
              </a:ext>
            </a:extLst>
          </p:cNvPr>
          <p:cNvSpPr>
            <a:spLocks noGrp="1"/>
          </p:cNvSpPr>
          <p:nvPr>
            <p:ph type="subTitle" idx="1"/>
          </p:nvPr>
        </p:nvSpPr>
        <p:spPr>
          <a:xfrm>
            <a:off x="166255" y="1257300"/>
            <a:ext cx="11949545" cy="5465618"/>
          </a:xfrm>
        </p:spPr>
        <p:txBody>
          <a:bodyPr>
            <a:normAutofit/>
          </a:bodyPr>
          <a:lstStyle/>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SMRs coupled to desalination processes offer a forward-looking solution for electricity and freshwater production.</a:t>
            </a:r>
          </a:p>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Key Benefits of SMRs Over Large Reactors</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Modularity:  Scalable and flexible</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Lower Capital Investment: Reduced upfront costs</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Enhanced Safety: Lower risk of LOCA and Rod Ejection Accidents (REA)</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Adaptability:  Siting flexibility and easier grid connection</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Higher Efficiency:  Maximized cogeneration performance</a:t>
            </a:r>
          </a:p>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Safety and Economic Considerations</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Reduced Core Damage Frequency (CDF): Lower risk of core damage or rupture</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Cost-Effectiveness: Competitive unit electricity prices based on lower operational and maintenance costs</a:t>
            </a:r>
            <a:endParaRPr lang="de-DE" sz="2400" dirty="0">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91D4B55F-B4C2-EE78-96F0-0E4848A021A9}"/>
              </a:ext>
            </a:extLst>
          </p:cNvPr>
          <p:cNvSpPr>
            <a:spLocks noGrp="1"/>
          </p:cNvSpPr>
          <p:nvPr>
            <p:ph type="ctrTitle"/>
          </p:nvPr>
        </p:nvSpPr>
        <p:spPr>
          <a:xfrm>
            <a:off x="166254" y="135082"/>
            <a:ext cx="9053945" cy="1267882"/>
          </a:xfrm>
        </p:spPr>
        <p:txBody>
          <a:bodyPr>
            <a:normAutofit fontScale="90000"/>
          </a:bodyPr>
          <a:lstStyle/>
          <a:p>
            <a:pPr algn="l"/>
            <a:r>
              <a:rPr lang="en-US" sz="4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br>
              <a:rPr lang="de-DE" sz="5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de-DE" b="1" dirty="0">
              <a:solidFill>
                <a:srgbClr val="FF0000"/>
              </a:solidFill>
            </a:endParaRPr>
          </a:p>
        </p:txBody>
      </p:sp>
      <p:sp>
        <p:nvSpPr>
          <p:cNvPr id="16" name="TextBox 15">
            <a:extLst>
              <a:ext uri="{FF2B5EF4-FFF2-40B4-BE49-F238E27FC236}">
                <a16:creationId xmlns:a16="http://schemas.microsoft.com/office/drawing/2014/main" id="{DF170405-82BB-1D10-459C-533053F4746C}"/>
              </a:ext>
            </a:extLst>
          </p:cNvPr>
          <p:cNvSpPr txBox="1"/>
          <p:nvPr/>
        </p:nvSpPr>
        <p:spPr>
          <a:xfrm>
            <a:off x="652030" y="135082"/>
            <a:ext cx="610465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panose="020B0604020202020204" pitchFamily="34" charset="0"/>
              </a:rPr>
              <a:t>Conclusions</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03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4768F5-FB04-C087-5ABC-229EC11A3A4B}"/>
              </a:ext>
            </a:extLst>
          </p:cNvPr>
          <p:cNvSpPr txBox="1"/>
          <p:nvPr/>
        </p:nvSpPr>
        <p:spPr>
          <a:xfrm>
            <a:off x="0" y="1124733"/>
            <a:ext cx="11225048" cy="5262979"/>
          </a:xfrm>
          <a:prstGeom prst="rect">
            <a:avLst/>
          </a:prstGeom>
          <a:noFill/>
        </p:spPr>
        <p:txBody>
          <a:bodyPr wrap="square">
            <a:spAutoFit/>
          </a:bodyPr>
          <a:lstStyle/>
          <a:p>
            <a:pPr marL="342900" indent="-342900">
              <a:buFont typeface="Wingdings" panose="05000000000000000000" pitchFamily="2" charset="2"/>
              <a:buChar char="§"/>
            </a:pPr>
            <a:r>
              <a:rPr lang="en-US" sz="2800" dirty="0">
                <a:latin typeface="Times New Roman" panose="02020603050405020304" pitchFamily="18" charset="0"/>
                <a:cs typeface="Times New Roman" pitchFamily="18" charset="0"/>
              </a:rPr>
              <a:t>Introduction</a:t>
            </a:r>
          </a:p>
          <a:p>
            <a:pPr marL="342900" indent="-342900">
              <a:buFont typeface="Wingdings" panose="05000000000000000000" pitchFamily="2" charset="2"/>
              <a:buChar char="§"/>
            </a:pPr>
            <a:r>
              <a:rPr lang="en-US" sz="2800" dirty="0">
                <a:latin typeface="Times New Roman" panose="02020603050405020304" pitchFamily="18" charset="0"/>
                <a:cs typeface="Times New Roman" pitchFamily="18" charset="0"/>
              </a:rPr>
              <a:t>Desalination Process</a:t>
            </a:r>
          </a:p>
          <a:p>
            <a:pPr marL="342900" indent="-342900">
              <a:buFont typeface="Wingdings" panose="05000000000000000000" pitchFamily="2" charset="2"/>
              <a:buChar char="§"/>
            </a:pPr>
            <a:r>
              <a:rPr lang="en-US" sz="2800" dirty="0">
                <a:latin typeface="Times New Roman" pitchFamily="18" charset="0"/>
                <a:cs typeface="Times New Roman" pitchFamily="18" charset="0"/>
              </a:rPr>
              <a:t> The Desalination Plant Systems</a:t>
            </a:r>
          </a:p>
          <a:p>
            <a:pPr marL="342900" indent="-342900">
              <a:buFont typeface="Wingdings" panose="05000000000000000000" pitchFamily="2" charset="2"/>
              <a:buChar char="§"/>
            </a:pPr>
            <a:r>
              <a:rPr lang="en-US" sz="2800" dirty="0">
                <a:latin typeface="Times New Roman" pitchFamily="18" charset="0"/>
                <a:cs typeface="Times New Roman" pitchFamily="18" charset="0"/>
              </a:rPr>
              <a:t>  Nuclear Desalination</a:t>
            </a:r>
          </a:p>
          <a:p>
            <a:pPr marL="342900" indent="-342900">
              <a:buFont typeface="Wingdings" panose="05000000000000000000" pitchFamily="2" charset="2"/>
              <a:buChar char="§"/>
            </a:pPr>
            <a:r>
              <a:rPr lang="en-GB" sz="2800" dirty="0">
                <a:latin typeface="Times New Roman" panose="02020603050405020304" pitchFamily="18" charset="0"/>
                <a:ea typeface="Times New Roman" panose="02020603050405020304" pitchFamily="18" charset="0"/>
                <a:cs typeface="Times New Roman" panose="02020603050405020304" pitchFamily="18" charset="0"/>
              </a:rPr>
              <a:t>The Integrated Nuclear Desalination Plant</a:t>
            </a:r>
            <a:endParaRPr lang="en-GB" sz="2800" i="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800" dirty="0">
                <a:latin typeface="Times New Roman" panose="02020603050405020304" pitchFamily="18" charset="0"/>
                <a:cs typeface="Times New Roman" pitchFamily="18" charset="0"/>
              </a:rPr>
              <a:t>Small Versus Large Reactors</a:t>
            </a:r>
          </a:p>
          <a:p>
            <a:pPr marL="342900" indent="-342900">
              <a:buFont typeface="Wingdings" panose="05000000000000000000" pitchFamily="2" charset="2"/>
              <a:buChar char="§"/>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Economical  and Design Aspects of SMR Vs Large Reactor</a:t>
            </a:r>
            <a:b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itchFamily="18" charset="0"/>
              </a:rPr>
              <a:t>Coupling and Plants Integration for SMR-DP</a:t>
            </a:r>
          </a:p>
          <a:p>
            <a:pPr marL="342900" indent="-342900">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 ND feasibility of SMART and CAREM25 Reactors</a:t>
            </a:r>
          </a:p>
          <a:p>
            <a:pPr marL="342900" indent="-342900">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Technical-economic analyses using DEEP software</a:t>
            </a:r>
            <a:endParaRPr lang="de-DE"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800" dirty="0">
                <a:latin typeface="Times New Roman" pitchFamily="18" charset="0"/>
                <a:cs typeface="Times New Roman" pitchFamily="18" charset="0"/>
              </a:rPr>
              <a:t>Safety of Small Modular Reactors in Desalination Processes</a:t>
            </a:r>
          </a:p>
          <a:p>
            <a:pPr marL="342900" indent="-342900">
              <a:buFont typeface="Wingdings" panose="05000000000000000000" pitchFamily="2" charset="2"/>
              <a:buChar char="§"/>
            </a:pPr>
            <a:r>
              <a:rPr lang="en-US" sz="2800" dirty="0">
                <a:latin typeface="Times New Roman" pitchFamily="18" charset="0"/>
                <a:cs typeface="Times New Roman" pitchFamily="18" charset="0"/>
              </a:rPr>
              <a:t>Conclusions</a:t>
            </a:r>
          </a:p>
        </p:txBody>
      </p:sp>
      <p:sp>
        <p:nvSpPr>
          <p:cNvPr id="7" name="TextBox 6">
            <a:extLst>
              <a:ext uri="{FF2B5EF4-FFF2-40B4-BE49-F238E27FC236}">
                <a16:creationId xmlns:a16="http://schemas.microsoft.com/office/drawing/2014/main" id="{EA80EF35-EBEB-FFFD-4143-EA2EFE88759C}"/>
              </a:ext>
            </a:extLst>
          </p:cNvPr>
          <p:cNvSpPr txBox="1"/>
          <p:nvPr/>
        </p:nvSpPr>
        <p:spPr>
          <a:xfrm>
            <a:off x="0" y="1"/>
            <a:ext cx="6331975" cy="1031501"/>
          </a:xfrm>
          <a:prstGeom prst="rect">
            <a:avLst/>
          </a:prstGeom>
          <a:noFill/>
        </p:spPr>
        <p:txBody>
          <a:bodyPr wrap="square">
            <a:spAutoFit/>
          </a:bodyPr>
          <a:lstStyle/>
          <a:p>
            <a:pPr algn="just">
              <a:lnSpc>
                <a:spcPct val="200000"/>
              </a:lnSpc>
            </a:pPr>
            <a:r>
              <a:rPr lang="en-US" sz="3600" b="1" i="0" dirty="0">
                <a:solidFill>
                  <a:srgbClr val="FF0000"/>
                </a:solidFill>
                <a:latin typeface="Times New Roman" panose="02020603050405020304" pitchFamily="18" charset="0"/>
                <a:cs typeface="Times New Roman" panose="02020603050405020304" pitchFamily="18" charset="0"/>
              </a:rPr>
              <a:t>Overview</a:t>
            </a:r>
            <a:endParaRPr lang="en-GB" sz="3600" b="1" i="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608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7A1FE1-976E-BF04-AAF6-66DE00972EB9}"/>
              </a:ext>
            </a:extLst>
          </p:cNvPr>
          <p:cNvSpPr>
            <a:spLocks noGrp="1"/>
          </p:cNvSpPr>
          <p:nvPr>
            <p:ph type="subTitle" idx="1"/>
          </p:nvPr>
        </p:nvSpPr>
        <p:spPr>
          <a:xfrm>
            <a:off x="75501" y="1334815"/>
            <a:ext cx="12116499" cy="5360276"/>
          </a:xfrm>
        </p:spPr>
        <p:txBody>
          <a:bodyPr>
            <a:normAutofit lnSpcReduction="10000"/>
          </a:bodyPr>
          <a:lstStyle/>
          <a:p>
            <a:pPr marL="285750" indent="-285750" algn="just">
              <a:lnSpc>
                <a:spcPct val="100000"/>
              </a:lnSpc>
              <a:buFont typeface="Wingdings" pitchFamily="2" charset="2"/>
              <a:buChar char="§"/>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SMRs: The Safest Option for Nuclear Desalination</a:t>
            </a:r>
          </a:p>
          <a:p>
            <a:pPr marL="285750" indent="-285750" algn="just">
              <a:lnSpc>
                <a:spcPct val="100000"/>
              </a:lnSpc>
              <a:buFont typeface="Wingdings" pitchFamily="2" charset="2"/>
              <a:buChar char="§"/>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SMRs provide critical safety enhancements, including prevention of tritium contamination and reduced risks of irradiation corrosion.</a:t>
            </a:r>
          </a:p>
          <a:p>
            <a:pPr marL="285750" indent="-285750" algn="just">
              <a:lnSpc>
                <a:spcPct val="100000"/>
              </a:lnSpc>
              <a:buFont typeface="Wingdings" pitchFamily="2" charset="2"/>
              <a:buChar char="§"/>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Lower operational risks make SMRs especially suited for newcomer countries exploring nuclear desalination.</a:t>
            </a:r>
          </a:p>
          <a:p>
            <a:pPr marL="285750" indent="-285750" algn="just">
              <a:lnSpc>
                <a:spcPct val="100000"/>
              </a:lnSpc>
              <a:buFont typeface="Wingdings" pitchFamily="2" charset="2"/>
              <a:buChar char="§"/>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Hybrid Nuclear Desalination Systems </a:t>
            </a:r>
          </a:p>
          <a:p>
            <a:pPr marL="800100" lvl="1" indent="-342900" algn="just">
              <a:lnSpc>
                <a:spcPct val="100000"/>
              </a:lnSpc>
              <a:buFont typeface="Symbol" panose="05050102010706020507" pitchFamily="18" charset="2"/>
              <a:buChar char="-"/>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SMRs efficiently utilize waste heat for thermal desalination processes (MSF/MED).Electricity generation supports RO and membrane processes, making SMRs versatile in hybrid systems.</a:t>
            </a:r>
          </a:p>
          <a:p>
            <a:pPr marL="342900" indent="-34290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Future Research Directions</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Focus on addressing critical engineering challenges such as multiple intermediate circuits to ensure water quality and prevent contamination.</a:t>
            </a:r>
          </a:p>
          <a:p>
            <a:pPr marL="800100" lvl="1" indent="-342900" algn="jus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Further feasibility studies are needed to refine the economic and operational integration of SMRs in nuclear desalination.</a:t>
            </a:r>
            <a:endParaRPr lang="de-DE" sz="2400" dirty="0">
              <a:latin typeface="Times New Roman" panose="02020603050405020304" pitchFamily="18" charset="0"/>
              <a:cs typeface="Times New Roman" panose="02020603050405020304" pitchFamily="18" charset="0"/>
            </a:endParaRPr>
          </a:p>
          <a:p>
            <a:pPr marL="342900" indent="-342900" algn="just">
              <a:lnSpc>
                <a:spcPct val="150000"/>
              </a:lnSpc>
              <a:buFont typeface="Symbol" panose="05050102010706020507" pitchFamily="18" charset="2"/>
              <a:buChar char="-"/>
            </a:pPr>
            <a:endParaRPr lang="de-DE" dirty="0"/>
          </a:p>
        </p:txBody>
      </p:sp>
      <p:sp>
        <p:nvSpPr>
          <p:cNvPr id="5" name="TextBox 4">
            <a:extLst>
              <a:ext uri="{FF2B5EF4-FFF2-40B4-BE49-F238E27FC236}">
                <a16:creationId xmlns:a16="http://schemas.microsoft.com/office/drawing/2014/main" id="{086ED2B7-04C9-D1CF-1722-C030A868D3F5}"/>
              </a:ext>
            </a:extLst>
          </p:cNvPr>
          <p:cNvSpPr txBox="1"/>
          <p:nvPr/>
        </p:nvSpPr>
        <p:spPr>
          <a:xfrm>
            <a:off x="209725" y="247368"/>
            <a:ext cx="6897847" cy="584775"/>
          </a:xfrm>
          <a:prstGeom prst="rect">
            <a:avLst/>
          </a:prstGeom>
          <a:noFill/>
        </p:spPr>
        <p:txBody>
          <a:bodyPr wrap="square">
            <a:spAutoFit/>
          </a:bodyPr>
          <a:lstStyle/>
          <a:p>
            <a:pPr algn="just"/>
            <a:r>
              <a:rPr lang="en-US" sz="3200" b="1" i="0" dirty="0">
                <a:solidFill>
                  <a:srgbClr val="FF0000"/>
                </a:solidFill>
                <a:latin typeface="Times New Roman" panose="02020603050405020304" pitchFamily="18" charset="0"/>
                <a:cs typeface="Times New Roman" panose="02020603050405020304" pitchFamily="18" charset="0"/>
              </a:rPr>
              <a:t>Cont.,</a:t>
            </a:r>
            <a:endParaRPr lang="en-GB" sz="3200" b="1" i="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381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D609-1E96-A0EF-1063-EF289B92077B}"/>
              </a:ext>
            </a:extLst>
          </p:cNvPr>
          <p:cNvSpPr>
            <a:spLocks noGrp="1"/>
          </p:cNvSpPr>
          <p:nvPr>
            <p:ph type="ctrTitle"/>
          </p:nvPr>
        </p:nvSpPr>
        <p:spPr>
          <a:xfrm>
            <a:off x="1524000" y="2078372"/>
            <a:ext cx="9144000" cy="1909763"/>
          </a:xfrm>
        </p:spPr>
        <p:txBody>
          <a:bodyPr>
            <a:normAutofit/>
          </a:bodyPr>
          <a:lstStyle/>
          <a:p>
            <a:r>
              <a:rPr lang="en-US" sz="5400" b="1" i="1" u="none" strike="noStrike" dirty="0">
                <a:solidFill>
                  <a:srgbClr val="FF0000"/>
                </a:solidFill>
                <a:effectLst/>
                <a:latin typeface="Abadi" panose="020B0604020202020204" pitchFamily="34" charset="0"/>
              </a:rPr>
              <a:t>Thank You</a:t>
            </a:r>
            <a:endParaRPr lang="de-DE" dirty="0"/>
          </a:p>
        </p:txBody>
      </p:sp>
    </p:spTree>
    <p:extLst>
      <p:ext uri="{BB962C8B-B14F-4D97-AF65-F5344CB8AC3E}">
        <p14:creationId xmlns:p14="http://schemas.microsoft.com/office/powerpoint/2010/main" val="243502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223846" y="1742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i="0" dirty="0">
                <a:solidFill>
                  <a:srgbClr val="FF0000"/>
                </a:solidFill>
                <a:latin typeface="Times New Roman" pitchFamily="18" charset="0"/>
                <a:cs typeface="Times New Roman" pitchFamily="18" charset="0"/>
              </a:rPr>
              <a:t>Introduction</a:t>
            </a:r>
          </a:p>
        </p:txBody>
      </p:sp>
      <p:sp>
        <p:nvSpPr>
          <p:cNvPr id="10" name="TextBox 9">
            <a:extLst>
              <a:ext uri="{FF2B5EF4-FFF2-40B4-BE49-F238E27FC236}">
                <a16:creationId xmlns:a16="http://schemas.microsoft.com/office/drawing/2014/main" id="{A33B0659-13C6-2F20-0518-D22C0E526908}"/>
              </a:ext>
            </a:extLst>
          </p:cNvPr>
          <p:cNvSpPr txBox="1"/>
          <p:nvPr/>
        </p:nvSpPr>
        <p:spPr>
          <a:xfrm>
            <a:off x="60820" y="1192832"/>
            <a:ext cx="12131180" cy="6155531"/>
          </a:xfrm>
          <a:prstGeom prst="rect">
            <a:avLst/>
          </a:prstGeom>
          <a:noFill/>
        </p:spPr>
        <p:txBody>
          <a:bodyPr wrap="square">
            <a:spAutoFit/>
          </a:bodyPr>
          <a:lstStyle/>
          <a:p>
            <a:pPr marL="342900" indent="-342900" algn="just">
              <a:buFont typeface="Wingdings" panose="05000000000000000000" pitchFamily="2" charset="2"/>
              <a:buChar char="§"/>
            </a:pPr>
            <a:r>
              <a:rPr lang="en-GB" sz="2000" b="1" dirty="0">
                <a:latin typeface="Times New Roman" pitchFamily="18" charset="0"/>
                <a:ea typeface="Times New Roman" panose="02020603050405020304" pitchFamily="18" charset="0"/>
                <a:cs typeface="Times New Roman" pitchFamily="18" charset="0"/>
              </a:rPr>
              <a:t> </a:t>
            </a:r>
            <a:r>
              <a:rPr lang="en-US" sz="2200" b="1" dirty="0">
                <a:latin typeface="Times New Roman" panose="02020603050405020304" pitchFamily="18" charset="0"/>
                <a:cs typeface="Times New Roman" panose="02020603050405020304" pitchFamily="18" charset="0"/>
              </a:rPr>
              <a:t>Nuclear energy </a:t>
            </a:r>
            <a:r>
              <a:rPr lang="en-US" sz="2200" dirty="0">
                <a:latin typeface="Times New Roman" panose="02020603050405020304" pitchFamily="18" charset="0"/>
                <a:cs typeface="Times New Roman" panose="02020603050405020304" pitchFamily="18" charset="0"/>
              </a:rPr>
              <a:t>is increasingly utilized in various cogeneration applications, including seawater desalination, hydrogen production, district heating, and diverse industrial processes. All desalination methods require both heat and electricity, varying in their demands based on capacity, technology, and operational specifics.</a:t>
            </a:r>
          </a:p>
          <a:p>
            <a:pPr marL="342900" indent="-342900" algn="jus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Nuclear Desalination</a:t>
            </a:r>
            <a:r>
              <a:rPr lang="en-US" sz="2200" dirty="0">
                <a:latin typeface="Times New Roman" panose="02020603050405020304" pitchFamily="18" charset="0"/>
                <a:cs typeface="Times New Roman" panose="02020603050405020304" pitchFamily="18" charset="0"/>
              </a:rPr>
              <a:t> has gained recognition for its reliability, efficiency, cost-effectiveness, and safety aspects, making it one of the most promising methods for freshwater production.</a:t>
            </a:r>
          </a:p>
          <a:p>
            <a:pPr marL="342900" indent="-342900" algn="jus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Small Modular Reactors (SMRs)</a:t>
            </a:r>
            <a:r>
              <a:rPr lang="en-US" sz="2200" dirty="0">
                <a:latin typeface="Times New Roman" panose="02020603050405020304" pitchFamily="18" charset="0"/>
                <a:cs typeface="Times New Roman" panose="02020603050405020304" pitchFamily="18" charset="0"/>
              </a:rPr>
              <a:t> have emerged as a focal point for nuclear industry developers, showing significant advancements in recent years. The design of SMRs is particularly advantageous for cogenerating electricity and clean water due to:</a:t>
            </a:r>
          </a:p>
          <a:p>
            <a:pPr marL="800100" lvl="1" indent="-342900" algn="just">
              <a:buFont typeface="Symbol" panose="05050102010706020507" pitchFamily="18" charset="2"/>
              <a:buChar char="-"/>
            </a:pPr>
            <a:r>
              <a:rPr lang="en-US" sz="2200" b="1" dirty="0">
                <a:latin typeface="Times New Roman" panose="02020603050405020304" pitchFamily="18" charset="0"/>
                <a:cs typeface="Times New Roman" panose="02020603050405020304" pitchFamily="18" charset="0"/>
              </a:rPr>
              <a:t>Enhanced Safety</a:t>
            </a:r>
            <a:r>
              <a:rPr lang="en-US" sz="2200" dirty="0">
                <a:latin typeface="Times New Roman" panose="02020603050405020304" pitchFamily="18" charset="0"/>
                <a:cs typeface="Times New Roman" panose="02020603050405020304" pitchFamily="18" charset="0"/>
              </a:rPr>
              <a:t>: SMRs are designed with advanced safety features that reduce risks associated with nuclear operations.</a:t>
            </a:r>
          </a:p>
          <a:p>
            <a:pPr marL="800100" lvl="1" indent="-342900" algn="just">
              <a:buFont typeface="Symbol" panose="05050102010706020507" pitchFamily="18" charset="2"/>
              <a:buChar char="-"/>
            </a:pPr>
            <a:r>
              <a:rPr lang="en-US" sz="2200" b="1" dirty="0">
                <a:latin typeface="Times New Roman" panose="02020603050405020304" pitchFamily="18" charset="0"/>
                <a:cs typeface="Times New Roman" panose="02020603050405020304" pitchFamily="18" charset="0"/>
              </a:rPr>
              <a:t>Improved Affordability</a:t>
            </a:r>
            <a:r>
              <a:rPr lang="en-US" sz="2200" dirty="0">
                <a:latin typeface="Times New Roman" panose="02020603050405020304" pitchFamily="18" charset="0"/>
                <a:cs typeface="Times New Roman" panose="02020603050405020304" pitchFamily="18" charset="0"/>
              </a:rPr>
              <a:t>: The modular nature of SMRs allows for reduced capital costs and easier financing.</a:t>
            </a:r>
          </a:p>
          <a:p>
            <a:pPr marL="800100" lvl="1" indent="-342900" algn="just">
              <a:buFont typeface="Symbol" panose="05050102010706020507" pitchFamily="18" charset="2"/>
              <a:buChar char="-"/>
            </a:pPr>
            <a:r>
              <a:rPr lang="en-US" sz="2200" b="1" dirty="0">
                <a:latin typeface="Times New Roman" panose="02020603050405020304" pitchFamily="18" charset="0"/>
                <a:cs typeface="Times New Roman" panose="02020603050405020304" pitchFamily="18" charset="0"/>
              </a:rPr>
              <a:t>Deployment Flexibility</a:t>
            </a:r>
            <a:r>
              <a:rPr lang="en-US" sz="2200" dirty="0">
                <a:latin typeface="Times New Roman" panose="02020603050405020304" pitchFamily="18" charset="0"/>
                <a:cs typeface="Times New Roman" panose="02020603050405020304" pitchFamily="18" charset="0"/>
              </a:rPr>
              <a:t>: SMRs can be deployed in various locations and scaled according to demand, making them versatile for different applications.</a:t>
            </a:r>
          </a:p>
          <a:p>
            <a:pPr marL="800100" lvl="1" indent="-342900" algn="just">
              <a:buFont typeface="Symbol" panose="05050102010706020507" pitchFamily="18" charset="2"/>
              <a:buChar char="-"/>
            </a:pPr>
            <a:r>
              <a:rPr lang="en-US" sz="2200" b="1" dirty="0">
                <a:latin typeface="Times New Roman" panose="02020603050405020304" pitchFamily="18" charset="0"/>
                <a:cs typeface="Times New Roman" panose="02020603050405020304" pitchFamily="18" charset="0"/>
              </a:rPr>
              <a:t>Cost-Effective Approach</a:t>
            </a:r>
            <a:r>
              <a:rPr lang="en-US" sz="2200" dirty="0">
                <a:latin typeface="Times New Roman" panose="02020603050405020304" pitchFamily="18" charset="0"/>
                <a:cs typeface="Times New Roman" panose="02020603050405020304" pitchFamily="18" charset="0"/>
              </a:rPr>
              <a:t>: The overall lifecycle costs of SMRs are competitive, especially when factoring in their ability to provide both power and fresh water.</a:t>
            </a:r>
          </a:p>
          <a:p>
            <a:pPr marL="342900" indent="-342900" algn="just">
              <a:buFont typeface="Wingdings" pitchFamily="2" charset="2"/>
              <a:buChar char="§"/>
            </a:pPr>
            <a:endParaRPr lang="de-DE"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27944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D8DFC0-E8DF-9D65-A8C0-34C218F6C421}"/>
              </a:ext>
            </a:extLst>
          </p:cNvPr>
          <p:cNvSpPr>
            <a:spLocks noGrp="1"/>
          </p:cNvSpPr>
          <p:nvPr>
            <p:ph type="subTitle" idx="1"/>
          </p:nvPr>
        </p:nvSpPr>
        <p:spPr>
          <a:xfrm>
            <a:off x="0" y="1187524"/>
            <a:ext cx="12120113" cy="5670476"/>
          </a:xfrm>
        </p:spPr>
        <p:txBody>
          <a:bodyPr>
            <a:noAutofit/>
          </a:bodyPr>
          <a:lstStyle/>
          <a:p>
            <a:pPr marL="285750" indent="-285750" algn="just">
              <a:lnSpc>
                <a:spcPct val="115000"/>
              </a:lnSpc>
              <a:buFont typeface="Wingdings" pitchFamily="2" charset="2"/>
              <a:buChar char="§"/>
            </a:pPr>
            <a:r>
              <a:rPr lang="en-GB" sz="2200" dirty="0">
                <a:effectLst/>
                <a:latin typeface="Times New Roman" pitchFamily="18" charset="0"/>
                <a:ea typeface="Times New Roman" panose="02020603050405020304" pitchFamily="18" charset="0"/>
                <a:cs typeface="Times New Roman" pitchFamily="18" charset="0"/>
              </a:rPr>
              <a:t>The most common conventional desalination technologies are divided into: </a:t>
            </a:r>
          </a:p>
          <a:p>
            <a:pPr marL="800100" lvl="1" indent="-342900" algn="just">
              <a:lnSpc>
                <a:spcPct val="115000"/>
              </a:lnSpc>
              <a:buFont typeface="Symbol" panose="05050102010706020507" pitchFamily="18" charset="2"/>
              <a:buChar char="-"/>
            </a:pPr>
            <a:r>
              <a:rPr lang="en-GB" sz="2200" b="1" dirty="0">
                <a:effectLst/>
                <a:latin typeface="Times New Roman" pitchFamily="18" charset="0"/>
                <a:ea typeface="Times New Roman" panose="02020603050405020304" pitchFamily="18" charset="0"/>
                <a:cs typeface="Times New Roman" pitchFamily="18" charset="0"/>
              </a:rPr>
              <a:t>Thermal Process(TP),</a:t>
            </a:r>
          </a:p>
          <a:p>
            <a:pPr marL="800100" lvl="1" indent="-342900" algn="just">
              <a:lnSpc>
                <a:spcPct val="115000"/>
              </a:lnSpc>
              <a:buFont typeface="Symbol" panose="05050102010706020507" pitchFamily="18" charset="2"/>
              <a:buChar char="-"/>
            </a:pPr>
            <a:r>
              <a:rPr lang="en-GB" sz="2200" b="1" dirty="0">
                <a:effectLst/>
                <a:latin typeface="Times New Roman" pitchFamily="18" charset="0"/>
                <a:ea typeface="Times New Roman" panose="02020603050405020304" pitchFamily="18" charset="0"/>
                <a:cs typeface="Times New Roman" pitchFamily="18" charset="0"/>
              </a:rPr>
              <a:t> Non-thermal Processes (Membrane Processes- MP).  </a:t>
            </a:r>
          </a:p>
          <a:p>
            <a:pPr marL="285750" indent="-285750" algn="just">
              <a:lnSpc>
                <a:spcPct val="115000"/>
              </a:lnSpc>
              <a:buFont typeface="Wingdings" pitchFamily="2" charset="2"/>
              <a:buChar char="§"/>
            </a:pPr>
            <a:r>
              <a:rPr lang="en-GB" sz="2200" dirty="0">
                <a:latin typeface="Times New Roman" pitchFamily="18" charset="0"/>
                <a:ea typeface="Times New Roman" panose="02020603050405020304" pitchFamily="18" charset="0"/>
                <a:cs typeface="Times New Roman" pitchFamily="18" charset="0"/>
              </a:rPr>
              <a:t>Or  according  to t</a:t>
            </a:r>
            <a:r>
              <a:rPr lang="en-GB" sz="2200" dirty="0">
                <a:effectLst/>
                <a:latin typeface="Times New Roman" pitchFamily="18" charset="0"/>
                <a:ea typeface="Times New Roman" panose="02020603050405020304" pitchFamily="18" charset="0"/>
                <a:cs typeface="Times New Roman" pitchFamily="18" charset="0"/>
              </a:rPr>
              <a:t>he type of energy used into: </a:t>
            </a:r>
          </a:p>
          <a:p>
            <a:pPr marL="800100" lvl="1" indent="-342900" algn="just">
              <a:lnSpc>
                <a:spcPct val="115000"/>
              </a:lnSpc>
              <a:buFont typeface="Symbol" panose="05050102010706020507" pitchFamily="18" charset="2"/>
              <a:buChar char="-"/>
            </a:pPr>
            <a:r>
              <a:rPr lang="en-GB" sz="2200" b="1" dirty="0">
                <a:effectLst/>
                <a:latin typeface="Times New Roman" pitchFamily="18" charset="0"/>
                <a:ea typeface="Times New Roman" panose="02020603050405020304" pitchFamily="18" charset="0"/>
                <a:cs typeface="Times New Roman" pitchFamily="18" charset="0"/>
              </a:rPr>
              <a:t>Thermal Energy processes:</a:t>
            </a:r>
          </a:p>
          <a:p>
            <a:pPr lvl="1" algn="just">
              <a:lnSpc>
                <a:spcPct val="115000"/>
              </a:lnSpc>
            </a:pPr>
            <a:r>
              <a:rPr lang="en-GB" dirty="0">
                <a:effectLst/>
                <a:latin typeface="Times New Roman" pitchFamily="18" charset="0"/>
                <a:ea typeface="Times New Roman" panose="02020603050405020304" pitchFamily="18" charset="0"/>
                <a:cs typeface="Times New Roman" pitchFamily="18" charset="0"/>
              </a:rPr>
              <a:t>Simple Stills (SS), Multi-Effect Distillation (MED), Thermal Vapor Compression (TVC), Multi-Stage Flash Evaporation  (MSF).</a:t>
            </a:r>
          </a:p>
          <a:p>
            <a:pPr marL="800100" lvl="1" indent="-342900" algn="just">
              <a:lnSpc>
                <a:spcPct val="115000"/>
              </a:lnSpc>
              <a:buFont typeface="Symbol" panose="05050102010706020507" pitchFamily="18" charset="2"/>
              <a:buChar char="-"/>
            </a:pPr>
            <a:r>
              <a:rPr lang="en-GB" sz="2200" dirty="0">
                <a:effectLst/>
                <a:latin typeface="Times New Roman" pitchFamily="18" charset="0"/>
                <a:ea typeface="Times New Roman" panose="02020603050405020304" pitchFamily="18" charset="0"/>
                <a:cs typeface="Times New Roman" pitchFamily="18" charset="0"/>
              </a:rPr>
              <a:t> </a:t>
            </a:r>
            <a:r>
              <a:rPr lang="en-GB" sz="2200" b="1" dirty="0">
                <a:effectLst/>
                <a:latin typeface="Times New Roman" pitchFamily="18" charset="0"/>
                <a:ea typeface="Times New Roman" panose="02020603050405020304" pitchFamily="18" charset="0"/>
                <a:cs typeface="Times New Roman" pitchFamily="18" charset="0"/>
              </a:rPr>
              <a:t>Mechanical Energy processes: </a:t>
            </a:r>
          </a:p>
          <a:p>
            <a:pPr lvl="1" algn="just">
              <a:lnSpc>
                <a:spcPct val="115000"/>
              </a:lnSpc>
            </a:pPr>
            <a:r>
              <a:rPr lang="en-GB" sz="2000" dirty="0">
                <a:effectLst/>
                <a:latin typeface="Times New Roman" pitchFamily="18" charset="0"/>
                <a:ea typeface="Times New Roman" panose="02020603050405020304" pitchFamily="18" charset="0"/>
                <a:cs typeface="Times New Roman" pitchFamily="18" charset="0"/>
              </a:rPr>
              <a:t> Reverse Osmosis (RO), Mechanical Vapor Compression (MVC).</a:t>
            </a:r>
          </a:p>
          <a:p>
            <a:pPr marL="800100" lvl="1" indent="-342900" algn="just">
              <a:lnSpc>
                <a:spcPct val="115000"/>
              </a:lnSpc>
              <a:buFont typeface="Symbol" panose="05050102010706020507" pitchFamily="18" charset="2"/>
              <a:buChar char="-"/>
            </a:pPr>
            <a:r>
              <a:rPr lang="en-GB" sz="2200" b="1" dirty="0">
                <a:effectLst/>
                <a:latin typeface="Times New Roman" pitchFamily="18" charset="0"/>
                <a:ea typeface="Times New Roman" panose="02020603050405020304" pitchFamily="18" charset="0"/>
                <a:cs typeface="Times New Roman" pitchFamily="18" charset="0"/>
              </a:rPr>
              <a:t>Electrical Energy process: </a:t>
            </a:r>
            <a:r>
              <a:rPr lang="en-GB" sz="2200" dirty="0">
                <a:effectLst/>
                <a:latin typeface="Times New Roman" pitchFamily="18" charset="0"/>
                <a:ea typeface="Times New Roman" panose="02020603050405020304" pitchFamily="18" charset="0"/>
                <a:cs typeface="Times New Roman" pitchFamily="18" charset="0"/>
              </a:rPr>
              <a:t> </a:t>
            </a:r>
          </a:p>
          <a:p>
            <a:pPr algn="just">
              <a:lnSpc>
                <a:spcPct val="115000"/>
              </a:lnSpc>
            </a:pPr>
            <a:r>
              <a:rPr lang="en-GB" sz="2000" dirty="0">
                <a:latin typeface="Times New Roman" pitchFamily="18" charset="0"/>
                <a:ea typeface="Times New Roman" panose="02020603050405020304" pitchFamily="18" charset="0"/>
                <a:cs typeface="Times New Roman" pitchFamily="18" charset="0"/>
              </a:rPr>
              <a:t>        </a:t>
            </a:r>
            <a:r>
              <a:rPr lang="en-GB" sz="2000" dirty="0">
                <a:effectLst/>
                <a:latin typeface="Times New Roman" pitchFamily="18" charset="0"/>
                <a:ea typeface="Times New Roman" panose="02020603050405020304" pitchFamily="18" charset="0"/>
                <a:cs typeface="Times New Roman" pitchFamily="18" charset="0"/>
              </a:rPr>
              <a:t> Electrodialysis (ED). </a:t>
            </a:r>
          </a:p>
          <a:p>
            <a:pPr marL="285750" indent="-285750" algn="just">
              <a:lnSpc>
                <a:spcPct val="115000"/>
              </a:lnSpc>
              <a:buFont typeface="Wingdings" pitchFamily="2" charset="2"/>
              <a:buChar char="§"/>
            </a:pPr>
            <a:r>
              <a:rPr lang="en-GB" sz="2200" dirty="0">
                <a:effectLst/>
                <a:latin typeface="Times New Roman" pitchFamily="18" charset="0"/>
                <a:ea typeface="Times New Roman" panose="02020603050405020304" pitchFamily="18" charset="0"/>
                <a:cs typeface="Times New Roman" pitchFamily="18" charset="0"/>
              </a:rPr>
              <a:t>In six of these processes, the fresh water is removed from the feed stream, leaving behind a concentrated brine; </a:t>
            </a:r>
            <a:r>
              <a:rPr lang="en-GB" sz="2200" dirty="0">
                <a:latin typeface="Times New Roman" pitchFamily="18" charset="0"/>
                <a:ea typeface="Times New Roman" panose="02020603050405020304" pitchFamily="18" charset="0"/>
                <a:cs typeface="Times New Roman" pitchFamily="18" charset="0"/>
              </a:rPr>
              <a:t>ED  only  </a:t>
            </a:r>
            <a:r>
              <a:rPr lang="en-GB" sz="2200" dirty="0">
                <a:effectLst/>
                <a:latin typeface="Times New Roman" pitchFamily="18" charset="0"/>
                <a:ea typeface="Times New Roman" panose="02020603050405020304" pitchFamily="18" charset="0"/>
                <a:cs typeface="Times New Roman" pitchFamily="18" charset="0"/>
              </a:rPr>
              <a:t>removes the salt leaving behind a purified feed stream.</a:t>
            </a:r>
            <a:endParaRPr lang="de-DE" sz="2200" dirty="0">
              <a:effectLst/>
              <a:latin typeface="Times New Roman" pitchFamily="18" charset="0"/>
              <a:ea typeface="Times New Roman" panose="02020603050405020304" pitchFamily="18" charset="0"/>
              <a:cs typeface="Times New Roman" pitchFamily="18" charset="0"/>
            </a:endParaRPr>
          </a:p>
          <a:p>
            <a:pPr>
              <a:buFont typeface="Wingdings" pitchFamily="2" charset="2"/>
              <a:buChar char="§"/>
            </a:pPr>
            <a:endParaRPr lang="de-DE" sz="20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4A6EA9C0-94B2-3D2A-D058-49B8578D4F3C}"/>
              </a:ext>
            </a:extLst>
          </p:cNvPr>
          <p:cNvSpPr txBox="1"/>
          <p:nvPr/>
        </p:nvSpPr>
        <p:spPr>
          <a:xfrm>
            <a:off x="196645" y="222237"/>
            <a:ext cx="12395230" cy="646331"/>
          </a:xfrm>
          <a:prstGeom prst="rect">
            <a:avLst/>
          </a:prstGeom>
          <a:noFill/>
        </p:spPr>
        <p:txBody>
          <a:bodyPr wrap="square">
            <a:spAutoFit/>
          </a:bodyPr>
          <a:lstStyle/>
          <a:p>
            <a:r>
              <a:rPr lang="en-US" sz="3600" b="1" dirty="0">
                <a:solidFill>
                  <a:srgbClr val="FF0000"/>
                </a:solidFill>
                <a:latin typeface="Times New Roman" pitchFamily="18" charset="0"/>
                <a:cs typeface="Times New Roman" pitchFamily="18" charset="0"/>
              </a:rPr>
              <a:t>Desalination Process</a:t>
            </a:r>
            <a:endParaRPr lang="en-GB" sz="3600" b="1" i="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51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39FD844-C8B2-ECB0-4C72-A7E48B8989C7}"/>
              </a:ext>
            </a:extLst>
          </p:cNvPr>
          <p:cNvSpPr>
            <a:spLocks noGrp="1" noChangeArrowheads="1"/>
          </p:cNvSpPr>
          <p:nvPr>
            <p:ph type="subTitle" idx="1"/>
          </p:nvPr>
        </p:nvSpPr>
        <p:spPr bwMode="auto">
          <a:xfrm>
            <a:off x="0" y="1238161"/>
            <a:ext cx="12192000"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de-DE" altLang="de-DE"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The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most</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practiced</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DP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processes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are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MSF (Multi-Stage Flash), MED (Multi-</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Effect</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Distillation</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and RO (Reverse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Osmosis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a:t>
            </a:r>
          </a:p>
          <a:p>
            <a:pPr marR="0" lvl="0" algn="just" defTabSz="914400" rtl="0" eaLnBrk="0" fontAlgn="base" latinLnBrk="0" hangingPunct="0">
              <a:lnSpc>
                <a:spcPct val="100000"/>
              </a:lnSpc>
              <a:spcBef>
                <a:spcPct val="0"/>
              </a:spcBef>
              <a:spcAft>
                <a:spcPct val="0"/>
              </a:spcAft>
              <a:buClrTx/>
              <a:buSzTx/>
              <a:tabLst/>
            </a:pPr>
            <a:endPar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indent="-342900" algn="just" eaLnBrk="0" fontAlgn="base" hangingPunct="0">
              <a:lnSpc>
                <a:spcPct val="100000"/>
              </a:lnSpc>
              <a:spcBef>
                <a:spcPct val="0"/>
              </a:spcBef>
              <a:spcAft>
                <a:spcPct val="0"/>
              </a:spcAft>
              <a:buFont typeface="Wingdings" panose="05000000000000000000" pitchFamily="2" charset="2"/>
              <a:buChar char="§"/>
            </a:pP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MSF and MED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desalinate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water</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through</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evaporation</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condensation</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a:t>
            </a:r>
          </a:p>
          <a:p>
            <a:pPr algn="just" eaLnBrk="0" fontAlgn="base" hangingPunct="0">
              <a:lnSpc>
                <a:spcPct val="100000"/>
              </a:lnSpc>
              <a:spcBef>
                <a:spcPct val="0"/>
              </a:spcBef>
              <a:spcAft>
                <a:spcPct val="0"/>
              </a:spcAft>
            </a:pPr>
            <a:endPar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The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seawater</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is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first</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heated</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to</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the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saturation</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temperature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the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stage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pressure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a:t>
            </a:r>
          </a:p>
          <a:p>
            <a:pPr marR="0" lvl="0" algn="just" defTabSz="914400" rtl="0" eaLnBrk="0" fontAlgn="base" latinLnBrk="0" hangingPunct="0">
              <a:lnSpc>
                <a:spcPct val="100000"/>
              </a:lnSpc>
              <a:spcBef>
                <a:spcPct val="0"/>
              </a:spcBef>
              <a:spcAft>
                <a:spcPct val="0"/>
              </a:spcAft>
              <a:buClrTx/>
              <a:buSzTx/>
              <a:tabLst/>
            </a:pPr>
            <a:endPar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The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water</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is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sprayed</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on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the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surface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of</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evaporator</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tubes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which</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promotes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evaporation</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by</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forming</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thin</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film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to</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enhance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boiling</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a:t>
            </a:r>
          </a:p>
          <a:p>
            <a:pPr marR="0" lvl="0" algn="just" defTabSz="914400" rtl="0" eaLnBrk="0" fontAlgn="base" latinLnBrk="0" hangingPunct="0">
              <a:lnSpc>
                <a:spcPct val="100000"/>
              </a:lnSpc>
              <a:spcBef>
                <a:spcPct val="0"/>
              </a:spcBef>
              <a:spcAft>
                <a:spcPct val="0"/>
              </a:spcAft>
              <a:buClrTx/>
              <a:buSzTx/>
              <a:tabLst/>
            </a:pPr>
            <a:endPar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Steam and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condensate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are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produced</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for</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the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next</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stage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a:t>
            </a:r>
          </a:p>
          <a:p>
            <a:pPr marR="0" lvl="0" algn="just" defTabSz="914400" rtl="0" eaLnBrk="0" fontAlgn="base" latinLnBrk="0" hangingPunct="0">
              <a:lnSpc>
                <a:spcPct val="100000"/>
              </a:lnSpc>
              <a:spcBef>
                <a:spcPct val="0"/>
              </a:spcBef>
              <a:spcAft>
                <a:spcPct val="0"/>
              </a:spcAft>
              <a:buClrTx/>
              <a:buSzTx/>
              <a:tabLst/>
            </a:pPr>
            <a:endPar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This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process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is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repeated</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down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the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plant,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with</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each</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subsequent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stage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operating</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lower</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temperature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indent="-342900" algn="just" eaLnBrk="0" fontAlgn="base" hangingPunct="0">
              <a:lnSpc>
                <a:spcPct val="100000"/>
              </a:lnSpc>
              <a:spcBef>
                <a:spcPct val="0"/>
              </a:spcBef>
              <a:spcAft>
                <a:spcPct val="0"/>
              </a:spcAft>
              <a:buFont typeface="Wingdings" panose="05000000000000000000" pitchFamily="2" charset="2"/>
              <a:buChar char="§"/>
            </a:pPr>
            <a:r>
              <a:rPr lang="de-DE" altLang="de-DE" sz="2200" dirty="0">
                <a:latin typeface="Times New Roman" panose="02020603050405020304" pitchFamily="18" charset="0"/>
                <a:cs typeface="Times New Roman" panose="02020603050405020304" pitchFamily="18" charset="0"/>
              </a:rPr>
              <a:t>RO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uses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reverse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osmosis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osmotic</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membranes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to</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separate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salt</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from</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water</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making</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the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water</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free</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of</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solid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particles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mineral</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de-DE" altLang="de-DE" sz="2200" i="0" u="none" strike="noStrike" cap="none" normalizeH="0" baseline="0" dirty="0" err="1">
                <a:ln>
                  <a:noFill/>
                </a:ln>
                <a:effectLst/>
                <a:latin typeface="Times New Roman" panose="02020603050405020304" pitchFamily="18" charset="0"/>
                <a:cs typeface="Times New Roman" panose="02020603050405020304" pitchFamily="18" charset="0"/>
              </a:rPr>
              <a:t>salts</a:t>
            </a:r>
            <a:r>
              <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rPr>
              <a:t>.</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de-DE" altLang="de-DE" sz="220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045B5CC-1AEA-A77D-70F0-1A6F31DE240A}"/>
              </a:ext>
            </a:extLst>
          </p:cNvPr>
          <p:cNvSpPr txBox="1"/>
          <p:nvPr/>
        </p:nvSpPr>
        <p:spPr>
          <a:xfrm>
            <a:off x="166255" y="349962"/>
            <a:ext cx="6711410" cy="646331"/>
          </a:xfrm>
          <a:prstGeom prst="rect">
            <a:avLst/>
          </a:prstGeom>
          <a:noFill/>
        </p:spPr>
        <p:txBody>
          <a:bodyPr wrap="square">
            <a:spAutoFit/>
          </a:bodyPr>
          <a:lstStyle/>
          <a:p>
            <a:r>
              <a:rPr lang="en-US" sz="3600" b="1" dirty="0">
                <a:solidFill>
                  <a:srgbClr val="FF0000"/>
                </a:solidFill>
                <a:latin typeface="Times New Roman" pitchFamily="18" charset="0"/>
                <a:cs typeface="Times New Roman" pitchFamily="18" charset="0"/>
              </a:rPr>
              <a:t>Cont.,</a:t>
            </a:r>
            <a:endParaRPr lang="de-DE" sz="3600" dirty="0"/>
          </a:p>
        </p:txBody>
      </p:sp>
    </p:spTree>
    <p:extLst>
      <p:ext uri="{BB962C8B-B14F-4D97-AF65-F5344CB8AC3E}">
        <p14:creationId xmlns:p14="http://schemas.microsoft.com/office/powerpoint/2010/main" val="219994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6276BC-E89A-F499-6AFB-BAD42F95CBF1}"/>
              </a:ext>
            </a:extLst>
          </p:cNvPr>
          <p:cNvSpPr>
            <a:spLocks noGrp="1"/>
          </p:cNvSpPr>
          <p:nvPr>
            <p:ph type="subTitle" idx="1"/>
          </p:nvPr>
        </p:nvSpPr>
        <p:spPr>
          <a:xfrm>
            <a:off x="0" y="1266738"/>
            <a:ext cx="12192000" cy="5591262"/>
          </a:xfrm>
        </p:spPr>
        <p:txBody>
          <a:bodyPr>
            <a:normAutofit/>
          </a:bodyPr>
          <a:lstStyle/>
          <a:p>
            <a:pPr algn="just">
              <a:lnSpc>
                <a:spcPct val="200000"/>
              </a:lnSpc>
            </a:pPr>
            <a:r>
              <a:rPr lang="en-GB" sz="2600" dirty="0">
                <a:latin typeface="Times New Roman" pitchFamily="18" charset="0"/>
                <a:ea typeface="Times New Roman" panose="02020603050405020304" pitchFamily="18" charset="0"/>
                <a:cs typeface="Times New Roman" pitchFamily="18" charset="0"/>
              </a:rPr>
              <a:t>The desalination plant is a complex plant consisting of many systems: </a:t>
            </a:r>
          </a:p>
          <a:p>
            <a:pPr marL="800100" lvl="1" indent="-342900" algn="just">
              <a:lnSpc>
                <a:spcPct val="200000"/>
              </a:lnSpc>
              <a:buFont typeface="Wingdings" panose="05000000000000000000" pitchFamily="2" charset="2"/>
              <a:buChar char="§"/>
            </a:pPr>
            <a:r>
              <a:rPr lang="en-GB" sz="2400" dirty="0">
                <a:latin typeface="Times New Roman" pitchFamily="18" charset="0"/>
                <a:ea typeface="Times New Roman" panose="02020603050405020304" pitchFamily="18" charset="0"/>
                <a:cs typeface="Times New Roman" pitchFamily="18" charset="0"/>
              </a:rPr>
              <a:t>Seawater intake system.</a:t>
            </a:r>
          </a:p>
          <a:p>
            <a:pPr marL="800100" lvl="1" indent="-342900" algn="just">
              <a:lnSpc>
                <a:spcPct val="200000"/>
              </a:lnSpc>
              <a:buFont typeface="Wingdings" panose="05000000000000000000" pitchFamily="2" charset="2"/>
              <a:buChar char="§"/>
            </a:pPr>
            <a:r>
              <a:rPr lang="en-GB" sz="2400" dirty="0">
                <a:latin typeface="Times New Roman" pitchFamily="18" charset="0"/>
                <a:ea typeface="Times New Roman" panose="02020603050405020304" pitchFamily="18" charset="0"/>
                <a:cs typeface="Times New Roman" pitchFamily="18" charset="0"/>
              </a:rPr>
              <a:t>Pre-treatment system.</a:t>
            </a:r>
          </a:p>
          <a:p>
            <a:pPr marL="800100" lvl="1" indent="-342900" algn="just">
              <a:lnSpc>
                <a:spcPct val="200000"/>
              </a:lnSpc>
              <a:buFont typeface="Wingdings" panose="05000000000000000000" pitchFamily="2" charset="2"/>
              <a:buChar char="§"/>
            </a:pPr>
            <a:r>
              <a:rPr lang="en-GB" sz="2400" dirty="0">
                <a:latin typeface="Times New Roman" pitchFamily="18" charset="0"/>
                <a:ea typeface="Times New Roman" panose="02020603050405020304" pitchFamily="18" charset="0"/>
                <a:cs typeface="Times New Roman" pitchFamily="18" charset="0"/>
              </a:rPr>
              <a:t>Desalination equipment. </a:t>
            </a:r>
          </a:p>
          <a:p>
            <a:pPr marL="800100" lvl="1" indent="-342900" algn="just">
              <a:lnSpc>
                <a:spcPct val="200000"/>
              </a:lnSpc>
              <a:buFont typeface="Wingdings" panose="05000000000000000000" pitchFamily="2" charset="2"/>
              <a:buChar char="§"/>
            </a:pPr>
            <a:r>
              <a:rPr lang="en-GB" sz="2400" dirty="0">
                <a:latin typeface="Times New Roman" pitchFamily="18" charset="0"/>
                <a:ea typeface="Times New Roman" panose="02020603050405020304" pitchFamily="18" charset="0"/>
                <a:cs typeface="Times New Roman" pitchFamily="18" charset="0"/>
              </a:rPr>
              <a:t>Associated equipment.</a:t>
            </a:r>
          </a:p>
          <a:p>
            <a:pPr marL="800100" lvl="1" indent="-342900" algn="just">
              <a:lnSpc>
                <a:spcPct val="200000"/>
              </a:lnSpc>
              <a:buFont typeface="Wingdings" panose="05000000000000000000" pitchFamily="2" charset="2"/>
              <a:buChar char="§"/>
            </a:pPr>
            <a:r>
              <a:rPr lang="en-GB" sz="2400" dirty="0">
                <a:latin typeface="Times New Roman" pitchFamily="18" charset="0"/>
                <a:ea typeface="Times New Roman" panose="02020603050405020304" pitchFamily="18" charset="0"/>
                <a:cs typeface="Times New Roman" pitchFamily="18" charset="0"/>
              </a:rPr>
              <a:t>Product water treatment plant. </a:t>
            </a:r>
          </a:p>
          <a:p>
            <a:pPr marL="800100" lvl="1" indent="-342900" algn="just">
              <a:lnSpc>
                <a:spcPct val="200000"/>
              </a:lnSpc>
              <a:buFont typeface="Wingdings" panose="05000000000000000000" pitchFamily="2" charset="2"/>
              <a:buChar char="§"/>
            </a:pPr>
            <a:r>
              <a:rPr lang="en-GB" sz="2400" dirty="0">
                <a:latin typeface="Times New Roman" pitchFamily="18" charset="0"/>
                <a:ea typeface="Times New Roman" panose="02020603050405020304" pitchFamily="18" charset="0"/>
                <a:cs typeface="Times New Roman" pitchFamily="18" charset="0"/>
              </a:rPr>
              <a:t>Other accessories.  </a:t>
            </a:r>
          </a:p>
        </p:txBody>
      </p:sp>
      <p:sp>
        <p:nvSpPr>
          <p:cNvPr id="5" name="TextBox 4">
            <a:extLst>
              <a:ext uri="{FF2B5EF4-FFF2-40B4-BE49-F238E27FC236}">
                <a16:creationId xmlns:a16="http://schemas.microsoft.com/office/drawing/2014/main" id="{D69850EB-B040-2C83-A4B1-C2F05EE6F35B}"/>
              </a:ext>
            </a:extLst>
          </p:cNvPr>
          <p:cNvSpPr txBox="1"/>
          <p:nvPr/>
        </p:nvSpPr>
        <p:spPr>
          <a:xfrm>
            <a:off x="293614" y="139997"/>
            <a:ext cx="6593745" cy="646331"/>
          </a:xfrm>
          <a:prstGeom prst="rect">
            <a:avLst/>
          </a:prstGeom>
          <a:noFill/>
        </p:spPr>
        <p:txBody>
          <a:bodyPr wrap="square">
            <a:spAutoFit/>
          </a:bodyPr>
          <a:lstStyle/>
          <a:p>
            <a:r>
              <a:rPr lang="en-GB" sz="3600" b="1" dirty="0">
                <a:solidFill>
                  <a:srgbClr val="FF0000"/>
                </a:solidFill>
                <a:latin typeface="Times New Roman" pitchFamily="18" charset="0"/>
                <a:ea typeface="Times New Roman" panose="02020603050405020304" pitchFamily="18" charset="0"/>
                <a:cs typeface="Times New Roman" pitchFamily="18" charset="0"/>
              </a:rPr>
              <a:t>The Desalination Plant Systems</a:t>
            </a:r>
            <a:endParaRPr lang="en-GB" sz="3600" b="1" i="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8720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DF4A2E-D28A-9113-2918-BFA5A877FC65}"/>
              </a:ext>
            </a:extLst>
          </p:cNvPr>
          <p:cNvSpPr>
            <a:spLocks noGrp="1"/>
          </p:cNvSpPr>
          <p:nvPr>
            <p:ph type="subTitle" idx="1"/>
          </p:nvPr>
        </p:nvSpPr>
        <p:spPr>
          <a:xfrm>
            <a:off x="-1" y="1248696"/>
            <a:ext cx="12192001" cy="5456903"/>
          </a:xfrm>
        </p:spPr>
        <p:txBody>
          <a:bodyPr>
            <a:normAutofit fontScale="92500"/>
          </a:bodyPr>
          <a:lstStyle/>
          <a:p>
            <a:pPr marL="342900" indent="-34290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 nuclear desalination, the coupling between the nuclear power plant and the thermal desalination plant requires the installation of an intermediate circuit. This circuit connects the steam from the nuclear plant to the desalination facility.</a:t>
            </a:r>
          </a:p>
          <a:p>
            <a:pPr marL="342900" indent="-34290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Key considerations for the intermediate circuit include:</a:t>
            </a:r>
          </a:p>
          <a:p>
            <a:pPr marL="800100" lvl="1" indent="-342900" algn="just">
              <a:lnSpc>
                <a:spcPct val="150000"/>
              </a:lnSpc>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Operating Pressure</a:t>
            </a:r>
            <a:r>
              <a:rPr lang="en-US" sz="2400" dirty="0">
                <a:latin typeface="Times New Roman" panose="02020603050405020304" pitchFamily="18" charset="0"/>
                <a:cs typeface="Times New Roman" panose="02020603050405020304" pitchFamily="18" charset="0"/>
              </a:rPr>
              <a:t>: The pressure in the intermediate circuit must be maintained higher than that of the secondary circuit at the vapor intake point. This pressure buffer is essential to prevent any potential release of radioactive steam into the desalination plant under both normal and accident scenarios.</a:t>
            </a:r>
          </a:p>
          <a:p>
            <a:pPr marL="800100" lvl="1" indent="-342900" algn="just">
              <a:lnSpc>
                <a:spcPct val="150000"/>
              </a:lnSpc>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Safety Measures</a:t>
            </a:r>
            <a:r>
              <a:rPr lang="en-US" sz="2400" dirty="0">
                <a:latin typeface="Times New Roman" panose="02020603050405020304" pitchFamily="18" charset="0"/>
                <a:cs typeface="Times New Roman" panose="02020603050405020304" pitchFamily="18" charset="0"/>
              </a:rPr>
              <a:t>: In the event of an anomaly, the connection must be equipped with a quick-acting valve that can swiftly isolate the desalination plant, ensuring safety and preventing contamination.</a:t>
            </a:r>
          </a:p>
          <a:p>
            <a:pPr algn="just">
              <a:buFont typeface="Wingdings" pitchFamily="2" charset="2"/>
              <a:buChar char="§"/>
            </a:pPr>
            <a:endParaRPr lang="de-DE" dirty="0">
              <a:solidFill>
                <a:srgbClr val="0070C0"/>
              </a:solidFill>
            </a:endParaRPr>
          </a:p>
        </p:txBody>
      </p:sp>
      <p:sp>
        <p:nvSpPr>
          <p:cNvPr id="5" name="TextBox 4">
            <a:extLst>
              <a:ext uri="{FF2B5EF4-FFF2-40B4-BE49-F238E27FC236}">
                <a16:creationId xmlns:a16="http://schemas.microsoft.com/office/drawing/2014/main" id="{66E9E95E-2BED-703F-3057-C40B04AE772D}"/>
              </a:ext>
            </a:extLst>
          </p:cNvPr>
          <p:cNvSpPr txBox="1"/>
          <p:nvPr/>
        </p:nvSpPr>
        <p:spPr>
          <a:xfrm>
            <a:off x="-65015" y="182163"/>
            <a:ext cx="8202336" cy="689099"/>
          </a:xfrm>
          <a:prstGeom prst="rect">
            <a:avLst/>
          </a:prstGeom>
          <a:noFill/>
        </p:spPr>
        <p:txBody>
          <a:bodyPr wrap="square">
            <a:spAutoFit/>
          </a:bodyPr>
          <a:lstStyle/>
          <a:p>
            <a:pPr lvl="1" algn="just" rtl="0">
              <a:lnSpc>
                <a:spcPct val="115000"/>
              </a:lnSpc>
            </a:pPr>
            <a:r>
              <a:rPr lang="de-DE" sz="36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Nuclear Desalination</a:t>
            </a:r>
            <a:endParaRPr lang="de-DE" sz="3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861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848486-BDED-5198-5090-0F901DDC29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838" y="1652630"/>
            <a:ext cx="10771465" cy="4546833"/>
          </a:xfrm>
          <a:prstGeom prst="rect">
            <a:avLst/>
          </a:prstGeom>
          <a:noFill/>
          <a:ln>
            <a:noFill/>
          </a:ln>
        </p:spPr>
      </p:pic>
      <p:sp>
        <p:nvSpPr>
          <p:cNvPr id="6" name="TextBox 5">
            <a:extLst>
              <a:ext uri="{FF2B5EF4-FFF2-40B4-BE49-F238E27FC236}">
                <a16:creationId xmlns:a16="http://schemas.microsoft.com/office/drawing/2014/main" id="{47113309-E627-9150-55FB-2872C9733CA7}"/>
              </a:ext>
            </a:extLst>
          </p:cNvPr>
          <p:cNvSpPr txBox="1"/>
          <p:nvPr/>
        </p:nvSpPr>
        <p:spPr>
          <a:xfrm>
            <a:off x="92279" y="193638"/>
            <a:ext cx="12099721" cy="678327"/>
          </a:xfrm>
          <a:prstGeom prst="rect">
            <a:avLst/>
          </a:prstGeom>
          <a:noFill/>
        </p:spPr>
        <p:txBody>
          <a:bodyPr wrap="square">
            <a:spAutoFit/>
          </a:bodyPr>
          <a:lstStyle/>
          <a:p>
            <a:pPr>
              <a:lnSpc>
                <a:spcPct val="115000"/>
              </a:lnSpc>
            </a:pPr>
            <a:r>
              <a:rPr lang="en-GB" sz="36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The Scheme of Nuclear Desalination Plant</a:t>
            </a:r>
            <a:endParaRPr lang="de-DE" sz="3600" b="1" dirty="0">
              <a:solidFill>
                <a:schemeClr val="accent6"/>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3387973" y="140385"/>
            <a:ext cx="338554" cy="646331"/>
          </a:xfrm>
          <a:prstGeom prst="rect">
            <a:avLst/>
          </a:prstGeom>
        </p:spPr>
        <p:txBody>
          <a:bodyPr wrap="none">
            <a:spAutoFit/>
          </a:bodyPr>
          <a:lstStyle/>
          <a:p>
            <a:r>
              <a:rPr lang="en-GB"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618869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5A183-8DB8-4E33-A3B8-B56576635C6B}">
  <ds:schemaRefs>
    <ds:schemaRef ds:uri="http://schemas.microsoft.com/office/infopath/2007/PartnerControls"/>
    <ds:schemaRef ds:uri="http://purl.org/dc/terms/"/>
    <ds:schemaRef ds:uri="http://purl.org/dc/elements/1.1/"/>
    <ds:schemaRef ds:uri="http://purl.org/dc/dcmitype/"/>
    <ds:schemaRef ds:uri="http://schemas.openxmlformats.org/package/2006/metadata/core-properties"/>
    <ds:schemaRef ds:uri="0311a6d6-6c49-40aa-926b-e98182ea64d2"/>
    <ds:schemaRef ds:uri="89039979-132d-4e33-b8d6-8b0f084d9471"/>
    <ds:schemaRef ds:uri="http://schemas.microsoft.com/office/2006/documentManagement/types"/>
    <ds:schemaRef ds:uri="94bacced-d3e9-4230-8110-5185e6b8723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3787</Words>
  <Application>Microsoft Office PowerPoint</Application>
  <PresentationFormat>Widescreen</PresentationFormat>
  <Paragraphs>307</Paragraphs>
  <Slides>31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Abadi</vt:lpstr>
      <vt:lpstr>Aptos</vt:lpstr>
      <vt:lpstr>Arial</vt:lpstr>
      <vt:lpstr>Calibri</vt:lpstr>
      <vt:lpstr>Calibri Light</vt:lpstr>
      <vt:lpstr>Symbol</vt:lpstr>
      <vt:lpstr>Times New Roman</vt:lpstr>
      <vt:lpstr>Times New Roman Bold</vt:lpstr>
      <vt:lpstr>Wingdings</vt:lpstr>
      <vt:lpstr>Office Theme</vt:lpstr>
      <vt:lpstr>1_Office Theme</vt:lpstr>
      <vt:lpstr>2_Office Theme</vt:lpstr>
      <vt:lpstr>PowerPoint Presentation</vt:lpstr>
      <vt:lpstr>         Comparison between Small Modular Reactors        and Traditional Nuclear Reactors in Water        Desalination Cogeneration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Economical  and Design Aspects of SMR Vs Large Reactor </vt:lpstr>
      <vt:lpstr>PowerPoint Presentation</vt:lpstr>
      <vt:lpstr>PowerPoint Presentation</vt:lpstr>
      <vt:lpstr>PowerPoint Presentation</vt:lpstr>
      <vt:lpstr>PowerPoint Presentation</vt:lpstr>
      <vt:lpstr> Main Results From The Deep Analysis </vt:lpstr>
      <vt:lpstr>PowerPoint Presentation</vt:lpstr>
      <vt:lpstr>PowerPoint Presentation</vt:lpstr>
      <vt:lpstr>PowerPoint Presentation</vt:lpstr>
      <vt:lpstr>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Magy Kandil</cp:lastModifiedBy>
  <cp:revision>91</cp:revision>
  <cp:lastPrinted>2024-10-07T14:27:10Z</cp:lastPrinted>
  <dcterms:created xsi:type="dcterms:W3CDTF">2019-10-29T08:33:20Z</dcterms:created>
  <dcterms:modified xsi:type="dcterms:W3CDTF">2024-10-18T17:34:14Z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