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60" r:id="rId10"/>
    <p:sldId id="262" r:id="rId11"/>
    <p:sldId id="261" r:id="rId12"/>
    <p:sldId id="265" r:id="rId13"/>
    <p:sldId id="263" r:id="rId14"/>
    <p:sldId id="264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EB843-4234-489B-A264-40F912C123AD}" v="24" dt="2024-10-03T14:24:32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ski Paweł" userId="b2086ffc-f1c1-4eab-a16c-040ef962d31e" providerId="ADAL" clId="{D76EB843-4234-489B-A264-40F912C123AD}"/>
    <pc:docChg chg="undo redo custSel addSld delSld modSld sldOrd">
      <pc:chgData name="Gilski Paweł" userId="b2086ffc-f1c1-4eab-a16c-040ef962d31e" providerId="ADAL" clId="{D76EB843-4234-489B-A264-40F912C123AD}" dt="2024-10-03T14:41:57.294" v="1848" actId="1076"/>
      <pc:docMkLst>
        <pc:docMk/>
      </pc:docMkLst>
      <pc:sldChg chg="modSp mod">
        <pc:chgData name="Gilski Paweł" userId="b2086ffc-f1c1-4eab-a16c-040ef962d31e" providerId="ADAL" clId="{D76EB843-4234-489B-A264-40F912C123AD}" dt="2024-10-03T08:30:24.125" v="184" actId="20577"/>
        <pc:sldMkLst>
          <pc:docMk/>
          <pc:sldMk cId="1449761516" sldId="257"/>
        </pc:sldMkLst>
        <pc:spChg chg="mod">
          <ac:chgData name="Gilski Paweł" userId="b2086ffc-f1c1-4eab-a16c-040ef962d31e" providerId="ADAL" clId="{D76EB843-4234-489B-A264-40F912C123AD}" dt="2024-10-03T08:29:19.643" v="59" actId="20577"/>
          <ac:spMkLst>
            <pc:docMk/>
            <pc:sldMk cId="1449761516" sldId="257"/>
            <ac:spMk id="4" creationId="{2539F9C1-811F-4FE5-A656-1616D6F16D44}"/>
          </ac:spMkLst>
        </pc:spChg>
        <pc:spChg chg="mod">
          <ac:chgData name="Gilski Paweł" userId="b2086ffc-f1c1-4eab-a16c-040ef962d31e" providerId="ADAL" clId="{D76EB843-4234-489B-A264-40F912C123AD}" dt="2024-10-03T08:30:24.125" v="184" actId="20577"/>
          <ac:spMkLst>
            <pc:docMk/>
            <pc:sldMk cId="1449761516" sldId="257"/>
            <ac:spMk id="5" creationId="{831E5A99-86B7-4696-9D98-C28D48D14812}"/>
          </ac:spMkLst>
        </pc:spChg>
      </pc:sldChg>
      <pc:sldChg chg="addSp modSp mod">
        <pc:chgData name="Gilski Paweł" userId="b2086ffc-f1c1-4eab-a16c-040ef962d31e" providerId="ADAL" clId="{D76EB843-4234-489B-A264-40F912C123AD}" dt="2024-10-03T14:22:46.552" v="1569" actId="1076"/>
        <pc:sldMkLst>
          <pc:docMk/>
          <pc:sldMk cId="1434716040" sldId="258"/>
        </pc:sldMkLst>
        <pc:spChg chg="add mod">
          <ac:chgData name="Gilski Paweł" userId="b2086ffc-f1c1-4eab-a16c-040ef962d31e" providerId="ADAL" clId="{D76EB843-4234-489B-A264-40F912C123AD}" dt="2024-10-03T11:34:07.022" v="769" actId="20577"/>
          <ac:spMkLst>
            <pc:docMk/>
            <pc:sldMk cId="1434716040" sldId="258"/>
            <ac:spMk id="3" creationId="{527EBC8F-0027-693D-E95F-872778327C0C}"/>
          </ac:spMkLst>
        </pc:spChg>
        <pc:spChg chg="mod">
          <ac:chgData name="Gilski Paweł" userId="b2086ffc-f1c1-4eab-a16c-040ef962d31e" providerId="ADAL" clId="{D76EB843-4234-489B-A264-40F912C123AD}" dt="2024-10-03T08:31:15.270" v="254" actId="27636"/>
          <ac:spMkLst>
            <pc:docMk/>
            <pc:sldMk cId="1434716040" sldId="258"/>
            <ac:spMk id="4" creationId="{3C0A6DAA-7930-0F5B-901C-0525BE15F612}"/>
          </ac:spMkLst>
        </pc:spChg>
        <pc:spChg chg="add mod">
          <ac:chgData name="Gilski Paweł" userId="b2086ffc-f1c1-4eab-a16c-040ef962d31e" providerId="ADAL" clId="{D76EB843-4234-489B-A264-40F912C123AD}" dt="2024-10-03T11:07:52.759" v="438" actId="403"/>
          <ac:spMkLst>
            <pc:docMk/>
            <pc:sldMk cId="1434716040" sldId="258"/>
            <ac:spMk id="5" creationId="{1E9FB513-B9D1-2EAE-DEC3-621ABF776DA5}"/>
          </ac:spMkLst>
        </pc:spChg>
        <pc:spChg chg="add">
          <ac:chgData name="Gilski Paweł" userId="b2086ffc-f1c1-4eab-a16c-040ef962d31e" providerId="ADAL" clId="{D76EB843-4234-489B-A264-40F912C123AD}" dt="2024-10-03T14:22:00.886" v="1552"/>
          <ac:spMkLst>
            <pc:docMk/>
            <pc:sldMk cId="1434716040" sldId="258"/>
            <ac:spMk id="6" creationId="{F2143012-D90D-CBC5-BD62-505826544769}"/>
          </ac:spMkLst>
        </pc:spChg>
        <pc:spChg chg="add">
          <ac:chgData name="Gilski Paweł" userId="b2086ffc-f1c1-4eab-a16c-040ef962d31e" providerId="ADAL" clId="{D76EB843-4234-489B-A264-40F912C123AD}" dt="2024-10-03T14:22:07.874" v="1553"/>
          <ac:spMkLst>
            <pc:docMk/>
            <pc:sldMk cId="1434716040" sldId="258"/>
            <ac:spMk id="7" creationId="{9963C7C1-81CA-E506-A5C1-0290DC864C50}"/>
          </ac:spMkLst>
        </pc:spChg>
        <pc:spChg chg="add">
          <ac:chgData name="Gilski Paweł" userId="b2086ffc-f1c1-4eab-a16c-040ef962d31e" providerId="ADAL" clId="{D76EB843-4234-489B-A264-40F912C123AD}" dt="2024-10-03T14:22:23.221" v="1558"/>
          <ac:spMkLst>
            <pc:docMk/>
            <pc:sldMk cId="1434716040" sldId="258"/>
            <ac:spMk id="8" creationId="{5E7937E5-D870-FC33-0C9F-A5197B99AC4D}"/>
          </ac:spMkLst>
        </pc:spChg>
        <pc:spChg chg="add mod">
          <ac:chgData name="Gilski Paweł" userId="b2086ffc-f1c1-4eab-a16c-040ef962d31e" providerId="ADAL" clId="{D76EB843-4234-489B-A264-40F912C123AD}" dt="2024-10-03T14:22:46.211" v="1568" actId="1076"/>
          <ac:spMkLst>
            <pc:docMk/>
            <pc:sldMk cId="1434716040" sldId="258"/>
            <ac:spMk id="9" creationId="{8C9089D3-09E8-720D-329B-1249BB4C369D}"/>
          </ac:spMkLst>
        </pc:spChg>
        <pc:picChg chg="add mod">
          <ac:chgData name="Gilski Paweł" userId="b2086ffc-f1c1-4eab-a16c-040ef962d31e" providerId="ADAL" clId="{D76EB843-4234-489B-A264-40F912C123AD}" dt="2024-10-03T14:22:46.552" v="1569" actId="1076"/>
          <ac:picMkLst>
            <pc:docMk/>
            <pc:sldMk cId="1434716040" sldId="258"/>
            <ac:picMk id="2" creationId="{4D560391-11E5-5FF1-CC59-AA016ECA109F}"/>
          </ac:picMkLst>
        </pc:picChg>
      </pc:sldChg>
      <pc:sldChg chg="modSp del mod">
        <pc:chgData name="Gilski Paweł" userId="b2086ffc-f1c1-4eab-a16c-040ef962d31e" providerId="ADAL" clId="{D76EB843-4234-489B-A264-40F912C123AD}" dt="2024-10-03T11:41:24.786" v="899" actId="47"/>
        <pc:sldMkLst>
          <pc:docMk/>
          <pc:sldMk cId="2279447705" sldId="259"/>
        </pc:sldMkLst>
        <pc:spChg chg="mod">
          <ac:chgData name="Gilski Paweł" userId="b2086ffc-f1c1-4eab-a16c-040ef962d31e" providerId="ADAL" clId="{D76EB843-4234-489B-A264-40F912C123AD}" dt="2024-10-03T08:31:25.963" v="257"/>
          <ac:spMkLst>
            <pc:docMk/>
            <pc:sldMk cId="2279447705" sldId="259"/>
            <ac:spMk id="5" creationId="{C42CE29D-9084-F8EF-EDDC-4A27FF40EBB6}"/>
          </ac:spMkLst>
        </pc:spChg>
      </pc:sldChg>
      <pc:sldChg chg="addSp delSp modSp add mod">
        <pc:chgData name="Gilski Paweł" userId="b2086ffc-f1c1-4eab-a16c-040ef962d31e" providerId="ADAL" clId="{D76EB843-4234-489B-A264-40F912C123AD}" dt="2024-10-03T11:08:08.051" v="441" actId="1076"/>
        <pc:sldMkLst>
          <pc:docMk/>
          <pc:sldMk cId="2246592437" sldId="260"/>
        </pc:sldMkLst>
        <pc:spChg chg="mod">
          <ac:chgData name="Gilski Paweł" userId="b2086ffc-f1c1-4eab-a16c-040ef962d31e" providerId="ADAL" clId="{D76EB843-4234-489B-A264-40F912C123AD}" dt="2024-10-03T11:06:38.662" v="389" actId="1076"/>
          <ac:spMkLst>
            <pc:docMk/>
            <pc:sldMk cId="2246592437" sldId="260"/>
            <ac:spMk id="3" creationId="{527EBC8F-0027-693D-E95F-872778327C0C}"/>
          </ac:spMkLst>
        </pc:spChg>
        <pc:spChg chg="add mod">
          <ac:chgData name="Gilski Paweł" userId="b2086ffc-f1c1-4eab-a16c-040ef962d31e" providerId="ADAL" clId="{D76EB843-4234-489B-A264-40F912C123AD}" dt="2024-10-03T11:07:58.843" v="440" actId="403"/>
          <ac:spMkLst>
            <pc:docMk/>
            <pc:sldMk cId="2246592437" sldId="260"/>
            <ac:spMk id="6" creationId="{08AB39BF-9BB3-034B-B71B-007774034C41}"/>
          </ac:spMkLst>
        </pc:spChg>
        <pc:picChg chg="del">
          <ac:chgData name="Gilski Paweł" userId="b2086ffc-f1c1-4eab-a16c-040ef962d31e" providerId="ADAL" clId="{D76EB843-4234-489B-A264-40F912C123AD}" dt="2024-10-03T11:04:12.300" v="283" actId="478"/>
          <ac:picMkLst>
            <pc:docMk/>
            <pc:sldMk cId="2246592437" sldId="260"/>
            <ac:picMk id="2" creationId="{4D560391-11E5-5FF1-CC59-AA016ECA109F}"/>
          </ac:picMkLst>
        </pc:picChg>
        <pc:picChg chg="add mod">
          <ac:chgData name="Gilski Paweł" userId="b2086ffc-f1c1-4eab-a16c-040ef962d31e" providerId="ADAL" clId="{D76EB843-4234-489B-A264-40F912C123AD}" dt="2024-10-03T11:08:08.051" v="441" actId="1076"/>
          <ac:picMkLst>
            <pc:docMk/>
            <pc:sldMk cId="2246592437" sldId="260"/>
            <ac:picMk id="5" creationId="{7B355329-6115-E54B-65AD-E5823398185D}"/>
          </ac:picMkLst>
        </pc:picChg>
      </pc:sldChg>
      <pc:sldChg chg="addSp delSp modSp add mod">
        <pc:chgData name="Gilski Paweł" userId="b2086ffc-f1c1-4eab-a16c-040ef962d31e" providerId="ADAL" clId="{D76EB843-4234-489B-A264-40F912C123AD}" dt="2024-10-03T11:33:43.355" v="763" actId="20577"/>
        <pc:sldMkLst>
          <pc:docMk/>
          <pc:sldMk cId="599598166" sldId="261"/>
        </pc:sldMkLst>
        <pc:spChg chg="del">
          <ac:chgData name="Gilski Paweł" userId="b2086ffc-f1c1-4eab-a16c-040ef962d31e" providerId="ADAL" clId="{D76EB843-4234-489B-A264-40F912C123AD}" dt="2024-10-03T11:24:20.941" v="518" actId="478"/>
          <ac:spMkLst>
            <pc:docMk/>
            <pc:sldMk cId="599598166" sldId="261"/>
            <ac:spMk id="3" creationId="{527EBC8F-0027-693D-E95F-872778327C0C}"/>
          </ac:spMkLst>
        </pc:spChg>
        <pc:spChg chg="mod">
          <ac:chgData name="Gilski Paweł" userId="b2086ffc-f1c1-4eab-a16c-040ef962d31e" providerId="ADAL" clId="{D76EB843-4234-489B-A264-40F912C123AD}" dt="2024-10-03T11:09:31.300" v="497" actId="20577"/>
          <ac:spMkLst>
            <pc:docMk/>
            <pc:sldMk cId="599598166" sldId="261"/>
            <ac:spMk id="6" creationId="{08AB39BF-9BB3-034B-B71B-007774034C41}"/>
          </ac:spMkLst>
        </pc:spChg>
        <pc:spChg chg="add mod">
          <ac:chgData name="Gilski Paweł" userId="b2086ffc-f1c1-4eab-a16c-040ef962d31e" providerId="ADAL" clId="{D76EB843-4234-489B-A264-40F912C123AD}" dt="2024-10-03T11:33:40.608" v="762" actId="1035"/>
          <ac:spMkLst>
            <pc:docMk/>
            <pc:sldMk cId="599598166" sldId="261"/>
            <ac:spMk id="7" creationId="{171955D2-8804-5F78-7D56-75F39273F91F}"/>
          </ac:spMkLst>
        </pc:spChg>
        <pc:spChg chg="add mod">
          <ac:chgData name="Gilski Paweł" userId="b2086ffc-f1c1-4eab-a16c-040ef962d31e" providerId="ADAL" clId="{D76EB843-4234-489B-A264-40F912C123AD}" dt="2024-10-03T11:33:40.608" v="762" actId="1035"/>
          <ac:spMkLst>
            <pc:docMk/>
            <pc:sldMk cId="599598166" sldId="261"/>
            <ac:spMk id="9" creationId="{87559586-4E7B-6FFF-50A2-E10A7613A978}"/>
          </ac:spMkLst>
        </pc:spChg>
        <pc:spChg chg="add mod">
          <ac:chgData name="Gilski Paweł" userId="b2086ffc-f1c1-4eab-a16c-040ef962d31e" providerId="ADAL" clId="{D76EB843-4234-489B-A264-40F912C123AD}" dt="2024-10-03T11:33:43.355" v="763" actId="20577"/>
          <ac:spMkLst>
            <pc:docMk/>
            <pc:sldMk cId="599598166" sldId="261"/>
            <ac:spMk id="11" creationId="{49180053-9EA1-18C0-3FE5-F96287C30CB7}"/>
          </ac:spMkLst>
        </pc:spChg>
        <pc:picChg chg="del">
          <ac:chgData name="Gilski Paweł" userId="b2086ffc-f1c1-4eab-a16c-040ef962d31e" providerId="ADAL" clId="{D76EB843-4234-489B-A264-40F912C123AD}" dt="2024-10-03T11:09:15.132" v="443" actId="478"/>
          <ac:picMkLst>
            <pc:docMk/>
            <pc:sldMk cId="599598166" sldId="261"/>
            <ac:picMk id="5" creationId="{7B355329-6115-E54B-65AD-E5823398185D}"/>
          </ac:picMkLst>
        </pc:picChg>
      </pc:sldChg>
      <pc:sldChg chg="delSp modSp add mod ord">
        <pc:chgData name="Gilski Paweł" userId="b2086ffc-f1c1-4eab-a16c-040ef962d31e" providerId="ADAL" clId="{D76EB843-4234-489B-A264-40F912C123AD}" dt="2024-10-03T11:32:20.113" v="735" actId="14100"/>
        <pc:sldMkLst>
          <pc:docMk/>
          <pc:sldMk cId="2637652397" sldId="262"/>
        </pc:sldMkLst>
        <pc:spChg chg="mod">
          <ac:chgData name="Gilski Paweł" userId="b2086ffc-f1c1-4eab-a16c-040ef962d31e" providerId="ADAL" clId="{D76EB843-4234-489B-A264-40F912C123AD}" dt="2024-10-03T11:29:44.703" v="694" actId="20577"/>
          <ac:spMkLst>
            <pc:docMk/>
            <pc:sldMk cId="2637652397" sldId="262"/>
            <ac:spMk id="6" creationId="{08AB39BF-9BB3-034B-B71B-007774034C41}"/>
          </ac:spMkLst>
        </pc:spChg>
        <pc:spChg chg="del mod">
          <ac:chgData name="Gilski Paweł" userId="b2086ffc-f1c1-4eab-a16c-040ef962d31e" providerId="ADAL" clId="{D76EB843-4234-489B-A264-40F912C123AD}" dt="2024-10-03T11:30:26.545" v="700" actId="478"/>
          <ac:spMkLst>
            <pc:docMk/>
            <pc:sldMk cId="2637652397" sldId="262"/>
            <ac:spMk id="7" creationId="{171955D2-8804-5F78-7D56-75F39273F91F}"/>
          </ac:spMkLst>
        </pc:spChg>
        <pc:spChg chg="del">
          <ac:chgData name="Gilski Paweł" userId="b2086ffc-f1c1-4eab-a16c-040ef962d31e" providerId="ADAL" clId="{D76EB843-4234-489B-A264-40F912C123AD}" dt="2024-10-03T11:30:27.803" v="701" actId="478"/>
          <ac:spMkLst>
            <pc:docMk/>
            <pc:sldMk cId="2637652397" sldId="262"/>
            <ac:spMk id="9" creationId="{87559586-4E7B-6FFF-50A2-E10A7613A978}"/>
          </ac:spMkLst>
        </pc:spChg>
        <pc:spChg chg="mod">
          <ac:chgData name="Gilski Paweł" userId="b2086ffc-f1c1-4eab-a16c-040ef962d31e" providerId="ADAL" clId="{D76EB843-4234-489B-A264-40F912C123AD}" dt="2024-10-03T11:32:20.113" v="735" actId="14100"/>
          <ac:spMkLst>
            <pc:docMk/>
            <pc:sldMk cId="2637652397" sldId="262"/>
            <ac:spMk id="11" creationId="{49180053-9EA1-18C0-3FE5-F96287C30CB7}"/>
          </ac:spMkLst>
        </pc:spChg>
      </pc:sldChg>
      <pc:sldChg chg="addSp delSp modSp add mod">
        <pc:chgData name="Gilski Paweł" userId="b2086ffc-f1c1-4eab-a16c-040ef962d31e" providerId="ADAL" clId="{D76EB843-4234-489B-A264-40F912C123AD}" dt="2024-10-03T12:53:42.133" v="1527" actId="1038"/>
        <pc:sldMkLst>
          <pc:docMk/>
          <pc:sldMk cId="925283862" sldId="263"/>
        </pc:sldMkLst>
        <pc:spChg chg="add mod">
          <ac:chgData name="Gilski Paweł" userId="b2086ffc-f1c1-4eab-a16c-040ef962d31e" providerId="ADAL" clId="{D76EB843-4234-489B-A264-40F912C123AD}" dt="2024-10-03T12:53:29.550" v="1514" actId="1038"/>
          <ac:spMkLst>
            <pc:docMk/>
            <pc:sldMk cId="925283862" sldId="263"/>
            <ac:spMk id="5" creationId="{45B23B27-CDB3-E417-6DA2-70F1983602CA}"/>
          </ac:spMkLst>
        </pc:spChg>
        <pc:spChg chg="mod">
          <ac:chgData name="Gilski Paweł" userId="b2086ffc-f1c1-4eab-a16c-040ef962d31e" providerId="ADAL" clId="{D76EB843-4234-489B-A264-40F912C123AD}" dt="2024-10-03T11:38:32.662" v="794" actId="20577"/>
          <ac:spMkLst>
            <pc:docMk/>
            <pc:sldMk cId="925283862" sldId="263"/>
            <ac:spMk id="6" creationId="{08AB39BF-9BB3-034B-B71B-007774034C41}"/>
          </ac:spMkLst>
        </pc:spChg>
        <pc:spChg chg="del">
          <ac:chgData name="Gilski Paweł" userId="b2086ffc-f1c1-4eab-a16c-040ef962d31e" providerId="ADAL" clId="{D76EB843-4234-489B-A264-40F912C123AD}" dt="2024-10-03T11:38:44.192" v="795" actId="478"/>
          <ac:spMkLst>
            <pc:docMk/>
            <pc:sldMk cId="925283862" sldId="263"/>
            <ac:spMk id="7" creationId="{171955D2-8804-5F78-7D56-75F39273F91F}"/>
          </ac:spMkLst>
        </pc:spChg>
        <pc:spChg chg="del">
          <ac:chgData name="Gilski Paweł" userId="b2086ffc-f1c1-4eab-a16c-040ef962d31e" providerId="ADAL" clId="{D76EB843-4234-489B-A264-40F912C123AD}" dt="2024-10-03T11:38:46.224" v="796" actId="478"/>
          <ac:spMkLst>
            <pc:docMk/>
            <pc:sldMk cId="925283862" sldId="263"/>
            <ac:spMk id="9" creationId="{87559586-4E7B-6FFF-50A2-E10A7613A978}"/>
          </ac:spMkLst>
        </pc:spChg>
        <pc:spChg chg="mod">
          <ac:chgData name="Gilski Paweł" userId="b2086ffc-f1c1-4eab-a16c-040ef962d31e" providerId="ADAL" clId="{D76EB843-4234-489B-A264-40F912C123AD}" dt="2024-10-03T12:53:42.133" v="1527" actId="1038"/>
          <ac:spMkLst>
            <pc:docMk/>
            <pc:sldMk cId="925283862" sldId="263"/>
            <ac:spMk id="11" creationId="{49180053-9EA1-18C0-3FE5-F96287C30CB7}"/>
          </ac:spMkLst>
        </pc:spChg>
        <pc:picChg chg="add mod">
          <ac:chgData name="Gilski Paweł" userId="b2086ffc-f1c1-4eab-a16c-040ef962d31e" providerId="ADAL" clId="{D76EB843-4234-489B-A264-40F912C123AD}" dt="2024-10-03T12:53:42.133" v="1527" actId="1038"/>
          <ac:picMkLst>
            <pc:docMk/>
            <pc:sldMk cId="925283862" sldId="263"/>
            <ac:picMk id="2" creationId="{F7AFA56B-ECE2-970A-D0CC-C831095C98CB}"/>
          </ac:picMkLst>
        </pc:picChg>
        <pc:picChg chg="add mod">
          <ac:chgData name="Gilski Paweł" userId="b2086ffc-f1c1-4eab-a16c-040ef962d31e" providerId="ADAL" clId="{D76EB843-4234-489B-A264-40F912C123AD}" dt="2024-10-03T12:53:29.550" v="1514" actId="1038"/>
          <ac:picMkLst>
            <pc:docMk/>
            <pc:sldMk cId="925283862" sldId="263"/>
            <ac:picMk id="3" creationId="{1A8615DA-A61E-16CC-E761-01822606B686}"/>
          </ac:picMkLst>
        </pc:picChg>
      </pc:sldChg>
      <pc:sldChg chg="addSp delSp modSp add mod">
        <pc:chgData name="Gilski Paweł" userId="b2086ffc-f1c1-4eab-a16c-040ef962d31e" providerId="ADAL" clId="{D76EB843-4234-489B-A264-40F912C123AD}" dt="2024-10-03T14:22:48.901" v="1571" actId="1076"/>
        <pc:sldMkLst>
          <pc:docMk/>
          <pc:sldMk cId="2441489586" sldId="264"/>
        </pc:sldMkLst>
        <pc:spChg chg="mod">
          <ac:chgData name="Gilski Paweł" userId="b2086ffc-f1c1-4eab-a16c-040ef962d31e" providerId="ADAL" clId="{D76EB843-4234-489B-A264-40F912C123AD}" dt="2024-10-03T14:22:48.901" v="1571" actId="1076"/>
          <ac:spMkLst>
            <pc:docMk/>
            <pc:sldMk cId="2441489586" sldId="264"/>
            <ac:spMk id="5" creationId="{45B23B27-CDB3-E417-6DA2-70F1983602CA}"/>
          </ac:spMkLst>
        </pc:spChg>
        <pc:spChg chg="del">
          <ac:chgData name="Gilski Paweł" userId="b2086ffc-f1c1-4eab-a16c-040ef962d31e" providerId="ADAL" clId="{D76EB843-4234-489B-A264-40F912C123AD}" dt="2024-10-03T11:41:40.385" v="903" actId="478"/>
          <ac:spMkLst>
            <pc:docMk/>
            <pc:sldMk cId="2441489586" sldId="264"/>
            <ac:spMk id="11" creationId="{49180053-9EA1-18C0-3FE5-F96287C30CB7}"/>
          </ac:spMkLst>
        </pc:spChg>
        <pc:picChg chg="del">
          <ac:chgData name="Gilski Paweł" userId="b2086ffc-f1c1-4eab-a16c-040ef962d31e" providerId="ADAL" clId="{D76EB843-4234-489B-A264-40F912C123AD}" dt="2024-10-03T11:41:38.252" v="901" actId="478"/>
          <ac:picMkLst>
            <pc:docMk/>
            <pc:sldMk cId="2441489586" sldId="264"/>
            <ac:picMk id="2" creationId="{F7AFA56B-ECE2-970A-D0CC-C831095C98CB}"/>
          </ac:picMkLst>
        </pc:picChg>
        <pc:picChg chg="del">
          <ac:chgData name="Gilski Paweł" userId="b2086ffc-f1c1-4eab-a16c-040ef962d31e" providerId="ADAL" clId="{D76EB843-4234-489B-A264-40F912C123AD}" dt="2024-10-03T11:41:38.906" v="902" actId="478"/>
          <ac:picMkLst>
            <pc:docMk/>
            <pc:sldMk cId="2441489586" sldId="264"/>
            <ac:picMk id="3" creationId="{1A8615DA-A61E-16CC-E761-01822606B686}"/>
          </ac:picMkLst>
        </pc:picChg>
        <pc:picChg chg="add mod">
          <ac:chgData name="Gilski Paweł" userId="b2086ffc-f1c1-4eab-a16c-040ef962d31e" providerId="ADAL" clId="{D76EB843-4234-489B-A264-40F912C123AD}" dt="2024-10-03T12:54:01.939" v="1550" actId="1076"/>
          <ac:picMkLst>
            <pc:docMk/>
            <pc:sldMk cId="2441489586" sldId="264"/>
            <ac:picMk id="7" creationId="{559F008A-3E9F-8C4E-8753-AB177A24867C}"/>
          </ac:picMkLst>
        </pc:picChg>
      </pc:sldChg>
      <pc:sldChg chg="delSp modSp add mod">
        <pc:chgData name="Gilski Paweł" userId="b2086ffc-f1c1-4eab-a16c-040ef962d31e" providerId="ADAL" clId="{D76EB843-4234-489B-A264-40F912C123AD}" dt="2024-10-03T12:52:49.302" v="1423" actId="20577"/>
        <pc:sldMkLst>
          <pc:docMk/>
          <pc:sldMk cId="2402262626" sldId="265"/>
        </pc:sldMkLst>
        <pc:spChg chg="mod">
          <ac:chgData name="Gilski Paweł" userId="b2086ffc-f1c1-4eab-a16c-040ef962d31e" providerId="ADAL" clId="{D76EB843-4234-489B-A264-40F912C123AD}" dt="2024-10-03T11:43:51.077" v="1079" actId="20577"/>
          <ac:spMkLst>
            <pc:docMk/>
            <pc:sldMk cId="2402262626" sldId="265"/>
            <ac:spMk id="6" creationId="{08AB39BF-9BB3-034B-B71B-007774034C41}"/>
          </ac:spMkLst>
        </pc:spChg>
        <pc:spChg chg="del">
          <ac:chgData name="Gilski Paweł" userId="b2086ffc-f1c1-4eab-a16c-040ef962d31e" providerId="ADAL" clId="{D76EB843-4234-489B-A264-40F912C123AD}" dt="2024-10-03T11:44:13.330" v="1082" actId="478"/>
          <ac:spMkLst>
            <pc:docMk/>
            <pc:sldMk cId="2402262626" sldId="265"/>
            <ac:spMk id="7" creationId="{171955D2-8804-5F78-7D56-75F39273F91F}"/>
          </ac:spMkLst>
        </pc:spChg>
        <pc:spChg chg="del">
          <ac:chgData name="Gilski Paweł" userId="b2086ffc-f1c1-4eab-a16c-040ef962d31e" providerId="ADAL" clId="{D76EB843-4234-489B-A264-40F912C123AD}" dt="2024-10-03T11:44:14.467" v="1083" actId="478"/>
          <ac:spMkLst>
            <pc:docMk/>
            <pc:sldMk cId="2402262626" sldId="265"/>
            <ac:spMk id="9" creationId="{87559586-4E7B-6FFF-50A2-E10A7613A978}"/>
          </ac:spMkLst>
        </pc:spChg>
        <pc:spChg chg="mod">
          <ac:chgData name="Gilski Paweł" userId="b2086ffc-f1c1-4eab-a16c-040ef962d31e" providerId="ADAL" clId="{D76EB843-4234-489B-A264-40F912C123AD}" dt="2024-10-03T12:52:49.302" v="1423" actId="20577"/>
          <ac:spMkLst>
            <pc:docMk/>
            <pc:sldMk cId="2402262626" sldId="265"/>
            <ac:spMk id="11" creationId="{49180053-9EA1-18C0-3FE5-F96287C30CB7}"/>
          </ac:spMkLst>
        </pc:spChg>
      </pc:sldChg>
      <pc:sldChg chg="addSp delSp modSp add mod ord">
        <pc:chgData name="Gilski Paweł" userId="b2086ffc-f1c1-4eab-a16c-040ef962d31e" providerId="ADAL" clId="{D76EB843-4234-489B-A264-40F912C123AD}" dt="2024-10-03T14:40:28.105" v="1732" actId="20577"/>
        <pc:sldMkLst>
          <pc:docMk/>
          <pc:sldMk cId="1759456177" sldId="266"/>
        </pc:sldMkLst>
        <pc:spChg chg="add mod">
          <ac:chgData name="Gilski Paweł" userId="b2086ffc-f1c1-4eab-a16c-040ef962d31e" providerId="ADAL" clId="{D76EB843-4234-489B-A264-40F912C123AD}" dt="2024-10-03T14:39:30.913" v="1718" actId="1076"/>
          <ac:spMkLst>
            <pc:docMk/>
            <pc:sldMk cId="1759456177" sldId="266"/>
            <ac:spMk id="5" creationId="{B3FE4698-C4AC-0A52-438D-692CE284E63B}"/>
          </ac:spMkLst>
        </pc:spChg>
        <pc:spChg chg="mod">
          <ac:chgData name="Gilski Paweł" userId="b2086ffc-f1c1-4eab-a16c-040ef962d31e" providerId="ADAL" clId="{D76EB843-4234-489B-A264-40F912C123AD}" dt="2024-10-03T14:25:11.610" v="1609" actId="20577"/>
          <ac:spMkLst>
            <pc:docMk/>
            <pc:sldMk cId="1759456177" sldId="266"/>
            <ac:spMk id="6" creationId="{08AB39BF-9BB3-034B-B71B-007774034C41}"/>
          </ac:spMkLst>
        </pc:spChg>
        <pc:spChg chg="add mod">
          <ac:chgData name="Gilski Paweł" userId="b2086ffc-f1c1-4eab-a16c-040ef962d31e" providerId="ADAL" clId="{D76EB843-4234-489B-A264-40F912C123AD}" dt="2024-10-03T14:40:08.661" v="1724" actId="12"/>
          <ac:spMkLst>
            <pc:docMk/>
            <pc:sldMk cId="1759456177" sldId="266"/>
            <ac:spMk id="8" creationId="{D9ED43B1-D983-8E1E-32BC-2260EACA818C}"/>
          </ac:spMkLst>
        </pc:spChg>
        <pc:spChg chg="add mod">
          <ac:chgData name="Gilski Paweł" userId="b2086ffc-f1c1-4eab-a16c-040ef962d31e" providerId="ADAL" clId="{D76EB843-4234-489B-A264-40F912C123AD}" dt="2024-10-03T14:40:28.105" v="1732" actId="20577"/>
          <ac:spMkLst>
            <pc:docMk/>
            <pc:sldMk cId="1759456177" sldId="266"/>
            <ac:spMk id="10" creationId="{6DC040DE-A381-F059-3985-7E0D3FB982F3}"/>
          </ac:spMkLst>
        </pc:spChg>
        <pc:spChg chg="del">
          <ac:chgData name="Gilski Paweł" userId="b2086ffc-f1c1-4eab-a16c-040ef962d31e" providerId="ADAL" clId="{D76EB843-4234-489B-A264-40F912C123AD}" dt="2024-10-03T14:24:30.407" v="1573" actId="478"/>
          <ac:spMkLst>
            <pc:docMk/>
            <pc:sldMk cId="1759456177" sldId="266"/>
            <ac:spMk id="11" creationId="{49180053-9EA1-18C0-3FE5-F96287C30CB7}"/>
          </ac:spMkLst>
        </pc:spChg>
        <pc:graphicFrameChg chg="add mod modGraphic">
          <ac:chgData name="Gilski Paweł" userId="b2086ffc-f1c1-4eab-a16c-040ef962d31e" providerId="ADAL" clId="{D76EB843-4234-489B-A264-40F912C123AD}" dt="2024-10-03T14:39:28.102" v="1717" actId="1076"/>
          <ac:graphicFrameMkLst>
            <pc:docMk/>
            <pc:sldMk cId="1759456177" sldId="266"/>
            <ac:graphicFrameMk id="2" creationId="{72BB5A78-337B-2F88-EC78-FBCACCB04936}"/>
          </ac:graphicFrameMkLst>
        </pc:graphicFrameChg>
      </pc:sldChg>
      <pc:sldChg chg="delSp modSp add mod">
        <pc:chgData name="Gilski Paweł" userId="b2086ffc-f1c1-4eab-a16c-040ef962d31e" providerId="ADAL" clId="{D76EB843-4234-489B-A264-40F912C123AD}" dt="2024-10-03T14:41:57.294" v="1848" actId="1076"/>
        <pc:sldMkLst>
          <pc:docMk/>
          <pc:sldMk cId="2273742014" sldId="267"/>
        </pc:sldMkLst>
        <pc:spChg chg="del">
          <ac:chgData name="Gilski Paweł" userId="b2086ffc-f1c1-4eab-a16c-040ef962d31e" providerId="ADAL" clId="{D76EB843-4234-489B-A264-40F912C123AD}" dt="2024-10-03T14:40:57.009" v="1736" actId="478"/>
          <ac:spMkLst>
            <pc:docMk/>
            <pc:sldMk cId="2273742014" sldId="267"/>
            <ac:spMk id="5" creationId="{B3FE4698-C4AC-0A52-438D-692CE284E63B}"/>
          </ac:spMkLst>
        </pc:spChg>
        <pc:spChg chg="mod">
          <ac:chgData name="Gilski Paweł" userId="b2086ffc-f1c1-4eab-a16c-040ef962d31e" providerId="ADAL" clId="{D76EB843-4234-489B-A264-40F912C123AD}" dt="2024-10-03T14:41:57.294" v="1848" actId="1076"/>
          <ac:spMkLst>
            <pc:docMk/>
            <pc:sldMk cId="2273742014" sldId="267"/>
            <ac:spMk id="6" creationId="{08AB39BF-9BB3-034B-B71B-007774034C41}"/>
          </ac:spMkLst>
        </pc:spChg>
        <pc:spChg chg="del">
          <ac:chgData name="Gilski Paweł" userId="b2086ffc-f1c1-4eab-a16c-040ef962d31e" providerId="ADAL" clId="{D76EB843-4234-489B-A264-40F912C123AD}" dt="2024-10-03T14:40:58.425" v="1737" actId="478"/>
          <ac:spMkLst>
            <pc:docMk/>
            <pc:sldMk cId="2273742014" sldId="267"/>
            <ac:spMk id="8" creationId="{D9ED43B1-D983-8E1E-32BC-2260EACA818C}"/>
          </ac:spMkLst>
        </pc:spChg>
        <pc:spChg chg="del">
          <ac:chgData name="Gilski Paweł" userId="b2086ffc-f1c1-4eab-a16c-040ef962d31e" providerId="ADAL" clId="{D76EB843-4234-489B-A264-40F912C123AD}" dt="2024-10-03T14:40:55.543" v="1735" actId="478"/>
          <ac:spMkLst>
            <pc:docMk/>
            <pc:sldMk cId="2273742014" sldId="267"/>
            <ac:spMk id="10" creationId="{6DC040DE-A381-F059-3985-7E0D3FB982F3}"/>
          </ac:spMkLst>
        </pc:spChg>
        <pc:graphicFrameChg chg="del">
          <ac:chgData name="Gilski Paweł" userId="b2086ffc-f1c1-4eab-a16c-040ef962d31e" providerId="ADAL" clId="{D76EB843-4234-489B-A264-40F912C123AD}" dt="2024-10-03T14:40:54.482" v="1734" actId="478"/>
          <ac:graphicFrameMkLst>
            <pc:docMk/>
            <pc:sldMk cId="2273742014" sldId="267"/>
            <ac:graphicFrameMk id="2" creationId="{72BB5A78-337B-2F88-EC78-FBCACCB0493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AB39BF-9BB3-034B-B71B-007774034C41}"/>
              </a:ext>
            </a:extLst>
          </p:cNvPr>
          <p:cNvSpPr txBox="1"/>
          <p:nvPr/>
        </p:nvSpPr>
        <p:spPr>
          <a:xfrm>
            <a:off x="441960" y="1420650"/>
            <a:ext cx="1005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Regulatory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2BB5A78-337B-2F88-EC78-FBCACCB04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83173"/>
              </p:ext>
            </p:extLst>
          </p:nvPr>
        </p:nvGraphicFramePr>
        <p:xfrm>
          <a:off x="5280304" y="2944833"/>
          <a:ext cx="6469737" cy="32432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96860">
                  <a:extLst>
                    <a:ext uri="{9D8B030D-6E8A-4147-A177-3AD203B41FA5}">
                      <a16:colId xmlns:a16="http://schemas.microsoft.com/office/drawing/2014/main" val="2530621515"/>
                    </a:ext>
                  </a:extLst>
                </a:gridCol>
                <a:gridCol w="1590805">
                  <a:extLst>
                    <a:ext uri="{9D8B030D-6E8A-4147-A177-3AD203B41FA5}">
                      <a16:colId xmlns:a16="http://schemas.microsoft.com/office/drawing/2014/main" val="1051541919"/>
                    </a:ext>
                  </a:extLst>
                </a:gridCol>
                <a:gridCol w="1452849">
                  <a:extLst>
                    <a:ext uri="{9D8B030D-6E8A-4147-A177-3AD203B41FA5}">
                      <a16:colId xmlns:a16="http://schemas.microsoft.com/office/drawing/2014/main" val="3910188073"/>
                    </a:ext>
                  </a:extLst>
                </a:gridCol>
                <a:gridCol w="1929223">
                  <a:extLst>
                    <a:ext uri="{9D8B030D-6E8A-4147-A177-3AD203B41FA5}">
                      <a16:colId xmlns:a16="http://schemas.microsoft.com/office/drawing/2014/main" val="2805536963"/>
                    </a:ext>
                  </a:extLst>
                </a:gridCol>
              </a:tblGrid>
              <a:tr h="83401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Date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Renewable energy and/ or waste heat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Cogeneration only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Mix (renewable energy + waste heat + cogeneration)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5496935"/>
                  </a:ext>
                </a:extLst>
              </a:tr>
              <a:tr h="40153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Until 31.12.2027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50%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75%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50%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624396"/>
                  </a:ext>
                </a:extLst>
              </a:tr>
              <a:tr h="40153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From 01.01.2028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50%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80%* 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50% (min 5% renewable)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2451329"/>
                  </a:ext>
                </a:extLst>
              </a:tr>
              <a:tr h="40153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From 01.01.2035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50%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80% (min 35% renewable or waste heat)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572742"/>
                  </a:ext>
                </a:extLst>
              </a:tr>
              <a:tr h="40153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From 01.01.2040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75%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N/A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95% (min 35% renewable or waste heat) 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827976"/>
                  </a:ext>
                </a:extLst>
              </a:tr>
              <a:tr h="40153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From 01.01.2045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75%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N/A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2511272"/>
                  </a:ext>
                </a:extLst>
              </a:tr>
              <a:tr h="40153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From 01.01.2050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100%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N/A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N/A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16099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3FE4698-C4AC-0A52-438D-692CE284E63B}"/>
              </a:ext>
            </a:extLst>
          </p:cNvPr>
          <p:cNvSpPr txBox="1"/>
          <p:nvPr/>
        </p:nvSpPr>
        <p:spPr>
          <a:xfrm>
            <a:off x="5171569" y="6280588"/>
            <a:ext cx="6845812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high-efficiency cogeneration (defined in detail in the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</a:t>
            </a:r>
            <a:r>
              <a:rPr lang="pl-PL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Efficiency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Directive)</a:t>
            </a: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9ED43B1-D983-8E1E-32BC-2260EACA818C}"/>
              </a:ext>
            </a:extLst>
          </p:cNvPr>
          <p:cNvSpPr txBox="1"/>
          <p:nvPr/>
        </p:nvSpPr>
        <p:spPr>
          <a:xfrm>
            <a:off x="441959" y="1882315"/>
            <a:ext cx="9979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Efficiency Directive defines allowed energy mix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EU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district heating networks that is required to follow in order to have a status of an “efficient district heating system”.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status is important for Polish district heating operators as it is required in order to connect new clients to the network</a:t>
            </a:r>
            <a:r>
              <a:rPr lang="pl-P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C040DE-A381-F059-3985-7E0D3FB982F3}"/>
              </a:ext>
            </a:extLst>
          </p:cNvPr>
          <p:cNvSpPr txBox="1"/>
          <p:nvPr/>
        </p:nvSpPr>
        <p:spPr>
          <a:xfrm>
            <a:off x="441959" y="3481197"/>
            <a:ext cx="46837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Heat from nuclear reactor is barely mentioned in the Directive and totally omitted in the criteria.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 Parliament and the Council of EU voted to treat the nuclear energy generation equally to renewable energy generation. 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Directive should be updated to reflect this decision.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5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AB39BF-9BB3-034B-B71B-007774034C41}"/>
              </a:ext>
            </a:extLst>
          </p:cNvPr>
          <p:cNvSpPr txBox="1"/>
          <p:nvPr/>
        </p:nvSpPr>
        <p:spPr>
          <a:xfrm>
            <a:off x="672809" y="2992387"/>
            <a:ext cx="10053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Thank</a:t>
            </a:r>
            <a:r>
              <a:rPr lang="pl-PL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pl-PL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lang="pl-PL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pl-PL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attention</a:t>
            </a:r>
            <a:r>
              <a:rPr lang="pl-PL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Paweł Gilski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ORLEN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Synthos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Green Energy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pawel.gilski@osge.com</a:t>
            </a:r>
          </a:p>
        </p:txBody>
      </p:sp>
    </p:spTree>
    <p:extLst>
      <p:ext uri="{BB962C8B-B14F-4D97-AF65-F5344CB8AC3E}">
        <p14:creationId xmlns:p14="http://schemas.microsoft.com/office/powerpoint/2010/main" val="227374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Development </a:t>
            </a:r>
            <a:r>
              <a:rPr lang="pl-PL" dirty="0" err="1"/>
              <a:t>challenges</a:t>
            </a:r>
            <a:r>
              <a:rPr lang="pl-PL" dirty="0"/>
              <a:t> of SMR </a:t>
            </a:r>
            <a:r>
              <a:rPr lang="pl-PL" dirty="0" err="1"/>
              <a:t>cogeneration</a:t>
            </a:r>
            <a:r>
              <a:rPr lang="pl-PL" dirty="0"/>
              <a:t> </a:t>
            </a:r>
            <a:r>
              <a:rPr lang="pl-PL" dirty="0" err="1"/>
              <a:t>modules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Paweł Gilski</a:t>
            </a:r>
          </a:p>
          <a:p>
            <a:r>
              <a:rPr lang="pl-PL" dirty="0"/>
              <a:t>Product Manager in ORLEN </a:t>
            </a:r>
            <a:r>
              <a:rPr lang="pl-PL" dirty="0" err="1"/>
              <a:t>Synthos</a:t>
            </a:r>
            <a:r>
              <a:rPr lang="pl-PL" dirty="0"/>
              <a:t> Green Energy</a:t>
            </a:r>
          </a:p>
          <a:p>
            <a:r>
              <a:rPr lang="pl-PL" dirty="0" err="1"/>
              <a:t>PhD</a:t>
            </a:r>
            <a:r>
              <a:rPr lang="pl-PL" dirty="0"/>
              <a:t> student of Warsaw University of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D560391-11E5-5FF1-CC59-AA016ECA10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075" y="2069037"/>
            <a:ext cx="6018431" cy="376026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27EBC8F-0027-693D-E95F-872778327C0C}"/>
              </a:ext>
            </a:extLst>
          </p:cNvPr>
          <p:cNvSpPr txBox="1"/>
          <p:nvPr/>
        </p:nvSpPr>
        <p:spPr>
          <a:xfrm>
            <a:off x="441960" y="2165856"/>
            <a:ext cx="5056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ORLEN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Synthos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Green Energy (OSGE) is a Polish company that is involved in development in Small Modular Reactors (SMR) in Poland. 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mission is to have a leading role in deployment of a fleet of SMR as an essential component of the efficient transition of energy generation towards Net Zero by 2050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E9FB513-B9D1-2EAE-DEC3-621ABF776DA5}"/>
              </a:ext>
            </a:extLst>
          </p:cNvPr>
          <p:cNvSpPr txBox="1"/>
          <p:nvPr/>
        </p:nvSpPr>
        <p:spPr>
          <a:xfrm>
            <a:off x="441960" y="1420650"/>
            <a:ext cx="1005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OSGE?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27EBC8F-0027-693D-E95F-872778327C0C}"/>
              </a:ext>
            </a:extLst>
          </p:cNvPr>
          <p:cNvSpPr txBox="1"/>
          <p:nvPr/>
        </p:nvSpPr>
        <p:spPr>
          <a:xfrm>
            <a:off x="441960" y="2846582"/>
            <a:ext cx="5056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Cogeneration, also known as Combined Heat and Power (CHP), is a production of electricity and useful heat at the same time.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Obraz 4" descr="Obraz zawierający tekst, diagram, zrzut ekranu, Czcionka&#10;&#10;Opis wygenerowany automatycznie">
            <a:extLst>
              <a:ext uri="{FF2B5EF4-FFF2-40B4-BE49-F238E27FC236}">
                <a16:creationId xmlns:a16="http://schemas.microsoft.com/office/drawing/2014/main" id="{7B355329-6115-E54B-65AD-E58233981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647"/>
            <a:ext cx="5749604" cy="473919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8AB39BF-9BB3-034B-B71B-007774034C41}"/>
              </a:ext>
            </a:extLst>
          </p:cNvPr>
          <p:cNvSpPr txBox="1"/>
          <p:nvPr/>
        </p:nvSpPr>
        <p:spPr>
          <a:xfrm>
            <a:off x="441960" y="1420650"/>
            <a:ext cx="1005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cogeneration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9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AB39BF-9BB3-034B-B71B-007774034C41}"/>
              </a:ext>
            </a:extLst>
          </p:cNvPr>
          <p:cNvSpPr txBox="1"/>
          <p:nvPr/>
        </p:nvSpPr>
        <p:spPr>
          <a:xfrm>
            <a:off x="441960" y="1420650"/>
            <a:ext cx="1005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cogeneration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 in the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spotlight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9180053-9EA1-18C0-3FE5-F96287C30CB7}"/>
              </a:ext>
            </a:extLst>
          </p:cNvPr>
          <p:cNvSpPr txBox="1"/>
          <p:nvPr/>
        </p:nvSpPr>
        <p:spPr>
          <a:xfrm>
            <a:off x="436323" y="1970804"/>
            <a:ext cx="10887206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of nuclear power plants around the world produce only electricity with an average thermodynamical efficiency around 30%.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rest of the energy is treated as a waste heat which is discharged to the environment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416 operable nuclear power reactors in the world with total of 374 GWe installed capacity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we assume the average Unit Capacity Factor of 79,2% for all those reactors, then roughly estimated 6 054 492 GWh/year (21,8 EJ/year) of thermal energy are emitted to the environment.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amount of thermal energy is higher than the total heat demand for residential and service sector in European Union from year 2010, which was 15,5 EJ/year.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Utilization of a fraction of this energy would help in decarbonization efforts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5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AB39BF-9BB3-034B-B71B-007774034C41}"/>
              </a:ext>
            </a:extLst>
          </p:cNvPr>
          <p:cNvSpPr txBox="1"/>
          <p:nvPr/>
        </p:nvSpPr>
        <p:spPr>
          <a:xfrm>
            <a:off x="441960" y="1420650"/>
            <a:ext cx="1005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many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cogeneration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plant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operation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71955D2-8804-5F78-7D56-75F39273F91F}"/>
              </a:ext>
            </a:extLst>
          </p:cNvPr>
          <p:cNvSpPr txBox="1"/>
          <p:nvPr/>
        </p:nvSpPr>
        <p:spPr>
          <a:xfrm>
            <a:off x="441959" y="2694999"/>
            <a:ext cx="6097044" cy="3699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 produce heat for district heating networks: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in Bulgaria (WWER)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in Hungary (WWER)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 in Russian Federation (RBMK or WWER or LMFR)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in Slovakia (WWER)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in Switzerland (PWR)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in Ukraine (WWER)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in Romania (HWR)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215" indent="-228600" algn="just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559586-4E7B-6FFF-50A2-E10A7613A978}"/>
              </a:ext>
            </a:extLst>
          </p:cNvPr>
          <p:cNvSpPr txBox="1"/>
          <p:nvPr/>
        </p:nvSpPr>
        <p:spPr>
          <a:xfrm>
            <a:off x="7220491" y="2694999"/>
            <a:ext cx="452955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228600" algn="just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 produce heat for industry: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 in Canada (HWR)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 in Germany (PWR)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 in Switzerland (PWR)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—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 in India (HWR)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9180053-9EA1-18C0-3FE5-F96287C30CB7}"/>
              </a:ext>
            </a:extLst>
          </p:cNvPr>
          <p:cNvSpPr txBox="1"/>
          <p:nvPr/>
        </p:nvSpPr>
        <p:spPr>
          <a:xfrm>
            <a:off x="436323" y="1970804"/>
            <a:ext cx="1131371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59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AB39BF-9BB3-034B-B71B-007774034C41}"/>
              </a:ext>
            </a:extLst>
          </p:cNvPr>
          <p:cNvSpPr txBox="1"/>
          <p:nvPr/>
        </p:nvSpPr>
        <p:spPr>
          <a:xfrm>
            <a:off x="441960" y="1420650"/>
            <a:ext cx="1005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Business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9180053-9EA1-18C0-3FE5-F96287C30CB7}"/>
              </a:ext>
            </a:extLst>
          </p:cNvPr>
          <p:cNvSpPr txBox="1"/>
          <p:nvPr/>
        </p:nvSpPr>
        <p:spPr>
          <a:xfrm>
            <a:off x="436323" y="1970804"/>
            <a:ext cx="1073121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Poland there are 387 licensed companies which supply heat to the customers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istrict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heating networks supply heat to 50% of population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Poland.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amount of energy supplied to the district heating networks in Poland in 2020 was 257 TJ.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Polish industry consumed additional 200 TJ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lmost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half of Polish district heating networks have installed capacity up to 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MWth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heating networks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Poland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utilize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5-10%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stimated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heating output of the BWRX-300 operating in cogeneration for district heating is about 350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module for Poland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be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condensation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26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AB39BF-9BB3-034B-B71B-007774034C41}"/>
              </a:ext>
            </a:extLst>
          </p:cNvPr>
          <p:cNvSpPr txBox="1"/>
          <p:nvPr/>
        </p:nvSpPr>
        <p:spPr>
          <a:xfrm>
            <a:off x="441960" y="1420650"/>
            <a:ext cx="1005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Technological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9180053-9EA1-18C0-3FE5-F96287C30CB7}"/>
              </a:ext>
            </a:extLst>
          </p:cNvPr>
          <p:cNvSpPr txBox="1"/>
          <p:nvPr/>
        </p:nvSpPr>
        <p:spPr>
          <a:xfrm>
            <a:off x="1348411" y="5714195"/>
            <a:ext cx="352332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NPPs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Obraz 1" descr="Obraz zawierający tekst, diagram, krąg, linia&#10;&#10;Opis wygenerowany automatycznie">
            <a:extLst>
              <a:ext uri="{FF2B5EF4-FFF2-40B4-BE49-F238E27FC236}">
                <a16:creationId xmlns:a16="http://schemas.microsoft.com/office/drawing/2014/main" id="{F7AFA56B-ECE2-970A-D0CC-C831095C9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79" y="2027075"/>
            <a:ext cx="2893785" cy="3687120"/>
          </a:xfrm>
          <a:prstGeom prst="rect">
            <a:avLst/>
          </a:prstGeom>
        </p:spPr>
      </p:pic>
      <p:pic>
        <p:nvPicPr>
          <p:cNvPr id="3" name="Obraz 2" descr="Obraz zawierający diagram, Czcionka, linia, krąg&#10;&#10;Opis wygenerowany automatycznie">
            <a:extLst>
              <a:ext uri="{FF2B5EF4-FFF2-40B4-BE49-F238E27FC236}">
                <a16:creationId xmlns:a16="http://schemas.microsoft.com/office/drawing/2014/main" id="{1A8615DA-A61E-16CC-E761-01822606B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45" y="2047189"/>
            <a:ext cx="3433670" cy="299509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5B23B27-CDB3-E417-6DA2-70F1983602CA}"/>
              </a:ext>
            </a:extLst>
          </p:cNvPr>
          <p:cNvSpPr txBox="1"/>
          <p:nvPr/>
        </p:nvSpPr>
        <p:spPr>
          <a:xfrm>
            <a:off x="6229466" y="5506445"/>
            <a:ext cx="467753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coal-fired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28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SMR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AB39BF-9BB3-034B-B71B-007774034C41}"/>
              </a:ext>
            </a:extLst>
          </p:cNvPr>
          <p:cNvSpPr txBox="1"/>
          <p:nvPr/>
        </p:nvSpPr>
        <p:spPr>
          <a:xfrm>
            <a:off x="441960" y="1420650"/>
            <a:ext cx="1005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Technological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B23B27-CDB3-E417-6DA2-70F1983602CA}"/>
              </a:ext>
            </a:extLst>
          </p:cNvPr>
          <p:cNvSpPr txBox="1"/>
          <p:nvPr/>
        </p:nvSpPr>
        <p:spPr>
          <a:xfrm>
            <a:off x="1135577" y="5588000"/>
            <a:ext cx="912836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by OSGE,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condensing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Obraz 6" descr="Obraz zawierający tekst, diagram, zrzut ekranu, linia&#10;&#10;Opis wygenerowany automatycznie">
            <a:extLst>
              <a:ext uri="{FF2B5EF4-FFF2-40B4-BE49-F238E27FC236}">
                <a16:creationId xmlns:a16="http://schemas.microsoft.com/office/drawing/2014/main" id="{559F008A-3E9F-8C4E-8753-AB177A248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49" y="2047189"/>
            <a:ext cx="5539262" cy="35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843</Words>
  <Application>Microsoft Office PowerPoint</Application>
  <PresentationFormat>Panoramiczny</PresentationFormat>
  <Paragraphs>102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Prezentacja programu PowerPoint</vt:lpstr>
      <vt:lpstr>Development challenges of SMR cogeneration modules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Gilski Paweł</cp:lastModifiedBy>
  <cp:revision>7</cp:revision>
  <dcterms:created xsi:type="dcterms:W3CDTF">2019-10-29T08:33:20Z</dcterms:created>
  <dcterms:modified xsi:type="dcterms:W3CDTF">2024-10-03T14:41:59Z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