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292" r:id="rId5"/>
    <p:sldId id="344" r:id="rId6"/>
    <p:sldId id="339" r:id="rId7"/>
    <p:sldId id="323" r:id="rId8"/>
    <p:sldId id="335" r:id="rId9"/>
    <p:sldId id="332" r:id="rId10"/>
    <p:sldId id="345" r:id="rId11"/>
    <p:sldId id="334" r:id="rId12"/>
    <p:sldId id="340" r:id="rId13"/>
    <p:sldId id="349" r:id="rId14"/>
    <p:sldId id="346" r:id="rId15"/>
    <p:sldId id="348" r:id="rId16"/>
    <p:sldId id="342" r:id="rId17"/>
    <p:sldId id="304" r:id="rId18"/>
  </p:sldIdLst>
  <p:sldSz cx="12192000" cy="6858000"/>
  <p:notesSz cx="6858000" cy="9144000"/>
  <p:embeddedFontLst>
    <p:embeddedFont>
      <p:font typeface="Cambria Math" panose="02040503050406030204" pitchFamily="18" charset="0"/>
      <p:regular r:id="rId20"/>
    </p:embeddedFont>
    <p:embeddedFont>
      <p:font typeface="F37 Ginger Pro" panose="020B0604020202020204" charset="0"/>
      <p:regular r:id="rId21"/>
    </p:embeddedFont>
    <p:embeddedFont>
      <p:font typeface="F37 Ginger Pro Bold" panose="020B060402020202020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B86F2F-CC83-1BE8-42FE-329C30241946}" name="Lal, Sreeyuth" initials="LS" userId="S::sreeyuth.lal@cnl.ca::f853d36e-1b73-4cae-ad70-5987197b6023" providerId="AD"/>
  <p188:author id="{98F52E4F-6959-4DF9-578B-809F6B4E57AB}" name="John, Aneesh" initials="JA" userId="S::aneesh.john@cnl.ca::1b3731a6-d599-4e5a-bd9d-6fab528f4c8f" providerId="AD"/>
  <p188:author id="{41426BA2-8814-ADB0-9B4A-4D59C43DD616}" name="Hummel, David" initials="HD" userId="S::david.hummel@cnl.ca::f1555c9c-c275-44eb-bea0-86a3e38241d2" providerId="AD"/>
  <p188:author id="{34BABFF0-0CE3-9CD6-1AE1-351BFA8344FE}" name="Lebel, Luke" initials="LL" userId="S::luke.lebel@cnl.ca::2c77ca27-fc3a-421b-99b7-7f97d68e39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43C"/>
    <a:srgbClr val="434343"/>
    <a:srgbClr val="595959"/>
    <a:srgbClr val="2F84E4"/>
    <a:srgbClr val="1692FE"/>
    <a:srgbClr val="939393"/>
    <a:srgbClr val="92D050"/>
    <a:srgbClr val="2E84E4"/>
    <a:srgbClr val="777778"/>
    <a:srgbClr val="C0C2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7"/>
    <p:restoredTop sz="94481"/>
  </p:normalViewPr>
  <p:slideViewPr>
    <p:cSldViewPr snapToGrid="0" snapToObjects="1">
      <p:cViewPr varScale="1">
        <p:scale>
          <a:sx n="108" d="100"/>
          <a:sy n="108" d="100"/>
        </p:scale>
        <p:origin x="113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mel, David" userId="f1555c9c-c275-44eb-bea0-86a3e38241d2" providerId="ADAL" clId="{A732E42D-4D24-452F-A113-4E29BDDAACCF}"/>
    <pc:docChg chg="modSld">
      <pc:chgData name="Hummel, David" userId="f1555c9c-c275-44eb-bea0-86a3e38241d2" providerId="ADAL" clId="{A732E42D-4D24-452F-A113-4E29BDDAACCF}" dt="2024-09-13T18:46:23.939" v="4"/>
      <pc:docMkLst>
        <pc:docMk/>
      </pc:docMkLst>
      <pc:sldChg chg="modSp mod">
        <pc:chgData name="Hummel, David" userId="f1555c9c-c275-44eb-bea0-86a3e38241d2" providerId="ADAL" clId="{A732E42D-4D24-452F-A113-4E29BDDAACCF}" dt="2024-09-13T18:38:58.101" v="0" actId="6549"/>
        <pc:sldMkLst>
          <pc:docMk/>
          <pc:sldMk cId="1274146552" sldId="332"/>
        </pc:sldMkLst>
        <pc:spChg chg="mod">
          <ac:chgData name="Hummel, David" userId="f1555c9c-c275-44eb-bea0-86a3e38241d2" providerId="ADAL" clId="{A732E42D-4D24-452F-A113-4E29BDDAACCF}" dt="2024-09-13T18:38:58.101" v="0" actId="6549"/>
          <ac:spMkLst>
            <pc:docMk/>
            <pc:sldMk cId="1274146552" sldId="332"/>
            <ac:spMk id="4" creationId="{443CD459-25F4-5435-0024-977F0435145D}"/>
          </ac:spMkLst>
        </pc:spChg>
      </pc:sldChg>
      <pc:sldChg chg="modSp mod addCm">
        <pc:chgData name="Hummel, David" userId="f1555c9c-c275-44eb-bea0-86a3e38241d2" providerId="ADAL" clId="{A732E42D-4D24-452F-A113-4E29BDDAACCF}" dt="2024-09-13T18:46:23.939" v="4"/>
        <pc:sldMkLst>
          <pc:docMk/>
          <pc:sldMk cId="2215789234" sldId="342"/>
        </pc:sldMkLst>
        <pc:spChg chg="mod">
          <ac:chgData name="Hummel, David" userId="f1555c9c-c275-44eb-bea0-86a3e38241d2" providerId="ADAL" clId="{A732E42D-4D24-452F-A113-4E29BDDAACCF}" dt="2024-09-13T18:44:51.661" v="3" actId="114"/>
          <ac:spMkLst>
            <pc:docMk/>
            <pc:sldMk cId="2215789234" sldId="342"/>
            <ac:spMk id="14" creationId="{88DB70F5-608F-7344-809C-1C024D5F893F}"/>
          </ac:spMkLst>
        </pc:spChg>
        <pc:extLst>
          <p:ext xmlns:p="http://schemas.openxmlformats.org/presentationml/2006/main" uri="{D6D511B9-2390-475A-947B-AFAB55BFBCF1}">
            <pc226:cmChg xmlns:pc226="http://schemas.microsoft.com/office/powerpoint/2022/06/main/command" chg="add">
              <pc226:chgData name="Hummel, David" userId="f1555c9c-c275-44eb-bea0-86a3e38241d2" providerId="ADAL" clId="{A732E42D-4D24-452F-A113-4E29BDDAACCF}" dt="2024-09-13T18:46:23.939" v="4"/>
              <pc2:cmMkLst xmlns:pc2="http://schemas.microsoft.com/office/powerpoint/2019/9/main/command">
                <pc:docMk/>
                <pc:sldMk cId="2215789234" sldId="342"/>
                <pc2:cmMk id="{0BF8942A-CF4C-4000-9ADE-4E0540C3A927}"/>
              </pc2:cmMkLst>
            </pc226:cmChg>
          </p:ext>
        </pc:extLst>
      </pc:sldChg>
      <pc:sldChg chg="addCm">
        <pc:chgData name="Hummel, David" userId="f1555c9c-c275-44eb-bea0-86a3e38241d2" providerId="ADAL" clId="{A732E42D-4D24-452F-A113-4E29BDDAACCF}" dt="2024-09-13T18:43:51.638" v="1"/>
        <pc:sldMkLst>
          <pc:docMk/>
          <pc:sldMk cId="1734389159" sldId="348"/>
        </pc:sldMkLst>
        <pc:extLst>
          <p:ext xmlns:p="http://schemas.openxmlformats.org/presentationml/2006/main" uri="{D6D511B9-2390-475A-947B-AFAB55BFBCF1}">
            <pc226:cmChg xmlns:pc226="http://schemas.microsoft.com/office/powerpoint/2022/06/main/command" chg="add">
              <pc226:chgData name="Hummel, David" userId="f1555c9c-c275-44eb-bea0-86a3e38241d2" providerId="ADAL" clId="{A732E42D-4D24-452F-A113-4E29BDDAACCF}" dt="2024-09-13T18:43:51.638" v="1"/>
              <pc2:cmMkLst xmlns:pc2="http://schemas.microsoft.com/office/powerpoint/2019/9/main/command">
                <pc:docMk/>
                <pc:sldMk cId="1734389159" sldId="348"/>
                <pc2:cmMk id="{0698A146-E8D7-4406-843E-B486638B4142}"/>
              </pc2:cmMkLst>
            </pc226:cmChg>
          </p:ext>
        </pc:extLst>
      </pc:sldChg>
    </pc:docChg>
  </pc:docChgLst>
  <pc:docChgLst>
    <pc:chgData name="John, Aneesh" userId="S::aneesh.john@cnl.ca::1b3731a6-d599-4e5a-bd9d-6fab528f4c8f" providerId="AD" clId="Web-{F8335C18-FBFD-B883-65E7-1EF91D89BC74}"/>
    <pc:docChg chg="mod">
      <pc:chgData name="John, Aneesh" userId="S::aneesh.john@cnl.ca::1b3731a6-d599-4e5a-bd9d-6fab528f4c8f" providerId="AD" clId="Web-{F8335C18-FBFD-B883-65E7-1EF91D89BC74}" dt="2024-09-13T12:39:52.131" v="0"/>
      <pc:docMkLst>
        <pc:docMk/>
      </pc:docMkLst>
    </pc:docChg>
  </pc:docChgLst>
  <pc:docChgLst>
    <pc:chgData name="Lal, Sreeyuth" userId="f853d36e-1b73-4cae-ad70-5987197b6023" providerId="ADAL" clId="{3BDE74FE-4352-4468-BE51-4BFB265FFC6E}"/>
    <pc:docChg chg="modSld">
      <pc:chgData name="Lal, Sreeyuth" userId="f853d36e-1b73-4cae-ad70-5987197b6023" providerId="ADAL" clId="{3BDE74FE-4352-4468-BE51-4BFB265FFC6E}" dt="2023-12-04T17:58:32.243" v="3" actId="1076"/>
      <pc:docMkLst>
        <pc:docMk/>
      </pc:docMkLst>
      <pc:sldChg chg="modSp mod">
        <pc:chgData name="Lal, Sreeyuth" userId="f853d36e-1b73-4cae-ad70-5987197b6023" providerId="ADAL" clId="{3BDE74FE-4352-4468-BE51-4BFB265FFC6E}" dt="2023-12-04T17:58:32.243" v="3" actId="1076"/>
        <pc:sldMkLst>
          <pc:docMk/>
          <pc:sldMk cId="1274146552" sldId="332"/>
        </pc:sldMkLst>
        <pc:spChg chg="mod">
          <ac:chgData name="Lal, Sreeyuth" userId="f853d36e-1b73-4cae-ad70-5987197b6023" providerId="ADAL" clId="{3BDE74FE-4352-4468-BE51-4BFB265FFC6E}" dt="2023-12-04T17:58:32.243" v="3" actId="1076"/>
          <ac:spMkLst>
            <pc:docMk/>
            <pc:sldMk cId="1274146552" sldId="332"/>
            <ac:spMk id="10" creationId="{C4FF240D-B0E7-197A-F2BE-DEDCAD8B59A9}"/>
          </ac:spMkLst>
        </pc:spChg>
        <pc:cxnChg chg="mod">
          <ac:chgData name="Lal, Sreeyuth" userId="f853d36e-1b73-4cae-ad70-5987197b6023" providerId="ADAL" clId="{3BDE74FE-4352-4468-BE51-4BFB265FFC6E}" dt="2023-12-04T17:58:28.244" v="2" actId="14100"/>
          <ac:cxnSpMkLst>
            <pc:docMk/>
            <pc:sldMk cId="1274146552" sldId="332"/>
            <ac:cxnSpMk id="9" creationId="{5E8B26DD-0A2C-9AF7-5C6E-393275C96C08}"/>
          </ac:cxnSpMkLst>
        </pc:cxnChg>
      </pc:sldChg>
    </pc:docChg>
  </pc:docChgLst>
  <pc:docChgLst>
    <pc:chgData name="Lebel, Luke" userId="S::luke.lebel@cnl.ca::2c77ca27-fc3a-421b-99b7-7f97d68e39a5" providerId="AD" clId="Web-{4E3D9D8D-469D-D2A5-CD81-0EE1B5F0AB52}"/>
    <pc:docChg chg="mod modSld">
      <pc:chgData name="Lebel, Luke" userId="S::luke.lebel@cnl.ca::2c77ca27-fc3a-421b-99b7-7f97d68e39a5" providerId="AD" clId="Web-{4E3D9D8D-469D-D2A5-CD81-0EE1B5F0AB52}" dt="2024-09-10T14:59:11.587" v="26"/>
      <pc:docMkLst>
        <pc:docMk/>
      </pc:docMkLst>
      <pc:sldChg chg="modSp">
        <pc:chgData name="Lebel, Luke" userId="S::luke.lebel@cnl.ca::2c77ca27-fc3a-421b-99b7-7f97d68e39a5" providerId="AD" clId="Web-{4E3D9D8D-469D-D2A5-CD81-0EE1B5F0AB52}" dt="2024-09-10T14:58:53.321" v="25" actId="20577"/>
        <pc:sldMkLst>
          <pc:docMk/>
          <pc:sldMk cId="1734389159" sldId="348"/>
        </pc:sldMkLst>
        <pc:spChg chg="mod">
          <ac:chgData name="Lebel, Luke" userId="S::luke.lebel@cnl.ca::2c77ca27-fc3a-421b-99b7-7f97d68e39a5" providerId="AD" clId="Web-{4E3D9D8D-469D-D2A5-CD81-0EE1B5F0AB52}" dt="2024-09-10T14:58:53.321" v="25" actId="20577"/>
          <ac:spMkLst>
            <pc:docMk/>
            <pc:sldMk cId="1734389159" sldId="348"/>
            <ac:spMk id="5" creationId="{FA104177-0E6B-555D-713A-95BD47DF88FC}"/>
          </ac:spMkLst>
        </pc:spChg>
      </pc:sldChg>
    </pc:docChg>
  </pc:docChgLst>
  <pc:docChgLst>
    <pc:chgData name="Lal, Sreeyuth" userId="f853d36e-1b73-4cae-ad70-5987197b6023" providerId="ADAL" clId="{02C17272-DA8B-4D37-910A-ED585A9F9DD4}"/>
    <pc:docChg chg="modSld">
      <pc:chgData name="Lal, Sreeyuth" userId="f853d36e-1b73-4cae-ad70-5987197b6023" providerId="ADAL" clId="{02C17272-DA8B-4D37-910A-ED585A9F9DD4}" dt="2024-10-16T16:26:03.580" v="13" actId="1076"/>
      <pc:docMkLst>
        <pc:docMk/>
      </pc:docMkLst>
      <pc:sldChg chg="delCm">
        <pc:chgData name="Lal, Sreeyuth" userId="f853d36e-1b73-4cae-ad70-5987197b6023" providerId="ADAL" clId="{02C17272-DA8B-4D37-910A-ED585A9F9DD4}" dt="2024-10-03T18:55:55.139" v="0"/>
        <pc:sldMkLst>
          <pc:docMk/>
          <pc:sldMk cId="2662486907" sldId="335"/>
        </pc:sldMkLst>
        <pc:extLst>
          <p:ext xmlns:p="http://schemas.openxmlformats.org/presentationml/2006/main" uri="{D6D511B9-2390-475A-947B-AFAB55BFBCF1}">
            <pc226:cmChg xmlns:pc226="http://schemas.microsoft.com/office/powerpoint/2022/06/main/command" chg="del">
              <pc226:chgData name="Lal, Sreeyuth" userId="f853d36e-1b73-4cae-ad70-5987197b6023" providerId="ADAL" clId="{02C17272-DA8B-4D37-910A-ED585A9F9DD4}" dt="2024-10-03T18:55:55.139" v="0"/>
              <pc2:cmMkLst xmlns:pc2="http://schemas.microsoft.com/office/powerpoint/2019/9/main/command">
                <pc:docMk/>
                <pc:sldMk cId="2662486907" sldId="335"/>
                <pc2:cmMk id="{5AB81C66-7182-40CC-9E7C-FFC0A9F3C485}"/>
              </pc2:cmMkLst>
            </pc226:cmChg>
          </p:ext>
        </pc:extLst>
      </pc:sldChg>
      <pc:sldChg chg="delCm">
        <pc:chgData name="Lal, Sreeyuth" userId="f853d36e-1b73-4cae-ad70-5987197b6023" providerId="ADAL" clId="{02C17272-DA8B-4D37-910A-ED585A9F9DD4}" dt="2024-10-03T18:55:55.139" v="0"/>
        <pc:sldMkLst>
          <pc:docMk/>
          <pc:sldMk cId="2215789234" sldId="342"/>
        </pc:sldMkLst>
        <pc:extLst>
          <p:ext xmlns:p="http://schemas.openxmlformats.org/presentationml/2006/main" uri="{D6D511B9-2390-475A-947B-AFAB55BFBCF1}">
            <pc226:cmChg xmlns:pc226="http://schemas.microsoft.com/office/powerpoint/2022/06/main/command" chg="del">
              <pc226:chgData name="Lal, Sreeyuth" userId="f853d36e-1b73-4cae-ad70-5987197b6023" providerId="ADAL" clId="{02C17272-DA8B-4D37-910A-ED585A9F9DD4}" dt="2024-10-03T18:55:55.139" v="0"/>
              <pc2:cmMkLst xmlns:pc2="http://schemas.microsoft.com/office/powerpoint/2019/9/main/command">
                <pc:docMk/>
                <pc:sldMk cId="2215789234" sldId="342"/>
                <pc2:cmMk id="{0BF8942A-CF4C-4000-9ADE-4E0540C3A927}"/>
              </pc2:cmMkLst>
            </pc226:cmChg>
          </p:ext>
        </pc:extLst>
      </pc:sldChg>
      <pc:sldChg chg="delCm">
        <pc:chgData name="Lal, Sreeyuth" userId="f853d36e-1b73-4cae-ad70-5987197b6023" providerId="ADAL" clId="{02C17272-DA8B-4D37-910A-ED585A9F9DD4}" dt="2024-10-03T18:55:55.139" v="0"/>
        <pc:sldMkLst>
          <pc:docMk/>
          <pc:sldMk cId="728187977" sldId="344"/>
        </pc:sldMkLst>
        <pc:extLst>
          <p:ext xmlns:p="http://schemas.openxmlformats.org/presentationml/2006/main" uri="{D6D511B9-2390-475A-947B-AFAB55BFBCF1}">
            <pc226:cmChg xmlns:pc226="http://schemas.microsoft.com/office/powerpoint/2022/06/main/command" chg="del">
              <pc226:chgData name="Lal, Sreeyuth" userId="f853d36e-1b73-4cae-ad70-5987197b6023" providerId="ADAL" clId="{02C17272-DA8B-4D37-910A-ED585A9F9DD4}" dt="2024-10-03T18:55:55.139" v="0"/>
              <pc2:cmMkLst xmlns:pc2="http://schemas.microsoft.com/office/powerpoint/2019/9/main/command">
                <pc:docMk/>
                <pc:sldMk cId="728187977" sldId="344"/>
                <pc2:cmMk id="{0449D09D-0047-4428-9B12-0C407A9D285D}"/>
              </pc2:cmMkLst>
            </pc226:cmChg>
          </p:ext>
        </pc:extLst>
      </pc:sldChg>
      <pc:sldChg chg="addSp modSp mod">
        <pc:chgData name="Lal, Sreeyuth" userId="f853d36e-1b73-4cae-ad70-5987197b6023" providerId="ADAL" clId="{02C17272-DA8B-4D37-910A-ED585A9F9DD4}" dt="2024-10-16T16:26:03.580" v="13" actId="1076"/>
        <pc:sldMkLst>
          <pc:docMk/>
          <pc:sldMk cId="2462297373" sldId="346"/>
        </pc:sldMkLst>
        <pc:picChg chg="add mod">
          <ac:chgData name="Lal, Sreeyuth" userId="f853d36e-1b73-4cae-ad70-5987197b6023" providerId="ADAL" clId="{02C17272-DA8B-4D37-910A-ED585A9F9DD4}" dt="2024-10-16T16:26:03.580" v="13" actId="1076"/>
          <ac:picMkLst>
            <pc:docMk/>
            <pc:sldMk cId="2462297373" sldId="346"/>
            <ac:picMk id="5" creationId="{8076EC19-A6CF-04A4-D003-75D0897DFF24}"/>
          </ac:picMkLst>
        </pc:picChg>
      </pc:sldChg>
      <pc:sldChg chg="delCm">
        <pc:chgData name="Lal, Sreeyuth" userId="f853d36e-1b73-4cae-ad70-5987197b6023" providerId="ADAL" clId="{02C17272-DA8B-4D37-910A-ED585A9F9DD4}" dt="2024-10-03T18:55:55.139" v="0"/>
        <pc:sldMkLst>
          <pc:docMk/>
          <pc:sldMk cId="1734389159" sldId="348"/>
        </pc:sldMkLst>
        <pc:extLst>
          <p:ext xmlns:p="http://schemas.openxmlformats.org/presentationml/2006/main" uri="{D6D511B9-2390-475A-947B-AFAB55BFBCF1}">
            <pc226:cmChg xmlns:pc226="http://schemas.microsoft.com/office/powerpoint/2022/06/main/command" chg="del">
              <pc226:chgData name="Lal, Sreeyuth" userId="f853d36e-1b73-4cae-ad70-5987197b6023" providerId="ADAL" clId="{02C17272-DA8B-4D37-910A-ED585A9F9DD4}" dt="2024-10-03T18:55:55.139" v="0"/>
              <pc2:cmMkLst xmlns:pc2="http://schemas.microsoft.com/office/powerpoint/2019/9/main/command">
                <pc:docMk/>
                <pc:sldMk cId="1734389159" sldId="348"/>
                <pc2:cmMk id="{0698A146-E8D7-4406-843E-B486638B4142}"/>
              </pc2:cmMkLst>
            </pc226:cmChg>
            <pc226:cmChg xmlns:pc226="http://schemas.microsoft.com/office/powerpoint/2022/06/main/command" chg="del">
              <pc226:chgData name="Lal, Sreeyuth" userId="f853d36e-1b73-4cae-ad70-5987197b6023" providerId="ADAL" clId="{02C17272-DA8B-4D37-910A-ED585A9F9DD4}" dt="2024-10-03T18:55:55.139" v="0"/>
              <pc2:cmMkLst xmlns:pc2="http://schemas.microsoft.com/office/powerpoint/2019/9/main/command">
                <pc:docMk/>
                <pc:sldMk cId="1734389159" sldId="348"/>
                <pc2:cmMk id="{66A19B83-FB29-48FF-86D2-13CAD58DA42A}"/>
              </pc2:cmMkLst>
            </pc226:cmChg>
            <pc226:cmChg xmlns:pc226="http://schemas.microsoft.com/office/powerpoint/2022/06/main/command" chg="del">
              <pc226:chgData name="Lal, Sreeyuth" userId="f853d36e-1b73-4cae-ad70-5987197b6023" providerId="ADAL" clId="{02C17272-DA8B-4D37-910A-ED585A9F9DD4}" dt="2024-10-03T18:55:55.139" v="0"/>
              <pc2:cmMkLst xmlns:pc2="http://schemas.microsoft.com/office/powerpoint/2019/9/main/command">
                <pc:docMk/>
                <pc:sldMk cId="1734389159" sldId="348"/>
                <pc2:cmMk id="{691C51FC-D8FF-4455-8236-9F4E0358BE71}"/>
              </pc2:cmMkLst>
            </pc226:cmChg>
          </p:ext>
        </pc:extLst>
      </pc:sldChg>
    </pc:docChg>
  </pc:docChgLst>
  <pc:docChgLst>
    <pc:chgData name="Lal, Sreeyuth" userId="f853d36e-1b73-4cae-ad70-5987197b6023" providerId="ADAL" clId="{52EAFBE8-1A9C-469C-831A-493BCD5A4AC9}"/>
    <pc:docChg chg="undo custSel addSld delSld modSld sldOrd">
      <pc:chgData name="Lal, Sreeyuth" userId="f853d36e-1b73-4cae-ad70-5987197b6023" providerId="ADAL" clId="{52EAFBE8-1A9C-469C-831A-493BCD5A4AC9}" dt="2024-08-26T21:01:50.899" v="3328" actId="20577"/>
      <pc:docMkLst>
        <pc:docMk/>
      </pc:docMkLst>
      <pc:sldChg chg="modSp mod">
        <pc:chgData name="Lal, Sreeyuth" userId="f853d36e-1b73-4cae-ad70-5987197b6023" providerId="ADAL" clId="{52EAFBE8-1A9C-469C-831A-493BCD5A4AC9}" dt="2024-08-26T15:23:52.411" v="133" actId="115"/>
        <pc:sldMkLst>
          <pc:docMk/>
          <pc:sldMk cId="1883096250" sldId="292"/>
        </pc:sldMkLst>
        <pc:spChg chg="mod">
          <ac:chgData name="Lal, Sreeyuth" userId="f853d36e-1b73-4cae-ad70-5987197b6023" providerId="ADAL" clId="{52EAFBE8-1A9C-469C-831A-493BCD5A4AC9}" dt="2024-08-26T14:24:24.362" v="86" actId="14100"/>
          <ac:spMkLst>
            <pc:docMk/>
            <pc:sldMk cId="1883096250" sldId="292"/>
            <ac:spMk id="2" creationId="{88B56F12-0EAE-A742-AF37-260BAF0877EE}"/>
          </ac:spMkLst>
        </pc:spChg>
        <pc:spChg chg="mod">
          <ac:chgData name="Lal, Sreeyuth" userId="f853d36e-1b73-4cae-ad70-5987197b6023" providerId="ADAL" clId="{52EAFBE8-1A9C-469C-831A-493BCD5A4AC9}" dt="2024-08-26T15:23:52.411" v="133" actId="115"/>
          <ac:spMkLst>
            <pc:docMk/>
            <pc:sldMk cId="1883096250" sldId="292"/>
            <ac:spMk id="3" creationId="{2EC33FD0-5523-524A-941C-2A3F07ABED2A}"/>
          </ac:spMkLst>
        </pc:spChg>
        <pc:spChg chg="mod">
          <ac:chgData name="Lal, Sreeyuth" userId="f853d36e-1b73-4cae-ad70-5987197b6023" providerId="ADAL" clId="{52EAFBE8-1A9C-469C-831A-493BCD5A4AC9}" dt="2024-08-26T15:23:20.980" v="100" actId="20577"/>
          <ac:spMkLst>
            <pc:docMk/>
            <pc:sldMk cId="1883096250" sldId="292"/>
            <ac:spMk id="4" creationId="{09F3380F-EAE4-1C48-AFA7-CA82BF51F637}"/>
          </ac:spMkLst>
        </pc:spChg>
        <pc:spChg chg="mod">
          <ac:chgData name="Lal, Sreeyuth" userId="f853d36e-1b73-4cae-ad70-5987197b6023" providerId="ADAL" clId="{52EAFBE8-1A9C-469C-831A-493BCD5A4AC9}" dt="2024-08-26T15:23:44.769" v="131" actId="1076"/>
          <ac:spMkLst>
            <pc:docMk/>
            <pc:sldMk cId="1883096250" sldId="292"/>
            <ac:spMk id="6" creationId="{00000000-0000-0000-0000-000000000000}"/>
          </ac:spMkLst>
        </pc:spChg>
      </pc:sldChg>
      <pc:sldChg chg="addSp delSp modSp mod">
        <pc:chgData name="Lal, Sreeyuth" userId="f853d36e-1b73-4cae-ad70-5987197b6023" providerId="ADAL" clId="{52EAFBE8-1A9C-469C-831A-493BCD5A4AC9}" dt="2024-08-26T16:52:26.852" v="1129" actId="20577"/>
        <pc:sldMkLst>
          <pc:docMk/>
          <pc:sldMk cId="3517364080" sldId="323"/>
        </pc:sldMkLst>
        <pc:spChg chg="mod">
          <ac:chgData name="Lal, Sreeyuth" userId="f853d36e-1b73-4cae-ad70-5987197b6023" providerId="ADAL" clId="{52EAFBE8-1A9C-469C-831A-493BCD5A4AC9}" dt="2024-08-26T16:52:26.852" v="1129" actId="20577"/>
          <ac:spMkLst>
            <pc:docMk/>
            <pc:sldMk cId="3517364080" sldId="323"/>
            <ac:spMk id="2" creationId="{251ED4D4-889C-1B45-90C5-BDF5E60CBF0A}"/>
          </ac:spMkLst>
        </pc:spChg>
        <pc:spChg chg="mod">
          <ac:chgData name="Lal, Sreeyuth" userId="f853d36e-1b73-4cae-ad70-5987197b6023" providerId="ADAL" clId="{52EAFBE8-1A9C-469C-831A-493BCD5A4AC9}" dt="2024-08-26T16:42:26.608" v="1106" actId="20577"/>
          <ac:spMkLst>
            <pc:docMk/>
            <pc:sldMk cId="3517364080" sldId="323"/>
            <ac:spMk id="3" creationId="{ABE3ED8B-DD1D-2733-AABA-024F3B1B05CB}"/>
          </ac:spMkLst>
        </pc:spChg>
        <pc:spChg chg="mod">
          <ac:chgData name="Lal, Sreeyuth" userId="f853d36e-1b73-4cae-ad70-5987197b6023" providerId="ADAL" clId="{52EAFBE8-1A9C-469C-831A-493BCD5A4AC9}" dt="2024-08-26T16:41:25.321" v="972" actId="1076"/>
          <ac:spMkLst>
            <pc:docMk/>
            <pc:sldMk cId="3517364080" sldId="323"/>
            <ac:spMk id="5" creationId="{3A7AC0DB-1543-1C56-7C49-44FF9B77B26E}"/>
          </ac:spMkLst>
        </pc:spChg>
        <pc:picChg chg="add mod">
          <ac:chgData name="Lal, Sreeyuth" userId="f853d36e-1b73-4cae-ad70-5987197b6023" providerId="ADAL" clId="{52EAFBE8-1A9C-469C-831A-493BCD5A4AC9}" dt="2024-08-26T16:39:19.117" v="802" actId="1076"/>
          <ac:picMkLst>
            <pc:docMk/>
            <pc:sldMk cId="3517364080" sldId="323"/>
            <ac:picMk id="6" creationId="{28BB9F0E-4F41-33D7-B6F6-DBE8A06F2588}"/>
          </ac:picMkLst>
        </pc:picChg>
        <pc:picChg chg="del mod">
          <ac:chgData name="Lal, Sreeyuth" userId="f853d36e-1b73-4cae-ad70-5987197b6023" providerId="ADAL" clId="{52EAFBE8-1A9C-469C-831A-493BCD5A4AC9}" dt="2024-08-26T16:39:12.215" v="800" actId="478"/>
          <ac:picMkLst>
            <pc:docMk/>
            <pc:sldMk cId="3517364080" sldId="323"/>
            <ac:picMk id="1026" creationId="{271E40D0-8DB5-7876-7C10-C5D90D94780F}"/>
          </ac:picMkLst>
        </pc:picChg>
      </pc:sldChg>
      <pc:sldChg chg="addSp delSp modSp mod">
        <pc:chgData name="Lal, Sreeyuth" userId="f853d36e-1b73-4cae-ad70-5987197b6023" providerId="ADAL" clId="{52EAFBE8-1A9C-469C-831A-493BCD5A4AC9}" dt="2024-08-26T19:26:02.084" v="2697" actId="20577"/>
        <pc:sldMkLst>
          <pc:docMk/>
          <pc:sldMk cId="1274146552" sldId="332"/>
        </pc:sldMkLst>
        <pc:spChg chg="mod">
          <ac:chgData name="Lal, Sreeyuth" userId="f853d36e-1b73-4cae-ad70-5987197b6023" providerId="ADAL" clId="{52EAFBE8-1A9C-469C-831A-493BCD5A4AC9}" dt="2024-08-26T17:25:43.530" v="1602" actId="20577"/>
          <ac:spMkLst>
            <pc:docMk/>
            <pc:sldMk cId="1274146552" sldId="332"/>
            <ac:spMk id="2" creationId="{BE7749C0-E15C-C245-8519-C6A329B52D27}"/>
          </ac:spMkLst>
        </pc:spChg>
        <pc:spChg chg="mod">
          <ac:chgData name="Lal, Sreeyuth" userId="f853d36e-1b73-4cae-ad70-5987197b6023" providerId="ADAL" clId="{52EAFBE8-1A9C-469C-831A-493BCD5A4AC9}" dt="2024-08-26T17:26:32.790" v="1635" actId="20577"/>
          <ac:spMkLst>
            <pc:docMk/>
            <pc:sldMk cId="1274146552" sldId="332"/>
            <ac:spMk id="4" creationId="{443CD459-25F4-5435-0024-977F0435145D}"/>
          </ac:spMkLst>
        </pc:spChg>
        <pc:spChg chg="add del">
          <ac:chgData name="Lal, Sreeyuth" userId="f853d36e-1b73-4cae-ad70-5987197b6023" providerId="ADAL" clId="{52EAFBE8-1A9C-469C-831A-493BCD5A4AC9}" dt="2024-08-26T17:28:38.937" v="1650" actId="478"/>
          <ac:spMkLst>
            <pc:docMk/>
            <pc:sldMk cId="1274146552" sldId="332"/>
            <ac:spMk id="7" creationId="{00000000-0000-0000-0000-000000000000}"/>
          </ac:spMkLst>
        </pc:spChg>
        <pc:spChg chg="del">
          <ac:chgData name="Lal, Sreeyuth" userId="f853d36e-1b73-4cae-ad70-5987197b6023" providerId="ADAL" clId="{52EAFBE8-1A9C-469C-831A-493BCD5A4AC9}" dt="2024-08-26T17:27:43.742" v="1639" actId="478"/>
          <ac:spMkLst>
            <pc:docMk/>
            <pc:sldMk cId="1274146552" sldId="332"/>
            <ac:spMk id="12" creationId="{9A2AC8E0-AD37-1C90-F921-B496DE83740F}"/>
          </ac:spMkLst>
        </pc:spChg>
        <pc:spChg chg="mod">
          <ac:chgData name="Lal, Sreeyuth" userId="f853d36e-1b73-4cae-ad70-5987197b6023" providerId="ADAL" clId="{52EAFBE8-1A9C-469C-831A-493BCD5A4AC9}" dt="2024-08-26T19:26:02.084" v="2697" actId="20577"/>
          <ac:spMkLst>
            <pc:docMk/>
            <pc:sldMk cId="1274146552" sldId="332"/>
            <ac:spMk id="14" creationId="{88DB70F5-608F-7344-809C-1C024D5F893F}"/>
          </ac:spMkLst>
        </pc:spChg>
        <pc:spChg chg="add mod">
          <ac:chgData name="Lal, Sreeyuth" userId="f853d36e-1b73-4cae-ad70-5987197b6023" providerId="ADAL" clId="{52EAFBE8-1A9C-469C-831A-493BCD5A4AC9}" dt="2024-08-26T17:29:01.376" v="1671" actId="1076"/>
          <ac:spMkLst>
            <pc:docMk/>
            <pc:sldMk cId="1274146552" sldId="332"/>
            <ac:spMk id="16" creationId="{84479AFB-43CF-CB22-DD37-CD2704ABC70F}"/>
          </ac:spMkLst>
        </pc:spChg>
        <pc:spChg chg="del">
          <ac:chgData name="Lal, Sreeyuth" userId="f853d36e-1b73-4cae-ad70-5987197b6023" providerId="ADAL" clId="{52EAFBE8-1A9C-469C-831A-493BCD5A4AC9}" dt="2024-08-26T17:27:32.050" v="1636" actId="478"/>
          <ac:spMkLst>
            <pc:docMk/>
            <pc:sldMk cId="1274146552" sldId="332"/>
            <ac:spMk id="17" creationId="{D959940E-F60C-60EC-4901-0267AC69D7EF}"/>
          </ac:spMkLst>
        </pc:spChg>
        <pc:spChg chg="add mod">
          <ac:chgData name="Lal, Sreeyuth" userId="f853d36e-1b73-4cae-ad70-5987197b6023" providerId="ADAL" clId="{52EAFBE8-1A9C-469C-831A-493BCD5A4AC9}" dt="2024-08-26T17:45:48.599" v="1690" actId="207"/>
          <ac:spMkLst>
            <pc:docMk/>
            <pc:sldMk cId="1274146552" sldId="332"/>
            <ac:spMk id="18" creationId="{27E8D9C2-2AD2-67D0-03DC-06B26BA0B65E}"/>
          </ac:spMkLst>
        </pc:spChg>
        <pc:spChg chg="add mod">
          <ac:chgData name="Lal, Sreeyuth" userId="f853d36e-1b73-4cae-ad70-5987197b6023" providerId="ADAL" clId="{52EAFBE8-1A9C-469C-831A-493BCD5A4AC9}" dt="2024-08-26T17:29:12.817" v="1674" actId="1076"/>
          <ac:spMkLst>
            <pc:docMk/>
            <pc:sldMk cId="1274146552" sldId="332"/>
            <ac:spMk id="23" creationId="{83F17734-9EA1-4E42-C42C-2630626827DB}"/>
          </ac:spMkLst>
        </pc:spChg>
        <pc:picChg chg="mod">
          <ac:chgData name="Lal, Sreeyuth" userId="f853d36e-1b73-4cae-ad70-5987197b6023" providerId="ADAL" clId="{52EAFBE8-1A9C-469C-831A-493BCD5A4AC9}" dt="2024-08-26T17:28:54.046" v="1669" actId="1035"/>
          <ac:picMkLst>
            <pc:docMk/>
            <pc:sldMk cId="1274146552" sldId="332"/>
            <ac:picMk id="3" creationId="{968F74B3-6D24-271B-2F1F-3FD6705E58FD}"/>
          </ac:picMkLst>
        </pc:picChg>
        <pc:cxnChg chg="del">
          <ac:chgData name="Lal, Sreeyuth" userId="f853d36e-1b73-4cae-ad70-5987197b6023" providerId="ADAL" clId="{52EAFBE8-1A9C-469C-831A-493BCD5A4AC9}" dt="2024-08-26T17:27:42.060" v="1638" actId="478"/>
          <ac:cxnSpMkLst>
            <pc:docMk/>
            <pc:sldMk cId="1274146552" sldId="332"/>
            <ac:cxnSpMk id="5" creationId="{831A4A37-5873-07DE-9FC9-FF0F11E3F2A3}"/>
          </ac:cxnSpMkLst>
        </pc:cxnChg>
        <pc:cxnChg chg="add mod">
          <ac:chgData name="Lal, Sreeyuth" userId="f853d36e-1b73-4cae-ad70-5987197b6023" providerId="ADAL" clId="{52EAFBE8-1A9C-469C-831A-493BCD5A4AC9}" dt="2024-08-26T17:46:00.646" v="1691" actId="208"/>
          <ac:cxnSpMkLst>
            <pc:docMk/>
            <pc:sldMk cId="1274146552" sldId="332"/>
            <ac:cxnSpMk id="13" creationId="{CA5CA9E3-6126-85DB-E043-23EAB6F2CA49}"/>
          </ac:cxnSpMkLst>
        </pc:cxnChg>
        <pc:cxnChg chg="del">
          <ac:chgData name="Lal, Sreeyuth" userId="f853d36e-1b73-4cae-ad70-5987197b6023" providerId="ADAL" clId="{52EAFBE8-1A9C-469C-831A-493BCD5A4AC9}" dt="2024-08-26T17:27:33.336" v="1637" actId="478"/>
          <ac:cxnSpMkLst>
            <pc:docMk/>
            <pc:sldMk cId="1274146552" sldId="332"/>
            <ac:cxnSpMk id="15" creationId="{980CF575-C2C6-6927-E699-616AABF84B1D}"/>
          </ac:cxnSpMkLst>
        </pc:cxnChg>
      </pc:sldChg>
      <pc:sldChg chg="addSp delSp modSp mod ord">
        <pc:chgData name="Lal, Sreeyuth" userId="f853d36e-1b73-4cae-ad70-5987197b6023" providerId="ADAL" clId="{52EAFBE8-1A9C-469C-831A-493BCD5A4AC9}" dt="2024-08-26T19:29:38.288" v="2711" actId="20577"/>
        <pc:sldMkLst>
          <pc:docMk/>
          <pc:sldMk cId="483634544" sldId="334"/>
        </pc:sldMkLst>
        <pc:spChg chg="mod">
          <ac:chgData name="Lal, Sreeyuth" userId="f853d36e-1b73-4cae-ad70-5987197b6023" providerId="ADAL" clId="{52EAFBE8-1A9C-469C-831A-493BCD5A4AC9}" dt="2024-08-26T19:29:38.288" v="2711" actId="20577"/>
          <ac:spMkLst>
            <pc:docMk/>
            <pc:sldMk cId="483634544" sldId="334"/>
            <ac:spMk id="2" creationId="{BE7749C0-E15C-C245-8519-C6A329B52D27}"/>
          </ac:spMkLst>
        </pc:spChg>
        <pc:spChg chg="add del">
          <ac:chgData name="Lal, Sreeyuth" userId="f853d36e-1b73-4cae-ad70-5987197b6023" providerId="ADAL" clId="{52EAFBE8-1A9C-469C-831A-493BCD5A4AC9}" dt="2024-08-26T18:59:45.139" v="1999" actId="478"/>
          <ac:spMkLst>
            <pc:docMk/>
            <pc:sldMk cId="483634544" sldId="334"/>
            <ac:spMk id="23" creationId="{B3A9C55F-9E56-0E20-55A0-900B9277044B}"/>
          </ac:spMkLst>
        </pc:spChg>
        <pc:picChg chg="add del">
          <ac:chgData name="Lal, Sreeyuth" userId="f853d36e-1b73-4cae-ad70-5987197b6023" providerId="ADAL" clId="{52EAFBE8-1A9C-469C-831A-493BCD5A4AC9}" dt="2024-08-26T18:59:45.627" v="2001" actId="478"/>
          <ac:picMkLst>
            <pc:docMk/>
            <pc:sldMk cId="483634544" sldId="334"/>
            <ac:picMk id="6" creationId="{344C1F97-6195-2FE5-DB3A-6FB4102E11A5}"/>
          </ac:picMkLst>
        </pc:picChg>
        <pc:cxnChg chg="add del">
          <ac:chgData name="Lal, Sreeyuth" userId="f853d36e-1b73-4cae-ad70-5987197b6023" providerId="ADAL" clId="{52EAFBE8-1A9C-469C-831A-493BCD5A4AC9}" dt="2024-08-26T18:59:45.397" v="2000" actId="478"/>
          <ac:cxnSpMkLst>
            <pc:docMk/>
            <pc:sldMk cId="483634544" sldId="334"/>
            <ac:cxnSpMk id="24" creationId="{7C3CF699-E237-E90F-901B-9CE16EF3ABEA}"/>
          </ac:cxnSpMkLst>
        </pc:cxnChg>
        <pc:cxnChg chg="add del">
          <ac:chgData name="Lal, Sreeyuth" userId="f853d36e-1b73-4cae-ad70-5987197b6023" providerId="ADAL" clId="{52EAFBE8-1A9C-469C-831A-493BCD5A4AC9}" dt="2024-08-26T18:59:44.799" v="1998" actId="478"/>
          <ac:cxnSpMkLst>
            <pc:docMk/>
            <pc:sldMk cId="483634544" sldId="334"/>
            <ac:cxnSpMk id="28" creationId="{62A6A49D-0B18-1B1F-AD2F-5CAC8EBB0B39}"/>
          </ac:cxnSpMkLst>
        </pc:cxnChg>
      </pc:sldChg>
      <pc:sldChg chg="addSp delSp modSp mod ord">
        <pc:chgData name="Lal, Sreeyuth" userId="f853d36e-1b73-4cae-ad70-5987197b6023" providerId="ADAL" clId="{52EAFBE8-1A9C-469C-831A-493BCD5A4AC9}" dt="2024-08-26T18:46:21.458" v="1892" actId="1076"/>
        <pc:sldMkLst>
          <pc:docMk/>
          <pc:sldMk cId="2662486907" sldId="335"/>
        </pc:sldMkLst>
        <pc:spChg chg="mod">
          <ac:chgData name="Lal, Sreeyuth" userId="f853d36e-1b73-4cae-ad70-5987197b6023" providerId="ADAL" clId="{52EAFBE8-1A9C-469C-831A-493BCD5A4AC9}" dt="2024-08-26T16:59:58.478" v="1135" actId="20577"/>
          <ac:spMkLst>
            <pc:docMk/>
            <pc:sldMk cId="2662486907" sldId="335"/>
            <ac:spMk id="2" creationId="{BE7749C0-E15C-C245-8519-C6A329B52D27}"/>
          </ac:spMkLst>
        </pc:spChg>
        <pc:spChg chg="add del mod">
          <ac:chgData name="Lal, Sreeyuth" userId="f853d36e-1b73-4cae-ad70-5987197b6023" providerId="ADAL" clId="{52EAFBE8-1A9C-469C-831A-493BCD5A4AC9}" dt="2024-08-26T17:13:43.102" v="1400" actId="478"/>
          <ac:spMkLst>
            <pc:docMk/>
            <pc:sldMk cId="2662486907" sldId="335"/>
            <ac:spMk id="5" creationId="{A2CDA516-635C-6CC8-AE2C-593ED4C75AC6}"/>
          </ac:spMkLst>
        </pc:spChg>
        <pc:spChg chg="add del mod">
          <ac:chgData name="Lal, Sreeyuth" userId="f853d36e-1b73-4cae-ad70-5987197b6023" providerId="ADAL" clId="{52EAFBE8-1A9C-469C-831A-493BCD5A4AC9}" dt="2024-08-26T17:13:56.843" v="1401" actId="478"/>
          <ac:spMkLst>
            <pc:docMk/>
            <pc:sldMk cId="2662486907" sldId="335"/>
            <ac:spMk id="6" creationId="{5A85BD65-492A-7415-F43B-57EB336949B9}"/>
          </ac:spMkLst>
        </pc:spChg>
        <pc:spChg chg="mod">
          <ac:chgData name="Lal, Sreeyuth" userId="f853d36e-1b73-4cae-ad70-5987197b6023" providerId="ADAL" clId="{52EAFBE8-1A9C-469C-831A-493BCD5A4AC9}" dt="2024-08-26T17:10:09.255" v="1334" actId="1076"/>
          <ac:spMkLst>
            <pc:docMk/>
            <pc:sldMk cId="2662486907" sldId="335"/>
            <ac:spMk id="7" creationId="{A3163357-7250-3C32-21E2-854DB7698BBD}"/>
          </ac:spMkLst>
        </pc:spChg>
        <pc:spChg chg="mod">
          <ac:chgData name="Lal, Sreeyuth" userId="f853d36e-1b73-4cae-ad70-5987197b6023" providerId="ADAL" clId="{52EAFBE8-1A9C-469C-831A-493BCD5A4AC9}" dt="2024-08-26T17:10:09.255" v="1334" actId="1076"/>
          <ac:spMkLst>
            <pc:docMk/>
            <pc:sldMk cId="2662486907" sldId="335"/>
            <ac:spMk id="9" creationId="{8BC25C13-EFFB-0368-EDB0-7DECC2D0E9D0}"/>
          </ac:spMkLst>
        </pc:spChg>
        <pc:spChg chg="add mod">
          <ac:chgData name="Lal, Sreeyuth" userId="f853d36e-1b73-4cae-ad70-5987197b6023" providerId="ADAL" clId="{52EAFBE8-1A9C-469C-831A-493BCD5A4AC9}" dt="2024-08-26T18:46:21.458" v="1892" actId="1076"/>
          <ac:spMkLst>
            <pc:docMk/>
            <pc:sldMk cId="2662486907" sldId="335"/>
            <ac:spMk id="11" creationId="{378ECFB9-24C7-137F-85EF-3A63C2F2C7F5}"/>
          </ac:spMkLst>
        </pc:spChg>
        <pc:spChg chg="add del mod">
          <ac:chgData name="Lal, Sreeyuth" userId="f853d36e-1b73-4cae-ad70-5987197b6023" providerId="ADAL" clId="{52EAFBE8-1A9C-469C-831A-493BCD5A4AC9}" dt="2024-08-26T17:13:58.317" v="1402" actId="478"/>
          <ac:spMkLst>
            <pc:docMk/>
            <pc:sldMk cId="2662486907" sldId="335"/>
            <ac:spMk id="12" creationId="{2B23158E-E033-3C7C-F0A2-C8E1BE9243A7}"/>
          </ac:spMkLst>
        </pc:spChg>
        <pc:spChg chg="add mod">
          <ac:chgData name="Lal, Sreeyuth" userId="f853d36e-1b73-4cae-ad70-5987197b6023" providerId="ADAL" clId="{52EAFBE8-1A9C-469C-831A-493BCD5A4AC9}" dt="2024-08-26T17:16:08.084" v="1426" actId="122"/>
          <ac:spMkLst>
            <pc:docMk/>
            <pc:sldMk cId="2662486907" sldId="335"/>
            <ac:spMk id="13" creationId="{CE399AD6-7B48-1CE4-5C51-82A2B19DA38A}"/>
          </ac:spMkLst>
        </pc:spChg>
        <pc:spChg chg="mod">
          <ac:chgData name="Lal, Sreeyuth" userId="f853d36e-1b73-4cae-ad70-5987197b6023" providerId="ADAL" clId="{52EAFBE8-1A9C-469C-831A-493BCD5A4AC9}" dt="2024-08-26T17:20:18.797" v="1587" actId="1076"/>
          <ac:spMkLst>
            <pc:docMk/>
            <pc:sldMk cId="2662486907" sldId="335"/>
            <ac:spMk id="14" creationId="{88DB70F5-608F-7344-809C-1C024D5F893F}"/>
          </ac:spMkLst>
        </pc:spChg>
        <pc:spChg chg="add mod">
          <ac:chgData name="Lal, Sreeyuth" userId="f853d36e-1b73-4cae-ad70-5987197b6023" providerId="ADAL" clId="{52EAFBE8-1A9C-469C-831A-493BCD5A4AC9}" dt="2024-08-26T17:17:49.177" v="1436" actId="207"/>
          <ac:spMkLst>
            <pc:docMk/>
            <pc:sldMk cId="2662486907" sldId="335"/>
            <ac:spMk id="15" creationId="{226E9E4A-66CD-B0F8-6203-2143489B234E}"/>
          </ac:spMkLst>
        </pc:spChg>
        <pc:graphicFrameChg chg="add mod modGraphic">
          <ac:chgData name="Lal, Sreeyuth" userId="f853d36e-1b73-4cae-ad70-5987197b6023" providerId="ADAL" clId="{52EAFBE8-1A9C-469C-831A-493BCD5A4AC9}" dt="2024-08-26T17:17:42.187" v="1435" actId="207"/>
          <ac:graphicFrameMkLst>
            <pc:docMk/>
            <pc:sldMk cId="2662486907" sldId="335"/>
            <ac:graphicFrameMk id="3" creationId="{E53E7A86-4039-194D-6F11-6EB5CC1463DC}"/>
          </ac:graphicFrameMkLst>
        </pc:graphicFrameChg>
        <pc:graphicFrameChg chg="del modGraphic">
          <ac:chgData name="Lal, Sreeyuth" userId="f853d36e-1b73-4cae-ad70-5987197b6023" providerId="ADAL" clId="{52EAFBE8-1A9C-469C-831A-493BCD5A4AC9}" dt="2024-08-26T17:01:43.866" v="1153" actId="478"/>
          <ac:graphicFrameMkLst>
            <pc:docMk/>
            <pc:sldMk cId="2662486907" sldId="335"/>
            <ac:graphicFrameMk id="8" creationId="{00000000-0000-0000-0000-000000000000}"/>
          </ac:graphicFrameMkLst>
        </pc:graphicFrameChg>
        <pc:picChg chg="mod">
          <ac:chgData name="Lal, Sreeyuth" userId="f853d36e-1b73-4cae-ad70-5987197b6023" providerId="ADAL" clId="{52EAFBE8-1A9C-469C-831A-493BCD5A4AC9}" dt="2024-08-26T17:24:16.365" v="1590" actId="14826"/>
          <ac:picMkLst>
            <pc:docMk/>
            <pc:sldMk cId="2662486907" sldId="335"/>
            <ac:picMk id="4" creationId="{E70EB3A2-0270-EC6E-950F-DF4BEE00F6C9}"/>
          </ac:picMkLst>
        </pc:picChg>
        <pc:picChg chg="mod">
          <ac:chgData name="Lal, Sreeyuth" userId="f853d36e-1b73-4cae-ad70-5987197b6023" providerId="ADAL" clId="{52EAFBE8-1A9C-469C-831A-493BCD5A4AC9}" dt="2024-08-26T17:23:07.284" v="1589" actId="14826"/>
          <ac:picMkLst>
            <pc:docMk/>
            <pc:sldMk cId="2662486907" sldId="335"/>
            <ac:picMk id="10" creationId="{0D0F25F7-C197-EAF2-5DE3-3F5D057ACD58}"/>
          </ac:picMkLst>
        </pc:picChg>
      </pc:sldChg>
      <pc:sldChg chg="del">
        <pc:chgData name="Lal, Sreeyuth" userId="f853d36e-1b73-4cae-ad70-5987197b6023" providerId="ADAL" clId="{52EAFBE8-1A9C-469C-831A-493BCD5A4AC9}" dt="2024-08-26T19:33:18.359" v="2755" actId="47"/>
        <pc:sldMkLst>
          <pc:docMk/>
          <pc:sldMk cId="3277731440" sldId="336"/>
        </pc:sldMkLst>
      </pc:sldChg>
      <pc:sldChg chg="modSp mod modNotesTx">
        <pc:chgData name="Lal, Sreeyuth" userId="f853d36e-1b73-4cae-ad70-5987197b6023" providerId="ADAL" clId="{52EAFBE8-1A9C-469C-831A-493BCD5A4AC9}" dt="2024-08-26T15:41:50.993" v="310" actId="20577"/>
        <pc:sldMkLst>
          <pc:docMk/>
          <pc:sldMk cId="1099058910" sldId="339"/>
        </pc:sldMkLst>
        <pc:spChg chg="mod">
          <ac:chgData name="Lal, Sreeyuth" userId="f853d36e-1b73-4cae-ad70-5987197b6023" providerId="ADAL" clId="{52EAFBE8-1A9C-469C-831A-493BCD5A4AC9}" dt="2024-08-26T15:28:41.842" v="149" actId="20577"/>
          <ac:spMkLst>
            <pc:docMk/>
            <pc:sldMk cId="1099058910" sldId="339"/>
            <ac:spMk id="2" creationId="{251ED4D4-889C-1B45-90C5-BDF5E60CBF0A}"/>
          </ac:spMkLst>
        </pc:spChg>
        <pc:spChg chg="mod">
          <ac:chgData name="Lal, Sreeyuth" userId="f853d36e-1b73-4cae-ad70-5987197b6023" providerId="ADAL" clId="{52EAFBE8-1A9C-469C-831A-493BCD5A4AC9}" dt="2024-08-26T15:41:45.980" v="306" actId="20577"/>
          <ac:spMkLst>
            <pc:docMk/>
            <pc:sldMk cId="1099058910" sldId="339"/>
            <ac:spMk id="5" creationId="{51070CF1-FD00-DC0D-8AF4-6246675AEB2A}"/>
          </ac:spMkLst>
        </pc:spChg>
        <pc:spChg chg="mod">
          <ac:chgData name="Lal, Sreeyuth" userId="f853d36e-1b73-4cae-ad70-5987197b6023" providerId="ADAL" clId="{52EAFBE8-1A9C-469C-831A-493BCD5A4AC9}" dt="2024-08-26T15:41:50.993" v="310" actId="20577"/>
          <ac:spMkLst>
            <pc:docMk/>
            <pc:sldMk cId="1099058910" sldId="339"/>
            <ac:spMk id="8" creationId="{53C32EB1-C802-4608-30E2-414381A480CB}"/>
          </ac:spMkLst>
        </pc:spChg>
        <pc:spChg chg="mod">
          <ac:chgData name="Lal, Sreeyuth" userId="f853d36e-1b73-4cae-ad70-5987197b6023" providerId="ADAL" clId="{52EAFBE8-1A9C-469C-831A-493BCD5A4AC9}" dt="2024-08-26T15:41:48.448" v="308" actId="20577"/>
          <ac:spMkLst>
            <pc:docMk/>
            <pc:sldMk cId="1099058910" sldId="339"/>
            <ac:spMk id="12" creationId="{6C2DA17D-F16C-A941-A346-86EDEF1597B7}"/>
          </ac:spMkLst>
        </pc:spChg>
      </pc:sldChg>
      <pc:sldChg chg="modSp add del mod ord">
        <pc:chgData name="Lal, Sreeyuth" userId="f853d36e-1b73-4cae-ad70-5987197b6023" providerId="ADAL" clId="{52EAFBE8-1A9C-469C-831A-493BCD5A4AC9}" dt="2024-08-26T19:30:23.611" v="2720" actId="166"/>
        <pc:sldMkLst>
          <pc:docMk/>
          <pc:sldMk cId="3945192683" sldId="340"/>
        </pc:sldMkLst>
        <pc:spChg chg="mod ord">
          <ac:chgData name="Lal, Sreeyuth" userId="f853d36e-1b73-4cae-ad70-5987197b6023" providerId="ADAL" clId="{52EAFBE8-1A9C-469C-831A-493BCD5A4AC9}" dt="2024-08-26T19:30:23.611" v="2720" actId="166"/>
          <ac:spMkLst>
            <pc:docMk/>
            <pc:sldMk cId="3945192683" sldId="340"/>
            <ac:spMk id="2" creationId="{BE7749C0-E15C-C245-8519-C6A329B52D27}"/>
          </ac:spMkLst>
        </pc:spChg>
      </pc:sldChg>
      <pc:sldChg chg="del">
        <pc:chgData name="Lal, Sreeyuth" userId="f853d36e-1b73-4cae-ad70-5987197b6023" providerId="ADAL" clId="{52EAFBE8-1A9C-469C-831A-493BCD5A4AC9}" dt="2024-08-26T19:27:09.991" v="2703" actId="47"/>
        <pc:sldMkLst>
          <pc:docMk/>
          <pc:sldMk cId="2954508350" sldId="341"/>
        </pc:sldMkLst>
      </pc:sldChg>
      <pc:sldChg chg="modSp mod">
        <pc:chgData name="Lal, Sreeyuth" userId="f853d36e-1b73-4cae-ad70-5987197b6023" providerId="ADAL" clId="{52EAFBE8-1A9C-469C-831A-493BCD5A4AC9}" dt="2024-08-26T19:26:59.761" v="2701" actId="255"/>
        <pc:sldMkLst>
          <pc:docMk/>
          <pc:sldMk cId="2215789234" sldId="342"/>
        </pc:sldMkLst>
        <pc:spChg chg="mod">
          <ac:chgData name="Lal, Sreeyuth" userId="f853d36e-1b73-4cae-ad70-5987197b6023" providerId="ADAL" clId="{52EAFBE8-1A9C-469C-831A-493BCD5A4AC9}" dt="2024-08-26T19:26:59.761" v="2701" actId="255"/>
          <ac:spMkLst>
            <pc:docMk/>
            <pc:sldMk cId="2215789234" sldId="342"/>
            <ac:spMk id="14" creationId="{88DB70F5-608F-7344-809C-1C024D5F893F}"/>
          </ac:spMkLst>
        </pc:spChg>
      </pc:sldChg>
      <pc:sldChg chg="del">
        <pc:chgData name="Lal, Sreeyuth" userId="f853d36e-1b73-4cae-ad70-5987197b6023" providerId="ADAL" clId="{52EAFBE8-1A9C-469C-831A-493BCD5A4AC9}" dt="2024-08-26T19:27:07.195" v="2702" actId="47"/>
        <pc:sldMkLst>
          <pc:docMk/>
          <pc:sldMk cId="461339743" sldId="343"/>
        </pc:sldMkLst>
      </pc:sldChg>
      <pc:sldChg chg="addSp delSp modSp add mod">
        <pc:chgData name="Lal, Sreeyuth" userId="f853d36e-1b73-4cae-ad70-5987197b6023" providerId="ADAL" clId="{52EAFBE8-1A9C-469C-831A-493BCD5A4AC9}" dt="2024-08-26T21:00:27.679" v="3299" actId="20577"/>
        <pc:sldMkLst>
          <pc:docMk/>
          <pc:sldMk cId="728187977" sldId="344"/>
        </pc:sldMkLst>
        <pc:spChg chg="mod">
          <ac:chgData name="Lal, Sreeyuth" userId="f853d36e-1b73-4cae-ad70-5987197b6023" providerId="ADAL" clId="{52EAFBE8-1A9C-469C-831A-493BCD5A4AC9}" dt="2024-08-26T15:51:33.771" v="624" actId="20577"/>
          <ac:spMkLst>
            <pc:docMk/>
            <pc:sldMk cId="728187977" sldId="344"/>
            <ac:spMk id="2" creationId="{251ED4D4-889C-1B45-90C5-BDF5E60CBF0A}"/>
          </ac:spMkLst>
        </pc:spChg>
        <pc:spChg chg="del">
          <ac:chgData name="Lal, Sreeyuth" userId="f853d36e-1b73-4cae-ad70-5987197b6023" providerId="ADAL" clId="{52EAFBE8-1A9C-469C-831A-493BCD5A4AC9}" dt="2024-08-26T15:49:48.968" v="611" actId="478"/>
          <ac:spMkLst>
            <pc:docMk/>
            <pc:sldMk cId="728187977" sldId="344"/>
            <ac:spMk id="4" creationId="{D5F8E630-3C49-9D25-B01E-AAE8CCD881B0}"/>
          </ac:spMkLst>
        </pc:spChg>
        <pc:spChg chg="mod">
          <ac:chgData name="Lal, Sreeyuth" userId="f853d36e-1b73-4cae-ad70-5987197b6023" providerId="ADAL" clId="{52EAFBE8-1A9C-469C-831A-493BCD5A4AC9}" dt="2024-08-26T21:00:27.679" v="3299" actId="20577"/>
          <ac:spMkLst>
            <pc:docMk/>
            <pc:sldMk cId="728187977" sldId="344"/>
            <ac:spMk id="5" creationId="{51070CF1-FD00-DC0D-8AF4-6246675AEB2A}"/>
          </ac:spMkLst>
        </pc:spChg>
        <pc:spChg chg="del">
          <ac:chgData name="Lal, Sreeyuth" userId="f853d36e-1b73-4cae-ad70-5987197b6023" providerId="ADAL" clId="{52EAFBE8-1A9C-469C-831A-493BCD5A4AC9}" dt="2024-08-26T15:29:16.208" v="200" actId="478"/>
          <ac:spMkLst>
            <pc:docMk/>
            <pc:sldMk cId="728187977" sldId="344"/>
            <ac:spMk id="8" creationId="{53C32EB1-C802-4608-30E2-414381A480CB}"/>
          </ac:spMkLst>
        </pc:spChg>
        <pc:spChg chg="del mod">
          <ac:chgData name="Lal, Sreeyuth" userId="f853d36e-1b73-4cae-ad70-5987197b6023" providerId="ADAL" clId="{52EAFBE8-1A9C-469C-831A-493BCD5A4AC9}" dt="2024-08-26T15:29:14.251" v="199" actId="478"/>
          <ac:spMkLst>
            <pc:docMk/>
            <pc:sldMk cId="728187977" sldId="344"/>
            <ac:spMk id="12" creationId="{6C2DA17D-F16C-A941-A346-86EDEF1597B7}"/>
          </ac:spMkLst>
        </pc:spChg>
        <pc:picChg chg="del">
          <ac:chgData name="Lal, Sreeyuth" userId="f853d36e-1b73-4cae-ad70-5987197b6023" providerId="ADAL" clId="{52EAFBE8-1A9C-469C-831A-493BCD5A4AC9}" dt="2024-08-26T15:29:12.316" v="198" actId="478"/>
          <ac:picMkLst>
            <pc:docMk/>
            <pc:sldMk cId="728187977" sldId="344"/>
            <ac:picMk id="7" creationId="{F882AA51-F11F-A353-45DD-76A23259317A}"/>
          </ac:picMkLst>
        </pc:picChg>
        <pc:picChg chg="add mod">
          <ac:chgData name="Lal, Sreeyuth" userId="f853d36e-1b73-4cae-ad70-5987197b6023" providerId="ADAL" clId="{52EAFBE8-1A9C-469C-831A-493BCD5A4AC9}" dt="2024-08-26T16:37:15.231" v="772" actId="14100"/>
          <ac:picMkLst>
            <pc:docMk/>
            <pc:sldMk cId="728187977" sldId="344"/>
            <ac:picMk id="9" creationId="{61363E2E-9308-1AE4-C9BD-E2A53B343D01}"/>
          </ac:picMkLst>
        </pc:picChg>
        <pc:picChg chg="del">
          <ac:chgData name="Lal, Sreeyuth" userId="f853d36e-1b73-4cae-ad70-5987197b6023" providerId="ADAL" clId="{52EAFBE8-1A9C-469C-831A-493BCD5A4AC9}" dt="2024-08-26T15:29:09.438" v="196" actId="478"/>
          <ac:picMkLst>
            <pc:docMk/>
            <pc:sldMk cId="728187977" sldId="344"/>
            <ac:picMk id="10" creationId="{75045285-1B94-4CF4-B376-B136D824FF37}"/>
          </ac:picMkLst>
        </pc:picChg>
        <pc:picChg chg="add mod">
          <ac:chgData name="Lal, Sreeyuth" userId="f853d36e-1b73-4cae-ad70-5987197b6023" providerId="ADAL" clId="{52EAFBE8-1A9C-469C-831A-493BCD5A4AC9}" dt="2024-08-26T16:37:21.812" v="779" actId="1076"/>
          <ac:picMkLst>
            <pc:docMk/>
            <pc:sldMk cId="728187977" sldId="344"/>
            <ac:picMk id="13" creationId="{0462A150-2610-8C3B-8B28-6149A31E264D}"/>
          </ac:picMkLst>
        </pc:picChg>
      </pc:sldChg>
      <pc:sldChg chg="del">
        <pc:chgData name="Lal, Sreeyuth" userId="f853d36e-1b73-4cae-ad70-5987197b6023" providerId="ADAL" clId="{52EAFBE8-1A9C-469C-831A-493BCD5A4AC9}" dt="2024-08-26T15:25:29.825" v="134" actId="47"/>
        <pc:sldMkLst>
          <pc:docMk/>
          <pc:sldMk cId="3475287047" sldId="344"/>
        </pc:sldMkLst>
      </pc:sldChg>
      <pc:sldChg chg="addSp delSp modSp add mod">
        <pc:chgData name="Lal, Sreeyuth" userId="f853d36e-1b73-4cae-ad70-5987197b6023" providerId="ADAL" clId="{52EAFBE8-1A9C-469C-831A-493BCD5A4AC9}" dt="2024-08-26T21:01:50.899" v="3328" actId="20577"/>
        <pc:sldMkLst>
          <pc:docMk/>
          <pc:sldMk cId="3445036219" sldId="345"/>
        </pc:sldMkLst>
        <pc:spChg chg="mod">
          <ac:chgData name="Lal, Sreeyuth" userId="f853d36e-1b73-4cae-ad70-5987197b6023" providerId="ADAL" clId="{52EAFBE8-1A9C-469C-831A-493BCD5A4AC9}" dt="2024-08-26T21:01:38.889" v="3300" actId="20577"/>
          <ac:spMkLst>
            <pc:docMk/>
            <pc:sldMk cId="3445036219" sldId="345"/>
            <ac:spMk id="2" creationId="{BE7749C0-E15C-C245-8519-C6A329B52D27}"/>
          </ac:spMkLst>
        </pc:spChg>
        <pc:spChg chg="mod">
          <ac:chgData name="Lal, Sreeyuth" userId="f853d36e-1b73-4cae-ad70-5987197b6023" providerId="ADAL" clId="{52EAFBE8-1A9C-469C-831A-493BCD5A4AC9}" dt="2024-08-26T18:58:35.863" v="1990" actId="1076"/>
          <ac:spMkLst>
            <pc:docMk/>
            <pc:sldMk cId="3445036219" sldId="345"/>
            <ac:spMk id="4" creationId="{443CD459-25F4-5435-0024-977F0435145D}"/>
          </ac:spMkLst>
        </pc:spChg>
        <pc:spChg chg="add mod">
          <ac:chgData name="Lal, Sreeyuth" userId="f853d36e-1b73-4cae-ad70-5987197b6023" providerId="ADAL" clId="{52EAFBE8-1A9C-469C-831A-493BCD5A4AC9}" dt="2024-08-26T18:40:01.504" v="1821" actId="1076"/>
          <ac:spMkLst>
            <pc:docMk/>
            <pc:sldMk cId="3445036219" sldId="345"/>
            <ac:spMk id="5" creationId="{B4F1FB3C-5EB4-5C05-2967-60E2572B8256}"/>
          </ac:spMkLst>
        </pc:spChg>
        <pc:spChg chg="del">
          <ac:chgData name="Lal, Sreeyuth" userId="f853d36e-1b73-4cae-ad70-5987197b6023" providerId="ADAL" clId="{52EAFBE8-1A9C-469C-831A-493BCD5A4AC9}" dt="2024-08-26T18:37:32.587" v="1779" actId="478"/>
          <ac:spMkLst>
            <pc:docMk/>
            <pc:sldMk cId="3445036219" sldId="345"/>
            <ac:spMk id="7" creationId="{00000000-0000-0000-0000-000000000000}"/>
          </ac:spMkLst>
        </pc:spChg>
        <pc:spChg chg="del">
          <ac:chgData name="Lal, Sreeyuth" userId="f853d36e-1b73-4cae-ad70-5987197b6023" providerId="ADAL" clId="{52EAFBE8-1A9C-469C-831A-493BCD5A4AC9}" dt="2024-08-26T18:38:11.420" v="1799" actId="478"/>
          <ac:spMkLst>
            <pc:docMk/>
            <pc:sldMk cId="3445036219" sldId="345"/>
            <ac:spMk id="8" creationId="{D1A87CC7-A846-FFB3-5FBB-9B61428A693C}"/>
          </ac:spMkLst>
        </pc:spChg>
        <pc:spChg chg="del">
          <ac:chgData name="Lal, Sreeyuth" userId="f853d36e-1b73-4cae-ad70-5987197b6023" providerId="ADAL" clId="{52EAFBE8-1A9C-469C-831A-493BCD5A4AC9}" dt="2024-08-26T18:37:23.630" v="1776" actId="478"/>
          <ac:spMkLst>
            <pc:docMk/>
            <pc:sldMk cId="3445036219" sldId="345"/>
            <ac:spMk id="10" creationId="{C4FF240D-B0E7-197A-F2BE-DEDCAD8B59A9}"/>
          </ac:spMkLst>
        </pc:spChg>
        <pc:spChg chg="del">
          <ac:chgData name="Lal, Sreeyuth" userId="f853d36e-1b73-4cae-ad70-5987197b6023" providerId="ADAL" clId="{52EAFBE8-1A9C-469C-831A-493BCD5A4AC9}" dt="2024-08-26T18:37:21.321" v="1774" actId="478"/>
          <ac:spMkLst>
            <pc:docMk/>
            <pc:sldMk cId="3445036219" sldId="345"/>
            <ac:spMk id="11" creationId="{00000000-0000-0000-0000-000000000000}"/>
          </ac:spMkLst>
        </pc:spChg>
        <pc:spChg chg="add mod">
          <ac:chgData name="Lal, Sreeyuth" userId="f853d36e-1b73-4cae-ad70-5987197b6023" providerId="ADAL" clId="{52EAFBE8-1A9C-469C-831A-493BCD5A4AC9}" dt="2024-08-26T18:43:18.448" v="1869" actId="1076"/>
          <ac:spMkLst>
            <pc:docMk/>
            <pc:sldMk cId="3445036219" sldId="345"/>
            <ac:spMk id="12" creationId="{12946B85-B5E1-0E25-7A32-176231838CF0}"/>
          </ac:spMkLst>
        </pc:spChg>
        <pc:spChg chg="mod">
          <ac:chgData name="Lal, Sreeyuth" userId="f853d36e-1b73-4cae-ad70-5987197b6023" providerId="ADAL" clId="{52EAFBE8-1A9C-469C-831A-493BCD5A4AC9}" dt="2024-08-26T21:01:50.899" v="3328" actId="20577"/>
          <ac:spMkLst>
            <pc:docMk/>
            <pc:sldMk cId="3445036219" sldId="345"/>
            <ac:spMk id="14" creationId="{88DB70F5-608F-7344-809C-1C024D5F893F}"/>
          </ac:spMkLst>
        </pc:spChg>
        <pc:spChg chg="del">
          <ac:chgData name="Lal, Sreeyuth" userId="f853d36e-1b73-4cae-ad70-5987197b6023" providerId="ADAL" clId="{52EAFBE8-1A9C-469C-831A-493BCD5A4AC9}" dt="2024-08-26T18:37:32.587" v="1779" actId="478"/>
          <ac:spMkLst>
            <pc:docMk/>
            <pc:sldMk cId="3445036219" sldId="345"/>
            <ac:spMk id="16" creationId="{84479AFB-43CF-CB22-DD37-CD2704ABC70F}"/>
          </ac:spMkLst>
        </pc:spChg>
        <pc:spChg chg="del">
          <ac:chgData name="Lal, Sreeyuth" userId="f853d36e-1b73-4cae-ad70-5987197b6023" providerId="ADAL" clId="{52EAFBE8-1A9C-469C-831A-493BCD5A4AC9}" dt="2024-08-26T18:37:34.423" v="1780" actId="478"/>
          <ac:spMkLst>
            <pc:docMk/>
            <pc:sldMk cId="3445036219" sldId="345"/>
            <ac:spMk id="18" creationId="{27E8D9C2-2AD2-67D0-03DC-06B26BA0B65E}"/>
          </ac:spMkLst>
        </pc:spChg>
        <pc:spChg chg="add mod">
          <ac:chgData name="Lal, Sreeyuth" userId="f853d36e-1b73-4cae-ad70-5987197b6023" providerId="ADAL" clId="{52EAFBE8-1A9C-469C-831A-493BCD5A4AC9}" dt="2024-08-26T18:43:14.162" v="1868" actId="1076"/>
          <ac:spMkLst>
            <pc:docMk/>
            <pc:sldMk cId="3445036219" sldId="345"/>
            <ac:spMk id="20" creationId="{5B609A52-307A-FC89-7E9A-248D3DDA6C80}"/>
          </ac:spMkLst>
        </pc:spChg>
        <pc:spChg chg="add mod">
          <ac:chgData name="Lal, Sreeyuth" userId="f853d36e-1b73-4cae-ad70-5987197b6023" providerId="ADAL" clId="{52EAFBE8-1A9C-469C-831A-493BCD5A4AC9}" dt="2024-08-26T18:43:47.434" v="1872" actId="1076"/>
          <ac:spMkLst>
            <pc:docMk/>
            <pc:sldMk cId="3445036219" sldId="345"/>
            <ac:spMk id="22" creationId="{CA9D1BDD-7180-A8BD-152A-F7A6781909AB}"/>
          </ac:spMkLst>
        </pc:spChg>
        <pc:spChg chg="del">
          <ac:chgData name="Lal, Sreeyuth" userId="f853d36e-1b73-4cae-ad70-5987197b6023" providerId="ADAL" clId="{52EAFBE8-1A9C-469C-831A-493BCD5A4AC9}" dt="2024-08-26T18:37:25.549" v="1777" actId="478"/>
          <ac:spMkLst>
            <pc:docMk/>
            <pc:sldMk cId="3445036219" sldId="345"/>
            <ac:spMk id="23" creationId="{83F17734-9EA1-4E42-C42C-2630626827DB}"/>
          </ac:spMkLst>
        </pc:spChg>
        <pc:spChg chg="add mod">
          <ac:chgData name="Lal, Sreeyuth" userId="f853d36e-1b73-4cae-ad70-5987197b6023" providerId="ADAL" clId="{52EAFBE8-1A9C-469C-831A-493BCD5A4AC9}" dt="2024-08-26T18:58:24.957" v="1988" actId="14100"/>
          <ac:spMkLst>
            <pc:docMk/>
            <pc:sldMk cId="3445036219" sldId="345"/>
            <ac:spMk id="24" creationId="{B2A0FF28-9B19-CACD-6209-779499C9BF75}"/>
          </ac:spMkLst>
        </pc:spChg>
        <pc:picChg chg="del">
          <ac:chgData name="Lal, Sreeyuth" userId="f853d36e-1b73-4cae-ad70-5987197b6023" providerId="ADAL" clId="{52EAFBE8-1A9C-469C-831A-493BCD5A4AC9}" dt="2024-08-26T18:37:29.849" v="1778" actId="478"/>
          <ac:picMkLst>
            <pc:docMk/>
            <pc:sldMk cId="3445036219" sldId="345"/>
            <ac:picMk id="3" creationId="{968F74B3-6D24-271B-2F1F-3FD6705E58FD}"/>
          </ac:picMkLst>
        </pc:picChg>
        <pc:picChg chg="del">
          <ac:chgData name="Lal, Sreeyuth" userId="f853d36e-1b73-4cae-ad70-5987197b6023" providerId="ADAL" clId="{52EAFBE8-1A9C-469C-831A-493BCD5A4AC9}" dt="2024-08-26T18:37:21.915" v="1775" actId="478"/>
          <ac:picMkLst>
            <pc:docMk/>
            <pc:sldMk cId="3445036219" sldId="345"/>
            <ac:picMk id="6" creationId="{00000000-0000-0000-0000-000000000000}"/>
          </ac:picMkLst>
        </pc:picChg>
        <pc:cxnChg chg="del">
          <ac:chgData name="Lal, Sreeyuth" userId="f853d36e-1b73-4cae-ad70-5987197b6023" providerId="ADAL" clId="{52EAFBE8-1A9C-469C-831A-493BCD5A4AC9}" dt="2024-08-26T18:37:25.549" v="1777" actId="478"/>
          <ac:cxnSpMkLst>
            <pc:docMk/>
            <pc:sldMk cId="3445036219" sldId="345"/>
            <ac:cxnSpMk id="9" creationId="{5E8B26DD-0A2C-9AF7-5C6E-393275C96C08}"/>
          </ac:cxnSpMkLst>
        </pc:cxnChg>
        <pc:cxnChg chg="del">
          <ac:chgData name="Lal, Sreeyuth" userId="f853d36e-1b73-4cae-ad70-5987197b6023" providerId="ADAL" clId="{52EAFBE8-1A9C-469C-831A-493BCD5A4AC9}" dt="2024-08-26T18:37:32.587" v="1779" actId="478"/>
          <ac:cxnSpMkLst>
            <pc:docMk/>
            <pc:sldMk cId="3445036219" sldId="345"/>
            <ac:cxnSpMk id="13" creationId="{CA5CA9E3-6126-85DB-E043-23EAB6F2CA49}"/>
          </ac:cxnSpMkLst>
        </pc:cxnChg>
        <pc:cxnChg chg="add mod">
          <ac:chgData name="Lal, Sreeyuth" userId="f853d36e-1b73-4cae-ad70-5987197b6023" providerId="ADAL" clId="{52EAFBE8-1A9C-469C-831A-493BCD5A4AC9}" dt="2024-08-26T18:58:31.477" v="1989" actId="1076"/>
          <ac:cxnSpMkLst>
            <pc:docMk/>
            <pc:sldMk cId="3445036219" sldId="345"/>
            <ac:cxnSpMk id="17" creationId="{33A4FF64-73ED-A444-CF5C-4B2779AA6737}"/>
          </ac:cxnSpMkLst>
        </pc:cxnChg>
      </pc:sldChg>
      <pc:sldChg chg="addSp delSp modSp add mod">
        <pc:chgData name="Lal, Sreeyuth" userId="f853d36e-1b73-4cae-ad70-5987197b6023" providerId="ADAL" clId="{52EAFBE8-1A9C-469C-831A-493BCD5A4AC9}" dt="2024-08-26T19:32:45.653" v="2754" actId="14100"/>
        <pc:sldMkLst>
          <pc:docMk/>
          <pc:sldMk cId="2462297373" sldId="346"/>
        </pc:sldMkLst>
        <pc:spChg chg="mod">
          <ac:chgData name="Lal, Sreeyuth" userId="f853d36e-1b73-4cae-ad70-5987197b6023" providerId="ADAL" clId="{52EAFBE8-1A9C-469C-831A-493BCD5A4AC9}" dt="2024-08-26T19:10:25.952" v="2238" actId="1076"/>
          <ac:spMkLst>
            <pc:docMk/>
            <pc:sldMk cId="2462297373" sldId="346"/>
            <ac:spMk id="2" creationId="{BE7749C0-E15C-C245-8519-C6A329B52D27}"/>
          </ac:spMkLst>
        </pc:spChg>
        <pc:spChg chg="del">
          <ac:chgData name="Lal, Sreeyuth" userId="f853d36e-1b73-4cae-ad70-5987197b6023" providerId="ADAL" clId="{52EAFBE8-1A9C-469C-831A-493BCD5A4AC9}" dt="2024-08-26T19:00:19.613" v="2014" actId="478"/>
          <ac:spMkLst>
            <pc:docMk/>
            <pc:sldMk cId="2462297373" sldId="346"/>
            <ac:spMk id="11" creationId="{E282315B-1FE8-E4AA-F0E7-6F4705A3788E}"/>
          </ac:spMkLst>
        </pc:spChg>
        <pc:spChg chg="del">
          <ac:chgData name="Lal, Sreeyuth" userId="f853d36e-1b73-4cae-ad70-5987197b6023" providerId="ADAL" clId="{52EAFBE8-1A9C-469C-831A-493BCD5A4AC9}" dt="2024-08-26T19:00:23.803" v="2018" actId="478"/>
          <ac:spMkLst>
            <pc:docMk/>
            <pc:sldMk cId="2462297373" sldId="346"/>
            <ac:spMk id="18" creationId="{C13A4095-53E9-7173-03F0-30EFB5A6ABA0}"/>
          </ac:spMkLst>
        </pc:spChg>
        <pc:spChg chg="del">
          <ac:chgData name="Lal, Sreeyuth" userId="f853d36e-1b73-4cae-ad70-5987197b6023" providerId="ADAL" clId="{52EAFBE8-1A9C-469C-831A-493BCD5A4AC9}" dt="2024-08-26T19:00:17.917" v="2013" actId="478"/>
          <ac:spMkLst>
            <pc:docMk/>
            <pc:sldMk cId="2462297373" sldId="346"/>
            <ac:spMk id="23" creationId="{B3A9C55F-9E56-0E20-55A0-900B9277044B}"/>
          </ac:spMkLst>
        </pc:spChg>
        <pc:spChg chg="del">
          <ac:chgData name="Lal, Sreeyuth" userId="f853d36e-1b73-4cae-ad70-5987197b6023" providerId="ADAL" clId="{52EAFBE8-1A9C-469C-831A-493BCD5A4AC9}" dt="2024-08-26T19:00:22.154" v="2016" actId="478"/>
          <ac:spMkLst>
            <pc:docMk/>
            <pc:sldMk cId="2462297373" sldId="346"/>
            <ac:spMk id="27" creationId="{2CA3A1D1-454F-2079-0372-A77476C36043}"/>
          </ac:spMkLst>
        </pc:spChg>
        <pc:spChg chg="add mod">
          <ac:chgData name="Lal, Sreeyuth" userId="f853d36e-1b73-4cae-ad70-5987197b6023" providerId="ADAL" clId="{52EAFBE8-1A9C-469C-831A-493BCD5A4AC9}" dt="2024-08-26T19:10:57.475" v="2254" actId="115"/>
          <ac:spMkLst>
            <pc:docMk/>
            <pc:sldMk cId="2462297373" sldId="346"/>
            <ac:spMk id="29" creationId="{E944180A-0FD4-272C-A9B5-D8266A2F646F}"/>
          </ac:spMkLst>
        </pc:spChg>
        <pc:spChg chg="add mod">
          <ac:chgData name="Lal, Sreeyuth" userId="f853d36e-1b73-4cae-ad70-5987197b6023" providerId="ADAL" clId="{52EAFBE8-1A9C-469C-831A-493BCD5A4AC9}" dt="2024-08-26T19:11:05.382" v="2260" actId="20577"/>
          <ac:spMkLst>
            <pc:docMk/>
            <pc:sldMk cId="2462297373" sldId="346"/>
            <ac:spMk id="30" creationId="{3A46D28B-5782-D698-F12A-308429B91C61}"/>
          </ac:spMkLst>
        </pc:spChg>
        <pc:spChg chg="add mod">
          <ac:chgData name="Lal, Sreeyuth" userId="f853d36e-1b73-4cae-ad70-5987197b6023" providerId="ADAL" clId="{52EAFBE8-1A9C-469C-831A-493BCD5A4AC9}" dt="2024-08-26T19:11:12.747" v="2269" actId="20577"/>
          <ac:spMkLst>
            <pc:docMk/>
            <pc:sldMk cId="2462297373" sldId="346"/>
            <ac:spMk id="31" creationId="{4D576676-A53E-83FA-5126-8C75E69074F3}"/>
          </ac:spMkLst>
        </pc:spChg>
        <pc:spChg chg="add mod">
          <ac:chgData name="Lal, Sreeyuth" userId="f853d36e-1b73-4cae-ad70-5987197b6023" providerId="ADAL" clId="{52EAFBE8-1A9C-469C-831A-493BCD5A4AC9}" dt="2024-08-26T19:32:08.976" v="2748" actId="14100"/>
          <ac:spMkLst>
            <pc:docMk/>
            <pc:sldMk cId="2462297373" sldId="346"/>
            <ac:spMk id="32" creationId="{8E26EB54-1E3A-90EA-4120-C87A846C2E35}"/>
          </ac:spMkLst>
        </pc:spChg>
        <pc:spChg chg="add mod">
          <ac:chgData name="Lal, Sreeyuth" userId="f853d36e-1b73-4cae-ad70-5987197b6023" providerId="ADAL" clId="{52EAFBE8-1A9C-469C-831A-493BCD5A4AC9}" dt="2024-08-26T19:32:45.653" v="2754" actId="14100"/>
          <ac:spMkLst>
            <pc:docMk/>
            <pc:sldMk cId="2462297373" sldId="346"/>
            <ac:spMk id="33" creationId="{A6E2229B-0ABF-2EE7-915F-6A7E3D4CDAA7}"/>
          </ac:spMkLst>
        </pc:spChg>
        <pc:picChg chg="add del mod">
          <ac:chgData name="Lal, Sreeyuth" userId="f853d36e-1b73-4cae-ad70-5987197b6023" providerId="ADAL" clId="{52EAFBE8-1A9C-469C-831A-493BCD5A4AC9}" dt="2024-08-26T19:04:34.223" v="2149" actId="478"/>
          <ac:picMkLst>
            <pc:docMk/>
            <pc:sldMk cId="2462297373" sldId="346"/>
            <ac:picMk id="3" creationId="{FFF1BF1C-55B4-868A-BE82-9FD1E7416A92}"/>
          </ac:picMkLst>
        </pc:picChg>
        <pc:picChg chg="del">
          <ac:chgData name="Lal, Sreeyuth" userId="f853d36e-1b73-4cae-ad70-5987197b6023" providerId="ADAL" clId="{52EAFBE8-1A9C-469C-831A-493BCD5A4AC9}" dt="2024-08-26T19:00:20.714" v="2015" actId="478"/>
          <ac:picMkLst>
            <pc:docMk/>
            <pc:sldMk cId="2462297373" sldId="346"/>
            <ac:picMk id="4" creationId="{6A64A33F-9061-30CD-FBB9-8B9D7E420BE9}"/>
          </ac:picMkLst>
        </pc:picChg>
        <pc:picChg chg="del">
          <ac:chgData name="Lal, Sreeyuth" userId="f853d36e-1b73-4cae-ad70-5987197b6023" providerId="ADAL" clId="{52EAFBE8-1A9C-469C-831A-493BCD5A4AC9}" dt="2024-08-26T19:00:15.441" v="2011" actId="478"/>
          <ac:picMkLst>
            <pc:docMk/>
            <pc:sldMk cId="2462297373" sldId="346"/>
            <ac:picMk id="6" creationId="{344C1F97-6195-2FE5-DB3A-6FB4102E11A5}"/>
          </ac:picMkLst>
        </pc:picChg>
        <pc:picChg chg="add mod">
          <ac:chgData name="Lal, Sreeyuth" userId="f853d36e-1b73-4cae-ad70-5987197b6023" providerId="ADAL" clId="{52EAFBE8-1A9C-469C-831A-493BCD5A4AC9}" dt="2024-08-26T19:32:17.328" v="2750" actId="1076"/>
          <ac:picMkLst>
            <pc:docMk/>
            <pc:sldMk cId="2462297373" sldId="346"/>
            <ac:picMk id="7" creationId="{2557BB0F-3127-1401-188D-81E8883A2981}"/>
          </ac:picMkLst>
        </pc:picChg>
        <pc:picChg chg="add mod">
          <ac:chgData name="Lal, Sreeyuth" userId="f853d36e-1b73-4cae-ad70-5987197b6023" providerId="ADAL" clId="{52EAFBE8-1A9C-469C-831A-493BCD5A4AC9}" dt="2024-08-26T19:32:24.655" v="2751" actId="1076"/>
          <ac:picMkLst>
            <pc:docMk/>
            <pc:sldMk cId="2462297373" sldId="346"/>
            <ac:picMk id="9" creationId="{158D73E5-BD1A-24A6-EEE4-C31122C22DEA}"/>
          </ac:picMkLst>
        </pc:picChg>
        <pc:picChg chg="add mod">
          <ac:chgData name="Lal, Sreeyuth" userId="f853d36e-1b73-4cae-ad70-5987197b6023" providerId="ADAL" clId="{52EAFBE8-1A9C-469C-831A-493BCD5A4AC9}" dt="2024-08-26T19:32:27.960" v="2752" actId="1076"/>
          <ac:picMkLst>
            <pc:docMk/>
            <pc:sldMk cId="2462297373" sldId="346"/>
            <ac:picMk id="12" creationId="{9AB487C8-2C7E-55E7-3098-31CA4C3216AF}"/>
          </ac:picMkLst>
        </pc:picChg>
        <pc:picChg chg="add mod">
          <ac:chgData name="Lal, Sreeyuth" userId="f853d36e-1b73-4cae-ad70-5987197b6023" providerId="ADAL" clId="{52EAFBE8-1A9C-469C-831A-493BCD5A4AC9}" dt="2024-08-26T19:08:43.749" v="2220" actId="1035"/>
          <ac:picMkLst>
            <pc:docMk/>
            <pc:sldMk cId="2462297373" sldId="346"/>
            <ac:picMk id="14" creationId="{5ECECC7B-E544-F003-C99F-E3F1D721EA57}"/>
          </ac:picMkLst>
        </pc:picChg>
        <pc:picChg chg="add del mod">
          <ac:chgData name="Lal, Sreeyuth" userId="f853d36e-1b73-4cae-ad70-5987197b6023" providerId="ADAL" clId="{52EAFBE8-1A9C-469C-831A-493BCD5A4AC9}" dt="2024-08-26T19:07:55.216" v="2209" actId="478"/>
          <ac:picMkLst>
            <pc:docMk/>
            <pc:sldMk cId="2462297373" sldId="346"/>
            <ac:picMk id="16" creationId="{FD82F54A-2FBF-C0B2-88EF-59A0E9D0237F}"/>
          </ac:picMkLst>
        </pc:picChg>
        <pc:picChg chg="add mod">
          <ac:chgData name="Lal, Sreeyuth" userId="f853d36e-1b73-4cae-ad70-5987197b6023" providerId="ADAL" clId="{52EAFBE8-1A9C-469C-831A-493BCD5A4AC9}" dt="2024-08-26T19:10:15.011" v="2237" actId="14826"/>
          <ac:picMkLst>
            <pc:docMk/>
            <pc:sldMk cId="2462297373" sldId="346"/>
            <ac:picMk id="20" creationId="{04A9613D-EAFE-FA7A-2B98-A025B663F8E9}"/>
          </ac:picMkLst>
        </pc:picChg>
        <pc:picChg chg="add mod">
          <ac:chgData name="Lal, Sreeyuth" userId="f853d36e-1b73-4cae-ad70-5987197b6023" providerId="ADAL" clId="{52EAFBE8-1A9C-469C-831A-493BCD5A4AC9}" dt="2024-08-26T19:09:14.396" v="2227" actId="1076"/>
          <ac:picMkLst>
            <pc:docMk/>
            <pc:sldMk cId="2462297373" sldId="346"/>
            <ac:picMk id="22" creationId="{142DE981-8C15-7302-E025-C487072B884B}"/>
          </ac:picMkLst>
        </pc:picChg>
        <pc:picChg chg="add mod">
          <ac:chgData name="Lal, Sreeyuth" userId="f853d36e-1b73-4cae-ad70-5987197b6023" providerId="ADAL" clId="{52EAFBE8-1A9C-469C-831A-493BCD5A4AC9}" dt="2024-08-26T19:09:52.340" v="2236" actId="1076"/>
          <ac:picMkLst>
            <pc:docMk/>
            <pc:sldMk cId="2462297373" sldId="346"/>
            <ac:picMk id="26" creationId="{2FB003D4-B4F7-BDAB-BD83-8F33FEC75D35}"/>
          </ac:picMkLst>
        </pc:picChg>
        <pc:cxnChg chg="del">
          <ac:chgData name="Lal, Sreeyuth" userId="f853d36e-1b73-4cae-ad70-5987197b6023" providerId="ADAL" clId="{52EAFBE8-1A9C-469C-831A-493BCD5A4AC9}" dt="2024-08-26T19:00:24.622" v="2019" actId="478"/>
          <ac:cxnSpMkLst>
            <pc:docMk/>
            <pc:sldMk cId="2462297373" sldId="346"/>
            <ac:cxnSpMk id="19" creationId="{9D1BC528-3C60-2AEA-882B-7619562D5110}"/>
          </ac:cxnSpMkLst>
        </pc:cxnChg>
        <pc:cxnChg chg="del">
          <ac:chgData name="Lal, Sreeyuth" userId="f853d36e-1b73-4cae-ad70-5987197b6023" providerId="ADAL" clId="{52EAFBE8-1A9C-469C-831A-493BCD5A4AC9}" dt="2024-08-26T19:00:16.553" v="2012" actId="478"/>
          <ac:cxnSpMkLst>
            <pc:docMk/>
            <pc:sldMk cId="2462297373" sldId="346"/>
            <ac:cxnSpMk id="24" creationId="{7C3CF699-E237-E90F-901B-9CE16EF3ABEA}"/>
          </ac:cxnSpMkLst>
        </pc:cxnChg>
        <pc:cxnChg chg="del">
          <ac:chgData name="Lal, Sreeyuth" userId="f853d36e-1b73-4cae-ad70-5987197b6023" providerId="ADAL" clId="{52EAFBE8-1A9C-469C-831A-493BCD5A4AC9}" dt="2024-08-26T19:00:22.881" v="2017" actId="478"/>
          <ac:cxnSpMkLst>
            <pc:docMk/>
            <pc:sldMk cId="2462297373" sldId="346"/>
            <ac:cxnSpMk id="28" creationId="{62A6A49D-0B18-1B1F-AD2F-5CAC8EBB0B39}"/>
          </ac:cxnSpMkLst>
        </pc:cxnChg>
      </pc:sldChg>
      <pc:sldChg chg="addSp delSp modSp add del mod">
        <pc:chgData name="Lal, Sreeyuth" userId="f853d36e-1b73-4cae-ad70-5987197b6023" providerId="ADAL" clId="{52EAFBE8-1A9C-469C-831A-493BCD5A4AC9}" dt="2024-08-26T19:24:59.885" v="2695" actId="47"/>
        <pc:sldMkLst>
          <pc:docMk/>
          <pc:sldMk cId="194023663" sldId="347"/>
        </pc:sldMkLst>
        <pc:spChg chg="mod">
          <ac:chgData name="Lal, Sreeyuth" userId="f853d36e-1b73-4cae-ad70-5987197b6023" providerId="ADAL" clId="{52EAFBE8-1A9C-469C-831A-493BCD5A4AC9}" dt="2024-08-26T19:12:19.319" v="2296" actId="1076"/>
          <ac:spMkLst>
            <pc:docMk/>
            <pc:sldMk cId="194023663" sldId="347"/>
            <ac:spMk id="2" creationId="{BE7749C0-E15C-C245-8519-C6A329B52D27}"/>
          </ac:spMkLst>
        </pc:spChg>
        <pc:picChg chg="del">
          <ac:chgData name="Lal, Sreeyuth" userId="f853d36e-1b73-4cae-ad70-5987197b6023" providerId="ADAL" clId="{52EAFBE8-1A9C-469C-831A-493BCD5A4AC9}" dt="2024-08-26T19:02:26.401" v="2029" actId="478"/>
          <ac:picMkLst>
            <pc:docMk/>
            <pc:sldMk cId="194023663" sldId="347"/>
            <ac:picMk id="3" creationId="{FFF1BF1C-55B4-868A-BE82-9FD1E7416A92}"/>
          </ac:picMkLst>
        </pc:picChg>
        <pc:picChg chg="add mod">
          <ac:chgData name="Lal, Sreeyuth" userId="f853d36e-1b73-4cae-ad70-5987197b6023" providerId="ADAL" clId="{52EAFBE8-1A9C-469C-831A-493BCD5A4AC9}" dt="2024-08-26T19:15:01.365" v="2302" actId="1076"/>
          <ac:picMkLst>
            <pc:docMk/>
            <pc:sldMk cId="194023663" sldId="347"/>
            <ac:picMk id="4" creationId="{3FC83A2F-AB4E-2EB9-3CD5-EBFFBF008095}"/>
          </ac:picMkLst>
        </pc:picChg>
      </pc:sldChg>
      <pc:sldChg chg="addSp modSp add mod">
        <pc:chgData name="Lal, Sreeyuth" userId="f853d36e-1b73-4cae-ad70-5987197b6023" providerId="ADAL" clId="{52EAFBE8-1A9C-469C-831A-493BCD5A4AC9}" dt="2024-08-26T20:59:02.314" v="3285" actId="20577"/>
        <pc:sldMkLst>
          <pc:docMk/>
          <pc:sldMk cId="1734389159" sldId="348"/>
        </pc:sldMkLst>
        <pc:spChg chg="add mod">
          <ac:chgData name="Lal, Sreeyuth" userId="f853d36e-1b73-4cae-ad70-5987197b6023" providerId="ADAL" clId="{52EAFBE8-1A9C-469C-831A-493BCD5A4AC9}" dt="2024-08-26T19:15:37.032" v="2308"/>
          <ac:spMkLst>
            <pc:docMk/>
            <pc:sldMk cId="1734389159" sldId="348"/>
            <ac:spMk id="3" creationId="{8062CF60-5C95-74AC-8B7A-F5AA8C37E164}"/>
          </ac:spMkLst>
        </pc:spChg>
        <pc:spChg chg="add mod">
          <ac:chgData name="Lal, Sreeyuth" userId="f853d36e-1b73-4cae-ad70-5987197b6023" providerId="ADAL" clId="{52EAFBE8-1A9C-469C-831A-493BCD5A4AC9}" dt="2024-08-26T20:59:02.314" v="3285" actId="20577"/>
          <ac:spMkLst>
            <pc:docMk/>
            <pc:sldMk cId="1734389159" sldId="348"/>
            <ac:spMk id="5" creationId="{FA104177-0E6B-555D-713A-95BD47DF88FC}"/>
          </ac:spMkLst>
        </pc:spChg>
        <pc:picChg chg="mod">
          <ac:chgData name="Lal, Sreeyuth" userId="f853d36e-1b73-4cae-ad70-5987197b6023" providerId="ADAL" clId="{52EAFBE8-1A9C-469C-831A-493BCD5A4AC9}" dt="2024-08-26T19:24:27.689" v="2692" actId="1076"/>
          <ac:picMkLst>
            <pc:docMk/>
            <pc:sldMk cId="1734389159" sldId="348"/>
            <ac:picMk id="4" creationId="{3FC83A2F-AB4E-2EB9-3CD5-EBFFBF008095}"/>
          </ac:picMkLst>
        </pc:picChg>
      </pc:sldChg>
      <pc:sldChg chg="addSp delSp modSp add mod">
        <pc:chgData name="Lal, Sreeyuth" userId="f853d36e-1b73-4cae-ad70-5987197b6023" providerId="ADAL" clId="{52EAFBE8-1A9C-469C-831A-493BCD5A4AC9}" dt="2024-08-26T20:59:41.660" v="3294" actId="1076"/>
        <pc:sldMkLst>
          <pc:docMk/>
          <pc:sldMk cId="770109025" sldId="349"/>
        </pc:sldMkLst>
        <pc:spChg chg="mod">
          <ac:chgData name="Lal, Sreeyuth" userId="f853d36e-1b73-4cae-ad70-5987197b6023" providerId="ADAL" clId="{52EAFBE8-1A9C-469C-831A-493BCD5A4AC9}" dt="2024-08-26T19:42:24.071" v="2772" actId="20577"/>
          <ac:spMkLst>
            <pc:docMk/>
            <pc:sldMk cId="770109025" sldId="349"/>
            <ac:spMk id="2" creationId="{BE7749C0-E15C-C245-8519-C6A329B52D27}"/>
          </ac:spMkLst>
        </pc:spChg>
        <pc:spChg chg="mod">
          <ac:chgData name="Lal, Sreeyuth" userId="f853d36e-1b73-4cae-ad70-5987197b6023" providerId="ADAL" clId="{52EAFBE8-1A9C-469C-831A-493BCD5A4AC9}" dt="2024-08-26T19:44:01.286" v="2794" actId="1076"/>
          <ac:spMkLst>
            <pc:docMk/>
            <pc:sldMk cId="770109025" sldId="349"/>
            <ac:spMk id="3" creationId="{A3A6D11A-E695-9B21-00CF-4D797B040011}"/>
          </ac:spMkLst>
        </pc:spChg>
        <pc:spChg chg="del">
          <ac:chgData name="Lal, Sreeyuth" userId="f853d36e-1b73-4cae-ad70-5987197b6023" providerId="ADAL" clId="{52EAFBE8-1A9C-469C-831A-493BCD5A4AC9}" dt="2024-08-26T19:42:33.218" v="2775" actId="478"/>
          <ac:spMkLst>
            <pc:docMk/>
            <pc:sldMk cId="770109025" sldId="349"/>
            <ac:spMk id="7" creationId="{FD065C35-7DE4-7AFC-9CE8-3B81B3F03306}"/>
          </ac:spMkLst>
        </pc:spChg>
        <pc:spChg chg="del">
          <ac:chgData name="Lal, Sreeyuth" userId="f853d36e-1b73-4cae-ad70-5987197b6023" providerId="ADAL" clId="{52EAFBE8-1A9C-469C-831A-493BCD5A4AC9}" dt="2024-08-26T19:42:27.664" v="2773" actId="478"/>
          <ac:spMkLst>
            <pc:docMk/>
            <pc:sldMk cId="770109025" sldId="349"/>
            <ac:spMk id="11" creationId="{E282315B-1FE8-E4AA-F0E7-6F4705A3788E}"/>
          </ac:spMkLst>
        </pc:spChg>
        <pc:spChg chg="add mod">
          <ac:chgData name="Lal, Sreeyuth" userId="f853d36e-1b73-4cae-ad70-5987197b6023" providerId="ADAL" clId="{52EAFBE8-1A9C-469C-831A-493BCD5A4AC9}" dt="2024-08-26T20:59:41.660" v="3294" actId="1076"/>
          <ac:spMkLst>
            <pc:docMk/>
            <pc:sldMk cId="770109025" sldId="349"/>
            <ac:spMk id="13" creationId="{B3E22293-D125-D7B9-6FE0-5CE9EA3FF694}"/>
          </ac:spMkLst>
        </pc:spChg>
        <pc:spChg chg="del">
          <ac:chgData name="Lal, Sreeyuth" userId="f853d36e-1b73-4cae-ad70-5987197b6023" providerId="ADAL" clId="{52EAFBE8-1A9C-469C-831A-493BCD5A4AC9}" dt="2024-08-26T19:42:36.513" v="2778" actId="478"/>
          <ac:spMkLst>
            <pc:docMk/>
            <pc:sldMk cId="770109025" sldId="349"/>
            <ac:spMk id="18" creationId="{C13A4095-53E9-7173-03F0-30EFB5A6ABA0}"/>
          </ac:spMkLst>
        </pc:spChg>
        <pc:picChg chg="del">
          <ac:chgData name="Lal, Sreeyuth" userId="f853d36e-1b73-4cae-ad70-5987197b6023" providerId="ADAL" clId="{52EAFBE8-1A9C-469C-831A-493BCD5A4AC9}" dt="2024-08-26T19:42:34.019" v="2776" actId="478"/>
          <ac:picMkLst>
            <pc:docMk/>
            <pc:sldMk cId="770109025" sldId="349"/>
            <ac:picMk id="4" creationId="{6A64A33F-9061-30CD-FBB9-8B9D7E420BE9}"/>
          </ac:picMkLst>
        </pc:picChg>
        <pc:picChg chg="del">
          <ac:chgData name="Lal, Sreeyuth" userId="f853d36e-1b73-4cae-ad70-5987197b6023" providerId="ADAL" clId="{52EAFBE8-1A9C-469C-831A-493BCD5A4AC9}" dt="2024-08-26T19:42:29.734" v="2774" actId="478"/>
          <ac:picMkLst>
            <pc:docMk/>
            <pc:sldMk cId="770109025" sldId="349"/>
            <ac:picMk id="6" creationId="{344C1F97-6195-2FE5-DB3A-6FB4102E11A5}"/>
          </ac:picMkLst>
        </pc:picChg>
        <pc:picChg chg="add mod ord">
          <ac:chgData name="Lal, Sreeyuth" userId="f853d36e-1b73-4cae-ad70-5987197b6023" providerId="ADAL" clId="{52EAFBE8-1A9C-469C-831A-493BCD5A4AC9}" dt="2024-08-26T19:43:55.406" v="2793" actId="1076"/>
          <ac:picMkLst>
            <pc:docMk/>
            <pc:sldMk cId="770109025" sldId="349"/>
            <ac:picMk id="10" creationId="{07042CC4-C47A-0D67-04B3-E049D1EE1B25}"/>
          </ac:picMkLst>
        </pc:picChg>
        <pc:cxnChg chg="mod">
          <ac:chgData name="Lal, Sreeyuth" userId="f853d36e-1b73-4cae-ad70-5987197b6023" providerId="ADAL" clId="{52EAFBE8-1A9C-469C-831A-493BCD5A4AC9}" dt="2024-08-26T19:44:05.239" v="2795" actId="1076"/>
          <ac:cxnSpMkLst>
            <pc:docMk/>
            <pc:sldMk cId="770109025" sldId="349"/>
            <ac:cxnSpMk id="5" creationId="{3A979666-A254-9959-0428-473B102E94FC}"/>
          </ac:cxnSpMkLst>
        </pc:cxnChg>
        <pc:cxnChg chg="del">
          <ac:chgData name="Lal, Sreeyuth" userId="f853d36e-1b73-4cae-ad70-5987197b6023" providerId="ADAL" clId="{52EAFBE8-1A9C-469C-831A-493BCD5A4AC9}" dt="2024-08-26T19:42:34.819" v="2777" actId="478"/>
          <ac:cxnSpMkLst>
            <pc:docMk/>
            <pc:sldMk cId="770109025" sldId="349"/>
            <ac:cxnSpMk id="8" creationId="{5AABD0CF-EB3F-FE04-3903-1A75DFA03516}"/>
          </ac:cxnSpMkLst>
        </pc:cxnChg>
        <pc:cxnChg chg="del">
          <ac:chgData name="Lal, Sreeyuth" userId="f853d36e-1b73-4cae-ad70-5987197b6023" providerId="ADAL" clId="{52EAFBE8-1A9C-469C-831A-493BCD5A4AC9}" dt="2024-08-26T19:42:36.513" v="2778" actId="478"/>
          <ac:cxnSpMkLst>
            <pc:docMk/>
            <pc:sldMk cId="770109025" sldId="349"/>
            <ac:cxnSpMk id="19" creationId="{9D1BC528-3C60-2AEA-882B-7619562D5110}"/>
          </ac:cxnSpMkLst>
        </pc:cxnChg>
      </pc:sldChg>
      <pc:sldChg chg="del">
        <pc:chgData name="Lal, Sreeyuth" userId="f853d36e-1b73-4cae-ad70-5987197b6023" providerId="ADAL" clId="{52EAFBE8-1A9C-469C-831A-493BCD5A4AC9}" dt="2024-08-26T15:25:31.389" v="135" actId="47"/>
        <pc:sldMkLst>
          <pc:docMk/>
          <pc:sldMk cId="904094729" sldId="363"/>
        </pc:sldMkLst>
      </pc:sldChg>
    </pc:docChg>
  </pc:docChgLst>
  <pc:docChgLst>
    <pc:chgData name="Hummel, David" userId="f1555c9c-c275-44eb-bea0-86a3e38241d2" providerId="ADAL" clId="{962F144F-6189-473D-8F37-2C29015F8DD7}"/>
    <pc:docChg chg="modSld">
      <pc:chgData name="Hummel, David" userId="f1555c9c-c275-44eb-bea0-86a3e38241d2" providerId="ADAL" clId="{962F144F-6189-473D-8F37-2C29015F8DD7}" dt="2024-09-17T18:11:15.184" v="0" actId="2711"/>
      <pc:docMkLst>
        <pc:docMk/>
      </pc:docMkLst>
      <pc:sldChg chg="modSp mod">
        <pc:chgData name="Hummel, David" userId="f1555c9c-c275-44eb-bea0-86a3e38241d2" providerId="ADAL" clId="{962F144F-6189-473D-8F37-2C29015F8DD7}" dt="2024-09-17T18:11:15.184" v="0" actId="2711"/>
        <pc:sldMkLst>
          <pc:docMk/>
          <pc:sldMk cId="1734389159" sldId="348"/>
        </pc:sldMkLst>
        <pc:spChg chg="mod">
          <ac:chgData name="Hummel, David" userId="f1555c9c-c275-44eb-bea0-86a3e38241d2" providerId="ADAL" clId="{962F144F-6189-473D-8F37-2C29015F8DD7}" dt="2024-09-17T18:11:15.184" v="0" actId="2711"/>
          <ac:spMkLst>
            <pc:docMk/>
            <pc:sldMk cId="1734389159" sldId="348"/>
            <ac:spMk id="5" creationId="{FA104177-0E6B-555D-713A-95BD47DF88FC}"/>
          </ac:spMkLst>
        </pc:spChg>
      </pc:sldChg>
    </pc:docChg>
  </pc:docChgLst>
  <pc:docChgLst>
    <pc:chgData name="Lal, Sreeyuth" userId="f853d36e-1b73-4cae-ad70-5987197b6023" providerId="ADAL" clId="{1BD7EF6D-2433-4D31-A10F-A551D8B0DB31}"/>
    <pc:docChg chg="undo custSel modSld">
      <pc:chgData name="Lal, Sreeyuth" userId="f853d36e-1b73-4cae-ad70-5987197b6023" providerId="ADAL" clId="{1BD7EF6D-2433-4D31-A10F-A551D8B0DB31}" dt="2024-09-17T17:22:57.594" v="189" actId="1076"/>
      <pc:docMkLst>
        <pc:docMk/>
      </pc:docMkLst>
      <pc:sldChg chg="modSp mod">
        <pc:chgData name="Lal, Sreeyuth" userId="f853d36e-1b73-4cae-ad70-5987197b6023" providerId="ADAL" clId="{1BD7EF6D-2433-4D31-A10F-A551D8B0DB31}" dt="2024-09-17T17:22:57.594" v="189" actId="1076"/>
        <pc:sldMkLst>
          <pc:docMk/>
          <pc:sldMk cId="1274146552" sldId="332"/>
        </pc:sldMkLst>
        <pc:spChg chg="mod">
          <ac:chgData name="Lal, Sreeyuth" userId="f853d36e-1b73-4cae-ad70-5987197b6023" providerId="ADAL" clId="{1BD7EF6D-2433-4D31-A10F-A551D8B0DB31}" dt="2024-09-17T17:22:57.594" v="189" actId="1076"/>
          <ac:spMkLst>
            <pc:docMk/>
            <pc:sldMk cId="1274146552" sldId="332"/>
            <ac:spMk id="4" creationId="{443CD459-25F4-5435-0024-977F0435145D}"/>
          </ac:spMkLst>
        </pc:spChg>
      </pc:sldChg>
      <pc:sldChg chg="modSp mod modCm">
        <pc:chgData name="Lal, Sreeyuth" userId="f853d36e-1b73-4cae-ad70-5987197b6023" providerId="ADAL" clId="{1BD7EF6D-2433-4D31-A10F-A551D8B0DB31}" dt="2024-09-13T14:03:14.395" v="19"/>
        <pc:sldMkLst>
          <pc:docMk/>
          <pc:sldMk cId="2662486907" sldId="335"/>
        </pc:sldMkLst>
        <pc:spChg chg="mod">
          <ac:chgData name="Lal, Sreeyuth" userId="f853d36e-1b73-4cae-ad70-5987197b6023" providerId="ADAL" clId="{1BD7EF6D-2433-4D31-A10F-A551D8B0DB31}" dt="2024-09-13T14:03:02.895" v="18" actId="20577"/>
          <ac:spMkLst>
            <pc:docMk/>
            <pc:sldMk cId="2662486907" sldId="335"/>
            <ac:spMk id="14" creationId="{88DB70F5-608F-7344-809C-1C024D5F893F}"/>
          </ac:spMkLst>
        </pc:spChg>
        <pc:extLst>
          <p:ext xmlns:p="http://schemas.openxmlformats.org/presentationml/2006/main" uri="{D6D511B9-2390-475A-947B-AFAB55BFBCF1}">
            <pc226:cmChg xmlns:pc226="http://schemas.microsoft.com/office/powerpoint/2022/06/main/command" chg="mod">
              <pc226:chgData name="Lal, Sreeyuth" userId="f853d36e-1b73-4cae-ad70-5987197b6023" providerId="ADAL" clId="{1BD7EF6D-2433-4D31-A10F-A551D8B0DB31}" dt="2024-09-13T14:03:14.395" v="19"/>
              <pc2:cmMkLst xmlns:pc2="http://schemas.microsoft.com/office/powerpoint/2019/9/main/command">
                <pc:docMk/>
                <pc:sldMk cId="2662486907" sldId="335"/>
                <pc2:cmMk id="{5AB81C66-7182-40CC-9E7C-FFC0A9F3C485}"/>
              </pc2:cmMkLst>
              <pc226:cmRplyChg chg="add">
                <pc226:chgData name="Lal, Sreeyuth" userId="f853d36e-1b73-4cae-ad70-5987197b6023" providerId="ADAL" clId="{1BD7EF6D-2433-4D31-A10F-A551D8B0DB31}" dt="2024-09-13T14:03:14.395" v="19"/>
                <pc2:cmRplyMkLst xmlns:pc2="http://schemas.microsoft.com/office/powerpoint/2019/9/main/command">
                  <pc:docMk/>
                  <pc:sldMk cId="2662486907" sldId="335"/>
                  <pc2:cmMk id="{5AB81C66-7182-40CC-9E7C-FFC0A9F3C485}"/>
                  <pc2:cmRplyMk id="{4AB5F5D7-F6B1-4EA2-90B6-0ECEE13014B2}"/>
                </pc2:cmRplyMkLst>
              </pc226:cmRplyChg>
            </pc226:cmChg>
          </p:ext>
        </pc:extLst>
      </pc:sldChg>
      <pc:sldChg chg="modSp mod modCm">
        <pc:chgData name="Lal, Sreeyuth" userId="f853d36e-1b73-4cae-ad70-5987197b6023" providerId="ADAL" clId="{1BD7EF6D-2433-4D31-A10F-A551D8B0DB31}" dt="2024-09-17T17:22:38.586" v="188" actId="207"/>
        <pc:sldMkLst>
          <pc:docMk/>
          <pc:sldMk cId="2215789234" sldId="342"/>
        </pc:sldMkLst>
        <pc:spChg chg="mod">
          <ac:chgData name="Lal, Sreeyuth" userId="f853d36e-1b73-4cae-ad70-5987197b6023" providerId="ADAL" clId="{1BD7EF6D-2433-4D31-A10F-A551D8B0DB31}" dt="2024-09-17T17:22:38.586" v="188" actId="207"/>
          <ac:spMkLst>
            <pc:docMk/>
            <pc:sldMk cId="2215789234" sldId="342"/>
            <ac:spMk id="14" creationId="{88DB70F5-608F-7344-809C-1C024D5F893F}"/>
          </ac:spMkLst>
        </pc:spChg>
        <pc:extLst>
          <p:ext xmlns:p="http://schemas.openxmlformats.org/presentationml/2006/main" uri="{D6D511B9-2390-475A-947B-AFAB55BFBCF1}">
            <pc226:cmChg xmlns:pc226="http://schemas.microsoft.com/office/powerpoint/2022/06/main/command" chg="">
              <pc226:chgData name="Lal, Sreeyuth" userId="f853d36e-1b73-4cae-ad70-5987197b6023" providerId="ADAL" clId="{1BD7EF6D-2433-4D31-A10F-A551D8B0DB31}" dt="2024-09-17T17:22:27.678" v="187"/>
              <pc2:cmMkLst xmlns:pc2="http://schemas.microsoft.com/office/powerpoint/2019/9/main/command">
                <pc:docMk/>
                <pc:sldMk cId="2215789234" sldId="342"/>
                <pc2:cmMk id="{0BF8942A-CF4C-4000-9ADE-4E0540C3A927}"/>
              </pc2:cmMkLst>
              <pc226:cmRplyChg chg="add">
                <pc226:chgData name="Lal, Sreeyuth" userId="f853d36e-1b73-4cae-ad70-5987197b6023" providerId="ADAL" clId="{1BD7EF6D-2433-4D31-A10F-A551D8B0DB31}" dt="2024-09-17T17:22:27.678" v="187"/>
                <pc2:cmRplyMkLst xmlns:pc2="http://schemas.microsoft.com/office/powerpoint/2019/9/main/command">
                  <pc:docMk/>
                  <pc:sldMk cId="2215789234" sldId="342"/>
                  <pc2:cmMk id="{0BF8942A-CF4C-4000-9ADE-4E0540C3A927}"/>
                  <pc2:cmRplyMk id="{B1C06BBF-ED4A-4C6C-A8F0-41D427AC2E19}"/>
                </pc2:cmRplyMkLst>
              </pc226:cmRplyChg>
            </pc226:cmChg>
          </p:ext>
        </pc:extLst>
      </pc:sldChg>
      <pc:sldChg chg="addSp delSp modSp mod modCm">
        <pc:chgData name="Lal, Sreeyuth" userId="f853d36e-1b73-4cae-ad70-5987197b6023" providerId="ADAL" clId="{1BD7EF6D-2433-4D31-A10F-A551D8B0DB31}" dt="2024-09-13T17:27:11.986" v="165"/>
        <pc:sldMkLst>
          <pc:docMk/>
          <pc:sldMk cId="728187977" sldId="344"/>
        </pc:sldMkLst>
        <pc:spChg chg="add mod">
          <ac:chgData name="Lal, Sreeyuth" userId="f853d36e-1b73-4cae-ad70-5987197b6023" providerId="ADAL" clId="{1BD7EF6D-2433-4D31-A10F-A551D8B0DB31}" dt="2024-09-13T17:23:20.242" v="48"/>
          <ac:spMkLst>
            <pc:docMk/>
            <pc:sldMk cId="728187977" sldId="344"/>
            <ac:spMk id="4" creationId="{821A0011-EF72-9B80-3992-0BC878CBB37B}"/>
          </ac:spMkLst>
        </pc:spChg>
        <pc:spChg chg="add mod">
          <ac:chgData name="Lal, Sreeyuth" userId="f853d36e-1b73-4cae-ad70-5987197b6023" providerId="ADAL" clId="{1BD7EF6D-2433-4D31-A10F-A551D8B0DB31}" dt="2024-09-13T17:23:20.242" v="48"/>
          <ac:spMkLst>
            <pc:docMk/>
            <pc:sldMk cId="728187977" sldId="344"/>
            <ac:spMk id="6" creationId="{19139099-50F7-F537-285D-093B6CB9A693}"/>
          </ac:spMkLst>
        </pc:spChg>
        <pc:spChg chg="mod">
          <ac:chgData name="Lal, Sreeyuth" userId="f853d36e-1b73-4cae-ad70-5987197b6023" providerId="ADAL" clId="{1BD7EF6D-2433-4D31-A10F-A551D8B0DB31}" dt="2024-09-13T17:23:38.667" v="49"/>
          <ac:spMkLst>
            <pc:docMk/>
            <pc:sldMk cId="728187977" sldId="344"/>
            <ac:spMk id="8" creationId="{E8F3895F-B0DE-B79C-2B61-07833A40DB14}"/>
          </ac:spMkLst>
        </pc:spChg>
        <pc:spChg chg="mod">
          <ac:chgData name="Lal, Sreeyuth" userId="f853d36e-1b73-4cae-ad70-5987197b6023" providerId="ADAL" clId="{1BD7EF6D-2433-4D31-A10F-A551D8B0DB31}" dt="2024-09-13T17:23:38.667" v="49"/>
          <ac:spMkLst>
            <pc:docMk/>
            <pc:sldMk cId="728187977" sldId="344"/>
            <ac:spMk id="10" creationId="{BFA79352-F7DB-FF3B-05BC-06A019F13690}"/>
          </ac:spMkLst>
        </pc:spChg>
        <pc:spChg chg="mod">
          <ac:chgData name="Lal, Sreeyuth" userId="f853d36e-1b73-4cae-ad70-5987197b6023" providerId="ADAL" clId="{1BD7EF6D-2433-4D31-A10F-A551D8B0DB31}" dt="2024-09-13T17:23:38.667" v="49"/>
          <ac:spMkLst>
            <pc:docMk/>
            <pc:sldMk cId="728187977" sldId="344"/>
            <ac:spMk id="11" creationId="{4717148A-BCC4-1831-20FD-1A12FD8DEBA6}"/>
          </ac:spMkLst>
        </pc:spChg>
        <pc:spChg chg="mod">
          <ac:chgData name="Lal, Sreeyuth" userId="f853d36e-1b73-4cae-ad70-5987197b6023" providerId="ADAL" clId="{1BD7EF6D-2433-4D31-A10F-A551D8B0DB31}" dt="2024-09-13T17:23:38.667" v="49"/>
          <ac:spMkLst>
            <pc:docMk/>
            <pc:sldMk cId="728187977" sldId="344"/>
            <ac:spMk id="14" creationId="{1EE0D6E9-AA86-4CDE-B005-5A2426E192BA}"/>
          </ac:spMkLst>
        </pc:spChg>
        <pc:spChg chg="add mod">
          <ac:chgData name="Lal, Sreeyuth" userId="f853d36e-1b73-4cae-ad70-5987197b6023" providerId="ADAL" clId="{1BD7EF6D-2433-4D31-A10F-A551D8B0DB31}" dt="2024-09-13T17:26:47.194" v="163" actId="1076"/>
          <ac:spMkLst>
            <pc:docMk/>
            <pc:sldMk cId="728187977" sldId="344"/>
            <ac:spMk id="15" creationId="{0D5666A2-B8CB-2827-57E2-9615B9C560FE}"/>
          </ac:spMkLst>
        </pc:spChg>
        <pc:grpChg chg="add mod">
          <ac:chgData name="Lal, Sreeyuth" userId="f853d36e-1b73-4cae-ad70-5987197b6023" providerId="ADAL" clId="{1BD7EF6D-2433-4D31-A10F-A551D8B0DB31}" dt="2024-09-13T17:26:52.268" v="164" actId="1076"/>
          <ac:grpSpMkLst>
            <pc:docMk/>
            <pc:sldMk cId="728187977" sldId="344"/>
            <ac:grpSpMk id="7" creationId="{57341D73-9EB3-D88B-7BA8-E8D832BA1C2A}"/>
          </ac:grpSpMkLst>
        </pc:grpChg>
        <pc:picChg chg="mod">
          <ac:chgData name="Lal, Sreeyuth" userId="f853d36e-1b73-4cae-ad70-5987197b6023" providerId="ADAL" clId="{1BD7EF6D-2433-4D31-A10F-A551D8B0DB31}" dt="2024-09-13T17:25:54.701" v="138" actId="1076"/>
          <ac:picMkLst>
            <pc:docMk/>
            <pc:sldMk cId="728187977" sldId="344"/>
            <ac:picMk id="9" creationId="{61363E2E-9308-1AE4-C9BD-E2A53B343D01}"/>
          </ac:picMkLst>
        </pc:picChg>
        <pc:picChg chg="mod">
          <ac:chgData name="Lal, Sreeyuth" userId="f853d36e-1b73-4cae-ad70-5987197b6023" providerId="ADAL" clId="{1BD7EF6D-2433-4D31-A10F-A551D8B0DB31}" dt="2024-09-13T17:25:53.318" v="137" actId="1076"/>
          <ac:picMkLst>
            <pc:docMk/>
            <pc:sldMk cId="728187977" sldId="344"/>
            <ac:picMk id="13" creationId="{0462A150-2610-8C3B-8B28-6149A31E264D}"/>
          </ac:picMkLst>
        </pc:picChg>
        <pc:cxnChg chg="del mod">
          <ac:chgData name="Lal, Sreeyuth" userId="f853d36e-1b73-4cae-ad70-5987197b6023" providerId="ADAL" clId="{1BD7EF6D-2433-4D31-A10F-A551D8B0DB31}" dt="2024-09-13T17:23:56.055" v="69" actId="478"/>
          <ac:cxnSpMkLst>
            <pc:docMk/>
            <pc:sldMk cId="728187977" sldId="344"/>
            <ac:cxnSpMk id="12" creationId="{5F791759-FF33-3B42-9AD9-DF1213BB6230}"/>
          </ac:cxnSpMkLst>
        </pc:cxnChg>
        <pc:extLst>
          <p:ext xmlns:p="http://schemas.openxmlformats.org/presentationml/2006/main" uri="{D6D511B9-2390-475A-947B-AFAB55BFBCF1}">
            <pc226:cmChg xmlns:pc226="http://schemas.microsoft.com/office/powerpoint/2022/06/main/command" chg="">
              <pc226:chgData name="Lal, Sreeyuth" userId="f853d36e-1b73-4cae-ad70-5987197b6023" providerId="ADAL" clId="{1BD7EF6D-2433-4D31-A10F-A551D8B0DB31}" dt="2024-09-13T17:27:11.986" v="165"/>
              <pc2:cmMkLst xmlns:pc2="http://schemas.microsoft.com/office/powerpoint/2019/9/main/command">
                <pc:docMk/>
                <pc:sldMk cId="728187977" sldId="344"/>
                <pc2:cmMk id="{0449D09D-0047-4428-9B12-0C407A9D285D}"/>
              </pc2:cmMkLst>
              <pc226:cmRplyChg chg="add mod">
                <pc226:chgData name="Lal, Sreeyuth" userId="f853d36e-1b73-4cae-ad70-5987197b6023" providerId="ADAL" clId="{1BD7EF6D-2433-4D31-A10F-A551D8B0DB31}" dt="2024-09-13T17:27:11.986" v="165"/>
                <pc2:cmRplyMkLst xmlns:pc2="http://schemas.microsoft.com/office/powerpoint/2019/9/main/command">
                  <pc:docMk/>
                  <pc:sldMk cId="728187977" sldId="344"/>
                  <pc2:cmMk id="{0449D09D-0047-4428-9B12-0C407A9D285D}"/>
                  <pc2:cmRplyMk id="{85E42D78-D13A-4B49-A85D-3FD14925CB13}"/>
                </pc2:cmRplyMkLst>
              </pc226:cmRplyChg>
            </pc226:cmChg>
          </p:ext>
        </pc:extLst>
      </pc:sldChg>
      <pc:sldChg chg="addSp modSp mod">
        <pc:chgData name="Lal, Sreeyuth" userId="f853d36e-1b73-4cae-ad70-5987197b6023" providerId="ADAL" clId="{1BD7EF6D-2433-4D31-A10F-A551D8B0DB31}" dt="2024-09-13T14:05:27.736" v="43" actId="1076"/>
        <pc:sldMkLst>
          <pc:docMk/>
          <pc:sldMk cId="2462297373" sldId="346"/>
        </pc:sldMkLst>
        <pc:spChg chg="add mod">
          <ac:chgData name="Lal, Sreeyuth" userId="f853d36e-1b73-4cae-ad70-5987197b6023" providerId="ADAL" clId="{1BD7EF6D-2433-4D31-A10F-A551D8B0DB31}" dt="2024-09-13T14:05:14.167" v="41" actId="1076"/>
          <ac:spMkLst>
            <pc:docMk/>
            <pc:sldMk cId="2462297373" sldId="346"/>
            <ac:spMk id="6" creationId="{84FC334C-52A0-7B97-4EC0-70597082B058}"/>
          </ac:spMkLst>
        </pc:spChg>
        <pc:cxnChg chg="add mod">
          <ac:chgData name="Lal, Sreeyuth" userId="f853d36e-1b73-4cae-ad70-5987197b6023" providerId="ADAL" clId="{1BD7EF6D-2433-4D31-A10F-A551D8B0DB31}" dt="2024-09-13T14:05:27.736" v="43" actId="1076"/>
          <ac:cxnSpMkLst>
            <pc:docMk/>
            <pc:sldMk cId="2462297373" sldId="346"/>
            <ac:cxnSpMk id="4" creationId="{78D3E54E-492D-24F4-2AF2-E891D5C7029A}"/>
          </ac:cxnSpMkLst>
        </pc:cxnChg>
      </pc:sldChg>
      <pc:sldChg chg="modSp mod modCm">
        <pc:chgData name="Lal, Sreeyuth" userId="f853d36e-1b73-4cae-ad70-5987197b6023" providerId="ADAL" clId="{1BD7EF6D-2433-4D31-A10F-A551D8B0DB31}" dt="2024-09-17T17:21:07.523" v="167"/>
        <pc:sldMkLst>
          <pc:docMk/>
          <pc:sldMk cId="1734389159" sldId="348"/>
        </pc:sldMkLst>
        <pc:spChg chg="mod">
          <ac:chgData name="Lal, Sreeyuth" userId="f853d36e-1b73-4cae-ad70-5987197b6023" providerId="ADAL" clId="{1BD7EF6D-2433-4D31-A10F-A551D8B0DB31}" dt="2024-09-17T17:20:54.344" v="166"/>
          <ac:spMkLst>
            <pc:docMk/>
            <pc:sldMk cId="1734389159" sldId="348"/>
            <ac:spMk id="5" creationId="{FA104177-0E6B-555D-713A-95BD47DF88FC}"/>
          </ac:spMkLst>
        </pc:spChg>
        <pc:extLst>
          <p:ext xmlns:p="http://schemas.openxmlformats.org/presentationml/2006/main" uri="{D6D511B9-2390-475A-947B-AFAB55BFBCF1}">
            <pc226:cmChg xmlns:pc226="http://schemas.microsoft.com/office/powerpoint/2022/06/main/command" chg="">
              <pc226:chgData name="Lal, Sreeyuth" userId="f853d36e-1b73-4cae-ad70-5987197b6023" providerId="ADAL" clId="{1BD7EF6D-2433-4D31-A10F-A551D8B0DB31}" dt="2024-09-17T17:21:07.523" v="167"/>
              <pc2:cmMkLst xmlns:pc2="http://schemas.microsoft.com/office/powerpoint/2019/9/main/command">
                <pc:docMk/>
                <pc:sldMk cId="1734389159" sldId="348"/>
                <pc2:cmMk id="{0698A146-E8D7-4406-843E-B486638B4142}"/>
              </pc2:cmMkLst>
              <pc226:cmRplyChg chg="add">
                <pc226:chgData name="Lal, Sreeyuth" userId="f853d36e-1b73-4cae-ad70-5987197b6023" providerId="ADAL" clId="{1BD7EF6D-2433-4D31-A10F-A551D8B0DB31}" dt="2024-09-17T17:21:07.523" v="167"/>
                <pc2:cmRplyMkLst xmlns:pc2="http://schemas.microsoft.com/office/powerpoint/2019/9/main/command">
                  <pc:docMk/>
                  <pc:sldMk cId="1734389159" sldId="348"/>
                  <pc2:cmMk id="{0698A146-E8D7-4406-843E-B486638B4142}"/>
                  <pc2:cmRplyMk id="{3E006C59-113F-4EC8-8CB4-1E7C33D61148}"/>
                </pc2:cmRplyMkLst>
              </pc226:cmRplyChg>
            </pc226:cmChg>
            <pc226:cmChg xmlns:pc226="http://schemas.microsoft.com/office/powerpoint/2022/06/main/command" chg="mod">
              <pc226:chgData name="Lal, Sreeyuth" userId="f853d36e-1b73-4cae-ad70-5987197b6023" providerId="ADAL" clId="{1BD7EF6D-2433-4D31-A10F-A551D8B0DB31}" dt="2024-09-17T17:20:54.344" v="166"/>
              <pc2:cmMkLst xmlns:pc2="http://schemas.microsoft.com/office/powerpoint/2019/9/main/command">
                <pc:docMk/>
                <pc:sldMk cId="1734389159" sldId="348"/>
                <pc2:cmMk id="{66A19B83-FB29-48FF-86D2-13CAD58DA42A}"/>
              </pc2:cmMkLst>
              <pc226:cmRplyChg chg="add">
                <pc226:chgData name="Lal, Sreeyuth" userId="f853d36e-1b73-4cae-ad70-5987197b6023" providerId="ADAL" clId="{1BD7EF6D-2433-4D31-A10F-A551D8B0DB31}" dt="2024-09-11T19:31:54.327" v="0"/>
                <pc2:cmRplyMkLst xmlns:pc2="http://schemas.microsoft.com/office/powerpoint/2019/9/main/command">
                  <pc:docMk/>
                  <pc:sldMk cId="1734389159" sldId="348"/>
                  <pc2:cmMk id="{66A19B83-FB29-48FF-86D2-13CAD58DA42A}"/>
                  <pc2:cmRplyMk id="{471799AB-CB23-4700-BE6E-A456ED1D4625}"/>
                </pc2:cmRplyMkLst>
              </pc226:cmRplyChg>
            </pc226:cmChg>
            <pc226:cmChg xmlns:pc226="http://schemas.microsoft.com/office/powerpoint/2022/06/main/command" chg="mod">
              <pc226:chgData name="Lal, Sreeyuth" userId="f853d36e-1b73-4cae-ad70-5987197b6023" providerId="ADAL" clId="{1BD7EF6D-2433-4D31-A10F-A551D8B0DB31}" dt="2024-09-17T17:20:54.344" v="166"/>
              <pc2:cmMkLst xmlns:pc2="http://schemas.microsoft.com/office/powerpoint/2019/9/main/command">
                <pc:docMk/>
                <pc:sldMk cId="1734389159" sldId="348"/>
                <pc2:cmMk id="{691C51FC-D8FF-4455-8236-9F4E0358BE71}"/>
              </pc2:cmMkLst>
              <pc226:cmRplyChg chg="add">
                <pc226:chgData name="Lal, Sreeyuth" userId="f853d36e-1b73-4cae-ad70-5987197b6023" providerId="ADAL" clId="{1BD7EF6D-2433-4D31-A10F-A551D8B0DB31}" dt="2024-09-13T14:05:56.395" v="44"/>
                <pc2:cmRplyMkLst xmlns:pc2="http://schemas.microsoft.com/office/powerpoint/2019/9/main/command">
                  <pc:docMk/>
                  <pc:sldMk cId="1734389159" sldId="348"/>
                  <pc2:cmMk id="{691C51FC-D8FF-4455-8236-9F4E0358BE71}"/>
                  <pc2:cmRplyMk id="{6F75B8B4-A6FF-4A50-B746-F117675567D7}"/>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B05E1-522E-C84C-9BD8-34436484E4B3}"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D0498-ACA5-D346-B51F-029BD0604963}" type="slidenum">
              <a:rPr lang="en-US" smtClean="0"/>
              <a:t>‹#›</a:t>
            </a:fld>
            <a:endParaRPr lang="en-US"/>
          </a:p>
        </p:txBody>
      </p:sp>
    </p:spTree>
    <p:extLst>
      <p:ext uri="{BB962C8B-B14F-4D97-AF65-F5344CB8AC3E}">
        <p14:creationId xmlns:p14="http://schemas.microsoft.com/office/powerpoint/2010/main" val="270196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751013"/>
            <a:ext cx="5486400" cy="3086100"/>
          </a:xfrm>
        </p:spPr>
      </p:sp>
      <p:sp>
        <p:nvSpPr>
          <p:cNvPr id="3" name="Notes Placeholder 2"/>
          <p:cNvSpPr>
            <a:spLocks noGrp="1"/>
          </p:cNvSpPr>
          <p:nvPr>
            <p:ph type="body" idx="1"/>
          </p:nvPr>
        </p:nvSpPr>
        <p:spPr>
          <a:xfrm>
            <a:off x="685800" y="456079"/>
            <a:ext cx="5486400" cy="3600450"/>
          </a:xfrm>
        </p:spPr>
        <p:txBody>
          <a:bodyPr/>
          <a:lstStyle/>
          <a:p>
            <a:pPr algn="l"/>
            <a:endParaRPr lang="en-US" dirty="0"/>
          </a:p>
        </p:txBody>
      </p:sp>
      <p:sp>
        <p:nvSpPr>
          <p:cNvPr id="4" name="Slide Number Placeholder 3"/>
          <p:cNvSpPr>
            <a:spLocks noGrp="1"/>
          </p:cNvSpPr>
          <p:nvPr>
            <p:ph type="sldNum" sz="quarter" idx="5"/>
          </p:nvPr>
        </p:nvSpPr>
        <p:spPr/>
        <p:txBody>
          <a:bodyPr/>
          <a:lstStyle/>
          <a:p>
            <a:fld id="{11CD0498-ACA5-D346-B51F-029BD0604963}" type="slidenum">
              <a:rPr lang="en-US" smtClean="0"/>
              <a:t>1</a:t>
            </a:fld>
            <a:endParaRPr lang="en-US"/>
          </a:p>
        </p:txBody>
      </p:sp>
    </p:spTree>
    <p:extLst>
      <p:ext uri="{BB962C8B-B14F-4D97-AF65-F5344CB8AC3E}">
        <p14:creationId xmlns:p14="http://schemas.microsoft.com/office/powerpoint/2010/main" val="27702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TKE also affects the mixing and dispersion of the radionuclides</a:t>
            </a:r>
            <a:endParaRPr lang="en-CA" baseline="0" dirty="0"/>
          </a:p>
        </p:txBody>
      </p:sp>
      <p:sp>
        <p:nvSpPr>
          <p:cNvPr id="4" name="Slide Number Placeholder 3"/>
          <p:cNvSpPr>
            <a:spLocks noGrp="1"/>
          </p:cNvSpPr>
          <p:nvPr>
            <p:ph type="sldNum" sz="quarter" idx="10"/>
          </p:nvPr>
        </p:nvSpPr>
        <p:spPr/>
        <p:txBody>
          <a:bodyPr/>
          <a:lstStyle/>
          <a:p>
            <a:fld id="{11CD0498-ACA5-D346-B51F-029BD0604963}" type="slidenum">
              <a:rPr lang="en-US" smtClean="0"/>
              <a:t>10</a:t>
            </a:fld>
            <a:endParaRPr lang="en-US"/>
          </a:p>
        </p:txBody>
      </p:sp>
    </p:spTree>
    <p:extLst>
      <p:ext uri="{BB962C8B-B14F-4D97-AF65-F5344CB8AC3E}">
        <p14:creationId xmlns:p14="http://schemas.microsoft.com/office/powerpoint/2010/main" val="407977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Winds from W to E </a:t>
            </a:r>
          </a:p>
          <a:p>
            <a:r>
              <a:rPr lang="en-CA" baseline="0" dirty="0"/>
              <a:t>We can see ABL</a:t>
            </a:r>
          </a:p>
          <a:p>
            <a:endParaRPr lang="en-CA" baseline="0" dirty="0"/>
          </a:p>
        </p:txBody>
      </p:sp>
      <p:sp>
        <p:nvSpPr>
          <p:cNvPr id="4" name="Slide Number Placeholder 3"/>
          <p:cNvSpPr>
            <a:spLocks noGrp="1"/>
          </p:cNvSpPr>
          <p:nvPr>
            <p:ph type="sldNum" sz="quarter" idx="10"/>
          </p:nvPr>
        </p:nvSpPr>
        <p:spPr/>
        <p:txBody>
          <a:bodyPr/>
          <a:lstStyle/>
          <a:p>
            <a:fld id="{11CD0498-ACA5-D346-B51F-029BD0604963}" type="slidenum">
              <a:rPr lang="en-US" smtClean="0"/>
              <a:t>11</a:t>
            </a:fld>
            <a:endParaRPr lang="en-US"/>
          </a:p>
        </p:txBody>
      </p:sp>
    </p:spTree>
    <p:extLst>
      <p:ext uri="{BB962C8B-B14F-4D97-AF65-F5344CB8AC3E}">
        <p14:creationId xmlns:p14="http://schemas.microsoft.com/office/powerpoint/2010/main" val="193676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Winds from W to E </a:t>
            </a:r>
          </a:p>
          <a:p>
            <a:r>
              <a:rPr lang="en-CA" baseline="0" dirty="0"/>
              <a:t>We can see ABL</a:t>
            </a:r>
          </a:p>
          <a:p>
            <a:endParaRPr lang="en-CA" baseline="0" dirty="0"/>
          </a:p>
        </p:txBody>
      </p:sp>
      <p:sp>
        <p:nvSpPr>
          <p:cNvPr id="4" name="Slide Number Placeholder 3"/>
          <p:cNvSpPr>
            <a:spLocks noGrp="1"/>
          </p:cNvSpPr>
          <p:nvPr>
            <p:ph type="sldNum" sz="quarter" idx="10"/>
          </p:nvPr>
        </p:nvSpPr>
        <p:spPr/>
        <p:txBody>
          <a:bodyPr/>
          <a:lstStyle/>
          <a:p>
            <a:fld id="{11CD0498-ACA5-D346-B51F-029BD0604963}" type="slidenum">
              <a:rPr lang="en-US" smtClean="0"/>
              <a:t>12</a:t>
            </a:fld>
            <a:endParaRPr lang="en-US"/>
          </a:p>
        </p:txBody>
      </p:sp>
    </p:spTree>
    <p:extLst>
      <p:ext uri="{BB962C8B-B14F-4D97-AF65-F5344CB8AC3E}">
        <p14:creationId xmlns:p14="http://schemas.microsoft.com/office/powerpoint/2010/main" val="189790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11CD0498-ACA5-D346-B51F-029BD0604963}" type="slidenum">
              <a:rPr lang="en-US" smtClean="0"/>
              <a:t>13</a:t>
            </a:fld>
            <a:endParaRPr lang="en-US"/>
          </a:p>
        </p:txBody>
      </p:sp>
    </p:spTree>
    <p:extLst>
      <p:ext uri="{BB962C8B-B14F-4D97-AF65-F5344CB8AC3E}">
        <p14:creationId xmlns:p14="http://schemas.microsoft.com/office/powerpoint/2010/main" val="405880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CD0498-ACA5-D346-B51F-029BD0604963}" type="slidenum">
              <a:rPr lang="en-US" smtClean="0"/>
              <a:t>14</a:t>
            </a:fld>
            <a:endParaRPr lang="en-US"/>
          </a:p>
        </p:txBody>
      </p:sp>
    </p:spTree>
    <p:extLst>
      <p:ext uri="{BB962C8B-B14F-4D97-AF65-F5344CB8AC3E}">
        <p14:creationId xmlns:p14="http://schemas.microsoft.com/office/powerpoint/2010/main" val="226495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Downwind distances ranging from 500 m to 30 km</a:t>
            </a:r>
          </a:p>
          <a:p>
            <a:r>
              <a:rPr lang="en-CA" baseline="0" dirty="0"/>
              <a:t>	Harper et al. (1995) document the expert elicitation that provides a technical basis for defining the plume lateral and vertical dispersion for a range of stability conditions, a range of surface roughness corresponding to several land-use categories, and downwind distances ranging from 500 m to 30 km.</a:t>
            </a:r>
          </a:p>
          <a:p>
            <a:endParaRPr lang="en-CA" baseline="0" dirty="0"/>
          </a:p>
          <a:p>
            <a:r>
              <a:rPr lang="en-CA" baseline="0" dirty="0"/>
              <a:t>MACCS assume building wakes complex geometry effect using simplification factor</a:t>
            </a:r>
          </a:p>
          <a:p>
            <a:r>
              <a:rPr lang="en-CA" baseline="0" dirty="0"/>
              <a:t>	MACCS does not directly model building wake effects. Instead, if there is building wake, it is up to the user to specify the initial plume width (SIGYINIT) and height (SIGZINIT) of the gaussian plume segments that are emitted from building wakes.</a:t>
            </a:r>
          </a:p>
          <a:p>
            <a:r>
              <a:rPr lang="en-CA" baseline="0" dirty="0"/>
              <a:t>	</a:t>
            </a:r>
          </a:p>
          <a:p>
            <a:r>
              <a:rPr lang="en-CA" baseline="0" dirty="0"/>
              <a:t>Radionuclide concentrations can increase several orders of magnitude due to nearfield obstruction</a:t>
            </a:r>
          </a:p>
          <a:p>
            <a:r>
              <a:rPr lang="en-CA" baseline="0" dirty="0"/>
              <a:t>	The maximum concentration of the radioactive material increased by 7 times compared to the concentration when the terrain and building effects were not considered.. [Jeong et al. 2014, "Terrain and building effects on the transport of radioactive material at a nuclear site"]</a:t>
            </a:r>
          </a:p>
          <a:p>
            <a:endParaRPr lang="en-CA" baseline="0" dirty="0"/>
          </a:p>
          <a:p>
            <a:r>
              <a:rPr lang="en-CA" baseline="0" dirty="0"/>
              <a:t>Simple models for deposition can be updated with CFD informed data for complex </a:t>
            </a:r>
            <a:r>
              <a:rPr lang="en-CA" baseline="0" dirty="0" err="1"/>
              <a:t>geometies</a:t>
            </a:r>
            <a:endParaRPr lang="en-CA" baseline="0" dirty="0"/>
          </a:p>
          <a:p>
            <a:endParaRPr lang="en-CA" baseline="0" dirty="0"/>
          </a:p>
          <a:p>
            <a:r>
              <a:rPr lang="en-CA" baseline="0" dirty="0"/>
              <a:t>For small scales, CFD can provide spatially varying distribution of the radionuclide; </a:t>
            </a:r>
          </a:p>
          <a:p>
            <a:r>
              <a:rPr lang="en-CA" baseline="0" dirty="0"/>
              <a:t>	-complement MACCS efficiency for larger scales</a:t>
            </a:r>
          </a:p>
          <a:p>
            <a:r>
              <a:rPr lang="en-CA" baseline="0" dirty="0"/>
              <a:t>	-CFD can be used to develop efficient nearfield correlation for MACCS</a:t>
            </a:r>
          </a:p>
        </p:txBody>
      </p:sp>
      <p:sp>
        <p:nvSpPr>
          <p:cNvPr id="4" name="Slide Number Placeholder 3"/>
          <p:cNvSpPr>
            <a:spLocks noGrp="1"/>
          </p:cNvSpPr>
          <p:nvPr>
            <p:ph type="sldNum" sz="quarter" idx="10"/>
          </p:nvPr>
        </p:nvSpPr>
        <p:spPr/>
        <p:txBody>
          <a:bodyPr/>
          <a:lstStyle/>
          <a:p>
            <a:fld id="{11CD0498-ACA5-D346-B51F-029BD0604963}" type="slidenum">
              <a:rPr lang="en-US" smtClean="0"/>
              <a:t>2</a:t>
            </a:fld>
            <a:endParaRPr lang="en-US"/>
          </a:p>
        </p:txBody>
      </p:sp>
    </p:spTree>
    <p:extLst>
      <p:ext uri="{BB962C8B-B14F-4D97-AF65-F5344CB8AC3E}">
        <p14:creationId xmlns:p14="http://schemas.microsoft.com/office/powerpoint/2010/main" val="364161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11CD0498-ACA5-D346-B51F-029BD0604963}" type="slidenum">
              <a:rPr lang="en-US" smtClean="0"/>
              <a:t>3</a:t>
            </a:fld>
            <a:endParaRPr lang="en-US"/>
          </a:p>
        </p:txBody>
      </p:sp>
    </p:spTree>
    <p:extLst>
      <p:ext uri="{BB962C8B-B14F-4D97-AF65-F5344CB8AC3E}">
        <p14:creationId xmlns:p14="http://schemas.microsoft.com/office/powerpoint/2010/main" val="414011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Radon exposure is a common issue and one of the leading causes of cancer around the world. The regulatory limits of safe concentration are below 200 </a:t>
            </a:r>
            <a:r>
              <a:rPr lang="en-CA" baseline="0" dirty="0" err="1"/>
              <a:t>Bq</a:t>
            </a:r>
            <a:r>
              <a:rPr lang="en-CA" baseline="0" dirty="0"/>
              <a:t>/m3</a:t>
            </a:r>
          </a:p>
          <a:p>
            <a:r>
              <a:rPr lang="en-CA" baseline="0" dirty="0"/>
              <a:t>In many residential homes, the key pathway to radon exposure is through ingress of soil-laden radon into house through concrete slabs in buildings</a:t>
            </a:r>
          </a:p>
          <a:p>
            <a:r>
              <a:rPr lang="en-CA" baseline="0" dirty="0"/>
              <a:t>A promising strategy to mitigate this issue is through a sub-slab depressurization where radon below the concrete slab is dispersed to the atmosphere through an above roofline or above ground line discharge</a:t>
            </a:r>
          </a:p>
          <a:p>
            <a:r>
              <a:rPr lang="en-CA" baseline="0" dirty="0"/>
              <a:t>The above roofline is the standard practise which limits of the re-entrainment of radon-laden air back into the residential area. But during winter climates, this method can lead to icing and blockages. </a:t>
            </a:r>
          </a:p>
          <a:p>
            <a:r>
              <a:rPr lang="en-CA" baseline="0" dirty="0"/>
              <a:t>On the other hand, above ground level </a:t>
            </a:r>
            <a:r>
              <a:rPr lang="en-CA" baseline="0" dirty="0" err="1"/>
              <a:t>dischange</a:t>
            </a:r>
            <a:r>
              <a:rPr lang="en-CA" baseline="0" dirty="0"/>
              <a:t> avoids these issues; but is presents the possibility of re-entrainment and exposure of individuals to discharged radon.</a:t>
            </a:r>
          </a:p>
          <a:p>
            <a:endParaRPr lang="en-CA" baseline="0" dirty="0"/>
          </a:p>
        </p:txBody>
      </p:sp>
      <p:sp>
        <p:nvSpPr>
          <p:cNvPr id="4" name="Slide Number Placeholder 3"/>
          <p:cNvSpPr>
            <a:spLocks noGrp="1"/>
          </p:cNvSpPr>
          <p:nvPr>
            <p:ph type="sldNum" sz="quarter" idx="10"/>
          </p:nvPr>
        </p:nvSpPr>
        <p:spPr/>
        <p:txBody>
          <a:bodyPr/>
          <a:lstStyle/>
          <a:p>
            <a:fld id="{11CD0498-ACA5-D346-B51F-029BD0604963}" type="slidenum">
              <a:rPr lang="en-US" smtClean="0"/>
              <a:t>4</a:t>
            </a:fld>
            <a:endParaRPr lang="en-US"/>
          </a:p>
        </p:txBody>
      </p:sp>
    </p:spTree>
    <p:extLst>
      <p:ext uri="{BB962C8B-B14F-4D97-AF65-F5344CB8AC3E}">
        <p14:creationId xmlns:p14="http://schemas.microsoft.com/office/powerpoint/2010/main" val="227333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11CD0498-ACA5-D346-B51F-029BD0604963}" type="slidenum">
              <a:rPr lang="en-US" smtClean="0"/>
              <a:t>5</a:t>
            </a:fld>
            <a:endParaRPr lang="en-US"/>
          </a:p>
        </p:txBody>
      </p:sp>
    </p:spTree>
    <p:extLst>
      <p:ext uri="{BB962C8B-B14F-4D97-AF65-F5344CB8AC3E}">
        <p14:creationId xmlns:p14="http://schemas.microsoft.com/office/powerpoint/2010/main" val="313019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 Aerial scans by drones, imported them to </a:t>
            </a:r>
            <a:r>
              <a:rPr lang="en-CA" baseline="0" dirty="0" err="1"/>
              <a:t>StarCCM</a:t>
            </a:r>
            <a:r>
              <a:rPr lang="en-CA" baseline="0" dirty="0"/>
              <a:t>. </a:t>
            </a:r>
          </a:p>
          <a:p>
            <a:r>
              <a:rPr lang="en-CA" baseline="0" dirty="0"/>
              <a:t>- Strength of CFD that this cannot be captured in more complex models.</a:t>
            </a:r>
          </a:p>
        </p:txBody>
      </p:sp>
      <p:sp>
        <p:nvSpPr>
          <p:cNvPr id="4" name="Slide Number Placeholder 3"/>
          <p:cNvSpPr>
            <a:spLocks noGrp="1"/>
          </p:cNvSpPr>
          <p:nvPr>
            <p:ph type="sldNum" sz="quarter" idx="10"/>
          </p:nvPr>
        </p:nvSpPr>
        <p:spPr/>
        <p:txBody>
          <a:bodyPr/>
          <a:lstStyle/>
          <a:p>
            <a:fld id="{11CD0498-ACA5-D346-B51F-029BD0604963}" type="slidenum">
              <a:rPr lang="en-US" smtClean="0"/>
              <a:t>6</a:t>
            </a:fld>
            <a:endParaRPr lang="en-US"/>
          </a:p>
        </p:txBody>
      </p:sp>
    </p:spTree>
    <p:extLst>
      <p:ext uri="{BB962C8B-B14F-4D97-AF65-F5344CB8AC3E}">
        <p14:creationId xmlns:p14="http://schemas.microsoft.com/office/powerpoint/2010/main" val="359432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 Aerial scans by drones, imported them to </a:t>
            </a:r>
            <a:r>
              <a:rPr lang="en-CA" baseline="0" dirty="0" err="1"/>
              <a:t>StarCCM</a:t>
            </a:r>
            <a:r>
              <a:rPr lang="en-CA" baseline="0" dirty="0"/>
              <a:t>. </a:t>
            </a:r>
          </a:p>
          <a:p>
            <a:r>
              <a:rPr lang="en-CA" baseline="0" dirty="0"/>
              <a:t>- Strength of CFD that this cannot be captured in more complex models.</a:t>
            </a:r>
          </a:p>
        </p:txBody>
      </p:sp>
      <p:sp>
        <p:nvSpPr>
          <p:cNvPr id="4" name="Slide Number Placeholder 3"/>
          <p:cNvSpPr>
            <a:spLocks noGrp="1"/>
          </p:cNvSpPr>
          <p:nvPr>
            <p:ph type="sldNum" sz="quarter" idx="10"/>
          </p:nvPr>
        </p:nvSpPr>
        <p:spPr/>
        <p:txBody>
          <a:bodyPr/>
          <a:lstStyle/>
          <a:p>
            <a:fld id="{11CD0498-ACA5-D346-B51F-029BD0604963}" type="slidenum">
              <a:rPr lang="en-US" smtClean="0"/>
              <a:t>7</a:t>
            </a:fld>
            <a:endParaRPr lang="en-US"/>
          </a:p>
        </p:txBody>
      </p:sp>
    </p:spTree>
    <p:extLst>
      <p:ext uri="{BB962C8B-B14F-4D97-AF65-F5344CB8AC3E}">
        <p14:creationId xmlns:p14="http://schemas.microsoft.com/office/powerpoint/2010/main" val="373021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Winds from W to E </a:t>
            </a:r>
          </a:p>
          <a:p>
            <a:r>
              <a:rPr lang="en-CA" baseline="0" dirty="0"/>
              <a:t>We can see ABL</a:t>
            </a:r>
          </a:p>
          <a:p>
            <a:endParaRPr lang="en-CA" baseline="0" dirty="0"/>
          </a:p>
        </p:txBody>
      </p:sp>
      <p:sp>
        <p:nvSpPr>
          <p:cNvPr id="4" name="Slide Number Placeholder 3"/>
          <p:cNvSpPr>
            <a:spLocks noGrp="1"/>
          </p:cNvSpPr>
          <p:nvPr>
            <p:ph type="sldNum" sz="quarter" idx="10"/>
          </p:nvPr>
        </p:nvSpPr>
        <p:spPr/>
        <p:txBody>
          <a:bodyPr/>
          <a:lstStyle/>
          <a:p>
            <a:fld id="{11CD0498-ACA5-D346-B51F-029BD0604963}" type="slidenum">
              <a:rPr lang="en-US" smtClean="0"/>
              <a:t>8</a:t>
            </a:fld>
            <a:endParaRPr lang="en-US"/>
          </a:p>
        </p:txBody>
      </p:sp>
    </p:spTree>
    <p:extLst>
      <p:ext uri="{BB962C8B-B14F-4D97-AF65-F5344CB8AC3E}">
        <p14:creationId xmlns:p14="http://schemas.microsoft.com/office/powerpoint/2010/main" val="330247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TKE also affects the mixing and dispersion of the radionuclides</a:t>
            </a:r>
            <a:endParaRPr lang="en-CA" baseline="0" dirty="0"/>
          </a:p>
        </p:txBody>
      </p:sp>
      <p:sp>
        <p:nvSpPr>
          <p:cNvPr id="4" name="Slide Number Placeholder 3"/>
          <p:cNvSpPr>
            <a:spLocks noGrp="1"/>
          </p:cNvSpPr>
          <p:nvPr>
            <p:ph type="sldNum" sz="quarter" idx="10"/>
          </p:nvPr>
        </p:nvSpPr>
        <p:spPr/>
        <p:txBody>
          <a:bodyPr/>
          <a:lstStyle/>
          <a:p>
            <a:fld id="{11CD0498-ACA5-D346-B51F-029BD0604963}" type="slidenum">
              <a:rPr lang="en-US" smtClean="0"/>
              <a:t>9</a:t>
            </a:fld>
            <a:endParaRPr lang="en-US"/>
          </a:p>
        </p:txBody>
      </p:sp>
    </p:spTree>
    <p:extLst>
      <p:ext uri="{BB962C8B-B14F-4D97-AF65-F5344CB8AC3E}">
        <p14:creationId xmlns:p14="http://schemas.microsoft.com/office/powerpoint/2010/main" val="4291350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D829FF-0403-5948-B9F9-A9AA40034D4D}"/>
              </a:ext>
            </a:extLst>
          </p:cNvPr>
          <p:cNvPicPr>
            <a:picLocks noChangeAspect="1"/>
          </p:cNvPicPr>
          <p:nvPr userDrawn="1"/>
        </p:nvPicPr>
        <p:blipFill>
          <a:blip r:embed="rId2"/>
          <a:srcRect/>
          <a:stretch/>
        </p:blipFill>
        <p:spPr>
          <a:xfrm>
            <a:off x="-43619" y="0"/>
            <a:ext cx="12320516" cy="3237230"/>
          </a:xfrm>
          <a:prstGeom prst="rect">
            <a:avLst/>
          </a:prstGeom>
        </p:spPr>
      </p:pic>
    </p:spTree>
    <p:extLst>
      <p:ext uri="{BB962C8B-B14F-4D97-AF65-F5344CB8AC3E}">
        <p14:creationId xmlns:p14="http://schemas.microsoft.com/office/powerpoint/2010/main" val="208974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5D3677-2381-4F6D-96C5-E13E12092E7F}"/>
              </a:ext>
            </a:extLst>
          </p:cNvPr>
          <p:cNvSpPr/>
          <p:nvPr userDrawn="1"/>
        </p:nvSpPr>
        <p:spPr>
          <a:xfrm>
            <a:off x="1536" y="2550922"/>
            <a:ext cx="12192000" cy="4306537"/>
          </a:xfrm>
          <a:prstGeom prst="rect">
            <a:avLst/>
          </a:prstGeom>
          <a:solidFill>
            <a:srgbClr val="2F8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EA266E74-E85B-CC42-969D-23D4CFC98637}"/>
              </a:ext>
            </a:extLst>
          </p:cNvPr>
          <p:cNvPicPr>
            <a:picLocks noChangeAspect="1"/>
          </p:cNvPicPr>
          <p:nvPr userDrawn="1"/>
        </p:nvPicPr>
        <p:blipFill>
          <a:blip r:embed="rId2"/>
          <a:srcRect/>
          <a:stretch/>
        </p:blipFill>
        <p:spPr>
          <a:xfrm>
            <a:off x="1536" y="245645"/>
            <a:ext cx="12188928" cy="5142204"/>
          </a:xfrm>
          <a:prstGeom prst="rect">
            <a:avLst/>
          </a:prstGeom>
        </p:spPr>
      </p:pic>
      <p:sp>
        <p:nvSpPr>
          <p:cNvPr id="16" name="Picture Placeholder 2">
            <a:extLst>
              <a:ext uri="{FF2B5EF4-FFF2-40B4-BE49-F238E27FC236}">
                <a16:creationId xmlns:a16="http://schemas.microsoft.com/office/drawing/2014/main" id="{D4B97813-BCFA-9644-A16F-F6259768BB27}"/>
              </a:ext>
            </a:extLst>
          </p:cNvPr>
          <p:cNvSpPr>
            <a:spLocks noGrp="1"/>
          </p:cNvSpPr>
          <p:nvPr>
            <p:ph type="pic" sz="quarter" idx="10"/>
          </p:nvPr>
        </p:nvSpPr>
        <p:spPr>
          <a:xfrm>
            <a:off x="3594521" y="1275503"/>
            <a:ext cx="4861581" cy="3082488"/>
          </a:xfrm>
          <a:prstGeom prst="rect">
            <a:avLst/>
          </a:prstGeom>
        </p:spPr>
        <p:txBody>
          <a:bodyPr/>
          <a:lstStyle>
            <a:lvl1pPr>
              <a:defRPr>
                <a:latin typeface="F37 Ginger Pro" pitchFamily="2" charset="0"/>
              </a:defRPr>
            </a:lvl1pPr>
          </a:lstStyle>
          <a:p>
            <a:endParaRPr lang="en-US"/>
          </a:p>
        </p:txBody>
      </p:sp>
      <p:sp>
        <p:nvSpPr>
          <p:cNvPr id="18" name="Title Placeholder 1">
            <a:extLst>
              <a:ext uri="{FF2B5EF4-FFF2-40B4-BE49-F238E27FC236}">
                <a16:creationId xmlns:a16="http://schemas.microsoft.com/office/drawing/2014/main" id="{4A44E15A-46A1-D749-9215-D73CBDDF6264}"/>
              </a:ext>
            </a:extLst>
          </p:cNvPr>
          <p:cNvSpPr>
            <a:spLocks noGrp="1"/>
          </p:cNvSpPr>
          <p:nvPr>
            <p:ph type="title"/>
          </p:nvPr>
        </p:nvSpPr>
        <p:spPr>
          <a:xfrm>
            <a:off x="518017" y="351924"/>
            <a:ext cx="11014589" cy="643059"/>
          </a:xfrm>
          <a:prstGeom prst="rect">
            <a:avLst/>
          </a:prstGeom>
        </p:spPr>
        <p:txBody>
          <a:bodyPr vert="horz" lIns="91440" tIns="45720" rIns="91440" bIns="45720" rtlCol="0" anchor="ctr">
            <a:normAutofit/>
          </a:bodyPr>
          <a:lstStyle>
            <a:lvl1pPr algn="ctr">
              <a:defRPr>
                <a:latin typeface="F37 Ginger Pro" pitchFamily="2" charset="0"/>
              </a:defRPr>
            </a:lvl1pPr>
          </a:lstStyle>
          <a:p>
            <a:r>
              <a:rPr lang="en-US" dirty="0"/>
              <a:t>Click to edit Master title style</a:t>
            </a:r>
          </a:p>
        </p:txBody>
      </p:sp>
      <p:sp>
        <p:nvSpPr>
          <p:cNvPr id="19" name="Text Placeholder 4">
            <a:extLst>
              <a:ext uri="{FF2B5EF4-FFF2-40B4-BE49-F238E27FC236}">
                <a16:creationId xmlns:a16="http://schemas.microsoft.com/office/drawing/2014/main" id="{064A5E0A-A133-E248-8FD2-2D9E6B7A84C8}"/>
              </a:ext>
            </a:extLst>
          </p:cNvPr>
          <p:cNvSpPr>
            <a:spLocks noGrp="1"/>
          </p:cNvSpPr>
          <p:nvPr>
            <p:ph type="body" sz="quarter" idx="11"/>
          </p:nvPr>
        </p:nvSpPr>
        <p:spPr>
          <a:xfrm>
            <a:off x="784180" y="4591558"/>
            <a:ext cx="10482262" cy="1476375"/>
          </a:xfrm>
          <a:prstGeom prst="rect">
            <a:avLst/>
          </a:prstGeom>
        </p:spPr>
        <p:txBody>
          <a:bodyPr anchor="ctr"/>
          <a:lstStyle>
            <a:lvl1pPr algn="ctr">
              <a:buNone/>
              <a:defRPr sz="1800">
                <a:solidFill>
                  <a:schemeClr val="bg1"/>
                </a:solidFill>
                <a:latin typeface="+mn-lt"/>
              </a:defRPr>
            </a:lvl1pPr>
          </a:lstStyle>
          <a:p>
            <a:pPr lvl="0"/>
            <a:r>
              <a:rPr lang="en-US" dirty="0"/>
              <a:t>Click to edit Master text styles</a:t>
            </a:r>
          </a:p>
        </p:txBody>
      </p:sp>
      <p:sp>
        <p:nvSpPr>
          <p:cNvPr id="17" name="TextBox 16">
            <a:extLst>
              <a:ext uri="{FF2B5EF4-FFF2-40B4-BE49-F238E27FC236}">
                <a16:creationId xmlns:a16="http://schemas.microsoft.com/office/drawing/2014/main" id="{49ABEEEE-CD67-EE43-836C-4815965A05B0}"/>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21" name="Picture 20">
            <a:extLst>
              <a:ext uri="{FF2B5EF4-FFF2-40B4-BE49-F238E27FC236}">
                <a16:creationId xmlns:a16="http://schemas.microsoft.com/office/drawing/2014/main" id="{E1C153D7-4FC5-4444-9548-35C7148289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68" y="5977065"/>
            <a:ext cx="2600848" cy="780254"/>
          </a:xfrm>
          <a:prstGeom prst="rect">
            <a:avLst/>
          </a:prstGeom>
        </p:spPr>
      </p:pic>
      <p:sp>
        <p:nvSpPr>
          <p:cNvPr id="11"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100" dirty="0"/>
              <a:t>UNRESTRICTED / ILLIMITE</a:t>
            </a:r>
          </a:p>
        </p:txBody>
      </p:sp>
    </p:spTree>
    <p:extLst>
      <p:ext uri="{BB962C8B-B14F-4D97-AF65-F5344CB8AC3E}">
        <p14:creationId xmlns:p14="http://schemas.microsoft.com/office/powerpoint/2010/main" val="377272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lide 1 - Gener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2557E8-1A4E-F44F-8D31-D9F412E979FD}"/>
              </a:ext>
            </a:extLst>
          </p:cNvPr>
          <p:cNvPicPr>
            <a:picLocks noChangeAspect="1"/>
          </p:cNvPicPr>
          <p:nvPr userDrawn="1"/>
        </p:nvPicPr>
        <p:blipFill>
          <a:blip r:embed="rId2"/>
          <a:srcRect/>
          <a:stretch/>
        </p:blipFill>
        <p:spPr>
          <a:xfrm>
            <a:off x="-43619" y="0"/>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7" name="Title Placeholder 1">
            <a:extLst>
              <a:ext uri="{FF2B5EF4-FFF2-40B4-BE49-F238E27FC236}">
                <a16:creationId xmlns:a16="http://schemas.microsoft.com/office/drawing/2014/main" id="{891B156B-AC2F-BD4E-93BC-535B61CCC736}"/>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632DD1AE-5F6D-364E-A8BF-5EF38B197E8F}"/>
              </a:ext>
            </a:extLst>
          </p:cNvPr>
          <p:cNvSpPr>
            <a:spLocks noGrp="1"/>
          </p:cNvSpPr>
          <p:nvPr>
            <p:ph type="pic" sz="quarter" idx="15"/>
          </p:nvPr>
        </p:nvSpPr>
        <p:spPr>
          <a:xfrm>
            <a:off x="388039" y="1346907"/>
            <a:ext cx="9369425" cy="4344987"/>
          </a:xfrm>
          <a:prstGeom prst="rect">
            <a:avLst/>
          </a:prstGeom>
        </p:spPr>
        <p:txBody>
          <a:bodyPr/>
          <a:lstStyle>
            <a:lvl1pPr>
              <a:defRPr>
                <a:latin typeface="F37 Ginger Pro" pitchFamily="2" charset="0"/>
              </a:defRPr>
            </a:lvl1pPr>
          </a:lstStyle>
          <a:p>
            <a:endParaRPr lang="en-US"/>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1063155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1 - General">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2617C2E-1184-2F43-9862-43E1D64DA5B0}"/>
              </a:ext>
            </a:extLst>
          </p:cNvPr>
          <p:cNvPicPr>
            <a:picLocks noChangeAspect="1"/>
          </p:cNvPicPr>
          <p:nvPr userDrawn="1"/>
        </p:nvPicPr>
        <p:blipFill>
          <a:blip r:embed="rId2"/>
          <a:srcRect/>
          <a:stretch/>
        </p:blipFill>
        <p:spPr>
          <a:xfrm>
            <a:off x="-43619" y="0"/>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ext Placeholder 2">
            <a:extLst>
              <a:ext uri="{FF2B5EF4-FFF2-40B4-BE49-F238E27FC236}">
                <a16:creationId xmlns:a16="http://schemas.microsoft.com/office/drawing/2014/main" id="{C175B911-3430-5941-B039-CB17254AC278}"/>
              </a:ext>
            </a:extLst>
          </p:cNvPr>
          <p:cNvSpPr>
            <a:spLocks noGrp="1"/>
          </p:cNvSpPr>
          <p:nvPr>
            <p:ph type="body" sz="quarter" idx="11"/>
          </p:nvPr>
        </p:nvSpPr>
        <p:spPr>
          <a:xfrm>
            <a:off x="521853" y="439741"/>
            <a:ext cx="10785475" cy="690563"/>
          </a:xfrm>
          <a:prstGeom prst="rect">
            <a:avLst/>
          </a:prstGeom>
        </p:spPr>
        <p:txBody>
          <a:bodyPr/>
          <a:lstStyle>
            <a:lvl1pPr algn="ctr">
              <a:buNone/>
              <a:defRPr>
                <a:solidFill>
                  <a:srgbClr val="2F84E4"/>
                </a:solidFill>
                <a:latin typeface="F37 Ginger Pro" pitchFamily="2" charset="0"/>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258D09B8-86A9-0549-AE4E-C88DEB030243}"/>
              </a:ext>
            </a:extLst>
          </p:cNvPr>
          <p:cNvSpPr>
            <a:spLocks noGrp="1"/>
          </p:cNvSpPr>
          <p:nvPr>
            <p:ph type="body" sz="quarter" idx="15" hasCustomPrompt="1"/>
          </p:nvPr>
        </p:nvSpPr>
        <p:spPr>
          <a:xfrm>
            <a:off x="518301" y="1735465"/>
            <a:ext cx="2600848" cy="4268747"/>
          </a:xfrm>
          <a:prstGeom prst="rect">
            <a:avLst/>
          </a:prstGeom>
        </p:spPr>
        <p:txBody>
          <a:bodyPr/>
          <a:lstStyle>
            <a:lvl1pPr marL="0" algn="l">
              <a:lnSpc>
                <a:spcPct val="100000"/>
              </a:lnSpc>
              <a:buFont typeface="Arial" panose="020B0604020202020204" pitchFamily="34" charset="0"/>
              <a:buChar char="•"/>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quis</a:t>
            </a:r>
            <a:r>
              <a:rPr lang="en-US" dirty="0"/>
              <a:t> </a:t>
            </a:r>
            <a:r>
              <a:rPr lang="en-US" dirty="0" err="1"/>
              <a:t>odio</a:t>
            </a:r>
            <a:r>
              <a:rPr lang="en-US" dirty="0"/>
              <a:t> id </a:t>
            </a:r>
            <a:r>
              <a:rPr lang="en-US" dirty="0" err="1"/>
              <a:t>nulla</a:t>
            </a:r>
            <a:r>
              <a:rPr lang="en-US" dirty="0"/>
              <a:t> gravida </a:t>
            </a:r>
            <a:r>
              <a:rPr lang="en-US" dirty="0" err="1"/>
              <a:t>tristique</a:t>
            </a:r>
            <a:r>
              <a:rPr lang="en-US" dirty="0"/>
              <a:t> </a:t>
            </a:r>
            <a:r>
              <a:rPr lang="en-US" dirty="0" err="1"/>
              <a:t>eget</a:t>
            </a:r>
            <a:r>
              <a:rPr lang="en-US" dirty="0"/>
              <a:t> at sem.</a:t>
            </a:r>
          </a:p>
          <a:p>
            <a:pPr lvl="0"/>
            <a:endParaRPr lang="en-US" dirty="0"/>
          </a:p>
          <a:p>
            <a:pPr lvl="0"/>
            <a:r>
              <a:rPr lang="en-US" dirty="0" err="1"/>
              <a:t>Aliquam</a:t>
            </a:r>
            <a:r>
              <a:rPr lang="en-US" dirty="0"/>
              <a:t> </a:t>
            </a:r>
            <a:r>
              <a:rPr lang="en-US" dirty="0" err="1"/>
              <a:t>nec</a:t>
            </a:r>
            <a:r>
              <a:rPr lang="en-US" dirty="0"/>
              <a:t> </a:t>
            </a:r>
            <a:r>
              <a:rPr lang="en-US" dirty="0" err="1"/>
              <a:t>turpis</a:t>
            </a:r>
            <a:r>
              <a:rPr lang="en-US" dirty="0"/>
              <a:t> et </a:t>
            </a:r>
            <a:r>
              <a:rPr lang="en-US" dirty="0" err="1"/>
              <a:t>nunc</a:t>
            </a:r>
            <a:r>
              <a:rPr lang="en-US" dirty="0"/>
              <a:t> </a:t>
            </a:r>
            <a:r>
              <a:rPr lang="en-US" dirty="0" err="1"/>
              <a:t>imperdiet</a:t>
            </a:r>
            <a:r>
              <a:rPr lang="en-US" dirty="0"/>
              <a:t> </a:t>
            </a:r>
            <a:r>
              <a:rPr lang="en-US" dirty="0" err="1"/>
              <a:t>accumsan</a:t>
            </a:r>
            <a:r>
              <a:rPr lang="en-US" dirty="0"/>
              <a:t> a in </a:t>
            </a:r>
            <a:r>
              <a:rPr lang="en-US" dirty="0" err="1"/>
              <a:t>quam</a:t>
            </a:r>
            <a:r>
              <a:rPr lang="en-US" dirty="0"/>
              <a:t>. </a:t>
            </a:r>
            <a:r>
              <a:rPr lang="en-US" dirty="0" err="1"/>
              <a:t>Aliquam</a:t>
            </a:r>
            <a:r>
              <a:rPr lang="en-US" dirty="0"/>
              <a:t> </a:t>
            </a:r>
            <a:r>
              <a:rPr lang="en-US" dirty="0" err="1"/>
              <a:t>efficitur</a:t>
            </a:r>
            <a:r>
              <a:rPr lang="en-US" dirty="0"/>
              <a:t> ligula non eros </a:t>
            </a:r>
            <a:r>
              <a:rPr lang="en-US" dirty="0" err="1"/>
              <a:t>viverra</a:t>
            </a:r>
            <a:r>
              <a:rPr lang="en-US" dirty="0"/>
              <a:t> </a:t>
            </a:r>
            <a:r>
              <a:rPr lang="en-US" dirty="0" err="1"/>
              <a:t>consequat</a:t>
            </a:r>
            <a:endParaRPr lang="en-US" dirty="0"/>
          </a:p>
          <a:p>
            <a:pPr lvl="0"/>
            <a:endParaRPr lang="en-US" dirty="0"/>
          </a:p>
        </p:txBody>
      </p:sp>
      <p:sp>
        <p:nvSpPr>
          <p:cNvPr id="12" name="Text Placeholder 13">
            <a:extLst>
              <a:ext uri="{FF2B5EF4-FFF2-40B4-BE49-F238E27FC236}">
                <a16:creationId xmlns:a16="http://schemas.microsoft.com/office/drawing/2014/main" id="{49B8D10F-B0CA-7E47-B43C-0B1F1EED95CB}"/>
              </a:ext>
            </a:extLst>
          </p:cNvPr>
          <p:cNvSpPr>
            <a:spLocks noGrp="1"/>
          </p:cNvSpPr>
          <p:nvPr>
            <p:ph type="body" sz="quarter" idx="16" hasCustomPrompt="1"/>
          </p:nvPr>
        </p:nvSpPr>
        <p:spPr>
          <a:xfrm>
            <a:off x="9188168" y="1735465"/>
            <a:ext cx="2600848" cy="4268747"/>
          </a:xfrm>
          <a:prstGeom prst="rect">
            <a:avLst/>
          </a:prstGeom>
        </p:spPr>
        <p:txBody>
          <a:bodyPr/>
          <a:lstStyle>
            <a:lvl1pPr marL="0" algn="l">
              <a:lnSpc>
                <a:spcPct val="100000"/>
              </a:lnSpc>
              <a:buFont typeface="Arial" panose="020B0604020202020204" pitchFamily="34" charset="0"/>
              <a:buChar char="•"/>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quis</a:t>
            </a:r>
            <a:r>
              <a:rPr lang="en-US" dirty="0"/>
              <a:t> </a:t>
            </a:r>
            <a:r>
              <a:rPr lang="en-US" dirty="0" err="1"/>
              <a:t>odio</a:t>
            </a:r>
            <a:r>
              <a:rPr lang="en-US" dirty="0"/>
              <a:t> id </a:t>
            </a:r>
            <a:r>
              <a:rPr lang="en-US" dirty="0" err="1"/>
              <a:t>nulla</a:t>
            </a:r>
            <a:r>
              <a:rPr lang="en-US" dirty="0"/>
              <a:t> gravida </a:t>
            </a:r>
            <a:r>
              <a:rPr lang="en-US" dirty="0" err="1"/>
              <a:t>tristique</a:t>
            </a:r>
            <a:r>
              <a:rPr lang="en-US" dirty="0"/>
              <a:t> </a:t>
            </a:r>
            <a:r>
              <a:rPr lang="en-US" dirty="0" err="1"/>
              <a:t>eget</a:t>
            </a:r>
            <a:r>
              <a:rPr lang="en-US" dirty="0"/>
              <a:t> at sem.</a:t>
            </a:r>
          </a:p>
          <a:p>
            <a:pPr lvl="0"/>
            <a:endParaRPr lang="en-US" dirty="0"/>
          </a:p>
          <a:p>
            <a:pPr lvl="0"/>
            <a:r>
              <a:rPr lang="en-US" dirty="0" err="1"/>
              <a:t>Aliquam</a:t>
            </a:r>
            <a:r>
              <a:rPr lang="en-US" dirty="0"/>
              <a:t> </a:t>
            </a:r>
            <a:r>
              <a:rPr lang="en-US" dirty="0" err="1"/>
              <a:t>nec</a:t>
            </a:r>
            <a:r>
              <a:rPr lang="en-US" dirty="0"/>
              <a:t> </a:t>
            </a:r>
            <a:r>
              <a:rPr lang="en-US" dirty="0" err="1"/>
              <a:t>turpis</a:t>
            </a:r>
            <a:r>
              <a:rPr lang="en-US" dirty="0"/>
              <a:t> et </a:t>
            </a:r>
            <a:r>
              <a:rPr lang="en-US" dirty="0" err="1"/>
              <a:t>nunc</a:t>
            </a:r>
            <a:r>
              <a:rPr lang="en-US" dirty="0"/>
              <a:t> </a:t>
            </a:r>
            <a:r>
              <a:rPr lang="en-US" dirty="0" err="1"/>
              <a:t>imperdiet</a:t>
            </a:r>
            <a:r>
              <a:rPr lang="en-US" dirty="0"/>
              <a:t> </a:t>
            </a:r>
            <a:r>
              <a:rPr lang="en-US" dirty="0" err="1"/>
              <a:t>accumsan</a:t>
            </a:r>
            <a:r>
              <a:rPr lang="en-US" dirty="0"/>
              <a:t> a in </a:t>
            </a:r>
            <a:r>
              <a:rPr lang="en-US" dirty="0" err="1"/>
              <a:t>quam</a:t>
            </a:r>
            <a:r>
              <a:rPr lang="en-US" dirty="0"/>
              <a:t>. </a:t>
            </a:r>
            <a:r>
              <a:rPr lang="en-US" dirty="0" err="1"/>
              <a:t>Aliquam</a:t>
            </a:r>
            <a:r>
              <a:rPr lang="en-US" dirty="0"/>
              <a:t> </a:t>
            </a:r>
            <a:r>
              <a:rPr lang="en-US" dirty="0" err="1"/>
              <a:t>efficitur</a:t>
            </a:r>
            <a:r>
              <a:rPr lang="en-US" dirty="0"/>
              <a:t> ligula non eros </a:t>
            </a:r>
            <a:r>
              <a:rPr lang="en-US" dirty="0" err="1"/>
              <a:t>viverra</a:t>
            </a:r>
            <a:r>
              <a:rPr lang="en-US" dirty="0"/>
              <a:t> </a:t>
            </a:r>
            <a:r>
              <a:rPr lang="en-US" dirty="0" err="1"/>
              <a:t>consequat</a:t>
            </a:r>
            <a:endParaRPr lang="en-US" dirty="0"/>
          </a:p>
          <a:p>
            <a:pPr lvl="0"/>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8067" t="2089" r="6111"/>
          <a:stretch/>
        </p:blipFill>
        <p:spPr>
          <a:xfrm>
            <a:off x="3317381" y="1437106"/>
            <a:ext cx="5667800" cy="4837863"/>
          </a:xfrm>
          <a:prstGeom prst="rect">
            <a:avLst/>
          </a:prstGeom>
        </p:spPr>
      </p:pic>
    </p:spTree>
    <p:extLst>
      <p:ext uri="{BB962C8B-B14F-4D97-AF65-F5344CB8AC3E}">
        <p14:creationId xmlns:p14="http://schemas.microsoft.com/office/powerpoint/2010/main" val="2263672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1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653FC7-1899-9349-941A-5C65E1E67057}"/>
              </a:ext>
            </a:extLst>
          </p:cNvPr>
          <p:cNvPicPr>
            <a:picLocks noChangeAspect="1"/>
          </p:cNvPicPr>
          <p:nvPr userDrawn="1"/>
        </p:nvPicPr>
        <p:blipFill>
          <a:blip r:embed="rId2"/>
          <a:srcRect/>
          <a:stretch/>
        </p:blipFill>
        <p:spPr>
          <a:xfrm>
            <a:off x="-43619" y="0"/>
            <a:ext cx="12320516" cy="3237230"/>
          </a:xfrm>
          <a:prstGeom prst="rect">
            <a:avLst/>
          </a:prstGeom>
        </p:spPr>
      </p:pic>
      <p:sp>
        <p:nvSpPr>
          <p:cNvPr id="9" name="TextBox 8">
            <a:extLst>
              <a:ext uri="{FF2B5EF4-FFF2-40B4-BE49-F238E27FC236}">
                <a16:creationId xmlns:a16="http://schemas.microsoft.com/office/drawing/2014/main" id="{C492FA7E-66F3-F143-B588-E3CE3AAD95D1}"/>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6" name="Title Placeholder 1">
            <a:extLst>
              <a:ext uri="{FF2B5EF4-FFF2-40B4-BE49-F238E27FC236}">
                <a16:creationId xmlns:a16="http://schemas.microsoft.com/office/drawing/2014/main" id="{A76F5A57-D369-6D49-981B-B18BB0154335}"/>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BBB48F65-E35A-C34A-8FC7-1BF96EF5225C}"/>
              </a:ext>
            </a:extLst>
          </p:cNvPr>
          <p:cNvSpPr>
            <a:spLocks noGrp="1"/>
          </p:cNvSpPr>
          <p:nvPr>
            <p:ph type="body" sz="quarter" idx="10"/>
          </p:nvPr>
        </p:nvSpPr>
        <p:spPr>
          <a:xfrm>
            <a:off x="5603074" y="1546931"/>
            <a:ext cx="5815012" cy="4267200"/>
          </a:xfrm>
          <a:prstGeom prst="rect">
            <a:avLst/>
          </a:prstGeom>
        </p:spPr>
        <p:txBody>
          <a:bodyPr/>
          <a:lstStyle>
            <a:lvl1pPr>
              <a:defRPr sz="2400">
                <a:solidFill>
                  <a:srgbClr val="434343"/>
                </a:solidFill>
                <a:latin typeface="+mn-lt"/>
              </a:defRPr>
            </a:lvl1pPr>
            <a:lvl2pPr>
              <a:defRPr sz="24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hart Placeholder 2">
            <a:extLst>
              <a:ext uri="{FF2B5EF4-FFF2-40B4-BE49-F238E27FC236}">
                <a16:creationId xmlns:a16="http://schemas.microsoft.com/office/drawing/2014/main" id="{C12AAFAD-63EA-374F-B49A-267AF31A6050}"/>
              </a:ext>
            </a:extLst>
          </p:cNvPr>
          <p:cNvSpPr>
            <a:spLocks noGrp="1"/>
          </p:cNvSpPr>
          <p:nvPr>
            <p:ph type="chart" sz="quarter" idx="11"/>
          </p:nvPr>
        </p:nvSpPr>
        <p:spPr>
          <a:xfrm>
            <a:off x="387350" y="1546225"/>
            <a:ext cx="4976813" cy="4267200"/>
          </a:xfrm>
          <a:prstGeom prst="rect">
            <a:avLst/>
          </a:prstGeom>
        </p:spPr>
        <p:txBody>
          <a:bodyPr/>
          <a:lstStyle>
            <a:lvl1pPr>
              <a:defRPr>
                <a:latin typeface="F37 Ginger Pro" pitchFamily="2" charset="0"/>
              </a:defRPr>
            </a:lvl1pPr>
          </a:lstStyle>
          <a:p>
            <a:endParaRPr lang="en-US"/>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260068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1B">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40C313E-B03D-574B-A292-2C3D136FCD5F}"/>
              </a:ext>
            </a:extLst>
          </p:cNvPr>
          <p:cNvPicPr>
            <a:picLocks noChangeAspect="1"/>
          </p:cNvPicPr>
          <p:nvPr userDrawn="1"/>
        </p:nvPicPr>
        <p:blipFill>
          <a:blip r:embed="rId2"/>
          <a:srcRect/>
          <a:stretch/>
        </p:blipFill>
        <p:spPr>
          <a:xfrm>
            <a:off x="-43619" y="0"/>
            <a:ext cx="12320516" cy="3237230"/>
          </a:xfrm>
          <a:prstGeom prst="rect">
            <a:avLst/>
          </a:prstGeom>
        </p:spPr>
      </p:pic>
      <p:sp>
        <p:nvSpPr>
          <p:cNvPr id="9" name="TextBox 8">
            <a:extLst>
              <a:ext uri="{FF2B5EF4-FFF2-40B4-BE49-F238E27FC236}">
                <a16:creationId xmlns:a16="http://schemas.microsoft.com/office/drawing/2014/main" id="{C492FA7E-66F3-F143-B588-E3CE3AAD95D1}"/>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3" name="Title Placeholder 1">
            <a:extLst>
              <a:ext uri="{FF2B5EF4-FFF2-40B4-BE49-F238E27FC236}">
                <a16:creationId xmlns:a16="http://schemas.microsoft.com/office/drawing/2014/main" id="{C0CDCFAB-6700-EE47-9130-09713FC179ED}"/>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BBB48F65-E35A-C34A-8FC7-1BF96EF5225C}"/>
              </a:ext>
            </a:extLst>
          </p:cNvPr>
          <p:cNvSpPr>
            <a:spLocks noGrp="1"/>
          </p:cNvSpPr>
          <p:nvPr>
            <p:ph type="body" sz="quarter" idx="10"/>
          </p:nvPr>
        </p:nvSpPr>
        <p:spPr>
          <a:xfrm>
            <a:off x="388039" y="1546931"/>
            <a:ext cx="5815012" cy="4267200"/>
          </a:xfrm>
          <a:prstGeom prst="rect">
            <a:avLst/>
          </a:prstGeom>
        </p:spPr>
        <p:txBody>
          <a:bodyPr/>
          <a:lstStyle>
            <a:lvl1pPr>
              <a:defRPr sz="2400">
                <a:solidFill>
                  <a:srgbClr val="434343"/>
                </a:solidFill>
                <a:latin typeface="+mn-lt"/>
              </a:defRPr>
            </a:lvl1pPr>
            <a:lvl2pPr>
              <a:defRPr sz="24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2">
            <a:extLst>
              <a:ext uri="{FF2B5EF4-FFF2-40B4-BE49-F238E27FC236}">
                <a16:creationId xmlns:a16="http://schemas.microsoft.com/office/drawing/2014/main" id="{A2F26313-5EF6-9E4B-874B-D873121CFAC9}"/>
              </a:ext>
            </a:extLst>
          </p:cNvPr>
          <p:cNvSpPr>
            <a:spLocks noGrp="1"/>
          </p:cNvSpPr>
          <p:nvPr>
            <p:ph type="chart" sz="quarter" idx="11"/>
          </p:nvPr>
        </p:nvSpPr>
        <p:spPr>
          <a:xfrm>
            <a:off x="6440504" y="1546225"/>
            <a:ext cx="4976813" cy="4267200"/>
          </a:xfrm>
          <a:prstGeom prst="rect">
            <a:avLst/>
          </a:prstGeom>
        </p:spPr>
        <p:txBody>
          <a:bodyPr/>
          <a:lstStyle>
            <a:lvl1pPr>
              <a:defRPr>
                <a:latin typeface="F37 Ginger Pro" pitchFamily="2" charset="0"/>
              </a:defRPr>
            </a:lvl1pPr>
          </a:lstStyle>
          <a:p>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4115080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359623-59C3-AC46-876D-88A909866022}"/>
              </a:ext>
            </a:extLst>
          </p:cNvPr>
          <p:cNvPicPr>
            <a:picLocks noChangeAspect="1"/>
          </p:cNvPicPr>
          <p:nvPr userDrawn="1"/>
        </p:nvPicPr>
        <p:blipFill>
          <a:blip r:embed="rId2"/>
          <a:srcRect/>
          <a:stretch/>
        </p:blipFill>
        <p:spPr>
          <a:xfrm>
            <a:off x="-43619" y="0"/>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6471424" y="429981"/>
            <a:ext cx="5332537"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6471424" y="1546931"/>
            <a:ext cx="5332537" cy="4267200"/>
          </a:xfrm>
          <a:prstGeom prst="rect">
            <a:avLst/>
          </a:prstGeom>
        </p:spPr>
        <p:txBody>
          <a:bodyPr/>
          <a:lstStyle>
            <a:lvl1pPr>
              <a:defRPr sz="2400">
                <a:solidFill>
                  <a:srgbClr val="434343"/>
                </a:solidFill>
                <a:latin typeface="+mn-lt"/>
              </a:defRPr>
            </a:lvl1pPr>
            <a:lvl2pPr>
              <a:defRPr sz="20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0" y="0"/>
            <a:ext cx="6003074" cy="6858000"/>
          </a:xfrm>
          <a:prstGeom prst="rect">
            <a:avLst/>
          </a:prstGeom>
        </p:spPr>
        <p:txBody>
          <a:bodyPr/>
          <a:lstStyle>
            <a:lvl1pPr>
              <a:defRPr>
                <a:latin typeface="F37 Ginger Pro" pitchFamily="2" charset="0"/>
              </a:defRPr>
            </a:lvl1pPr>
          </a:lstStyle>
          <a:p>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2" name="Rectangle 1"/>
          <p:cNvSpPr/>
          <p:nvPr userDrawn="1"/>
        </p:nvSpPr>
        <p:spPr>
          <a:xfrm>
            <a:off x="6003074" y="6274969"/>
            <a:ext cx="1786688"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9">
            <a:extLst>
              <a:ext uri="{FF2B5EF4-FFF2-40B4-BE49-F238E27FC236}">
                <a16:creationId xmlns:a16="http://schemas.microsoft.com/office/drawing/2014/main" id="{FAB7157B-E61A-574B-BAC1-0A91D9859EA9}"/>
              </a:ext>
            </a:extLst>
          </p:cNvPr>
          <p:cNvSpPr txBox="1">
            <a:spLocks/>
          </p:cNvSpPr>
          <p:nvPr userDrawn="1"/>
        </p:nvSpPr>
        <p:spPr>
          <a:xfrm>
            <a:off x="6246725" y="6274969"/>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100" dirty="0"/>
              <a:t>UNRESTRICTED / ILLIMITE</a:t>
            </a:r>
          </a:p>
        </p:txBody>
      </p:sp>
    </p:spTree>
    <p:extLst>
      <p:ext uri="{BB962C8B-B14F-4D97-AF65-F5344CB8AC3E}">
        <p14:creationId xmlns:p14="http://schemas.microsoft.com/office/powerpoint/2010/main" val="972978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Right + Text">
    <p:spTree>
      <p:nvGrpSpPr>
        <p:cNvPr id="1" name=""/>
        <p:cNvGrpSpPr/>
        <p:nvPr/>
      </p:nvGrpSpPr>
      <p:grpSpPr>
        <a:xfrm>
          <a:off x="0" y="0"/>
          <a:ext cx="0" cy="0"/>
          <a:chOff x="0" y="0"/>
          <a:chExt cx="0" cy="0"/>
        </a:xfrm>
      </p:grpSpPr>
      <p:pic>
        <p:nvPicPr>
          <p:cNvPr id="11" name="Picture 10" descr="A picture containing night sky&#10;&#10;Description automatically generated">
            <a:extLst>
              <a:ext uri="{FF2B5EF4-FFF2-40B4-BE49-F238E27FC236}">
                <a16:creationId xmlns:a16="http://schemas.microsoft.com/office/drawing/2014/main" id="{1A07D2F7-9703-584F-99D4-AF5A5D2CFE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388039" y="429981"/>
            <a:ext cx="5332537"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388039" y="1546931"/>
            <a:ext cx="5332537" cy="4267200"/>
          </a:xfrm>
          <a:prstGeom prst="rect">
            <a:avLst/>
          </a:prstGeom>
        </p:spPr>
        <p:txBody>
          <a:bodyPr/>
          <a:lstStyle>
            <a:lvl1pPr>
              <a:defRPr sz="2400">
                <a:solidFill>
                  <a:srgbClr val="434343"/>
                </a:solidFill>
                <a:latin typeface="+mn-lt"/>
              </a:defRPr>
            </a:lvl1pPr>
            <a:lvl2pPr>
              <a:defRPr sz="20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6188926" y="0"/>
            <a:ext cx="6003074" cy="6858000"/>
          </a:xfrm>
          <a:prstGeom prst="rect">
            <a:avLst/>
          </a:prstGeom>
        </p:spPr>
        <p:txBody>
          <a:bodyPr/>
          <a:lstStyle>
            <a:lvl1pPr>
              <a:defRPr>
                <a:latin typeface="F37 Ginger Pro" pitchFamily="2" charset="0"/>
              </a:defRPr>
            </a:lvl1pPr>
          </a:lstStyle>
          <a:p>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0" name="Rectangle 9"/>
          <p:cNvSpPr/>
          <p:nvPr userDrawn="1"/>
        </p:nvSpPr>
        <p:spPr>
          <a:xfrm>
            <a:off x="4402238" y="6351453"/>
            <a:ext cx="1786688"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9">
            <a:extLst>
              <a:ext uri="{FF2B5EF4-FFF2-40B4-BE49-F238E27FC236}">
                <a16:creationId xmlns:a16="http://schemas.microsoft.com/office/drawing/2014/main" id="{FAB7157B-E61A-574B-BAC1-0A91D9859EA9}"/>
              </a:ext>
            </a:extLst>
          </p:cNvPr>
          <p:cNvSpPr txBox="1">
            <a:spLocks/>
          </p:cNvSpPr>
          <p:nvPr userDrawn="1"/>
        </p:nvSpPr>
        <p:spPr>
          <a:xfrm>
            <a:off x="3104489" y="6166279"/>
            <a:ext cx="2616087" cy="924346"/>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100" dirty="0"/>
              <a:t>UNRESTRICTED / ILLIMITE</a:t>
            </a:r>
          </a:p>
        </p:txBody>
      </p:sp>
    </p:spTree>
    <p:extLst>
      <p:ext uri="{BB962C8B-B14F-4D97-AF65-F5344CB8AC3E}">
        <p14:creationId xmlns:p14="http://schemas.microsoft.com/office/powerpoint/2010/main" val="187545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Right + Text">
    <p:spTree>
      <p:nvGrpSpPr>
        <p:cNvPr id="1" name=""/>
        <p:cNvGrpSpPr/>
        <p:nvPr/>
      </p:nvGrpSpPr>
      <p:grpSpPr>
        <a:xfrm>
          <a:off x="0" y="0"/>
          <a:ext cx="0" cy="0"/>
          <a:chOff x="0" y="0"/>
          <a:chExt cx="0" cy="0"/>
        </a:xfrm>
      </p:grpSpPr>
      <p:pic>
        <p:nvPicPr>
          <p:cNvPr id="12" name="Picture 11" descr="A picture containing night sky&#10;&#10;Description automatically generated">
            <a:extLst>
              <a:ext uri="{FF2B5EF4-FFF2-40B4-BE49-F238E27FC236}">
                <a16:creationId xmlns:a16="http://schemas.microsoft.com/office/drawing/2014/main" id="{E5F22B15-C0F3-3343-AE37-768EDE586C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388039" y="429981"/>
            <a:ext cx="10945833"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938588" y="3903352"/>
            <a:ext cx="4918510"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938587" y="1444306"/>
            <a:ext cx="4918510" cy="2259106"/>
          </a:xfrm>
          <a:prstGeom prst="rect">
            <a:avLst/>
          </a:prstGeom>
        </p:spPr>
        <p:txBody>
          <a:bodyPr/>
          <a:lstStyle>
            <a:lvl1pPr>
              <a:defRPr>
                <a:latin typeface="F37 Ginger Pro" pitchFamily="2" charset="0"/>
              </a:defRPr>
            </a:lvl1pPr>
          </a:lstStyle>
          <a:p>
            <a:endParaRPr lang="en-US"/>
          </a:p>
        </p:txBody>
      </p:sp>
      <p:sp>
        <p:nvSpPr>
          <p:cNvPr id="21" name="Text Placeholder 13">
            <a:extLst>
              <a:ext uri="{FF2B5EF4-FFF2-40B4-BE49-F238E27FC236}">
                <a16:creationId xmlns:a16="http://schemas.microsoft.com/office/drawing/2014/main" id="{68A8DD0D-4E09-5A4B-BF23-A2621462A231}"/>
              </a:ext>
            </a:extLst>
          </p:cNvPr>
          <p:cNvSpPr>
            <a:spLocks noGrp="1"/>
          </p:cNvSpPr>
          <p:nvPr>
            <p:ph type="body" sz="quarter" idx="15"/>
          </p:nvPr>
        </p:nvSpPr>
        <p:spPr>
          <a:xfrm>
            <a:off x="6415363" y="3903352"/>
            <a:ext cx="4918510"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2" name="Picture Placeholder 2">
            <a:extLst>
              <a:ext uri="{FF2B5EF4-FFF2-40B4-BE49-F238E27FC236}">
                <a16:creationId xmlns:a16="http://schemas.microsoft.com/office/drawing/2014/main" id="{77972AD3-7081-4E4B-B5BF-2EBC1A782C10}"/>
              </a:ext>
            </a:extLst>
          </p:cNvPr>
          <p:cNvSpPr>
            <a:spLocks noGrp="1"/>
          </p:cNvSpPr>
          <p:nvPr>
            <p:ph type="pic" sz="quarter" idx="16"/>
          </p:nvPr>
        </p:nvSpPr>
        <p:spPr>
          <a:xfrm>
            <a:off x="6415362" y="1444306"/>
            <a:ext cx="4918510" cy="2259106"/>
          </a:xfrm>
          <a:prstGeom prst="rect">
            <a:avLst/>
          </a:prstGeom>
        </p:spPr>
        <p:txBody>
          <a:bodyPr/>
          <a:lstStyle>
            <a:lvl1pPr>
              <a:defRPr>
                <a:latin typeface="F37 Ginger Pro" pitchFamily="2" charset="0"/>
              </a:defRPr>
            </a:lvl1pPr>
          </a:lstStyle>
          <a:p>
            <a:endParaRPr lang="en-US"/>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1680443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Right + Text">
    <p:spTree>
      <p:nvGrpSpPr>
        <p:cNvPr id="1" name=""/>
        <p:cNvGrpSpPr/>
        <p:nvPr/>
      </p:nvGrpSpPr>
      <p:grpSpPr>
        <a:xfrm>
          <a:off x="0" y="0"/>
          <a:ext cx="0" cy="0"/>
          <a:chOff x="0" y="0"/>
          <a:chExt cx="0" cy="0"/>
        </a:xfrm>
      </p:grpSpPr>
      <p:pic>
        <p:nvPicPr>
          <p:cNvPr id="26" name="Picture 25" descr="A picture containing night sky&#10;&#10;Description automatically generated">
            <a:extLst>
              <a:ext uri="{FF2B5EF4-FFF2-40B4-BE49-F238E27FC236}">
                <a16:creationId xmlns:a16="http://schemas.microsoft.com/office/drawing/2014/main" id="{360BD6B9-002E-D847-BDB4-C48BDF26EF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388039" y="429981"/>
            <a:ext cx="10652138"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938588" y="3903352"/>
            <a:ext cx="3113649"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938587" y="1444306"/>
            <a:ext cx="3113649" cy="2184418"/>
          </a:xfrm>
          <a:prstGeom prst="rect">
            <a:avLst/>
          </a:prstGeom>
        </p:spPr>
        <p:txBody>
          <a:bodyPr/>
          <a:lstStyle>
            <a:lvl1pPr>
              <a:defRPr>
                <a:latin typeface="F37 Ginger Pro" pitchFamily="2" charset="0"/>
              </a:defRPr>
            </a:lvl1pPr>
          </a:lstStyle>
          <a:p>
            <a:endParaRPr lang="en-US"/>
          </a:p>
        </p:txBody>
      </p:sp>
      <p:sp>
        <p:nvSpPr>
          <p:cNvPr id="14" name="Text Placeholder 13">
            <a:extLst>
              <a:ext uri="{FF2B5EF4-FFF2-40B4-BE49-F238E27FC236}">
                <a16:creationId xmlns:a16="http://schemas.microsoft.com/office/drawing/2014/main" id="{EC74C8BC-9ACA-A34C-B22C-EC286D0370D1}"/>
              </a:ext>
            </a:extLst>
          </p:cNvPr>
          <p:cNvSpPr>
            <a:spLocks noGrp="1"/>
          </p:cNvSpPr>
          <p:nvPr>
            <p:ph type="body" sz="quarter" idx="15"/>
          </p:nvPr>
        </p:nvSpPr>
        <p:spPr>
          <a:xfrm>
            <a:off x="4394058" y="3903352"/>
            <a:ext cx="3113649"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17" name="Picture Placeholder 2">
            <a:extLst>
              <a:ext uri="{FF2B5EF4-FFF2-40B4-BE49-F238E27FC236}">
                <a16:creationId xmlns:a16="http://schemas.microsoft.com/office/drawing/2014/main" id="{6B461FA5-7409-1547-BC9A-6AB435C651D6}"/>
              </a:ext>
            </a:extLst>
          </p:cNvPr>
          <p:cNvSpPr>
            <a:spLocks noGrp="1"/>
          </p:cNvSpPr>
          <p:nvPr>
            <p:ph type="pic" sz="quarter" idx="16"/>
          </p:nvPr>
        </p:nvSpPr>
        <p:spPr>
          <a:xfrm>
            <a:off x="4394057" y="1444306"/>
            <a:ext cx="3113649" cy="2184418"/>
          </a:xfrm>
          <a:prstGeom prst="rect">
            <a:avLst/>
          </a:prstGeom>
        </p:spPr>
        <p:txBody>
          <a:bodyPr/>
          <a:lstStyle>
            <a:lvl1pPr>
              <a:defRPr>
                <a:latin typeface="F37 Ginger Pro" pitchFamily="2" charset="0"/>
              </a:defRPr>
            </a:lvl1pPr>
          </a:lstStyle>
          <a:p>
            <a:endParaRPr lang="en-US"/>
          </a:p>
        </p:txBody>
      </p:sp>
      <p:sp>
        <p:nvSpPr>
          <p:cNvPr id="24" name="Text Placeholder 13">
            <a:extLst>
              <a:ext uri="{FF2B5EF4-FFF2-40B4-BE49-F238E27FC236}">
                <a16:creationId xmlns:a16="http://schemas.microsoft.com/office/drawing/2014/main" id="{6C2972C3-8993-0949-B8FC-A8CFBCEF2247}"/>
              </a:ext>
            </a:extLst>
          </p:cNvPr>
          <p:cNvSpPr>
            <a:spLocks noGrp="1"/>
          </p:cNvSpPr>
          <p:nvPr>
            <p:ph type="body" sz="quarter" idx="17"/>
          </p:nvPr>
        </p:nvSpPr>
        <p:spPr>
          <a:xfrm>
            <a:off x="7811026" y="3903352"/>
            <a:ext cx="3113649"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5" name="Picture Placeholder 2">
            <a:extLst>
              <a:ext uri="{FF2B5EF4-FFF2-40B4-BE49-F238E27FC236}">
                <a16:creationId xmlns:a16="http://schemas.microsoft.com/office/drawing/2014/main" id="{041769D0-3BC1-DB4D-8EC8-72CDF9929A7D}"/>
              </a:ext>
            </a:extLst>
          </p:cNvPr>
          <p:cNvSpPr>
            <a:spLocks noGrp="1"/>
          </p:cNvSpPr>
          <p:nvPr>
            <p:ph type="pic" sz="quarter" idx="18"/>
          </p:nvPr>
        </p:nvSpPr>
        <p:spPr>
          <a:xfrm>
            <a:off x="7811025" y="1444306"/>
            <a:ext cx="3113649" cy="2184418"/>
          </a:xfrm>
          <a:prstGeom prst="rect">
            <a:avLst/>
          </a:prstGeom>
        </p:spPr>
        <p:txBody>
          <a:bodyPr/>
          <a:lstStyle>
            <a:lvl1pPr>
              <a:defRPr>
                <a:latin typeface="F37 Ginger Pro" pitchFamily="2" charset="0"/>
              </a:defRPr>
            </a:lvl1pPr>
          </a:lstStyle>
          <a:p>
            <a:endParaRPr lang="en-US"/>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302386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pic>
        <p:nvPicPr>
          <p:cNvPr id="24" name="Picture 23" descr="A picture containing night sky&#10;&#10;Description automatically generated">
            <a:extLst>
              <a:ext uri="{FF2B5EF4-FFF2-40B4-BE49-F238E27FC236}">
                <a16:creationId xmlns:a16="http://schemas.microsoft.com/office/drawing/2014/main" id="{11A4E62A-560E-EB4B-B8EB-2FC47A29F9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9" name="TextBox 8">
            <a:extLst>
              <a:ext uri="{FF2B5EF4-FFF2-40B4-BE49-F238E27FC236}">
                <a16:creationId xmlns:a16="http://schemas.microsoft.com/office/drawing/2014/main" id="{C492FA7E-66F3-F143-B588-E3CE3AAD95D1}"/>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7" name="Title Placeholder 1">
            <a:extLst>
              <a:ext uri="{FF2B5EF4-FFF2-40B4-BE49-F238E27FC236}">
                <a16:creationId xmlns:a16="http://schemas.microsoft.com/office/drawing/2014/main" id="{85E18609-ED08-1F45-91B7-FC56400AB754}"/>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18" name="Picture Placeholder 17">
            <a:extLst>
              <a:ext uri="{FF2B5EF4-FFF2-40B4-BE49-F238E27FC236}">
                <a16:creationId xmlns:a16="http://schemas.microsoft.com/office/drawing/2014/main" id="{584BD111-78D2-C442-BA8F-B42FFCD4DACC}"/>
              </a:ext>
            </a:extLst>
          </p:cNvPr>
          <p:cNvSpPr>
            <a:spLocks noGrp="1"/>
          </p:cNvSpPr>
          <p:nvPr>
            <p:ph type="pic" sz="quarter" idx="10"/>
          </p:nvPr>
        </p:nvSpPr>
        <p:spPr>
          <a:xfrm>
            <a:off x="792964" y="1618284"/>
            <a:ext cx="1930400" cy="1930400"/>
          </a:xfrm>
          <a:prstGeom prst="rect">
            <a:avLst/>
          </a:prstGeom>
        </p:spPr>
        <p:txBody>
          <a:bodyPr/>
          <a:lstStyle>
            <a:lvl1pPr>
              <a:defRPr>
                <a:latin typeface="F37 Ginger Pro" pitchFamily="2" charset="0"/>
              </a:defRPr>
            </a:lvl1pPr>
          </a:lstStyle>
          <a:p>
            <a:endParaRPr lang="en-US" dirty="0"/>
          </a:p>
        </p:txBody>
      </p:sp>
      <p:sp>
        <p:nvSpPr>
          <p:cNvPr id="19" name="Picture Placeholder 17">
            <a:extLst>
              <a:ext uri="{FF2B5EF4-FFF2-40B4-BE49-F238E27FC236}">
                <a16:creationId xmlns:a16="http://schemas.microsoft.com/office/drawing/2014/main" id="{FC7EF518-38C0-404B-947E-8876E2B81060}"/>
              </a:ext>
            </a:extLst>
          </p:cNvPr>
          <p:cNvSpPr>
            <a:spLocks noGrp="1"/>
          </p:cNvSpPr>
          <p:nvPr>
            <p:ph type="pic" sz="quarter" idx="11"/>
          </p:nvPr>
        </p:nvSpPr>
        <p:spPr>
          <a:xfrm>
            <a:off x="3618031" y="1618284"/>
            <a:ext cx="1930400" cy="1930400"/>
          </a:xfrm>
          <a:prstGeom prst="rect">
            <a:avLst/>
          </a:prstGeom>
        </p:spPr>
        <p:txBody>
          <a:bodyPr/>
          <a:lstStyle>
            <a:lvl1pPr>
              <a:defRPr>
                <a:latin typeface="F37 Ginger Pro" pitchFamily="2" charset="0"/>
              </a:defRPr>
            </a:lvl1pPr>
          </a:lstStyle>
          <a:p>
            <a:endParaRPr lang="en-US"/>
          </a:p>
        </p:txBody>
      </p:sp>
      <p:sp>
        <p:nvSpPr>
          <p:cNvPr id="20" name="Picture Placeholder 17">
            <a:extLst>
              <a:ext uri="{FF2B5EF4-FFF2-40B4-BE49-F238E27FC236}">
                <a16:creationId xmlns:a16="http://schemas.microsoft.com/office/drawing/2014/main" id="{D89EB4D5-41E8-674A-9B90-F0489F8DD728}"/>
              </a:ext>
            </a:extLst>
          </p:cNvPr>
          <p:cNvSpPr>
            <a:spLocks noGrp="1"/>
          </p:cNvSpPr>
          <p:nvPr>
            <p:ph type="pic" sz="quarter" idx="12"/>
          </p:nvPr>
        </p:nvSpPr>
        <p:spPr>
          <a:xfrm>
            <a:off x="6443098" y="1618284"/>
            <a:ext cx="1930400" cy="1930400"/>
          </a:xfrm>
          <a:prstGeom prst="rect">
            <a:avLst/>
          </a:prstGeom>
        </p:spPr>
        <p:txBody>
          <a:bodyPr/>
          <a:lstStyle>
            <a:lvl1pPr>
              <a:defRPr>
                <a:latin typeface="F37 Ginger Pro" pitchFamily="2" charset="0"/>
              </a:defRPr>
            </a:lvl1pPr>
          </a:lstStyle>
          <a:p>
            <a:endParaRPr lang="en-US"/>
          </a:p>
        </p:txBody>
      </p:sp>
      <p:sp>
        <p:nvSpPr>
          <p:cNvPr id="21" name="Picture Placeholder 17">
            <a:extLst>
              <a:ext uri="{FF2B5EF4-FFF2-40B4-BE49-F238E27FC236}">
                <a16:creationId xmlns:a16="http://schemas.microsoft.com/office/drawing/2014/main" id="{787949F7-E741-704D-AB38-D3C4FA2CB269}"/>
              </a:ext>
            </a:extLst>
          </p:cNvPr>
          <p:cNvSpPr>
            <a:spLocks noGrp="1"/>
          </p:cNvSpPr>
          <p:nvPr>
            <p:ph type="pic" sz="quarter" idx="13"/>
          </p:nvPr>
        </p:nvSpPr>
        <p:spPr>
          <a:xfrm>
            <a:off x="9268165" y="1618284"/>
            <a:ext cx="1930400" cy="1930400"/>
          </a:xfrm>
          <a:prstGeom prst="rect">
            <a:avLst/>
          </a:prstGeom>
        </p:spPr>
        <p:txBody>
          <a:bodyPr/>
          <a:lstStyle>
            <a:lvl1pPr>
              <a:defRPr>
                <a:latin typeface="F37 Ginger Pro" pitchFamily="2" charset="0"/>
              </a:defRPr>
            </a:lvl1pPr>
          </a:lstStyle>
          <a:p>
            <a:endParaRPr lang="en-US"/>
          </a:p>
        </p:txBody>
      </p:sp>
      <p:sp>
        <p:nvSpPr>
          <p:cNvPr id="22" name="Text Placeholder 13">
            <a:extLst>
              <a:ext uri="{FF2B5EF4-FFF2-40B4-BE49-F238E27FC236}">
                <a16:creationId xmlns:a16="http://schemas.microsoft.com/office/drawing/2014/main" id="{93DC687B-D5F9-B748-81E3-A3B94FDB6542}"/>
              </a:ext>
            </a:extLst>
          </p:cNvPr>
          <p:cNvSpPr>
            <a:spLocks noGrp="1"/>
          </p:cNvSpPr>
          <p:nvPr>
            <p:ph type="body" sz="quarter" idx="14"/>
          </p:nvPr>
        </p:nvSpPr>
        <p:spPr>
          <a:xfrm>
            <a:off x="792964"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sp>
        <p:nvSpPr>
          <p:cNvPr id="26" name="Text Placeholder 13">
            <a:extLst>
              <a:ext uri="{FF2B5EF4-FFF2-40B4-BE49-F238E27FC236}">
                <a16:creationId xmlns:a16="http://schemas.microsoft.com/office/drawing/2014/main" id="{0EBC2C7F-7A9B-7B44-B6D6-01F528C042CE}"/>
              </a:ext>
            </a:extLst>
          </p:cNvPr>
          <p:cNvSpPr>
            <a:spLocks noGrp="1"/>
          </p:cNvSpPr>
          <p:nvPr>
            <p:ph type="body" sz="quarter" idx="15"/>
          </p:nvPr>
        </p:nvSpPr>
        <p:spPr>
          <a:xfrm>
            <a:off x="3618031"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sp>
        <p:nvSpPr>
          <p:cNvPr id="27" name="Text Placeholder 13">
            <a:extLst>
              <a:ext uri="{FF2B5EF4-FFF2-40B4-BE49-F238E27FC236}">
                <a16:creationId xmlns:a16="http://schemas.microsoft.com/office/drawing/2014/main" id="{B121EC6C-A414-A942-8097-717F51E9E4D8}"/>
              </a:ext>
            </a:extLst>
          </p:cNvPr>
          <p:cNvSpPr>
            <a:spLocks noGrp="1"/>
          </p:cNvSpPr>
          <p:nvPr>
            <p:ph type="body" sz="quarter" idx="16"/>
          </p:nvPr>
        </p:nvSpPr>
        <p:spPr>
          <a:xfrm>
            <a:off x="6435977"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sp>
        <p:nvSpPr>
          <p:cNvPr id="28" name="Text Placeholder 13">
            <a:extLst>
              <a:ext uri="{FF2B5EF4-FFF2-40B4-BE49-F238E27FC236}">
                <a16:creationId xmlns:a16="http://schemas.microsoft.com/office/drawing/2014/main" id="{7966434B-C392-914A-868C-C7F7FC979F7C}"/>
              </a:ext>
            </a:extLst>
          </p:cNvPr>
          <p:cNvSpPr>
            <a:spLocks noGrp="1"/>
          </p:cNvSpPr>
          <p:nvPr>
            <p:ph type="body" sz="quarter" idx="17"/>
          </p:nvPr>
        </p:nvSpPr>
        <p:spPr>
          <a:xfrm>
            <a:off x="9253923"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333348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A5CFC-6777-2041-80C9-37031317451C}"/>
              </a:ext>
            </a:extLst>
          </p:cNvPr>
          <p:cNvPicPr>
            <a:picLocks noChangeAspect="1"/>
          </p:cNvPicPr>
          <p:nvPr userDrawn="1"/>
        </p:nvPicPr>
        <p:blipFill>
          <a:blip r:embed="rId2"/>
          <a:srcRect/>
          <a:stretch/>
        </p:blipFill>
        <p:spPr>
          <a:xfrm>
            <a:off x="1982" y="19014"/>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67408" cy="276999"/>
          </a:xfrm>
          <a:prstGeom prst="rect">
            <a:avLst/>
          </a:prstGeom>
          <a:noFill/>
        </p:spPr>
        <p:txBody>
          <a:bodyPr wrap="none" rtlCol="0">
            <a:spAutoFit/>
          </a:bodyPr>
          <a:lstStyle/>
          <a:p>
            <a:fld id="{5D663D93-F62C-1044-9997-E69A8BFD6D25}" type="slidenum">
              <a:rPr lang="en-US" sz="1200" b="0" i="0" smtClean="0">
                <a:solidFill>
                  <a:srgbClr val="C0C2BF"/>
                </a:solidFill>
                <a:latin typeface="Calibri" panose="020F0502020204030204" pitchFamily="34" charset="0"/>
              </a:rPr>
              <a:t>‹#›</a:t>
            </a:fld>
            <a:endParaRPr lang="en-US" sz="1200" b="0" i="0" dirty="0">
              <a:solidFill>
                <a:srgbClr val="C0C2BF"/>
              </a:solidFill>
              <a:latin typeface="Calibri" panose="020F0502020204030204" pitchFamily="34" charset="0"/>
            </a:endParaRPr>
          </a:p>
        </p:txBody>
      </p:sp>
      <p:sp>
        <p:nvSpPr>
          <p:cNvPr id="17" name="Title Placeholder 1">
            <a:extLst>
              <a:ext uri="{FF2B5EF4-FFF2-40B4-BE49-F238E27FC236}">
                <a16:creationId xmlns:a16="http://schemas.microsoft.com/office/drawing/2014/main" id="{891B156B-AC2F-BD4E-93BC-535B61CCC736}"/>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6224607A-169F-7340-ADE2-1C256F50763D}"/>
              </a:ext>
            </a:extLst>
          </p:cNvPr>
          <p:cNvSpPr>
            <a:spLocks noGrp="1"/>
          </p:cNvSpPr>
          <p:nvPr>
            <p:ph type="body" sz="quarter" idx="12" hasCustomPrompt="1"/>
          </p:nvPr>
        </p:nvSpPr>
        <p:spPr>
          <a:xfrm>
            <a:off x="522371" y="1654774"/>
            <a:ext cx="9980646" cy="2729390"/>
          </a:xfrm>
          <a:prstGeom prst="rect">
            <a:avLst/>
          </a:prstGeom>
        </p:spPr>
        <p:txBody>
          <a:bodyPr/>
          <a:lstStyle>
            <a:lvl1pPr marL="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b="0">
                <a:solidFill>
                  <a:srgbClr val="434343"/>
                </a:solidFill>
                <a:latin typeface="+mn-lt"/>
              </a:defRPr>
            </a:lvl1pPr>
            <a:lvl2pPr>
              <a:buNone/>
              <a:defRPr sz="1600"/>
            </a:lvl2pPr>
            <a:lvl3pPr>
              <a:buNone/>
              <a:defRPr sz="1600"/>
            </a:lvl3pPr>
            <a:lvl4pPr>
              <a:buNone/>
              <a:defRPr sz="1600"/>
            </a:lvl4pPr>
            <a:lvl5pPr>
              <a:buNone/>
              <a:defRPr sz="1600"/>
            </a:lvl5pPr>
          </a:lstStyle>
          <a:p>
            <a:r>
              <a:rPr lang="en-CA" sz="1600" dirty="0"/>
              <a:t>Lorem ipsum dolor sit </a:t>
            </a:r>
            <a:r>
              <a:rPr lang="en-CA" sz="1600" dirty="0" err="1"/>
              <a:t>amet</a:t>
            </a:r>
            <a:r>
              <a:rPr lang="en-CA" sz="1600" dirty="0"/>
              <a:t>, </a:t>
            </a:r>
            <a:r>
              <a:rPr lang="en-CA" sz="1600" dirty="0" err="1"/>
              <a:t>consectetur</a:t>
            </a:r>
            <a:r>
              <a:rPr lang="en-CA" sz="1600" dirty="0"/>
              <a:t> </a:t>
            </a:r>
            <a:r>
              <a:rPr lang="en-CA" sz="1600" dirty="0" err="1"/>
              <a:t>adipiscing</a:t>
            </a:r>
            <a:r>
              <a:rPr lang="en-CA" sz="1600" dirty="0"/>
              <a:t> </a:t>
            </a:r>
            <a:r>
              <a:rPr lang="en-CA" sz="1600" dirty="0" err="1"/>
              <a:t>elit</a:t>
            </a:r>
            <a:r>
              <a:rPr lang="en-CA" sz="1600" dirty="0"/>
              <a:t>. Vestibulum </a:t>
            </a:r>
            <a:r>
              <a:rPr lang="en-CA" sz="1600" dirty="0" err="1"/>
              <a:t>eleifend</a:t>
            </a:r>
            <a:r>
              <a:rPr lang="en-CA" sz="1600" dirty="0"/>
              <a:t> </a:t>
            </a:r>
            <a:r>
              <a:rPr lang="en-CA" sz="1600" dirty="0" err="1"/>
              <a:t>nibh</a:t>
            </a:r>
            <a:r>
              <a:rPr lang="en-CA" sz="1600" dirty="0"/>
              <a:t> id </a:t>
            </a:r>
            <a:r>
              <a:rPr lang="en-CA" sz="1600" dirty="0" err="1"/>
              <a:t>mauris</a:t>
            </a:r>
            <a:r>
              <a:rPr lang="en-CA" sz="1600" dirty="0"/>
              <a:t> pharetra, id </a:t>
            </a:r>
            <a:r>
              <a:rPr lang="en-CA" sz="1600" dirty="0" err="1"/>
              <a:t>rutrum</a:t>
            </a:r>
            <a:r>
              <a:rPr lang="en-CA" sz="1600" dirty="0"/>
              <a:t> mi </a:t>
            </a:r>
            <a:r>
              <a:rPr lang="en-CA" sz="1600" dirty="0" err="1"/>
              <a:t>fringilla</a:t>
            </a:r>
            <a:r>
              <a:rPr lang="en-CA" sz="1600" dirty="0"/>
              <a:t>. Sed </a:t>
            </a:r>
            <a:r>
              <a:rPr lang="en-CA" sz="1600" dirty="0" err="1"/>
              <a:t>nec</a:t>
            </a:r>
            <a:r>
              <a:rPr lang="en-CA" sz="1600" dirty="0"/>
              <a:t> </a:t>
            </a:r>
            <a:r>
              <a:rPr lang="en-CA" sz="1600" dirty="0" err="1"/>
              <a:t>vulputate</a:t>
            </a:r>
            <a:r>
              <a:rPr lang="en-CA" sz="1600" dirty="0"/>
              <a:t> </a:t>
            </a:r>
            <a:r>
              <a:rPr lang="en-CA" sz="1600" dirty="0" err="1"/>
              <a:t>metus</a:t>
            </a:r>
            <a:r>
              <a:rPr lang="en-CA" sz="1600" dirty="0"/>
              <a:t>, </a:t>
            </a:r>
            <a:r>
              <a:rPr lang="en-CA" sz="1600" dirty="0" err="1"/>
              <a:t>nec</a:t>
            </a:r>
            <a:r>
              <a:rPr lang="en-CA" sz="1600" dirty="0"/>
              <a:t> </a:t>
            </a:r>
            <a:r>
              <a:rPr lang="en-CA" sz="1600" dirty="0" err="1"/>
              <a:t>ullamcorper</a:t>
            </a:r>
            <a:r>
              <a:rPr lang="en-CA" sz="1600" dirty="0"/>
              <a:t> </a:t>
            </a:r>
            <a:r>
              <a:rPr lang="en-CA" sz="1600" dirty="0" err="1"/>
              <a:t>neque</a:t>
            </a:r>
            <a:r>
              <a:rPr lang="en-CA" sz="1600" dirty="0"/>
              <a:t>. Sed vel ligula </a:t>
            </a:r>
            <a:r>
              <a:rPr lang="en-CA" sz="1600" dirty="0" err="1"/>
              <a:t>sapien</a:t>
            </a:r>
            <a:r>
              <a:rPr lang="en-CA" sz="1600" dirty="0"/>
              <a:t>. </a:t>
            </a:r>
            <a:r>
              <a:rPr lang="en-CA" sz="1600" dirty="0" err="1"/>
              <a:t>Pellentesque</a:t>
            </a:r>
            <a:r>
              <a:rPr lang="en-CA" sz="1600" dirty="0"/>
              <a:t> </a:t>
            </a:r>
            <a:r>
              <a:rPr lang="en-CA" sz="1600" dirty="0" err="1"/>
              <a:t>congue</a:t>
            </a:r>
            <a:r>
              <a:rPr lang="en-CA" sz="1600" dirty="0"/>
              <a:t> </a:t>
            </a:r>
            <a:r>
              <a:rPr lang="en-CA" sz="1600" dirty="0" err="1"/>
              <a:t>nec</a:t>
            </a:r>
            <a:r>
              <a:rPr lang="en-CA" sz="1600" dirty="0"/>
              <a:t> ante a </a:t>
            </a:r>
            <a:r>
              <a:rPr lang="en-CA" sz="1600" dirty="0" err="1"/>
              <a:t>fringilla</a:t>
            </a:r>
            <a:r>
              <a:rPr lang="en-CA" sz="1600" dirty="0"/>
              <a:t>. </a:t>
            </a:r>
            <a:r>
              <a:rPr lang="en-CA" sz="1600" dirty="0" err="1"/>
              <a:t>Pellentesque</a:t>
            </a:r>
            <a:r>
              <a:rPr lang="en-CA" sz="1600" dirty="0"/>
              <a:t> </a:t>
            </a:r>
            <a:r>
              <a:rPr lang="en-CA" sz="1600" dirty="0" err="1"/>
              <a:t>mollis</a:t>
            </a:r>
            <a:r>
              <a:rPr lang="en-CA" sz="1600" dirty="0"/>
              <a:t> </a:t>
            </a:r>
            <a:r>
              <a:rPr lang="en-CA" sz="1600" dirty="0" err="1"/>
              <a:t>elit</a:t>
            </a:r>
            <a:r>
              <a:rPr lang="en-CA" sz="1600" dirty="0"/>
              <a:t> </a:t>
            </a:r>
            <a:r>
              <a:rPr lang="en-CA" sz="1600" dirty="0" err="1"/>
              <a:t>tellus</a:t>
            </a:r>
            <a:r>
              <a:rPr lang="en-CA" sz="1600" dirty="0"/>
              <a:t>, non </a:t>
            </a:r>
            <a:r>
              <a:rPr lang="en-CA" sz="1600" dirty="0" err="1"/>
              <a:t>suscipit</a:t>
            </a:r>
            <a:r>
              <a:rPr lang="en-CA" sz="1600" dirty="0"/>
              <a:t> </a:t>
            </a:r>
            <a:r>
              <a:rPr lang="en-CA" sz="1600" dirty="0" err="1"/>
              <a:t>tellus</a:t>
            </a:r>
            <a:r>
              <a:rPr lang="en-CA" sz="1600" dirty="0"/>
              <a:t> </a:t>
            </a:r>
            <a:r>
              <a:rPr lang="en-CA" sz="1600" dirty="0" err="1"/>
              <a:t>hendrerit</a:t>
            </a:r>
            <a:r>
              <a:rPr lang="en-CA" sz="1600" dirty="0"/>
              <a:t> vel. </a:t>
            </a:r>
            <a:r>
              <a:rPr lang="en-CA" sz="1600" dirty="0" err="1"/>
              <a:t>Praesent</a:t>
            </a:r>
            <a:r>
              <a:rPr lang="en-CA" sz="1600" dirty="0"/>
              <a:t> auctor </a:t>
            </a:r>
            <a:r>
              <a:rPr lang="en-CA" sz="1600" dirty="0" err="1"/>
              <a:t>commodo</a:t>
            </a:r>
            <a:r>
              <a:rPr lang="en-CA" sz="1600" dirty="0"/>
              <a:t> nisi </a:t>
            </a:r>
            <a:r>
              <a:rPr lang="en-CA" sz="1600" dirty="0" err="1"/>
              <a:t>nec</a:t>
            </a:r>
            <a:r>
              <a:rPr lang="en-CA" sz="1600" dirty="0"/>
              <a:t> vestibulum. Donec </a:t>
            </a:r>
            <a:r>
              <a:rPr lang="en-CA" sz="1600" dirty="0" err="1"/>
              <a:t>eleifend</a:t>
            </a:r>
            <a:r>
              <a:rPr lang="en-CA" sz="1600" dirty="0"/>
              <a:t> </a:t>
            </a:r>
            <a:r>
              <a:rPr lang="en-CA" sz="1600" dirty="0" err="1"/>
              <a:t>faucibus</a:t>
            </a:r>
            <a:r>
              <a:rPr lang="en-CA" sz="1600" dirty="0"/>
              <a:t> </a:t>
            </a:r>
            <a:r>
              <a:rPr lang="en-CA" sz="1600" dirty="0" err="1"/>
              <a:t>neque</a:t>
            </a:r>
            <a:r>
              <a:rPr lang="en-CA" sz="1600" dirty="0"/>
              <a:t> non </a:t>
            </a:r>
            <a:r>
              <a:rPr lang="en-CA" sz="1600" dirty="0" err="1"/>
              <a:t>elementum</a:t>
            </a:r>
            <a:r>
              <a:rPr lang="en-CA" sz="1600" dirty="0"/>
              <a:t>.</a:t>
            </a:r>
          </a:p>
          <a:p>
            <a:r>
              <a:rPr lang="en-CA" sz="1600" dirty="0"/>
              <a:t>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r>
              <a:rPr lang="en-CA" sz="1600" dirty="0" err="1"/>
              <a:t>Aliquam</a:t>
            </a:r>
            <a:r>
              <a:rPr lang="en-CA" sz="1600" dirty="0"/>
              <a:t> </a:t>
            </a:r>
            <a:r>
              <a:rPr lang="en-CA" sz="1600" dirty="0" err="1"/>
              <a:t>quis</a:t>
            </a:r>
            <a:r>
              <a:rPr lang="en-CA" sz="1600" dirty="0"/>
              <a:t> </a:t>
            </a:r>
            <a:r>
              <a:rPr lang="en-CA" sz="1600" dirty="0" err="1"/>
              <a:t>neque</a:t>
            </a:r>
            <a:r>
              <a:rPr lang="en-CA" sz="1600" dirty="0"/>
              <a:t> </a:t>
            </a:r>
            <a:r>
              <a:rPr lang="en-CA" sz="1600" dirty="0" err="1"/>
              <a:t>quis</a:t>
            </a:r>
            <a:r>
              <a:rPr lang="en-CA" sz="1600" dirty="0"/>
              <a:t> </a:t>
            </a:r>
            <a:r>
              <a:rPr lang="en-CA" sz="1600" dirty="0" err="1"/>
              <a:t>lectus</a:t>
            </a:r>
            <a:r>
              <a:rPr lang="en-CA" sz="1600" dirty="0"/>
              <a:t> pharetra semper semper sit </a:t>
            </a:r>
            <a:r>
              <a:rPr lang="en-CA" sz="1600" dirty="0" err="1"/>
              <a:t>amet</a:t>
            </a:r>
            <a:r>
              <a:rPr lang="en-CA" sz="1600" dirty="0"/>
              <a:t> </a:t>
            </a:r>
            <a:r>
              <a:rPr lang="en-CA" sz="1600" dirty="0" err="1"/>
              <a:t>velit</a:t>
            </a:r>
            <a:r>
              <a:rPr lang="en-CA" sz="1600" dirty="0"/>
              <a:t>. Donec et </a:t>
            </a:r>
            <a:r>
              <a:rPr lang="en-CA" sz="1600" dirty="0" err="1"/>
              <a:t>consequat</a:t>
            </a:r>
            <a:r>
              <a:rPr lang="en-CA" sz="1600" dirty="0"/>
              <a:t> </a:t>
            </a:r>
            <a:r>
              <a:rPr lang="en-CA" sz="1600" dirty="0" err="1"/>
              <a:t>nulla</a:t>
            </a:r>
            <a:r>
              <a:rPr lang="en-CA" sz="1600" dirty="0"/>
              <a:t>. </a:t>
            </a:r>
            <a:r>
              <a:rPr lang="en-CA" sz="1600" dirty="0" err="1"/>
              <a:t>Nullam</a:t>
            </a:r>
            <a:r>
              <a:rPr lang="en-CA" sz="1600" dirty="0"/>
              <a:t> </a:t>
            </a:r>
            <a:r>
              <a:rPr lang="en-CA" sz="1600" dirty="0" err="1"/>
              <a:t>varius</a:t>
            </a:r>
            <a:r>
              <a:rPr lang="en-CA" sz="1600" dirty="0"/>
              <a:t> </a:t>
            </a:r>
            <a:r>
              <a:rPr lang="en-CA" sz="1600" dirty="0" err="1"/>
              <a:t>nisl</a:t>
            </a:r>
            <a:r>
              <a:rPr lang="en-CA" sz="1600" dirty="0"/>
              <a:t> </a:t>
            </a:r>
            <a:r>
              <a:rPr lang="en-CA" sz="1600" dirty="0" err="1"/>
              <a:t>massa</a:t>
            </a:r>
            <a:r>
              <a:rPr lang="en-CA" sz="1600" dirty="0"/>
              <a:t>. Sed </a:t>
            </a:r>
            <a:r>
              <a:rPr lang="en-CA" sz="1600" dirty="0" err="1"/>
              <a:t>venenatis</a:t>
            </a:r>
            <a:r>
              <a:rPr lang="en-CA" sz="1600" dirty="0"/>
              <a:t> ipsum </a:t>
            </a:r>
            <a:r>
              <a:rPr lang="en-CA" sz="1600" dirty="0" err="1"/>
              <a:t>nec</a:t>
            </a:r>
            <a:r>
              <a:rPr lang="en-CA" sz="1600" dirty="0"/>
              <a:t> </a:t>
            </a:r>
            <a:r>
              <a:rPr lang="en-CA" sz="1600" dirty="0" err="1"/>
              <a:t>sollicitudin</a:t>
            </a:r>
            <a:r>
              <a:rPr lang="en-CA" sz="1600" dirty="0"/>
              <a:t> gravida. Nam </a:t>
            </a:r>
            <a:r>
              <a:rPr lang="en-CA" sz="1600" dirty="0" err="1"/>
              <a:t>dignissim</a:t>
            </a:r>
            <a:r>
              <a:rPr lang="en-CA" sz="1600" dirty="0"/>
              <a:t> </a:t>
            </a:r>
            <a:r>
              <a:rPr lang="en-CA" sz="1600" dirty="0" err="1"/>
              <a:t>varius</a:t>
            </a:r>
            <a:r>
              <a:rPr lang="en-CA" sz="1600" dirty="0"/>
              <a:t> </a:t>
            </a:r>
            <a:r>
              <a:rPr lang="en-CA" sz="1600" dirty="0" err="1"/>
              <a:t>est</a:t>
            </a:r>
            <a:r>
              <a:rPr lang="en-CA" sz="1600" dirty="0"/>
              <a:t>, et vestibulum ex. Vestibulum non </a:t>
            </a:r>
            <a:r>
              <a:rPr lang="en-CA" sz="1600" dirty="0" err="1"/>
              <a:t>rutrum</a:t>
            </a:r>
            <a:r>
              <a:rPr lang="en-CA" sz="1600" dirty="0"/>
              <a:t> </a:t>
            </a:r>
            <a:r>
              <a:rPr lang="en-CA" sz="1600" dirty="0" err="1"/>
              <a:t>augue</a:t>
            </a:r>
            <a:r>
              <a:rPr lang="en-CA" sz="1600" dirty="0"/>
              <a:t>. </a:t>
            </a:r>
            <a:r>
              <a:rPr lang="en-CA" sz="1600" dirty="0" err="1"/>
              <a:t>Quisque</a:t>
            </a:r>
            <a:r>
              <a:rPr lang="en-CA" sz="1600" dirty="0"/>
              <a:t> ipsum </a:t>
            </a:r>
            <a:r>
              <a:rPr lang="en-CA" sz="1600" dirty="0" err="1"/>
              <a:t>tellus</a:t>
            </a:r>
            <a:r>
              <a:rPr lang="en-CA" sz="1600" dirty="0"/>
              <a:t>, </a:t>
            </a:r>
            <a:r>
              <a:rPr lang="en-CA" sz="1600" dirty="0" err="1"/>
              <a:t>imperdiet</a:t>
            </a:r>
            <a:r>
              <a:rPr lang="en-CA" sz="1600" dirty="0"/>
              <a:t> sed </a:t>
            </a:r>
            <a:r>
              <a:rPr lang="en-CA" sz="1600" dirty="0" err="1"/>
              <a:t>nunc</a:t>
            </a:r>
            <a:r>
              <a:rPr lang="en-CA" sz="1600" dirty="0"/>
              <a:t> sed, </a:t>
            </a:r>
            <a:r>
              <a:rPr lang="en-CA" sz="1600" dirty="0" err="1"/>
              <a:t>consectetur</a:t>
            </a:r>
            <a:r>
              <a:rPr lang="en-CA" sz="1600" dirty="0"/>
              <a:t> </a:t>
            </a:r>
            <a:r>
              <a:rPr lang="en-CA" sz="1600" dirty="0" err="1"/>
              <a:t>blandit</a:t>
            </a:r>
            <a:r>
              <a:rPr lang="en-CA" sz="1600" dirty="0"/>
              <a:t> libero. 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r>
              <a:rPr lang="en-CA" sz="1600" dirty="0" err="1"/>
              <a:t>Aliquam</a:t>
            </a:r>
            <a:r>
              <a:rPr lang="en-CA" sz="1600" dirty="0"/>
              <a:t> </a:t>
            </a:r>
            <a:r>
              <a:rPr lang="en-CA" sz="1600" dirty="0" err="1"/>
              <a:t>quis</a:t>
            </a:r>
            <a:r>
              <a:rPr lang="en-CA" sz="1600" dirty="0"/>
              <a:t> </a:t>
            </a:r>
            <a:r>
              <a:rPr lang="en-CA" sz="1600" dirty="0" err="1"/>
              <a:t>neque</a:t>
            </a:r>
            <a:r>
              <a:rPr lang="en-CA" sz="1600" dirty="0"/>
              <a:t> </a:t>
            </a:r>
            <a:r>
              <a:rPr lang="en-CA" sz="1600" dirty="0" err="1"/>
              <a:t>quis</a:t>
            </a:r>
            <a:r>
              <a:rPr lang="en-CA" sz="1600" dirty="0"/>
              <a:t> </a:t>
            </a:r>
            <a:r>
              <a:rPr lang="en-CA" sz="1600" dirty="0" err="1"/>
              <a:t>lectus</a:t>
            </a:r>
            <a:r>
              <a:rPr lang="en-CA" sz="1600" dirty="0"/>
              <a:t> pharetra semper semper sit </a:t>
            </a:r>
            <a:r>
              <a:rPr lang="en-CA" sz="1600" dirty="0" err="1"/>
              <a:t>amet</a:t>
            </a:r>
            <a:r>
              <a:rPr lang="en-CA" sz="1600" dirty="0"/>
              <a:t> </a:t>
            </a:r>
            <a:r>
              <a:rPr lang="en-CA" sz="1600" dirty="0" err="1"/>
              <a:t>velit</a:t>
            </a:r>
            <a:r>
              <a:rPr lang="en-CA" sz="1600" dirty="0"/>
              <a:t>. 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r>
              <a:rPr lang="en-CA" sz="1600" dirty="0" err="1"/>
              <a:t>Aliquam</a:t>
            </a:r>
            <a:r>
              <a:rPr lang="en-CA" sz="1600" dirty="0"/>
              <a:t> </a:t>
            </a:r>
            <a:r>
              <a:rPr lang="en-CA" sz="1600" dirty="0" err="1"/>
              <a:t>quis</a:t>
            </a:r>
            <a:r>
              <a:rPr lang="en-CA" sz="1600" dirty="0"/>
              <a:t> </a:t>
            </a:r>
            <a:r>
              <a:rPr lang="en-CA" sz="1600" dirty="0" err="1"/>
              <a:t>neque</a:t>
            </a:r>
            <a:r>
              <a:rPr lang="en-CA" sz="1600" dirty="0"/>
              <a:t> </a:t>
            </a:r>
            <a:r>
              <a:rPr lang="en-CA" sz="1600" dirty="0" err="1"/>
              <a:t>quis</a:t>
            </a:r>
            <a:r>
              <a:rPr lang="en-CA" sz="1600" dirty="0"/>
              <a:t> </a:t>
            </a:r>
            <a:r>
              <a:rPr lang="en-CA" sz="1600" dirty="0" err="1"/>
              <a:t>lectus</a:t>
            </a:r>
            <a:r>
              <a:rPr lang="en-CA" sz="1600" dirty="0"/>
              <a:t> pharetra semper semper sit </a:t>
            </a:r>
            <a:r>
              <a:rPr lang="en-CA" sz="1600" dirty="0" err="1"/>
              <a:t>amet</a:t>
            </a:r>
            <a:r>
              <a:rPr lang="en-CA" sz="1600" dirty="0"/>
              <a:t> </a:t>
            </a:r>
            <a:r>
              <a:rPr lang="en-CA" sz="1600" dirty="0" err="1"/>
              <a:t>velit</a:t>
            </a:r>
            <a:r>
              <a:rPr lang="en-CA" sz="1600" dirty="0"/>
              <a:t>. </a:t>
            </a:r>
          </a:p>
          <a:p>
            <a:endParaRPr lang="en-US" sz="1600" dirty="0"/>
          </a:p>
        </p:txBody>
      </p:sp>
      <p:sp>
        <p:nvSpPr>
          <p:cNvPr id="10" name="Text Placeholder 4">
            <a:extLst>
              <a:ext uri="{FF2B5EF4-FFF2-40B4-BE49-F238E27FC236}">
                <a16:creationId xmlns:a16="http://schemas.microsoft.com/office/drawing/2014/main" id="{6315FA2A-3F21-A942-9E1D-4211C67DD184}"/>
              </a:ext>
            </a:extLst>
          </p:cNvPr>
          <p:cNvSpPr>
            <a:spLocks noGrp="1"/>
          </p:cNvSpPr>
          <p:nvPr>
            <p:ph type="body" sz="quarter" idx="15" hasCustomPrompt="1"/>
          </p:nvPr>
        </p:nvSpPr>
        <p:spPr>
          <a:xfrm>
            <a:off x="522371" y="4484644"/>
            <a:ext cx="4745915" cy="1117870"/>
          </a:xfrm>
          <a:prstGeom prst="rect">
            <a:avLst/>
          </a:prstGeom>
        </p:spPr>
        <p:txBody>
          <a:bodyPr/>
          <a:lstStyle>
            <a:lvl1pPr marL="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000" b="0">
                <a:solidFill>
                  <a:srgbClr val="434343"/>
                </a:solidFill>
                <a:latin typeface="+mn-lt"/>
              </a:defRPr>
            </a:lvl1pPr>
            <a:lvl2pPr>
              <a:buNone/>
              <a:defRPr sz="1600"/>
            </a:lvl2pPr>
            <a:lvl3pPr>
              <a:buNone/>
              <a:defRPr sz="1600"/>
            </a:lvl3pPr>
            <a:lvl4pPr>
              <a:buNone/>
              <a:defRPr sz="1600"/>
            </a:lvl4pPr>
            <a:lvl5pPr>
              <a:buNone/>
              <a:defRPr sz="1600"/>
            </a:lvl5pPr>
          </a:lstStyle>
          <a:p>
            <a:r>
              <a:rPr lang="en-CA" sz="1600" dirty="0"/>
              <a:t>Lorem ipsum dolor sit </a:t>
            </a:r>
            <a:r>
              <a:rPr lang="en-CA" sz="1600" dirty="0" err="1"/>
              <a:t>amet</a:t>
            </a:r>
            <a:r>
              <a:rPr lang="en-CA" sz="1600" dirty="0"/>
              <a:t>, </a:t>
            </a:r>
            <a:r>
              <a:rPr lang="en-CA" sz="1600" dirty="0" err="1"/>
              <a:t>consectetur</a:t>
            </a:r>
            <a:r>
              <a:rPr lang="en-CA" sz="1600" dirty="0"/>
              <a:t> </a:t>
            </a:r>
          </a:p>
          <a:p>
            <a:r>
              <a:rPr lang="en-CA" sz="1600" dirty="0"/>
              <a:t>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p>
          <a:p>
            <a:r>
              <a:rPr lang="en-CA" sz="1600" dirty="0"/>
              <a:t>Lorem ipsum dolor sit </a:t>
            </a:r>
            <a:r>
              <a:rPr lang="en-CA" sz="1600" dirty="0" err="1"/>
              <a:t>amet</a:t>
            </a:r>
            <a:r>
              <a:rPr lang="en-CA" sz="1600" dirty="0"/>
              <a:t>.</a:t>
            </a:r>
          </a:p>
          <a:p>
            <a:pPr marL="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1600" dirty="0"/>
          </a:p>
        </p:txBody>
      </p:sp>
      <p:sp>
        <p:nvSpPr>
          <p:cNvPr id="11" name="Text Placeholder 4">
            <a:extLst>
              <a:ext uri="{FF2B5EF4-FFF2-40B4-BE49-F238E27FC236}">
                <a16:creationId xmlns:a16="http://schemas.microsoft.com/office/drawing/2014/main" id="{EE67EFB1-6F8E-9340-ABB1-FFBC2BABF414}"/>
              </a:ext>
            </a:extLst>
          </p:cNvPr>
          <p:cNvSpPr>
            <a:spLocks noGrp="1"/>
          </p:cNvSpPr>
          <p:nvPr>
            <p:ph type="body" sz="quarter" idx="16" hasCustomPrompt="1"/>
          </p:nvPr>
        </p:nvSpPr>
        <p:spPr>
          <a:xfrm>
            <a:off x="5555766" y="4484644"/>
            <a:ext cx="4745915" cy="1117870"/>
          </a:xfrm>
          <a:prstGeom prst="rect">
            <a:avLst/>
          </a:prstGeom>
        </p:spPr>
        <p:txBody>
          <a:bodyPr/>
          <a:lstStyle>
            <a:lvl1pPr marL="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000" b="0">
                <a:solidFill>
                  <a:srgbClr val="434343"/>
                </a:solidFill>
                <a:latin typeface="+mn-lt"/>
              </a:defRPr>
            </a:lvl1pPr>
            <a:lvl2pPr>
              <a:buNone/>
              <a:defRPr sz="1600"/>
            </a:lvl2pPr>
            <a:lvl3pPr>
              <a:buNone/>
              <a:defRPr sz="1600"/>
            </a:lvl3pPr>
            <a:lvl4pPr>
              <a:buNone/>
              <a:defRPr sz="1600"/>
            </a:lvl4pPr>
            <a:lvl5pPr>
              <a:buNone/>
              <a:defRPr sz="1600"/>
            </a:lvl5pPr>
          </a:lstStyle>
          <a:p>
            <a:r>
              <a:rPr lang="en-CA" sz="1600" dirty="0"/>
              <a:t>Lorem ipsum dolor sit </a:t>
            </a:r>
            <a:r>
              <a:rPr lang="en-CA" sz="1600" dirty="0" err="1"/>
              <a:t>amet</a:t>
            </a:r>
            <a:r>
              <a:rPr lang="en-CA" sz="1600" dirty="0"/>
              <a:t>, </a:t>
            </a:r>
            <a:r>
              <a:rPr lang="en-CA" sz="1600" dirty="0" err="1"/>
              <a:t>consectetur</a:t>
            </a:r>
            <a:endParaRPr lang="en-CA" sz="1600" dirty="0"/>
          </a:p>
          <a:p>
            <a:r>
              <a:rPr lang="en-CA" sz="1600" dirty="0"/>
              <a:t>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p>
          <a:p>
            <a:r>
              <a:rPr lang="en-CA" sz="1600" dirty="0"/>
              <a:t>Lorem ipsum dolor sit </a:t>
            </a:r>
            <a:r>
              <a:rPr lang="en-CA" sz="1600" dirty="0" err="1"/>
              <a:t>amet</a:t>
            </a:r>
            <a:r>
              <a:rPr lang="en-CA" sz="1600" dirty="0"/>
              <a:t>.</a:t>
            </a:r>
          </a:p>
          <a:p>
            <a:pPr marL="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1600" dirty="0"/>
          </a:p>
        </p:txBody>
      </p:sp>
      <p:sp>
        <p:nvSpPr>
          <p:cNvPr id="6" name="Text Placeholder 5">
            <a:extLst>
              <a:ext uri="{FF2B5EF4-FFF2-40B4-BE49-F238E27FC236}">
                <a16:creationId xmlns:a16="http://schemas.microsoft.com/office/drawing/2014/main" id="{03B88AF1-2DC7-1448-88A1-2886E2421D50}"/>
              </a:ext>
            </a:extLst>
          </p:cNvPr>
          <p:cNvSpPr>
            <a:spLocks noGrp="1"/>
          </p:cNvSpPr>
          <p:nvPr>
            <p:ph type="body" sz="quarter" idx="18"/>
          </p:nvPr>
        </p:nvSpPr>
        <p:spPr>
          <a:xfrm>
            <a:off x="387350" y="1097915"/>
            <a:ext cx="8848090" cy="530225"/>
          </a:xfrm>
        </p:spPr>
        <p:txBody>
          <a:bodyPr/>
          <a:lstStyle>
            <a:lvl1pPr>
              <a:buNone/>
              <a:defRPr sz="1900">
                <a:solidFill>
                  <a:srgbClr val="2F84E4"/>
                </a:solidFill>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05C8A767-E13C-CE4C-8EA8-43B74DE6E009}"/>
              </a:ext>
            </a:extLst>
          </p:cNvPr>
          <p:cNvSpPr>
            <a:spLocks noGrp="1"/>
          </p:cNvSpPr>
          <p:nvPr>
            <p:ph type="body" sz="quarter" idx="19" hasCustomPrompt="1"/>
          </p:nvPr>
        </p:nvSpPr>
        <p:spPr>
          <a:xfrm>
            <a:off x="522288" y="5770563"/>
            <a:ext cx="5208587" cy="273050"/>
          </a:xfrm>
        </p:spPr>
        <p:txBody>
          <a:bodyPr/>
          <a:lstStyle>
            <a:lvl1pPr>
              <a:buFontTx/>
              <a:buNone/>
              <a:defRPr sz="800">
                <a:latin typeface="+mn-lt"/>
              </a:defRPr>
            </a:lvl1pPr>
            <a:lvl2pPr>
              <a:buFontTx/>
              <a:buNone/>
              <a:defRPr sz="800"/>
            </a:lvl2pPr>
            <a:lvl3pPr>
              <a:buFontTx/>
              <a:buNone/>
              <a:defRPr sz="800"/>
            </a:lvl3pPr>
            <a:lvl4pPr>
              <a:buFontTx/>
              <a:buNone/>
              <a:defRPr sz="800"/>
            </a:lvl4pPr>
            <a:lvl5pPr>
              <a:buFontTx/>
              <a:buNone/>
              <a:defRPr sz="800"/>
            </a:lvl5pPr>
          </a:lstStyle>
          <a:p>
            <a:pPr lvl="0"/>
            <a:r>
              <a:rPr lang="en-US" dirty="0"/>
              <a:t>1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295314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7DE9356-E4E6-684C-ACED-91C6C71AC7AB}"/>
              </a:ext>
            </a:extLst>
          </p:cNvPr>
          <p:cNvPicPr>
            <a:picLocks noChangeAspect="1"/>
          </p:cNvPicPr>
          <p:nvPr userDrawn="1"/>
        </p:nvPicPr>
        <p:blipFill>
          <a:blip r:embed="rId2"/>
          <a:srcRect/>
          <a:stretch/>
        </p:blipFill>
        <p:spPr>
          <a:xfrm>
            <a:off x="-43619" y="0"/>
            <a:ext cx="12320516" cy="3237230"/>
          </a:xfrm>
          <a:prstGeom prst="rect">
            <a:avLst/>
          </a:prstGeom>
        </p:spPr>
      </p:pic>
      <p:sp>
        <p:nvSpPr>
          <p:cNvPr id="10" name="Text Placeholder 9">
            <a:extLst>
              <a:ext uri="{FF2B5EF4-FFF2-40B4-BE49-F238E27FC236}">
                <a16:creationId xmlns:a16="http://schemas.microsoft.com/office/drawing/2014/main" id="{0B39641B-38D9-1A43-938A-0F941B199910}"/>
              </a:ext>
            </a:extLst>
          </p:cNvPr>
          <p:cNvSpPr>
            <a:spLocks noGrp="1"/>
          </p:cNvSpPr>
          <p:nvPr>
            <p:ph type="body" sz="quarter" idx="10" hasCustomPrompt="1"/>
          </p:nvPr>
        </p:nvSpPr>
        <p:spPr>
          <a:xfrm>
            <a:off x="813620" y="2237948"/>
            <a:ext cx="4090882" cy="1096732"/>
          </a:xfrm>
          <a:prstGeom prst="rect">
            <a:avLst/>
          </a:prstGeom>
        </p:spPr>
        <p:txBody>
          <a:bodyPr/>
          <a:lstStyle>
            <a:lvl1pPr marL="0" indent="-12600" algn="l">
              <a:lnSpc>
                <a:spcPct val="100000"/>
              </a:lnSpc>
              <a:spcBef>
                <a:spcPts val="0"/>
              </a:spcBef>
              <a:buFont typeface="Arial" panose="020B0604020202020204" pitchFamily="34" charset="0"/>
              <a:buNone/>
              <a:defRPr sz="3200" b="0" i="0">
                <a:latin typeface="F37 Ginger Pro" pitchFamily="2" charset="0"/>
              </a:defRPr>
            </a:lvl1pPr>
            <a:lvl2pPr>
              <a:defRPr sz="3200"/>
            </a:lvl2pPr>
          </a:lstStyle>
          <a:p>
            <a:pPr lvl="0">
              <a:lnSpc>
                <a:spcPts val="3820"/>
              </a:lnSpc>
            </a:pPr>
            <a:r>
              <a:rPr lang="en-US" sz="2800" dirty="0">
                <a:solidFill>
                  <a:srgbClr val="3184E3"/>
                </a:solidFill>
                <a:latin typeface="F37 Ginger Pro" pitchFamily="2" charset="0"/>
                <a:ea typeface="Verdana" panose="020B0604030504040204" pitchFamily="34" charset="0"/>
                <a:cs typeface="Calibri" panose="020F0502020204030204" pitchFamily="34" charset="0"/>
              </a:rPr>
              <a:t>The science of tomorrow, </a:t>
            </a:r>
            <a:r>
              <a:rPr lang="en-US" sz="2800" b="1" dirty="0">
                <a:solidFill>
                  <a:srgbClr val="3184E3"/>
                </a:solidFill>
                <a:latin typeface="F37 Ginger Pro Bold" pitchFamily="2" charset="0"/>
                <a:ea typeface="Verdana" panose="020B0604030504040204" pitchFamily="34" charset="0"/>
                <a:cs typeface="Calibri" panose="020F0502020204030204" pitchFamily="34" charset="0"/>
              </a:rPr>
              <a:t>today.</a:t>
            </a:r>
          </a:p>
        </p:txBody>
      </p:sp>
      <p:sp>
        <p:nvSpPr>
          <p:cNvPr id="16" name="Text Placeholder 15">
            <a:extLst>
              <a:ext uri="{FF2B5EF4-FFF2-40B4-BE49-F238E27FC236}">
                <a16:creationId xmlns:a16="http://schemas.microsoft.com/office/drawing/2014/main" id="{23B452EC-EDA7-834D-A3AC-EEFD08A69C27}"/>
              </a:ext>
            </a:extLst>
          </p:cNvPr>
          <p:cNvSpPr>
            <a:spLocks noGrp="1"/>
          </p:cNvSpPr>
          <p:nvPr>
            <p:ph type="body" sz="quarter" idx="12" hasCustomPrompt="1"/>
          </p:nvPr>
        </p:nvSpPr>
        <p:spPr>
          <a:xfrm>
            <a:off x="804555" y="4485132"/>
            <a:ext cx="3468687" cy="344488"/>
          </a:xfrm>
          <a:prstGeom prst="rect">
            <a:avLst/>
          </a:prstGeom>
        </p:spPr>
        <p:txBody>
          <a:bodyPr/>
          <a:lstStyle>
            <a:lvl1pPr>
              <a:buNone/>
              <a:defRPr sz="1000">
                <a:solidFill>
                  <a:srgbClr val="434343"/>
                </a:solidFill>
                <a:latin typeface="+mn-lt"/>
              </a:defRPr>
            </a:lvl1pPr>
            <a:lvl2pPr>
              <a:buNone/>
              <a:defRPr sz="1200">
                <a:latin typeface="F37 Ginger Pro" pitchFamily="2" charset="0"/>
              </a:defRPr>
            </a:lvl2pPr>
            <a:lvl3pPr>
              <a:buNone/>
              <a:defRPr sz="1200">
                <a:latin typeface="F37 Ginger Pro" pitchFamily="2" charset="0"/>
              </a:defRPr>
            </a:lvl3pPr>
            <a:lvl4pPr>
              <a:buNone/>
              <a:defRPr sz="1200">
                <a:latin typeface="F37 Ginger Pro" pitchFamily="2" charset="0"/>
              </a:defRPr>
            </a:lvl4pPr>
            <a:lvl5pPr>
              <a:buNone/>
              <a:defRPr sz="1200">
                <a:latin typeface="F37 Ginger Pro" pitchFamily="2" charset="0"/>
              </a:defRPr>
            </a:lvl5pPr>
          </a:lstStyle>
          <a:p>
            <a:pPr lvl="0"/>
            <a:r>
              <a:rPr lang="en-US" dirty="0"/>
              <a:t>NOVEMBER 1, 2020</a:t>
            </a:r>
          </a:p>
        </p:txBody>
      </p:sp>
      <p:sp>
        <p:nvSpPr>
          <p:cNvPr id="20" name="Picture Placeholder 18">
            <a:extLst>
              <a:ext uri="{FF2B5EF4-FFF2-40B4-BE49-F238E27FC236}">
                <a16:creationId xmlns:a16="http://schemas.microsoft.com/office/drawing/2014/main" id="{0B0383D5-3677-CD4F-BAD2-257C87800725}"/>
              </a:ext>
            </a:extLst>
          </p:cNvPr>
          <p:cNvSpPr>
            <a:spLocks noGrp="1"/>
          </p:cNvSpPr>
          <p:nvPr>
            <p:ph type="pic" sz="quarter" idx="13"/>
          </p:nvPr>
        </p:nvSpPr>
        <p:spPr>
          <a:xfrm>
            <a:off x="5229225" y="1144588"/>
            <a:ext cx="6962775" cy="4743450"/>
          </a:xfrm>
          <a:prstGeom prst="rect">
            <a:avLst/>
          </a:prstGeom>
        </p:spPr>
        <p:txBody>
          <a:bodyPr/>
          <a:lstStyle/>
          <a:p>
            <a:endParaRPr lang="en-US"/>
          </a:p>
        </p:txBody>
      </p:sp>
      <p:sp>
        <p:nvSpPr>
          <p:cNvPr id="21" name="TextBox 20">
            <a:extLst>
              <a:ext uri="{FF2B5EF4-FFF2-40B4-BE49-F238E27FC236}">
                <a16:creationId xmlns:a16="http://schemas.microsoft.com/office/drawing/2014/main" id="{2EC81913-4DD6-A64D-95A3-02BCEEB170A2}"/>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1" name="TextBox 10">
            <a:extLst>
              <a:ext uri="{FF2B5EF4-FFF2-40B4-BE49-F238E27FC236}">
                <a16:creationId xmlns:a16="http://schemas.microsoft.com/office/drawing/2014/main" id="{1A7F37F3-0FAD-6B4F-A63E-A0FC8402E723}"/>
              </a:ext>
            </a:extLst>
          </p:cNvPr>
          <p:cNvSpPr txBox="1"/>
          <p:nvPr userDrawn="1"/>
        </p:nvSpPr>
        <p:spPr>
          <a:xfrm>
            <a:off x="804555" y="3523320"/>
            <a:ext cx="3649410" cy="707886"/>
          </a:xfrm>
          <a:prstGeom prst="rect">
            <a:avLst/>
          </a:prstGeom>
          <a:noFill/>
        </p:spPr>
        <p:txBody>
          <a:bodyPr wrap="square" rtlCol="0">
            <a:spAutoFit/>
          </a:bodyPr>
          <a:lstStyle/>
          <a:p>
            <a:r>
              <a:rPr lang="en-CA" sz="2000" dirty="0">
                <a:solidFill>
                  <a:srgbClr val="434343"/>
                </a:solidFill>
                <a:latin typeface="F37 Ginger Pro" pitchFamily="2" charset="0"/>
                <a:ea typeface="Verdana" panose="020B0604030504040204" pitchFamily="34" charset="0"/>
                <a:cs typeface="Verdana" panose="020B0604030504040204" pitchFamily="34" charset="0"/>
              </a:rPr>
              <a:t>Lorem ipsum dolor sit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amet</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consectetur</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adipiscing</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elit</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endParaRPr lang="en-US" sz="2000" dirty="0">
              <a:solidFill>
                <a:srgbClr val="434343"/>
              </a:solidFill>
              <a:latin typeface="F37 Ginger Pro" pitchFamily="2" charset="0"/>
              <a:ea typeface="Verdana" panose="020B0604030504040204" pitchFamily="34" charset="0"/>
              <a:cs typeface="Verdana" panose="020B0604030504040204" pitchFamily="34"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215741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age (Blue)">
    <p:spTree>
      <p:nvGrpSpPr>
        <p:cNvPr id="1" name=""/>
        <p:cNvGrpSpPr/>
        <p:nvPr/>
      </p:nvGrpSpPr>
      <p:grpSpPr>
        <a:xfrm>
          <a:off x="0" y="0"/>
          <a:ext cx="0" cy="0"/>
          <a:chOff x="0" y="0"/>
          <a:chExt cx="0" cy="0"/>
        </a:xfrm>
      </p:grpSpPr>
      <p:pic>
        <p:nvPicPr>
          <p:cNvPr id="17" name="Picture 16" descr="A picture containing outdoor, mountain, road, old&#10;&#10;Description automatically generated">
            <a:extLst>
              <a:ext uri="{FF2B5EF4-FFF2-40B4-BE49-F238E27FC236}">
                <a16:creationId xmlns:a16="http://schemas.microsoft.com/office/drawing/2014/main" id="{A1651B7F-EBD7-574F-B14C-939DCAFFF9BD}"/>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27800" y="0"/>
            <a:ext cx="12219799" cy="6888446"/>
          </a:xfrm>
          <a:prstGeom prst="rect">
            <a:avLst/>
          </a:prstGeom>
        </p:spPr>
      </p:pic>
      <p:sp>
        <p:nvSpPr>
          <p:cNvPr id="16" name="Rectangle 15">
            <a:extLst>
              <a:ext uri="{FF2B5EF4-FFF2-40B4-BE49-F238E27FC236}">
                <a16:creationId xmlns:a16="http://schemas.microsoft.com/office/drawing/2014/main" id="{ED18B6D4-6B8A-964C-9C06-262B32EAF314}"/>
              </a:ext>
            </a:extLst>
          </p:cNvPr>
          <p:cNvSpPr/>
          <p:nvPr userDrawn="1"/>
        </p:nvSpPr>
        <p:spPr>
          <a:xfrm>
            <a:off x="0" y="0"/>
            <a:ext cx="12192000" cy="6858000"/>
          </a:xfrm>
          <a:prstGeom prst="rect">
            <a:avLst/>
          </a:prstGeom>
          <a:solidFill>
            <a:srgbClr val="169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ackground pattern&#10;&#10;Description automatically generated">
            <a:extLst>
              <a:ext uri="{FF2B5EF4-FFF2-40B4-BE49-F238E27FC236}">
                <a16:creationId xmlns:a16="http://schemas.microsoft.com/office/drawing/2014/main" id="{3318C172-6FF6-B741-8A4E-6F77876BA1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
          <a:stretch/>
        </p:blipFill>
        <p:spPr>
          <a:xfrm>
            <a:off x="0" y="0"/>
            <a:ext cx="12278879" cy="2583484"/>
          </a:xfrm>
          <a:prstGeom prst="rect">
            <a:avLst/>
          </a:prstGeom>
        </p:spPr>
      </p:pic>
      <p:sp>
        <p:nvSpPr>
          <p:cNvPr id="18" name="Picture Placeholder 17">
            <a:extLst>
              <a:ext uri="{FF2B5EF4-FFF2-40B4-BE49-F238E27FC236}">
                <a16:creationId xmlns:a16="http://schemas.microsoft.com/office/drawing/2014/main" id="{49205EF1-2221-974F-A272-4BF998783DAE}"/>
              </a:ext>
            </a:extLst>
          </p:cNvPr>
          <p:cNvSpPr>
            <a:spLocks noGrp="1"/>
          </p:cNvSpPr>
          <p:nvPr>
            <p:ph type="pic" sz="quarter" idx="13"/>
          </p:nvPr>
        </p:nvSpPr>
        <p:spPr>
          <a:xfrm>
            <a:off x="0" y="-8627"/>
            <a:ext cx="12192000" cy="6858000"/>
          </a:xfrm>
          <a:prstGeom prst="rect">
            <a:avLst/>
          </a:prstGeom>
          <a:solidFill>
            <a:srgbClr val="1692FE"/>
          </a:solidFill>
        </p:spPr>
        <p:txBody>
          <a:bodyPr/>
          <a:lstStyle/>
          <a:p>
            <a:endParaRPr lang="en-US" dirty="0"/>
          </a:p>
        </p:txBody>
      </p:sp>
      <p:sp>
        <p:nvSpPr>
          <p:cNvPr id="12" name="Text Placeholder 9">
            <a:extLst>
              <a:ext uri="{FF2B5EF4-FFF2-40B4-BE49-F238E27FC236}">
                <a16:creationId xmlns:a16="http://schemas.microsoft.com/office/drawing/2014/main" id="{627842CD-C66E-2D49-A294-1BE8E8755799}"/>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chemeClr val="bg1"/>
                </a:solidFill>
                <a:latin typeface="F37 Ginger Pro" pitchFamily="2" charset="0"/>
              </a:defRPr>
            </a:lvl1pPr>
          </a:lstStyle>
          <a:p>
            <a:pPr lvl="0"/>
            <a:r>
              <a:rPr lang="en-US" dirty="0"/>
              <a:t>SECTION NAME</a:t>
            </a:r>
          </a:p>
        </p:txBody>
      </p:sp>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chemeClr val="bg1"/>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5" name="TextBox 14">
            <a:extLst>
              <a:ext uri="{FF2B5EF4-FFF2-40B4-BE49-F238E27FC236}">
                <a16:creationId xmlns:a16="http://schemas.microsoft.com/office/drawing/2014/main" id="{42F723F1-FA62-1C47-8654-729AD353BAFA}"/>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9" name="Picture 8" descr="A picture containing background pattern&#10;&#10;Description automatically generated">
            <a:extLst>
              <a:ext uri="{FF2B5EF4-FFF2-40B4-BE49-F238E27FC236}">
                <a16:creationId xmlns:a16="http://schemas.microsoft.com/office/drawing/2014/main" id="{775C2474-0EEA-0B40-9A79-4D41459A99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515966" cy="3287527"/>
          </a:xfrm>
          <a:prstGeom prst="rect">
            <a:avLst/>
          </a:prstGeom>
        </p:spPr>
      </p:pic>
      <p:pic>
        <p:nvPicPr>
          <p:cNvPr id="21" name="Pictur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
        <p:nvSpPr>
          <p:cNvPr id="19"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100" dirty="0"/>
              <a:t>UNRESTRICTED / ILLIMITE</a:t>
            </a:r>
          </a:p>
        </p:txBody>
      </p:sp>
    </p:spTree>
    <p:extLst>
      <p:ext uri="{BB962C8B-B14F-4D97-AF65-F5344CB8AC3E}">
        <p14:creationId xmlns:p14="http://schemas.microsoft.com/office/powerpoint/2010/main" val="13319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Page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18B6D4-6B8A-964C-9C06-262B32EAF314}"/>
              </a:ext>
            </a:extLst>
          </p:cNvPr>
          <p:cNvSpPr/>
          <p:nvPr userDrawn="1"/>
        </p:nvSpPr>
        <p:spPr>
          <a:xfrm>
            <a:off x="-1" y="0"/>
            <a:ext cx="12192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49205EF1-2221-974F-A272-4BF998783DAE}"/>
              </a:ext>
            </a:extLst>
          </p:cNvPr>
          <p:cNvSpPr>
            <a:spLocks noGrp="1"/>
          </p:cNvSpPr>
          <p:nvPr>
            <p:ph type="pic" sz="quarter" idx="13"/>
          </p:nvPr>
        </p:nvSpPr>
        <p:spPr>
          <a:xfrm>
            <a:off x="0" y="0"/>
            <a:ext cx="12192000" cy="6858000"/>
          </a:xfrm>
          <a:prstGeom prst="rect">
            <a:avLst/>
          </a:prstGeom>
          <a:solidFill>
            <a:srgbClr val="92D050"/>
          </a:solidFill>
          <a:ln>
            <a:noFill/>
          </a:ln>
        </p:spPr>
        <p:txBody>
          <a:bodyPr/>
          <a:lstStyle/>
          <a:p>
            <a:endParaRPr lang="en-US" dirty="0"/>
          </a:p>
        </p:txBody>
      </p:sp>
      <p:sp>
        <p:nvSpPr>
          <p:cNvPr id="12" name="Text Placeholder 9">
            <a:extLst>
              <a:ext uri="{FF2B5EF4-FFF2-40B4-BE49-F238E27FC236}">
                <a16:creationId xmlns:a16="http://schemas.microsoft.com/office/drawing/2014/main" id="{627842CD-C66E-2D49-A294-1BE8E8755799}"/>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chemeClr val="bg1"/>
                </a:solidFill>
                <a:latin typeface="F37 Ginger Pro" pitchFamily="2" charset="0"/>
              </a:defRPr>
            </a:lvl1pPr>
          </a:lstStyle>
          <a:p>
            <a:pPr lvl="0"/>
            <a:r>
              <a:rPr lang="en-US" dirty="0"/>
              <a:t>SECTION NAME</a:t>
            </a:r>
          </a:p>
        </p:txBody>
      </p:sp>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chemeClr val="bg1"/>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3" name="TextBox 12">
            <a:extLst>
              <a:ext uri="{FF2B5EF4-FFF2-40B4-BE49-F238E27FC236}">
                <a16:creationId xmlns:a16="http://schemas.microsoft.com/office/drawing/2014/main" id="{89FD759C-66FB-4B42-855C-811CDC3AEC2A}"/>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15" name="Picture 14" descr="A picture containing background pattern&#10;&#10;Description automatically generated">
            <a:extLst>
              <a:ext uri="{FF2B5EF4-FFF2-40B4-BE49-F238E27FC236}">
                <a16:creationId xmlns:a16="http://schemas.microsoft.com/office/drawing/2014/main" id="{A88D071C-2835-F84C-B55A-81545A6E57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36" y="-14690"/>
            <a:ext cx="12515966" cy="3287527"/>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
        <p:nvSpPr>
          <p:cNvPr id="11"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100" dirty="0"/>
              <a:t>UNRESTRICTED / ILLIMITE</a:t>
            </a:r>
          </a:p>
        </p:txBody>
      </p:sp>
    </p:spTree>
    <p:extLst>
      <p:ext uri="{BB962C8B-B14F-4D97-AF65-F5344CB8AC3E}">
        <p14:creationId xmlns:p14="http://schemas.microsoft.com/office/powerpoint/2010/main" val="110353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Black)">
    <p:bg>
      <p:bgPr>
        <a:solidFill>
          <a:srgbClr val="2E343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9C89A-B03D-2F4D-9540-59C03BCBD645}"/>
              </a:ext>
            </a:extLst>
          </p:cNvPr>
          <p:cNvPicPr>
            <a:picLocks noChangeAspect="1"/>
          </p:cNvPicPr>
          <p:nvPr userDrawn="1"/>
        </p:nvPicPr>
        <p:blipFill>
          <a:blip r:embed="rId2"/>
          <a:srcRect/>
          <a:stretch/>
        </p:blipFill>
        <p:spPr>
          <a:xfrm>
            <a:off x="5468378" y="0"/>
            <a:ext cx="6720310" cy="5397190"/>
          </a:xfrm>
          <a:prstGeom prst="rect">
            <a:avLst/>
          </a:prstGeom>
        </p:spPr>
      </p:pic>
      <p:sp>
        <p:nvSpPr>
          <p:cNvPr id="10" name="Text Placeholder 9">
            <a:extLst>
              <a:ext uri="{FF2B5EF4-FFF2-40B4-BE49-F238E27FC236}">
                <a16:creationId xmlns:a16="http://schemas.microsoft.com/office/drawing/2014/main" id="{136B31A1-382A-9843-865B-C5FA8B6A230B}"/>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chemeClr val="bg1"/>
                </a:solidFill>
                <a:latin typeface="F37 Ginger Pro" pitchFamily="2" charset="0"/>
              </a:defRPr>
            </a:lvl1pPr>
          </a:lstStyle>
          <a:p>
            <a:pPr lvl="0"/>
            <a:r>
              <a:rPr lang="en-US" dirty="0"/>
              <a:t>SECTION NAME</a:t>
            </a:r>
          </a:p>
        </p:txBody>
      </p:sp>
      <p:sp>
        <p:nvSpPr>
          <p:cNvPr id="13" name="Text Placeholder 13">
            <a:extLst>
              <a:ext uri="{FF2B5EF4-FFF2-40B4-BE49-F238E27FC236}">
                <a16:creationId xmlns:a16="http://schemas.microsoft.com/office/drawing/2014/main" id="{ED47E49D-B6E2-E24A-B52D-7B1BEF153F9C}"/>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chemeClr val="bg1"/>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A7FA957C-9582-334C-A886-04748C1E9ACE}"/>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Tree>
    <p:extLst>
      <p:ext uri="{BB962C8B-B14F-4D97-AF65-F5344CB8AC3E}">
        <p14:creationId xmlns:p14="http://schemas.microsoft.com/office/powerpoint/2010/main" val="100700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Page (Bla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9C89A-B03D-2F4D-9540-59C03BCBD6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65067" y="0"/>
            <a:ext cx="6726933" cy="5397190"/>
          </a:xfrm>
          <a:prstGeom prst="rect">
            <a:avLst/>
          </a:prstGeom>
        </p:spPr>
      </p:pic>
      <p:sp>
        <p:nvSpPr>
          <p:cNvPr id="10" name="Text Placeholder 9">
            <a:extLst>
              <a:ext uri="{FF2B5EF4-FFF2-40B4-BE49-F238E27FC236}">
                <a16:creationId xmlns:a16="http://schemas.microsoft.com/office/drawing/2014/main" id="{136B31A1-382A-9843-865B-C5FA8B6A230B}"/>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rgbClr val="2E84E4"/>
                </a:solidFill>
                <a:latin typeface="F37 Ginger Pro" pitchFamily="2" charset="0"/>
              </a:defRPr>
            </a:lvl1pPr>
          </a:lstStyle>
          <a:p>
            <a:pPr lvl="0"/>
            <a:r>
              <a:rPr lang="en-US" dirty="0"/>
              <a:t>SECTION NAME</a:t>
            </a:r>
          </a:p>
        </p:txBody>
      </p:sp>
      <p:sp>
        <p:nvSpPr>
          <p:cNvPr id="13" name="Text Placeholder 13">
            <a:extLst>
              <a:ext uri="{FF2B5EF4-FFF2-40B4-BE49-F238E27FC236}">
                <a16:creationId xmlns:a16="http://schemas.microsoft.com/office/drawing/2014/main" id="{ED47E49D-B6E2-E24A-B52D-7B1BEF153F9C}"/>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rgbClr val="2E84E4"/>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054CD92C-F398-8E45-95D8-CF72C7F3BB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544" y="6151210"/>
            <a:ext cx="2520053" cy="423630"/>
          </a:xfrm>
          <a:prstGeom prst="rect">
            <a:avLst/>
          </a:prstGeom>
        </p:spPr>
      </p:pic>
      <p:sp>
        <p:nvSpPr>
          <p:cNvPr id="11" name="TextBox 10">
            <a:extLst>
              <a:ext uri="{FF2B5EF4-FFF2-40B4-BE49-F238E27FC236}">
                <a16:creationId xmlns:a16="http://schemas.microsoft.com/office/drawing/2014/main" id="{A7FA957C-9582-334C-A886-04748C1E9ACE}"/>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sp>
        <p:nvSpPr>
          <p:cNvPr id="14" name="TextBox 13">
            <a:extLst>
              <a:ext uri="{FF2B5EF4-FFF2-40B4-BE49-F238E27FC236}">
                <a16:creationId xmlns:a16="http://schemas.microsoft.com/office/drawing/2014/main" id="{EBFE4B7F-2127-0D41-8301-A39290BF33CC}"/>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pic>
        <p:nvPicPr>
          <p:cNvPr id="19" name="Picture 18">
            <a:extLst>
              <a:ext uri="{FF2B5EF4-FFF2-40B4-BE49-F238E27FC236}">
                <a16:creationId xmlns:a16="http://schemas.microsoft.com/office/drawing/2014/main" id="{3653B96A-7DEE-664F-BA51-7C991CC5D3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7467" y="152400"/>
            <a:ext cx="6726933" cy="5397190"/>
          </a:xfrm>
          <a:prstGeom prst="rect">
            <a:avLst/>
          </a:prstGeom>
        </p:spPr>
      </p:pic>
      <p:pic>
        <p:nvPicPr>
          <p:cNvPr id="17" name="Picture 16">
            <a:extLst>
              <a:ext uri="{FF2B5EF4-FFF2-40B4-BE49-F238E27FC236}">
                <a16:creationId xmlns:a16="http://schemas.microsoft.com/office/drawing/2014/main" id="{27B9B606-6EF0-9645-B8EE-9627599899DE}"/>
              </a:ext>
            </a:extLst>
          </p:cNvPr>
          <p:cNvPicPr>
            <a:picLocks noChangeAspect="1"/>
          </p:cNvPicPr>
          <p:nvPr userDrawn="1"/>
        </p:nvPicPr>
        <p:blipFill>
          <a:blip r:embed="rId4"/>
          <a:srcRect/>
          <a:stretch/>
        </p:blipFill>
        <p:spPr>
          <a:xfrm>
            <a:off x="-43619" y="0"/>
            <a:ext cx="12320516" cy="3237230"/>
          </a:xfrm>
          <a:prstGeom prst="rect">
            <a:avLst/>
          </a:prstGeom>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17283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5" name="Picture 4" descr="A picture containing outdoor, tree, snow, forest&#10;&#10;Description automatically generated">
            <a:extLst>
              <a:ext uri="{FF2B5EF4-FFF2-40B4-BE49-F238E27FC236}">
                <a16:creationId xmlns:a16="http://schemas.microsoft.com/office/drawing/2014/main" id="{D64B8ECC-3E1E-D646-8587-2387F8E72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72776"/>
          </a:xfrm>
          <a:prstGeom prst="rect">
            <a:avLst/>
          </a:prstGeom>
        </p:spPr>
      </p:pic>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19784" y="1360452"/>
            <a:ext cx="8595093" cy="4137096"/>
          </a:xfrm>
          <a:prstGeom prst="rect">
            <a:avLst/>
          </a:prstGeom>
          <a:effectLst>
            <a:outerShdw blurRad="50800" dist="38100" dir="2700000" algn="tl" rotWithShape="0">
              <a:schemeClr val="bg1">
                <a:alpha val="26000"/>
              </a:schemeClr>
            </a:outerShdw>
          </a:effectLst>
        </p:spPr>
        <p:txBody>
          <a:bodyPr anchor="ctr"/>
          <a:lstStyle>
            <a:lvl1pPr algn="ctr">
              <a:lnSpc>
                <a:spcPct val="100000"/>
              </a:lnSpc>
              <a:buNone/>
              <a:defRPr sz="4200" b="0" i="0">
                <a:solidFill>
                  <a:schemeClr val="bg2">
                    <a:lumMod val="25000"/>
                  </a:schemeClr>
                </a:solidFill>
                <a:effectLst/>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3" name="TextBox 12">
            <a:extLst>
              <a:ext uri="{FF2B5EF4-FFF2-40B4-BE49-F238E27FC236}">
                <a16:creationId xmlns:a16="http://schemas.microsoft.com/office/drawing/2014/main" id="{238C7676-5009-B340-B46F-298E24EAB5C6}"/>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17" name="Picture 16">
            <a:extLst>
              <a:ext uri="{FF2B5EF4-FFF2-40B4-BE49-F238E27FC236}">
                <a16:creationId xmlns:a16="http://schemas.microsoft.com/office/drawing/2014/main" id="{45FA1ECE-20BC-6143-9DA9-B5ADD2EB4238}"/>
              </a:ext>
            </a:extLst>
          </p:cNvPr>
          <p:cNvPicPr>
            <a:picLocks noChangeAspect="1"/>
          </p:cNvPicPr>
          <p:nvPr userDrawn="1"/>
        </p:nvPicPr>
        <p:blipFill>
          <a:blip r:embed="rId3"/>
          <a:srcRect/>
          <a:stretch/>
        </p:blipFill>
        <p:spPr>
          <a:xfrm>
            <a:off x="-43619" y="0"/>
            <a:ext cx="12320516" cy="323723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
        <p:nvSpPr>
          <p:cNvPr id="10"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100" dirty="0">
                <a:solidFill>
                  <a:schemeClr val="tx1"/>
                </a:solidFill>
              </a:rPr>
              <a:t>UNRESTRICTED / ILLIMITE</a:t>
            </a:r>
          </a:p>
        </p:txBody>
      </p:sp>
    </p:spTree>
    <p:extLst>
      <p:ext uri="{BB962C8B-B14F-4D97-AF65-F5344CB8AC3E}">
        <p14:creationId xmlns:p14="http://schemas.microsoft.com/office/powerpoint/2010/main" val="425060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age 2">
    <p:spTree>
      <p:nvGrpSpPr>
        <p:cNvPr id="1" name=""/>
        <p:cNvGrpSpPr/>
        <p:nvPr/>
      </p:nvGrpSpPr>
      <p:grpSpPr>
        <a:xfrm>
          <a:off x="0" y="0"/>
          <a:ext cx="0" cy="0"/>
          <a:chOff x="0" y="0"/>
          <a:chExt cx="0" cy="0"/>
        </a:xfrm>
      </p:grpSpPr>
      <p:pic>
        <p:nvPicPr>
          <p:cNvPr id="6" name="Picture 5" descr="A person in a blue shirt&#10;&#10;Description automatically generated">
            <a:extLst>
              <a:ext uri="{FF2B5EF4-FFF2-40B4-BE49-F238E27FC236}">
                <a16:creationId xmlns:a16="http://schemas.microsoft.com/office/drawing/2014/main" id="{28B07108-9933-3645-A4BB-49E710B3735F}"/>
              </a:ext>
            </a:extLst>
          </p:cNvPr>
          <p:cNvPicPr>
            <a:picLocks noChangeAspect="1"/>
          </p:cNvPicPr>
          <p:nvPr userDrawn="1"/>
        </p:nvPicPr>
        <p:blipFill rotWithShape="1">
          <a:blip r:embed="rId2" cstate="email">
            <a:alphaModFix amt="32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5624" b="2"/>
          <a:stretch/>
        </p:blipFill>
        <p:spPr>
          <a:xfrm>
            <a:off x="1" y="0"/>
            <a:ext cx="12191999"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9B922BBB-1555-3B4B-8119-A5EFD59B01B8}"/>
              </a:ext>
            </a:extLst>
          </p:cNvPr>
          <p:cNvPicPr>
            <a:picLocks noChangeAspect="1"/>
          </p:cNvPicPr>
          <p:nvPr userDrawn="1"/>
        </p:nvPicPr>
        <p:blipFill rotWithShape="1">
          <a:blip r:embed="rId4" cstate="email">
            <a:grayscl/>
            <a:alphaModFix amt="9000"/>
            <a:extLst>
              <a:ext uri="{28A0092B-C50C-407E-A947-70E740481C1C}">
                <a14:useLocalDpi xmlns:a14="http://schemas.microsoft.com/office/drawing/2010/main"/>
              </a:ext>
            </a:extLst>
          </a:blip>
          <a:srcRect/>
          <a:stretch/>
        </p:blipFill>
        <p:spPr>
          <a:xfrm>
            <a:off x="-1" y="0"/>
            <a:ext cx="12192000" cy="5034987"/>
          </a:xfrm>
          <a:prstGeom prst="rect">
            <a:avLst/>
          </a:prstGeom>
        </p:spPr>
      </p:pic>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19784" y="1360452"/>
            <a:ext cx="8595093" cy="4137096"/>
          </a:xfrm>
          <a:prstGeom prst="rect">
            <a:avLst/>
          </a:prstGeom>
          <a:effectLst>
            <a:outerShdw blurRad="50800" dist="38100" dir="2700000" algn="tl" rotWithShape="0">
              <a:schemeClr val="bg1">
                <a:alpha val="26000"/>
              </a:schemeClr>
            </a:outerShdw>
          </a:effectLst>
        </p:spPr>
        <p:txBody>
          <a:bodyPr anchor="ctr"/>
          <a:lstStyle>
            <a:lvl1pPr algn="ctr">
              <a:lnSpc>
                <a:spcPct val="100000"/>
              </a:lnSpc>
              <a:buNone/>
              <a:defRPr sz="4200" b="0" i="0">
                <a:solidFill>
                  <a:srgbClr val="434343"/>
                </a:solidFill>
                <a:effectLst/>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116C7367-508E-2B4D-90AF-57F21150DFCB}"/>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sp>
        <p:nvSpPr>
          <p:cNvPr id="15" name="TextBox 14">
            <a:extLst>
              <a:ext uri="{FF2B5EF4-FFF2-40B4-BE49-F238E27FC236}">
                <a16:creationId xmlns:a16="http://schemas.microsoft.com/office/drawing/2014/main" id="{BF7A7015-2F2C-D34B-96B7-BCB8B9A8930A}"/>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0"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100" dirty="0">
                <a:solidFill>
                  <a:schemeClr val="tx1"/>
                </a:solidFill>
              </a:rPr>
              <a:t>UNRESTRICTED / ILLIMITE</a:t>
            </a:r>
          </a:p>
        </p:txBody>
      </p:sp>
    </p:spTree>
    <p:extLst>
      <p:ext uri="{BB962C8B-B14F-4D97-AF65-F5344CB8AC3E}">
        <p14:creationId xmlns:p14="http://schemas.microsoft.com/office/powerpoint/2010/main" val="184670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4446C1A7-7259-C94E-AAD6-8C8812FCF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7">
            <a:extLst>
              <a:ext uri="{FF2B5EF4-FFF2-40B4-BE49-F238E27FC236}">
                <a16:creationId xmlns:a16="http://schemas.microsoft.com/office/drawing/2014/main" id="{B44BD560-5584-5542-8F02-B2D7A0911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100" dirty="0"/>
              <a:t>UNRESTRICTED / ILLIMITE</a:t>
            </a:r>
          </a:p>
        </p:txBody>
      </p:sp>
      <p:sp>
        <p:nvSpPr>
          <p:cNvPr id="3" name="TextBox 2">
            <a:extLst>
              <a:ext uri="{FF2B5EF4-FFF2-40B4-BE49-F238E27FC236}">
                <a16:creationId xmlns:a16="http://schemas.microsoft.com/office/drawing/2014/main" id="{616DEE40-ED4E-5748-3F4D-499A029BAC7C}"/>
              </a:ext>
            </a:extLst>
          </p:cNvPr>
          <p:cNvSpPr txBox="1"/>
          <p:nvPr userDrawn="1">
            <p:extLst>
              <p:ext uri="{1162E1C5-73C7-4A58-AE30-91384D911F3F}">
                <p184:classification xmlns:p184="http://schemas.microsoft.com/office/powerpoint/2018/4/main" val="hdr"/>
              </p:ext>
            </p:extLst>
          </p:nvPr>
        </p:nvSpPr>
        <p:spPr>
          <a:xfrm>
            <a:off x="10741025" y="63500"/>
            <a:ext cx="1416050" cy="152400"/>
          </a:xfrm>
          <a:prstGeom prst="rect">
            <a:avLst/>
          </a:prstGeom>
        </p:spPr>
        <p:txBody>
          <a:bodyPr horzOverflow="overflow" lIns="0" tIns="0" rIns="0" bIns="0">
            <a:spAutoFit/>
          </a:bodyPr>
          <a:lstStyle/>
          <a:p>
            <a:pPr algn="l"/>
            <a:r>
              <a:rPr lang="en-CA" sz="1000">
                <a:solidFill>
                  <a:srgbClr val="000000"/>
                </a:solidFill>
                <a:latin typeface="Calibri" panose="020F0502020204030204" pitchFamily="34" charset="0"/>
                <a:cs typeface="Calibri" panose="020F0502020204030204" pitchFamily="34" charset="0"/>
              </a:rPr>
              <a:t>UNRESTRICTED / ILLIMITÉE</a:t>
            </a:r>
          </a:p>
        </p:txBody>
      </p:sp>
    </p:spTree>
    <p:extLst>
      <p:ext uri="{BB962C8B-B14F-4D97-AF65-F5344CB8AC3E}">
        <p14:creationId xmlns:p14="http://schemas.microsoft.com/office/powerpoint/2010/main" val="545391500"/>
      </p:ext>
    </p:extLst>
  </p:cSld>
  <p:clrMap bg1="lt1" tx1="dk1" bg2="lt2" tx2="dk2" accent1="accent1" accent2="accent2" accent3="accent3" accent4="accent4" accent5="accent5" accent6="accent6" hlink="hlink" folHlink="folHlink"/>
  <p:sldLayoutIdLst>
    <p:sldLayoutId id="2147483677" r:id="rId1"/>
    <p:sldLayoutId id="2147483660" r:id="rId2"/>
    <p:sldLayoutId id="2147483663" r:id="rId3"/>
    <p:sldLayoutId id="2147483664" r:id="rId4"/>
    <p:sldLayoutId id="2147483672" r:id="rId5"/>
    <p:sldLayoutId id="2147483666" r:id="rId6"/>
    <p:sldLayoutId id="2147483676" r:id="rId7"/>
    <p:sldLayoutId id="2147483665" r:id="rId8"/>
    <p:sldLayoutId id="2147483679" r:id="rId9"/>
    <p:sldLayoutId id="2147483670" r:id="rId10"/>
    <p:sldLayoutId id="2147483673" r:id="rId11"/>
    <p:sldLayoutId id="2147483671" r:id="rId12"/>
    <p:sldLayoutId id="2147483649" r:id="rId13"/>
    <p:sldLayoutId id="2147483661" r:id="rId14"/>
    <p:sldLayoutId id="2147483667" r:id="rId15"/>
    <p:sldLayoutId id="2147483669" r:id="rId16"/>
    <p:sldLayoutId id="2147483674" r:id="rId17"/>
    <p:sldLayoutId id="2147483675" r:id="rId18"/>
    <p:sldLayoutId id="2147483662" r:id="rId19"/>
  </p:sldLayoutIdLst>
  <p:hf hdr="0" ftr="0" dt="0"/>
  <p:txStyles>
    <p:title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0.png"/></Relationships>
</file>

<file path=ppt/slides/_rels/slide13.xml.rels><?xml version="1.0" encoding="UTF-8" standalone="yes"?>
<Relationships xmlns="http://schemas.openxmlformats.org/package/2006/relationships"><Relationship Id="rId3" Type="http://schemas.openxmlformats.org/officeDocument/2006/relationships/hyperlink" Target="https://doi:%2010.1016/j.anucene.2019.107062" TargetMode="External"/><Relationship Id="rId7" Type="http://schemas.openxmlformats.org/officeDocument/2006/relationships/hyperlink" Target="https://doi:%2010.1016/j.buildenv.2015.02.01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oi.org/10.1016/j.jhazmat.2015.11.014" TargetMode="External"/><Relationship Id="rId5" Type="http://schemas.openxmlformats.org/officeDocument/2006/relationships/hyperlink" Target="https://doi.org/10.1007/s41207-023-00354-6" TargetMode="External"/><Relationship Id="rId4" Type="http://schemas.openxmlformats.org/officeDocument/2006/relationships/hyperlink" Target="https://doi.org/10.1016/j.anucene.2014.01.00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mailto:Sreeyuth.John@cnl.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56F12-0EAE-A742-AF37-260BAF0877EE}"/>
              </a:ext>
            </a:extLst>
          </p:cNvPr>
          <p:cNvSpPr txBox="1"/>
          <p:nvPr/>
        </p:nvSpPr>
        <p:spPr>
          <a:xfrm>
            <a:off x="804555" y="1757016"/>
            <a:ext cx="6045424" cy="1172629"/>
          </a:xfrm>
          <a:prstGeom prst="rect">
            <a:avLst/>
          </a:prstGeom>
          <a:noFill/>
        </p:spPr>
        <p:txBody>
          <a:bodyPr wrap="square" rtlCol="0">
            <a:spAutoFit/>
          </a:bodyPr>
          <a:lstStyle/>
          <a:p>
            <a:pPr>
              <a:lnSpc>
                <a:spcPct val="90000"/>
              </a:lnSpc>
              <a:spcBef>
                <a:spcPct val="0"/>
              </a:spcBef>
            </a:pPr>
            <a:r>
              <a:rPr lang="en-CA" sz="2600" dirty="0">
                <a:solidFill>
                  <a:srgbClr val="2F84E4"/>
                </a:solidFill>
                <a:latin typeface="F37 Ginger Pro" pitchFamily="2" charset="0"/>
                <a:ea typeface="+mj-ea"/>
                <a:cs typeface="+mj-cs"/>
              </a:rPr>
              <a:t>Benchmarking Near-field Radionuclide Dispersion with CFD and Gaussian Model</a:t>
            </a:r>
            <a:endParaRPr lang="en-US" sz="2600" dirty="0">
              <a:solidFill>
                <a:srgbClr val="2F84E4"/>
              </a:solidFill>
              <a:latin typeface="F37 Ginger Pro" pitchFamily="2" charset="0"/>
              <a:ea typeface="+mj-ea"/>
              <a:cs typeface="+mj-cs"/>
            </a:endParaRPr>
          </a:p>
        </p:txBody>
      </p:sp>
      <p:sp>
        <p:nvSpPr>
          <p:cNvPr id="3" name="TextBox 2">
            <a:extLst>
              <a:ext uri="{FF2B5EF4-FFF2-40B4-BE49-F238E27FC236}">
                <a16:creationId xmlns:a16="http://schemas.microsoft.com/office/drawing/2014/main" id="{2EC33FD0-5523-524A-941C-2A3F07ABED2A}"/>
              </a:ext>
            </a:extLst>
          </p:cNvPr>
          <p:cNvSpPr txBox="1"/>
          <p:nvPr/>
        </p:nvSpPr>
        <p:spPr>
          <a:xfrm>
            <a:off x="804555" y="2978241"/>
            <a:ext cx="5836878" cy="400110"/>
          </a:xfrm>
          <a:prstGeom prst="rect">
            <a:avLst/>
          </a:prstGeom>
          <a:noFill/>
        </p:spPr>
        <p:txBody>
          <a:bodyPr wrap="square" rtlCol="0">
            <a:spAutoFit/>
          </a:bodyPr>
          <a:lstStyle/>
          <a:p>
            <a:r>
              <a:rPr lang="en-CA" sz="2000" u="sng" dirty="0">
                <a:solidFill>
                  <a:srgbClr val="434343"/>
                </a:solidFill>
                <a:latin typeface="F37 Ginger Pro" pitchFamily="2" charset="0"/>
                <a:ea typeface="Verdana" panose="020B0604030504040204" pitchFamily="34" charset="0"/>
                <a:cs typeface="Verdana" panose="020B0604030504040204" pitchFamily="34" charset="0"/>
              </a:rPr>
              <a:t>Sreeyuth Lal</a:t>
            </a:r>
            <a:r>
              <a:rPr lang="en-CA" sz="2000" dirty="0">
                <a:solidFill>
                  <a:srgbClr val="434343"/>
                </a:solidFill>
                <a:latin typeface="F37 Ginger Pro" pitchFamily="2" charset="0"/>
                <a:ea typeface="Verdana" panose="020B0604030504040204" pitchFamily="34" charset="0"/>
                <a:cs typeface="Verdana" panose="020B0604030504040204" pitchFamily="34" charset="0"/>
              </a:rPr>
              <a:t>, Aneesh John, Luke Lebel</a:t>
            </a:r>
            <a:endParaRPr lang="en-US" sz="2000" dirty="0">
              <a:solidFill>
                <a:srgbClr val="434343"/>
              </a:solidFill>
              <a:latin typeface="F37 Ginger Pro" pitchFamily="2"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9F3380F-EAE4-1C48-AFA7-CA82BF51F637}"/>
              </a:ext>
            </a:extLst>
          </p:cNvPr>
          <p:cNvSpPr txBox="1"/>
          <p:nvPr/>
        </p:nvSpPr>
        <p:spPr>
          <a:xfrm>
            <a:off x="804554" y="4703293"/>
            <a:ext cx="3094948" cy="307777"/>
          </a:xfrm>
          <a:prstGeom prst="rect">
            <a:avLst/>
          </a:prstGeom>
          <a:noFill/>
        </p:spPr>
        <p:txBody>
          <a:bodyPr wrap="square" rtlCol="0">
            <a:spAutoFit/>
          </a:bodyPr>
          <a:lstStyle/>
          <a:p>
            <a:r>
              <a:rPr lang="en-CA" sz="1400" dirty="0">
                <a:solidFill>
                  <a:srgbClr val="434343"/>
                </a:solidFill>
                <a:ea typeface="Verdana" panose="020B0604030504040204" pitchFamily="34" charset="0"/>
                <a:cs typeface="Verdana" panose="020B0604030504040204" pitchFamily="34" charset="0"/>
              </a:rPr>
              <a:t>October 21-25, 2024</a:t>
            </a:r>
            <a:endParaRPr lang="en-US" sz="1400" dirty="0">
              <a:solidFill>
                <a:srgbClr val="434343"/>
              </a:solidFill>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210" y="806902"/>
            <a:ext cx="4070840" cy="950114"/>
          </a:xfrm>
          <a:prstGeom prst="rect">
            <a:avLst/>
          </a:prstGeom>
        </p:spPr>
      </p:pic>
      <p:sp>
        <p:nvSpPr>
          <p:cNvPr id="6" name="Rectangle 5"/>
          <p:cNvSpPr/>
          <p:nvPr/>
        </p:nvSpPr>
        <p:spPr>
          <a:xfrm>
            <a:off x="761618" y="3879759"/>
            <a:ext cx="6045424" cy="707886"/>
          </a:xfrm>
          <a:prstGeom prst="rect">
            <a:avLst/>
          </a:prstGeom>
        </p:spPr>
        <p:txBody>
          <a:bodyPr wrap="square">
            <a:spAutoFit/>
          </a:bodyPr>
          <a:lstStyle/>
          <a:p>
            <a:r>
              <a:rPr lang="en-CA" sz="2000" dirty="0">
                <a:solidFill>
                  <a:srgbClr val="434343"/>
                </a:solidFill>
                <a:latin typeface="F37 Ginger Pro" panose="020B0604020202020204" charset="0"/>
              </a:rPr>
              <a:t>International Conference on Small Modular Reactors and their Applications</a:t>
            </a:r>
            <a:endParaRPr lang="en-CA" sz="2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432" y="2233108"/>
            <a:ext cx="4888584" cy="2470185"/>
          </a:xfrm>
          <a:prstGeom prst="rect">
            <a:avLst/>
          </a:prstGeom>
        </p:spPr>
      </p:pic>
    </p:spTree>
    <p:extLst>
      <p:ext uri="{BB962C8B-B14F-4D97-AF65-F5344CB8AC3E}">
        <p14:creationId xmlns:p14="http://schemas.microsoft.com/office/powerpoint/2010/main" val="188309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map of a city&#10;&#10;Description automatically generated">
            <a:extLst>
              <a:ext uri="{FF2B5EF4-FFF2-40B4-BE49-F238E27FC236}">
                <a16:creationId xmlns:a16="http://schemas.microsoft.com/office/drawing/2014/main" id="{07042CC4-C47A-0D67-04B3-E049D1EE1B25}"/>
              </a:ext>
            </a:extLst>
          </p:cNvPr>
          <p:cNvPicPr>
            <a:picLocks noChangeAspect="1"/>
          </p:cNvPicPr>
          <p:nvPr/>
        </p:nvPicPr>
        <p:blipFill>
          <a:blip r:embed="rId3"/>
          <a:stretch>
            <a:fillRect/>
          </a:stretch>
        </p:blipFill>
        <p:spPr>
          <a:xfrm>
            <a:off x="1047186" y="1506659"/>
            <a:ext cx="9720000" cy="4089836"/>
          </a:xfrm>
          <a:prstGeom prst="rect">
            <a:avLst/>
          </a:prstGeom>
        </p:spPr>
      </p:pic>
      <p:sp>
        <p:nvSpPr>
          <p:cNvPr id="3" name="TextBox 2">
            <a:extLst>
              <a:ext uri="{FF2B5EF4-FFF2-40B4-BE49-F238E27FC236}">
                <a16:creationId xmlns:a16="http://schemas.microsoft.com/office/drawing/2014/main" id="{A3A6D11A-E695-9B21-00CF-4D797B040011}"/>
              </a:ext>
            </a:extLst>
          </p:cNvPr>
          <p:cNvSpPr txBox="1"/>
          <p:nvPr/>
        </p:nvSpPr>
        <p:spPr>
          <a:xfrm rot="20535734">
            <a:off x="1267818" y="3716191"/>
            <a:ext cx="1562100" cy="492443"/>
          </a:xfrm>
          <a:prstGeom prst="rect">
            <a:avLst/>
          </a:prstGeom>
          <a:noFill/>
        </p:spPr>
        <p:txBody>
          <a:bodyPr wrap="square" rtlCol="0">
            <a:spAutoFit/>
          </a:bodyPr>
          <a:lstStyle/>
          <a:p>
            <a:pPr algn="ctr"/>
            <a:r>
              <a:rPr lang="en-CA" sz="1400" b="1" dirty="0">
                <a:solidFill>
                  <a:schemeClr val="bg1"/>
                </a:solidFill>
                <a:latin typeface="F37 Ginger Pro" panose="020B0604020202020204" charset="0"/>
                <a:ea typeface="Verdana" panose="020B0604030504040204" pitchFamily="34" charset="0"/>
                <a:cs typeface="Verdana" panose="020B0604030504040204" pitchFamily="34" charset="0"/>
              </a:rPr>
              <a:t>Wind</a:t>
            </a:r>
          </a:p>
          <a:p>
            <a:pPr algn="ctr"/>
            <a:r>
              <a:rPr lang="en-CA" sz="1200" b="1" dirty="0">
                <a:latin typeface="F37 Ginger Pro" panose="020B0604020202020204" charset="0"/>
                <a:ea typeface="Verdana" panose="020B0604030504040204" pitchFamily="34" charset="0"/>
                <a:cs typeface="Verdana" panose="020B0604030504040204" pitchFamily="34" charset="0"/>
              </a:rPr>
              <a:t> </a:t>
            </a:r>
          </a:p>
        </p:txBody>
      </p:sp>
      <p:cxnSp>
        <p:nvCxnSpPr>
          <p:cNvPr id="5" name="Straight Arrow Connector 4">
            <a:extLst>
              <a:ext uri="{FF2B5EF4-FFF2-40B4-BE49-F238E27FC236}">
                <a16:creationId xmlns:a16="http://schemas.microsoft.com/office/drawing/2014/main" id="{3A979666-A254-9959-0428-473B102E94FC}"/>
              </a:ext>
            </a:extLst>
          </p:cNvPr>
          <p:cNvCxnSpPr>
            <a:cxnSpLocks/>
          </p:cNvCxnSpPr>
          <p:nvPr/>
        </p:nvCxnSpPr>
        <p:spPr>
          <a:xfrm flipV="1">
            <a:off x="1871315" y="4027581"/>
            <a:ext cx="549555" cy="16002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normAutofit/>
          </a:bodyPr>
          <a:lstStyle/>
          <a:p>
            <a:r>
              <a:rPr lang="en-CA" dirty="0"/>
              <a:t>CFD Results  - Plume Transport</a:t>
            </a:r>
            <a:endParaRPr lang="en-US" dirty="0"/>
          </a:p>
        </p:txBody>
      </p:sp>
      <p:sp>
        <p:nvSpPr>
          <p:cNvPr id="13" name="TextBox 12">
            <a:extLst>
              <a:ext uri="{FF2B5EF4-FFF2-40B4-BE49-F238E27FC236}">
                <a16:creationId xmlns:a16="http://schemas.microsoft.com/office/drawing/2014/main" id="{B3E22293-D125-D7B9-6FE0-5CE9EA3FF694}"/>
              </a:ext>
            </a:extLst>
          </p:cNvPr>
          <p:cNvSpPr txBox="1"/>
          <p:nvPr/>
        </p:nvSpPr>
        <p:spPr>
          <a:xfrm flipH="1">
            <a:off x="5090197" y="1159021"/>
            <a:ext cx="1833792" cy="338554"/>
          </a:xfrm>
          <a:prstGeom prst="rect">
            <a:avLst/>
          </a:prstGeom>
        </p:spPr>
        <p:txBody>
          <a:bodyPr wrap="square" rtlCol="0">
            <a:spAutoFit/>
          </a:bodyPr>
          <a:lstStyle/>
          <a:p>
            <a:pPr marL="0" indent="0" algn="l">
              <a:lnSpc>
                <a:spcPct val="100000"/>
              </a:lnSpc>
              <a:buNone/>
            </a:pPr>
            <a:r>
              <a:rPr lang="en-CA" sz="1600" b="1" dirty="0">
                <a:solidFill>
                  <a:srgbClr val="434343"/>
                </a:solidFill>
                <a:latin typeface="F37 Ginger Pro" pitchFamily="2" charset="0"/>
              </a:rPr>
              <a:t>Unstable case</a:t>
            </a:r>
          </a:p>
        </p:txBody>
      </p:sp>
    </p:spTree>
    <p:extLst>
      <p:ext uri="{BB962C8B-B14F-4D97-AF65-F5344CB8AC3E}">
        <p14:creationId xmlns:p14="http://schemas.microsoft.com/office/powerpoint/2010/main" val="77010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152843" y="37730"/>
            <a:ext cx="11014589" cy="643059"/>
          </a:xfrm>
        </p:spPr>
        <p:txBody>
          <a:bodyPr>
            <a:normAutofit/>
          </a:bodyPr>
          <a:lstStyle/>
          <a:p>
            <a:r>
              <a:rPr lang="en-CA" dirty="0"/>
              <a:t>Comparison of dispersion</a:t>
            </a:r>
            <a:endParaRPr lang="en-US" dirty="0"/>
          </a:p>
        </p:txBody>
      </p:sp>
      <p:pic>
        <p:nvPicPr>
          <p:cNvPr id="7" name="Picture 6">
            <a:extLst>
              <a:ext uri="{FF2B5EF4-FFF2-40B4-BE49-F238E27FC236}">
                <a16:creationId xmlns:a16="http://schemas.microsoft.com/office/drawing/2014/main" id="{2557BB0F-3127-1401-188D-81E8883A2981}"/>
              </a:ext>
            </a:extLst>
          </p:cNvPr>
          <p:cNvPicPr>
            <a:picLocks noChangeAspect="1"/>
          </p:cNvPicPr>
          <p:nvPr/>
        </p:nvPicPr>
        <p:blipFill>
          <a:blip r:embed="rId3"/>
          <a:stretch>
            <a:fillRect/>
          </a:stretch>
        </p:blipFill>
        <p:spPr>
          <a:xfrm>
            <a:off x="350051" y="952557"/>
            <a:ext cx="3600000" cy="2621359"/>
          </a:xfrm>
          <a:prstGeom prst="rect">
            <a:avLst/>
          </a:prstGeom>
        </p:spPr>
      </p:pic>
      <p:pic>
        <p:nvPicPr>
          <p:cNvPr id="9" name="Picture 8">
            <a:extLst>
              <a:ext uri="{FF2B5EF4-FFF2-40B4-BE49-F238E27FC236}">
                <a16:creationId xmlns:a16="http://schemas.microsoft.com/office/drawing/2014/main" id="{158D73E5-BD1A-24A6-EEE4-C31122C22DEA}"/>
              </a:ext>
            </a:extLst>
          </p:cNvPr>
          <p:cNvPicPr>
            <a:picLocks noChangeAspect="1"/>
          </p:cNvPicPr>
          <p:nvPr/>
        </p:nvPicPr>
        <p:blipFill>
          <a:blip r:embed="rId4"/>
          <a:stretch>
            <a:fillRect/>
          </a:stretch>
        </p:blipFill>
        <p:spPr>
          <a:xfrm>
            <a:off x="3950051" y="969020"/>
            <a:ext cx="3600000" cy="2602161"/>
          </a:xfrm>
          <a:prstGeom prst="rect">
            <a:avLst/>
          </a:prstGeom>
        </p:spPr>
      </p:pic>
      <p:pic>
        <p:nvPicPr>
          <p:cNvPr id="12" name="Picture 11">
            <a:extLst>
              <a:ext uri="{FF2B5EF4-FFF2-40B4-BE49-F238E27FC236}">
                <a16:creationId xmlns:a16="http://schemas.microsoft.com/office/drawing/2014/main" id="{9AB487C8-2C7E-55E7-3098-31CA4C3216AF}"/>
              </a:ext>
            </a:extLst>
          </p:cNvPr>
          <p:cNvPicPr>
            <a:picLocks noChangeAspect="1"/>
          </p:cNvPicPr>
          <p:nvPr/>
        </p:nvPicPr>
        <p:blipFill>
          <a:blip r:embed="rId5"/>
          <a:stretch>
            <a:fillRect/>
          </a:stretch>
        </p:blipFill>
        <p:spPr>
          <a:xfrm>
            <a:off x="7567432" y="932533"/>
            <a:ext cx="3600000" cy="2677281"/>
          </a:xfrm>
          <a:prstGeom prst="rect">
            <a:avLst/>
          </a:prstGeom>
        </p:spPr>
      </p:pic>
      <p:pic>
        <p:nvPicPr>
          <p:cNvPr id="14" name="Picture 13">
            <a:extLst>
              <a:ext uri="{FF2B5EF4-FFF2-40B4-BE49-F238E27FC236}">
                <a16:creationId xmlns:a16="http://schemas.microsoft.com/office/drawing/2014/main" id="{5ECECC7B-E544-F003-C99F-E3F1D721EA57}"/>
              </a:ext>
            </a:extLst>
          </p:cNvPr>
          <p:cNvPicPr>
            <a:picLocks noChangeAspect="1"/>
          </p:cNvPicPr>
          <p:nvPr/>
        </p:nvPicPr>
        <p:blipFill>
          <a:blip r:embed="rId6"/>
          <a:stretch>
            <a:fillRect/>
          </a:stretch>
        </p:blipFill>
        <p:spPr>
          <a:xfrm>
            <a:off x="11234477" y="952557"/>
            <a:ext cx="864000" cy="2534838"/>
          </a:xfrm>
          <a:prstGeom prst="rect">
            <a:avLst/>
          </a:prstGeom>
        </p:spPr>
      </p:pic>
      <p:pic>
        <p:nvPicPr>
          <p:cNvPr id="20" name="Picture 19">
            <a:extLst>
              <a:ext uri="{FF2B5EF4-FFF2-40B4-BE49-F238E27FC236}">
                <a16:creationId xmlns:a16="http://schemas.microsoft.com/office/drawing/2014/main" id="{04A9613D-EAFE-FA7A-2B98-A025B663F8E9}"/>
              </a:ext>
            </a:extLst>
          </p:cNvPr>
          <p:cNvPicPr>
            <a:picLocks noChangeAspect="1"/>
          </p:cNvPicPr>
          <p:nvPr/>
        </p:nvPicPr>
        <p:blipFill>
          <a:blip r:embed="rId7"/>
          <a:srcRect/>
          <a:stretch/>
        </p:blipFill>
        <p:spPr>
          <a:xfrm>
            <a:off x="815060" y="3653180"/>
            <a:ext cx="2520000" cy="2524031"/>
          </a:xfrm>
          <a:prstGeom prst="rect">
            <a:avLst/>
          </a:prstGeom>
          <a:ln>
            <a:noFill/>
          </a:ln>
        </p:spPr>
      </p:pic>
      <p:pic>
        <p:nvPicPr>
          <p:cNvPr id="22" name="Picture 21">
            <a:extLst>
              <a:ext uri="{FF2B5EF4-FFF2-40B4-BE49-F238E27FC236}">
                <a16:creationId xmlns:a16="http://schemas.microsoft.com/office/drawing/2014/main" id="{142DE981-8C15-7302-E025-C487072B884B}"/>
              </a:ext>
            </a:extLst>
          </p:cNvPr>
          <p:cNvPicPr>
            <a:picLocks noChangeAspect="1"/>
          </p:cNvPicPr>
          <p:nvPr/>
        </p:nvPicPr>
        <p:blipFill>
          <a:blip r:embed="rId8"/>
          <a:stretch>
            <a:fillRect/>
          </a:stretch>
        </p:blipFill>
        <p:spPr>
          <a:xfrm>
            <a:off x="4350721" y="3612864"/>
            <a:ext cx="2592000" cy="2573500"/>
          </a:xfrm>
          <a:prstGeom prst="rect">
            <a:avLst/>
          </a:prstGeom>
        </p:spPr>
      </p:pic>
      <p:pic>
        <p:nvPicPr>
          <p:cNvPr id="26" name="Picture 25">
            <a:extLst>
              <a:ext uri="{FF2B5EF4-FFF2-40B4-BE49-F238E27FC236}">
                <a16:creationId xmlns:a16="http://schemas.microsoft.com/office/drawing/2014/main" id="{2FB003D4-B4F7-BDAB-BD83-8F33FEC75D35}"/>
              </a:ext>
            </a:extLst>
          </p:cNvPr>
          <p:cNvPicPr>
            <a:picLocks noChangeAspect="1"/>
          </p:cNvPicPr>
          <p:nvPr/>
        </p:nvPicPr>
        <p:blipFill>
          <a:blip r:embed="rId9"/>
          <a:stretch>
            <a:fillRect/>
          </a:stretch>
        </p:blipFill>
        <p:spPr>
          <a:xfrm>
            <a:off x="8044599" y="3644027"/>
            <a:ext cx="2592000" cy="2606527"/>
          </a:xfrm>
          <a:prstGeom prst="rect">
            <a:avLst/>
          </a:prstGeom>
        </p:spPr>
      </p:pic>
      <p:sp>
        <p:nvSpPr>
          <p:cNvPr id="29" name="TextBox 28">
            <a:extLst>
              <a:ext uri="{FF2B5EF4-FFF2-40B4-BE49-F238E27FC236}">
                <a16:creationId xmlns:a16="http://schemas.microsoft.com/office/drawing/2014/main" id="{E944180A-0FD4-272C-A9B5-D8266A2F646F}"/>
              </a:ext>
            </a:extLst>
          </p:cNvPr>
          <p:cNvSpPr txBox="1"/>
          <p:nvPr/>
        </p:nvSpPr>
        <p:spPr>
          <a:xfrm flipH="1">
            <a:off x="1400868" y="594926"/>
            <a:ext cx="1103949" cy="338554"/>
          </a:xfrm>
          <a:prstGeom prst="rect">
            <a:avLst/>
          </a:prstGeom>
        </p:spPr>
        <p:txBody>
          <a:bodyPr wrap="square" rtlCol="0">
            <a:spAutoFit/>
          </a:bodyPr>
          <a:lstStyle/>
          <a:p>
            <a:pPr marL="0" indent="0" algn="l">
              <a:lnSpc>
                <a:spcPct val="100000"/>
              </a:lnSpc>
              <a:buNone/>
            </a:pPr>
            <a:r>
              <a:rPr lang="en-CA" sz="1600" b="1" dirty="0">
                <a:solidFill>
                  <a:srgbClr val="434343"/>
                </a:solidFill>
                <a:latin typeface="F37 Ginger Pro" pitchFamily="2" charset="0"/>
              </a:rPr>
              <a:t>Unstable</a:t>
            </a:r>
          </a:p>
        </p:txBody>
      </p:sp>
      <p:sp>
        <p:nvSpPr>
          <p:cNvPr id="30" name="TextBox 29">
            <a:extLst>
              <a:ext uri="{FF2B5EF4-FFF2-40B4-BE49-F238E27FC236}">
                <a16:creationId xmlns:a16="http://schemas.microsoft.com/office/drawing/2014/main" id="{3A46D28B-5782-D698-F12A-308429B91C61}"/>
              </a:ext>
            </a:extLst>
          </p:cNvPr>
          <p:cNvSpPr txBox="1"/>
          <p:nvPr/>
        </p:nvSpPr>
        <p:spPr>
          <a:xfrm flipH="1">
            <a:off x="8895101" y="628616"/>
            <a:ext cx="1103949" cy="338554"/>
          </a:xfrm>
          <a:prstGeom prst="rect">
            <a:avLst/>
          </a:prstGeom>
        </p:spPr>
        <p:txBody>
          <a:bodyPr wrap="square" rtlCol="0">
            <a:spAutoFit/>
          </a:bodyPr>
          <a:lstStyle/>
          <a:p>
            <a:pPr marL="0" indent="0" algn="l">
              <a:lnSpc>
                <a:spcPct val="100000"/>
              </a:lnSpc>
              <a:buNone/>
            </a:pPr>
            <a:r>
              <a:rPr lang="en-CA" sz="1600" b="1" dirty="0">
                <a:solidFill>
                  <a:srgbClr val="434343"/>
                </a:solidFill>
                <a:latin typeface="F37 Ginger Pro" pitchFamily="2" charset="0"/>
              </a:rPr>
              <a:t>Stable</a:t>
            </a:r>
          </a:p>
        </p:txBody>
      </p:sp>
      <p:sp>
        <p:nvSpPr>
          <p:cNvPr id="31" name="TextBox 30">
            <a:extLst>
              <a:ext uri="{FF2B5EF4-FFF2-40B4-BE49-F238E27FC236}">
                <a16:creationId xmlns:a16="http://schemas.microsoft.com/office/drawing/2014/main" id="{4D576676-A53E-83FA-5126-8C75E69074F3}"/>
              </a:ext>
            </a:extLst>
          </p:cNvPr>
          <p:cNvSpPr txBox="1"/>
          <p:nvPr/>
        </p:nvSpPr>
        <p:spPr>
          <a:xfrm flipH="1">
            <a:off x="5207425" y="647396"/>
            <a:ext cx="1103949" cy="338554"/>
          </a:xfrm>
          <a:prstGeom prst="rect">
            <a:avLst/>
          </a:prstGeom>
        </p:spPr>
        <p:txBody>
          <a:bodyPr wrap="square" rtlCol="0">
            <a:spAutoFit/>
          </a:bodyPr>
          <a:lstStyle/>
          <a:p>
            <a:pPr marL="0" indent="0" algn="l">
              <a:lnSpc>
                <a:spcPct val="100000"/>
              </a:lnSpc>
              <a:buNone/>
            </a:pPr>
            <a:r>
              <a:rPr lang="en-CA" sz="1600" b="1" dirty="0">
                <a:solidFill>
                  <a:srgbClr val="434343"/>
                </a:solidFill>
                <a:latin typeface="F37 Ginger Pro" pitchFamily="2" charset="0"/>
              </a:rPr>
              <a:t>Neutral</a:t>
            </a:r>
          </a:p>
        </p:txBody>
      </p:sp>
      <p:sp>
        <p:nvSpPr>
          <p:cNvPr id="32" name="TextBox 31">
            <a:extLst>
              <a:ext uri="{FF2B5EF4-FFF2-40B4-BE49-F238E27FC236}">
                <a16:creationId xmlns:a16="http://schemas.microsoft.com/office/drawing/2014/main" id="{8E26EB54-1E3A-90EA-4120-C87A846C2E35}"/>
              </a:ext>
            </a:extLst>
          </p:cNvPr>
          <p:cNvSpPr txBox="1"/>
          <p:nvPr/>
        </p:nvSpPr>
        <p:spPr>
          <a:xfrm flipH="1">
            <a:off x="17754" y="1802016"/>
            <a:ext cx="292964" cy="830997"/>
          </a:xfrm>
          <a:prstGeom prst="rect">
            <a:avLst/>
          </a:prstGeom>
          <a:solidFill>
            <a:srgbClr val="7030A0"/>
          </a:solidFill>
        </p:spPr>
        <p:txBody>
          <a:bodyPr wrap="square" rtlCol="0">
            <a:spAutoFit/>
          </a:bodyPr>
          <a:lstStyle/>
          <a:p>
            <a:pPr marL="0" indent="0" algn="l">
              <a:lnSpc>
                <a:spcPct val="100000"/>
              </a:lnSpc>
              <a:buNone/>
            </a:pPr>
            <a:r>
              <a:rPr lang="en-CA" sz="1600" b="1" dirty="0">
                <a:solidFill>
                  <a:schemeClr val="bg1"/>
                </a:solidFill>
                <a:latin typeface="F37 Ginger Pro" pitchFamily="2" charset="0"/>
              </a:rPr>
              <a:t>CFD</a:t>
            </a:r>
          </a:p>
        </p:txBody>
      </p:sp>
      <p:sp>
        <p:nvSpPr>
          <p:cNvPr id="33" name="TextBox 32">
            <a:extLst>
              <a:ext uri="{FF2B5EF4-FFF2-40B4-BE49-F238E27FC236}">
                <a16:creationId xmlns:a16="http://schemas.microsoft.com/office/drawing/2014/main" id="{A6E2229B-0ABF-2EE7-915F-6A7E3D4CDAA7}"/>
              </a:ext>
            </a:extLst>
          </p:cNvPr>
          <p:cNvSpPr txBox="1"/>
          <p:nvPr/>
        </p:nvSpPr>
        <p:spPr>
          <a:xfrm flipH="1">
            <a:off x="57087" y="4100661"/>
            <a:ext cx="292964" cy="1569660"/>
          </a:xfrm>
          <a:prstGeom prst="rect">
            <a:avLst/>
          </a:prstGeom>
          <a:solidFill>
            <a:srgbClr val="7030A0"/>
          </a:solidFill>
        </p:spPr>
        <p:txBody>
          <a:bodyPr wrap="square" rtlCol="0">
            <a:spAutoFit/>
          </a:bodyPr>
          <a:lstStyle/>
          <a:p>
            <a:pPr marL="0" indent="0" algn="l">
              <a:lnSpc>
                <a:spcPct val="100000"/>
              </a:lnSpc>
              <a:buNone/>
            </a:pPr>
            <a:r>
              <a:rPr lang="en-CA" sz="1600" b="1" dirty="0">
                <a:solidFill>
                  <a:schemeClr val="bg1"/>
                </a:solidFill>
                <a:latin typeface="F37 Ginger Pro" pitchFamily="2" charset="0"/>
              </a:rPr>
              <a:t>RASCAL</a:t>
            </a:r>
          </a:p>
        </p:txBody>
      </p:sp>
      <p:cxnSp>
        <p:nvCxnSpPr>
          <p:cNvPr id="4" name="Straight Arrow Connector 3">
            <a:extLst>
              <a:ext uri="{FF2B5EF4-FFF2-40B4-BE49-F238E27FC236}">
                <a16:creationId xmlns:a16="http://schemas.microsoft.com/office/drawing/2014/main" id="{78D3E54E-492D-24F4-2AF2-E891D5C7029A}"/>
              </a:ext>
            </a:extLst>
          </p:cNvPr>
          <p:cNvCxnSpPr>
            <a:cxnSpLocks/>
          </p:cNvCxnSpPr>
          <p:nvPr/>
        </p:nvCxnSpPr>
        <p:spPr>
          <a:xfrm>
            <a:off x="1888347" y="1319864"/>
            <a:ext cx="506027" cy="252691"/>
          </a:xfrm>
          <a:prstGeom prst="straightConnector1">
            <a:avLst/>
          </a:prstGeom>
          <a:ln w="19050">
            <a:solidFill>
              <a:srgbClr val="2E343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C334C-52A0-7B97-4EC0-70597082B058}"/>
              </a:ext>
            </a:extLst>
          </p:cNvPr>
          <p:cNvSpPr txBox="1"/>
          <p:nvPr/>
        </p:nvSpPr>
        <p:spPr>
          <a:xfrm>
            <a:off x="1526960" y="1089947"/>
            <a:ext cx="1012054" cy="276999"/>
          </a:xfrm>
          <a:prstGeom prst="rect">
            <a:avLst/>
          </a:prstGeom>
        </p:spPr>
        <p:txBody>
          <a:bodyPr wrap="square" rtlCol="0">
            <a:spAutoFit/>
          </a:bodyPr>
          <a:lstStyle/>
          <a:p>
            <a:pPr marL="0" indent="0" algn="l">
              <a:lnSpc>
                <a:spcPct val="100000"/>
              </a:lnSpc>
              <a:buNone/>
            </a:pPr>
            <a:r>
              <a:rPr lang="en-CA" sz="1200" dirty="0">
                <a:latin typeface="F37 Ginger Pro" pitchFamily="2" charset="0"/>
              </a:rPr>
              <a:t>Hill effect</a:t>
            </a:r>
          </a:p>
        </p:txBody>
      </p:sp>
      <p:pic>
        <p:nvPicPr>
          <p:cNvPr id="5" name="Picture 4">
            <a:extLst>
              <a:ext uri="{FF2B5EF4-FFF2-40B4-BE49-F238E27FC236}">
                <a16:creationId xmlns:a16="http://schemas.microsoft.com/office/drawing/2014/main" id="{8076EC19-A6CF-04A4-D003-75D0897DFF24}"/>
              </a:ext>
            </a:extLst>
          </p:cNvPr>
          <p:cNvPicPr>
            <a:picLocks noChangeAspect="1"/>
          </p:cNvPicPr>
          <p:nvPr/>
        </p:nvPicPr>
        <p:blipFill>
          <a:blip r:embed="rId10"/>
          <a:stretch>
            <a:fillRect/>
          </a:stretch>
        </p:blipFill>
        <p:spPr>
          <a:xfrm>
            <a:off x="10836940" y="4293725"/>
            <a:ext cx="1080000" cy="952584"/>
          </a:xfrm>
          <a:prstGeom prst="rect">
            <a:avLst/>
          </a:prstGeom>
        </p:spPr>
      </p:pic>
    </p:spTree>
    <p:extLst>
      <p:ext uri="{BB962C8B-B14F-4D97-AF65-F5344CB8AC3E}">
        <p14:creationId xmlns:p14="http://schemas.microsoft.com/office/powerpoint/2010/main" val="246229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206836" y="2738"/>
                <a:ext cx="11014589" cy="643059"/>
              </a:xfrm>
            </p:spPr>
            <p:txBody>
              <a:bodyPr>
                <a:normAutofit/>
              </a:bodyPr>
              <a:lstStyle/>
              <a:p>
                <a:r>
                  <a:rPr lang="en-CA" dirty="0"/>
                  <a:t>Comparison of </a:t>
                </a:r>
                <a14:m>
                  <m:oMath xmlns:m="http://schemas.openxmlformats.org/officeDocument/2006/math">
                    <m:f>
                      <m:fPr>
                        <m:type m:val="lin"/>
                        <m:ctrlPr>
                          <a:rPr lang="en-CA" i="1" smtClean="0">
                            <a:effectLst/>
                            <a:latin typeface="Cambria Math" panose="020405030504060302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𝜒</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𝑄</m:t>
                        </m:r>
                      </m:den>
                    </m:f>
                  </m:oMath>
                </a14:m>
                <a:r>
                  <a:rPr lang="en-CA" dirty="0"/>
                  <a:t> </a:t>
                </a:r>
                <a:endParaRPr lang="en-US" dirty="0"/>
              </a:p>
            </p:txBody>
          </p:sp>
        </mc:Choice>
        <mc:Fallback xmlns="">
          <p:sp>
            <p:nvSpPr>
              <p:cNvPr id="2" name="Title 1">
                <a:extLst>
                  <a:ext uri="{FF2B5EF4-FFF2-40B4-BE49-F238E27FC236}">
                    <a16:creationId xmlns:a16="http://schemas.microsoft.com/office/drawing/2014/main" id="{BE7749C0-E15C-C245-8519-C6A329B52D27}"/>
                  </a:ext>
                </a:extLst>
              </p:cNvPr>
              <p:cNvSpPr>
                <a:spLocks noGrp="1" noRot="1" noChangeAspect="1" noMove="1" noResize="1" noEditPoints="1" noAdjustHandles="1" noChangeArrowheads="1" noChangeShapeType="1" noTextEdit="1"/>
              </p:cNvSpPr>
              <p:nvPr>
                <p:ph type="title"/>
              </p:nvPr>
            </p:nvSpPr>
            <p:spPr>
              <a:xfrm>
                <a:off x="206836" y="2738"/>
                <a:ext cx="11014589" cy="643059"/>
              </a:xfrm>
              <a:blipFill>
                <a:blip r:embed="rId4"/>
                <a:stretch>
                  <a:fillRect l="-1162" t="-2830" b="-13208"/>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3FC83A2F-AB4E-2EB9-3CD5-EBFFBF0080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8412" y="1051462"/>
            <a:ext cx="9000000" cy="4755076"/>
          </a:xfrm>
          <a:prstGeom prst="rect">
            <a:avLst/>
          </a:prstGeom>
        </p:spPr>
      </p:pic>
      <p:sp>
        <p:nvSpPr>
          <p:cNvPr id="5" name="Text Placeholder 2">
            <a:extLst>
              <a:ext uri="{FF2B5EF4-FFF2-40B4-BE49-F238E27FC236}">
                <a16:creationId xmlns:a16="http://schemas.microsoft.com/office/drawing/2014/main" id="{FA104177-0E6B-555D-713A-95BD47DF88FC}"/>
              </a:ext>
            </a:extLst>
          </p:cNvPr>
          <p:cNvSpPr txBox="1">
            <a:spLocks/>
          </p:cNvSpPr>
          <p:nvPr/>
        </p:nvSpPr>
        <p:spPr>
          <a:xfrm>
            <a:off x="0" y="990649"/>
            <a:ext cx="3308412" cy="334165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latin typeface="+mn-lt"/>
              </a:rPr>
              <a:t>In the near-field, </a:t>
            </a:r>
            <a:r>
              <a:rPr lang="en-CA" sz="1800" dirty="0">
                <a:latin typeface="+mn-lt"/>
                <a:sym typeface="Wingdings" panose="05000000000000000000" pitchFamily="2" charset="2"/>
              </a:rPr>
              <a:t>along plume centerline (75°), </a:t>
            </a:r>
            <a:r>
              <a:rPr lang="en-CA" sz="1800" dirty="0">
                <a:latin typeface="+mn-lt"/>
              </a:rPr>
              <a:t>CFD shows higher dispersion, especially in unstable case </a:t>
            </a:r>
            <a:r>
              <a:rPr lang="en-CA" sz="1800" dirty="0">
                <a:latin typeface="+mn-lt"/>
                <a:sym typeface="Wingdings" panose="05000000000000000000" pitchFamily="2" charset="2"/>
              </a:rPr>
              <a:t> building wake effect</a:t>
            </a:r>
          </a:p>
          <a:p>
            <a:r>
              <a:rPr lang="en-CA" sz="1800" dirty="0">
                <a:latin typeface="+mn-lt"/>
                <a:sym typeface="Wingdings" panose="05000000000000000000" pitchFamily="2" charset="2"/>
              </a:rPr>
              <a:t>CFD shows higher dispersion along 45° due to “hill effect”, and consequently lower along 105° due to mass conservation</a:t>
            </a:r>
          </a:p>
          <a:p>
            <a:r>
              <a:rPr lang="en-CA" sz="1800" dirty="0">
                <a:latin typeface="+mn-lt"/>
              </a:rPr>
              <a:t>Gaussian models cannot capture subtleties of flow dynamics caused by buildings and terrain</a:t>
            </a:r>
          </a:p>
          <a:p>
            <a:r>
              <a:rPr lang="en-CA" sz="1800" dirty="0">
                <a:effectLst/>
                <a:latin typeface="+mn-lt"/>
              </a:rPr>
              <a:t>CFD could be in the toolkit for determination of EPZs when real buildings or complex topology present</a:t>
            </a:r>
            <a:endParaRPr lang="en-CA" sz="1800" dirty="0">
              <a:latin typeface="+mn-lt"/>
            </a:endParaRPr>
          </a:p>
          <a:p>
            <a:pPr marL="0" indent="0">
              <a:buFont typeface="Arial" panose="020B0604020202020204" pitchFamily="34" charset="0"/>
              <a:buNone/>
            </a:pPr>
            <a:endParaRPr lang="en-CA" sz="1800" dirty="0">
              <a:latin typeface="+mn-lt"/>
            </a:endParaRPr>
          </a:p>
          <a:p>
            <a:pPr marL="0" indent="0">
              <a:buFont typeface="Arial" panose="020B0604020202020204" pitchFamily="34" charset="0"/>
              <a:buNone/>
            </a:pPr>
            <a:endParaRPr lang="en-CA" sz="1800" dirty="0">
              <a:latin typeface="+mn-lt"/>
            </a:endParaRPr>
          </a:p>
        </p:txBody>
      </p:sp>
    </p:spTree>
    <p:extLst>
      <p:ext uri="{BB962C8B-B14F-4D97-AF65-F5344CB8AC3E}">
        <p14:creationId xmlns:p14="http://schemas.microsoft.com/office/powerpoint/2010/main" val="173438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528980"/>
            <a:ext cx="11014589" cy="643059"/>
          </a:xfrm>
        </p:spPr>
        <p:txBody>
          <a:bodyPr>
            <a:normAutofit/>
          </a:bodyPr>
          <a:lstStyle/>
          <a:p>
            <a:r>
              <a:rPr lang="en-CA" dirty="0"/>
              <a:t>References</a:t>
            </a:r>
            <a:endParaRPr lang="en-US" dirty="0"/>
          </a:p>
        </p:txBody>
      </p:sp>
      <p:sp>
        <p:nvSpPr>
          <p:cNvPr id="14" name="Text Placeholder 2">
            <a:extLst>
              <a:ext uri="{FF2B5EF4-FFF2-40B4-BE49-F238E27FC236}">
                <a16:creationId xmlns:a16="http://schemas.microsoft.com/office/drawing/2014/main" id="{88DB70F5-608F-7344-809C-1C024D5F893F}"/>
              </a:ext>
            </a:extLst>
          </p:cNvPr>
          <p:cNvSpPr>
            <a:spLocks noGrp="1"/>
          </p:cNvSpPr>
          <p:nvPr>
            <p:ph type="body" sz="quarter" idx="4294967295"/>
          </p:nvPr>
        </p:nvSpPr>
        <p:spPr>
          <a:xfrm>
            <a:off x="499799" y="1185875"/>
            <a:ext cx="11521439" cy="4810731"/>
          </a:xfrm>
          <a:prstGeom prst="rect">
            <a:avLst/>
          </a:prstGeom>
        </p:spPr>
        <p:txBody>
          <a:bodyPr>
            <a:noAutofit/>
          </a:bodyPr>
          <a:lstStyle/>
          <a:p>
            <a:pPr marL="0" marR="457200" indent="0" algn="l">
              <a:buNone/>
            </a:pPr>
            <a:r>
              <a:rPr lang="en-CA" sz="1600" dirty="0">
                <a:latin typeface="+mn-lt"/>
              </a:rPr>
              <a:t>[1] D. W. Hummel, S. Chouhan, L. Lebel, and A. C. Morreale, "Radiation dose consequences of postulated limiting accidents in small modular reactors to inform emergency planning zone size requirements," </a:t>
            </a:r>
            <a:r>
              <a:rPr lang="en-CA" sz="1600" i="1" dirty="0">
                <a:latin typeface="+mn-lt"/>
              </a:rPr>
              <a:t>Annals of Nuclear Energy</a:t>
            </a:r>
            <a:r>
              <a:rPr lang="en-CA" sz="1600" dirty="0">
                <a:latin typeface="+mn-lt"/>
              </a:rPr>
              <a:t>, vol. 137, 2020, </a:t>
            </a:r>
            <a:r>
              <a:rPr lang="en-CA" sz="1600" dirty="0">
                <a:latin typeface="+mn-lt"/>
                <a:hlinkClick r:id="rId3"/>
              </a:rPr>
              <a:t>https://doi: 10.1016/j.anucene.2019.107062</a:t>
            </a:r>
            <a:r>
              <a:rPr lang="en-CA" sz="1600" dirty="0">
                <a:latin typeface="+mn-lt"/>
              </a:rPr>
              <a:t>.</a:t>
            </a:r>
          </a:p>
          <a:p>
            <a:pPr marL="0" marR="457200" indent="0" algn="l">
              <a:buNone/>
            </a:pPr>
            <a:r>
              <a:rPr lang="en-CA" sz="1600" dirty="0">
                <a:latin typeface="+mn-lt"/>
              </a:rPr>
              <a:t>[2] H. Jeong, M. Park, H. Jeong, W. Hwang, E. Kim, and M. Han, “Terrain and building effects on the transport of radioactive material at a nuclear site,” </a:t>
            </a:r>
            <a:r>
              <a:rPr lang="en-CA" sz="1600" i="1" dirty="0">
                <a:latin typeface="+mn-lt"/>
              </a:rPr>
              <a:t>Annals of Nuclear Energy</a:t>
            </a:r>
            <a:r>
              <a:rPr lang="en-CA" sz="1600" dirty="0">
                <a:latin typeface="+mn-lt"/>
              </a:rPr>
              <a:t>, vol. 68, pp. 157–162, Jun. 2014, </a:t>
            </a:r>
            <a:r>
              <a:rPr lang="en-CA" sz="1600" dirty="0" err="1">
                <a:latin typeface="+mn-lt"/>
              </a:rPr>
              <a:t>doi</a:t>
            </a:r>
            <a:r>
              <a:rPr lang="en-CA" sz="1600" dirty="0">
                <a:latin typeface="+mn-lt"/>
              </a:rPr>
              <a:t>: </a:t>
            </a:r>
            <a:r>
              <a:rPr lang="en-CA" sz="1600" dirty="0">
                <a:latin typeface="+mn-lt"/>
                <a:hlinkClick r:id="rId4"/>
              </a:rPr>
              <a:t>https://doi.org/10.1016/j.anucene.2014.01.004</a:t>
            </a:r>
            <a:r>
              <a:rPr lang="en-CA" sz="1600" dirty="0">
                <a:latin typeface="+mn-lt"/>
              </a:rPr>
              <a:t>.</a:t>
            </a:r>
          </a:p>
          <a:p>
            <a:pPr marL="0" indent="0">
              <a:buNone/>
            </a:pPr>
            <a:r>
              <a:rPr lang="en-CA" sz="1600" dirty="0">
                <a:effectLst/>
                <a:latin typeface="+mn-lt"/>
              </a:rPr>
              <a:t>[</a:t>
            </a:r>
            <a:r>
              <a:rPr lang="en-CA" sz="1600" dirty="0">
                <a:latin typeface="+mn-lt"/>
              </a:rPr>
              <a:t>3</a:t>
            </a:r>
            <a:r>
              <a:rPr lang="en-CA" sz="1600" dirty="0">
                <a:effectLst/>
                <a:latin typeface="+mn-lt"/>
              </a:rPr>
              <a:t>] </a:t>
            </a:r>
            <a:r>
              <a:rPr lang="en-CA" sz="1600" dirty="0">
                <a:latin typeface="+mn-lt"/>
              </a:rPr>
              <a:t>H</a:t>
            </a:r>
            <a:r>
              <a:rPr lang="en-CA" sz="1600" dirty="0">
                <a:effectLst/>
                <a:latin typeface="+mn-lt"/>
              </a:rPr>
              <a:t>. </a:t>
            </a:r>
            <a:r>
              <a:rPr lang="en-CA" sz="1600" dirty="0" err="1">
                <a:effectLst/>
                <a:latin typeface="+mn-lt"/>
              </a:rPr>
              <a:t>Snoun</a:t>
            </a:r>
            <a:r>
              <a:rPr lang="en-CA" sz="1600" dirty="0">
                <a:effectLst/>
                <a:latin typeface="+mn-lt"/>
              </a:rPr>
              <a:t> et al. “A Comprehensive Review of Gaussian Atmospheric Dispersion Models: Current Usage and Future Perspectives.” </a:t>
            </a:r>
            <a:r>
              <a:rPr lang="en-CA" sz="1600" i="1" dirty="0">
                <a:effectLst/>
                <a:latin typeface="+mn-lt"/>
              </a:rPr>
              <a:t>Euro-Mediterranean Journal for Environmental Integration</a:t>
            </a:r>
            <a:r>
              <a:rPr lang="en-CA" sz="1600" dirty="0">
                <a:effectLst/>
                <a:latin typeface="+mn-lt"/>
              </a:rPr>
              <a:t>, 28 Mar. 2023, </a:t>
            </a:r>
            <a:r>
              <a:rPr lang="en-CA" sz="1600" dirty="0">
                <a:solidFill>
                  <a:srgbClr val="0070C0"/>
                </a:solidFill>
                <a:effectLst/>
                <a:latin typeface="+mn-lt"/>
                <a:hlinkClick r:id="rId5">
                  <a:extLst>
                    <a:ext uri="{A12FA001-AC4F-418D-AE19-62706E023703}">
                      <ahyp:hlinkClr xmlns:ahyp="http://schemas.microsoft.com/office/drawing/2018/hyperlinkcolor" val="tx"/>
                    </a:ext>
                  </a:extLst>
                </a:hlinkClick>
              </a:rPr>
              <a:t>https://doi.org/10.1007/s41207-023-00354-6</a:t>
            </a:r>
            <a:r>
              <a:rPr lang="en-CA" sz="1600" dirty="0">
                <a:solidFill>
                  <a:srgbClr val="0070C0"/>
                </a:solidFill>
                <a:effectLst/>
                <a:latin typeface="+mn-lt"/>
              </a:rPr>
              <a:t>.</a:t>
            </a:r>
          </a:p>
          <a:p>
            <a:pPr marL="0" indent="0">
              <a:buNone/>
            </a:pPr>
            <a:r>
              <a:rPr lang="en-CA" sz="1600" b="0" i="0" dirty="0">
                <a:solidFill>
                  <a:srgbClr val="000000"/>
                </a:solidFill>
                <a:effectLst/>
                <a:latin typeface="+mn-lt"/>
              </a:rPr>
              <a:t>‌</a:t>
            </a:r>
            <a:r>
              <a:rPr lang="en-CA" sz="1600" b="0" i="0" dirty="0">
                <a:effectLst/>
                <a:latin typeface="+mn-lt"/>
              </a:rPr>
              <a:t>[4] </a:t>
            </a:r>
            <a:r>
              <a:rPr lang="en-CA" sz="1600" dirty="0">
                <a:effectLst/>
                <a:latin typeface="+mn-lt"/>
              </a:rPr>
              <a:t>M. D. Kaminski et al. “Wide-Area Decontamination in an Urban Environment after Radiological Dispersion: A Review and Perspectives.” </a:t>
            </a:r>
            <a:r>
              <a:rPr lang="en-CA" sz="1600" i="1" dirty="0">
                <a:effectLst/>
                <a:latin typeface="+mn-lt"/>
              </a:rPr>
              <a:t>Journal of Hazardous Materials</a:t>
            </a:r>
            <a:r>
              <a:rPr lang="en-CA" sz="1600" dirty="0">
                <a:effectLst/>
                <a:latin typeface="+mn-lt"/>
              </a:rPr>
              <a:t>, vol. 305, Mar. 2016, pp. 67–86, </a:t>
            </a:r>
            <a:r>
              <a:rPr lang="en-CA" sz="1600" dirty="0">
                <a:effectLst/>
                <a:latin typeface="+mn-lt"/>
                <a:hlinkClick r:id="rId6"/>
              </a:rPr>
              <a:t>https://doi.org/10.1016/j.jhazmat.2015.11.014</a:t>
            </a:r>
            <a:r>
              <a:rPr lang="en-CA" sz="1600" dirty="0">
                <a:effectLst/>
                <a:latin typeface="+mn-lt"/>
              </a:rPr>
              <a:t>.</a:t>
            </a:r>
          </a:p>
          <a:p>
            <a:pPr marL="0" indent="0">
              <a:buNone/>
            </a:pPr>
            <a:r>
              <a:rPr lang="en-CA" sz="1600" dirty="0">
                <a:effectLst/>
                <a:latin typeface="+mn-lt"/>
              </a:rPr>
              <a:t>[5] </a:t>
            </a:r>
            <a:r>
              <a:rPr lang="en-GB" sz="1600" dirty="0">
                <a:effectLst/>
                <a:latin typeface="+mn-lt"/>
                <a:ea typeface="Times New Roman" panose="02020603050405020304" pitchFamily="18" charset="0"/>
              </a:rPr>
              <a:t>B. </a:t>
            </a:r>
            <a:r>
              <a:rPr lang="en-GB" sz="1600" dirty="0" err="1">
                <a:effectLst/>
                <a:latin typeface="+mn-lt"/>
                <a:ea typeface="Times New Roman" panose="02020603050405020304" pitchFamily="18" charset="0"/>
              </a:rPr>
              <a:t>Blocken</a:t>
            </a:r>
            <a:r>
              <a:rPr lang="en-GB" sz="1600" dirty="0">
                <a:effectLst/>
                <a:latin typeface="+mn-lt"/>
                <a:ea typeface="Times New Roman" panose="02020603050405020304" pitchFamily="18" charset="0"/>
              </a:rPr>
              <a:t>, "Computational Fluid Dynamics for urban physics: Importance, scales, possibilities, limitations and ten tips and tricks towards accurate and reliable simulations," </a:t>
            </a:r>
            <a:r>
              <a:rPr lang="en-GB" sz="1600" i="1" dirty="0">
                <a:effectLst/>
                <a:latin typeface="+mn-lt"/>
                <a:ea typeface="Times New Roman" panose="02020603050405020304" pitchFamily="18" charset="0"/>
              </a:rPr>
              <a:t>Building and Environment, </a:t>
            </a:r>
            <a:r>
              <a:rPr lang="en-GB" sz="1600" dirty="0">
                <a:effectLst/>
                <a:latin typeface="+mn-lt"/>
                <a:ea typeface="Times New Roman" panose="02020603050405020304" pitchFamily="18" charset="0"/>
              </a:rPr>
              <a:t>vol. 91, pp. 219-245, 2015, </a:t>
            </a:r>
            <a:r>
              <a:rPr lang="en-CA" sz="1600" dirty="0">
                <a:latin typeface="+mn-lt"/>
                <a:hlinkClick r:id="rId7"/>
              </a:rPr>
              <a:t>https://</a:t>
            </a:r>
            <a:r>
              <a:rPr lang="en-GB" sz="1600" dirty="0" err="1">
                <a:effectLst/>
                <a:latin typeface="+mn-lt"/>
                <a:ea typeface="Times New Roman" panose="02020603050405020304" pitchFamily="18" charset="0"/>
                <a:hlinkClick r:id="rId7"/>
              </a:rPr>
              <a:t>doi</a:t>
            </a:r>
            <a:r>
              <a:rPr lang="en-GB" sz="1600" dirty="0">
                <a:effectLst/>
                <a:latin typeface="+mn-lt"/>
                <a:ea typeface="Times New Roman" panose="02020603050405020304" pitchFamily="18" charset="0"/>
                <a:hlinkClick r:id="rId7"/>
              </a:rPr>
              <a:t>: 10.1016/j.buildenv.2015.02.015</a:t>
            </a:r>
            <a:endParaRPr lang="en-CA" sz="1600" dirty="0">
              <a:effectLst/>
              <a:latin typeface="+mn-lt"/>
            </a:endParaRPr>
          </a:p>
          <a:p>
            <a:pPr marL="0" indent="0" algn="l">
              <a:buNone/>
            </a:pPr>
            <a:endParaRPr lang="en-CA" sz="1600" b="0" i="0" dirty="0">
              <a:solidFill>
                <a:srgbClr val="000000"/>
              </a:solidFill>
              <a:effectLst/>
              <a:latin typeface="Calibri" panose="020F0502020204030204" pitchFamily="34" charset="0"/>
            </a:endParaRPr>
          </a:p>
          <a:p>
            <a:pPr marL="0" indent="0">
              <a:spcBef>
                <a:spcPts val="600"/>
              </a:spcBef>
              <a:spcAft>
                <a:spcPts val="600"/>
              </a:spcAft>
              <a:buNone/>
            </a:pPr>
            <a:endParaRPr lang="en-CA" sz="1600" dirty="0">
              <a:latin typeface="+mn-lt"/>
            </a:endParaRPr>
          </a:p>
          <a:p>
            <a:pPr marL="0" indent="0">
              <a:spcBef>
                <a:spcPts val="600"/>
              </a:spcBef>
              <a:spcAft>
                <a:spcPts val="600"/>
              </a:spcAft>
              <a:buNone/>
            </a:pPr>
            <a:endParaRPr lang="en-CA" sz="1600" dirty="0">
              <a:latin typeface="+mn-lt"/>
            </a:endParaRPr>
          </a:p>
          <a:p>
            <a:pPr marL="0" indent="0">
              <a:buNone/>
            </a:pPr>
            <a:endParaRPr lang="en-CA" sz="1600" dirty="0">
              <a:latin typeface="+mn-lt"/>
            </a:endParaRPr>
          </a:p>
        </p:txBody>
      </p:sp>
    </p:spTree>
    <p:extLst>
      <p:ext uri="{BB962C8B-B14F-4D97-AF65-F5344CB8AC3E}">
        <p14:creationId xmlns:p14="http://schemas.microsoft.com/office/powerpoint/2010/main" val="221578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236F3A-73DA-CC4B-8325-0E259740F762}"/>
              </a:ext>
            </a:extLst>
          </p:cNvPr>
          <p:cNvSpPr txBox="1">
            <a:spLocks/>
          </p:cNvSpPr>
          <p:nvPr/>
        </p:nvSpPr>
        <p:spPr>
          <a:xfrm>
            <a:off x="525833" y="2616376"/>
            <a:ext cx="4197304" cy="1297831"/>
          </a:xfrm>
          <a:prstGeom prst="rect">
            <a:avLst/>
          </a:prstGeom>
        </p:spPr>
        <p:txBody>
          <a:bodyPr/>
          <a:lstStyle>
            <a:lvl1pPr algn="l" defTabSz="914400" rtl="0" eaLnBrk="1" latinLnBrk="0" hangingPunct="1">
              <a:lnSpc>
                <a:spcPct val="90000"/>
              </a:lnSpc>
              <a:spcBef>
                <a:spcPct val="0"/>
              </a:spcBef>
              <a:buNone/>
              <a:defRPr sz="2800" kern="1200">
                <a:solidFill>
                  <a:srgbClr val="2F84E4"/>
                </a:solidFill>
                <a:latin typeface="Calibri" panose="020B0604030500040204" pitchFamily="34" charset="0"/>
                <a:ea typeface="+mj-ea"/>
                <a:cs typeface="+mj-cs"/>
              </a:defRPr>
            </a:lvl1pPr>
          </a:lstStyle>
          <a:p>
            <a:r>
              <a:rPr lang="en-US" sz="3150" dirty="0">
                <a:latin typeface="F37 Ginger Pro Bold" panose="00000800000000000000" pitchFamily="50" charset="0"/>
              </a:rPr>
              <a:t>Thank you</a:t>
            </a:r>
            <a:endParaRPr lang="en-US" sz="3150" b="1" dirty="0">
              <a:latin typeface="F37 Ginger Pro Bold" pitchFamily="2" charset="0"/>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81204" y="901337"/>
            <a:ext cx="7248160" cy="5157216"/>
          </a:xfrm>
          <a:prstGeom prst="rect">
            <a:avLst/>
          </a:prstGeom>
        </p:spPr>
      </p:pic>
      <p:sp>
        <p:nvSpPr>
          <p:cNvPr id="3" name="TextBox 2"/>
          <p:cNvSpPr txBox="1"/>
          <p:nvPr/>
        </p:nvSpPr>
        <p:spPr>
          <a:xfrm>
            <a:off x="525833" y="3187557"/>
            <a:ext cx="2097049" cy="830997"/>
          </a:xfrm>
          <a:prstGeom prst="rect">
            <a:avLst/>
          </a:prstGeom>
        </p:spPr>
        <p:txBody>
          <a:bodyPr wrap="none" rtlCol="0">
            <a:spAutoFit/>
          </a:bodyPr>
          <a:lstStyle/>
          <a:p>
            <a:pPr marL="0" indent="0" algn="l">
              <a:lnSpc>
                <a:spcPct val="100000"/>
              </a:lnSpc>
              <a:buNone/>
            </a:pPr>
            <a:r>
              <a:rPr lang="en-CA" sz="1600" dirty="0">
                <a:solidFill>
                  <a:srgbClr val="434343"/>
                </a:solidFill>
                <a:latin typeface="F37 Ginger Pro" pitchFamily="2" charset="0"/>
              </a:rPr>
              <a:t>Contact information:</a:t>
            </a:r>
          </a:p>
          <a:p>
            <a:r>
              <a:rPr lang="en-CA" sz="1600" dirty="0">
                <a:solidFill>
                  <a:srgbClr val="434343"/>
                </a:solidFill>
                <a:latin typeface="F37 Ginger Pro" pitchFamily="2" charset="0"/>
                <a:hlinkClick r:id="rId4"/>
              </a:rPr>
              <a:t>Sreeyuth.Lal@cnl.ca</a:t>
            </a:r>
            <a:endParaRPr lang="en-CA" sz="1600" dirty="0">
              <a:solidFill>
                <a:srgbClr val="434343"/>
              </a:solidFill>
              <a:latin typeface="F37 Ginger Pro" pitchFamily="2" charset="0"/>
            </a:endParaRPr>
          </a:p>
          <a:p>
            <a:pPr marL="0" indent="0" algn="l">
              <a:lnSpc>
                <a:spcPct val="100000"/>
              </a:lnSpc>
              <a:buNone/>
            </a:pPr>
            <a:endParaRPr lang="en-CA" sz="1600" dirty="0">
              <a:solidFill>
                <a:srgbClr val="434343"/>
              </a:solidFill>
              <a:latin typeface="F37 Ginger Pro" pitchFamily="2" charset="0"/>
            </a:endParaRPr>
          </a:p>
        </p:txBody>
      </p:sp>
    </p:spTree>
    <p:extLst>
      <p:ext uri="{BB962C8B-B14F-4D97-AF65-F5344CB8AC3E}">
        <p14:creationId xmlns:p14="http://schemas.microsoft.com/office/powerpoint/2010/main" val="42412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D4D4-889C-1B45-90C5-BDF5E60CBF0A}"/>
              </a:ext>
            </a:extLst>
          </p:cNvPr>
          <p:cNvSpPr>
            <a:spLocks noGrp="1"/>
          </p:cNvSpPr>
          <p:nvPr>
            <p:ph type="title"/>
          </p:nvPr>
        </p:nvSpPr>
        <p:spPr>
          <a:xfrm>
            <a:off x="388039" y="308381"/>
            <a:ext cx="11014589" cy="643059"/>
          </a:xfrm>
        </p:spPr>
        <p:txBody>
          <a:bodyPr/>
          <a:lstStyle/>
          <a:p>
            <a:r>
              <a:rPr lang="en-US" dirty="0"/>
              <a:t>Introduction</a:t>
            </a:r>
          </a:p>
        </p:txBody>
      </p:sp>
      <p:sp>
        <p:nvSpPr>
          <p:cNvPr id="3" name="Title 1">
            <a:extLst>
              <a:ext uri="{FF2B5EF4-FFF2-40B4-BE49-F238E27FC236}">
                <a16:creationId xmlns:a16="http://schemas.microsoft.com/office/drawing/2014/main" id="{5EDB58CA-CD00-80D7-C139-DB1B023206AA}"/>
              </a:ext>
            </a:extLst>
          </p:cNvPr>
          <p:cNvSpPr txBox="1">
            <a:spLocks/>
          </p:cNvSpPr>
          <p:nvPr/>
        </p:nvSpPr>
        <p:spPr>
          <a:xfrm>
            <a:off x="2702683" y="3344532"/>
            <a:ext cx="7012817" cy="543153"/>
          </a:xfrm>
          <a:prstGeom prst="rect">
            <a:avLst/>
          </a:prstGeom>
        </p:spPr>
        <p:txBody>
          <a:bodyPr/>
          <a:lstStyle>
            <a:lvl1pPr algn="l" defTabSz="914400" rtl="0" eaLnBrk="1" latinLnBrk="0" hangingPunct="1">
              <a:lnSpc>
                <a:spcPct val="90000"/>
              </a:lnSpc>
              <a:spcBef>
                <a:spcPct val="0"/>
              </a:spcBef>
              <a:buNone/>
              <a:defRPr sz="2800" kern="1200">
                <a:solidFill>
                  <a:srgbClr val="2F84E4"/>
                </a:solidFill>
                <a:latin typeface="Calibri" panose="020B0604030500040204" pitchFamily="34" charset="0"/>
                <a:ea typeface="+mj-ea"/>
                <a:cs typeface="+mj-cs"/>
              </a:defRPr>
            </a:lvl1pPr>
          </a:lstStyle>
          <a:p>
            <a:pPr algn="ctr"/>
            <a:r>
              <a:rPr lang="en-US" sz="3400" dirty="0">
                <a:solidFill>
                  <a:schemeClr val="bg1"/>
                </a:solidFill>
                <a:latin typeface="F37 Ginger Pro" pitchFamily="2" charset="0"/>
              </a:rPr>
              <a:t>Tritium dispersion</a:t>
            </a:r>
          </a:p>
        </p:txBody>
      </p:sp>
      <p:sp>
        <p:nvSpPr>
          <p:cNvPr id="5" name="TextBox 4">
            <a:extLst>
              <a:ext uri="{FF2B5EF4-FFF2-40B4-BE49-F238E27FC236}">
                <a16:creationId xmlns:a16="http://schemas.microsoft.com/office/drawing/2014/main" id="{51070CF1-FD00-DC0D-8AF4-6246675AEB2A}"/>
              </a:ext>
            </a:extLst>
          </p:cNvPr>
          <p:cNvSpPr txBox="1"/>
          <p:nvPr/>
        </p:nvSpPr>
        <p:spPr>
          <a:xfrm>
            <a:off x="633987" y="1182531"/>
            <a:ext cx="6361617" cy="5016758"/>
          </a:xfrm>
          <a:prstGeom prst="rect">
            <a:avLst/>
          </a:prstGeom>
        </p:spPr>
        <p:txBody>
          <a:bodyPr wrap="square" rtlCol="0">
            <a:spAutoFit/>
          </a:bodyPr>
          <a:lstStyle/>
          <a:p>
            <a:pPr marL="285750" indent="-285750">
              <a:spcBef>
                <a:spcPts val="600"/>
              </a:spcBef>
              <a:spcAft>
                <a:spcPts val="600"/>
              </a:spcAft>
              <a:buFont typeface="Arial" panose="020B0604020202020204" pitchFamily="34" charset="0"/>
              <a:buChar char="•"/>
            </a:pPr>
            <a:r>
              <a:rPr lang="en-CA" sz="2000" dirty="0">
                <a:solidFill>
                  <a:srgbClr val="434343"/>
                </a:solidFill>
              </a:rPr>
              <a:t>Small modular reactors (SMRs) expected to have smaller accident source terms</a:t>
            </a:r>
          </a:p>
          <a:p>
            <a:pPr marL="285750" indent="-285750">
              <a:spcBef>
                <a:spcPts val="600"/>
              </a:spcBef>
              <a:spcAft>
                <a:spcPts val="600"/>
              </a:spcAft>
              <a:buFont typeface="Arial" panose="020B0604020202020204" pitchFamily="34" charset="0"/>
              <a:buChar char="•"/>
            </a:pPr>
            <a:r>
              <a:rPr lang="en-CA" sz="2000" dirty="0">
                <a:solidFill>
                  <a:srgbClr val="434343"/>
                </a:solidFill>
              </a:rPr>
              <a:t>Smaller emergency planning zones (EPZs) may be justifiable considering the reduced risk [1]</a:t>
            </a:r>
          </a:p>
          <a:p>
            <a:pPr marL="285750" indent="-285750">
              <a:spcBef>
                <a:spcPts val="600"/>
              </a:spcBef>
              <a:spcAft>
                <a:spcPts val="600"/>
              </a:spcAft>
              <a:buFont typeface="Arial" panose="020B0604020202020204" pitchFamily="34" charset="0"/>
              <a:buChar char="•"/>
            </a:pPr>
            <a:r>
              <a:rPr lang="en-CA" sz="2000" dirty="0">
                <a:solidFill>
                  <a:srgbClr val="434343"/>
                </a:solidFill>
              </a:rPr>
              <a:t>Possible deployment of SMRs in populated and heavily built-up areas, in close proximity to potential end users such as industrial or district heating applications </a:t>
            </a:r>
          </a:p>
          <a:p>
            <a:pPr marL="285750" indent="-285750">
              <a:spcBef>
                <a:spcPts val="600"/>
              </a:spcBef>
              <a:spcAft>
                <a:spcPts val="600"/>
              </a:spcAft>
              <a:buFont typeface="Arial" panose="020B0604020202020204" pitchFamily="34" charset="0"/>
              <a:buChar char="•"/>
            </a:pPr>
            <a:r>
              <a:rPr lang="en-CA" sz="2000" dirty="0">
                <a:solidFill>
                  <a:srgbClr val="434343"/>
                </a:solidFill>
              </a:rPr>
              <a:t>Significant knowledge gap exists in modelling atmospheric dispersion of radionuclides in the near-field (≈ &lt;500 m from source) in case of postulated accidents</a:t>
            </a:r>
          </a:p>
          <a:p>
            <a:pPr marL="285750" indent="-285750">
              <a:spcBef>
                <a:spcPts val="600"/>
              </a:spcBef>
              <a:spcAft>
                <a:spcPts val="600"/>
              </a:spcAft>
              <a:buFont typeface="Arial" panose="020B0604020202020204" pitchFamily="34" charset="0"/>
              <a:buChar char="•"/>
            </a:pPr>
            <a:r>
              <a:rPr lang="en-CA" sz="2000" dirty="0">
                <a:solidFill>
                  <a:srgbClr val="434343"/>
                </a:solidFill>
              </a:rPr>
              <a:t>Two modeling approaches compared in this study:</a:t>
            </a:r>
          </a:p>
          <a:p>
            <a:pPr marL="800100" lvl="1" indent="-342900">
              <a:spcBef>
                <a:spcPts val="600"/>
              </a:spcBef>
              <a:spcAft>
                <a:spcPts val="600"/>
              </a:spcAft>
              <a:buFont typeface="Wingdings" panose="05000000000000000000" pitchFamily="2" charset="2"/>
              <a:buChar char="ü"/>
            </a:pPr>
            <a:r>
              <a:rPr lang="en-CA" sz="2000" dirty="0">
                <a:solidFill>
                  <a:srgbClr val="434343"/>
                </a:solidFill>
              </a:rPr>
              <a:t>Computational fluid dynamics (CFD) – </a:t>
            </a:r>
            <a:r>
              <a:rPr lang="en-CA" sz="2000" dirty="0" err="1">
                <a:solidFill>
                  <a:srgbClr val="434343"/>
                </a:solidFill>
              </a:rPr>
              <a:t>StarCCM</a:t>
            </a:r>
            <a:r>
              <a:rPr lang="en-CA" sz="2000" dirty="0">
                <a:solidFill>
                  <a:srgbClr val="434343"/>
                </a:solidFill>
              </a:rPr>
              <a:t>+</a:t>
            </a:r>
          </a:p>
          <a:p>
            <a:pPr marL="800100" lvl="1" indent="-342900">
              <a:spcBef>
                <a:spcPts val="600"/>
              </a:spcBef>
              <a:spcAft>
                <a:spcPts val="600"/>
              </a:spcAft>
              <a:buFont typeface="Wingdings" panose="05000000000000000000" pitchFamily="2" charset="2"/>
              <a:buChar char="ü"/>
            </a:pPr>
            <a:r>
              <a:rPr lang="en-CA" sz="2000" dirty="0">
                <a:solidFill>
                  <a:srgbClr val="434343"/>
                </a:solidFill>
              </a:rPr>
              <a:t>Gaussian plume model - RASCAL</a:t>
            </a:r>
          </a:p>
        </p:txBody>
      </p:sp>
      <p:pic>
        <p:nvPicPr>
          <p:cNvPr id="9" name="Picture 8">
            <a:extLst>
              <a:ext uri="{FF2B5EF4-FFF2-40B4-BE49-F238E27FC236}">
                <a16:creationId xmlns:a16="http://schemas.microsoft.com/office/drawing/2014/main" id="{61363E2E-9308-1AE4-C9BD-E2A53B343D01}"/>
              </a:ext>
            </a:extLst>
          </p:cNvPr>
          <p:cNvPicPr>
            <a:picLocks noChangeAspect="1"/>
          </p:cNvPicPr>
          <p:nvPr/>
        </p:nvPicPr>
        <p:blipFill>
          <a:blip r:embed="rId3"/>
          <a:stretch>
            <a:fillRect/>
          </a:stretch>
        </p:blipFill>
        <p:spPr>
          <a:xfrm>
            <a:off x="7486594" y="2979900"/>
            <a:ext cx="4320000" cy="1252724"/>
          </a:xfrm>
          <a:prstGeom prst="rect">
            <a:avLst/>
          </a:prstGeom>
        </p:spPr>
      </p:pic>
      <p:pic>
        <p:nvPicPr>
          <p:cNvPr id="13" name="Picture 12">
            <a:extLst>
              <a:ext uri="{FF2B5EF4-FFF2-40B4-BE49-F238E27FC236}">
                <a16:creationId xmlns:a16="http://schemas.microsoft.com/office/drawing/2014/main" id="{0462A150-2610-8C3B-8B28-6149A31E264D}"/>
              </a:ext>
            </a:extLst>
          </p:cNvPr>
          <p:cNvPicPr>
            <a:picLocks noChangeAspect="1"/>
          </p:cNvPicPr>
          <p:nvPr/>
        </p:nvPicPr>
        <p:blipFill>
          <a:blip r:embed="rId4"/>
          <a:stretch>
            <a:fillRect/>
          </a:stretch>
        </p:blipFill>
        <p:spPr>
          <a:xfrm>
            <a:off x="7464196" y="4198051"/>
            <a:ext cx="4320000" cy="2561726"/>
          </a:xfrm>
          <a:prstGeom prst="rect">
            <a:avLst/>
          </a:prstGeom>
        </p:spPr>
      </p:pic>
      <p:grpSp>
        <p:nvGrpSpPr>
          <p:cNvPr id="7" name="Group 6">
            <a:extLst>
              <a:ext uri="{FF2B5EF4-FFF2-40B4-BE49-F238E27FC236}">
                <a16:creationId xmlns:a16="http://schemas.microsoft.com/office/drawing/2014/main" id="{57341D73-9EB3-D88B-7BA8-E8D832BA1C2A}"/>
              </a:ext>
            </a:extLst>
          </p:cNvPr>
          <p:cNvGrpSpPr>
            <a:grpSpLocks noChangeAspect="1"/>
          </p:cNvGrpSpPr>
          <p:nvPr/>
        </p:nvGrpSpPr>
        <p:grpSpPr>
          <a:xfrm>
            <a:off x="8327363" y="213427"/>
            <a:ext cx="2776274" cy="2443635"/>
            <a:chOff x="1407498" y="2088000"/>
            <a:chExt cx="3272034" cy="2880000"/>
          </a:xfrm>
        </p:grpSpPr>
        <p:sp>
          <p:nvSpPr>
            <p:cNvPr id="8" name="Oval 7">
              <a:extLst>
                <a:ext uri="{FF2B5EF4-FFF2-40B4-BE49-F238E27FC236}">
                  <a16:creationId xmlns:a16="http://schemas.microsoft.com/office/drawing/2014/main" id="{E8F3895F-B0DE-B79C-2B61-07833A40DB14}"/>
                </a:ext>
              </a:extLst>
            </p:cNvPr>
            <p:cNvSpPr/>
            <p:nvPr/>
          </p:nvSpPr>
          <p:spPr>
            <a:xfrm>
              <a:off x="1407498" y="2088000"/>
              <a:ext cx="2880000" cy="2880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BFA79352-F7DB-FF3B-05BC-06A019F13690}"/>
                </a:ext>
              </a:extLst>
            </p:cNvPr>
            <p:cNvSpPr/>
            <p:nvPr/>
          </p:nvSpPr>
          <p:spPr>
            <a:xfrm>
              <a:off x="2140041" y="2812569"/>
              <a:ext cx="1440000" cy="1440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4717148A-BCC4-1831-20FD-1A12FD8DEBA6}"/>
                </a:ext>
              </a:extLst>
            </p:cNvPr>
            <p:cNvSpPr/>
            <p:nvPr/>
          </p:nvSpPr>
          <p:spPr>
            <a:xfrm>
              <a:off x="2664000" y="3348000"/>
              <a:ext cx="360000" cy="360000"/>
            </a:xfrm>
            <a:prstGeom prst="ellipse">
              <a:avLst/>
            </a:prstGeom>
            <a:pattFill prst="ltDnDiag">
              <a:fgClr>
                <a:schemeClr val="tx1"/>
              </a:fgClr>
              <a:bgClr>
                <a:schemeClr val="bg1"/>
              </a:bgClr>
            </a:pattFill>
            <a:ln w="5080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1EE0D6E9-AA86-4CDE-B005-5A2426E192BA}"/>
                </a:ext>
              </a:extLst>
            </p:cNvPr>
            <p:cNvSpPr txBox="1"/>
            <p:nvPr/>
          </p:nvSpPr>
          <p:spPr>
            <a:xfrm rot="19972987">
              <a:off x="2828448" y="2644407"/>
              <a:ext cx="1851084" cy="307777"/>
            </a:xfrm>
            <a:prstGeom prst="rect">
              <a:avLst/>
            </a:prstGeom>
            <a:solidFill>
              <a:schemeClr val="bg1">
                <a:alpha val="67000"/>
              </a:schemeClr>
            </a:solidFill>
          </p:spPr>
          <p:txBody>
            <a:bodyPr wrap="none" rtlCol="0">
              <a:spAutoFit/>
            </a:bodyPr>
            <a:lstStyle/>
            <a:p>
              <a:r>
                <a:rPr lang="en-CA" sz="1400" dirty="0"/>
                <a:t>EPZ ‘at site boundary’</a:t>
              </a:r>
            </a:p>
          </p:txBody>
        </p:sp>
      </p:grpSp>
      <p:sp>
        <p:nvSpPr>
          <p:cNvPr id="15" name="TextBox 14">
            <a:extLst>
              <a:ext uri="{FF2B5EF4-FFF2-40B4-BE49-F238E27FC236}">
                <a16:creationId xmlns:a16="http://schemas.microsoft.com/office/drawing/2014/main" id="{0D5666A2-B8CB-2827-57E2-9615B9C560FE}"/>
              </a:ext>
            </a:extLst>
          </p:cNvPr>
          <p:cNvSpPr txBox="1"/>
          <p:nvPr/>
        </p:nvSpPr>
        <p:spPr>
          <a:xfrm>
            <a:off x="6892790" y="2625844"/>
            <a:ext cx="5462812" cy="276999"/>
          </a:xfrm>
          <a:prstGeom prst="rect">
            <a:avLst/>
          </a:prstGeom>
          <a:noFill/>
        </p:spPr>
        <p:txBody>
          <a:bodyPr wrap="square">
            <a:spAutoFit/>
          </a:bodyPr>
          <a:lstStyle/>
          <a:p>
            <a:pPr algn="ctr"/>
            <a:r>
              <a:rPr lang="en-CA" sz="1200" b="1" dirty="0">
                <a:latin typeface="Calibri" panose="020F0502020204030204" pitchFamily="34" charset="0"/>
                <a:cs typeface="Times New Roman" panose="02020603050405020304" pitchFamily="18" charset="0"/>
              </a:rPr>
              <a:t>Potential EPZ concept for SMRs with site boundary framework </a:t>
            </a:r>
          </a:p>
        </p:txBody>
      </p:sp>
    </p:spTree>
    <p:extLst>
      <p:ext uri="{BB962C8B-B14F-4D97-AF65-F5344CB8AC3E}">
        <p14:creationId xmlns:p14="http://schemas.microsoft.com/office/powerpoint/2010/main" val="72818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of a stack height diagram&#10;&#10;Description automatically generated">
            <a:extLst>
              <a:ext uri="{FF2B5EF4-FFF2-40B4-BE49-F238E27FC236}">
                <a16:creationId xmlns:a16="http://schemas.microsoft.com/office/drawing/2014/main" id="{75045285-1B94-4CF4-B376-B136D824FF37}"/>
              </a:ext>
            </a:extLst>
          </p:cNvPr>
          <p:cNvPicPr>
            <a:picLocks noChangeAspect="1"/>
          </p:cNvPicPr>
          <p:nvPr/>
        </p:nvPicPr>
        <p:blipFill>
          <a:blip r:embed="rId3"/>
          <a:stretch>
            <a:fillRect/>
          </a:stretch>
        </p:blipFill>
        <p:spPr>
          <a:xfrm>
            <a:off x="7356812" y="226973"/>
            <a:ext cx="4201200" cy="2815110"/>
          </a:xfrm>
          <a:prstGeom prst="rect">
            <a:avLst/>
          </a:prstGeom>
        </p:spPr>
      </p:pic>
      <p:sp>
        <p:nvSpPr>
          <p:cNvPr id="2" name="Title 1">
            <a:extLst>
              <a:ext uri="{FF2B5EF4-FFF2-40B4-BE49-F238E27FC236}">
                <a16:creationId xmlns:a16="http://schemas.microsoft.com/office/drawing/2014/main" id="{251ED4D4-889C-1B45-90C5-BDF5E60CBF0A}"/>
              </a:ext>
            </a:extLst>
          </p:cNvPr>
          <p:cNvSpPr>
            <a:spLocks noGrp="1"/>
          </p:cNvSpPr>
          <p:nvPr>
            <p:ph type="title"/>
          </p:nvPr>
        </p:nvSpPr>
        <p:spPr>
          <a:xfrm>
            <a:off x="388039" y="308381"/>
            <a:ext cx="11014589" cy="643059"/>
          </a:xfrm>
        </p:spPr>
        <p:txBody>
          <a:bodyPr/>
          <a:lstStyle/>
          <a:p>
            <a:r>
              <a:rPr lang="en-US" dirty="0"/>
              <a:t>CFD vs Gaussian Models</a:t>
            </a:r>
          </a:p>
        </p:txBody>
      </p:sp>
      <p:sp>
        <p:nvSpPr>
          <p:cNvPr id="3" name="Title 1">
            <a:extLst>
              <a:ext uri="{FF2B5EF4-FFF2-40B4-BE49-F238E27FC236}">
                <a16:creationId xmlns:a16="http://schemas.microsoft.com/office/drawing/2014/main" id="{5EDB58CA-CD00-80D7-C139-DB1B023206AA}"/>
              </a:ext>
            </a:extLst>
          </p:cNvPr>
          <p:cNvSpPr txBox="1">
            <a:spLocks/>
          </p:cNvSpPr>
          <p:nvPr/>
        </p:nvSpPr>
        <p:spPr>
          <a:xfrm>
            <a:off x="2702683" y="3344532"/>
            <a:ext cx="7012817" cy="543153"/>
          </a:xfrm>
          <a:prstGeom prst="rect">
            <a:avLst/>
          </a:prstGeom>
        </p:spPr>
        <p:txBody>
          <a:bodyPr/>
          <a:lstStyle>
            <a:lvl1pPr algn="l" defTabSz="914400" rtl="0" eaLnBrk="1" latinLnBrk="0" hangingPunct="1">
              <a:lnSpc>
                <a:spcPct val="90000"/>
              </a:lnSpc>
              <a:spcBef>
                <a:spcPct val="0"/>
              </a:spcBef>
              <a:buNone/>
              <a:defRPr sz="2800" kern="1200">
                <a:solidFill>
                  <a:srgbClr val="2F84E4"/>
                </a:solidFill>
                <a:latin typeface="Calibri" panose="020B0604030500040204" pitchFamily="34" charset="0"/>
                <a:ea typeface="+mj-ea"/>
                <a:cs typeface="+mj-cs"/>
              </a:defRPr>
            </a:lvl1pPr>
          </a:lstStyle>
          <a:p>
            <a:pPr algn="ctr"/>
            <a:r>
              <a:rPr lang="en-US" sz="3400" dirty="0">
                <a:solidFill>
                  <a:schemeClr val="bg1"/>
                </a:solidFill>
                <a:latin typeface="F37 Ginger Pro" pitchFamily="2" charset="0"/>
              </a:rPr>
              <a:t>Tritium dispersion</a:t>
            </a:r>
          </a:p>
        </p:txBody>
      </p:sp>
      <p:sp>
        <p:nvSpPr>
          <p:cNvPr id="4" name="Title 1">
            <a:extLst>
              <a:ext uri="{FF2B5EF4-FFF2-40B4-BE49-F238E27FC236}">
                <a16:creationId xmlns:a16="http://schemas.microsoft.com/office/drawing/2014/main" id="{D5F8E630-3C49-9D25-B01E-AAE8CCD881B0}"/>
              </a:ext>
            </a:extLst>
          </p:cNvPr>
          <p:cNvSpPr txBox="1">
            <a:spLocks/>
          </p:cNvSpPr>
          <p:nvPr/>
        </p:nvSpPr>
        <p:spPr>
          <a:xfrm>
            <a:off x="2855083" y="3453389"/>
            <a:ext cx="7012817" cy="543153"/>
          </a:xfrm>
          <a:prstGeom prst="rect">
            <a:avLst/>
          </a:prstGeom>
        </p:spPr>
        <p:txBody>
          <a:bodyPr/>
          <a:lstStyle>
            <a:lvl1pPr algn="l" defTabSz="914400" rtl="0" eaLnBrk="1" latinLnBrk="0" hangingPunct="1">
              <a:lnSpc>
                <a:spcPct val="90000"/>
              </a:lnSpc>
              <a:spcBef>
                <a:spcPct val="0"/>
              </a:spcBef>
              <a:buNone/>
              <a:defRPr sz="2800" kern="1200">
                <a:solidFill>
                  <a:srgbClr val="2F84E4"/>
                </a:solidFill>
                <a:latin typeface="Calibri" panose="020B0604030500040204" pitchFamily="34" charset="0"/>
                <a:ea typeface="+mj-ea"/>
                <a:cs typeface="+mj-cs"/>
              </a:defRPr>
            </a:lvl1pPr>
          </a:lstStyle>
          <a:p>
            <a:pPr algn="ctr"/>
            <a:r>
              <a:rPr lang="en-US" sz="3400" dirty="0">
                <a:solidFill>
                  <a:schemeClr val="bg1"/>
                </a:solidFill>
                <a:latin typeface="F37 Ginger Pro" pitchFamily="2" charset="0"/>
              </a:rPr>
              <a:t>Tritium dispersion</a:t>
            </a:r>
          </a:p>
        </p:txBody>
      </p:sp>
      <p:sp>
        <p:nvSpPr>
          <p:cNvPr id="5" name="TextBox 4">
            <a:extLst>
              <a:ext uri="{FF2B5EF4-FFF2-40B4-BE49-F238E27FC236}">
                <a16:creationId xmlns:a16="http://schemas.microsoft.com/office/drawing/2014/main" id="{51070CF1-FD00-DC0D-8AF4-6246675AEB2A}"/>
              </a:ext>
            </a:extLst>
          </p:cNvPr>
          <p:cNvSpPr txBox="1"/>
          <p:nvPr/>
        </p:nvSpPr>
        <p:spPr>
          <a:xfrm>
            <a:off x="633987" y="1151453"/>
            <a:ext cx="6276036" cy="4555093"/>
          </a:xfrm>
          <a:prstGeom prst="rect">
            <a:avLst/>
          </a:prstGeom>
        </p:spPr>
        <p:txBody>
          <a:bodyPr wrap="square" rtlCol="0">
            <a:spAutoFit/>
          </a:bodyPr>
          <a:lstStyle/>
          <a:p>
            <a:pPr marL="285750" indent="-285750">
              <a:spcBef>
                <a:spcPts val="600"/>
              </a:spcBef>
              <a:spcAft>
                <a:spcPts val="600"/>
              </a:spcAft>
              <a:buFont typeface="Arial" panose="020B0604020202020204" pitchFamily="34" charset="0"/>
              <a:buChar char="•"/>
            </a:pPr>
            <a:r>
              <a:rPr lang="en-CA" sz="2000" dirty="0">
                <a:solidFill>
                  <a:srgbClr val="434343"/>
                </a:solidFill>
              </a:rPr>
              <a:t>Dispersion models often intended for local (e.g., ADDAM, MACCS) [2], or regional/global scales (e.g., HYSPLIT, WSPEEDI) </a:t>
            </a:r>
          </a:p>
          <a:p>
            <a:pPr marL="285750" indent="-285750">
              <a:spcBef>
                <a:spcPts val="600"/>
              </a:spcBef>
              <a:spcAft>
                <a:spcPts val="600"/>
              </a:spcAft>
              <a:buFont typeface="Arial" panose="020B0604020202020204" pitchFamily="34" charset="0"/>
              <a:buChar char="•"/>
            </a:pPr>
            <a:r>
              <a:rPr lang="en-CA" sz="2000" dirty="0">
                <a:solidFill>
                  <a:srgbClr val="434343"/>
                </a:solidFill>
              </a:rPr>
              <a:t>Nearfield concentrations are strongly affected by obstruction [2]</a:t>
            </a:r>
          </a:p>
          <a:p>
            <a:pPr marL="285750" indent="-285750">
              <a:spcBef>
                <a:spcPts val="600"/>
              </a:spcBef>
              <a:spcAft>
                <a:spcPts val="600"/>
              </a:spcAft>
              <a:buFont typeface="Arial" panose="020B0604020202020204" pitchFamily="34" charset="0"/>
              <a:buChar char="•"/>
            </a:pPr>
            <a:r>
              <a:rPr lang="en-CA" sz="2000" dirty="0">
                <a:solidFill>
                  <a:srgbClr val="434343"/>
                </a:solidFill>
              </a:rPr>
              <a:t>Building wake effects are captured by empirical factors in dispersion codes</a:t>
            </a:r>
          </a:p>
          <a:p>
            <a:pPr marL="285750" indent="-285750">
              <a:spcBef>
                <a:spcPts val="600"/>
              </a:spcBef>
              <a:spcAft>
                <a:spcPts val="600"/>
              </a:spcAft>
              <a:buFont typeface="Arial" panose="020B0604020202020204" pitchFamily="34" charset="0"/>
              <a:buChar char="•"/>
            </a:pPr>
            <a:r>
              <a:rPr lang="en-CA" sz="2000" dirty="0">
                <a:solidFill>
                  <a:srgbClr val="434343"/>
                </a:solidFill>
              </a:rPr>
              <a:t>CFD complements others in the nearfield </a:t>
            </a:r>
          </a:p>
          <a:p>
            <a:pPr marL="800100" lvl="1" indent="-342900">
              <a:spcBef>
                <a:spcPts val="600"/>
              </a:spcBef>
              <a:spcAft>
                <a:spcPts val="600"/>
              </a:spcAft>
              <a:buFontTx/>
              <a:buChar char="-"/>
            </a:pPr>
            <a:r>
              <a:rPr lang="en-CA" sz="2000" dirty="0">
                <a:solidFill>
                  <a:srgbClr val="434343"/>
                </a:solidFill>
              </a:rPr>
              <a:t>Develop higher fidelity nearfield dispersion and deposition correlations</a:t>
            </a:r>
          </a:p>
          <a:p>
            <a:pPr marL="800100" lvl="1" indent="-342900">
              <a:spcBef>
                <a:spcPts val="600"/>
              </a:spcBef>
              <a:spcAft>
                <a:spcPts val="600"/>
              </a:spcAft>
              <a:buFontTx/>
              <a:buChar char="-"/>
            </a:pPr>
            <a:r>
              <a:rPr lang="en-CA" sz="2000" dirty="0">
                <a:solidFill>
                  <a:srgbClr val="434343"/>
                </a:solidFill>
              </a:rPr>
              <a:t>CFD-informed data can be used to complement other systems’ nearfield dose assessments</a:t>
            </a:r>
          </a:p>
        </p:txBody>
      </p:sp>
      <p:pic>
        <p:nvPicPr>
          <p:cNvPr id="7" name="Picture 6">
            <a:extLst>
              <a:ext uri="{FF2B5EF4-FFF2-40B4-BE49-F238E27FC236}">
                <a16:creationId xmlns:a16="http://schemas.microsoft.com/office/drawing/2014/main" id="{F882AA51-F11F-A353-45DD-76A23259317A}"/>
              </a:ext>
            </a:extLst>
          </p:cNvPr>
          <p:cNvPicPr>
            <a:picLocks noChangeAspect="1"/>
          </p:cNvPicPr>
          <p:nvPr/>
        </p:nvPicPr>
        <p:blipFill rotWithShape="1">
          <a:blip r:embed="rId4"/>
          <a:srcRect t="11026" b="13512"/>
          <a:stretch/>
        </p:blipFill>
        <p:spPr>
          <a:xfrm>
            <a:off x="7358528" y="3275854"/>
            <a:ext cx="4199485" cy="2623458"/>
          </a:xfrm>
          <a:prstGeom prst="rect">
            <a:avLst/>
          </a:prstGeom>
        </p:spPr>
      </p:pic>
      <p:sp>
        <p:nvSpPr>
          <p:cNvPr id="8" name="Rectangle 7">
            <a:extLst>
              <a:ext uri="{FF2B5EF4-FFF2-40B4-BE49-F238E27FC236}">
                <a16:creationId xmlns:a16="http://schemas.microsoft.com/office/drawing/2014/main" id="{53C32EB1-C802-4608-30E2-414381A480CB}"/>
              </a:ext>
            </a:extLst>
          </p:cNvPr>
          <p:cNvSpPr/>
          <p:nvPr/>
        </p:nvSpPr>
        <p:spPr>
          <a:xfrm>
            <a:off x="7324113" y="5899312"/>
            <a:ext cx="4266598" cy="646331"/>
          </a:xfrm>
          <a:prstGeom prst="rect">
            <a:avLst/>
          </a:prstGeom>
        </p:spPr>
        <p:txBody>
          <a:bodyPr wrap="square">
            <a:spAutoFit/>
          </a:bodyPr>
          <a:lstStyle/>
          <a:p>
            <a:pPr algn="ctr"/>
            <a:r>
              <a:rPr lang="en-CA" b="1" dirty="0">
                <a:latin typeface="Calibri" panose="020F0502020204030204" pitchFamily="34" charset="0"/>
                <a:ea typeface="Times New Roman" panose="02020603050405020304" pitchFamily="18" charset="0"/>
                <a:cs typeface="Times New Roman" panose="02020603050405020304" pitchFamily="18" charset="0"/>
              </a:rPr>
              <a:t>CFD simulation of an explosive radiological dispersal device [4]</a:t>
            </a:r>
            <a:endParaRPr lang="en-CA" sz="1100" b="1" dirty="0"/>
          </a:p>
        </p:txBody>
      </p:sp>
      <p:sp>
        <p:nvSpPr>
          <p:cNvPr id="12" name="TextBox 11">
            <a:extLst>
              <a:ext uri="{FF2B5EF4-FFF2-40B4-BE49-F238E27FC236}">
                <a16:creationId xmlns:a16="http://schemas.microsoft.com/office/drawing/2014/main" id="{6C2DA17D-F16C-A941-A346-86EDEF1597B7}"/>
              </a:ext>
            </a:extLst>
          </p:cNvPr>
          <p:cNvSpPr txBox="1"/>
          <p:nvPr/>
        </p:nvSpPr>
        <p:spPr>
          <a:xfrm>
            <a:off x="7316645" y="2906522"/>
            <a:ext cx="4281535" cy="369332"/>
          </a:xfrm>
          <a:prstGeom prst="rect">
            <a:avLst/>
          </a:prstGeom>
          <a:noFill/>
        </p:spPr>
        <p:txBody>
          <a:bodyPr wrap="square">
            <a:spAutoFit/>
          </a:bodyPr>
          <a:lstStyle/>
          <a:p>
            <a:pPr algn="ctr"/>
            <a:r>
              <a:rPr lang="en-CA" b="1" dirty="0">
                <a:latin typeface="Calibri" panose="020F0502020204030204" pitchFamily="34" charset="0"/>
                <a:cs typeface="Times New Roman" panose="02020603050405020304" pitchFamily="18" charset="0"/>
              </a:rPr>
              <a:t>Gaussian atmospheric dispersion model [3]</a:t>
            </a:r>
          </a:p>
        </p:txBody>
      </p:sp>
    </p:spTree>
    <p:extLst>
      <p:ext uri="{BB962C8B-B14F-4D97-AF65-F5344CB8AC3E}">
        <p14:creationId xmlns:p14="http://schemas.microsoft.com/office/powerpoint/2010/main" val="109905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D4D4-889C-1B45-90C5-BDF5E60CBF0A}"/>
              </a:ext>
            </a:extLst>
          </p:cNvPr>
          <p:cNvSpPr>
            <a:spLocks noGrp="1"/>
          </p:cNvSpPr>
          <p:nvPr>
            <p:ph type="title"/>
          </p:nvPr>
        </p:nvSpPr>
        <p:spPr/>
        <p:txBody>
          <a:bodyPr/>
          <a:lstStyle/>
          <a:p>
            <a:r>
              <a:rPr lang="en-US" dirty="0"/>
              <a:t>Site Selection</a:t>
            </a:r>
          </a:p>
        </p:txBody>
      </p:sp>
      <p:sp>
        <p:nvSpPr>
          <p:cNvPr id="4" name="Title 1">
            <a:extLst>
              <a:ext uri="{FF2B5EF4-FFF2-40B4-BE49-F238E27FC236}">
                <a16:creationId xmlns:a16="http://schemas.microsoft.com/office/drawing/2014/main" id="{D5F8E630-3C49-9D25-B01E-AAE8CCD881B0}"/>
              </a:ext>
            </a:extLst>
          </p:cNvPr>
          <p:cNvSpPr txBox="1">
            <a:spLocks/>
          </p:cNvSpPr>
          <p:nvPr/>
        </p:nvSpPr>
        <p:spPr>
          <a:xfrm>
            <a:off x="2855083" y="3453389"/>
            <a:ext cx="7012817" cy="543153"/>
          </a:xfrm>
          <a:prstGeom prst="rect">
            <a:avLst/>
          </a:prstGeom>
        </p:spPr>
        <p:txBody>
          <a:bodyPr/>
          <a:lstStyle>
            <a:lvl1pPr algn="l" defTabSz="914400" rtl="0" eaLnBrk="1" latinLnBrk="0" hangingPunct="1">
              <a:lnSpc>
                <a:spcPct val="90000"/>
              </a:lnSpc>
              <a:spcBef>
                <a:spcPct val="0"/>
              </a:spcBef>
              <a:buNone/>
              <a:defRPr sz="2800" kern="1200">
                <a:solidFill>
                  <a:srgbClr val="2F84E4"/>
                </a:solidFill>
                <a:latin typeface="Calibri" panose="020B0604030500040204" pitchFamily="34" charset="0"/>
                <a:ea typeface="+mj-ea"/>
                <a:cs typeface="+mj-cs"/>
              </a:defRPr>
            </a:lvl1pPr>
          </a:lstStyle>
          <a:p>
            <a:pPr algn="ctr"/>
            <a:r>
              <a:rPr lang="en-US" sz="3400" dirty="0">
                <a:solidFill>
                  <a:schemeClr val="bg1"/>
                </a:solidFill>
                <a:latin typeface="F37 Ginger Pro" pitchFamily="2" charset="0"/>
              </a:rPr>
              <a:t>Tritium dispersion</a:t>
            </a:r>
          </a:p>
        </p:txBody>
      </p:sp>
      <p:sp>
        <p:nvSpPr>
          <p:cNvPr id="3" name="TextBox 2">
            <a:extLst>
              <a:ext uri="{FF2B5EF4-FFF2-40B4-BE49-F238E27FC236}">
                <a16:creationId xmlns:a16="http://schemas.microsoft.com/office/drawing/2014/main" id="{ABE3ED8B-DD1D-2733-AABA-024F3B1B05CB}"/>
              </a:ext>
            </a:extLst>
          </p:cNvPr>
          <p:cNvSpPr txBox="1"/>
          <p:nvPr/>
        </p:nvSpPr>
        <p:spPr>
          <a:xfrm>
            <a:off x="540598" y="1609534"/>
            <a:ext cx="5753522" cy="2092881"/>
          </a:xfrm>
          <a:prstGeom prst="rect">
            <a:avLst/>
          </a:prstGeom>
        </p:spPr>
        <p:txBody>
          <a:bodyPr wrap="square" rtlCol="0">
            <a:spAutoFit/>
          </a:bodyPr>
          <a:lstStyle/>
          <a:p>
            <a:pPr marL="285750" indent="-285750">
              <a:spcBef>
                <a:spcPts val="600"/>
              </a:spcBef>
              <a:spcAft>
                <a:spcPts val="600"/>
              </a:spcAft>
              <a:buFont typeface="Arial" panose="020B0604020202020204" pitchFamily="34" charset="0"/>
              <a:buChar char="•"/>
            </a:pPr>
            <a:r>
              <a:rPr lang="en-CA" sz="2000" dirty="0">
                <a:solidFill>
                  <a:srgbClr val="434343"/>
                </a:solidFill>
              </a:rPr>
              <a:t>Fictitious point source from a building at CNL</a:t>
            </a:r>
          </a:p>
          <a:p>
            <a:pPr marL="285750" indent="-285750">
              <a:spcBef>
                <a:spcPts val="600"/>
              </a:spcBef>
              <a:spcAft>
                <a:spcPts val="600"/>
              </a:spcAft>
              <a:buFont typeface="Arial" panose="020B0604020202020204" pitchFamily="34" charset="0"/>
              <a:buChar char="•"/>
            </a:pPr>
            <a:r>
              <a:rPr lang="en-CA" sz="2000" dirty="0">
                <a:solidFill>
                  <a:srgbClr val="434343"/>
                </a:solidFill>
              </a:rPr>
              <a:t>Complex terrain including dense vegetation, hills, the Ottawa river, and multiple low-rise buildings</a:t>
            </a:r>
          </a:p>
          <a:p>
            <a:pPr marL="285750" indent="-285750">
              <a:spcBef>
                <a:spcPts val="600"/>
              </a:spcBef>
              <a:spcAft>
                <a:spcPts val="600"/>
              </a:spcAft>
              <a:buFont typeface="Arial" panose="020B0604020202020204" pitchFamily="34" charset="0"/>
              <a:buChar char="•"/>
            </a:pPr>
            <a:r>
              <a:rPr lang="en-CA" sz="2000" dirty="0">
                <a:solidFill>
                  <a:srgbClr val="434343"/>
                </a:solidFill>
              </a:rPr>
              <a:t>Availability of high-quality meteorological data</a:t>
            </a:r>
          </a:p>
          <a:p>
            <a:pPr marL="285750" indent="-285750">
              <a:spcBef>
                <a:spcPts val="600"/>
              </a:spcBef>
              <a:spcAft>
                <a:spcPts val="600"/>
              </a:spcAft>
              <a:buFont typeface="Arial" panose="020B0604020202020204" pitchFamily="34" charset="0"/>
              <a:buChar char="•"/>
            </a:pPr>
            <a:r>
              <a:rPr lang="en-CA" sz="2000" dirty="0">
                <a:solidFill>
                  <a:srgbClr val="434343"/>
                </a:solidFill>
              </a:rPr>
              <a:t>Potential validation experiments in the future</a:t>
            </a:r>
          </a:p>
        </p:txBody>
      </p:sp>
      <p:sp>
        <p:nvSpPr>
          <p:cNvPr id="5" name="TextBox 4">
            <a:extLst>
              <a:ext uri="{FF2B5EF4-FFF2-40B4-BE49-F238E27FC236}">
                <a16:creationId xmlns:a16="http://schemas.microsoft.com/office/drawing/2014/main" id="{3A7AC0DB-1543-1C56-7C49-44FF9B77B26E}"/>
              </a:ext>
            </a:extLst>
          </p:cNvPr>
          <p:cNvSpPr txBox="1"/>
          <p:nvPr/>
        </p:nvSpPr>
        <p:spPr>
          <a:xfrm>
            <a:off x="6361491" y="5471065"/>
            <a:ext cx="5462812" cy="369332"/>
          </a:xfrm>
          <a:prstGeom prst="rect">
            <a:avLst/>
          </a:prstGeom>
          <a:noFill/>
        </p:spPr>
        <p:txBody>
          <a:bodyPr wrap="square">
            <a:spAutoFit/>
          </a:bodyPr>
          <a:lstStyle/>
          <a:p>
            <a:pPr algn="ctr"/>
            <a:r>
              <a:rPr lang="en-CA" b="1" dirty="0">
                <a:latin typeface="Calibri" panose="020F0502020204030204" pitchFamily="34" charset="0"/>
                <a:cs typeface="Times New Roman" panose="02020603050405020304" pitchFamily="18" charset="0"/>
              </a:rPr>
              <a:t>Chalk River site of Canadian Nuclear Laboratories (CNL)</a:t>
            </a:r>
          </a:p>
        </p:txBody>
      </p:sp>
      <p:pic>
        <p:nvPicPr>
          <p:cNvPr id="6" name="Picture 5">
            <a:extLst>
              <a:ext uri="{FF2B5EF4-FFF2-40B4-BE49-F238E27FC236}">
                <a16:creationId xmlns:a16="http://schemas.microsoft.com/office/drawing/2014/main" id="{28BB9F0E-4F41-33D7-B6F6-DBE8A06F2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120" y="965401"/>
            <a:ext cx="5753522" cy="4467053"/>
          </a:xfrm>
          <a:prstGeom prst="rect">
            <a:avLst/>
          </a:prstGeom>
        </p:spPr>
      </p:pic>
    </p:spTree>
    <p:extLst>
      <p:ext uri="{BB962C8B-B14F-4D97-AF65-F5344CB8AC3E}">
        <p14:creationId xmlns:p14="http://schemas.microsoft.com/office/powerpoint/2010/main" val="351736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0EB3A2-0270-EC6E-950F-DF4BEE00F6C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18387" y="3313122"/>
            <a:ext cx="4896000" cy="2886857"/>
          </a:xfrm>
          <a:prstGeom prst="rect">
            <a:avLst/>
          </a:prstGeom>
        </p:spPr>
      </p:pic>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normAutofit/>
          </a:bodyPr>
          <a:lstStyle/>
          <a:p>
            <a:r>
              <a:rPr lang="en-CA" dirty="0"/>
              <a:t>Meteorological Data</a:t>
            </a:r>
            <a:endParaRPr lang="en-US" dirty="0"/>
          </a:p>
        </p:txBody>
      </p:sp>
      <p:sp>
        <p:nvSpPr>
          <p:cNvPr id="14" name="Text Placeholder 2">
            <a:extLst>
              <a:ext uri="{FF2B5EF4-FFF2-40B4-BE49-F238E27FC236}">
                <a16:creationId xmlns:a16="http://schemas.microsoft.com/office/drawing/2014/main" id="{88DB70F5-608F-7344-809C-1C024D5F893F}"/>
              </a:ext>
            </a:extLst>
          </p:cNvPr>
          <p:cNvSpPr>
            <a:spLocks noGrp="1"/>
          </p:cNvSpPr>
          <p:nvPr>
            <p:ph type="body" sz="quarter" idx="4294967295"/>
          </p:nvPr>
        </p:nvSpPr>
        <p:spPr>
          <a:xfrm>
            <a:off x="518738" y="1072411"/>
            <a:ext cx="4939087" cy="2490387"/>
          </a:xfrm>
          <a:prstGeom prst="rect">
            <a:avLst/>
          </a:prstGeom>
        </p:spPr>
        <p:txBody>
          <a:bodyPr>
            <a:noAutofit/>
          </a:bodyPr>
          <a:lstStyle/>
          <a:p>
            <a:r>
              <a:rPr lang="en-CA" sz="1800" dirty="0">
                <a:latin typeface="+mn-lt"/>
              </a:rPr>
              <a:t>Data from onsite building roof </a:t>
            </a:r>
          </a:p>
          <a:p>
            <a:r>
              <a:rPr lang="en-CA" sz="1800" dirty="0">
                <a:latin typeface="+mn-lt"/>
              </a:rPr>
              <a:t>Hourly data from 2019 processed as per </a:t>
            </a:r>
            <a:r>
              <a:rPr lang="en-CA" sz="1800" dirty="0" err="1">
                <a:latin typeface="+mn-lt"/>
              </a:rPr>
              <a:t>Pasquill</a:t>
            </a:r>
            <a:r>
              <a:rPr lang="en-CA" sz="1800" dirty="0">
                <a:latin typeface="+mn-lt"/>
              </a:rPr>
              <a:t> Stability classification with simplification</a:t>
            </a:r>
          </a:p>
          <a:p>
            <a:r>
              <a:rPr lang="en-CA" sz="1800" dirty="0">
                <a:latin typeface="+mn-lt"/>
              </a:rPr>
              <a:t>Windiest conditions from each class modeled</a:t>
            </a:r>
          </a:p>
          <a:p>
            <a:pPr marL="0" indent="0">
              <a:buNone/>
            </a:pPr>
            <a:endParaRPr lang="en-CA" sz="1800" dirty="0">
              <a:latin typeface="+mn-lt"/>
            </a:endParaRPr>
          </a:p>
          <a:p>
            <a:pPr marL="0" indent="0">
              <a:buNone/>
            </a:pPr>
            <a:endParaRPr lang="en-CA" sz="1800" dirty="0">
              <a:latin typeface="+mn-lt"/>
            </a:endParaRPr>
          </a:p>
          <a:p>
            <a:pPr marL="0" indent="0">
              <a:buNone/>
            </a:pPr>
            <a:endParaRPr lang="en-CA" sz="1800" dirty="0">
              <a:latin typeface="+mn-lt"/>
            </a:endParaRPr>
          </a:p>
          <a:p>
            <a:pPr marL="0" indent="0">
              <a:buNone/>
            </a:pPr>
            <a:endParaRPr lang="en-CA" sz="1800" dirty="0">
              <a:latin typeface="+mn-lt"/>
            </a:endParaRPr>
          </a:p>
        </p:txBody>
      </p:sp>
      <p:sp>
        <p:nvSpPr>
          <p:cNvPr id="7" name="TextBox 6">
            <a:extLst>
              <a:ext uri="{FF2B5EF4-FFF2-40B4-BE49-F238E27FC236}">
                <a16:creationId xmlns:a16="http://schemas.microsoft.com/office/drawing/2014/main" id="{A3163357-7250-3C32-21E2-854DB7698BBD}"/>
              </a:ext>
            </a:extLst>
          </p:cNvPr>
          <p:cNvSpPr txBox="1"/>
          <p:nvPr/>
        </p:nvSpPr>
        <p:spPr>
          <a:xfrm flipH="1">
            <a:off x="1402670" y="2915410"/>
            <a:ext cx="3480045" cy="338554"/>
          </a:xfrm>
          <a:prstGeom prst="rect">
            <a:avLst/>
          </a:prstGeom>
        </p:spPr>
        <p:txBody>
          <a:bodyPr wrap="square" rtlCol="0">
            <a:spAutoFit/>
          </a:bodyPr>
          <a:lstStyle/>
          <a:p>
            <a:pPr marL="0" indent="0" algn="l">
              <a:lnSpc>
                <a:spcPct val="100000"/>
              </a:lnSpc>
              <a:buNone/>
            </a:pPr>
            <a:r>
              <a:rPr lang="en-CA" sz="1600" b="1" dirty="0">
                <a:solidFill>
                  <a:srgbClr val="434343"/>
                </a:solidFill>
                <a:latin typeface="F37 Ginger Pro" pitchFamily="2" charset="0"/>
              </a:rPr>
              <a:t>Wind inlet profiles (only for CFD) </a:t>
            </a:r>
          </a:p>
        </p:txBody>
      </p:sp>
      <p:sp>
        <p:nvSpPr>
          <p:cNvPr id="9" name="TextBox 8">
            <a:extLst>
              <a:ext uri="{FF2B5EF4-FFF2-40B4-BE49-F238E27FC236}">
                <a16:creationId xmlns:a16="http://schemas.microsoft.com/office/drawing/2014/main" id="{8BC25C13-EFFB-0368-EDB0-7DECC2D0E9D0}"/>
              </a:ext>
            </a:extLst>
          </p:cNvPr>
          <p:cNvSpPr txBox="1"/>
          <p:nvPr/>
        </p:nvSpPr>
        <p:spPr>
          <a:xfrm flipH="1">
            <a:off x="7376625" y="2915410"/>
            <a:ext cx="4137761" cy="338554"/>
          </a:xfrm>
          <a:prstGeom prst="rect">
            <a:avLst/>
          </a:prstGeom>
        </p:spPr>
        <p:txBody>
          <a:bodyPr wrap="square" rtlCol="0">
            <a:spAutoFit/>
          </a:bodyPr>
          <a:lstStyle/>
          <a:p>
            <a:pPr marL="0" indent="0" algn="l">
              <a:lnSpc>
                <a:spcPct val="100000"/>
              </a:lnSpc>
              <a:buNone/>
            </a:pPr>
            <a:r>
              <a:rPr lang="en-CA" sz="1600" b="1" dirty="0">
                <a:solidFill>
                  <a:srgbClr val="434343"/>
                </a:solidFill>
                <a:latin typeface="F37 Ginger Pro" pitchFamily="2" charset="0"/>
              </a:rPr>
              <a:t>Temperature inlet profiles (only for CFD)</a:t>
            </a:r>
          </a:p>
        </p:txBody>
      </p:sp>
      <p:pic>
        <p:nvPicPr>
          <p:cNvPr id="10" name="Picture 9">
            <a:extLst>
              <a:ext uri="{FF2B5EF4-FFF2-40B4-BE49-F238E27FC236}">
                <a16:creationId xmlns:a16="http://schemas.microsoft.com/office/drawing/2014/main" id="{0D0F25F7-C197-EAF2-5DE3-3F5D057ACD5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3630" y="3286951"/>
            <a:ext cx="4896000" cy="2912456"/>
          </a:xfrm>
          <a:prstGeom prst="rect">
            <a:avLst/>
          </a:prstGeom>
        </p:spPr>
      </p:pic>
      <p:graphicFrame>
        <p:nvGraphicFramePr>
          <p:cNvPr id="3" name="Table 2">
            <a:extLst>
              <a:ext uri="{FF2B5EF4-FFF2-40B4-BE49-F238E27FC236}">
                <a16:creationId xmlns:a16="http://schemas.microsoft.com/office/drawing/2014/main" id="{E53E7A86-4039-194D-6F11-6EB5CC1463DC}"/>
              </a:ext>
            </a:extLst>
          </p:cNvPr>
          <p:cNvGraphicFramePr>
            <a:graphicFrameLocks noGrp="1"/>
          </p:cNvGraphicFramePr>
          <p:nvPr>
            <p:extLst>
              <p:ext uri="{D42A27DB-BD31-4B8C-83A1-F6EECF244321}">
                <p14:modId xmlns:p14="http://schemas.microsoft.com/office/powerpoint/2010/main" val="922564365"/>
              </p:ext>
            </p:extLst>
          </p:nvPr>
        </p:nvGraphicFramePr>
        <p:xfrm>
          <a:off x="5791572" y="1087391"/>
          <a:ext cx="6250638" cy="1793733"/>
        </p:xfrm>
        <a:graphic>
          <a:graphicData uri="http://schemas.openxmlformats.org/drawingml/2006/table">
            <a:tbl>
              <a:tblPr firstRow="1" firstCol="1" bandRow="1">
                <a:tableStyleId>{5C22544A-7EE6-4342-B048-85BDC9FD1C3A}</a:tableStyleId>
              </a:tblPr>
              <a:tblGrid>
                <a:gridCol w="942975">
                  <a:extLst>
                    <a:ext uri="{9D8B030D-6E8A-4147-A177-3AD203B41FA5}">
                      <a16:colId xmlns:a16="http://schemas.microsoft.com/office/drawing/2014/main" val="3976587202"/>
                    </a:ext>
                  </a:extLst>
                </a:gridCol>
                <a:gridCol w="1161791">
                  <a:extLst>
                    <a:ext uri="{9D8B030D-6E8A-4147-A177-3AD203B41FA5}">
                      <a16:colId xmlns:a16="http://schemas.microsoft.com/office/drawing/2014/main" val="2545713499"/>
                    </a:ext>
                  </a:extLst>
                </a:gridCol>
                <a:gridCol w="1216241">
                  <a:extLst>
                    <a:ext uri="{9D8B030D-6E8A-4147-A177-3AD203B41FA5}">
                      <a16:colId xmlns:a16="http://schemas.microsoft.com/office/drawing/2014/main" val="1338516749"/>
                    </a:ext>
                  </a:extLst>
                </a:gridCol>
                <a:gridCol w="1075382">
                  <a:extLst>
                    <a:ext uri="{9D8B030D-6E8A-4147-A177-3AD203B41FA5}">
                      <a16:colId xmlns:a16="http://schemas.microsoft.com/office/drawing/2014/main" val="3564122064"/>
                    </a:ext>
                  </a:extLst>
                </a:gridCol>
                <a:gridCol w="932155">
                  <a:extLst>
                    <a:ext uri="{9D8B030D-6E8A-4147-A177-3AD203B41FA5}">
                      <a16:colId xmlns:a16="http://schemas.microsoft.com/office/drawing/2014/main" val="2788320323"/>
                    </a:ext>
                  </a:extLst>
                </a:gridCol>
                <a:gridCol w="922094">
                  <a:extLst>
                    <a:ext uri="{9D8B030D-6E8A-4147-A177-3AD203B41FA5}">
                      <a16:colId xmlns:a16="http://schemas.microsoft.com/office/drawing/2014/main" val="659342421"/>
                    </a:ext>
                  </a:extLst>
                </a:gridCol>
              </a:tblGrid>
              <a:tr h="950109">
                <a:tc>
                  <a:txBody>
                    <a:bodyPr/>
                    <a:lstStyle/>
                    <a:p>
                      <a:pPr algn="ctr">
                        <a:lnSpc>
                          <a:spcPts val="1300"/>
                        </a:lnSpc>
                      </a:pPr>
                      <a:r>
                        <a:rPr lang="en-GB" sz="1200" dirty="0">
                          <a:effectLst/>
                        </a:rPr>
                        <a:t>Stability class </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pPr>
                      <a:r>
                        <a:rPr lang="en-GB" sz="1200" dirty="0">
                          <a:effectLst/>
                        </a:rPr>
                        <a:t>Median wind speed at 30 m (m/s)</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pPr>
                      <a:r>
                        <a:rPr lang="en-GB" sz="1200" dirty="0">
                          <a:effectLst/>
                        </a:rPr>
                        <a:t>Median temperature gradient </a:t>
                      </a:r>
                      <a:endParaRPr lang="en-CA" sz="1200" dirty="0">
                        <a:effectLst/>
                      </a:endParaRPr>
                    </a:p>
                    <a:p>
                      <a:pPr algn="ctr">
                        <a:lnSpc>
                          <a:spcPts val="1300"/>
                        </a:lnSpc>
                      </a:pPr>
                      <a:r>
                        <a:rPr lang="en-GB" sz="1200" dirty="0">
                          <a:effectLst/>
                        </a:rPr>
                        <a:t>(°C/100 m)</a:t>
                      </a:r>
                      <a:endParaRPr lang="en-CA" sz="1200" dirty="0"/>
                    </a:p>
                  </a:txBody>
                  <a:tcPr marL="68580" marR="68580" marT="0" marB="0" anchor="ctr"/>
                </a:tc>
                <a:tc>
                  <a:txBody>
                    <a:bodyPr/>
                    <a:lstStyle/>
                    <a:p>
                      <a:pPr algn="ctr">
                        <a:lnSpc>
                          <a:spcPts val="1300"/>
                        </a:lnSpc>
                      </a:pPr>
                      <a:r>
                        <a:rPr lang="en-GB" sz="1200" dirty="0">
                          <a:effectLst/>
                        </a:rPr>
                        <a:t>Wind speed at 10 m (m/s)</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ts val="1300"/>
                        </a:lnSpc>
                      </a:pPr>
                      <a:r>
                        <a:rPr lang="en-GB" sz="1200" dirty="0">
                          <a:effectLst/>
                        </a:rPr>
                        <a:t>Friction velocity (m/s)</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tx1">
                        <a:lumMod val="40000"/>
                        <a:lumOff val="60000"/>
                      </a:schemeClr>
                    </a:solidFill>
                  </a:tcPr>
                </a:tc>
                <a:tc>
                  <a:txBody>
                    <a:bodyPr/>
                    <a:lstStyle/>
                    <a:p>
                      <a:pPr algn="ctr">
                        <a:lnSpc>
                          <a:spcPts val="1300"/>
                        </a:lnSpc>
                      </a:pPr>
                      <a:r>
                        <a:rPr lang="en-GB" sz="1200" dirty="0" err="1">
                          <a:effectLst/>
                        </a:rPr>
                        <a:t>Monin</a:t>
                      </a:r>
                      <a:r>
                        <a:rPr lang="en-GB" sz="1200" dirty="0">
                          <a:effectLst/>
                        </a:rPr>
                        <a:t>-Obukhov length (m)</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tx1">
                        <a:lumMod val="40000"/>
                        <a:lumOff val="60000"/>
                      </a:schemeClr>
                    </a:solidFill>
                  </a:tcPr>
                </a:tc>
                <a:extLst>
                  <a:ext uri="{0D108BD9-81ED-4DB2-BD59-A6C34878D82A}">
                    <a16:rowId xmlns:a16="http://schemas.microsoft.com/office/drawing/2014/main" val="1025837060"/>
                  </a:ext>
                </a:extLst>
              </a:tr>
              <a:tr h="281208">
                <a:tc>
                  <a:txBody>
                    <a:bodyPr/>
                    <a:lstStyle/>
                    <a:p>
                      <a:pPr algn="l">
                        <a:lnSpc>
                          <a:spcPts val="1300"/>
                        </a:lnSpc>
                      </a:pPr>
                      <a:r>
                        <a:rPr lang="en-GB" sz="1200" dirty="0">
                          <a:effectLst/>
                        </a:rPr>
                        <a:t>B (unstable)</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pPr>
                      <a:r>
                        <a:rPr lang="en-GB" sz="1200" dirty="0">
                          <a:effectLst/>
                        </a:rPr>
                        <a:t>2.68</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pPr>
                      <a:r>
                        <a:rPr lang="en-GB" sz="1200">
                          <a:effectLst/>
                        </a:rPr>
                        <a:t>-1.9</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200" dirty="0">
                          <a:effectLst/>
                        </a:rPr>
                        <a:t>2</a:t>
                      </a:r>
                      <a:endParaRPr lang="en-CA" sz="1200" dirty="0"/>
                    </a:p>
                  </a:txBody>
                  <a:tcPr marL="68580" marR="68580" marT="0" marB="0" anchor="ctr">
                    <a:solidFill>
                      <a:schemeClr val="accent6">
                        <a:lumMod val="60000"/>
                        <a:lumOff val="40000"/>
                      </a:schemeClr>
                    </a:solidFill>
                  </a:tcPr>
                </a:tc>
                <a:tc>
                  <a:txBody>
                    <a:bodyPr/>
                    <a:lstStyle/>
                    <a:p>
                      <a:pPr algn="ctr">
                        <a:lnSpc>
                          <a:spcPts val="1300"/>
                        </a:lnSpc>
                      </a:pPr>
                      <a:r>
                        <a:rPr lang="en-GB" sz="1200" dirty="0">
                          <a:effectLst/>
                        </a:rPr>
                        <a:t>0.388</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tx1">
                        <a:lumMod val="40000"/>
                        <a:lumOff val="60000"/>
                      </a:schemeClr>
                    </a:solidFill>
                  </a:tcPr>
                </a:tc>
                <a:tc>
                  <a:txBody>
                    <a:bodyPr/>
                    <a:lstStyle/>
                    <a:p>
                      <a:pPr algn="ctr">
                        <a:lnSpc>
                          <a:spcPts val="1300"/>
                        </a:lnSpc>
                      </a:pPr>
                      <a:r>
                        <a:rPr lang="en-GB" sz="1200" dirty="0">
                          <a:effectLst/>
                        </a:rPr>
                        <a:t>-110</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tx1">
                        <a:lumMod val="40000"/>
                        <a:lumOff val="60000"/>
                      </a:schemeClr>
                    </a:solidFill>
                  </a:tcPr>
                </a:tc>
                <a:extLst>
                  <a:ext uri="{0D108BD9-81ED-4DB2-BD59-A6C34878D82A}">
                    <a16:rowId xmlns:a16="http://schemas.microsoft.com/office/drawing/2014/main" val="639886458"/>
                  </a:ext>
                </a:extLst>
              </a:tr>
              <a:tr h="281208">
                <a:tc>
                  <a:txBody>
                    <a:bodyPr/>
                    <a:lstStyle/>
                    <a:p>
                      <a:pPr algn="l">
                        <a:lnSpc>
                          <a:spcPts val="1300"/>
                        </a:lnSpc>
                      </a:pPr>
                      <a:r>
                        <a:rPr lang="en-GB" sz="1200" dirty="0">
                          <a:effectLst/>
                        </a:rPr>
                        <a:t>D (neutral)</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pPr>
                      <a:r>
                        <a:rPr lang="en-GB" sz="1200" dirty="0">
                          <a:effectLst/>
                        </a:rPr>
                        <a:t>3.16</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pPr>
                      <a:r>
                        <a:rPr lang="en-GB" sz="1200" dirty="0">
                          <a:effectLst/>
                        </a:rPr>
                        <a:t>-1.5</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200" dirty="0">
                          <a:effectLst/>
                        </a:rPr>
                        <a:t>2.2</a:t>
                      </a:r>
                      <a:endParaRPr lang="en-CA" sz="1200" dirty="0"/>
                    </a:p>
                  </a:txBody>
                  <a:tcPr marL="68580" marR="68580" marT="0" marB="0" anchor="ctr">
                    <a:solidFill>
                      <a:schemeClr val="accent6">
                        <a:lumMod val="60000"/>
                        <a:lumOff val="40000"/>
                      </a:schemeClr>
                    </a:solidFill>
                  </a:tcPr>
                </a:tc>
                <a:tc>
                  <a:txBody>
                    <a:bodyPr/>
                    <a:lstStyle/>
                    <a:p>
                      <a:pPr algn="ctr">
                        <a:lnSpc>
                          <a:spcPts val="1300"/>
                        </a:lnSpc>
                      </a:pPr>
                      <a:r>
                        <a:rPr lang="en-GB" sz="1200" dirty="0">
                          <a:effectLst/>
                        </a:rPr>
                        <a:t>0.387</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tx1">
                        <a:lumMod val="40000"/>
                        <a:lumOff val="60000"/>
                      </a:schemeClr>
                    </a:solidFill>
                  </a:tcPr>
                </a:tc>
                <a:tc>
                  <a:txBody>
                    <a:bodyPr/>
                    <a:lstStyle/>
                    <a:p>
                      <a:pPr algn="ctr">
                        <a:lnSpc>
                          <a:spcPts val="1300"/>
                        </a:lnSpc>
                      </a:pPr>
                      <a:r>
                        <a:rPr lang="en-GB" sz="1200" dirty="0">
                          <a:effectLst/>
                        </a:rPr>
                        <a:t>∞</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tx1">
                        <a:lumMod val="40000"/>
                        <a:lumOff val="60000"/>
                      </a:schemeClr>
                    </a:solidFill>
                  </a:tcPr>
                </a:tc>
                <a:extLst>
                  <a:ext uri="{0D108BD9-81ED-4DB2-BD59-A6C34878D82A}">
                    <a16:rowId xmlns:a16="http://schemas.microsoft.com/office/drawing/2014/main" val="3321156913"/>
                  </a:ext>
                </a:extLst>
              </a:tr>
              <a:tr h="281208">
                <a:tc>
                  <a:txBody>
                    <a:bodyPr/>
                    <a:lstStyle/>
                    <a:p>
                      <a:pPr algn="l">
                        <a:lnSpc>
                          <a:spcPts val="1300"/>
                        </a:lnSpc>
                      </a:pPr>
                      <a:r>
                        <a:rPr lang="en-GB" sz="1200">
                          <a:effectLst/>
                        </a:rPr>
                        <a:t>F (stable)</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pPr>
                      <a:r>
                        <a:rPr lang="en-GB" sz="1200">
                          <a:effectLst/>
                        </a:rPr>
                        <a:t>2.63</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pPr>
                      <a:r>
                        <a:rPr lang="en-GB" sz="1200" dirty="0">
                          <a:effectLst/>
                        </a:rPr>
                        <a:t>1.5</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200" dirty="0">
                          <a:effectLst/>
                        </a:rPr>
                        <a:t>1.5</a:t>
                      </a:r>
                      <a:endParaRPr lang="en-CA" sz="1200" dirty="0"/>
                    </a:p>
                  </a:txBody>
                  <a:tcPr marL="68580" marR="68580" marT="0" marB="0" anchor="ctr">
                    <a:solidFill>
                      <a:schemeClr val="accent6">
                        <a:lumMod val="60000"/>
                        <a:lumOff val="40000"/>
                      </a:schemeClr>
                    </a:solidFill>
                  </a:tcPr>
                </a:tc>
                <a:tc>
                  <a:txBody>
                    <a:bodyPr/>
                    <a:lstStyle/>
                    <a:p>
                      <a:pPr algn="ctr">
                        <a:lnSpc>
                          <a:spcPts val="1300"/>
                        </a:lnSpc>
                      </a:pPr>
                      <a:r>
                        <a:rPr lang="en-GB" sz="1200" dirty="0">
                          <a:effectLst/>
                        </a:rPr>
                        <a:t>0.201</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tx1">
                        <a:lumMod val="40000"/>
                        <a:lumOff val="60000"/>
                      </a:schemeClr>
                    </a:solidFill>
                  </a:tcPr>
                </a:tc>
                <a:tc>
                  <a:txBody>
                    <a:bodyPr/>
                    <a:lstStyle/>
                    <a:p>
                      <a:pPr algn="ctr">
                        <a:lnSpc>
                          <a:spcPts val="1300"/>
                        </a:lnSpc>
                      </a:pPr>
                      <a:r>
                        <a:rPr lang="en-GB" sz="1200" dirty="0">
                          <a:effectLst/>
                        </a:rPr>
                        <a:t>74</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tx1">
                        <a:lumMod val="40000"/>
                        <a:lumOff val="60000"/>
                      </a:schemeClr>
                    </a:solidFill>
                  </a:tcPr>
                </a:tc>
                <a:extLst>
                  <a:ext uri="{0D108BD9-81ED-4DB2-BD59-A6C34878D82A}">
                    <a16:rowId xmlns:a16="http://schemas.microsoft.com/office/drawing/2014/main" val="582077286"/>
                  </a:ext>
                </a:extLst>
              </a:tr>
            </a:tbl>
          </a:graphicData>
        </a:graphic>
      </p:graphicFrame>
      <p:sp>
        <p:nvSpPr>
          <p:cNvPr id="11" name="TextBox 10">
            <a:extLst>
              <a:ext uri="{FF2B5EF4-FFF2-40B4-BE49-F238E27FC236}">
                <a16:creationId xmlns:a16="http://schemas.microsoft.com/office/drawing/2014/main" id="{378ECFB9-24C7-137F-85EF-3A63C2F2C7F5}"/>
              </a:ext>
            </a:extLst>
          </p:cNvPr>
          <p:cNvSpPr txBox="1"/>
          <p:nvPr/>
        </p:nvSpPr>
        <p:spPr>
          <a:xfrm flipH="1">
            <a:off x="6793206" y="393775"/>
            <a:ext cx="5686147" cy="338554"/>
          </a:xfrm>
          <a:prstGeom prst="rect">
            <a:avLst/>
          </a:prstGeom>
        </p:spPr>
        <p:txBody>
          <a:bodyPr wrap="square" rtlCol="0">
            <a:spAutoFit/>
          </a:bodyPr>
          <a:lstStyle/>
          <a:p>
            <a:pPr marL="0" indent="0" algn="l">
              <a:lnSpc>
                <a:spcPct val="100000"/>
              </a:lnSpc>
              <a:buNone/>
            </a:pPr>
            <a:r>
              <a:rPr lang="en-CA" sz="1600" b="1" dirty="0">
                <a:solidFill>
                  <a:srgbClr val="434343"/>
                </a:solidFill>
                <a:latin typeface="F37 Ginger Pro" pitchFamily="2" charset="0"/>
              </a:rPr>
              <a:t>Meteorological Conditions for Simulations</a:t>
            </a:r>
          </a:p>
        </p:txBody>
      </p:sp>
      <p:sp>
        <p:nvSpPr>
          <p:cNvPr id="13" name="TextBox 12">
            <a:extLst>
              <a:ext uri="{FF2B5EF4-FFF2-40B4-BE49-F238E27FC236}">
                <a16:creationId xmlns:a16="http://schemas.microsoft.com/office/drawing/2014/main" id="{CE399AD6-7B48-1CE4-5C51-82A2B19DA38A}"/>
              </a:ext>
            </a:extLst>
          </p:cNvPr>
          <p:cNvSpPr txBox="1"/>
          <p:nvPr/>
        </p:nvSpPr>
        <p:spPr>
          <a:xfrm>
            <a:off x="9116507" y="758582"/>
            <a:ext cx="1039547" cy="276999"/>
          </a:xfrm>
          <a:prstGeom prst="rect">
            <a:avLst/>
          </a:prstGeom>
          <a:solidFill>
            <a:srgbClr val="92D050"/>
          </a:solidFill>
        </p:spPr>
        <p:txBody>
          <a:bodyPr wrap="square" rtlCol="0">
            <a:spAutoFit/>
          </a:bodyPr>
          <a:lstStyle/>
          <a:p>
            <a:pPr marL="0" indent="0" algn="ctr">
              <a:lnSpc>
                <a:spcPct val="100000"/>
              </a:lnSpc>
              <a:buNone/>
            </a:pPr>
            <a:r>
              <a:rPr lang="en-CA" sz="1200" dirty="0">
                <a:solidFill>
                  <a:srgbClr val="434343"/>
                </a:solidFill>
                <a:latin typeface="F37 Ginger Pro" pitchFamily="2" charset="0"/>
              </a:rPr>
              <a:t>RASCAL</a:t>
            </a:r>
          </a:p>
        </p:txBody>
      </p:sp>
      <p:sp>
        <p:nvSpPr>
          <p:cNvPr id="15" name="TextBox 14">
            <a:extLst>
              <a:ext uri="{FF2B5EF4-FFF2-40B4-BE49-F238E27FC236}">
                <a16:creationId xmlns:a16="http://schemas.microsoft.com/office/drawing/2014/main" id="{226E9E4A-66CD-B0F8-6203-2143489B234E}"/>
              </a:ext>
            </a:extLst>
          </p:cNvPr>
          <p:cNvSpPr txBox="1"/>
          <p:nvPr/>
        </p:nvSpPr>
        <p:spPr>
          <a:xfrm>
            <a:off x="10218198" y="758350"/>
            <a:ext cx="1824012" cy="276999"/>
          </a:xfrm>
          <a:prstGeom prst="rect">
            <a:avLst/>
          </a:prstGeom>
          <a:solidFill>
            <a:schemeClr val="tx1">
              <a:lumMod val="40000"/>
              <a:lumOff val="60000"/>
            </a:schemeClr>
          </a:solidFill>
        </p:spPr>
        <p:txBody>
          <a:bodyPr wrap="square" rtlCol="0">
            <a:spAutoFit/>
          </a:bodyPr>
          <a:lstStyle/>
          <a:p>
            <a:pPr marL="0" indent="0" algn="ctr">
              <a:lnSpc>
                <a:spcPct val="100000"/>
              </a:lnSpc>
              <a:buNone/>
            </a:pPr>
            <a:r>
              <a:rPr lang="en-CA" sz="1200" dirty="0">
                <a:solidFill>
                  <a:srgbClr val="434343"/>
                </a:solidFill>
                <a:latin typeface="F37 Ginger Pro" pitchFamily="2" charset="0"/>
              </a:rPr>
              <a:t>CFD</a:t>
            </a:r>
          </a:p>
        </p:txBody>
      </p:sp>
    </p:spTree>
    <p:extLst>
      <p:ext uri="{BB962C8B-B14F-4D97-AF65-F5344CB8AC3E}">
        <p14:creationId xmlns:p14="http://schemas.microsoft.com/office/powerpoint/2010/main" val="266248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30152"/>
            <a:ext cx="11014589" cy="643059"/>
          </a:xfrm>
        </p:spPr>
        <p:txBody>
          <a:bodyPr>
            <a:normAutofit/>
          </a:bodyPr>
          <a:lstStyle/>
          <a:p>
            <a:r>
              <a:rPr lang="en-CA" dirty="0"/>
              <a:t>Computational Domain (CFD)</a:t>
            </a:r>
            <a:endParaRPr lang="en-US" dirty="0"/>
          </a:p>
        </p:txBody>
      </p:sp>
      <p:sp>
        <p:nvSpPr>
          <p:cNvPr id="14" name="Text Placeholder 2">
            <a:extLst>
              <a:ext uri="{FF2B5EF4-FFF2-40B4-BE49-F238E27FC236}">
                <a16:creationId xmlns:a16="http://schemas.microsoft.com/office/drawing/2014/main" id="{88DB70F5-608F-7344-809C-1C024D5F893F}"/>
              </a:ext>
            </a:extLst>
          </p:cNvPr>
          <p:cNvSpPr>
            <a:spLocks noGrp="1"/>
          </p:cNvSpPr>
          <p:nvPr>
            <p:ph type="body" sz="quarter" idx="4294967295"/>
          </p:nvPr>
        </p:nvSpPr>
        <p:spPr>
          <a:xfrm>
            <a:off x="569013" y="1105833"/>
            <a:ext cx="5184087" cy="1749405"/>
          </a:xfrm>
          <a:prstGeom prst="rect">
            <a:avLst/>
          </a:prstGeom>
        </p:spPr>
        <p:txBody>
          <a:bodyPr>
            <a:noAutofit/>
          </a:bodyPr>
          <a:lstStyle/>
          <a:p>
            <a:r>
              <a:rPr lang="en-CA" sz="1800" dirty="0">
                <a:latin typeface="+mn-lt"/>
              </a:rPr>
              <a:t>CNL site geometry and terrain from aerial scans</a:t>
            </a:r>
          </a:p>
          <a:p>
            <a:r>
              <a:rPr lang="en-CA" sz="1800" dirty="0">
                <a:latin typeface="+mn-lt"/>
              </a:rPr>
              <a:t>Point source surrounded by occupied buildings and hilly terrain in the near vicinity</a:t>
            </a:r>
          </a:p>
          <a:p>
            <a:r>
              <a:rPr lang="en-CA" sz="1800" dirty="0">
                <a:latin typeface="+mn-lt"/>
              </a:rPr>
              <a:t>Lateral extents of domain according to </a:t>
            </a:r>
            <a:r>
              <a:rPr lang="en-CA" sz="1800" dirty="0" err="1">
                <a:latin typeface="+mn-lt"/>
              </a:rPr>
              <a:t>Blocken</a:t>
            </a:r>
            <a:r>
              <a:rPr lang="en-CA" sz="1800" dirty="0">
                <a:latin typeface="+mn-lt"/>
              </a:rPr>
              <a:t> [5]</a:t>
            </a:r>
          </a:p>
          <a:p>
            <a:pPr marL="0" indent="0">
              <a:buNone/>
            </a:pPr>
            <a:endParaRPr lang="en-CA" sz="1800" dirty="0">
              <a:latin typeface="+mn-lt"/>
            </a:endParaRPr>
          </a:p>
          <a:p>
            <a:pPr marL="0" indent="0">
              <a:buNone/>
            </a:pPr>
            <a:endParaRPr lang="en-CA" sz="1800" dirty="0">
              <a:latin typeface="+mn-lt"/>
            </a:endParaRPr>
          </a:p>
          <a:p>
            <a:pPr marL="0" indent="0">
              <a:buNone/>
            </a:pPr>
            <a:endParaRPr lang="en-CA" sz="18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922" y="1105833"/>
            <a:ext cx="4808847" cy="2429894"/>
          </a:xfrm>
          <a:prstGeom prst="rect">
            <a:avLst/>
          </a:prstGeom>
        </p:spPr>
      </p:pic>
      <p:sp>
        <p:nvSpPr>
          <p:cNvPr id="11" name="TextBox 10"/>
          <p:cNvSpPr txBox="1"/>
          <p:nvPr/>
        </p:nvSpPr>
        <p:spPr>
          <a:xfrm flipH="1">
            <a:off x="7038975" y="630400"/>
            <a:ext cx="3617099" cy="338554"/>
          </a:xfrm>
          <a:prstGeom prst="rect">
            <a:avLst/>
          </a:prstGeom>
        </p:spPr>
        <p:txBody>
          <a:bodyPr wrap="square" rtlCol="0">
            <a:spAutoFit/>
          </a:bodyPr>
          <a:lstStyle/>
          <a:p>
            <a:pPr marL="0" indent="0" algn="l">
              <a:lnSpc>
                <a:spcPct val="100000"/>
              </a:lnSpc>
              <a:buNone/>
            </a:pPr>
            <a:r>
              <a:rPr lang="en-CA" sz="1600" b="1" dirty="0">
                <a:solidFill>
                  <a:srgbClr val="434343"/>
                </a:solidFill>
                <a:latin typeface="F37 Ginger Pro" pitchFamily="2" charset="0"/>
              </a:rPr>
              <a:t>CFD model of buildings and terrain</a:t>
            </a:r>
          </a:p>
        </p:txBody>
      </p:sp>
      <p:pic>
        <p:nvPicPr>
          <p:cNvPr id="3" name="Picture 2">
            <a:extLst>
              <a:ext uri="{FF2B5EF4-FFF2-40B4-BE49-F238E27FC236}">
                <a16:creationId xmlns:a16="http://schemas.microsoft.com/office/drawing/2014/main" id="{968F74B3-6D24-271B-2F1F-3FD6705E58FD}"/>
              </a:ext>
            </a:extLst>
          </p:cNvPr>
          <p:cNvPicPr>
            <a:picLocks noChangeAspect="1"/>
          </p:cNvPicPr>
          <p:nvPr/>
        </p:nvPicPr>
        <p:blipFill>
          <a:blip r:embed="rId4"/>
          <a:stretch>
            <a:fillRect/>
          </a:stretch>
        </p:blipFill>
        <p:spPr>
          <a:xfrm>
            <a:off x="388038" y="2688665"/>
            <a:ext cx="6525884" cy="3200179"/>
          </a:xfrm>
          <a:prstGeom prst="rect">
            <a:avLst/>
          </a:prstGeom>
        </p:spPr>
      </p:pic>
      <p:sp>
        <p:nvSpPr>
          <p:cNvPr id="7" name="TextBox 6"/>
          <p:cNvSpPr txBox="1"/>
          <p:nvPr/>
        </p:nvSpPr>
        <p:spPr>
          <a:xfrm flipH="1">
            <a:off x="4555385" y="5267466"/>
            <a:ext cx="1409986" cy="338554"/>
          </a:xfrm>
          <a:prstGeom prst="rect">
            <a:avLst/>
          </a:prstGeom>
        </p:spPr>
        <p:txBody>
          <a:bodyPr wrap="square" rtlCol="0">
            <a:spAutoFit/>
          </a:bodyPr>
          <a:lstStyle/>
          <a:p>
            <a:pPr marL="0" indent="0" algn="l">
              <a:lnSpc>
                <a:spcPct val="100000"/>
              </a:lnSpc>
              <a:buNone/>
            </a:pPr>
            <a:r>
              <a:rPr lang="en-CA" sz="1600" dirty="0" err="1">
                <a:solidFill>
                  <a:srgbClr val="434343"/>
                </a:solidFill>
                <a:latin typeface="F37 Ginger Pro" pitchFamily="2" charset="0"/>
              </a:rPr>
              <a:t>H</a:t>
            </a:r>
            <a:r>
              <a:rPr lang="en-CA" sz="1600" baseline="-25000" dirty="0" err="1">
                <a:solidFill>
                  <a:srgbClr val="434343"/>
                </a:solidFill>
                <a:latin typeface="F37 Ginger Pro" pitchFamily="2" charset="0"/>
              </a:rPr>
              <a:t>max</a:t>
            </a:r>
            <a:r>
              <a:rPr lang="en-CA" sz="1600" dirty="0">
                <a:solidFill>
                  <a:srgbClr val="434343"/>
                </a:solidFill>
                <a:latin typeface="F37 Ginger Pro" pitchFamily="2" charset="0"/>
              </a:rPr>
              <a:t> = 25 m </a:t>
            </a:r>
          </a:p>
        </p:txBody>
      </p:sp>
      <p:sp>
        <p:nvSpPr>
          <p:cNvPr id="4" name="Text Placeholder 2">
            <a:extLst>
              <a:ext uri="{FF2B5EF4-FFF2-40B4-BE49-F238E27FC236}">
                <a16:creationId xmlns:a16="http://schemas.microsoft.com/office/drawing/2014/main" id="{443CD459-25F4-5435-0024-977F0435145D}"/>
              </a:ext>
            </a:extLst>
          </p:cNvPr>
          <p:cNvSpPr txBox="1">
            <a:spLocks/>
          </p:cNvSpPr>
          <p:nvPr/>
        </p:nvSpPr>
        <p:spPr>
          <a:xfrm>
            <a:off x="6996443" y="4418846"/>
            <a:ext cx="5184087" cy="174940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latin typeface="+mn-lt"/>
              </a:rPr>
              <a:t>Steady RANS using segregated form</a:t>
            </a:r>
          </a:p>
          <a:p>
            <a:r>
              <a:rPr lang="en-CA" sz="1800" dirty="0">
                <a:latin typeface="+mn-lt"/>
              </a:rPr>
              <a:t>Realizable k-</a:t>
            </a:r>
            <a:r>
              <a:rPr lang="en-CA" sz="1800" dirty="0">
                <a:latin typeface="Symbol" panose="05050102010706020507" pitchFamily="18" charset="2"/>
              </a:rPr>
              <a:t>e </a:t>
            </a:r>
            <a:r>
              <a:rPr lang="en-CA" sz="1800" dirty="0">
                <a:latin typeface="+mn-lt"/>
              </a:rPr>
              <a:t>two layer turbulence model </a:t>
            </a:r>
            <a:endParaRPr lang="en-CA" sz="1800" dirty="0">
              <a:latin typeface="Symbol" panose="05050102010706020507" pitchFamily="18" charset="2"/>
            </a:endParaRPr>
          </a:p>
          <a:p>
            <a:r>
              <a:rPr lang="en-CA" sz="1800" dirty="0" err="1">
                <a:latin typeface="+mn-lt"/>
              </a:rPr>
              <a:t>Boussinesq</a:t>
            </a:r>
            <a:r>
              <a:rPr lang="en-CA" sz="1800" dirty="0">
                <a:latin typeface="+mn-lt"/>
              </a:rPr>
              <a:t> assumption for buoyancy</a:t>
            </a:r>
          </a:p>
          <a:p>
            <a:r>
              <a:rPr lang="en-CA" sz="1800" dirty="0">
                <a:latin typeface="+mn-lt"/>
              </a:rPr>
              <a:t>Passive scalar model for radionuclides</a:t>
            </a:r>
          </a:p>
          <a:p>
            <a:pPr marL="0" indent="0">
              <a:buFont typeface="Arial" panose="020B0604020202020204" pitchFamily="34" charset="0"/>
              <a:buNone/>
            </a:pPr>
            <a:endParaRPr lang="en-CA" sz="1800" dirty="0">
              <a:latin typeface="+mn-lt"/>
            </a:endParaRPr>
          </a:p>
          <a:p>
            <a:pPr marL="0" indent="0">
              <a:buFont typeface="Arial" panose="020B0604020202020204" pitchFamily="34" charset="0"/>
              <a:buNone/>
            </a:pPr>
            <a:endParaRPr lang="en-CA" sz="1800" dirty="0">
              <a:latin typeface="+mn-lt"/>
            </a:endParaRPr>
          </a:p>
          <a:p>
            <a:pPr marL="0" indent="0">
              <a:buFont typeface="Arial" panose="020B0604020202020204" pitchFamily="34" charset="0"/>
              <a:buNone/>
            </a:pPr>
            <a:endParaRPr lang="en-CA" sz="1800" dirty="0">
              <a:latin typeface="+mn-lt"/>
            </a:endParaRPr>
          </a:p>
        </p:txBody>
      </p:sp>
      <p:sp>
        <p:nvSpPr>
          <p:cNvPr id="8" name="TextBox 7">
            <a:extLst>
              <a:ext uri="{FF2B5EF4-FFF2-40B4-BE49-F238E27FC236}">
                <a16:creationId xmlns:a16="http://schemas.microsoft.com/office/drawing/2014/main" id="{D1A87CC7-A846-FFB3-5FBB-9B61428A693C}"/>
              </a:ext>
            </a:extLst>
          </p:cNvPr>
          <p:cNvSpPr txBox="1"/>
          <p:nvPr/>
        </p:nvSpPr>
        <p:spPr>
          <a:xfrm flipH="1">
            <a:off x="7053150" y="4080292"/>
            <a:ext cx="3617099" cy="338554"/>
          </a:xfrm>
          <a:prstGeom prst="rect">
            <a:avLst/>
          </a:prstGeom>
        </p:spPr>
        <p:txBody>
          <a:bodyPr wrap="square" rtlCol="0">
            <a:spAutoFit/>
          </a:bodyPr>
          <a:lstStyle/>
          <a:p>
            <a:pPr marL="0" indent="0" algn="l">
              <a:lnSpc>
                <a:spcPct val="100000"/>
              </a:lnSpc>
              <a:buNone/>
            </a:pPr>
            <a:r>
              <a:rPr lang="en-CA" sz="1600" b="1" u="sng" dirty="0">
                <a:solidFill>
                  <a:srgbClr val="434343"/>
                </a:solidFill>
                <a:latin typeface="F37 Ginger Pro" pitchFamily="2" charset="0"/>
              </a:rPr>
              <a:t>Numerical Method</a:t>
            </a:r>
          </a:p>
        </p:txBody>
      </p:sp>
      <p:cxnSp>
        <p:nvCxnSpPr>
          <p:cNvPr id="9" name="Straight Arrow Connector 8">
            <a:extLst>
              <a:ext uri="{FF2B5EF4-FFF2-40B4-BE49-F238E27FC236}">
                <a16:creationId xmlns:a16="http://schemas.microsoft.com/office/drawing/2014/main" id="{5E8B26DD-0A2C-9AF7-5C6E-393275C96C08}"/>
              </a:ext>
            </a:extLst>
          </p:cNvPr>
          <p:cNvCxnSpPr>
            <a:cxnSpLocks/>
          </p:cNvCxnSpPr>
          <p:nvPr/>
        </p:nvCxnSpPr>
        <p:spPr>
          <a:xfrm>
            <a:off x="11642828" y="2001398"/>
            <a:ext cx="151031" cy="1712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4FF240D-B0E7-197A-F2BE-DEDCAD8B59A9}"/>
              </a:ext>
            </a:extLst>
          </p:cNvPr>
          <p:cNvSpPr txBox="1"/>
          <p:nvPr/>
        </p:nvSpPr>
        <p:spPr>
          <a:xfrm rot="19191315" flipH="1">
            <a:off x="11672027" y="2110700"/>
            <a:ext cx="341744" cy="276999"/>
          </a:xfrm>
          <a:prstGeom prst="rect">
            <a:avLst/>
          </a:prstGeom>
        </p:spPr>
        <p:txBody>
          <a:bodyPr wrap="square" rtlCol="0">
            <a:spAutoFit/>
          </a:bodyPr>
          <a:lstStyle/>
          <a:p>
            <a:pPr marL="0" indent="0" algn="l">
              <a:lnSpc>
                <a:spcPct val="100000"/>
              </a:lnSpc>
              <a:buNone/>
            </a:pPr>
            <a:r>
              <a:rPr lang="en-CA" sz="1200" b="1" dirty="0">
                <a:solidFill>
                  <a:srgbClr val="434343"/>
                </a:solidFill>
                <a:latin typeface="F37 Ginger Pro" pitchFamily="2" charset="0"/>
              </a:rPr>
              <a:t>N</a:t>
            </a:r>
          </a:p>
        </p:txBody>
      </p:sp>
      <p:cxnSp>
        <p:nvCxnSpPr>
          <p:cNvPr id="13" name="Straight Arrow Connector 12">
            <a:extLst>
              <a:ext uri="{FF2B5EF4-FFF2-40B4-BE49-F238E27FC236}">
                <a16:creationId xmlns:a16="http://schemas.microsoft.com/office/drawing/2014/main" id="{CA5CA9E3-6126-85DB-E043-23EAB6F2CA49}"/>
              </a:ext>
            </a:extLst>
          </p:cNvPr>
          <p:cNvCxnSpPr>
            <a:cxnSpLocks/>
          </p:cNvCxnSpPr>
          <p:nvPr/>
        </p:nvCxnSpPr>
        <p:spPr>
          <a:xfrm flipV="1">
            <a:off x="1440832" y="4438070"/>
            <a:ext cx="870137" cy="13733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4479AFB-43CF-CB22-DD37-CD2704ABC70F}"/>
              </a:ext>
            </a:extLst>
          </p:cNvPr>
          <p:cNvSpPr/>
          <p:nvPr/>
        </p:nvSpPr>
        <p:spPr>
          <a:xfrm>
            <a:off x="2346354" y="4303683"/>
            <a:ext cx="71021" cy="9765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27E8D9C2-2AD2-67D0-03DC-06B26BA0B65E}"/>
              </a:ext>
            </a:extLst>
          </p:cNvPr>
          <p:cNvSpPr txBox="1"/>
          <p:nvPr/>
        </p:nvSpPr>
        <p:spPr>
          <a:xfrm>
            <a:off x="388038" y="5811434"/>
            <a:ext cx="2379215" cy="369332"/>
          </a:xfrm>
          <a:prstGeom prst="rect">
            <a:avLst/>
          </a:prstGeom>
          <a:noFill/>
        </p:spPr>
        <p:txBody>
          <a:bodyPr wrap="square" rtlCol="0">
            <a:spAutoFit/>
          </a:bodyPr>
          <a:lstStyle/>
          <a:p>
            <a:r>
              <a:rPr lang="en-CA" dirty="0">
                <a:solidFill>
                  <a:srgbClr val="FF0000"/>
                </a:solidFill>
              </a:rPr>
              <a:t>Fictitious point source</a:t>
            </a:r>
          </a:p>
        </p:txBody>
      </p:sp>
      <p:sp>
        <p:nvSpPr>
          <p:cNvPr id="23" name="Oval 22">
            <a:extLst>
              <a:ext uri="{FF2B5EF4-FFF2-40B4-BE49-F238E27FC236}">
                <a16:creationId xmlns:a16="http://schemas.microsoft.com/office/drawing/2014/main" id="{83F17734-9EA1-4E42-C42C-2630626827DB}"/>
              </a:ext>
            </a:extLst>
          </p:cNvPr>
          <p:cNvSpPr/>
          <p:nvPr/>
        </p:nvSpPr>
        <p:spPr>
          <a:xfrm>
            <a:off x="9282834" y="2151545"/>
            <a:ext cx="71021" cy="9765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7414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30152"/>
            <a:ext cx="11014589" cy="643059"/>
          </a:xfrm>
        </p:spPr>
        <p:txBody>
          <a:bodyPr>
            <a:normAutofit/>
          </a:bodyPr>
          <a:lstStyle/>
          <a:p>
            <a:r>
              <a:rPr lang="en-CA" dirty="0"/>
              <a:t>Benchmarking Parameter</a:t>
            </a:r>
            <a:endParaRPr lang="en-US" dirty="0"/>
          </a:p>
        </p:txBody>
      </p:sp>
      <mc:AlternateContent xmlns:mc="http://schemas.openxmlformats.org/markup-compatibility/2006" xmlns:a14="http://schemas.microsoft.com/office/drawing/2010/main">
        <mc:Choice Requires="a14">
          <p:sp>
            <p:nvSpPr>
              <p:cNvPr id="14" name="Text Placeholder 2">
                <a:extLst>
                  <a:ext uri="{FF2B5EF4-FFF2-40B4-BE49-F238E27FC236}">
                    <a16:creationId xmlns:a16="http://schemas.microsoft.com/office/drawing/2014/main" id="{88DB70F5-608F-7344-809C-1C024D5F893F}"/>
                  </a:ext>
                </a:extLst>
              </p:cNvPr>
              <p:cNvSpPr>
                <a:spLocks noGrp="1"/>
              </p:cNvSpPr>
              <p:nvPr>
                <p:ph type="body" sz="quarter" idx="4294967295"/>
              </p:nvPr>
            </p:nvSpPr>
            <p:spPr>
              <a:xfrm>
                <a:off x="569013" y="1105833"/>
                <a:ext cx="10581340" cy="1104707"/>
              </a:xfrm>
              <a:prstGeom prst="rect">
                <a:avLst/>
              </a:prstGeom>
            </p:spPr>
            <p:txBody>
              <a:bodyPr>
                <a:noAutofit/>
              </a:bodyPr>
              <a:lstStyle/>
              <a:p>
                <a:r>
                  <a:rPr lang="en-CA" sz="1800" dirty="0">
                    <a:latin typeface="+mn-lt"/>
                  </a:rPr>
                  <a:t>Atmospheric dispersion factor, </a:t>
                </a:r>
                <a14:m>
                  <m:oMath xmlns:m="http://schemas.openxmlformats.org/officeDocument/2006/math">
                    <m:f>
                      <m:fPr>
                        <m:type m:val="lin"/>
                        <m:ctrlPr>
                          <a:rPr lang="en-CA" sz="1200" i="1" smtClean="0">
                            <a:effectLst/>
                            <a:latin typeface="Cambria Math" panose="020405030504060302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𝜒</m:t>
                        </m:r>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𝑄</m:t>
                        </m:r>
                      </m:den>
                    </m:f>
                  </m:oMath>
                </a14:m>
                <a:r>
                  <a:rPr lang="en-GB" sz="1800" dirty="0">
                    <a:effectLst/>
                    <a:latin typeface="Times New Roman" panose="02020603050405020304" pitchFamily="18" charset="0"/>
                    <a:ea typeface="Times New Roman" panose="02020603050405020304" pitchFamily="18" charset="0"/>
                  </a:rPr>
                  <a:t> </a:t>
                </a:r>
                <a:r>
                  <a:rPr lang="en-CA" sz="1800" dirty="0">
                    <a:latin typeface="+mn-lt"/>
                  </a:rPr>
                  <a:t>(s/m</a:t>
                </a:r>
                <a:r>
                  <a:rPr lang="en-CA" sz="1800" baseline="30000" dirty="0">
                    <a:latin typeface="+mn-lt"/>
                  </a:rPr>
                  <a:t>3</a:t>
                </a:r>
                <a:r>
                  <a:rPr lang="en-CA" sz="1800" dirty="0">
                    <a:latin typeface="+mn-lt"/>
                  </a:rPr>
                  <a:t>), at 1 m above ground from the two approaches are compared</a:t>
                </a:r>
              </a:p>
              <a:p>
                <a:r>
                  <a:rPr lang="en-GB" sz="1800" dirty="0">
                    <a:latin typeface="+mn-lt"/>
                    <a:ea typeface="Times New Roman" panose="02020603050405020304" pitchFamily="18" charset="0"/>
                  </a:rPr>
                  <a:t>C</a:t>
                </a:r>
                <a:r>
                  <a:rPr lang="en-GB" sz="1800" dirty="0">
                    <a:effectLst/>
                    <a:latin typeface="+mn-lt"/>
                    <a:ea typeface="Times New Roman" panose="02020603050405020304" pitchFamily="18" charset="0"/>
                  </a:rPr>
                  <a:t>oncentration of a pollutant,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𝜒</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1800" dirty="0">
                    <a:effectLst/>
                    <a:latin typeface="+mn-lt"/>
                    <a:ea typeface="Times New Roman" panose="02020603050405020304" pitchFamily="18" charset="0"/>
                  </a:rPr>
                  <a:t>(kg/m</a:t>
                </a:r>
                <a:r>
                  <a:rPr lang="en-GB" sz="1800" baseline="30000" dirty="0">
                    <a:effectLst/>
                    <a:latin typeface="+mn-lt"/>
                    <a:ea typeface="Times New Roman" panose="02020603050405020304" pitchFamily="18" charset="0"/>
                  </a:rPr>
                  <a:t>3</a:t>
                </a:r>
                <a:r>
                  <a:rPr lang="en-GB" sz="1800" dirty="0">
                    <a:effectLst/>
                    <a:latin typeface="+mn-lt"/>
                    <a:ea typeface="Times New Roman" panose="02020603050405020304" pitchFamily="18" charset="0"/>
                  </a:rPr>
                  <a:t> or </a:t>
                </a:r>
                <a:r>
                  <a:rPr lang="en-GB" sz="1800" dirty="0" err="1">
                    <a:effectLst/>
                    <a:latin typeface="+mn-lt"/>
                    <a:ea typeface="Times New Roman" panose="02020603050405020304" pitchFamily="18" charset="0"/>
                  </a:rPr>
                  <a:t>Bq</a:t>
                </a:r>
                <a:r>
                  <a:rPr lang="en-GB" sz="1800" dirty="0">
                    <a:effectLst/>
                    <a:latin typeface="+mn-lt"/>
                    <a:ea typeface="Times New Roman" panose="02020603050405020304" pitchFamily="18" charset="0"/>
                  </a:rPr>
                  <a:t>/m</a:t>
                </a:r>
                <a:r>
                  <a:rPr lang="en-GB" sz="1800" baseline="30000" dirty="0">
                    <a:effectLst/>
                    <a:latin typeface="+mn-lt"/>
                    <a:ea typeface="Times New Roman" panose="02020603050405020304" pitchFamily="18" charset="0"/>
                  </a:rPr>
                  <a:t>3</a:t>
                </a:r>
                <a:r>
                  <a:rPr lang="en-GB" sz="1800" dirty="0">
                    <a:effectLst/>
                    <a:latin typeface="+mn-lt"/>
                    <a:ea typeface="Times New Roman" panose="02020603050405020304" pitchFamily="18" charset="0"/>
                  </a:rPr>
                  <a:t>), at a downwind location is normalized by the release rate,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𝑄</m:t>
                    </m:r>
                  </m:oMath>
                </a14:m>
                <a:r>
                  <a:rPr lang="en-GB" sz="1800" dirty="0">
                    <a:effectLst/>
                    <a:latin typeface="+mn-lt"/>
                    <a:ea typeface="Times New Roman" panose="02020603050405020304" pitchFamily="18" charset="0"/>
                  </a:rPr>
                  <a:t> (kg/s or </a:t>
                </a:r>
                <a:r>
                  <a:rPr lang="en-GB" sz="1800" dirty="0" err="1">
                    <a:effectLst/>
                    <a:latin typeface="+mn-lt"/>
                    <a:ea typeface="Times New Roman" panose="02020603050405020304" pitchFamily="18" charset="0"/>
                  </a:rPr>
                  <a:t>Bq</a:t>
                </a:r>
                <a:r>
                  <a:rPr lang="en-GB" sz="1800" dirty="0">
                    <a:effectLst/>
                    <a:latin typeface="+mn-lt"/>
                    <a:ea typeface="Times New Roman" panose="02020603050405020304" pitchFamily="18" charset="0"/>
                  </a:rPr>
                  <a:t>/s), to make concentration independent of the source release rate</a:t>
                </a:r>
                <a:endParaRPr lang="en-CA" sz="1800" dirty="0">
                  <a:latin typeface="+mn-lt"/>
                </a:endParaRPr>
              </a:p>
              <a:p>
                <a:pPr marL="0" indent="0">
                  <a:buNone/>
                </a:pPr>
                <a:endParaRPr lang="en-CA" sz="1800" dirty="0">
                  <a:latin typeface="+mn-lt"/>
                </a:endParaRPr>
              </a:p>
            </p:txBody>
          </p:sp>
        </mc:Choice>
        <mc:Fallback xmlns="">
          <p:sp>
            <p:nvSpPr>
              <p:cNvPr id="14" name="Text Placeholder 2">
                <a:extLst>
                  <a:ext uri="{FF2B5EF4-FFF2-40B4-BE49-F238E27FC236}">
                    <a16:creationId xmlns:a16="http://schemas.microsoft.com/office/drawing/2014/main" id="{88DB70F5-608F-7344-809C-1C024D5F893F}"/>
                  </a:ext>
                </a:extLst>
              </p:cNvPr>
              <p:cNvSpPr>
                <a:spLocks noGrp="1" noRot="1" noChangeAspect="1" noMove="1" noResize="1" noEditPoints="1" noAdjustHandles="1" noChangeArrowheads="1" noChangeShapeType="1" noTextEdit="1"/>
              </p:cNvSpPr>
              <p:nvPr>
                <p:ph type="body" sz="quarter" idx="4294967295"/>
              </p:nvPr>
            </p:nvSpPr>
            <p:spPr>
              <a:xfrm>
                <a:off x="569013" y="1105833"/>
                <a:ext cx="10581340" cy="1104707"/>
              </a:xfrm>
              <a:prstGeom prst="rect">
                <a:avLst/>
              </a:prstGeom>
              <a:blipFill>
                <a:blip r:embed="rId3"/>
                <a:stretch>
                  <a:fillRect l="-346" t="-17033" b="-27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443CD459-25F4-5435-0024-977F0435145D}"/>
                  </a:ext>
                </a:extLst>
              </p:cNvPr>
              <p:cNvSpPr txBox="1">
                <a:spLocks/>
              </p:cNvSpPr>
              <p:nvPr/>
            </p:nvSpPr>
            <p:spPr>
              <a:xfrm>
                <a:off x="591922" y="3797267"/>
                <a:ext cx="4867610" cy="13432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sSub>
                      <m:sSubPr>
                        <m:ctrlPr>
                          <a:rPr lang="en-CA" sz="1800" i="1" smtClean="0">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𝜒</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oMath>
                </a14:m>
                <a:r>
                  <a:rPr lang="en-GB" sz="1800" dirty="0">
                    <a:effectLst/>
                    <a:latin typeface="+mn-lt"/>
                    <a:ea typeface="Times New Roman" panose="02020603050405020304" pitchFamily="18" charset="0"/>
                  </a:rPr>
                  <a:t> is  source concentration (1 </a:t>
                </a:r>
                <a:r>
                  <a:rPr lang="en-GB" sz="1800" dirty="0" err="1">
                    <a:effectLst/>
                    <a:latin typeface="+mn-lt"/>
                    <a:ea typeface="Times New Roman" panose="02020603050405020304" pitchFamily="18" charset="0"/>
                  </a:rPr>
                  <a:t>acu</a:t>
                </a:r>
                <a:r>
                  <a:rPr lang="en-GB" sz="1800" dirty="0">
                    <a:effectLst/>
                    <a:latin typeface="+mn-lt"/>
                    <a:ea typeface="Times New Roman" panose="02020603050405020304" pitchFamily="18" charset="0"/>
                  </a:rPr>
                  <a:t>)</a:t>
                </a:r>
              </a:p>
              <a:p>
                <a:pPr marL="0" indent="0">
                  <a:buNone/>
                </a:pPr>
                <a14:m>
                  <m:oMath xmlns:m="http://schemas.openxmlformats.org/officeDocument/2006/math">
                    <m:acc>
                      <m:accPr>
                        <m:chr m:val="̇"/>
                        <m:ctrlPr>
                          <a:rPr lang="en-CA" sz="1800" i="1">
                            <a:effectLst/>
                            <a:latin typeface="Cambria Math" panose="020405030504060302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m:t>
                        </m:r>
                      </m:e>
                    </m:acc>
                  </m:oMath>
                </a14:m>
                <a:r>
                  <a:rPr lang="en-GB" sz="1800" dirty="0">
                    <a:effectLst/>
                    <a:latin typeface="+mn-lt"/>
                    <a:ea typeface="Times New Roman" panose="02020603050405020304" pitchFamily="18" charset="0"/>
                  </a:rPr>
                  <a:t> is the release rate (0.1 kg/s)</a:t>
                </a:r>
              </a:p>
              <a:p>
                <a:pPr marL="0" indent="0">
                  <a:buNone/>
                </a:pPr>
                <a14:m>
                  <m:oMath xmlns:m="http://schemas.openxmlformats.org/officeDocument/2006/math">
                    <m:sSub>
                      <m:sSubPr>
                        <m:ctrlPr>
                          <a:rPr lang="en-CA" sz="1800" i="1" smtClean="0">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𝜌</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𝑎</m:t>
                        </m:r>
                      </m:sub>
                    </m:sSub>
                  </m:oMath>
                </a14:m>
                <a:r>
                  <a:rPr lang="en-GB" sz="1800" dirty="0">
                    <a:effectLst/>
                    <a:latin typeface="+mn-lt"/>
                    <a:ea typeface="Times New Roman" panose="02020603050405020304" pitchFamily="18" charset="0"/>
                  </a:rPr>
                  <a:t> is air density (1.23 kg/m</a:t>
                </a:r>
                <a:r>
                  <a:rPr lang="en-GB" sz="1800" baseline="30000" dirty="0">
                    <a:effectLst/>
                    <a:latin typeface="+mn-lt"/>
                    <a:ea typeface="Times New Roman" panose="02020603050405020304" pitchFamily="18" charset="0"/>
                  </a:rPr>
                  <a:t>3</a:t>
                </a:r>
                <a:r>
                  <a:rPr lang="en-GB" sz="1800" dirty="0">
                    <a:effectLst/>
                    <a:latin typeface="+mn-lt"/>
                    <a:ea typeface="Times New Roman" panose="02020603050405020304" pitchFamily="18" charset="0"/>
                  </a:rPr>
                  <a:t>)</a:t>
                </a:r>
                <a:endParaRPr lang="en-CA" sz="1800" dirty="0">
                  <a:latin typeface="+mn-lt"/>
                </a:endParaRPr>
              </a:p>
              <a:p>
                <a:pPr marL="0" indent="0">
                  <a:buFont typeface="Arial" panose="020B0604020202020204" pitchFamily="34" charset="0"/>
                  <a:buNone/>
                </a:pPr>
                <a:endParaRPr lang="en-CA" sz="1800" dirty="0">
                  <a:latin typeface="+mn-lt"/>
                </a:endParaRPr>
              </a:p>
              <a:p>
                <a:pPr marL="0" indent="0">
                  <a:buFont typeface="Arial" panose="020B0604020202020204" pitchFamily="34" charset="0"/>
                  <a:buNone/>
                </a:pPr>
                <a:endParaRPr lang="en-CA" sz="1800" dirty="0">
                  <a:latin typeface="+mn-lt"/>
                </a:endParaRPr>
              </a:p>
            </p:txBody>
          </p:sp>
        </mc:Choice>
        <mc:Fallback xmlns="">
          <p:sp>
            <p:nvSpPr>
              <p:cNvPr id="4" name="Text Placeholder 2">
                <a:extLst>
                  <a:ext uri="{FF2B5EF4-FFF2-40B4-BE49-F238E27FC236}">
                    <a16:creationId xmlns:a16="http://schemas.microsoft.com/office/drawing/2014/main" id="{443CD459-25F4-5435-0024-977F0435145D}"/>
                  </a:ext>
                </a:extLst>
              </p:cNvPr>
              <p:cNvSpPr txBox="1">
                <a:spLocks noRot="1" noChangeAspect="1" noMove="1" noResize="1" noEditPoints="1" noAdjustHandles="1" noChangeArrowheads="1" noChangeShapeType="1" noTextEdit="1"/>
              </p:cNvSpPr>
              <p:nvPr/>
            </p:nvSpPr>
            <p:spPr>
              <a:xfrm>
                <a:off x="591922" y="3797267"/>
                <a:ext cx="4867610" cy="1343268"/>
              </a:xfrm>
              <a:prstGeom prst="rect">
                <a:avLst/>
              </a:prstGeom>
              <a:blipFill>
                <a:blip r:embed="rId4"/>
                <a:stretch>
                  <a:fillRect t="-2727"/>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id="{B4F1FB3C-5EB4-5C05-2967-60E2572B8256}"/>
              </a:ext>
            </a:extLst>
          </p:cNvPr>
          <p:cNvSpPr txBox="1"/>
          <p:nvPr/>
        </p:nvSpPr>
        <p:spPr>
          <a:xfrm flipH="1">
            <a:off x="2642427" y="2411631"/>
            <a:ext cx="1103949" cy="338554"/>
          </a:xfrm>
          <a:prstGeom prst="rect">
            <a:avLst/>
          </a:prstGeom>
        </p:spPr>
        <p:txBody>
          <a:bodyPr wrap="square" rtlCol="0">
            <a:spAutoFit/>
          </a:bodyPr>
          <a:lstStyle/>
          <a:p>
            <a:pPr marL="0" indent="0" algn="l">
              <a:lnSpc>
                <a:spcPct val="100000"/>
              </a:lnSpc>
              <a:buNone/>
            </a:pPr>
            <a:r>
              <a:rPr lang="en-CA" sz="1600" b="1" u="sng" dirty="0">
                <a:solidFill>
                  <a:srgbClr val="434343"/>
                </a:solidFill>
                <a:latin typeface="F37 Ginger Pro" pitchFamily="2" charset="0"/>
              </a:rPr>
              <a:t>CFD</a:t>
            </a:r>
          </a:p>
        </p:txBody>
      </p:sp>
      <p:sp>
        <p:nvSpPr>
          <p:cNvPr id="12" name="TextBox 11">
            <a:extLst>
              <a:ext uri="{FF2B5EF4-FFF2-40B4-BE49-F238E27FC236}">
                <a16:creationId xmlns:a16="http://schemas.microsoft.com/office/drawing/2014/main" id="{12946B85-B5E1-0E25-7A32-176231838CF0}"/>
              </a:ext>
            </a:extLst>
          </p:cNvPr>
          <p:cNvSpPr txBox="1"/>
          <p:nvPr/>
        </p:nvSpPr>
        <p:spPr>
          <a:xfrm flipH="1">
            <a:off x="8142699" y="2411631"/>
            <a:ext cx="1103949" cy="338554"/>
          </a:xfrm>
          <a:prstGeom prst="rect">
            <a:avLst/>
          </a:prstGeom>
        </p:spPr>
        <p:txBody>
          <a:bodyPr wrap="square" rtlCol="0">
            <a:spAutoFit/>
          </a:bodyPr>
          <a:lstStyle/>
          <a:p>
            <a:pPr marL="0" indent="0" algn="l">
              <a:lnSpc>
                <a:spcPct val="100000"/>
              </a:lnSpc>
              <a:buNone/>
            </a:pPr>
            <a:r>
              <a:rPr lang="en-CA" sz="1600" b="1" u="sng" dirty="0">
                <a:solidFill>
                  <a:srgbClr val="434343"/>
                </a:solidFill>
                <a:latin typeface="F37 Ginger Pro" pitchFamily="2" charset="0"/>
              </a:rPr>
              <a:t>RASCAL</a:t>
            </a:r>
          </a:p>
        </p:txBody>
      </p:sp>
      <p:cxnSp>
        <p:nvCxnSpPr>
          <p:cNvPr id="17" name="Straight Connector 16">
            <a:extLst>
              <a:ext uri="{FF2B5EF4-FFF2-40B4-BE49-F238E27FC236}">
                <a16:creationId xmlns:a16="http://schemas.microsoft.com/office/drawing/2014/main" id="{33A4FF64-73ED-A444-CF5C-4B2779AA6737}"/>
              </a:ext>
            </a:extLst>
          </p:cNvPr>
          <p:cNvCxnSpPr/>
          <p:nvPr/>
        </p:nvCxnSpPr>
        <p:spPr>
          <a:xfrm>
            <a:off x="5477523" y="2480269"/>
            <a:ext cx="0" cy="3467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609A52-307A-FC89-7E9A-248D3DDA6C80}"/>
                  </a:ext>
                </a:extLst>
              </p:cNvPr>
              <p:cNvSpPr txBox="1"/>
              <p:nvPr/>
            </p:nvSpPr>
            <p:spPr>
              <a:xfrm>
                <a:off x="1649689" y="3022718"/>
                <a:ext cx="275207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en-CA" i="1" smtClean="0">
                              <a:effectLst/>
                              <a:latin typeface="Cambria Math" panose="020405030504060302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𝜒</m:t>
                          </m:r>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𝑄</m:t>
                          </m:r>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f>
                        <m:fPr>
                          <m:type m:val="lin"/>
                          <m:ctrlPr>
                            <a:rPr lang="en-CA" i="1">
                              <a:effectLst/>
                              <a:latin typeface="Cambria Math" panose="02040503050406030204" pitchFamily="18" charset="0"/>
                            </a:rPr>
                          </m:ctrlPr>
                        </m:fPr>
                        <m:num>
                          <m:d>
                            <m:dPr>
                              <m:ctrlPr>
                                <a:rPr lang="en-CA" i="1">
                                  <a:effectLst/>
                                  <a:latin typeface="Cambria Math" panose="02040503050406030204" pitchFamily="18" charset="0"/>
                                </a:rPr>
                              </m:ctrlPr>
                            </m:dPr>
                            <m:e>
                              <m:f>
                                <m:fPr>
                                  <m:type m:val="lin"/>
                                  <m:ctrlPr>
                                    <a:rPr lang="en-CA" i="1">
                                      <a:effectLst/>
                                      <a:latin typeface="Cambria Math" panose="02040503050406030204" pitchFamily="18" charset="0"/>
                                    </a:rPr>
                                  </m:ctrlPr>
                                </m:fPr>
                                <m:num>
                                  <m:sSub>
                                    <m:sSubPr>
                                      <m:ctrlPr>
                                        <a:rPr lang="en-CA"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𝜒</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sSub>
                                    <m:sSubPr>
                                      <m:ctrlPr>
                                        <a:rPr lang="en-CA"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𝜒</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den>
                              </m:f>
                            </m:e>
                          </m:d>
                        </m:num>
                        <m:den>
                          <m:d>
                            <m:dPr>
                              <m:ctrlPr>
                                <a:rPr lang="en-CA" i="1">
                                  <a:effectLst/>
                                  <a:latin typeface="Cambria Math" panose="02040503050406030204" pitchFamily="18" charset="0"/>
                                </a:rPr>
                              </m:ctrlPr>
                            </m:dPr>
                            <m:e>
                              <m:f>
                                <m:fPr>
                                  <m:type m:val="lin"/>
                                  <m:ctrlPr>
                                    <a:rPr lang="en-CA" i="1">
                                      <a:effectLst/>
                                      <a:latin typeface="Cambria Math" panose="02040503050406030204" pitchFamily="18" charset="0"/>
                                    </a:rPr>
                                  </m:ctrlPr>
                                </m:fPr>
                                <m:num>
                                  <m:acc>
                                    <m:accPr>
                                      <m:chr m:val="̇"/>
                                      <m:ctrlPr>
                                        <a:rPr lang="en-CA" i="1">
                                          <a:effectLst/>
                                          <a:latin typeface="Cambria Math" panose="020405030504060302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m:t>
                                      </m:r>
                                    </m:e>
                                  </m:acc>
                                </m:num>
                                <m:den>
                                  <m:sSub>
                                    <m:sSubPr>
                                      <m:ctrlPr>
                                        <a:rPr lang="en-CA"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𝜌</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𝑎</m:t>
                                      </m:r>
                                    </m:sub>
                                  </m:sSub>
                                </m:den>
                              </m:f>
                            </m:e>
                          </m:d>
                        </m:den>
                      </m:f>
                    </m:oMath>
                  </m:oMathPara>
                </a14:m>
                <a:endParaRPr lang="en-CA" dirty="0"/>
              </a:p>
            </p:txBody>
          </p:sp>
        </mc:Choice>
        <mc:Fallback xmlns="">
          <p:sp>
            <p:nvSpPr>
              <p:cNvPr id="20" name="TextBox 19">
                <a:extLst>
                  <a:ext uri="{FF2B5EF4-FFF2-40B4-BE49-F238E27FC236}">
                    <a16:creationId xmlns:a16="http://schemas.microsoft.com/office/drawing/2014/main" id="{5B609A52-307A-FC89-7E9A-248D3DDA6C80}"/>
                  </a:ext>
                </a:extLst>
              </p:cNvPr>
              <p:cNvSpPr txBox="1">
                <a:spLocks noRot="1" noChangeAspect="1" noMove="1" noResize="1" noEditPoints="1" noAdjustHandles="1" noChangeArrowheads="1" noChangeShapeType="1" noTextEdit="1"/>
              </p:cNvSpPr>
              <p:nvPr/>
            </p:nvSpPr>
            <p:spPr>
              <a:xfrm>
                <a:off x="1649689" y="3022718"/>
                <a:ext cx="2752077" cy="369332"/>
              </a:xfrm>
              <a:prstGeom prst="rect">
                <a:avLst/>
              </a:prstGeom>
              <a:blipFill>
                <a:blip r:embed="rId5"/>
                <a:stretch>
                  <a:fillRect l="-4213" t="-118333" r="-8426" b="-18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9D1BDD-7180-A8BD-152A-F7A6781909AB}"/>
                  </a:ext>
                </a:extLst>
              </p:cNvPr>
              <p:cNvSpPr txBox="1"/>
              <p:nvPr/>
            </p:nvSpPr>
            <p:spPr>
              <a:xfrm>
                <a:off x="5477523" y="2881507"/>
                <a:ext cx="6161102" cy="7945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i="1" smtClean="0">
                              <a:solidFill>
                                <a:srgbClr val="836967"/>
                              </a:solidFill>
                              <a:latin typeface="Cambria Math" panose="02040503050406030204" pitchFamily="18" charset="0"/>
                            </a:rPr>
                          </m:ctrlPr>
                        </m:sSubPr>
                        <m:e>
                          <m:r>
                            <a:rPr lang="en-CA" i="1">
                              <a:latin typeface="Cambria Math" panose="02040503050406030204" pitchFamily="18" charset="0"/>
                            </a:rPr>
                            <m:t>𝐷</m:t>
                          </m:r>
                        </m:e>
                        <m:sub>
                          <m:r>
                            <a:rPr lang="en-CA" i="0">
                              <a:latin typeface="Cambria Math" panose="02040503050406030204" pitchFamily="18" charset="0"/>
                            </a:rPr>
                            <m:t>15</m:t>
                          </m:r>
                        </m:sub>
                      </m:sSub>
                      <m:r>
                        <a:rPr lang="en-CA" i="0">
                          <a:latin typeface="Cambria Math" panose="02040503050406030204" pitchFamily="18" charset="0"/>
                        </a:rPr>
                        <m:t>=</m:t>
                      </m:r>
                      <m:sSub>
                        <m:sSubPr>
                          <m:ctrlPr>
                            <a:rPr lang="en-CA" i="1">
                              <a:solidFill>
                                <a:srgbClr val="836967"/>
                              </a:solidFill>
                              <a:latin typeface="Cambria Math" panose="02040503050406030204" pitchFamily="18" charset="0"/>
                            </a:rPr>
                          </m:ctrlPr>
                        </m:sSubPr>
                        <m:e>
                          <m:r>
                            <a:rPr lang="en-CA" i="1">
                              <a:latin typeface="Cambria Math" panose="02040503050406030204" pitchFamily="18" charset="0"/>
                            </a:rPr>
                            <m:t>𝑉</m:t>
                          </m:r>
                        </m:e>
                        <m:sub>
                          <m:r>
                            <a:rPr lang="en-CA" i="1">
                              <a:latin typeface="Cambria Math" panose="02040503050406030204" pitchFamily="18" charset="0"/>
                            </a:rPr>
                            <m:t>𝑏</m:t>
                          </m:r>
                        </m:sub>
                      </m:sSub>
                      <m:nary>
                        <m:naryPr>
                          <m:chr m:val="∑"/>
                          <m:limLoc m:val="undOvr"/>
                          <m:supHide m:val="on"/>
                          <m:ctrlPr>
                            <a:rPr lang="en-CA" i="1">
                              <a:latin typeface="Cambria Math" panose="02040503050406030204" pitchFamily="18" charset="0"/>
                            </a:rPr>
                          </m:ctrlPr>
                        </m:naryPr>
                        <m:sub>
                          <m:r>
                            <a:rPr lang="en-CA" i="1">
                              <a:latin typeface="Cambria Math" panose="02040503050406030204" pitchFamily="18" charset="0"/>
                            </a:rPr>
                            <m:t>𝑛</m:t>
                          </m:r>
                        </m:sub>
                        <m:sup/>
                        <m:e>
                          <m:d>
                            <m:dPr>
                              <m:begChr m:val="["/>
                              <m:endChr m:val="]"/>
                              <m:ctrlPr>
                                <a:rPr lang="en-CA" i="1">
                                  <a:solidFill>
                                    <a:srgbClr val="836967"/>
                                  </a:solidFill>
                                  <a:latin typeface="Cambria Math" panose="02040503050406030204" pitchFamily="18" charset="0"/>
                                </a:rPr>
                              </m:ctrlPr>
                            </m:dPr>
                            <m:e>
                              <m:sSub>
                                <m:sSubPr>
                                  <m:ctrlPr>
                                    <a:rPr lang="en-CA" i="1">
                                      <a:solidFill>
                                        <a:srgbClr val="836967"/>
                                      </a:solidFill>
                                      <a:latin typeface="Cambria Math" panose="02040503050406030204" pitchFamily="18" charset="0"/>
                                    </a:rPr>
                                  </m:ctrlPr>
                                </m:sSubPr>
                                <m:e>
                                  <m:r>
                                    <a:rPr lang="en-CA" i="1">
                                      <a:latin typeface="Cambria Math" panose="02040503050406030204" pitchFamily="18" charset="0"/>
                                    </a:rPr>
                                    <m:t>𝐷𝐶𝐹</m:t>
                                  </m:r>
                                </m:e>
                                <m:sub>
                                  <m:r>
                                    <a:rPr lang="en-CA" i="1">
                                      <a:latin typeface="Cambria Math" panose="02040503050406030204" pitchFamily="18" charset="0"/>
                                    </a:rPr>
                                    <m:t>𝑛</m:t>
                                  </m:r>
                                </m:sub>
                              </m:sSub>
                              <m:nary>
                                <m:naryPr>
                                  <m:limLoc m:val="subSup"/>
                                  <m:ctrlPr>
                                    <a:rPr lang="en-CA" i="1">
                                      <a:latin typeface="Cambria Math" panose="02040503050406030204" pitchFamily="18" charset="0"/>
                                    </a:rPr>
                                  </m:ctrlPr>
                                </m:naryPr>
                                <m:sub>
                                  <m:r>
                                    <a:rPr lang="en-CA" i="1">
                                      <a:latin typeface="Cambria Math" panose="02040503050406030204" pitchFamily="18" charset="0"/>
                                    </a:rPr>
                                    <m:t>𝑡</m:t>
                                  </m:r>
                                </m:sub>
                                <m:sup>
                                  <m:r>
                                    <a:rPr lang="en-CA" i="1">
                                      <a:latin typeface="Cambria Math" panose="02040503050406030204" pitchFamily="18" charset="0"/>
                                    </a:rPr>
                                    <m:t>𝑡</m:t>
                                  </m:r>
                                  <m:r>
                                    <a:rPr lang="en-CA" i="0">
                                      <a:latin typeface="Cambria Math" panose="02040503050406030204" pitchFamily="18" charset="0"/>
                                    </a:rPr>
                                    <m:t>+15</m:t>
                                  </m:r>
                                </m:sup>
                                <m:e>
                                  <m:sSub>
                                    <m:sSubPr>
                                      <m:ctrlPr>
                                        <a:rPr lang="en-CA" i="1">
                                          <a:solidFill>
                                            <a:srgbClr val="836967"/>
                                          </a:solidFill>
                                          <a:latin typeface="Cambria Math" panose="02040503050406030204" pitchFamily="18" charset="0"/>
                                        </a:rPr>
                                      </m:ctrlPr>
                                    </m:sSubPr>
                                    <m:e>
                                      <m:r>
                                        <a:rPr lang="en-CA" i="1">
                                          <a:latin typeface="Cambria Math" panose="02040503050406030204" pitchFamily="18" charset="0"/>
                                        </a:rPr>
                                        <m:t>𝜒</m:t>
                                      </m:r>
                                    </m:e>
                                    <m:sub>
                                      <m:r>
                                        <a:rPr lang="en-CA" i="1">
                                          <a:latin typeface="Cambria Math" panose="02040503050406030204" pitchFamily="18" charset="0"/>
                                        </a:rPr>
                                        <m:t>𝑛</m:t>
                                      </m:r>
                                    </m:sub>
                                  </m:sSub>
                                  <m:d>
                                    <m:dPr>
                                      <m:ctrlPr>
                                        <a:rPr lang="en-CA" i="1">
                                          <a:solidFill>
                                            <a:srgbClr val="836967"/>
                                          </a:solidFill>
                                          <a:latin typeface="Cambria Math" panose="02040503050406030204" pitchFamily="18" charset="0"/>
                                        </a:rPr>
                                      </m:ctrlPr>
                                    </m:dPr>
                                    <m:e>
                                      <m:r>
                                        <a:rPr lang="en-CA" i="1">
                                          <a:latin typeface="Cambria Math" panose="02040503050406030204" pitchFamily="18" charset="0"/>
                                        </a:rPr>
                                        <m:t>𝑡</m:t>
                                      </m:r>
                                    </m:e>
                                  </m:d>
                                  <m:r>
                                    <a:rPr lang="en-CA" i="1">
                                      <a:latin typeface="Cambria Math" panose="02040503050406030204" pitchFamily="18" charset="0"/>
                                    </a:rPr>
                                    <m:t>𝑑𝑡</m:t>
                                  </m:r>
                                </m:e>
                              </m:nary>
                            </m:e>
                          </m:d>
                        </m:e>
                      </m:nary>
                    </m:oMath>
                  </m:oMathPara>
                </a14:m>
                <a:endParaRPr lang="en-CA" dirty="0"/>
              </a:p>
            </p:txBody>
          </p:sp>
        </mc:Choice>
        <mc:Fallback xmlns="">
          <p:sp>
            <p:nvSpPr>
              <p:cNvPr id="22" name="TextBox 21">
                <a:extLst>
                  <a:ext uri="{FF2B5EF4-FFF2-40B4-BE49-F238E27FC236}">
                    <a16:creationId xmlns:a16="http://schemas.microsoft.com/office/drawing/2014/main" id="{CA9D1BDD-7180-A8BD-152A-F7A6781909AB}"/>
                  </a:ext>
                </a:extLst>
              </p:cNvPr>
              <p:cNvSpPr txBox="1">
                <a:spLocks noRot="1" noChangeAspect="1" noMove="1" noResize="1" noEditPoints="1" noAdjustHandles="1" noChangeArrowheads="1" noChangeShapeType="1" noTextEdit="1"/>
              </p:cNvSpPr>
              <p:nvPr/>
            </p:nvSpPr>
            <p:spPr>
              <a:xfrm>
                <a:off x="5477523" y="2881507"/>
                <a:ext cx="6161102" cy="794576"/>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 Placeholder 2">
                <a:extLst>
                  <a:ext uri="{FF2B5EF4-FFF2-40B4-BE49-F238E27FC236}">
                    <a16:creationId xmlns:a16="http://schemas.microsoft.com/office/drawing/2014/main" id="{B2A0FF28-9B19-CACD-6209-779499C9BF75}"/>
                  </a:ext>
                </a:extLst>
              </p:cNvPr>
              <p:cNvSpPr txBox="1">
                <a:spLocks/>
              </p:cNvSpPr>
              <p:nvPr/>
            </p:nvSpPr>
            <p:spPr>
              <a:xfrm>
                <a:off x="6124268" y="3797267"/>
                <a:ext cx="5745175" cy="195489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sSub>
                      <m:sSubPr>
                        <m:ctrlPr>
                          <a:rPr lang="en-CA" sz="1800" i="1" smtClean="0">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15</m:t>
                        </m:r>
                      </m:sub>
                    </m:sSub>
                  </m:oMath>
                </a14:m>
                <a:r>
                  <a:rPr lang="en-GB" sz="1800" dirty="0">
                    <a:effectLst/>
                    <a:latin typeface="+mn-lt"/>
                    <a:ea typeface="Times New Roman" panose="02020603050405020304" pitchFamily="18" charset="0"/>
                  </a:rPr>
                  <a:t> (</a:t>
                </a:r>
                <a:r>
                  <a:rPr lang="en-GB" sz="1800" dirty="0" err="1">
                    <a:effectLst/>
                    <a:latin typeface="+mn-lt"/>
                    <a:ea typeface="Times New Roman" panose="02020603050405020304" pitchFamily="18" charset="0"/>
                  </a:rPr>
                  <a:t>Sv</a:t>
                </a:r>
                <a:r>
                  <a:rPr lang="en-GB" sz="1800" dirty="0">
                    <a:effectLst/>
                    <a:latin typeface="+mn-lt"/>
                    <a:ea typeface="Times New Roman" panose="02020603050405020304" pitchFamily="18" charset="0"/>
                  </a:rPr>
                  <a:t>) is </a:t>
                </a:r>
                <a:r>
                  <a:rPr lang="en-GB" sz="1800" dirty="0">
                    <a:latin typeface="+mn-lt"/>
                  </a:rPr>
                  <a:t>organ-committed dose equivalent caused by inhalation for 15-minute periods</a:t>
                </a:r>
                <a:endParaRPr lang="en-CA" sz="1800" i="1" dirty="0">
                  <a:latin typeface="+mn-lt"/>
                </a:endParaRPr>
              </a:p>
              <a:p>
                <a:pPr marL="0" indent="0">
                  <a:buNone/>
                </a:pPr>
                <a14:m>
                  <m:oMath xmlns:m="http://schemas.openxmlformats.org/officeDocument/2006/math">
                    <m:sSub>
                      <m:sSubPr>
                        <m:ctrlPr>
                          <a:rPr lang="en-CA" sz="1800" i="1" smtClean="0">
                            <a:latin typeface="Cambria Math" panose="02040503050406030204" pitchFamily="18" charset="0"/>
                          </a:rPr>
                        </m:ctrlPr>
                      </m:sSubPr>
                      <m:e>
                        <m:r>
                          <a:rPr lang="en-GB" sz="1800" i="1">
                            <a:latin typeface="Cambria Math" panose="02040503050406030204" pitchFamily="18" charset="0"/>
                          </a:rPr>
                          <m:t>𝑉</m:t>
                        </m:r>
                      </m:e>
                      <m:sub>
                        <m:r>
                          <a:rPr lang="en-GB" sz="1800" i="1">
                            <a:latin typeface="Cambria Math" panose="02040503050406030204" pitchFamily="18" charset="0"/>
                          </a:rPr>
                          <m:t>𝑏</m:t>
                        </m:r>
                      </m:sub>
                    </m:sSub>
                    <m:r>
                      <a:rPr lang="en-CA" sz="1800" b="0" i="0" smtClean="0">
                        <a:latin typeface="Cambria Math" panose="02040503050406030204" pitchFamily="18" charset="0"/>
                      </a:rPr>
                      <m:t> </m:t>
                    </m:r>
                  </m:oMath>
                </a14:m>
                <a:r>
                  <a:rPr lang="en-CA" sz="1800" dirty="0">
                    <a:latin typeface="+mn-lt"/>
                  </a:rPr>
                  <a:t>is the breathing rate (3.33×10</a:t>
                </a:r>
                <a:r>
                  <a:rPr lang="en-CA" sz="1800" baseline="30000" dirty="0">
                    <a:latin typeface="+mn-lt"/>
                  </a:rPr>
                  <a:t>-4</a:t>
                </a:r>
                <a:r>
                  <a:rPr lang="en-CA" sz="1800" dirty="0">
                    <a:latin typeface="+mn-lt"/>
                  </a:rPr>
                  <a:t> m</a:t>
                </a:r>
                <a:r>
                  <a:rPr lang="en-CA" sz="1800" baseline="30000" dirty="0">
                    <a:latin typeface="+mn-lt"/>
                  </a:rPr>
                  <a:t>3</a:t>
                </a:r>
                <a:r>
                  <a:rPr lang="en-CA" sz="1800" dirty="0">
                    <a:latin typeface="+mn-lt"/>
                  </a:rPr>
                  <a:t>/s)</a:t>
                </a:r>
              </a:p>
              <a:p>
                <a:pPr marL="0" indent="0">
                  <a:buNone/>
                </a:pPr>
                <a14:m>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𝐷𝐶𝐹</m:t>
                    </m:r>
                  </m:oMath>
                </a14:m>
                <a:r>
                  <a:rPr lang="en-CA" sz="1800" i="1" dirty="0">
                    <a:effectLst/>
                    <a:latin typeface="+mn-lt"/>
                  </a:rPr>
                  <a:t> is </a:t>
                </a:r>
                <a:r>
                  <a:rPr lang="en-CA" sz="1800" dirty="0">
                    <a:latin typeface="+mn-lt"/>
                  </a:rPr>
                  <a:t>dose conversion factor of I-131 (</a:t>
                </a:r>
                <a:r>
                  <a:rPr lang="en-GB" sz="1800" dirty="0">
                    <a:latin typeface="+mn-lt"/>
                  </a:rPr>
                  <a:t>8.89</a:t>
                </a:r>
                <a:r>
                  <a:rPr lang="en-CA" sz="1800" dirty="0">
                    <a:latin typeface="+mn-lt"/>
                  </a:rPr>
                  <a:t>×10</a:t>
                </a:r>
                <a:r>
                  <a:rPr lang="en-CA" sz="1800" baseline="30000" dirty="0">
                    <a:latin typeface="+mn-lt"/>
                  </a:rPr>
                  <a:t>-9</a:t>
                </a:r>
                <a:r>
                  <a:rPr lang="en-CA" sz="1800" dirty="0">
                    <a:latin typeface="+mn-lt"/>
                  </a:rPr>
                  <a:t> </a:t>
                </a:r>
                <a:r>
                  <a:rPr lang="en-CA" sz="1800" dirty="0" err="1">
                    <a:latin typeface="+mn-lt"/>
                  </a:rPr>
                  <a:t>Sv</a:t>
                </a:r>
                <a:r>
                  <a:rPr lang="en-CA" sz="1800" dirty="0">
                    <a:latin typeface="+mn-lt"/>
                  </a:rPr>
                  <a:t>/</a:t>
                </a:r>
                <a:r>
                  <a:rPr lang="en-CA" sz="1800" dirty="0" err="1">
                    <a:latin typeface="+mn-lt"/>
                  </a:rPr>
                  <a:t>Bq</a:t>
                </a:r>
                <a:r>
                  <a:rPr lang="en-CA" sz="1800" dirty="0">
                    <a:latin typeface="+mn-lt"/>
                  </a:rPr>
                  <a:t>)</a:t>
                </a:r>
              </a:p>
              <a:p>
                <a:pPr marL="0" indent="0">
                  <a:buNone/>
                </a:pPr>
                <a14:m>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𝑄</m:t>
                    </m:r>
                  </m:oMath>
                </a14:m>
                <a:r>
                  <a:rPr lang="en-GB" sz="1800" dirty="0">
                    <a:effectLst/>
                    <a:latin typeface="+mn-lt"/>
                    <a:ea typeface="Times New Roman" panose="02020603050405020304" pitchFamily="18" charset="0"/>
                  </a:rPr>
                  <a:t> = 2×10</a:t>
                </a:r>
                <a:r>
                  <a:rPr lang="en-GB" sz="1800" baseline="30000" dirty="0">
                    <a:effectLst/>
                    <a:latin typeface="+mn-lt"/>
                    <a:ea typeface="Times New Roman" panose="02020603050405020304" pitchFamily="18" charset="0"/>
                  </a:rPr>
                  <a:t>12</a:t>
                </a:r>
                <a:r>
                  <a:rPr lang="en-GB" sz="1800" dirty="0">
                    <a:effectLst/>
                    <a:latin typeface="+mn-lt"/>
                    <a:ea typeface="Times New Roman" panose="02020603050405020304" pitchFamily="18" charset="0"/>
                  </a:rPr>
                  <a:t> </a:t>
                </a:r>
                <a:r>
                  <a:rPr lang="en-GB" sz="1800" dirty="0" err="1">
                    <a:effectLst/>
                    <a:latin typeface="+mn-lt"/>
                    <a:ea typeface="Times New Roman" panose="02020603050405020304" pitchFamily="18" charset="0"/>
                  </a:rPr>
                  <a:t>Bq</a:t>
                </a:r>
                <a:r>
                  <a:rPr lang="en-GB" sz="1800" dirty="0">
                    <a:effectLst/>
                    <a:latin typeface="+mn-lt"/>
                    <a:ea typeface="Times New Roman" panose="02020603050405020304" pitchFamily="18" charset="0"/>
                  </a:rPr>
                  <a:t>/s</a:t>
                </a:r>
                <a:endParaRPr lang="en-CA" sz="1800" dirty="0">
                  <a:latin typeface="+mn-lt"/>
                </a:endParaRPr>
              </a:p>
              <a:p>
                <a:pPr marL="0" indent="0">
                  <a:buNone/>
                </a:pPr>
                <a:endParaRPr lang="en-CA" sz="1800" dirty="0">
                  <a:latin typeface="+mn-lt"/>
                </a:endParaRPr>
              </a:p>
              <a:p>
                <a:pPr marL="0" indent="0">
                  <a:buFont typeface="Arial" panose="020B0604020202020204" pitchFamily="34" charset="0"/>
                  <a:buNone/>
                </a:pPr>
                <a:endParaRPr lang="en-CA" sz="1800" dirty="0">
                  <a:latin typeface="+mn-lt"/>
                </a:endParaRPr>
              </a:p>
            </p:txBody>
          </p:sp>
        </mc:Choice>
        <mc:Fallback xmlns="">
          <p:sp>
            <p:nvSpPr>
              <p:cNvPr id="24" name="Text Placeholder 2">
                <a:extLst>
                  <a:ext uri="{FF2B5EF4-FFF2-40B4-BE49-F238E27FC236}">
                    <a16:creationId xmlns:a16="http://schemas.microsoft.com/office/drawing/2014/main" id="{B2A0FF28-9B19-CACD-6209-779499C9BF75}"/>
                  </a:ext>
                </a:extLst>
              </p:cNvPr>
              <p:cNvSpPr txBox="1">
                <a:spLocks noRot="1" noChangeAspect="1" noMove="1" noResize="1" noEditPoints="1" noAdjustHandles="1" noChangeArrowheads="1" noChangeShapeType="1" noTextEdit="1"/>
              </p:cNvSpPr>
              <p:nvPr/>
            </p:nvSpPr>
            <p:spPr>
              <a:xfrm>
                <a:off x="6124268" y="3797267"/>
                <a:ext cx="5745175" cy="1954899"/>
              </a:xfrm>
              <a:prstGeom prst="rect">
                <a:avLst/>
              </a:prstGeom>
              <a:blipFill>
                <a:blip r:embed="rId7"/>
                <a:stretch>
                  <a:fillRect l="-955" t="-1869"/>
                </a:stretch>
              </a:blipFill>
            </p:spPr>
            <p:txBody>
              <a:bodyPr/>
              <a:lstStyle/>
              <a:p>
                <a:r>
                  <a:rPr lang="en-CA">
                    <a:noFill/>
                  </a:rPr>
                  <a:t> </a:t>
                </a:r>
              </a:p>
            </p:txBody>
          </p:sp>
        </mc:Fallback>
      </mc:AlternateContent>
    </p:spTree>
    <p:extLst>
      <p:ext uri="{BB962C8B-B14F-4D97-AF65-F5344CB8AC3E}">
        <p14:creationId xmlns:p14="http://schemas.microsoft.com/office/powerpoint/2010/main" val="344503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normAutofit/>
          </a:bodyPr>
          <a:lstStyle/>
          <a:p>
            <a:r>
              <a:rPr lang="en-CA" dirty="0"/>
              <a:t>CFD Results  - Wind Speed</a:t>
            </a:r>
            <a:endParaRPr lang="en-US" dirty="0"/>
          </a:p>
        </p:txBody>
      </p:sp>
      <p:pic>
        <p:nvPicPr>
          <p:cNvPr id="4" name="Picture 3">
            <a:extLst>
              <a:ext uri="{FF2B5EF4-FFF2-40B4-BE49-F238E27FC236}">
                <a16:creationId xmlns:a16="http://schemas.microsoft.com/office/drawing/2014/main" id="{6A64A33F-9061-30CD-FBB9-8B9D7E420BE9}"/>
              </a:ext>
            </a:extLst>
          </p:cNvPr>
          <p:cNvPicPr>
            <a:picLocks noChangeAspect="1"/>
          </p:cNvPicPr>
          <p:nvPr/>
        </p:nvPicPr>
        <p:blipFill>
          <a:blip r:embed="rId3"/>
          <a:srcRect/>
          <a:stretch/>
        </p:blipFill>
        <p:spPr>
          <a:xfrm>
            <a:off x="6805348" y="652264"/>
            <a:ext cx="4320000" cy="1924363"/>
          </a:xfrm>
          <a:prstGeom prst="rect">
            <a:avLst/>
          </a:prstGeom>
        </p:spPr>
      </p:pic>
      <p:pic>
        <p:nvPicPr>
          <p:cNvPr id="6" name="Picture 5">
            <a:extLst>
              <a:ext uri="{FF2B5EF4-FFF2-40B4-BE49-F238E27FC236}">
                <a16:creationId xmlns:a16="http://schemas.microsoft.com/office/drawing/2014/main" id="{344C1F97-6195-2FE5-DB3A-6FB4102E11A5}"/>
              </a:ext>
            </a:extLst>
          </p:cNvPr>
          <p:cNvPicPr>
            <a:picLocks noChangeAspect="1"/>
          </p:cNvPicPr>
          <p:nvPr/>
        </p:nvPicPr>
        <p:blipFill>
          <a:blip r:embed="rId4"/>
          <a:srcRect/>
          <a:stretch/>
        </p:blipFill>
        <p:spPr>
          <a:xfrm>
            <a:off x="2657550" y="2663283"/>
            <a:ext cx="7200000" cy="3207272"/>
          </a:xfrm>
          <a:prstGeom prst="rect">
            <a:avLst/>
          </a:prstGeom>
          <a:ln w="38100">
            <a:solidFill>
              <a:srgbClr val="FF0000"/>
            </a:solidFill>
            <a:prstDash val="dash"/>
          </a:ln>
        </p:spPr>
      </p:pic>
      <p:sp>
        <p:nvSpPr>
          <p:cNvPr id="11" name="TextBox 10">
            <a:extLst>
              <a:ext uri="{FF2B5EF4-FFF2-40B4-BE49-F238E27FC236}">
                <a16:creationId xmlns:a16="http://schemas.microsoft.com/office/drawing/2014/main" id="{E282315B-1FE8-E4AA-F0E7-6F4705A3788E}"/>
              </a:ext>
            </a:extLst>
          </p:cNvPr>
          <p:cNvSpPr txBox="1"/>
          <p:nvPr/>
        </p:nvSpPr>
        <p:spPr>
          <a:xfrm flipH="1">
            <a:off x="578455" y="1100964"/>
            <a:ext cx="5500952" cy="584775"/>
          </a:xfrm>
          <a:prstGeom prst="rect">
            <a:avLst/>
          </a:prstGeom>
        </p:spPr>
        <p:txBody>
          <a:bodyPr wrap="square" rtlCol="0">
            <a:spAutoFit/>
          </a:bodyPr>
          <a:lstStyle/>
          <a:p>
            <a:pPr marL="0" indent="0" algn="l">
              <a:lnSpc>
                <a:spcPct val="100000"/>
              </a:lnSpc>
              <a:buNone/>
            </a:pPr>
            <a:r>
              <a:rPr lang="en-CA" sz="1600" b="1" dirty="0">
                <a:solidFill>
                  <a:srgbClr val="434343"/>
                </a:solidFill>
                <a:latin typeface="F37 Ginger Pro" pitchFamily="2" charset="0"/>
              </a:rPr>
              <a:t>Wind velocity along streamwise center plane of source building </a:t>
            </a:r>
          </a:p>
        </p:txBody>
      </p:sp>
      <p:sp>
        <p:nvSpPr>
          <p:cNvPr id="18" name="Rectangle 17">
            <a:extLst>
              <a:ext uri="{FF2B5EF4-FFF2-40B4-BE49-F238E27FC236}">
                <a16:creationId xmlns:a16="http://schemas.microsoft.com/office/drawing/2014/main" id="{C13A4095-53E9-7173-03F0-30EFB5A6ABA0}"/>
              </a:ext>
            </a:extLst>
          </p:cNvPr>
          <p:cNvSpPr/>
          <p:nvPr/>
        </p:nvSpPr>
        <p:spPr>
          <a:xfrm>
            <a:off x="7600950" y="1393352"/>
            <a:ext cx="1333500" cy="66673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a:extLst>
              <a:ext uri="{FF2B5EF4-FFF2-40B4-BE49-F238E27FC236}">
                <a16:creationId xmlns:a16="http://schemas.microsoft.com/office/drawing/2014/main" id="{9D1BC528-3C60-2AEA-882B-7619562D5110}"/>
              </a:ext>
            </a:extLst>
          </p:cNvPr>
          <p:cNvCxnSpPr>
            <a:cxnSpLocks/>
          </p:cNvCxnSpPr>
          <p:nvPr/>
        </p:nvCxnSpPr>
        <p:spPr>
          <a:xfrm flipH="1">
            <a:off x="7724775" y="2139489"/>
            <a:ext cx="436921" cy="3751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3A9C55F-9E56-0E20-55A0-900B9277044B}"/>
              </a:ext>
            </a:extLst>
          </p:cNvPr>
          <p:cNvSpPr txBox="1"/>
          <p:nvPr/>
        </p:nvSpPr>
        <p:spPr>
          <a:xfrm>
            <a:off x="1382799" y="3153514"/>
            <a:ext cx="1562100" cy="492443"/>
          </a:xfrm>
          <a:prstGeom prst="rect">
            <a:avLst/>
          </a:prstGeom>
          <a:noFill/>
        </p:spPr>
        <p:txBody>
          <a:bodyPr wrap="square" rtlCol="0">
            <a:spAutoFit/>
          </a:bodyPr>
          <a:lstStyle/>
          <a:p>
            <a:pPr algn="ctr"/>
            <a:r>
              <a:rPr lang="en-CA" sz="1400" b="1" dirty="0">
                <a:latin typeface="F37 Ginger Pro" panose="020B0604020202020204" charset="0"/>
                <a:ea typeface="Verdana" panose="020B0604030504040204" pitchFamily="34" charset="0"/>
                <a:cs typeface="Verdana" panose="020B0604030504040204" pitchFamily="34" charset="0"/>
              </a:rPr>
              <a:t>Wind</a:t>
            </a:r>
          </a:p>
          <a:p>
            <a:pPr algn="ctr"/>
            <a:r>
              <a:rPr lang="en-CA" sz="1200" b="1" dirty="0">
                <a:latin typeface="F37 Ginger Pro" panose="020B0604020202020204" charset="0"/>
                <a:ea typeface="Verdana" panose="020B0604030504040204" pitchFamily="34" charset="0"/>
                <a:cs typeface="Verdana" panose="020B0604030504040204" pitchFamily="34" charset="0"/>
              </a:rPr>
              <a:t> </a:t>
            </a:r>
          </a:p>
        </p:txBody>
      </p:sp>
      <p:cxnSp>
        <p:nvCxnSpPr>
          <p:cNvPr id="24" name="Straight Arrow Connector 23">
            <a:extLst>
              <a:ext uri="{FF2B5EF4-FFF2-40B4-BE49-F238E27FC236}">
                <a16:creationId xmlns:a16="http://schemas.microsoft.com/office/drawing/2014/main" id="{7C3CF699-E237-E90F-901B-9CE16EF3ABEA}"/>
              </a:ext>
            </a:extLst>
          </p:cNvPr>
          <p:cNvCxnSpPr>
            <a:cxnSpLocks/>
          </p:cNvCxnSpPr>
          <p:nvPr/>
        </p:nvCxnSpPr>
        <p:spPr>
          <a:xfrm>
            <a:off x="1889071" y="3461098"/>
            <a:ext cx="549555" cy="24830"/>
          </a:xfrm>
          <a:prstGeom prst="straightConnector1">
            <a:avLst/>
          </a:prstGeom>
          <a:ln w="28575">
            <a:solidFill>
              <a:srgbClr val="2E343C"/>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CA3A1D1-454F-2079-0372-A77476C36043}"/>
              </a:ext>
            </a:extLst>
          </p:cNvPr>
          <p:cNvSpPr txBox="1"/>
          <p:nvPr/>
        </p:nvSpPr>
        <p:spPr>
          <a:xfrm>
            <a:off x="5962175" y="1179695"/>
            <a:ext cx="1562100" cy="492443"/>
          </a:xfrm>
          <a:prstGeom prst="rect">
            <a:avLst/>
          </a:prstGeom>
          <a:noFill/>
        </p:spPr>
        <p:txBody>
          <a:bodyPr wrap="square" rtlCol="0">
            <a:spAutoFit/>
          </a:bodyPr>
          <a:lstStyle/>
          <a:p>
            <a:pPr algn="ctr"/>
            <a:r>
              <a:rPr lang="en-CA" sz="1400" b="1" dirty="0">
                <a:latin typeface="F37 Ginger Pro" panose="020B0604020202020204" charset="0"/>
                <a:ea typeface="Verdana" panose="020B0604030504040204" pitchFamily="34" charset="0"/>
                <a:cs typeface="Verdana" panose="020B0604030504040204" pitchFamily="34" charset="0"/>
              </a:rPr>
              <a:t>Wind</a:t>
            </a:r>
          </a:p>
          <a:p>
            <a:pPr algn="ctr"/>
            <a:r>
              <a:rPr lang="en-CA" sz="1200" b="1" dirty="0">
                <a:latin typeface="F37 Ginger Pro" panose="020B0604020202020204" charset="0"/>
                <a:ea typeface="Verdana" panose="020B0604030504040204" pitchFamily="34" charset="0"/>
                <a:cs typeface="Verdana" panose="020B0604030504040204" pitchFamily="34" charset="0"/>
              </a:rPr>
              <a:t> </a:t>
            </a:r>
          </a:p>
        </p:txBody>
      </p:sp>
      <p:cxnSp>
        <p:nvCxnSpPr>
          <p:cNvPr id="28" name="Straight Arrow Connector 27">
            <a:extLst>
              <a:ext uri="{FF2B5EF4-FFF2-40B4-BE49-F238E27FC236}">
                <a16:creationId xmlns:a16="http://schemas.microsoft.com/office/drawing/2014/main" id="{62A6A49D-0B18-1B1F-AD2F-5CAC8EBB0B39}"/>
              </a:ext>
            </a:extLst>
          </p:cNvPr>
          <p:cNvCxnSpPr>
            <a:cxnSpLocks/>
          </p:cNvCxnSpPr>
          <p:nvPr/>
        </p:nvCxnSpPr>
        <p:spPr>
          <a:xfrm>
            <a:off x="6468447" y="1487279"/>
            <a:ext cx="549555" cy="24830"/>
          </a:xfrm>
          <a:prstGeom prst="straightConnector1">
            <a:avLst/>
          </a:prstGeom>
          <a:ln w="28575">
            <a:solidFill>
              <a:srgbClr val="2E343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63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64A33F-9061-30CD-FBB9-8B9D7E420BE9}"/>
              </a:ext>
            </a:extLst>
          </p:cNvPr>
          <p:cNvPicPr>
            <a:picLocks noChangeAspect="1"/>
          </p:cNvPicPr>
          <p:nvPr/>
        </p:nvPicPr>
        <p:blipFill>
          <a:blip r:embed="rId3"/>
          <a:srcRect/>
          <a:stretch/>
        </p:blipFill>
        <p:spPr>
          <a:xfrm>
            <a:off x="6805349" y="619768"/>
            <a:ext cx="4319998" cy="1989355"/>
          </a:xfrm>
          <a:prstGeom prst="rect">
            <a:avLst/>
          </a:prstGeom>
        </p:spPr>
      </p:pic>
      <p:pic>
        <p:nvPicPr>
          <p:cNvPr id="6" name="Picture 5">
            <a:extLst>
              <a:ext uri="{FF2B5EF4-FFF2-40B4-BE49-F238E27FC236}">
                <a16:creationId xmlns:a16="http://schemas.microsoft.com/office/drawing/2014/main" id="{344C1F97-6195-2FE5-DB3A-6FB4102E11A5}"/>
              </a:ext>
            </a:extLst>
          </p:cNvPr>
          <p:cNvPicPr>
            <a:picLocks noChangeAspect="1"/>
          </p:cNvPicPr>
          <p:nvPr/>
        </p:nvPicPr>
        <p:blipFill>
          <a:blip r:embed="rId4"/>
          <a:srcRect/>
          <a:stretch/>
        </p:blipFill>
        <p:spPr>
          <a:xfrm>
            <a:off x="2657550" y="2609123"/>
            <a:ext cx="7200000" cy="3315592"/>
          </a:xfrm>
          <a:prstGeom prst="rect">
            <a:avLst/>
          </a:prstGeom>
          <a:ln w="38100">
            <a:solidFill>
              <a:srgbClr val="FF0000"/>
            </a:solidFill>
            <a:prstDash val="dash"/>
          </a:ln>
        </p:spPr>
      </p:pic>
      <p:sp>
        <p:nvSpPr>
          <p:cNvPr id="11" name="TextBox 10">
            <a:extLst>
              <a:ext uri="{FF2B5EF4-FFF2-40B4-BE49-F238E27FC236}">
                <a16:creationId xmlns:a16="http://schemas.microsoft.com/office/drawing/2014/main" id="{E282315B-1FE8-E4AA-F0E7-6F4705A3788E}"/>
              </a:ext>
            </a:extLst>
          </p:cNvPr>
          <p:cNvSpPr txBox="1"/>
          <p:nvPr/>
        </p:nvSpPr>
        <p:spPr>
          <a:xfrm flipH="1">
            <a:off x="578454" y="1110440"/>
            <a:ext cx="5500952" cy="584775"/>
          </a:xfrm>
          <a:prstGeom prst="rect">
            <a:avLst/>
          </a:prstGeom>
        </p:spPr>
        <p:txBody>
          <a:bodyPr wrap="square" rtlCol="0">
            <a:spAutoFit/>
          </a:bodyPr>
          <a:lstStyle/>
          <a:p>
            <a:pPr marL="0" indent="0" algn="l">
              <a:lnSpc>
                <a:spcPct val="100000"/>
              </a:lnSpc>
              <a:buNone/>
            </a:pPr>
            <a:r>
              <a:rPr lang="en-CA" sz="1600" b="1" dirty="0">
                <a:solidFill>
                  <a:srgbClr val="434343"/>
                </a:solidFill>
                <a:latin typeface="F37 Ginger Pro" pitchFamily="2" charset="0"/>
              </a:rPr>
              <a:t>Turbulent kinetic energy along streamwise center plane of source building </a:t>
            </a:r>
          </a:p>
        </p:txBody>
      </p:sp>
      <p:sp>
        <p:nvSpPr>
          <p:cNvPr id="18" name="Rectangle 17">
            <a:extLst>
              <a:ext uri="{FF2B5EF4-FFF2-40B4-BE49-F238E27FC236}">
                <a16:creationId xmlns:a16="http://schemas.microsoft.com/office/drawing/2014/main" id="{C13A4095-53E9-7173-03F0-30EFB5A6ABA0}"/>
              </a:ext>
            </a:extLst>
          </p:cNvPr>
          <p:cNvSpPr/>
          <p:nvPr/>
        </p:nvSpPr>
        <p:spPr>
          <a:xfrm>
            <a:off x="7600950" y="1393352"/>
            <a:ext cx="1333500" cy="66673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a:extLst>
              <a:ext uri="{FF2B5EF4-FFF2-40B4-BE49-F238E27FC236}">
                <a16:creationId xmlns:a16="http://schemas.microsoft.com/office/drawing/2014/main" id="{9D1BC528-3C60-2AEA-882B-7619562D5110}"/>
              </a:ext>
            </a:extLst>
          </p:cNvPr>
          <p:cNvCxnSpPr>
            <a:cxnSpLocks/>
          </p:cNvCxnSpPr>
          <p:nvPr/>
        </p:nvCxnSpPr>
        <p:spPr>
          <a:xfrm flipH="1">
            <a:off x="7724775" y="2139489"/>
            <a:ext cx="436921" cy="3751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A6D11A-E695-9B21-00CF-4D797B040011}"/>
              </a:ext>
            </a:extLst>
          </p:cNvPr>
          <p:cNvSpPr txBox="1"/>
          <p:nvPr/>
        </p:nvSpPr>
        <p:spPr>
          <a:xfrm>
            <a:off x="1382799" y="3153514"/>
            <a:ext cx="1562100" cy="492443"/>
          </a:xfrm>
          <a:prstGeom prst="rect">
            <a:avLst/>
          </a:prstGeom>
          <a:noFill/>
        </p:spPr>
        <p:txBody>
          <a:bodyPr wrap="square" rtlCol="0">
            <a:spAutoFit/>
          </a:bodyPr>
          <a:lstStyle/>
          <a:p>
            <a:pPr algn="ctr"/>
            <a:r>
              <a:rPr lang="en-CA" sz="1400" b="1" dirty="0">
                <a:latin typeface="F37 Ginger Pro" panose="020B0604020202020204" charset="0"/>
                <a:ea typeface="Verdana" panose="020B0604030504040204" pitchFamily="34" charset="0"/>
                <a:cs typeface="Verdana" panose="020B0604030504040204" pitchFamily="34" charset="0"/>
              </a:rPr>
              <a:t>Wind</a:t>
            </a:r>
          </a:p>
          <a:p>
            <a:pPr algn="ctr"/>
            <a:r>
              <a:rPr lang="en-CA" sz="1200" b="1" dirty="0">
                <a:latin typeface="F37 Ginger Pro" panose="020B0604020202020204" charset="0"/>
                <a:ea typeface="Verdana" panose="020B0604030504040204" pitchFamily="34" charset="0"/>
                <a:cs typeface="Verdana" panose="020B0604030504040204" pitchFamily="34" charset="0"/>
              </a:rPr>
              <a:t> </a:t>
            </a:r>
          </a:p>
        </p:txBody>
      </p:sp>
      <p:cxnSp>
        <p:nvCxnSpPr>
          <p:cNvPr id="5" name="Straight Arrow Connector 4">
            <a:extLst>
              <a:ext uri="{FF2B5EF4-FFF2-40B4-BE49-F238E27FC236}">
                <a16:creationId xmlns:a16="http://schemas.microsoft.com/office/drawing/2014/main" id="{3A979666-A254-9959-0428-473B102E94FC}"/>
              </a:ext>
            </a:extLst>
          </p:cNvPr>
          <p:cNvCxnSpPr>
            <a:cxnSpLocks/>
          </p:cNvCxnSpPr>
          <p:nvPr/>
        </p:nvCxnSpPr>
        <p:spPr>
          <a:xfrm>
            <a:off x="1889071" y="3461098"/>
            <a:ext cx="549555" cy="24830"/>
          </a:xfrm>
          <a:prstGeom prst="straightConnector1">
            <a:avLst/>
          </a:prstGeom>
          <a:ln w="28575">
            <a:solidFill>
              <a:srgbClr val="2E343C"/>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D065C35-7DE4-7AFC-9CE8-3B81B3F03306}"/>
              </a:ext>
            </a:extLst>
          </p:cNvPr>
          <p:cNvSpPr txBox="1"/>
          <p:nvPr/>
        </p:nvSpPr>
        <p:spPr>
          <a:xfrm>
            <a:off x="5962175" y="1179695"/>
            <a:ext cx="1562100" cy="492443"/>
          </a:xfrm>
          <a:prstGeom prst="rect">
            <a:avLst/>
          </a:prstGeom>
          <a:noFill/>
        </p:spPr>
        <p:txBody>
          <a:bodyPr wrap="square" rtlCol="0">
            <a:spAutoFit/>
          </a:bodyPr>
          <a:lstStyle/>
          <a:p>
            <a:pPr algn="ctr"/>
            <a:r>
              <a:rPr lang="en-CA" sz="1400" b="1" dirty="0">
                <a:latin typeface="F37 Ginger Pro" panose="020B0604020202020204" charset="0"/>
                <a:ea typeface="Verdana" panose="020B0604030504040204" pitchFamily="34" charset="0"/>
                <a:cs typeface="Verdana" panose="020B0604030504040204" pitchFamily="34" charset="0"/>
              </a:rPr>
              <a:t>Wind</a:t>
            </a:r>
          </a:p>
          <a:p>
            <a:pPr algn="ctr"/>
            <a:r>
              <a:rPr lang="en-CA" sz="1200" b="1" dirty="0">
                <a:latin typeface="F37 Ginger Pro" panose="020B0604020202020204" charset="0"/>
                <a:ea typeface="Verdana" panose="020B0604030504040204" pitchFamily="34" charset="0"/>
                <a:cs typeface="Verdana" panose="020B0604030504040204" pitchFamily="34" charset="0"/>
              </a:rPr>
              <a:t> </a:t>
            </a:r>
          </a:p>
        </p:txBody>
      </p:sp>
      <p:cxnSp>
        <p:nvCxnSpPr>
          <p:cNvPr id="8" name="Straight Arrow Connector 7">
            <a:extLst>
              <a:ext uri="{FF2B5EF4-FFF2-40B4-BE49-F238E27FC236}">
                <a16:creationId xmlns:a16="http://schemas.microsoft.com/office/drawing/2014/main" id="{5AABD0CF-EB3F-FE04-3903-1A75DFA03516}"/>
              </a:ext>
            </a:extLst>
          </p:cNvPr>
          <p:cNvCxnSpPr>
            <a:cxnSpLocks/>
          </p:cNvCxnSpPr>
          <p:nvPr/>
        </p:nvCxnSpPr>
        <p:spPr>
          <a:xfrm>
            <a:off x="6468447" y="1487279"/>
            <a:ext cx="549555" cy="24830"/>
          </a:xfrm>
          <a:prstGeom prst="straightConnector1">
            <a:avLst/>
          </a:prstGeom>
          <a:ln w="28575">
            <a:solidFill>
              <a:srgbClr val="2E343C"/>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normAutofit/>
          </a:bodyPr>
          <a:lstStyle/>
          <a:p>
            <a:r>
              <a:rPr lang="en-CA" dirty="0"/>
              <a:t>CFD Results  - Turbulent Kinetic Energy</a:t>
            </a:r>
            <a:endParaRPr lang="en-US" dirty="0"/>
          </a:p>
        </p:txBody>
      </p:sp>
    </p:spTree>
    <p:extLst>
      <p:ext uri="{BB962C8B-B14F-4D97-AF65-F5344CB8AC3E}">
        <p14:creationId xmlns:p14="http://schemas.microsoft.com/office/powerpoint/2010/main" val="3945192683"/>
      </p:ext>
    </p:extLst>
  </p:cSld>
  <p:clrMapOvr>
    <a:masterClrMapping/>
  </p:clrMapOvr>
</p:sld>
</file>

<file path=ppt/theme/theme1.xml><?xml version="1.0" encoding="utf-8"?>
<a:theme xmlns:a="http://schemas.openxmlformats.org/drawingml/2006/main" name="Cover">
  <a:themeElements>
    <a:clrScheme name="CNL2">
      <a:dk1>
        <a:srgbClr val="434343"/>
      </a:dk1>
      <a:lt1>
        <a:srgbClr val="FFFFFF"/>
      </a:lt1>
      <a:dk2>
        <a:srgbClr val="A7A8AA"/>
      </a:dk2>
      <a:lt2>
        <a:srgbClr val="DBDBDB"/>
      </a:lt2>
      <a:accent1>
        <a:srgbClr val="4472C4"/>
      </a:accent1>
      <a:accent2>
        <a:srgbClr val="92D050"/>
      </a:accent2>
      <a:accent3>
        <a:srgbClr val="434343"/>
      </a:accent3>
      <a:accent4>
        <a:srgbClr val="A7A8AA"/>
      </a:accent4>
      <a:accent5>
        <a:srgbClr val="DBDBD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l">
          <a:lnSpc>
            <a:spcPct val="100000"/>
          </a:lnSpc>
          <a:buNone/>
          <a:defRPr sz="1600" dirty="0">
            <a:solidFill>
              <a:srgbClr val="434343"/>
            </a:solidFill>
            <a:latin typeface="F37 Ginger Pro"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5cb865-169c-48f5-a71e-32648589bf6e" xsi:nil="true"/>
    <lcf76f155ced4ddcb4097134ff3c332f xmlns="b4860600-e716-44e4-ba75-72479fd06da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B19CCF8173644CBBA7A9B345CA8B25" ma:contentTypeVersion="14" ma:contentTypeDescription="Create a new document." ma:contentTypeScope="" ma:versionID="20004e1d44bb28b2dc805e7334226393">
  <xsd:schema xmlns:xsd="http://www.w3.org/2001/XMLSchema" xmlns:xs="http://www.w3.org/2001/XMLSchema" xmlns:p="http://schemas.microsoft.com/office/2006/metadata/properties" xmlns:ns2="b4860600-e716-44e4-ba75-72479fd06da5" xmlns:ns3="1c5cb865-169c-48f5-a71e-32648589bf6e" targetNamespace="http://schemas.microsoft.com/office/2006/metadata/properties" ma:root="true" ma:fieldsID="c6c394c775c0b1b3159aa1b62f023060" ns2:_="" ns3:_="">
    <xsd:import namespace="b4860600-e716-44e4-ba75-72479fd06da5"/>
    <xsd:import namespace="1c5cb865-169c-48f5-a71e-32648589bf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60600-e716-44e4-ba75-72479fd06d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cba4f5-1086-4102-94a5-26fdaf44cbf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5cb865-169c-48f5-a71e-32648589bf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5fc070c-9568-4f09-8e0f-7925f6cce3bb}" ma:internalName="TaxCatchAll" ma:showField="CatchAllData" ma:web="1c5cb865-169c-48f5-a71e-32648589b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113803-3F43-4B4D-8F01-1C9745686CA8}">
  <ds:schemaRefs>
    <ds:schemaRef ds:uri="http://purl.org/dc/dcmitype/"/>
    <ds:schemaRef ds:uri="b4860600-e716-44e4-ba75-72479fd06da5"/>
    <ds:schemaRef ds:uri="http://www.w3.org/XML/1998/namespace"/>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1c5cb865-169c-48f5-a71e-32648589bf6e"/>
  </ds:schemaRefs>
</ds:datastoreItem>
</file>

<file path=customXml/itemProps2.xml><?xml version="1.0" encoding="utf-8"?>
<ds:datastoreItem xmlns:ds="http://schemas.openxmlformats.org/officeDocument/2006/customXml" ds:itemID="{122151E5-666B-4DB9-891B-88A802502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60600-e716-44e4-ba75-72479fd06da5"/>
    <ds:schemaRef ds:uri="1c5cb865-169c-48f5-a71e-32648589b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D3B094-C680-448C-99EF-5E6793DA8B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2745</TotalTime>
  <Words>1600</Words>
  <Application>Microsoft Office PowerPoint</Application>
  <PresentationFormat>Widescreen</PresentationFormat>
  <Paragraphs>182</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Verdana</vt:lpstr>
      <vt:lpstr>F37 Ginger Pro Bold</vt:lpstr>
      <vt:lpstr>Wingdings</vt:lpstr>
      <vt:lpstr>Arial</vt:lpstr>
      <vt:lpstr>Cambria Math</vt:lpstr>
      <vt:lpstr>Symbol</vt:lpstr>
      <vt:lpstr>F37 Ginger Pro</vt:lpstr>
      <vt:lpstr>Calibri</vt:lpstr>
      <vt:lpstr>Times New Roman</vt:lpstr>
      <vt:lpstr>Cover</vt:lpstr>
      <vt:lpstr>PowerPoint Presentation</vt:lpstr>
      <vt:lpstr>Introduction</vt:lpstr>
      <vt:lpstr>CFD vs Gaussian Models</vt:lpstr>
      <vt:lpstr>Site Selection</vt:lpstr>
      <vt:lpstr>Meteorological Data</vt:lpstr>
      <vt:lpstr>Computational Domain (CFD)</vt:lpstr>
      <vt:lpstr>Benchmarking Parameter</vt:lpstr>
      <vt:lpstr>CFD Results  - Wind Speed</vt:lpstr>
      <vt:lpstr>CFD Results  - Turbulent Kinetic Energy</vt:lpstr>
      <vt:lpstr>CFD Results  - Plume Transport</vt:lpstr>
      <vt:lpstr>Comparison of dispersion</vt:lpstr>
      <vt:lpstr>Comparison of χ∕Q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Davide Giliati</dc:creator>
  <cp:lastModifiedBy>Lal, Sreeyuth</cp:lastModifiedBy>
  <cp:revision>150</cp:revision>
  <dcterms:created xsi:type="dcterms:W3CDTF">2020-10-15T03:04:27Z</dcterms:created>
  <dcterms:modified xsi:type="dcterms:W3CDTF">2024-10-16T16:26:06Z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e180b8-d0e0-4111-ab79-256bace84561_Enabled">
    <vt:lpwstr>true</vt:lpwstr>
  </property>
  <property fmtid="{D5CDD505-2E9C-101B-9397-08002B2CF9AE}" pid="3" name="MSIP_Label_b6e180b8-d0e0-4111-ab79-256bace84561_SetDate">
    <vt:lpwstr>2023-09-28T22:45:44Z</vt:lpwstr>
  </property>
  <property fmtid="{D5CDD505-2E9C-101B-9397-08002B2CF9AE}" pid="4" name="MSIP_Label_b6e180b8-d0e0-4111-ab79-256bace84561_Method">
    <vt:lpwstr>Privileged</vt:lpwstr>
  </property>
  <property fmtid="{D5CDD505-2E9C-101B-9397-08002B2CF9AE}" pid="5" name="MSIP_Label_b6e180b8-d0e0-4111-ab79-256bace84561_Name">
    <vt:lpwstr>UNRESTRICTED</vt:lpwstr>
  </property>
  <property fmtid="{D5CDD505-2E9C-101B-9397-08002B2CF9AE}" pid="6" name="MSIP_Label_b6e180b8-d0e0-4111-ab79-256bace84561_SiteId">
    <vt:lpwstr>a483a0b6-671f-4e86-a04d-998385c0e199</vt:lpwstr>
  </property>
  <property fmtid="{D5CDD505-2E9C-101B-9397-08002B2CF9AE}" pid="7" name="MSIP_Label_b6e180b8-d0e0-4111-ab79-256bace84561_ActionId">
    <vt:lpwstr>ddcb55ee-1866-4ec3-bcbe-cd86abe700bc</vt:lpwstr>
  </property>
  <property fmtid="{D5CDD505-2E9C-101B-9397-08002B2CF9AE}" pid="8" name="MSIP_Label_b6e180b8-d0e0-4111-ab79-256bace84561_ContentBits">
    <vt:lpwstr>1</vt:lpwstr>
  </property>
  <property fmtid="{D5CDD505-2E9C-101B-9397-08002B2CF9AE}" pid="9" name="ClassificationContentMarkingHeaderLocations">
    <vt:lpwstr>Cover:3</vt:lpwstr>
  </property>
  <property fmtid="{D5CDD505-2E9C-101B-9397-08002B2CF9AE}" pid="10" name="ClassificationContentMarkingHeaderText">
    <vt:lpwstr>UNRESTRICTED / ILLIMITÉE</vt:lpwstr>
  </property>
  <property fmtid="{D5CDD505-2E9C-101B-9397-08002B2CF9AE}" pid="11" name="ContentTypeId">
    <vt:lpwstr>0x0101008EB19CCF8173644CBBA7A9B345CA8B25</vt:lpwstr>
  </property>
  <property fmtid="{D5CDD505-2E9C-101B-9397-08002B2CF9AE}" pid="12" name="MediaServiceImageTags">
    <vt:lpwstr/>
  </property>
</Properties>
</file>