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notesMasterIdLst>
    <p:notesMasterId r:id="rId20"/>
  </p:notesMasterIdLst>
  <p:sldIdLst>
    <p:sldId id="256" r:id="rId7"/>
    <p:sldId id="257" r:id="rId8"/>
    <p:sldId id="260" r:id="rId9"/>
    <p:sldId id="258" r:id="rId10"/>
    <p:sldId id="270" r:id="rId11"/>
    <p:sldId id="261" r:id="rId12"/>
    <p:sldId id="262" r:id="rId13"/>
    <p:sldId id="263" r:id="rId14"/>
    <p:sldId id="265" r:id="rId15"/>
    <p:sldId id="266" r:id="rId16"/>
    <p:sldId id="267" r:id="rId17"/>
    <p:sldId id="268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E943C9-7A82-9C25-21AB-5507ED28F1B8}" name="Meg Dowling" initials="MD" userId="S::MDowling@eagle.org::40d4be9a-99db-4138-8c5c-eaa0540d65c6" providerId="AD"/>
  <p188:author id="{C25C77D8-41E7-0A3B-A546-EF077A4D88C2}" name="Clarke Sachs" initials="DS" userId="S::DSachs@eagle.org::d0954b35-b56b-4a04-be99-8b52808e474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A4E"/>
    <a:srgbClr val="DA1F33"/>
    <a:srgbClr val="1131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6F5DAC-51D1-4F84-BD90-2EACC2CAD9E6}" v="39" dt="2024-10-03T14:28:14.166"/>
    <p1510:client id="{E41643C9-E4A1-477E-A27E-360B0672927A}" v="212" dt="2024-10-02T21:39:29.2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267" autoAdjust="0"/>
  </p:normalViewPr>
  <p:slideViewPr>
    <p:cSldViewPr snapToGrid="0">
      <p:cViewPr varScale="1">
        <p:scale>
          <a:sx n="89" d="100"/>
          <a:sy n="89" d="100"/>
        </p:scale>
        <p:origin x="11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 Dowling" userId="40d4be9a-99db-4138-8c5c-eaa0540d65c6" providerId="ADAL" clId="{E41643C9-E4A1-477E-A27E-360B0672927A}"/>
    <pc:docChg chg="undo redo custSel addSld delSld modSld sldOrd modMainMaster">
      <pc:chgData name="Meg Dowling" userId="40d4be9a-99db-4138-8c5c-eaa0540d65c6" providerId="ADAL" clId="{E41643C9-E4A1-477E-A27E-360B0672927A}" dt="2024-10-02T21:47:13.641" v="5070" actId="1076"/>
      <pc:docMkLst>
        <pc:docMk/>
      </pc:docMkLst>
      <pc:sldChg chg="addSp modSp mod">
        <pc:chgData name="Meg Dowling" userId="40d4be9a-99db-4138-8c5c-eaa0540d65c6" providerId="ADAL" clId="{E41643C9-E4A1-477E-A27E-360B0672927A}" dt="2024-10-02T21:44:25.546" v="5053" actId="1036"/>
        <pc:sldMkLst>
          <pc:docMk/>
          <pc:sldMk cId="1449761516" sldId="257"/>
        </pc:sldMkLst>
        <pc:spChg chg="mod">
          <ac:chgData name="Meg Dowling" userId="40d4be9a-99db-4138-8c5c-eaa0540d65c6" providerId="ADAL" clId="{E41643C9-E4A1-477E-A27E-360B0672927A}" dt="2024-09-30T13:52:15.161" v="68" actId="20577"/>
          <ac:spMkLst>
            <pc:docMk/>
            <pc:sldMk cId="1449761516" sldId="257"/>
            <ac:spMk id="4" creationId="{2539F9C1-811F-4FE5-A656-1616D6F16D44}"/>
          </ac:spMkLst>
        </pc:spChg>
        <pc:spChg chg="mod">
          <ac:chgData name="Meg Dowling" userId="40d4be9a-99db-4138-8c5c-eaa0540d65c6" providerId="ADAL" clId="{E41643C9-E4A1-477E-A27E-360B0672927A}" dt="2024-10-02T21:44:25.546" v="5053" actId="1036"/>
          <ac:spMkLst>
            <pc:docMk/>
            <pc:sldMk cId="1449761516" sldId="257"/>
            <ac:spMk id="5" creationId="{831E5A99-86B7-4696-9D98-C28D48D14812}"/>
          </ac:spMkLst>
        </pc:spChg>
        <pc:picChg chg="add mod">
          <ac:chgData name="Meg Dowling" userId="40d4be9a-99db-4138-8c5c-eaa0540d65c6" providerId="ADAL" clId="{E41643C9-E4A1-477E-A27E-360B0672927A}" dt="2024-09-30T14:18:38.636" v="447"/>
          <ac:picMkLst>
            <pc:docMk/>
            <pc:sldMk cId="1449761516" sldId="257"/>
            <ac:picMk id="2" creationId="{E1628449-0116-64A1-FD44-1503E16E56A3}"/>
          </ac:picMkLst>
        </pc:picChg>
      </pc:sldChg>
      <pc:sldChg chg="addSp delSp modSp mod">
        <pc:chgData name="Meg Dowling" userId="40d4be9a-99db-4138-8c5c-eaa0540d65c6" providerId="ADAL" clId="{E41643C9-E4A1-477E-A27E-360B0672927A}" dt="2024-10-02T19:50:05.177" v="3738" actId="14100"/>
        <pc:sldMkLst>
          <pc:docMk/>
          <pc:sldMk cId="1434716040" sldId="258"/>
        </pc:sldMkLst>
        <pc:spChg chg="add mod">
          <ac:chgData name="Meg Dowling" userId="40d4be9a-99db-4138-8c5c-eaa0540d65c6" providerId="ADAL" clId="{E41643C9-E4A1-477E-A27E-360B0672927A}" dt="2024-09-30T14:20:43.148" v="626"/>
          <ac:spMkLst>
            <pc:docMk/>
            <pc:sldMk cId="1434716040" sldId="258"/>
            <ac:spMk id="2" creationId="{6868A686-40B8-47FC-6B4F-4B3D0307E759}"/>
          </ac:spMkLst>
        </pc:spChg>
        <pc:spChg chg="mod">
          <ac:chgData name="Meg Dowling" userId="40d4be9a-99db-4138-8c5c-eaa0540d65c6" providerId="ADAL" clId="{E41643C9-E4A1-477E-A27E-360B0672927A}" dt="2024-09-30T14:19:25.176" v="501" actId="20577"/>
          <ac:spMkLst>
            <pc:docMk/>
            <pc:sldMk cId="1434716040" sldId="258"/>
            <ac:spMk id="4" creationId="{3C0A6DAA-7930-0F5B-901C-0525BE15F612}"/>
          </ac:spMkLst>
        </pc:spChg>
        <pc:spChg chg="add del mod">
          <ac:chgData name="Meg Dowling" userId="40d4be9a-99db-4138-8c5c-eaa0540d65c6" providerId="ADAL" clId="{E41643C9-E4A1-477E-A27E-360B0672927A}" dt="2024-10-02T19:49:56.126" v="3736" actId="478"/>
          <ac:spMkLst>
            <pc:docMk/>
            <pc:sldMk cId="1434716040" sldId="258"/>
            <ac:spMk id="5" creationId="{F9C6BD29-3357-F12C-829E-73BC40BD788A}"/>
          </ac:spMkLst>
        </pc:spChg>
        <pc:spChg chg="add mod">
          <ac:chgData name="Meg Dowling" userId="40d4be9a-99db-4138-8c5c-eaa0540d65c6" providerId="ADAL" clId="{E41643C9-E4A1-477E-A27E-360B0672927A}" dt="2024-10-02T19:50:05.177" v="3738" actId="14100"/>
          <ac:spMkLst>
            <pc:docMk/>
            <pc:sldMk cId="1434716040" sldId="258"/>
            <ac:spMk id="7" creationId="{373C7275-621D-19AE-B8AD-C6E64488D160}"/>
          </ac:spMkLst>
        </pc:spChg>
        <pc:picChg chg="add mod">
          <ac:chgData name="Meg Dowling" userId="40d4be9a-99db-4138-8c5c-eaa0540d65c6" providerId="ADAL" clId="{E41643C9-E4A1-477E-A27E-360B0672927A}" dt="2024-09-30T14:21:02.303" v="631"/>
          <ac:picMkLst>
            <pc:docMk/>
            <pc:sldMk cId="1434716040" sldId="258"/>
            <ac:picMk id="3" creationId="{EBEBDD97-42E7-A1D9-FCB7-1288B25B9839}"/>
          </ac:picMkLst>
        </pc:picChg>
        <pc:picChg chg="add del mod">
          <ac:chgData name="Meg Dowling" userId="40d4be9a-99db-4138-8c5c-eaa0540d65c6" providerId="ADAL" clId="{E41643C9-E4A1-477E-A27E-360B0672927A}" dt="2024-09-30T14:27:40.056" v="874" actId="478"/>
          <ac:picMkLst>
            <pc:docMk/>
            <pc:sldMk cId="1434716040" sldId="258"/>
            <ac:picMk id="5" creationId="{65BEB65C-CE11-8710-5802-7F721C501E46}"/>
          </ac:picMkLst>
        </pc:picChg>
        <pc:picChg chg="add del mod">
          <ac:chgData name="Meg Dowling" userId="40d4be9a-99db-4138-8c5c-eaa0540d65c6" providerId="ADAL" clId="{E41643C9-E4A1-477E-A27E-360B0672927A}" dt="2024-10-02T19:48:54.014" v="3731" actId="478"/>
          <ac:picMkLst>
            <pc:docMk/>
            <pc:sldMk cId="1434716040" sldId="258"/>
            <ac:picMk id="6" creationId="{41F6B310-E384-E1CF-EDE4-751B00D91E2A}"/>
          </ac:picMkLst>
        </pc:picChg>
        <pc:picChg chg="add mod">
          <ac:chgData name="Meg Dowling" userId="40d4be9a-99db-4138-8c5c-eaa0540d65c6" providerId="ADAL" clId="{E41643C9-E4A1-477E-A27E-360B0672927A}" dt="2024-10-02T19:49:59.485" v="3737" actId="1076"/>
          <ac:picMkLst>
            <pc:docMk/>
            <pc:sldMk cId="1434716040" sldId="258"/>
            <ac:picMk id="8" creationId="{7C14D7CC-EF9B-2996-351B-11867F203E31}"/>
          </ac:picMkLst>
        </pc:picChg>
      </pc:sldChg>
      <pc:sldChg chg="addSp modSp del mod">
        <pc:chgData name="Meg Dowling" userId="40d4be9a-99db-4138-8c5c-eaa0540d65c6" providerId="ADAL" clId="{E41643C9-E4A1-477E-A27E-360B0672927A}" dt="2024-09-30T14:21:05.245" v="633" actId="47"/>
        <pc:sldMkLst>
          <pc:docMk/>
          <pc:sldMk cId="2279447705" sldId="259"/>
        </pc:sldMkLst>
        <pc:spChg chg="add mod">
          <ac:chgData name="Meg Dowling" userId="40d4be9a-99db-4138-8c5c-eaa0540d65c6" providerId="ADAL" clId="{E41643C9-E4A1-477E-A27E-360B0672927A}" dt="2024-09-30T14:20:44.737" v="627"/>
          <ac:spMkLst>
            <pc:docMk/>
            <pc:sldMk cId="2279447705" sldId="259"/>
            <ac:spMk id="4" creationId="{E9508A61-89CA-81B8-0821-C7A7290C9DDF}"/>
          </ac:spMkLst>
        </pc:spChg>
        <pc:spChg chg="mod">
          <ac:chgData name="Meg Dowling" userId="40d4be9a-99db-4138-8c5c-eaa0540d65c6" providerId="ADAL" clId="{E41643C9-E4A1-477E-A27E-360B0672927A}" dt="2024-09-30T14:20:53.650" v="629" actId="21"/>
          <ac:spMkLst>
            <pc:docMk/>
            <pc:sldMk cId="2279447705" sldId="259"/>
            <ac:spMk id="5" creationId="{C42CE29D-9084-F8EF-EDDC-4A27FF40EBB6}"/>
          </ac:spMkLst>
        </pc:spChg>
      </pc:sldChg>
      <pc:sldChg chg="addSp modSp new mod ord modClrScheme chgLayout">
        <pc:chgData name="Meg Dowling" userId="40d4be9a-99db-4138-8c5c-eaa0540d65c6" providerId="ADAL" clId="{E41643C9-E4A1-477E-A27E-360B0672927A}" dt="2024-10-02T21:45:01.278" v="5056" actId="255"/>
        <pc:sldMkLst>
          <pc:docMk/>
          <pc:sldMk cId="4186917578" sldId="260"/>
        </pc:sldMkLst>
        <pc:spChg chg="mod ord">
          <ac:chgData name="Meg Dowling" userId="40d4be9a-99db-4138-8c5c-eaa0540d65c6" providerId="ADAL" clId="{E41643C9-E4A1-477E-A27E-360B0672927A}" dt="2024-10-02T21:45:01.278" v="5056" actId="255"/>
          <ac:spMkLst>
            <pc:docMk/>
            <pc:sldMk cId="4186917578" sldId="260"/>
            <ac:spMk id="2" creationId="{F3DDF7B7-50A1-8F7D-4B13-E2ECC0DFDA72}"/>
          </ac:spMkLst>
        </pc:spChg>
        <pc:spChg chg="add mod">
          <ac:chgData name="Meg Dowling" userId="40d4be9a-99db-4138-8c5c-eaa0540d65c6" providerId="ADAL" clId="{E41643C9-E4A1-477E-A27E-360B0672927A}" dt="2024-09-30T14:18:51.613" v="449" actId="21"/>
          <ac:spMkLst>
            <pc:docMk/>
            <pc:sldMk cId="4186917578" sldId="260"/>
            <ac:spMk id="3" creationId="{2E3F1B43-7FF7-F958-8C25-918BA2408CA7}"/>
          </ac:spMkLst>
        </pc:spChg>
        <pc:spChg chg="add mod">
          <ac:chgData name="Meg Dowling" userId="40d4be9a-99db-4138-8c5c-eaa0540d65c6" providerId="ADAL" clId="{E41643C9-E4A1-477E-A27E-360B0672927A}" dt="2024-09-30T14:20:34.206" v="625" actId="20577"/>
          <ac:spMkLst>
            <pc:docMk/>
            <pc:sldMk cId="4186917578" sldId="260"/>
            <ac:spMk id="4" creationId="{56B15218-0DB8-74E4-A952-0ABAA3EFFC26}"/>
          </ac:spMkLst>
        </pc:spChg>
        <pc:spChg chg="add mod ord">
          <ac:chgData name="Meg Dowling" userId="40d4be9a-99db-4138-8c5c-eaa0540d65c6" providerId="ADAL" clId="{E41643C9-E4A1-477E-A27E-360B0672927A}" dt="2024-09-30T14:18:57.953" v="452" actId="207"/>
          <ac:spMkLst>
            <pc:docMk/>
            <pc:sldMk cId="4186917578" sldId="260"/>
            <ac:spMk id="6" creationId="{1D855DDB-F876-E110-FA16-54ACA9242E85}"/>
          </ac:spMkLst>
        </pc:spChg>
        <pc:picChg chg="add mod">
          <ac:chgData name="Meg Dowling" userId="40d4be9a-99db-4138-8c5c-eaa0540d65c6" providerId="ADAL" clId="{E41643C9-E4A1-477E-A27E-360B0672927A}" dt="2024-09-30T14:18:32.299" v="446"/>
          <ac:picMkLst>
            <pc:docMk/>
            <pc:sldMk cId="4186917578" sldId="260"/>
            <ac:picMk id="5" creationId="{A09D1952-DD64-F201-B7E2-165111C29BEC}"/>
          </ac:picMkLst>
        </pc:picChg>
      </pc:sldChg>
      <pc:sldChg chg="addSp delSp modSp add mod modClrScheme chgLayout modNotesTx">
        <pc:chgData name="Meg Dowling" userId="40d4be9a-99db-4138-8c5c-eaa0540d65c6" providerId="ADAL" clId="{E41643C9-E4A1-477E-A27E-360B0672927A}" dt="2024-10-02T19:51:53.371" v="3871" actId="20577"/>
        <pc:sldMkLst>
          <pc:docMk/>
          <pc:sldMk cId="2315001340" sldId="261"/>
        </pc:sldMkLst>
        <pc:spChg chg="add del mod ord">
          <ac:chgData name="Meg Dowling" userId="40d4be9a-99db-4138-8c5c-eaa0540d65c6" providerId="ADAL" clId="{E41643C9-E4A1-477E-A27E-360B0672927A}" dt="2024-09-30T14:33:35.484" v="1088" actId="478"/>
          <ac:spMkLst>
            <pc:docMk/>
            <pc:sldMk cId="2315001340" sldId="261"/>
            <ac:spMk id="4" creationId="{3C0A6DAA-7930-0F5B-901C-0525BE15F612}"/>
          </ac:spMkLst>
        </pc:spChg>
        <pc:spChg chg="add mod ord">
          <ac:chgData name="Meg Dowling" userId="40d4be9a-99db-4138-8c5c-eaa0540d65c6" providerId="ADAL" clId="{E41643C9-E4A1-477E-A27E-360B0672927A}" dt="2024-09-30T14:34:24.292" v="1184" actId="207"/>
          <ac:spMkLst>
            <pc:docMk/>
            <pc:sldMk cId="2315001340" sldId="261"/>
            <ac:spMk id="5" creationId="{B150500F-A2EC-2974-ADA2-5CF2D76C3A1A}"/>
          </ac:spMkLst>
        </pc:spChg>
        <pc:spChg chg="add mod ord">
          <ac:chgData name="Meg Dowling" userId="40d4be9a-99db-4138-8c5c-eaa0540d65c6" providerId="ADAL" clId="{E41643C9-E4A1-477E-A27E-360B0672927A}" dt="2024-10-02T19:50:45.335" v="3742" actId="14100"/>
          <ac:spMkLst>
            <pc:docMk/>
            <pc:sldMk cId="2315001340" sldId="261"/>
            <ac:spMk id="6" creationId="{5C503817-038F-A636-38DE-2E3E71CA83C7}"/>
          </ac:spMkLst>
        </pc:spChg>
        <pc:spChg chg="add mod ord">
          <ac:chgData name="Meg Dowling" userId="40d4be9a-99db-4138-8c5c-eaa0540d65c6" providerId="ADAL" clId="{E41643C9-E4A1-477E-A27E-360B0672927A}" dt="2024-09-30T14:34:27.294" v="1185" actId="207"/>
          <ac:spMkLst>
            <pc:docMk/>
            <pc:sldMk cId="2315001340" sldId="261"/>
            <ac:spMk id="7" creationId="{4A1B4547-9C0B-69B6-68E4-9E7AF069E571}"/>
          </ac:spMkLst>
        </pc:spChg>
        <pc:spChg chg="add mod ord">
          <ac:chgData name="Meg Dowling" userId="40d4be9a-99db-4138-8c5c-eaa0540d65c6" providerId="ADAL" clId="{E41643C9-E4A1-477E-A27E-360B0672927A}" dt="2024-10-02T19:51:13.003" v="3839" actId="20577"/>
          <ac:spMkLst>
            <pc:docMk/>
            <pc:sldMk cId="2315001340" sldId="261"/>
            <ac:spMk id="8" creationId="{FF5450E5-DB5C-0CB3-B023-E0C98CF4A338}"/>
          </ac:spMkLst>
        </pc:spChg>
        <pc:picChg chg="add mod">
          <ac:chgData name="Meg Dowling" userId="40d4be9a-99db-4138-8c5c-eaa0540d65c6" providerId="ADAL" clId="{E41643C9-E4A1-477E-A27E-360B0672927A}" dt="2024-09-30T14:21:03.454" v="632"/>
          <ac:picMkLst>
            <pc:docMk/>
            <pc:sldMk cId="2315001340" sldId="261"/>
            <ac:picMk id="3" creationId="{DA33087F-CDBD-28E7-EBC5-601FF46A2555}"/>
          </ac:picMkLst>
        </pc:picChg>
        <pc:picChg chg="mod">
          <ac:chgData name="Meg Dowling" userId="40d4be9a-99db-4138-8c5c-eaa0540d65c6" providerId="ADAL" clId="{E41643C9-E4A1-477E-A27E-360B0672927A}" dt="2024-10-02T19:50:42.097" v="3741" actId="1076"/>
          <ac:picMkLst>
            <pc:docMk/>
            <pc:sldMk cId="2315001340" sldId="261"/>
            <ac:picMk id="10" creationId="{9BF87B8E-8EE9-F8DD-C312-29077557D752}"/>
          </ac:picMkLst>
        </pc:picChg>
      </pc:sldChg>
      <pc:sldChg chg="addSp delSp modSp add mod modClrScheme chgLayout modNotesTx">
        <pc:chgData name="Meg Dowling" userId="40d4be9a-99db-4138-8c5c-eaa0540d65c6" providerId="ADAL" clId="{E41643C9-E4A1-477E-A27E-360B0672927A}" dt="2024-10-02T19:54:44.166" v="4146" actId="20577"/>
        <pc:sldMkLst>
          <pc:docMk/>
          <pc:sldMk cId="2750310192" sldId="262"/>
        </pc:sldMkLst>
        <pc:spChg chg="mod">
          <ac:chgData name="Meg Dowling" userId="40d4be9a-99db-4138-8c5c-eaa0540d65c6" providerId="ADAL" clId="{E41643C9-E4A1-477E-A27E-360B0672927A}" dt="2024-10-02T19:52:22.767" v="3899" actId="20577"/>
          <ac:spMkLst>
            <pc:docMk/>
            <pc:sldMk cId="2750310192" sldId="262"/>
            <ac:spMk id="4" creationId="{3C0A6DAA-7930-0F5B-901C-0525BE15F612}"/>
          </ac:spMkLst>
        </pc:spChg>
        <pc:spChg chg="add mod ord">
          <ac:chgData name="Meg Dowling" userId="40d4be9a-99db-4138-8c5c-eaa0540d65c6" providerId="ADAL" clId="{E41643C9-E4A1-477E-A27E-360B0672927A}" dt="2024-10-01T00:51:19.411" v="3563" actId="1038"/>
          <ac:spMkLst>
            <pc:docMk/>
            <pc:sldMk cId="2750310192" sldId="262"/>
            <ac:spMk id="7" creationId="{DB4ADBF9-0CD2-5A0F-9F1E-D556BE4D887A}"/>
          </ac:spMkLst>
        </pc:spChg>
        <pc:spChg chg="add mod ord">
          <ac:chgData name="Meg Dowling" userId="40d4be9a-99db-4138-8c5c-eaa0540d65c6" providerId="ADAL" clId="{E41643C9-E4A1-477E-A27E-360B0672927A}" dt="2024-10-02T19:52:01.502" v="3872" actId="5793"/>
          <ac:spMkLst>
            <pc:docMk/>
            <pc:sldMk cId="2750310192" sldId="262"/>
            <ac:spMk id="8" creationId="{0E97384B-3518-8AF3-C2F7-13C372F942FC}"/>
          </ac:spMkLst>
        </pc:spChg>
        <pc:spChg chg="add mod ord">
          <ac:chgData name="Meg Dowling" userId="40d4be9a-99db-4138-8c5c-eaa0540d65c6" providerId="ADAL" clId="{E41643C9-E4A1-477E-A27E-360B0672927A}" dt="2024-10-02T19:52:46.575" v="3916" actId="1037"/>
          <ac:spMkLst>
            <pc:docMk/>
            <pc:sldMk cId="2750310192" sldId="262"/>
            <ac:spMk id="9" creationId="{3A770545-6287-ECB1-9497-FB6788904FBC}"/>
          </ac:spMkLst>
        </pc:spChg>
        <pc:spChg chg="add del mod ord">
          <ac:chgData name="Meg Dowling" userId="40d4be9a-99db-4138-8c5c-eaa0540d65c6" providerId="ADAL" clId="{E41643C9-E4A1-477E-A27E-360B0672927A}" dt="2024-09-30T14:49:02.209" v="1901"/>
          <ac:spMkLst>
            <pc:docMk/>
            <pc:sldMk cId="2750310192" sldId="262"/>
            <ac:spMk id="10" creationId="{F215FD4F-0947-594A-B79B-3E2A222BF6CB}"/>
          </ac:spMkLst>
        </pc:spChg>
        <pc:picChg chg="add mod modCrop">
          <ac:chgData name="Meg Dowling" userId="40d4be9a-99db-4138-8c5c-eaa0540d65c6" providerId="ADAL" clId="{E41643C9-E4A1-477E-A27E-360B0672927A}" dt="2024-10-01T00:51:19.411" v="3563" actId="1038"/>
          <ac:picMkLst>
            <pc:docMk/>
            <pc:sldMk cId="2750310192" sldId="262"/>
            <ac:picMk id="5" creationId="{12B6E8C6-9F19-C126-34CB-C6BA5528BE87}"/>
          </ac:picMkLst>
        </pc:picChg>
        <pc:picChg chg="add del mod">
          <ac:chgData name="Meg Dowling" userId="40d4be9a-99db-4138-8c5c-eaa0540d65c6" providerId="ADAL" clId="{E41643C9-E4A1-477E-A27E-360B0672927A}" dt="2024-09-30T14:46:24.679" v="1649" actId="478"/>
          <ac:picMkLst>
            <pc:docMk/>
            <pc:sldMk cId="2750310192" sldId="262"/>
            <ac:picMk id="6" creationId="{42789C00-2962-F497-6DCC-C6354646D511}"/>
          </ac:picMkLst>
        </pc:picChg>
        <pc:picChg chg="add mod modCrop">
          <ac:chgData name="Meg Dowling" userId="40d4be9a-99db-4138-8c5c-eaa0540d65c6" providerId="ADAL" clId="{E41643C9-E4A1-477E-A27E-360B0672927A}" dt="2024-10-02T19:52:46.575" v="3916" actId="1037"/>
          <ac:picMkLst>
            <pc:docMk/>
            <pc:sldMk cId="2750310192" sldId="262"/>
            <ac:picMk id="11" creationId="{366EF0BA-E645-534B-B110-8F4E46DA6867}"/>
          </ac:picMkLst>
        </pc:picChg>
      </pc:sldChg>
      <pc:sldChg chg="addSp delSp modSp add mod modClrScheme chgLayout">
        <pc:chgData name="Meg Dowling" userId="40d4be9a-99db-4138-8c5c-eaa0540d65c6" providerId="ADAL" clId="{E41643C9-E4A1-477E-A27E-360B0672927A}" dt="2024-10-02T19:55:47.566" v="4173" actId="20577"/>
        <pc:sldMkLst>
          <pc:docMk/>
          <pc:sldMk cId="1672241567" sldId="263"/>
        </pc:sldMkLst>
        <pc:spChg chg="mod">
          <ac:chgData name="Meg Dowling" userId="40d4be9a-99db-4138-8c5c-eaa0540d65c6" providerId="ADAL" clId="{E41643C9-E4A1-477E-A27E-360B0672927A}" dt="2024-09-30T14:21:40.879" v="726" actId="20577"/>
          <ac:spMkLst>
            <pc:docMk/>
            <pc:sldMk cId="1672241567" sldId="263"/>
            <ac:spMk id="4" creationId="{3C0A6DAA-7930-0F5B-901C-0525BE15F612}"/>
          </ac:spMkLst>
        </pc:spChg>
        <pc:spChg chg="add del mod">
          <ac:chgData name="Meg Dowling" userId="40d4be9a-99db-4138-8c5c-eaa0540d65c6" providerId="ADAL" clId="{E41643C9-E4A1-477E-A27E-360B0672927A}" dt="2024-09-30T14:54:41.522" v="2047" actId="478"/>
          <ac:spMkLst>
            <pc:docMk/>
            <pc:sldMk cId="1672241567" sldId="263"/>
            <ac:spMk id="6" creationId="{9E046A94-D5C0-CDCF-2BAB-7359132AFCC8}"/>
          </ac:spMkLst>
        </pc:spChg>
        <pc:spChg chg="add mod ord">
          <ac:chgData name="Meg Dowling" userId="40d4be9a-99db-4138-8c5c-eaa0540d65c6" providerId="ADAL" clId="{E41643C9-E4A1-477E-A27E-360B0672927A}" dt="2024-10-02T19:55:47.566" v="4173" actId="20577"/>
          <ac:spMkLst>
            <pc:docMk/>
            <pc:sldMk cId="1672241567" sldId="263"/>
            <ac:spMk id="7" creationId="{539A1216-2168-6905-F568-156BD8A34DFA}"/>
          </ac:spMkLst>
        </pc:spChg>
        <pc:spChg chg="add del mod ord">
          <ac:chgData name="Meg Dowling" userId="40d4be9a-99db-4138-8c5c-eaa0540d65c6" providerId="ADAL" clId="{E41643C9-E4A1-477E-A27E-360B0672927A}" dt="2024-09-30T14:55:25.848" v="2050" actId="22"/>
          <ac:spMkLst>
            <pc:docMk/>
            <pc:sldMk cId="1672241567" sldId="263"/>
            <ac:spMk id="8" creationId="{D2F29171-3807-E3BF-CD90-60E8889F8966}"/>
          </ac:spMkLst>
        </pc:spChg>
        <pc:picChg chg="add mod ord">
          <ac:chgData name="Meg Dowling" userId="40d4be9a-99db-4138-8c5c-eaa0540d65c6" providerId="ADAL" clId="{E41643C9-E4A1-477E-A27E-360B0672927A}" dt="2024-09-30T14:55:37.146" v="2054" actId="1076"/>
          <ac:picMkLst>
            <pc:docMk/>
            <pc:sldMk cId="1672241567" sldId="263"/>
            <ac:picMk id="10" creationId="{30E06CEC-5A06-2F63-9751-08C7A5B60E2E}"/>
          </ac:picMkLst>
        </pc:picChg>
      </pc:sldChg>
      <pc:sldChg chg="addSp delSp modSp add del mod modClrScheme chgLayout">
        <pc:chgData name="Meg Dowling" userId="40d4be9a-99db-4138-8c5c-eaa0540d65c6" providerId="ADAL" clId="{E41643C9-E4A1-477E-A27E-360B0672927A}" dt="2024-10-02T19:56:02.494" v="4174" actId="47"/>
        <pc:sldMkLst>
          <pc:docMk/>
          <pc:sldMk cId="3177122687" sldId="264"/>
        </pc:sldMkLst>
        <pc:spChg chg="mod">
          <ac:chgData name="Meg Dowling" userId="40d4be9a-99db-4138-8c5c-eaa0540d65c6" providerId="ADAL" clId="{E41643C9-E4A1-477E-A27E-360B0672927A}" dt="2024-10-01T00:47:51.402" v="3512" actId="207"/>
          <ac:spMkLst>
            <pc:docMk/>
            <pc:sldMk cId="3177122687" sldId="264"/>
            <ac:spMk id="4" creationId="{3C0A6DAA-7930-0F5B-901C-0525BE15F612}"/>
          </ac:spMkLst>
        </pc:spChg>
        <pc:spChg chg="add mod">
          <ac:chgData name="Meg Dowling" userId="40d4be9a-99db-4138-8c5c-eaa0540d65c6" providerId="ADAL" clId="{E41643C9-E4A1-477E-A27E-360B0672927A}" dt="2024-10-01T00:52:17.276" v="3576" actId="1038"/>
          <ac:spMkLst>
            <pc:docMk/>
            <pc:sldMk cId="3177122687" sldId="264"/>
            <ac:spMk id="5" creationId="{008A6AA6-9D64-DD08-5F17-0E381360ED85}"/>
          </ac:spMkLst>
        </pc:spChg>
        <pc:spChg chg="add mod">
          <ac:chgData name="Meg Dowling" userId="40d4be9a-99db-4138-8c5c-eaa0540d65c6" providerId="ADAL" clId="{E41643C9-E4A1-477E-A27E-360B0672927A}" dt="2024-10-01T00:52:17.276" v="3576" actId="1038"/>
          <ac:spMkLst>
            <pc:docMk/>
            <pc:sldMk cId="3177122687" sldId="264"/>
            <ac:spMk id="6" creationId="{027F6A11-0003-CBA1-28E9-1A0148227901}"/>
          </ac:spMkLst>
        </pc:spChg>
        <pc:spChg chg="add mod">
          <ac:chgData name="Meg Dowling" userId="40d4be9a-99db-4138-8c5c-eaa0540d65c6" providerId="ADAL" clId="{E41643C9-E4A1-477E-A27E-360B0672927A}" dt="2024-10-01T00:52:17.276" v="3576" actId="1038"/>
          <ac:spMkLst>
            <pc:docMk/>
            <pc:sldMk cId="3177122687" sldId="264"/>
            <ac:spMk id="7" creationId="{1A83436D-A54A-E0BC-9F34-93C7C4CB1177}"/>
          </ac:spMkLst>
        </pc:spChg>
        <pc:spChg chg="add mod">
          <ac:chgData name="Meg Dowling" userId="40d4be9a-99db-4138-8c5c-eaa0540d65c6" providerId="ADAL" clId="{E41643C9-E4A1-477E-A27E-360B0672927A}" dt="2024-10-01T00:43:52.102" v="3129" actId="207"/>
          <ac:spMkLst>
            <pc:docMk/>
            <pc:sldMk cId="3177122687" sldId="264"/>
            <ac:spMk id="8" creationId="{0E23339A-42D3-917B-DF5E-310F23CFBA81}"/>
          </ac:spMkLst>
        </pc:spChg>
        <pc:spChg chg="add mod">
          <ac:chgData name="Meg Dowling" userId="40d4be9a-99db-4138-8c5c-eaa0540d65c6" providerId="ADAL" clId="{E41643C9-E4A1-477E-A27E-360B0672927A}" dt="2024-10-01T00:05:28.027" v="2134"/>
          <ac:spMkLst>
            <pc:docMk/>
            <pc:sldMk cId="3177122687" sldId="264"/>
            <ac:spMk id="10" creationId="{52B63038-EAFF-0C97-42EB-1AF322736333}"/>
          </ac:spMkLst>
        </pc:spChg>
        <pc:spChg chg="add mod">
          <ac:chgData name="Meg Dowling" userId="40d4be9a-99db-4138-8c5c-eaa0540d65c6" providerId="ADAL" clId="{E41643C9-E4A1-477E-A27E-360B0672927A}" dt="2024-10-01T00:05:28.027" v="2134"/>
          <ac:spMkLst>
            <pc:docMk/>
            <pc:sldMk cId="3177122687" sldId="264"/>
            <ac:spMk id="11" creationId="{59083BA4-1622-E22B-3809-0069DAFBE280}"/>
          </ac:spMkLst>
        </pc:spChg>
        <pc:spChg chg="add mod">
          <ac:chgData name="Meg Dowling" userId="40d4be9a-99db-4138-8c5c-eaa0540d65c6" providerId="ADAL" clId="{E41643C9-E4A1-477E-A27E-360B0672927A}" dt="2024-10-01T00:05:28.027" v="2134"/>
          <ac:spMkLst>
            <pc:docMk/>
            <pc:sldMk cId="3177122687" sldId="264"/>
            <ac:spMk id="12" creationId="{24BC5552-20A3-01E2-BB79-A24CDAB579A8}"/>
          </ac:spMkLst>
        </pc:spChg>
        <pc:spChg chg="add mod">
          <ac:chgData name="Meg Dowling" userId="40d4be9a-99db-4138-8c5c-eaa0540d65c6" providerId="ADAL" clId="{E41643C9-E4A1-477E-A27E-360B0672927A}" dt="2024-10-01T00:05:28.027" v="2134"/>
          <ac:spMkLst>
            <pc:docMk/>
            <pc:sldMk cId="3177122687" sldId="264"/>
            <ac:spMk id="13" creationId="{448587ED-3F45-2CEE-8704-645EF87E7602}"/>
          </ac:spMkLst>
        </pc:spChg>
        <pc:spChg chg="add mod">
          <ac:chgData name="Meg Dowling" userId="40d4be9a-99db-4138-8c5c-eaa0540d65c6" providerId="ADAL" clId="{E41643C9-E4A1-477E-A27E-360B0672927A}" dt="2024-10-01T00:05:28.027" v="2134"/>
          <ac:spMkLst>
            <pc:docMk/>
            <pc:sldMk cId="3177122687" sldId="264"/>
            <ac:spMk id="14" creationId="{A5171EA2-7CAA-1EDD-AC56-00A4FE0F1812}"/>
          </ac:spMkLst>
        </pc:spChg>
        <pc:spChg chg="add mod">
          <ac:chgData name="Meg Dowling" userId="40d4be9a-99db-4138-8c5c-eaa0540d65c6" providerId="ADAL" clId="{E41643C9-E4A1-477E-A27E-360B0672927A}" dt="2024-10-01T00:05:28.027" v="2134"/>
          <ac:spMkLst>
            <pc:docMk/>
            <pc:sldMk cId="3177122687" sldId="264"/>
            <ac:spMk id="15" creationId="{88C6D707-763A-6F61-78CD-6B59FEE5B825}"/>
          </ac:spMkLst>
        </pc:spChg>
        <pc:spChg chg="add del mod ord">
          <ac:chgData name="Meg Dowling" userId="40d4be9a-99db-4138-8c5c-eaa0540d65c6" providerId="ADAL" clId="{E41643C9-E4A1-477E-A27E-360B0672927A}" dt="2024-10-01T00:47:47.458" v="3511" actId="478"/>
          <ac:spMkLst>
            <pc:docMk/>
            <pc:sldMk cId="3177122687" sldId="264"/>
            <ac:spMk id="16" creationId="{79D77291-EDFB-0689-AE3D-0C018599CC58}"/>
          </ac:spMkLst>
        </pc:spChg>
        <pc:picChg chg="add mod">
          <ac:chgData name="Meg Dowling" userId="40d4be9a-99db-4138-8c5c-eaa0540d65c6" providerId="ADAL" clId="{E41643C9-E4A1-477E-A27E-360B0672927A}" dt="2024-10-01T00:05:28.027" v="2134"/>
          <ac:picMkLst>
            <pc:docMk/>
            <pc:sldMk cId="3177122687" sldId="264"/>
            <ac:picMk id="9" creationId="{DF50555B-5891-4495-69FB-CACF07C524CF}"/>
          </ac:picMkLst>
        </pc:picChg>
      </pc:sldChg>
      <pc:sldChg chg="addSp delSp modSp add mod modClrScheme chgLayout modNotesTx">
        <pc:chgData name="Meg Dowling" userId="40d4be9a-99db-4138-8c5c-eaa0540d65c6" providerId="ADAL" clId="{E41643C9-E4A1-477E-A27E-360B0672927A}" dt="2024-10-02T21:47:13.641" v="5070" actId="1076"/>
        <pc:sldMkLst>
          <pc:docMk/>
          <pc:sldMk cId="2347994172" sldId="265"/>
        </pc:sldMkLst>
        <pc:spChg chg="mod">
          <ac:chgData name="Meg Dowling" userId="40d4be9a-99db-4138-8c5c-eaa0540d65c6" providerId="ADAL" clId="{E41643C9-E4A1-477E-A27E-360B0672927A}" dt="2024-10-02T21:22:51.272" v="4598" actId="21"/>
          <ac:spMkLst>
            <pc:docMk/>
            <pc:sldMk cId="2347994172" sldId="265"/>
            <ac:spMk id="4" creationId="{3C0A6DAA-7930-0F5B-901C-0525BE15F612}"/>
          </ac:spMkLst>
        </pc:spChg>
        <pc:spChg chg="add del mod ord">
          <ac:chgData name="Meg Dowling" userId="40d4be9a-99db-4138-8c5c-eaa0540d65c6" providerId="ADAL" clId="{E41643C9-E4A1-477E-A27E-360B0672927A}" dt="2024-10-02T20:52:21.649" v="4561" actId="478"/>
          <ac:spMkLst>
            <pc:docMk/>
            <pc:sldMk cId="2347994172" sldId="265"/>
            <ac:spMk id="5" creationId="{18A0C478-E320-3D17-9B70-874E0EF4CCCC}"/>
          </ac:spMkLst>
        </pc:spChg>
        <pc:spChg chg="add del mod ord">
          <ac:chgData name="Meg Dowling" userId="40d4be9a-99db-4138-8c5c-eaa0540d65c6" providerId="ADAL" clId="{E41643C9-E4A1-477E-A27E-360B0672927A}" dt="2024-10-02T19:56:57.179" v="4203" actId="478"/>
          <ac:spMkLst>
            <pc:docMk/>
            <pc:sldMk cId="2347994172" sldId="265"/>
            <ac:spMk id="6" creationId="{87D1D035-71C9-36B2-2470-D151E430624D}"/>
          </ac:spMkLst>
        </pc:spChg>
        <pc:spChg chg="add del mod ord">
          <ac:chgData name="Meg Dowling" userId="40d4be9a-99db-4138-8c5c-eaa0540d65c6" providerId="ADAL" clId="{E41643C9-E4A1-477E-A27E-360B0672927A}" dt="2024-10-02T20:52:21.649" v="4561" actId="478"/>
          <ac:spMkLst>
            <pc:docMk/>
            <pc:sldMk cId="2347994172" sldId="265"/>
            <ac:spMk id="7" creationId="{1BA31198-0FCE-9248-F90E-229B221AAEB9}"/>
          </ac:spMkLst>
        </pc:spChg>
        <pc:spChg chg="add del mod ord">
          <ac:chgData name="Meg Dowling" userId="40d4be9a-99db-4138-8c5c-eaa0540d65c6" providerId="ADAL" clId="{E41643C9-E4A1-477E-A27E-360B0672927A}" dt="2024-10-02T20:51:51.161" v="4419" actId="1032"/>
          <ac:spMkLst>
            <pc:docMk/>
            <pc:sldMk cId="2347994172" sldId="265"/>
            <ac:spMk id="8" creationId="{A24A0C40-CBE8-E8D1-D5F4-29D0593A3105}"/>
          </ac:spMkLst>
        </pc:spChg>
        <pc:spChg chg="add del mod">
          <ac:chgData name="Meg Dowling" userId="40d4be9a-99db-4138-8c5c-eaa0540d65c6" providerId="ADAL" clId="{E41643C9-E4A1-477E-A27E-360B0672927A}" dt="2024-10-02T20:52:21.649" v="4561" actId="478"/>
          <ac:spMkLst>
            <pc:docMk/>
            <pc:sldMk cId="2347994172" sldId="265"/>
            <ac:spMk id="9" creationId="{7F9A3263-D0B6-B18E-6A5D-95D43D55E02C}"/>
          </ac:spMkLst>
        </pc:spChg>
        <pc:spChg chg="add del mod">
          <ac:chgData name="Meg Dowling" userId="40d4be9a-99db-4138-8c5c-eaa0540d65c6" providerId="ADAL" clId="{E41643C9-E4A1-477E-A27E-360B0672927A}" dt="2024-10-02T19:56:57.179" v="4203" actId="478"/>
          <ac:spMkLst>
            <pc:docMk/>
            <pc:sldMk cId="2347994172" sldId="265"/>
            <ac:spMk id="10" creationId="{64496F3B-713E-1498-F2CB-6F1507D8CA77}"/>
          </ac:spMkLst>
        </pc:spChg>
        <pc:spChg chg="add del mod">
          <ac:chgData name="Meg Dowling" userId="40d4be9a-99db-4138-8c5c-eaa0540d65c6" providerId="ADAL" clId="{E41643C9-E4A1-477E-A27E-360B0672927A}" dt="2024-10-02T20:52:29.908" v="4563" actId="478"/>
          <ac:spMkLst>
            <pc:docMk/>
            <pc:sldMk cId="2347994172" sldId="265"/>
            <ac:spMk id="11" creationId="{80E4B71F-E8AD-07C6-0F61-C731BFC7754C}"/>
          </ac:spMkLst>
        </pc:spChg>
        <pc:spChg chg="add del mod">
          <ac:chgData name="Meg Dowling" userId="40d4be9a-99db-4138-8c5c-eaa0540d65c6" providerId="ADAL" clId="{E41643C9-E4A1-477E-A27E-360B0672927A}" dt="2024-10-02T20:52:29.908" v="4563" actId="478"/>
          <ac:spMkLst>
            <pc:docMk/>
            <pc:sldMk cId="2347994172" sldId="265"/>
            <ac:spMk id="12" creationId="{AD741529-6287-0FD8-348E-77E78C9A6F1D}"/>
          </ac:spMkLst>
        </pc:spChg>
        <pc:spChg chg="add del mod">
          <ac:chgData name="Meg Dowling" userId="40d4be9a-99db-4138-8c5c-eaa0540d65c6" providerId="ADAL" clId="{E41643C9-E4A1-477E-A27E-360B0672927A}" dt="2024-10-02T19:57:00.021" v="4204" actId="478"/>
          <ac:spMkLst>
            <pc:docMk/>
            <pc:sldMk cId="2347994172" sldId="265"/>
            <ac:spMk id="14" creationId="{3156E3FA-1870-CB1D-CC70-FEF177B9E386}"/>
          </ac:spMkLst>
        </pc:spChg>
        <pc:spChg chg="add del mod">
          <ac:chgData name="Meg Dowling" userId="40d4be9a-99db-4138-8c5c-eaa0540d65c6" providerId="ADAL" clId="{E41643C9-E4A1-477E-A27E-360B0672927A}" dt="2024-10-02T20:52:33.464" v="4564" actId="478"/>
          <ac:spMkLst>
            <pc:docMk/>
            <pc:sldMk cId="2347994172" sldId="265"/>
            <ac:spMk id="17" creationId="{41D62540-D4DC-F513-8349-8DA2B799F438}"/>
          </ac:spMkLst>
        </pc:spChg>
        <pc:spChg chg="add del mod">
          <ac:chgData name="Meg Dowling" userId="40d4be9a-99db-4138-8c5c-eaa0540d65c6" providerId="ADAL" clId="{E41643C9-E4A1-477E-A27E-360B0672927A}" dt="2024-10-02T21:22:36.393" v="4596" actId="478"/>
          <ac:spMkLst>
            <pc:docMk/>
            <pc:sldMk cId="2347994172" sldId="265"/>
            <ac:spMk id="19" creationId="{B6FFFA41-9140-92B5-3196-D8591FEBC087}"/>
          </ac:spMkLst>
        </pc:spChg>
        <pc:spChg chg="add mod">
          <ac:chgData name="Meg Dowling" userId="40d4be9a-99db-4138-8c5c-eaa0540d65c6" providerId="ADAL" clId="{E41643C9-E4A1-477E-A27E-360B0672927A}" dt="2024-10-02T21:46:58.130" v="5067" actId="14100"/>
          <ac:spMkLst>
            <pc:docMk/>
            <pc:sldMk cId="2347994172" sldId="265"/>
            <ac:spMk id="23" creationId="{18473EFA-1AFF-C7CD-F403-4AEE1E38EBB7}"/>
          </ac:spMkLst>
        </pc:spChg>
        <pc:spChg chg="add mod ord">
          <ac:chgData name="Meg Dowling" userId="40d4be9a-99db-4138-8c5c-eaa0540d65c6" providerId="ADAL" clId="{E41643C9-E4A1-477E-A27E-360B0672927A}" dt="2024-10-02T21:23:08.279" v="4605" actId="27636"/>
          <ac:spMkLst>
            <pc:docMk/>
            <pc:sldMk cId="2347994172" sldId="265"/>
            <ac:spMk id="24" creationId="{2EB400EA-8875-3656-97A4-E2FE9FD08CA3}"/>
          </ac:spMkLst>
        </pc:spChg>
        <pc:spChg chg="mod">
          <ac:chgData name="Meg Dowling" userId="40d4be9a-99db-4138-8c5c-eaa0540d65c6" providerId="ADAL" clId="{E41643C9-E4A1-477E-A27E-360B0672927A}" dt="2024-10-02T21:25:07.083" v="4616"/>
          <ac:spMkLst>
            <pc:docMk/>
            <pc:sldMk cId="2347994172" sldId="265"/>
            <ac:spMk id="26" creationId="{544E6098-CCC5-878D-C1E1-4F7DE270923E}"/>
          </ac:spMkLst>
        </pc:spChg>
        <pc:spChg chg="mod">
          <ac:chgData name="Meg Dowling" userId="40d4be9a-99db-4138-8c5c-eaa0540d65c6" providerId="ADAL" clId="{E41643C9-E4A1-477E-A27E-360B0672927A}" dt="2024-10-02T21:32:34.565" v="4658" actId="403"/>
          <ac:spMkLst>
            <pc:docMk/>
            <pc:sldMk cId="2347994172" sldId="265"/>
            <ac:spMk id="27" creationId="{9CC0EA75-29C3-DDE5-A9CA-86DF36099988}"/>
          </ac:spMkLst>
        </pc:spChg>
        <pc:spChg chg="mod modCrop">
          <ac:chgData name="Meg Dowling" userId="40d4be9a-99db-4138-8c5c-eaa0540d65c6" providerId="ADAL" clId="{E41643C9-E4A1-477E-A27E-360B0672927A}" dt="2024-10-02T21:25:32.388" v="4619" actId="18131"/>
          <ac:spMkLst>
            <pc:docMk/>
            <pc:sldMk cId="2347994172" sldId="265"/>
            <ac:spMk id="28" creationId="{48C55257-8989-E657-F444-17D23309A8D0}"/>
          </ac:spMkLst>
        </pc:spChg>
        <pc:spChg chg="mod">
          <ac:chgData name="Meg Dowling" userId="40d4be9a-99db-4138-8c5c-eaa0540d65c6" providerId="ADAL" clId="{E41643C9-E4A1-477E-A27E-360B0672927A}" dt="2024-10-02T21:32:34.565" v="4658" actId="403"/>
          <ac:spMkLst>
            <pc:docMk/>
            <pc:sldMk cId="2347994172" sldId="265"/>
            <ac:spMk id="29" creationId="{3E5B2501-76CD-F475-0143-0B727E7C507E}"/>
          </ac:spMkLst>
        </pc:spChg>
        <pc:spChg chg="mod">
          <ac:chgData name="Meg Dowling" userId="40d4be9a-99db-4138-8c5c-eaa0540d65c6" providerId="ADAL" clId="{E41643C9-E4A1-477E-A27E-360B0672927A}" dt="2024-10-02T21:33:40.870" v="4667" actId="1076"/>
          <ac:spMkLst>
            <pc:docMk/>
            <pc:sldMk cId="2347994172" sldId="265"/>
            <ac:spMk id="30" creationId="{8ADE6B31-1E5F-5E4C-B63A-BEE97E0A3D63}"/>
          </ac:spMkLst>
        </pc:spChg>
        <pc:spChg chg="mod">
          <ac:chgData name="Meg Dowling" userId="40d4be9a-99db-4138-8c5c-eaa0540d65c6" providerId="ADAL" clId="{E41643C9-E4A1-477E-A27E-360B0672927A}" dt="2024-10-02T21:33:40.870" v="4667" actId="1076"/>
          <ac:spMkLst>
            <pc:docMk/>
            <pc:sldMk cId="2347994172" sldId="265"/>
            <ac:spMk id="31" creationId="{33756750-6C55-2911-7E6A-B09081B1873F}"/>
          </ac:spMkLst>
        </pc:spChg>
        <pc:spChg chg="mod">
          <ac:chgData name="Meg Dowling" userId="40d4be9a-99db-4138-8c5c-eaa0540d65c6" providerId="ADAL" clId="{E41643C9-E4A1-477E-A27E-360B0672927A}" dt="2024-10-02T21:31:16.280" v="4648" actId="207"/>
          <ac:spMkLst>
            <pc:docMk/>
            <pc:sldMk cId="2347994172" sldId="265"/>
            <ac:spMk id="32" creationId="{03C12F72-AB29-7249-71FD-E3B5AE8EC9D2}"/>
          </ac:spMkLst>
        </pc:spChg>
        <pc:spChg chg="mod">
          <ac:chgData name="Meg Dowling" userId="40d4be9a-99db-4138-8c5c-eaa0540d65c6" providerId="ADAL" clId="{E41643C9-E4A1-477E-A27E-360B0672927A}" dt="2024-10-02T21:32:39.638" v="4659" actId="14100"/>
          <ac:spMkLst>
            <pc:docMk/>
            <pc:sldMk cId="2347994172" sldId="265"/>
            <ac:spMk id="33" creationId="{A81236D0-B0D9-D36B-4494-9F072E5FDA53}"/>
          </ac:spMkLst>
        </pc:spChg>
        <pc:spChg chg="add del mod">
          <ac:chgData name="Meg Dowling" userId="40d4be9a-99db-4138-8c5c-eaa0540d65c6" providerId="ADAL" clId="{E41643C9-E4A1-477E-A27E-360B0672927A}" dt="2024-10-02T21:47:13.641" v="5070" actId="1076"/>
          <ac:spMkLst>
            <pc:docMk/>
            <pc:sldMk cId="2347994172" sldId="265"/>
            <ac:spMk id="34" creationId="{8C87D31F-1B8F-0C01-10DD-8CB01BB7B8E6}"/>
          </ac:spMkLst>
        </pc:spChg>
        <pc:spChg chg="add mod">
          <ac:chgData name="Meg Dowling" userId="40d4be9a-99db-4138-8c5c-eaa0540d65c6" providerId="ADAL" clId="{E41643C9-E4A1-477E-A27E-360B0672927A}" dt="2024-10-02T21:29:32.598" v="4623"/>
          <ac:spMkLst>
            <pc:docMk/>
            <pc:sldMk cId="2347994172" sldId="265"/>
            <ac:spMk id="36" creationId="{F763B5D3-E95A-4E71-7ACC-816314AFE58E}"/>
          </ac:spMkLst>
        </pc:spChg>
        <pc:spChg chg="add mod">
          <ac:chgData name="Meg Dowling" userId="40d4be9a-99db-4138-8c5c-eaa0540d65c6" providerId="ADAL" clId="{E41643C9-E4A1-477E-A27E-360B0672927A}" dt="2024-10-02T21:29:51.322" v="4633"/>
          <ac:spMkLst>
            <pc:docMk/>
            <pc:sldMk cId="2347994172" sldId="265"/>
            <ac:spMk id="38" creationId="{D546AD0B-78CE-C0DB-2652-EC4AD916D7A8}"/>
          </ac:spMkLst>
        </pc:spChg>
        <pc:grpChg chg="mod">
          <ac:chgData name="Meg Dowling" userId="40d4be9a-99db-4138-8c5c-eaa0540d65c6" providerId="ADAL" clId="{E41643C9-E4A1-477E-A27E-360B0672927A}" dt="2024-10-02T21:34:04.706" v="4670" actId="12788"/>
          <ac:grpSpMkLst>
            <pc:docMk/>
            <pc:sldMk cId="2347994172" sldId="265"/>
            <ac:grpSpMk id="25" creationId="{F45905D4-3E8A-71CC-EAE7-FD419FCCAEF3}"/>
          </ac:grpSpMkLst>
        </pc:grpChg>
        <pc:graphicFrameChg chg="add del mod ord modGraphic">
          <ac:chgData name="Meg Dowling" userId="40d4be9a-99db-4138-8c5c-eaa0540d65c6" providerId="ADAL" clId="{E41643C9-E4A1-477E-A27E-360B0672927A}" dt="2024-10-02T21:24:56.690" v="4614" actId="18245"/>
          <ac:graphicFrameMkLst>
            <pc:docMk/>
            <pc:sldMk cId="2347994172" sldId="265"/>
            <ac:graphicFrameMk id="15" creationId="{DDFADE1D-109E-9B81-988E-489D53859E0B}"/>
          </ac:graphicFrameMkLst>
        </pc:graphicFrameChg>
        <pc:graphicFrameChg chg="add del mod modGraphic">
          <ac:chgData name="Meg Dowling" userId="40d4be9a-99db-4138-8c5c-eaa0540d65c6" providerId="ADAL" clId="{E41643C9-E4A1-477E-A27E-360B0672927A}" dt="2024-10-02T21:22:13.784" v="4587" actId="478"/>
          <ac:graphicFrameMkLst>
            <pc:docMk/>
            <pc:sldMk cId="2347994172" sldId="265"/>
            <ac:graphicFrameMk id="21" creationId="{8932CF97-16A8-40CE-A9B8-1CCCF8554857}"/>
          </ac:graphicFrameMkLst>
        </pc:graphicFrameChg>
        <pc:graphicFrameChg chg="add mod">
          <ac:chgData name="Meg Dowling" userId="40d4be9a-99db-4138-8c5c-eaa0540d65c6" providerId="ADAL" clId="{E41643C9-E4A1-477E-A27E-360B0672927A}" dt="2024-10-02T21:29:31.294" v="4622"/>
          <ac:graphicFrameMkLst>
            <pc:docMk/>
            <pc:sldMk cId="2347994172" sldId="265"/>
            <ac:graphicFrameMk id="35" creationId="{6ECADFE8-2DB2-9644-9025-4CDBF0DC8EBE}"/>
          </ac:graphicFrameMkLst>
        </pc:graphicFrameChg>
        <pc:graphicFrameChg chg="add mod">
          <ac:chgData name="Meg Dowling" userId="40d4be9a-99db-4138-8c5c-eaa0540d65c6" providerId="ADAL" clId="{E41643C9-E4A1-477E-A27E-360B0672927A}" dt="2024-10-02T21:29:49.833" v="4632"/>
          <ac:graphicFrameMkLst>
            <pc:docMk/>
            <pc:sldMk cId="2347994172" sldId="265"/>
            <ac:graphicFrameMk id="37" creationId="{28EE34AF-F399-2A82-8EFC-F07E0721FC0B}"/>
          </ac:graphicFrameMkLst>
        </pc:graphicFrameChg>
        <pc:picChg chg="add del mod">
          <ac:chgData name="Meg Dowling" userId="40d4be9a-99db-4138-8c5c-eaa0540d65c6" providerId="ADAL" clId="{E41643C9-E4A1-477E-A27E-360B0672927A}" dt="2024-10-02T20:55:31.656" v="4575" actId="21"/>
          <ac:picMkLst>
            <pc:docMk/>
            <pc:sldMk cId="2347994172" sldId="265"/>
            <ac:picMk id="20" creationId="{6AC2FE69-909D-18BF-1EBA-4B5F3E0BFBE2}"/>
          </ac:picMkLst>
        </pc:picChg>
        <pc:picChg chg="add del mod">
          <ac:chgData name="Meg Dowling" userId="40d4be9a-99db-4138-8c5c-eaa0540d65c6" providerId="ADAL" clId="{E41643C9-E4A1-477E-A27E-360B0672927A}" dt="2024-10-02T21:30:07.401" v="4643" actId="21"/>
          <ac:picMkLst>
            <pc:docMk/>
            <pc:sldMk cId="2347994172" sldId="265"/>
            <ac:picMk id="40" creationId="{15EC867A-F2DF-A4C9-8BFB-15EA1430C537}"/>
          </ac:picMkLst>
        </pc:picChg>
        <pc:picChg chg="add del mod">
          <ac:chgData name="Meg Dowling" userId="40d4be9a-99db-4138-8c5c-eaa0540d65c6" providerId="ADAL" clId="{E41643C9-E4A1-477E-A27E-360B0672927A}" dt="2024-10-02T21:30:31.256" v="4647" actId="478"/>
          <ac:picMkLst>
            <pc:docMk/>
            <pc:sldMk cId="2347994172" sldId="265"/>
            <ac:picMk id="41" creationId="{15EC867A-F2DF-A4C9-8BFB-15EA1430C537}"/>
          </ac:picMkLst>
        </pc:picChg>
      </pc:sldChg>
      <pc:sldChg chg="addSp delSp modSp add mod modClrScheme chgLayout modNotesTx">
        <pc:chgData name="Meg Dowling" userId="40d4be9a-99db-4138-8c5c-eaa0540d65c6" providerId="ADAL" clId="{E41643C9-E4A1-477E-A27E-360B0672927A}" dt="2024-10-02T21:42:40.174" v="4974" actId="1076"/>
        <pc:sldMkLst>
          <pc:docMk/>
          <pc:sldMk cId="4010648978" sldId="266"/>
        </pc:sldMkLst>
        <pc:spChg chg="mod">
          <ac:chgData name="Meg Dowling" userId="40d4be9a-99db-4138-8c5c-eaa0540d65c6" providerId="ADAL" clId="{E41643C9-E4A1-477E-A27E-360B0672927A}" dt="2024-09-30T14:22:15.562" v="800" actId="20577"/>
          <ac:spMkLst>
            <pc:docMk/>
            <pc:sldMk cId="4010648978" sldId="266"/>
            <ac:spMk id="4" creationId="{3C0A6DAA-7930-0F5B-901C-0525BE15F612}"/>
          </ac:spMkLst>
        </pc:spChg>
        <pc:spChg chg="add del mod ord">
          <ac:chgData name="Meg Dowling" userId="40d4be9a-99db-4138-8c5c-eaa0540d65c6" providerId="ADAL" clId="{E41643C9-E4A1-477E-A27E-360B0672927A}" dt="2024-10-02T21:35:30.055" v="4704" actId="478"/>
          <ac:spMkLst>
            <pc:docMk/>
            <pc:sldMk cId="4010648978" sldId="266"/>
            <ac:spMk id="5" creationId="{40FC6141-2659-549F-E65E-3587632803B7}"/>
          </ac:spMkLst>
        </pc:spChg>
        <pc:spChg chg="add del mod ord">
          <ac:chgData name="Meg Dowling" userId="40d4be9a-99db-4138-8c5c-eaa0540d65c6" providerId="ADAL" clId="{E41643C9-E4A1-477E-A27E-360B0672927A}" dt="2024-10-02T21:35:30.055" v="4704" actId="478"/>
          <ac:spMkLst>
            <pc:docMk/>
            <pc:sldMk cId="4010648978" sldId="266"/>
            <ac:spMk id="6" creationId="{B42E78AF-9F76-2BCB-4EAD-D7EFFF9A0915}"/>
          </ac:spMkLst>
        </pc:spChg>
        <pc:spChg chg="add mod ord">
          <ac:chgData name="Meg Dowling" userId="40d4be9a-99db-4138-8c5c-eaa0540d65c6" providerId="ADAL" clId="{E41643C9-E4A1-477E-A27E-360B0672927A}" dt="2024-10-02T21:40:39.419" v="4875" actId="14100"/>
          <ac:spMkLst>
            <pc:docMk/>
            <pc:sldMk cId="4010648978" sldId="266"/>
            <ac:spMk id="7" creationId="{0907E24B-ECE8-2639-1F48-7F944D2CFAA4}"/>
          </ac:spMkLst>
        </pc:spChg>
        <pc:spChg chg="add del mod ord">
          <ac:chgData name="Meg Dowling" userId="40d4be9a-99db-4138-8c5c-eaa0540d65c6" providerId="ADAL" clId="{E41643C9-E4A1-477E-A27E-360B0672927A}" dt="2024-10-01T00:30:39.706" v="2742" actId="478"/>
          <ac:spMkLst>
            <pc:docMk/>
            <pc:sldMk cId="4010648978" sldId="266"/>
            <ac:spMk id="8" creationId="{C6D93CB6-0BBD-BBA0-4267-B668E491C6D2}"/>
          </ac:spMkLst>
        </pc:spChg>
        <pc:spChg chg="add del mod ord">
          <ac:chgData name="Meg Dowling" userId="40d4be9a-99db-4138-8c5c-eaa0540d65c6" providerId="ADAL" clId="{E41643C9-E4A1-477E-A27E-360B0672927A}" dt="2024-10-02T21:35:45.982" v="4707" actId="700"/>
          <ac:spMkLst>
            <pc:docMk/>
            <pc:sldMk cId="4010648978" sldId="266"/>
            <ac:spMk id="9" creationId="{283E97E3-89F2-3D90-8C6F-98B5591B1683}"/>
          </ac:spMkLst>
        </pc:spChg>
        <pc:spChg chg="add mod ord">
          <ac:chgData name="Meg Dowling" userId="40d4be9a-99db-4138-8c5c-eaa0540d65c6" providerId="ADAL" clId="{E41643C9-E4A1-477E-A27E-360B0672927A}" dt="2024-10-02T21:41:38.452" v="4889" actId="408"/>
          <ac:spMkLst>
            <pc:docMk/>
            <pc:sldMk cId="4010648978" sldId="266"/>
            <ac:spMk id="10" creationId="{BC953031-9E7D-042E-4AC0-692D9B1262AC}"/>
          </ac:spMkLst>
        </pc:spChg>
        <pc:spChg chg="mod">
          <ac:chgData name="Meg Dowling" userId="40d4be9a-99db-4138-8c5c-eaa0540d65c6" providerId="ADAL" clId="{E41643C9-E4A1-477E-A27E-360B0672927A}" dt="2024-10-01T00:30:11.679" v="2740"/>
          <ac:spMkLst>
            <pc:docMk/>
            <pc:sldMk cId="4010648978" sldId="266"/>
            <ac:spMk id="10" creationId="{FBD8E2C6-BC5B-75A4-C238-87C957657F57}"/>
          </ac:spMkLst>
        </pc:spChg>
        <pc:spChg chg="mod">
          <ac:chgData name="Meg Dowling" userId="40d4be9a-99db-4138-8c5c-eaa0540d65c6" providerId="ADAL" clId="{E41643C9-E4A1-477E-A27E-360B0672927A}" dt="2024-10-01T00:30:11.679" v="2740"/>
          <ac:spMkLst>
            <pc:docMk/>
            <pc:sldMk cId="4010648978" sldId="266"/>
            <ac:spMk id="12" creationId="{CF426AD6-07A4-FC8B-C6B9-A5BF46A29AE4}"/>
          </ac:spMkLst>
        </pc:spChg>
        <pc:spChg chg="mod">
          <ac:chgData name="Meg Dowling" userId="40d4be9a-99db-4138-8c5c-eaa0540d65c6" providerId="ADAL" clId="{E41643C9-E4A1-477E-A27E-360B0672927A}" dt="2024-10-01T00:30:11.679" v="2740"/>
          <ac:spMkLst>
            <pc:docMk/>
            <pc:sldMk cId="4010648978" sldId="266"/>
            <ac:spMk id="14" creationId="{734467D1-CC19-392D-CBB6-A21E4D8B347D}"/>
          </ac:spMkLst>
        </pc:spChg>
        <pc:spChg chg="mod">
          <ac:chgData name="Meg Dowling" userId="40d4be9a-99db-4138-8c5c-eaa0540d65c6" providerId="ADAL" clId="{E41643C9-E4A1-477E-A27E-360B0672927A}" dt="2024-10-01T00:30:11.679" v="2740"/>
          <ac:spMkLst>
            <pc:docMk/>
            <pc:sldMk cId="4010648978" sldId="266"/>
            <ac:spMk id="15" creationId="{A1F530CB-571A-ADDE-3B1D-88A276C4665C}"/>
          </ac:spMkLst>
        </pc:spChg>
        <pc:spChg chg="mod">
          <ac:chgData name="Meg Dowling" userId="40d4be9a-99db-4138-8c5c-eaa0540d65c6" providerId="ADAL" clId="{E41643C9-E4A1-477E-A27E-360B0672927A}" dt="2024-10-01T00:30:17.384" v="2741"/>
          <ac:spMkLst>
            <pc:docMk/>
            <pc:sldMk cId="4010648978" sldId="266"/>
            <ac:spMk id="17" creationId="{360CA7C5-CA74-262A-20BD-52A34D7D5B56}"/>
          </ac:spMkLst>
        </pc:spChg>
        <pc:spChg chg="mod">
          <ac:chgData name="Meg Dowling" userId="40d4be9a-99db-4138-8c5c-eaa0540d65c6" providerId="ADAL" clId="{E41643C9-E4A1-477E-A27E-360B0672927A}" dt="2024-10-01T00:30:17.384" v="2741"/>
          <ac:spMkLst>
            <pc:docMk/>
            <pc:sldMk cId="4010648978" sldId="266"/>
            <ac:spMk id="19" creationId="{0AA01192-17AA-8E74-3AE3-BE98CA801D18}"/>
          </ac:spMkLst>
        </pc:spChg>
        <pc:spChg chg="mod">
          <ac:chgData name="Meg Dowling" userId="40d4be9a-99db-4138-8c5c-eaa0540d65c6" providerId="ADAL" clId="{E41643C9-E4A1-477E-A27E-360B0672927A}" dt="2024-10-01T00:30:17.384" v="2741"/>
          <ac:spMkLst>
            <pc:docMk/>
            <pc:sldMk cId="4010648978" sldId="266"/>
            <ac:spMk id="21" creationId="{AB9171AD-F30C-DD7F-C4AC-1FB25C2F53D5}"/>
          </ac:spMkLst>
        </pc:spChg>
        <pc:spChg chg="mod">
          <ac:chgData name="Meg Dowling" userId="40d4be9a-99db-4138-8c5c-eaa0540d65c6" providerId="ADAL" clId="{E41643C9-E4A1-477E-A27E-360B0672927A}" dt="2024-10-01T00:30:17.384" v="2741"/>
          <ac:spMkLst>
            <pc:docMk/>
            <pc:sldMk cId="4010648978" sldId="266"/>
            <ac:spMk id="22" creationId="{8F0F0B23-B565-5FC4-F82B-F905439F47B3}"/>
          </ac:spMkLst>
        </pc:spChg>
        <pc:spChg chg="mod ord topLvl">
          <ac:chgData name="Meg Dowling" userId="40d4be9a-99db-4138-8c5c-eaa0540d65c6" providerId="ADAL" clId="{E41643C9-E4A1-477E-A27E-360B0672927A}" dt="2024-10-02T21:41:52.201" v="4924" actId="170"/>
          <ac:spMkLst>
            <pc:docMk/>
            <pc:sldMk cId="4010648978" sldId="266"/>
            <ac:spMk id="24" creationId="{B545AE76-9F9B-3B7A-C58F-8B9FB26D09A8}"/>
          </ac:spMkLst>
        </pc:spChg>
        <pc:spChg chg="mod topLvl">
          <ac:chgData name="Meg Dowling" userId="40d4be9a-99db-4138-8c5c-eaa0540d65c6" providerId="ADAL" clId="{E41643C9-E4A1-477E-A27E-360B0672927A}" dt="2024-10-02T21:42:03.127" v="4968" actId="1035"/>
          <ac:spMkLst>
            <pc:docMk/>
            <pc:sldMk cId="4010648978" sldId="266"/>
            <ac:spMk id="26" creationId="{6761996B-4715-B64E-51FC-D03935185DEB}"/>
          </ac:spMkLst>
        </pc:spChg>
        <pc:spChg chg="mod topLvl">
          <ac:chgData name="Meg Dowling" userId="40d4be9a-99db-4138-8c5c-eaa0540d65c6" providerId="ADAL" clId="{E41643C9-E4A1-477E-A27E-360B0672927A}" dt="2024-10-02T21:42:32.987" v="4972" actId="948"/>
          <ac:spMkLst>
            <pc:docMk/>
            <pc:sldMk cId="4010648978" sldId="266"/>
            <ac:spMk id="28" creationId="{2C5669F6-D4E2-713E-DDFD-0AA987208B5D}"/>
          </ac:spMkLst>
        </pc:spChg>
        <pc:spChg chg="mod ord topLvl">
          <ac:chgData name="Meg Dowling" userId="40d4be9a-99db-4138-8c5c-eaa0540d65c6" providerId="ADAL" clId="{E41643C9-E4A1-477E-A27E-360B0672927A}" dt="2024-10-02T21:42:40.174" v="4974" actId="1076"/>
          <ac:spMkLst>
            <pc:docMk/>
            <pc:sldMk cId="4010648978" sldId="266"/>
            <ac:spMk id="29" creationId="{59FF91F8-DC46-1107-AF50-1A10F2AACC67}"/>
          </ac:spMkLst>
        </pc:spChg>
        <pc:grpChg chg="add mod">
          <ac:chgData name="Meg Dowling" userId="40d4be9a-99db-4138-8c5c-eaa0540d65c6" providerId="ADAL" clId="{E41643C9-E4A1-477E-A27E-360B0672927A}" dt="2024-10-01T00:30:11.679" v="2740"/>
          <ac:grpSpMkLst>
            <pc:docMk/>
            <pc:sldMk cId="4010648978" sldId="266"/>
            <ac:grpSpMk id="9" creationId="{83C2FF8E-FDE3-C7CA-FE7F-2712EC3B5D20}"/>
          </ac:grpSpMkLst>
        </pc:grpChg>
        <pc:grpChg chg="add mod">
          <ac:chgData name="Meg Dowling" userId="40d4be9a-99db-4138-8c5c-eaa0540d65c6" providerId="ADAL" clId="{E41643C9-E4A1-477E-A27E-360B0672927A}" dt="2024-10-01T00:30:17.384" v="2741"/>
          <ac:grpSpMkLst>
            <pc:docMk/>
            <pc:sldMk cId="4010648978" sldId="266"/>
            <ac:grpSpMk id="16" creationId="{16534790-B6F3-B53D-187C-5380A733C3A4}"/>
          </ac:grpSpMkLst>
        </pc:grpChg>
        <pc:grpChg chg="add del mod">
          <ac:chgData name="Meg Dowling" userId="40d4be9a-99db-4138-8c5c-eaa0540d65c6" providerId="ADAL" clId="{E41643C9-E4A1-477E-A27E-360B0672927A}" dt="2024-10-02T21:39:29.246" v="4836" actId="165"/>
          <ac:grpSpMkLst>
            <pc:docMk/>
            <pc:sldMk cId="4010648978" sldId="266"/>
            <ac:grpSpMk id="23" creationId="{7DCBF215-9339-5DB3-8B9B-592621D7086B}"/>
          </ac:grpSpMkLst>
        </pc:grpChg>
        <pc:cxnChg chg="mod">
          <ac:chgData name="Meg Dowling" userId="40d4be9a-99db-4138-8c5c-eaa0540d65c6" providerId="ADAL" clId="{E41643C9-E4A1-477E-A27E-360B0672927A}" dt="2024-10-01T00:30:11.679" v="2740"/>
          <ac:cxnSpMkLst>
            <pc:docMk/>
            <pc:sldMk cId="4010648978" sldId="266"/>
            <ac:cxnSpMk id="11" creationId="{A5E53CEE-09F0-8073-43B9-839D95F9C6F4}"/>
          </ac:cxnSpMkLst>
        </pc:cxnChg>
        <pc:cxnChg chg="mod">
          <ac:chgData name="Meg Dowling" userId="40d4be9a-99db-4138-8c5c-eaa0540d65c6" providerId="ADAL" clId="{E41643C9-E4A1-477E-A27E-360B0672927A}" dt="2024-10-01T00:30:11.679" v="2740"/>
          <ac:cxnSpMkLst>
            <pc:docMk/>
            <pc:sldMk cId="4010648978" sldId="266"/>
            <ac:cxnSpMk id="13" creationId="{C2346DFF-0221-BE15-8ED5-24081EFE3D9D}"/>
          </ac:cxnSpMkLst>
        </pc:cxnChg>
        <pc:cxnChg chg="mod">
          <ac:chgData name="Meg Dowling" userId="40d4be9a-99db-4138-8c5c-eaa0540d65c6" providerId="ADAL" clId="{E41643C9-E4A1-477E-A27E-360B0672927A}" dt="2024-10-01T00:30:17.384" v="2741"/>
          <ac:cxnSpMkLst>
            <pc:docMk/>
            <pc:sldMk cId="4010648978" sldId="266"/>
            <ac:cxnSpMk id="18" creationId="{F47197E3-C6F1-92BB-EA1E-1A62CCE54D4D}"/>
          </ac:cxnSpMkLst>
        </pc:cxnChg>
        <pc:cxnChg chg="mod">
          <ac:chgData name="Meg Dowling" userId="40d4be9a-99db-4138-8c5c-eaa0540d65c6" providerId="ADAL" clId="{E41643C9-E4A1-477E-A27E-360B0672927A}" dt="2024-10-01T00:30:17.384" v="2741"/>
          <ac:cxnSpMkLst>
            <pc:docMk/>
            <pc:sldMk cId="4010648978" sldId="266"/>
            <ac:cxnSpMk id="20" creationId="{34B7A93F-0258-4863-8689-7C5B81BB42AC}"/>
          </ac:cxnSpMkLst>
        </pc:cxnChg>
        <pc:cxnChg chg="mod topLvl">
          <ac:chgData name="Meg Dowling" userId="40d4be9a-99db-4138-8c5c-eaa0540d65c6" providerId="ADAL" clId="{E41643C9-E4A1-477E-A27E-360B0672927A}" dt="2024-10-02T21:41:26.988" v="4887" actId="12789"/>
          <ac:cxnSpMkLst>
            <pc:docMk/>
            <pc:sldMk cId="4010648978" sldId="266"/>
            <ac:cxnSpMk id="25" creationId="{35CB76A4-B1A0-42A0-618A-060C4E2BEE97}"/>
          </ac:cxnSpMkLst>
        </pc:cxnChg>
        <pc:cxnChg chg="mod topLvl">
          <ac:chgData name="Meg Dowling" userId="40d4be9a-99db-4138-8c5c-eaa0540d65c6" providerId="ADAL" clId="{E41643C9-E4A1-477E-A27E-360B0672927A}" dt="2024-10-02T21:42:14.213" v="4970" actId="14100"/>
          <ac:cxnSpMkLst>
            <pc:docMk/>
            <pc:sldMk cId="4010648978" sldId="266"/>
            <ac:cxnSpMk id="27" creationId="{14C5836D-EA20-9849-C6E1-1FDA5144E421}"/>
          </ac:cxnSpMkLst>
        </pc:cxnChg>
      </pc:sldChg>
      <pc:sldChg chg="addSp delSp modSp add mod modNotesTx">
        <pc:chgData name="Meg Dowling" userId="40d4be9a-99db-4138-8c5c-eaa0540d65c6" providerId="ADAL" clId="{E41643C9-E4A1-477E-A27E-360B0672927A}" dt="2024-10-02T21:43:40.394" v="5039" actId="1076"/>
        <pc:sldMkLst>
          <pc:docMk/>
          <pc:sldMk cId="976187082" sldId="267"/>
        </pc:sldMkLst>
        <pc:spChg chg="mod">
          <ac:chgData name="Meg Dowling" userId="40d4be9a-99db-4138-8c5c-eaa0540d65c6" providerId="ADAL" clId="{E41643C9-E4A1-477E-A27E-360B0672927A}" dt="2024-10-01T00:34:58.369" v="2794" actId="20577"/>
          <ac:spMkLst>
            <pc:docMk/>
            <pc:sldMk cId="976187082" sldId="267"/>
            <ac:spMk id="4" creationId="{3C0A6DAA-7930-0F5B-901C-0525BE15F612}"/>
          </ac:spMkLst>
        </pc:spChg>
        <pc:spChg chg="del mod topLvl">
          <ac:chgData name="Meg Dowling" userId="40d4be9a-99db-4138-8c5c-eaa0540d65c6" providerId="ADAL" clId="{E41643C9-E4A1-477E-A27E-360B0672927A}" dt="2024-10-01T00:39:38.168" v="2883" actId="478"/>
          <ac:spMkLst>
            <pc:docMk/>
            <pc:sldMk cId="976187082" sldId="267"/>
            <ac:spMk id="7" creationId="{347A394E-61F0-40AB-AC2A-8B69652D2CAA}"/>
          </ac:spMkLst>
        </pc:spChg>
        <pc:spChg chg="add mod">
          <ac:chgData name="Meg Dowling" userId="40d4be9a-99db-4138-8c5c-eaa0540d65c6" providerId="ADAL" clId="{E41643C9-E4A1-477E-A27E-360B0672927A}" dt="2024-10-02T21:43:30.861" v="5036" actId="14100"/>
          <ac:spMkLst>
            <pc:docMk/>
            <pc:sldMk cId="976187082" sldId="267"/>
            <ac:spMk id="9" creationId="{ACB9E18C-6498-D4A6-B2BF-FA0C9124A242}"/>
          </ac:spMkLst>
        </pc:spChg>
        <pc:grpChg chg="add del mod">
          <ac:chgData name="Meg Dowling" userId="40d4be9a-99db-4138-8c5c-eaa0540d65c6" providerId="ADAL" clId="{E41643C9-E4A1-477E-A27E-360B0672927A}" dt="2024-10-01T00:39:38.168" v="2883" actId="478"/>
          <ac:grpSpMkLst>
            <pc:docMk/>
            <pc:sldMk cId="976187082" sldId="267"/>
            <ac:grpSpMk id="5" creationId="{F88BB69A-D1F4-7C88-747F-FAAC133AB4A4}"/>
          </ac:grpSpMkLst>
        </pc:grpChg>
        <pc:picChg chg="mod topLvl">
          <ac:chgData name="Meg Dowling" userId="40d4be9a-99db-4138-8c5c-eaa0540d65c6" providerId="ADAL" clId="{E41643C9-E4A1-477E-A27E-360B0672927A}" dt="2024-10-02T21:43:40.394" v="5039" actId="1076"/>
          <ac:picMkLst>
            <pc:docMk/>
            <pc:sldMk cId="976187082" sldId="267"/>
            <ac:picMk id="6" creationId="{84612ADD-8C66-4890-AA60-F14B1634C8E8}"/>
          </ac:picMkLst>
        </pc:picChg>
      </pc:sldChg>
      <pc:sldChg chg="addSp delSp modSp add del mod modClrScheme chgLayout">
        <pc:chgData name="Meg Dowling" userId="40d4be9a-99db-4138-8c5c-eaa0540d65c6" providerId="ADAL" clId="{E41643C9-E4A1-477E-A27E-360B0672927A}" dt="2024-10-01T00:40:57.422" v="2896" actId="47"/>
        <pc:sldMkLst>
          <pc:docMk/>
          <pc:sldMk cId="2139649197" sldId="268"/>
        </pc:sldMkLst>
        <pc:spChg chg="mod">
          <ac:chgData name="Meg Dowling" userId="40d4be9a-99db-4138-8c5c-eaa0540d65c6" providerId="ADAL" clId="{E41643C9-E4A1-477E-A27E-360B0672927A}" dt="2024-10-01T00:40:47.162" v="2895" actId="207"/>
          <ac:spMkLst>
            <pc:docMk/>
            <pc:sldMk cId="2139649197" sldId="268"/>
            <ac:spMk id="4" creationId="{3C0A6DAA-7930-0F5B-901C-0525BE15F612}"/>
          </ac:spMkLst>
        </pc:spChg>
        <pc:spChg chg="add del mod ord">
          <ac:chgData name="Meg Dowling" userId="40d4be9a-99db-4138-8c5c-eaa0540d65c6" providerId="ADAL" clId="{E41643C9-E4A1-477E-A27E-360B0672927A}" dt="2024-10-01T00:40:44" v="2894" actId="478"/>
          <ac:spMkLst>
            <pc:docMk/>
            <pc:sldMk cId="2139649197" sldId="268"/>
            <ac:spMk id="5" creationId="{02378BFE-55C3-CEE8-0015-380973F1E261}"/>
          </ac:spMkLst>
        </pc:spChg>
        <pc:spChg chg="add mod ord">
          <ac:chgData name="Meg Dowling" userId="40d4be9a-99db-4138-8c5c-eaa0540d65c6" providerId="ADAL" clId="{E41643C9-E4A1-477E-A27E-360B0672927A}" dt="2024-10-01T00:40:35.771" v="2893" actId="700"/>
          <ac:spMkLst>
            <pc:docMk/>
            <pc:sldMk cId="2139649197" sldId="268"/>
            <ac:spMk id="6" creationId="{49B44126-2A0B-8124-1325-65E23DB6848B}"/>
          </ac:spMkLst>
        </pc:spChg>
        <pc:spChg chg="add mod ord">
          <ac:chgData name="Meg Dowling" userId="40d4be9a-99db-4138-8c5c-eaa0540d65c6" providerId="ADAL" clId="{E41643C9-E4A1-477E-A27E-360B0672927A}" dt="2024-10-01T00:40:35.771" v="2893" actId="700"/>
          <ac:spMkLst>
            <pc:docMk/>
            <pc:sldMk cId="2139649197" sldId="268"/>
            <ac:spMk id="7" creationId="{7ABB292F-432D-3B1A-8D82-B4FB3F77045C}"/>
          </ac:spMkLst>
        </pc:spChg>
      </pc:sldChg>
      <pc:sldChg chg="addSp delSp modSp add mod modClrScheme chgLayout">
        <pc:chgData name="Meg Dowling" userId="40d4be9a-99db-4138-8c5c-eaa0540d65c6" providerId="ADAL" clId="{E41643C9-E4A1-477E-A27E-360B0672927A}" dt="2024-10-01T00:47:15.577" v="3509" actId="6549"/>
        <pc:sldMkLst>
          <pc:docMk/>
          <pc:sldMk cId="3130436368" sldId="268"/>
        </pc:sldMkLst>
        <pc:spChg chg="del mod">
          <ac:chgData name="Meg Dowling" userId="40d4be9a-99db-4138-8c5c-eaa0540d65c6" providerId="ADAL" clId="{E41643C9-E4A1-477E-A27E-360B0672927A}" dt="2024-10-01T00:41:52.041" v="2926" actId="478"/>
          <ac:spMkLst>
            <pc:docMk/>
            <pc:sldMk cId="3130436368" sldId="268"/>
            <ac:spMk id="4" creationId="{3C0A6DAA-7930-0F5B-901C-0525BE15F612}"/>
          </ac:spMkLst>
        </pc:spChg>
        <pc:spChg chg="add mod ord">
          <ac:chgData name="Meg Dowling" userId="40d4be9a-99db-4138-8c5c-eaa0540d65c6" providerId="ADAL" clId="{E41643C9-E4A1-477E-A27E-360B0672927A}" dt="2024-10-01T00:41:49.682" v="2925" actId="20577"/>
          <ac:spMkLst>
            <pc:docMk/>
            <pc:sldMk cId="3130436368" sldId="268"/>
            <ac:spMk id="5" creationId="{B0035DD8-63C4-E3FF-F7BC-FD2F57FEE30F}"/>
          </ac:spMkLst>
        </pc:spChg>
        <pc:spChg chg="add mod ord">
          <ac:chgData name="Meg Dowling" userId="40d4be9a-99db-4138-8c5c-eaa0540d65c6" providerId="ADAL" clId="{E41643C9-E4A1-477E-A27E-360B0672927A}" dt="2024-10-01T00:45:50.145" v="3313" actId="20577"/>
          <ac:spMkLst>
            <pc:docMk/>
            <pc:sldMk cId="3130436368" sldId="268"/>
            <ac:spMk id="7" creationId="{0CB2D820-5F70-2111-F7E2-277406B15690}"/>
          </ac:spMkLst>
        </pc:spChg>
        <pc:spChg chg="add mod ord">
          <ac:chgData name="Meg Dowling" userId="40d4be9a-99db-4138-8c5c-eaa0540d65c6" providerId="ADAL" clId="{E41643C9-E4A1-477E-A27E-360B0672927A}" dt="2024-10-01T00:47:15.577" v="3509" actId="6549"/>
          <ac:spMkLst>
            <pc:docMk/>
            <pc:sldMk cId="3130436368" sldId="268"/>
            <ac:spMk id="8" creationId="{B78FB989-96DF-5C2A-F0CA-704BD171456A}"/>
          </ac:spMkLst>
        </pc:spChg>
        <pc:spChg chg="del mod">
          <ac:chgData name="Meg Dowling" userId="40d4be9a-99db-4138-8c5c-eaa0540d65c6" providerId="ADAL" clId="{E41643C9-E4A1-477E-A27E-360B0672927A}" dt="2024-10-01T00:42:43.173" v="3050"/>
          <ac:spMkLst>
            <pc:docMk/>
            <pc:sldMk cId="3130436368" sldId="268"/>
            <ac:spMk id="9" creationId="{ACB9E18C-6498-D4A6-B2BF-FA0C9124A242}"/>
          </ac:spMkLst>
        </pc:spChg>
        <pc:picChg chg="del">
          <ac:chgData name="Meg Dowling" userId="40d4be9a-99db-4138-8c5c-eaa0540d65c6" providerId="ADAL" clId="{E41643C9-E4A1-477E-A27E-360B0672927A}" dt="2024-10-01T00:41:35.384" v="2911" actId="478"/>
          <ac:picMkLst>
            <pc:docMk/>
            <pc:sldMk cId="3130436368" sldId="268"/>
            <ac:picMk id="6" creationId="{84612ADD-8C66-4890-AA60-F14B1634C8E8}"/>
          </ac:picMkLst>
        </pc:picChg>
      </pc:sldChg>
      <pc:sldChg chg="new del">
        <pc:chgData name="Meg Dowling" userId="40d4be9a-99db-4138-8c5c-eaa0540d65c6" providerId="ADAL" clId="{E41643C9-E4A1-477E-A27E-360B0672927A}" dt="2024-10-01T00:33:41.856" v="2781" actId="47"/>
        <pc:sldMkLst>
          <pc:docMk/>
          <pc:sldMk cId="3713750426" sldId="269"/>
        </pc:sldMkLst>
      </pc:sldChg>
      <pc:sldChg chg="addSp delSp modSp add del mod">
        <pc:chgData name="Meg Dowling" userId="40d4be9a-99db-4138-8c5c-eaa0540d65c6" providerId="ADAL" clId="{E41643C9-E4A1-477E-A27E-360B0672927A}" dt="2024-10-01T00:05:30.254" v="2135" actId="47"/>
        <pc:sldMkLst>
          <pc:docMk/>
          <pc:sldMk cId="4079391275" sldId="269"/>
        </pc:sldMkLst>
        <pc:spChg chg="mod">
          <ac:chgData name="Meg Dowling" userId="40d4be9a-99db-4138-8c5c-eaa0540d65c6" providerId="ADAL" clId="{E41643C9-E4A1-477E-A27E-360B0672927A}" dt="2024-10-01T00:04:55.637" v="2132" actId="1036"/>
          <ac:spMkLst>
            <pc:docMk/>
            <pc:sldMk cId="4079391275" sldId="269"/>
            <ac:spMk id="2" creationId="{00000000-0000-0000-0000-000000000000}"/>
          </ac:spMkLst>
        </pc:spChg>
        <pc:spChg chg="mod">
          <ac:chgData name="Meg Dowling" userId="40d4be9a-99db-4138-8c5c-eaa0540d65c6" providerId="ADAL" clId="{E41643C9-E4A1-477E-A27E-360B0672927A}" dt="2024-10-01T00:56:24.705" v="3728" actId="20577"/>
          <ac:spMkLst>
            <pc:docMk/>
            <pc:sldMk cId="4079391275" sldId="269"/>
            <ac:spMk id="2" creationId="{E1096BA7-CF2C-9A0C-B1E8-BB717AC3132D}"/>
          </ac:spMkLst>
        </pc:spChg>
        <pc:spChg chg="mod">
          <ac:chgData name="Meg Dowling" userId="40d4be9a-99db-4138-8c5c-eaa0540d65c6" providerId="ADAL" clId="{E41643C9-E4A1-477E-A27E-360B0672927A}" dt="2024-10-01T00:04:55.637" v="2132" actId="1036"/>
          <ac:spMkLst>
            <pc:docMk/>
            <pc:sldMk cId="4079391275" sldId="269"/>
            <ac:spMk id="3" creationId="{00000000-0000-0000-0000-000000000000}"/>
          </ac:spMkLst>
        </pc:spChg>
        <pc:spChg chg="del">
          <ac:chgData name="Meg Dowling" userId="40d4be9a-99db-4138-8c5c-eaa0540d65c6" providerId="ADAL" clId="{E41643C9-E4A1-477E-A27E-360B0672927A}" dt="2024-10-01T00:56:32.959" v="3729" actId="478"/>
          <ac:spMkLst>
            <pc:docMk/>
            <pc:sldMk cId="4079391275" sldId="269"/>
            <ac:spMk id="3" creationId="{8C96DEEC-8804-1133-03C3-B058C0E02017}"/>
          </ac:spMkLst>
        </pc:spChg>
        <pc:spChg chg="mod">
          <ac:chgData name="Meg Dowling" userId="40d4be9a-99db-4138-8c5c-eaa0540d65c6" providerId="ADAL" clId="{E41643C9-E4A1-477E-A27E-360B0672927A}" dt="2024-10-01T00:04:55.637" v="2132" actId="1036"/>
          <ac:spMkLst>
            <pc:docMk/>
            <pc:sldMk cId="4079391275" sldId="269"/>
            <ac:spMk id="4" creationId="{00000000-0000-0000-0000-000000000000}"/>
          </ac:spMkLst>
        </pc:spChg>
        <pc:spChg chg="del">
          <ac:chgData name="Meg Dowling" userId="40d4be9a-99db-4138-8c5c-eaa0540d65c6" providerId="ADAL" clId="{E41643C9-E4A1-477E-A27E-360B0672927A}" dt="2024-10-01T00:05:05.066" v="2133" actId="478"/>
          <ac:spMkLst>
            <pc:docMk/>
            <pc:sldMk cId="4079391275" sldId="269"/>
            <ac:spMk id="5" creationId="{00000000-0000-0000-0000-000000000000}"/>
          </ac:spMkLst>
        </pc:spChg>
        <pc:spChg chg="mod">
          <ac:chgData name="Meg Dowling" userId="40d4be9a-99db-4138-8c5c-eaa0540d65c6" providerId="ADAL" clId="{E41643C9-E4A1-477E-A27E-360B0672927A}" dt="2024-10-01T00:04:55.637" v="2132" actId="1036"/>
          <ac:spMkLst>
            <pc:docMk/>
            <pc:sldMk cId="4079391275" sldId="269"/>
            <ac:spMk id="7" creationId="{00000000-0000-0000-0000-000000000000}"/>
          </ac:spMkLst>
        </pc:spChg>
        <pc:spChg chg="mod">
          <ac:chgData name="Meg Dowling" userId="40d4be9a-99db-4138-8c5c-eaa0540d65c6" providerId="ADAL" clId="{E41643C9-E4A1-477E-A27E-360B0672927A}" dt="2024-10-01T00:04:55.637" v="2132" actId="1036"/>
          <ac:spMkLst>
            <pc:docMk/>
            <pc:sldMk cId="4079391275" sldId="269"/>
            <ac:spMk id="9" creationId="{00000000-0000-0000-0000-000000000000}"/>
          </ac:spMkLst>
        </pc:spChg>
        <pc:spChg chg="mod">
          <ac:chgData name="Meg Dowling" userId="40d4be9a-99db-4138-8c5c-eaa0540d65c6" providerId="ADAL" clId="{E41643C9-E4A1-477E-A27E-360B0672927A}" dt="2024-10-01T00:04:55.637" v="2132" actId="1036"/>
          <ac:spMkLst>
            <pc:docMk/>
            <pc:sldMk cId="4079391275" sldId="269"/>
            <ac:spMk id="10" creationId="{00000000-0000-0000-0000-000000000000}"/>
          </ac:spMkLst>
        </pc:spChg>
        <pc:spChg chg="mod">
          <ac:chgData name="Meg Dowling" userId="40d4be9a-99db-4138-8c5c-eaa0540d65c6" providerId="ADAL" clId="{E41643C9-E4A1-477E-A27E-360B0672927A}" dt="2024-10-01T00:04:55.637" v="2132" actId="1036"/>
          <ac:spMkLst>
            <pc:docMk/>
            <pc:sldMk cId="4079391275" sldId="269"/>
            <ac:spMk id="11" creationId="{00000000-0000-0000-0000-000000000000}"/>
          </ac:spMkLst>
        </pc:spChg>
        <pc:spChg chg="mod">
          <ac:chgData name="Meg Dowling" userId="40d4be9a-99db-4138-8c5c-eaa0540d65c6" providerId="ADAL" clId="{E41643C9-E4A1-477E-A27E-360B0672927A}" dt="2024-10-01T00:04:55.637" v="2132" actId="1036"/>
          <ac:spMkLst>
            <pc:docMk/>
            <pc:sldMk cId="4079391275" sldId="269"/>
            <ac:spMk id="12" creationId="{00000000-0000-0000-0000-000000000000}"/>
          </ac:spMkLst>
        </pc:spChg>
        <pc:spChg chg="mod">
          <ac:chgData name="Meg Dowling" userId="40d4be9a-99db-4138-8c5c-eaa0540d65c6" providerId="ADAL" clId="{E41643C9-E4A1-477E-A27E-360B0672927A}" dt="2024-10-01T00:04:55.637" v="2132" actId="1036"/>
          <ac:spMkLst>
            <pc:docMk/>
            <pc:sldMk cId="4079391275" sldId="269"/>
            <ac:spMk id="13" creationId="{00000000-0000-0000-0000-000000000000}"/>
          </ac:spMkLst>
        </pc:spChg>
        <pc:spChg chg="mod">
          <ac:chgData name="Meg Dowling" userId="40d4be9a-99db-4138-8c5c-eaa0540d65c6" providerId="ADAL" clId="{E41643C9-E4A1-477E-A27E-360B0672927A}" dt="2024-10-01T00:04:55.637" v="2132" actId="1036"/>
          <ac:spMkLst>
            <pc:docMk/>
            <pc:sldMk cId="4079391275" sldId="269"/>
            <ac:spMk id="14" creationId="{00000000-0000-0000-0000-000000000000}"/>
          </ac:spMkLst>
        </pc:spChg>
        <pc:spChg chg="add mod">
          <ac:chgData name="Meg Dowling" userId="40d4be9a-99db-4138-8c5c-eaa0540d65c6" providerId="ADAL" clId="{E41643C9-E4A1-477E-A27E-360B0672927A}" dt="2024-10-01T00:05:05.066" v="2133" actId="478"/>
          <ac:spMkLst>
            <pc:docMk/>
            <pc:sldMk cId="4079391275" sldId="269"/>
            <ac:spMk id="16" creationId="{25530665-F899-9AA8-C8DE-77AE76DEC705}"/>
          </ac:spMkLst>
        </pc:spChg>
        <pc:picChg chg="mod">
          <ac:chgData name="Meg Dowling" userId="40d4be9a-99db-4138-8c5c-eaa0540d65c6" providerId="ADAL" clId="{E41643C9-E4A1-477E-A27E-360B0672927A}" dt="2024-10-01T00:04:55.637" v="2132" actId="1036"/>
          <ac:picMkLst>
            <pc:docMk/>
            <pc:sldMk cId="4079391275" sldId="269"/>
            <ac:picMk id="8" creationId="{00000000-0000-0000-0000-000000000000}"/>
          </ac:picMkLst>
        </pc:picChg>
      </pc:sldChg>
      <pc:sldChg chg="delSp modSp add mod">
        <pc:chgData name="Meg Dowling" userId="40d4be9a-99db-4138-8c5c-eaa0540d65c6" providerId="ADAL" clId="{E41643C9-E4A1-477E-A27E-360B0672927A}" dt="2024-10-02T19:49:09.951" v="3733" actId="12788"/>
        <pc:sldMkLst>
          <pc:docMk/>
          <pc:sldMk cId="485608173" sldId="270"/>
        </pc:sldMkLst>
        <pc:spChg chg="del">
          <ac:chgData name="Meg Dowling" userId="40d4be9a-99db-4138-8c5c-eaa0540d65c6" providerId="ADAL" clId="{E41643C9-E4A1-477E-A27E-360B0672927A}" dt="2024-10-02T19:49:04.074" v="3732" actId="478"/>
          <ac:spMkLst>
            <pc:docMk/>
            <pc:sldMk cId="485608173" sldId="270"/>
            <ac:spMk id="7" creationId="{373C7275-621D-19AE-B8AD-C6E64488D160}"/>
          </ac:spMkLst>
        </pc:spChg>
        <pc:picChg chg="mod">
          <ac:chgData name="Meg Dowling" userId="40d4be9a-99db-4138-8c5c-eaa0540d65c6" providerId="ADAL" clId="{E41643C9-E4A1-477E-A27E-360B0672927A}" dt="2024-10-02T19:49:09.951" v="3733" actId="12788"/>
          <ac:picMkLst>
            <pc:docMk/>
            <pc:sldMk cId="485608173" sldId="270"/>
            <ac:picMk id="6" creationId="{41F6B310-E384-E1CF-EDE4-751B00D91E2A}"/>
          </ac:picMkLst>
        </pc:picChg>
      </pc:sldChg>
      <pc:sldMasterChg chg="delSldLayout modSldLayout">
        <pc:chgData name="Meg Dowling" userId="40d4be9a-99db-4138-8c5c-eaa0540d65c6" providerId="ADAL" clId="{E41643C9-E4A1-477E-A27E-360B0672927A}" dt="2024-10-01T00:05:30.254" v="2135" actId="47"/>
        <pc:sldMasterMkLst>
          <pc:docMk/>
          <pc:sldMasterMk cId="3653792511" sldId="2147483672"/>
        </pc:sldMasterMkLst>
        <pc:sldLayoutChg chg="modSp mod">
          <pc:chgData name="Meg Dowling" userId="40d4be9a-99db-4138-8c5c-eaa0540d65c6" providerId="ADAL" clId="{E41643C9-E4A1-477E-A27E-360B0672927A}" dt="2024-09-30T14:15:09.570" v="134" actId="20577"/>
          <pc:sldLayoutMkLst>
            <pc:docMk/>
            <pc:sldMasterMk cId="3653792511" sldId="2147483672"/>
            <pc:sldLayoutMk cId="2853863691" sldId="2147483674"/>
          </pc:sldLayoutMkLst>
          <pc:spChg chg="mod">
            <ac:chgData name="Meg Dowling" userId="40d4be9a-99db-4138-8c5c-eaa0540d65c6" providerId="ADAL" clId="{E41643C9-E4A1-477E-A27E-360B0672927A}" dt="2024-09-30T14:15:09.570" v="134" actId="20577"/>
            <ac:spMkLst>
              <pc:docMk/>
              <pc:sldMasterMk cId="3653792511" sldId="2147483672"/>
              <pc:sldLayoutMk cId="2853863691" sldId="2147483674"/>
              <ac:spMk id="7" creationId="{CDC51232-3849-4FF5-B284-73C697C97A62}"/>
            </ac:spMkLst>
          </pc:spChg>
        </pc:sldLayoutChg>
        <pc:sldLayoutChg chg="delSp mod">
          <pc:chgData name="Meg Dowling" userId="40d4be9a-99db-4138-8c5c-eaa0540d65c6" providerId="ADAL" clId="{E41643C9-E4A1-477E-A27E-360B0672927A}" dt="2024-09-30T14:54:32.760" v="2045" actId="478"/>
          <pc:sldLayoutMkLst>
            <pc:docMk/>
            <pc:sldMasterMk cId="3653792511" sldId="2147483672"/>
            <pc:sldLayoutMk cId="3019105361" sldId="2147483676"/>
          </pc:sldLayoutMkLst>
          <pc:spChg chg="del">
            <ac:chgData name="Meg Dowling" userId="40d4be9a-99db-4138-8c5c-eaa0540d65c6" providerId="ADAL" clId="{E41643C9-E4A1-477E-A27E-360B0672927A}" dt="2024-09-30T14:54:32.760" v="2045" actId="478"/>
            <ac:spMkLst>
              <pc:docMk/>
              <pc:sldMasterMk cId="3653792511" sldId="2147483672"/>
              <pc:sldLayoutMk cId="3019105361" sldId="2147483676"/>
              <ac:spMk id="8" creationId="{E0271F8C-0430-4817-9691-A9152CDA6335}"/>
            </ac:spMkLst>
          </pc:spChg>
        </pc:sldLayoutChg>
        <pc:sldLayoutChg chg="delSp mod">
          <pc:chgData name="Meg Dowling" userId="40d4be9a-99db-4138-8c5c-eaa0540d65c6" providerId="ADAL" clId="{E41643C9-E4A1-477E-A27E-360B0672927A}" dt="2024-09-30T14:33:40.060" v="1089" actId="478"/>
          <pc:sldLayoutMkLst>
            <pc:docMk/>
            <pc:sldMasterMk cId="3653792511" sldId="2147483672"/>
            <pc:sldLayoutMk cId="4077621712" sldId="2147483677"/>
          </pc:sldLayoutMkLst>
          <pc:spChg chg="del">
            <ac:chgData name="Meg Dowling" userId="40d4be9a-99db-4138-8c5c-eaa0540d65c6" providerId="ADAL" clId="{E41643C9-E4A1-477E-A27E-360B0672927A}" dt="2024-09-30T14:33:40.060" v="1089" actId="478"/>
            <ac:spMkLst>
              <pc:docMk/>
              <pc:sldMasterMk cId="3653792511" sldId="2147483672"/>
              <pc:sldLayoutMk cId="4077621712" sldId="2147483677"/>
              <ac:spMk id="10" creationId="{DDB35753-45F7-4205-8B26-196B0355869B}"/>
            </ac:spMkLst>
          </pc:spChg>
        </pc:sldLayoutChg>
        <pc:sldLayoutChg chg="del">
          <pc:chgData name="Meg Dowling" userId="40d4be9a-99db-4138-8c5c-eaa0540d65c6" providerId="ADAL" clId="{E41643C9-E4A1-477E-A27E-360B0672927A}" dt="2024-10-01T00:05:30.254" v="2135" actId="47"/>
          <pc:sldLayoutMkLst>
            <pc:docMk/>
            <pc:sldMasterMk cId="3653792511" sldId="2147483672"/>
            <pc:sldLayoutMk cId="3339404219" sldId="2147483685"/>
          </pc:sldLayoutMkLst>
        </pc:sldLayoutChg>
      </pc:sldMasterChg>
    </pc:docChg>
  </pc:docChgLst>
  <pc:docChgLst>
    <pc:chgData name="Jin Wang" userId="8eb4a3d4-d295-47ba-9d78-50922decee5f" providerId="ADAL" clId="{0489FAF8-BD5D-4331-983B-13B01D73559E}"/>
    <pc:docChg chg="undo custSel addSld delSld modSld">
      <pc:chgData name="Jin Wang" userId="8eb4a3d4-d295-47ba-9d78-50922decee5f" providerId="ADAL" clId="{0489FAF8-BD5D-4331-983B-13B01D73559E}" dt="2024-10-01T01:34:05.566" v="79" actId="20577"/>
      <pc:docMkLst>
        <pc:docMk/>
      </pc:docMkLst>
      <pc:sldChg chg="addSp modSp mod">
        <pc:chgData name="Jin Wang" userId="8eb4a3d4-d295-47ba-9d78-50922decee5f" providerId="ADAL" clId="{0489FAF8-BD5D-4331-983B-13B01D73559E}" dt="2024-10-01T01:32:42.042" v="25" actId="1440"/>
        <pc:sldMkLst>
          <pc:docMk/>
          <pc:sldMk cId="2315001340" sldId="261"/>
        </pc:sldMkLst>
        <pc:spChg chg="mod">
          <ac:chgData name="Jin Wang" userId="8eb4a3d4-d295-47ba-9d78-50922decee5f" providerId="ADAL" clId="{0489FAF8-BD5D-4331-983B-13B01D73559E}" dt="2024-10-01T01:29:51.804" v="11" actId="122"/>
          <ac:spMkLst>
            <pc:docMk/>
            <pc:sldMk cId="2315001340" sldId="261"/>
            <ac:spMk id="5" creationId="{B150500F-A2EC-2974-ADA2-5CF2D76C3A1A}"/>
          </ac:spMkLst>
        </pc:spChg>
        <pc:spChg chg="mod">
          <ac:chgData name="Jin Wang" userId="8eb4a3d4-d295-47ba-9d78-50922decee5f" providerId="ADAL" clId="{0489FAF8-BD5D-4331-983B-13B01D73559E}" dt="2024-10-01T01:31:33.794" v="17" actId="14100"/>
          <ac:spMkLst>
            <pc:docMk/>
            <pc:sldMk cId="2315001340" sldId="261"/>
            <ac:spMk id="6" creationId="{5C503817-038F-A636-38DE-2E3E71CA83C7}"/>
          </ac:spMkLst>
        </pc:spChg>
        <pc:spChg chg="mod">
          <ac:chgData name="Jin Wang" userId="8eb4a3d4-d295-47ba-9d78-50922decee5f" providerId="ADAL" clId="{0489FAF8-BD5D-4331-983B-13B01D73559E}" dt="2024-10-01T01:32:24.059" v="23" actId="948"/>
          <ac:spMkLst>
            <pc:docMk/>
            <pc:sldMk cId="2315001340" sldId="261"/>
            <ac:spMk id="7" creationId="{4A1B4547-9C0B-69B6-68E4-9E7AF069E571}"/>
          </ac:spMkLst>
        </pc:spChg>
        <pc:picChg chg="add mod">
          <ac:chgData name="Jin Wang" userId="8eb4a3d4-d295-47ba-9d78-50922decee5f" providerId="ADAL" clId="{0489FAF8-BD5D-4331-983B-13B01D73559E}" dt="2024-10-01T01:32:42.042" v="25" actId="1440"/>
          <ac:picMkLst>
            <pc:docMk/>
            <pc:sldMk cId="2315001340" sldId="261"/>
            <ac:picMk id="10" creationId="{9BF87B8E-8EE9-F8DD-C312-29077557D752}"/>
          </ac:picMkLst>
        </pc:picChg>
      </pc:sldChg>
      <pc:sldChg chg="modSp mod">
        <pc:chgData name="Jin Wang" userId="8eb4a3d4-d295-47ba-9d78-50922decee5f" providerId="ADAL" clId="{0489FAF8-BD5D-4331-983B-13B01D73559E}" dt="2024-10-01T01:33:16.229" v="27" actId="122"/>
        <pc:sldMkLst>
          <pc:docMk/>
          <pc:sldMk cId="2750310192" sldId="262"/>
        </pc:sldMkLst>
        <pc:spChg chg="mod">
          <ac:chgData name="Jin Wang" userId="8eb4a3d4-d295-47ba-9d78-50922decee5f" providerId="ADAL" clId="{0489FAF8-BD5D-4331-983B-13B01D73559E}" dt="2024-10-01T01:33:16.229" v="27" actId="122"/>
          <ac:spMkLst>
            <pc:docMk/>
            <pc:sldMk cId="2750310192" sldId="262"/>
            <ac:spMk id="7" creationId="{DB4ADBF9-0CD2-5A0F-9F1E-D556BE4D887A}"/>
          </ac:spMkLst>
        </pc:spChg>
        <pc:spChg chg="mod">
          <ac:chgData name="Jin Wang" userId="8eb4a3d4-d295-47ba-9d78-50922decee5f" providerId="ADAL" clId="{0489FAF8-BD5D-4331-983B-13B01D73559E}" dt="2024-10-01T01:33:13.573" v="26" actId="122"/>
          <ac:spMkLst>
            <pc:docMk/>
            <pc:sldMk cId="2750310192" sldId="262"/>
            <ac:spMk id="9" creationId="{3A770545-6287-ECB1-9497-FB6788904FBC}"/>
          </ac:spMkLst>
        </pc:spChg>
      </pc:sldChg>
      <pc:sldChg chg="addSp modSp mod">
        <pc:chgData name="Jin Wang" userId="8eb4a3d4-d295-47ba-9d78-50922decee5f" providerId="ADAL" clId="{0489FAF8-BD5D-4331-983B-13B01D73559E}" dt="2024-10-01T01:34:05.566" v="79" actId="20577"/>
        <pc:sldMkLst>
          <pc:docMk/>
          <pc:sldMk cId="1672241567" sldId="263"/>
        </pc:sldMkLst>
        <pc:spChg chg="add mod">
          <ac:chgData name="Jin Wang" userId="8eb4a3d4-d295-47ba-9d78-50922decee5f" providerId="ADAL" clId="{0489FAF8-BD5D-4331-983B-13B01D73559E}" dt="2024-10-01T01:34:05.566" v="79" actId="20577"/>
          <ac:spMkLst>
            <pc:docMk/>
            <pc:sldMk cId="1672241567" sldId="263"/>
            <ac:spMk id="5" creationId="{BFCEC811-7947-D4EE-430F-8AF8A2D86730}"/>
          </ac:spMkLst>
        </pc:spChg>
        <pc:spChg chg="mod">
          <ac:chgData name="Jin Wang" userId="8eb4a3d4-d295-47ba-9d78-50922decee5f" providerId="ADAL" clId="{0489FAF8-BD5D-4331-983B-13B01D73559E}" dt="2024-10-01T01:34:01.287" v="78" actId="20577"/>
          <ac:spMkLst>
            <pc:docMk/>
            <pc:sldMk cId="1672241567" sldId="263"/>
            <ac:spMk id="7" creationId="{539A1216-2168-6905-F568-156BD8A34DFA}"/>
          </ac:spMkLst>
        </pc:spChg>
      </pc:sldChg>
      <pc:sldChg chg="modSp new del mod">
        <pc:chgData name="Jin Wang" userId="8eb4a3d4-d295-47ba-9d78-50922decee5f" providerId="ADAL" clId="{0489FAF8-BD5D-4331-983B-13B01D73559E}" dt="2024-10-01T01:32:09.119" v="21" actId="47"/>
        <pc:sldMkLst>
          <pc:docMk/>
          <pc:sldMk cId="2976480333" sldId="270"/>
        </pc:sldMkLst>
        <pc:spChg chg="mod">
          <ac:chgData name="Jin Wang" userId="8eb4a3d4-d295-47ba-9d78-50922decee5f" providerId="ADAL" clId="{0489FAF8-BD5D-4331-983B-13B01D73559E}" dt="2024-10-01T01:32:05.077" v="20" actId="20577"/>
          <ac:spMkLst>
            <pc:docMk/>
            <pc:sldMk cId="2976480333" sldId="270"/>
            <ac:spMk id="2" creationId="{6E01E5E0-4E0C-79CC-A78A-362BBBA96B76}"/>
          </ac:spMkLst>
        </pc:spChg>
      </pc:sldChg>
    </pc:docChg>
  </pc:docChgLst>
  <pc:docChgLst>
    <pc:chgData name="Clarke Sachs" userId="d0954b35-b56b-4a04-be99-8b52808e4747" providerId="ADAL" clId="{816F5DAC-51D1-4F84-BD90-2EACC2CAD9E6}"/>
    <pc:docChg chg="undo custSel modSld">
      <pc:chgData name="Clarke Sachs" userId="d0954b35-b56b-4a04-be99-8b52808e4747" providerId="ADAL" clId="{816F5DAC-51D1-4F84-BD90-2EACC2CAD9E6}" dt="2024-10-03T14:53:15.344" v="78" actId="20577"/>
      <pc:docMkLst>
        <pc:docMk/>
      </pc:docMkLst>
      <pc:sldChg chg="modSp mod">
        <pc:chgData name="Clarke Sachs" userId="d0954b35-b56b-4a04-be99-8b52808e4747" providerId="ADAL" clId="{816F5DAC-51D1-4F84-BD90-2EACC2CAD9E6}" dt="2024-10-03T14:23:13.071" v="10" actId="20577"/>
        <pc:sldMkLst>
          <pc:docMk/>
          <pc:sldMk cId="1449761516" sldId="257"/>
        </pc:sldMkLst>
        <pc:spChg chg="mod">
          <ac:chgData name="Clarke Sachs" userId="d0954b35-b56b-4a04-be99-8b52808e4747" providerId="ADAL" clId="{816F5DAC-51D1-4F84-BD90-2EACC2CAD9E6}" dt="2024-10-03T14:23:13.071" v="10" actId="20577"/>
          <ac:spMkLst>
            <pc:docMk/>
            <pc:sldMk cId="1449761516" sldId="257"/>
            <ac:spMk id="5" creationId="{831E5A99-86B7-4696-9D98-C28D48D14812}"/>
          </ac:spMkLst>
        </pc:spChg>
      </pc:sldChg>
      <pc:sldChg chg="modSp mod">
        <pc:chgData name="Clarke Sachs" userId="d0954b35-b56b-4a04-be99-8b52808e4747" providerId="ADAL" clId="{816F5DAC-51D1-4F84-BD90-2EACC2CAD9E6}" dt="2024-10-03T14:24:32.989" v="24" actId="1076"/>
        <pc:sldMkLst>
          <pc:docMk/>
          <pc:sldMk cId="1434716040" sldId="258"/>
        </pc:sldMkLst>
        <pc:spChg chg="mod">
          <ac:chgData name="Clarke Sachs" userId="d0954b35-b56b-4a04-be99-8b52808e4747" providerId="ADAL" clId="{816F5DAC-51D1-4F84-BD90-2EACC2CAD9E6}" dt="2024-10-03T14:24:32.989" v="24" actId="1076"/>
          <ac:spMkLst>
            <pc:docMk/>
            <pc:sldMk cId="1434716040" sldId="258"/>
            <ac:spMk id="7" creationId="{373C7275-621D-19AE-B8AD-C6E64488D160}"/>
          </ac:spMkLst>
        </pc:spChg>
      </pc:sldChg>
      <pc:sldChg chg="modSp mod">
        <pc:chgData name="Clarke Sachs" userId="d0954b35-b56b-4a04-be99-8b52808e4747" providerId="ADAL" clId="{816F5DAC-51D1-4F84-BD90-2EACC2CAD9E6}" dt="2024-10-03T14:23:35.934" v="15" actId="20577"/>
        <pc:sldMkLst>
          <pc:docMk/>
          <pc:sldMk cId="4186917578" sldId="260"/>
        </pc:sldMkLst>
        <pc:spChg chg="mod">
          <ac:chgData name="Clarke Sachs" userId="d0954b35-b56b-4a04-be99-8b52808e4747" providerId="ADAL" clId="{816F5DAC-51D1-4F84-BD90-2EACC2CAD9E6}" dt="2024-10-03T14:23:35.934" v="15" actId="20577"/>
          <ac:spMkLst>
            <pc:docMk/>
            <pc:sldMk cId="4186917578" sldId="260"/>
            <ac:spMk id="2" creationId="{F3DDF7B7-50A1-8F7D-4B13-E2ECC0DFDA72}"/>
          </ac:spMkLst>
        </pc:spChg>
      </pc:sldChg>
      <pc:sldChg chg="addSp delSp modSp mod">
        <pc:chgData name="Clarke Sachs" userId="d0954b35-b56b-4a04-be99-8b52808e4747" providerId="ADAL" clId="{816F5DAC-51D1-4F84-BD90-2EACC2CAD9E6}" dt="2024-10-03T14:30:09.101" v="56" actId="20577"/>
        <pc:sldMkLst>
          <pc:docMk/>
          <pc:sldMk cId="2315001340" sldId="261"/>
        </pc:sldMkLst>
        <pc:spChg chg="mod">
          <ac:chgData name="Clarke Sachs" userId="d0954b35-b56b-4a04-be99-8b52808e4747" providerId="ADAL" clId="{816F5DAC-51D1-4F84-BD90-2EACC2CAD9E6}" dt="2024-10-03T14:25:58.345" v="34" actId="1076"/>
          <ac:spMkLst>
            <pc:docMk/>
            <pc:sldMk cId="2315001340" sldId="261"/>
            <ac:spMk id="7" creationId="{4A1B4547-9C0B-69B6-68E4-9E7AF069E571}"/>
          </ac:spMkLst>
        </pc:spChg>
        <pc:spChg chg="mod">
          <ac:chgData name="Clarke Sachs" userId="d0954b35-b56b-4a04-be99-8b52808e4747" providerId="ADAL" clId="{816F5DAC-51D1-4F84-BD90-2EACC2CAD9E6}" dt="2024-10-03T14:30:09.101" v="56" actId="20577"/>
          <ac:spMkLst>
            <pc:docMk/>
            <pc:sldMk cId="2315001340" sldId="261"/>
            <ac:spMk id="8" creationId="{FF5450E5-DB5C-0CB3-B023-E0C98CF4A338}"/>
          </ac:spMkLst>
        </pc:spChg>
        <pc:spChg chg="add del mod">
          <ac:chgData name="Clarke Sachs" userId="d0954b35-b56b-4a04-be99-8b52808e4747" providerId="ADAL" clId="{816F5DAC-51D1-4F84-BD90-2EACC2CAD9E6}" dt="2024-10-03T14:25:51.203" v="33" actId="478"/>
          <ac:spMkLst>
            <pc:docMk/>
            <pc:sldMk cId="2315001340" sldId="261"/>
            <ac:spMk id="9" creationId="{61A5090F-8546-C741-7E9F-B7A1076788AE}"/>
          </ac:spMkLst>
        </pc:spChg>
      </pc:sldChg>
      <pc:sldChg chg="delSp modSp mod">
        <pc:chgData name="Clarke Sachs" userId="d0954b35-b56b-4a04-be99-8b52808e4747" providerId="ADAL" clId="{816F5DAC-51D1-4F84-BD90-2EACC2CAD9E6}" dt="2024-10-03T14:33:04.179" v="59" actId="2711"/>
        <pc:sldMkLst>
          <pc:docMk/>
          <pc:sldMk cId="1672241567" sldId="263"/>
        </pc:sldMkLst>
        <pc:spChg chg="del">
          <ac:chgData name="Clarke Sachs" userId="d0954b35-b56b-4a04-be99-8b52808e4747" providerId="ADAL" clId="{816F5DAC-51D1-4F84-BD90-2EACC2CAD9E6}" dt="2024-10-03T14:32:16.529" v="58" actId="478"/>
          <ac:spMkLst>
            <pc:docMk/>
            <pc:sldMk cId="1672241567" sldId="263"/>
            <ac:spMk id="5" creationId="{BFCEC811-7947-D4EE-430F-8AF8A2D86730}"/>
          </ac:spMkLst>
        </pc:spChg>
        <pc:spChg chg="mod">
          <ac:chgData name="Clarke Sachs" userId="d0954b35-b56b-4a04-be99-8b52808e4747" providerId="ADAL" clId="{816F5DAC-51D1-4F84-BD90-2EACC2CAD9E6}" dt="2024-10-03T14:33:04.179" v="59" actId="2711"/>
          <ac:spMkLst>
            <pc:docMk/>
            <pc:sldMk cId="1672241567" sldId="263"/>
            <ac:spMk id="7" creationId="{539A1216-2168-6905-F568-156BD8A34DFA}"/>
          </ac:spMkLst>
        </pc:spChg>
      </pc:sldChg>
      <pc:sldChg chg="modSp mod">
        <pc:chgData name="Clarke Sachs" userId="d0954b35-b56b-4a04-be99-8b52808e4747" providerId="ADAL" clId="{816F5DAC-51D1-4F84-BD90-2EACC2CAD9E6}" dt="2024-10-03T14:43:28.726" v="61" actId="1076"/>
        <pc:sldMkLst>
          <pc:docMk/>
          <pc:sldMk cId="2347994172" sldId="265"/>
        </pc:sldMkLst>
        <pc:spChg chg="mod">
          <ac:chgData name="Clarke Sachs" userId="d0954b35-b56b-4a04-be99-8b52808e4747" providerId="ADAL" clId="{816F5DAC-51D1-4F84-BD90-2EACC2CAD9E6}" dt="2024-10-03T14:43:28.726" v="61" actId="1076"/>
          <ac:spMkLst>
            <pc:docMk/>
            <pc:sldMk cId="2347994172" sldId="265"/>
            <ac:spMk id="33" creationId="{A81236D0-B0D9-D36B-4494-9F072E5FDA53}"/>
          </ac:spMkLst>
        </pc:spChg>
      </pc:sldChg>
      <pc:sldChg chg="modSp mod">
        <pc:chgData name="Clarke Sachs" userId="d0954b35-b56b-4a04-be99-8b52808e4747" providerId="ADAL" clId="{816F5DAC-51D1-4F84-BD90-2EACC2CAD9E6}" dt="2024-10-03T14:53:15.344" v="78" actId="20577"/>
        <pc:sldMkLst>
          <pc:docMk/>
          <pc:sldMk cId="3130436368" sldId="268"/>
        </pc:sldMkLst>
        <pc:spChg chg="mod">
          <ac:chgData name="Clarke Sachs" userId="d0954b35-b56b-4a04-be99-8b52808e4747" providerId="ADAL" clId="{816F5DAC-51D1-4F84-BD90-2EACC2CAD9E6}" dt="2024-10-03T14:52:41.535" v="71" actId="20577"/>
          <ac:spMkLst>
            <pc:docMk/>
            <pc:sldMk cId="3130436368" sldId="268"/>
            <ac:spMk id="7" creationId="{0CB2D820-5F70-2111-F7E2-277406B15690}"/>
          </ac:spMkLst>
        </pc:spChg>
        <pc:spChg chg="mod">
          <ac:chgData name="Clarke Sachs" userId="d0954b35-b56b-4a04-be99-8b52808e4747" providerId="ADAL" clId="{816F5DAC-51D1-4F84-BD90-2EACC2CAD9E6}" dt="2024-10-03T14:53:15.344" v="78" actId="20577"/>
          <ac:spMkLst>
            <pc:docMk/>
            <pc:sldMk cId="3130436368" sldId="268"/>
            <ac:spMk id="8" creationId="{B78FB989-96DF-5C2A-F0CA-704BD171456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A2C10-3D9C-4947-94AC-9DDB36BC83EC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28303-ADC4-44F9-989E-8DC170243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740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174 Member States and other Non-Governmental Organizations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Classification Societies,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Class Certificate demonstrating Compliance issued by Classification Society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28303-ADC4-44F9-989E-8DC1702432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97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Outdated</a:t>
            </a:r>
          </a:p>
          <a:p>
            <a:r>
              <a:rPr lang="en-US" dirty="0"/>
              <a:t>Old, PWR-Based, But not bad thinking…</a:t>
            </a:r>
          </a:p>
          <a:p>
            <a:r>
              <a:rPr lang="en-US" dirty="0"/>
              <a:t>Established set of requirements, including goals and technical requirements from which functional requirements could be derived by nuclear and maritime experts.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28303-ADC4-44F9-989E-8DC1702432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TimesNewRomanPSMT"/>
              </a:rPr>
              <a:t>Flag Administration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baseline="0" dirty="0"/>
              <a:t>- The national authority with whom the vessel is registered</a:t>
            </a:r>
            <a:endParaRPr lang="en-US" sz="2800" dirty="0"/>
          </a:p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TimesNewRomanPS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Classification Society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TimesNewRomanPSMT"/>
              </a:rPr>
              <a:t>-</a:t>
            </a:r>
            <a:r>
              <a:rPr lang="en-US" sz="1800" dirty="0"/>
              <a:t>Flag-Administration designated recognized organization (RO) for design review and approval, as well as audits, survey and inspection. </a:t>
            </a:r>
            <a:endParaRPr lang="en-US" sz="2800" dirty="0"/>
          </a:p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TimesNewRomanPSMT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TimesNewRomanPSMT"/>
              </a:rPr>
              <a:t>Nuclear Regulator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baseline="0" dirty="0"/>
              <a:t>- Independent agency of a national authority that has authority over the approval and licensure of nuclear reactors and related systems.</a:t>
            </a:r>
            <a:endParaRPr lang="en-US" sz="2800" dirty="0"/>
          </a:p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TimesNewRomanPSMT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TimesNewRomanPSMT"/>
              </a:rPr>
              <a:t>Port Authorities/Port States, Coastal States and Port State Administrations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TimesNewRomanPSMT"/>
              </a:rPr>
              <a:t>- Appropriate authority of the country in which the vessel is operating, stationed, or laid up. 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TimesNewRomanPSMT"/>
              </a:rPr>
              <a:t>Port State Administration may also be the appropriate authority of the country:</a:t>
            </a:r>
          </a:p>
          <a:p>
            <a:pPr algn="l"/>
            <a:r>
              <a:rPr lang="en-US" sz="1800" b="0" i="0" u="none" strike="noStrike" baseline="0" dirty="0">
                <a:solidFill>
                  <a:srgbClr val="DB1F33"/>
                </a:solidFill>
                <a:latin typeface="ArialMT"/>
              </a:rPr>
              <a:t>●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NewRomanPSMT"/>
              </a:rPr>
              <a:t>in which the vessel is constructed (nation of construction);</a:t>
            </a:r>
          </a:p>
          <a:p>
            <a:pPr algn="l"/>
            <a:r>
              <a:rPr lang="en-US" sz="1800" b="0" i="0" u="none" strike="noStrike" baseline="0" dirty="0">
                <a:solidFill>
                  <a:srgbClr val="DB1F33"/>
                </a:solidFill>
                <a:latin typeface="ArialMT"/>
              </a:rPr>
              <a:t>●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NewRomanPSMT"/>
              </a:rPr>
              <a:t>where the vessel is serviced or maintained, either in a floating condition or in drydock; or</a:t>
            </a:r>
          </a:p>
          <a:p>
            <a:pPr algn="l"/>
            <a:r>
              <a:rPr lang="en-US" sz="1800" b="0" i="0" u="none" strike="noStrike" baseline="0" dirty="0">
                <a:solidFill>
                  <a:srgbClr val="DB1F33"/>
                </a:solidFill>
                <a:latin typeface="ArialMT"/>
              </a:rPr>
              <a:t>●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NewRomanPSMT"/>
              </a:rPr>
              <a:t>where the vessel may be deactivated and decommissioned.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28303-ADC4-44F9-989E-8DC1702432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94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Goals and Objectives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/>
              <a:t>Aid in decision making to introduce risk-reduction measures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/>
              <a:t>Demonstrate that the risks involved with NPPs have been evaluated resolve any adverse effect to the security of life, property, and the natural environment.</a:t>
            </a:r>
            <a:endParaRPr lang="en-US" sz="200" b="1" i="0" u="none" strike="noStrike" baseline="0" dirty="0">
              <a:solidFill>
                <a:srgbClr val="002A4E"/>
              </a:solidFill>
              <a:latin typeface="Arial" charset="0"/>
              <a:cs typeface="Arial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/>
              <a:t>Use acceptable and recognized risk analysis techniques to determine that there are no unacceptable risks to the asset, people or the environment.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28303-ADC4-44F9-989E-8DC1702432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73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Describe the marine and nuclear systems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Stakeholders whose approvals are necessary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he responsibilities assigned to the Stakeholders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Form the technical agreement between stakeholders to confirm that all parties involved understand and accept the distribution of responsibilities.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28303-ADC4-44F9-989E-8DC1702432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88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582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909763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759FE-B453-423D-8A3E-DBE4C176F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E082A-8926-41AB-A442-E74D00F4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48BDA-51CA-4CEA-A280-C6361F5F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919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1B8BB-2B32-4C3B-AE7E-001194DFD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1056"/>
            <a:ext cx="10515600" cy="458590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4D69A-33C5-486D-BF72-5D6613E0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86119-F657-4B77-BC2B-1F51CFBB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83F7A-9B91-4CA6-8A2A-C74D3EE0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C51232-3849-4FF5-B284-73C697C97A62}"/>
              </a:ext>
            </a:extLst>
          </p:cNvPr>
          <p:cNvSpPr txBox="1">
            <a:spLocks/>
          </p:cNvSpPr>
          <p:nvPr userDrawn="1"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863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71DE-9ADE-4FDA-914B-50ADFEFD7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6AFF7-5422-464D-9640-A343B2C6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A1CEB-4E9D-40A0-9676-277BC606A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E6A1F-11CE-4450-9164-57F6EFD42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D11E9-3210-4333-BE6C-2CC3AF9B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220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6AC1B-8870-45FB-996F-B7052614F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6B249-818E-40C2-894A-72424F477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D5D8C-512C-42CB-AF28-79A4CF2D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6C41C-9F54-4018-B6ED-D71C059E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CABD5-560E-442B-B16E-885272B0D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105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BCFA9-8C0B-4953-A523-605D10509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7BEC5-4045-45D8-9042-38CAAB45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B778C-F4A7-4281-B1E3-535B244FB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156FA-5233-43BF-9D0C-0684E87C4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357067-4C60-4A3C-8D0C-E6ECBBF6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61C6-2BC2-4800-993C-24C4F6EF3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1F74-C816-4B43-8762-C03471C3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621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257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EBE28C-D55D-458D-A65A-6A7DEF3D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5F28E1-7A4D-47A1-B72D-4744884C3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9372E-DC35-4589-A5D0-F116D3B6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178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759FE-B453-423D-8A3E-DBE4C176F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E082A-8926-41AB-A442-E74D00F4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48BDA-51CA-4CEA-A280-C6361F5F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354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EB9B2-A5AD-426B-A36E-14CA2DFAC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1B8BB-2B32-4C3B-AE7E-001194DFD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4D69A-33C5-486D-BF72-5D6613E0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86119-F657-4B77-BC2B-1F51CFBB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83F7A-9B91-4CA6-8A2A-C74D3EE0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558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71DE-9ADE-4FDA-914B-50ADFEFD7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6AFF7-5422-464D-9640-A343B2C6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A1CEB-4E9D-40A0-9676-277BC606A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E6A1F-11CE-4450-9164-57F6EFD42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D11E9-3210-4333-BE6C-2CC3AF9B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816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8ABD7-C77C-46B5-8E32-90A2168AA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6AC1B-8870-45FB-996F-B7052614F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6B249-818E-40C2-894A-72424F477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D5D8C-512C-42CB-AF28-79A4CF2D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6C41C-9F54-4018-B6ED-D71C059E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CABD5-560E-442B-B16E-885272B0D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917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B32F5-3031-47F0-9B45-6741134A9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BCFA9-8C0B-4953-A523-605D10509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7BEC5-4045-45D8-9042-38CAAB45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B778C-F4A7-4281-B1E3-535B244FB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156FA-5233-43BF-9D0C-0684E87C4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357067-4C60-4A3C-8D0C-E6ECBBF6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61C6-2BC2-4800-993C-24C4F6EF3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1F74-C816-4B43-8762-C03471C3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88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98E3-73A1-47DF-BE6D-AC36FE94C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D3C976-B07D-4478-AA37-DEF2D410F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F66520-0B13-46B6-A3D1-2B712CB1F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BB3A0B-6EDF-463C-8982-24B539CA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904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EBE28C-D55D-458D-A65A-6A7DEF3D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5F28E1-7A4D-47A1-B72D-4744884C3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9372E-DC35-4589-A5D0-F116D3B6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860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909763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247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1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3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9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141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BC953031-9E7D-042E-4AC0-692D9B1262AC}"/>
              </a:ext>
            </a:extLst>
          </p:cNvPr>
          <p:cNvSpPr/>
          <p:nvPr/>
        </p:nvSpPr>
        <p:spPr>
          <a:xfrm>
            <a:off x="5682370" y="3512273"/>
            <a:ext cx="1828800" cy="1828800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Unit Safety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Assessments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68A686-40B8-47FC-6B4F-4B3D0307E759}"/>
              </a:ext>
            </a:extLst>
          </p:cNvPr>
          <p:cNvSpPr txBox="1">
            <a:spLocks/>
          </p:cNvSpPr>
          <p:nvPr/>
        </p:nvSpPr>
        <p:spPr>
          <a:xfrm>
            <a:off x="374145" y="6447292"/>
            <a:ext cx="6388794" cy="2160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AC4EC-5D89-1C41-A9EF-1F206B220A4C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10</a:t>
            </a:fld>
            <a:r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 | Classification Requirements for Floating Nuclear Power Plants (FNPPs)  Track A.4 - 185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3087F-CDBD-28E7-EBC5-601FF46A25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32" b="1332"/>
          <a:stretch/>
        </p:blipFill>
        <p:spPr>
          <a:xfrm>
            <a:off x="10716264" y="6197959"/>
            <a:ext cx="1052725" cy="45104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07E24B-ECE8-2639-1F48-7F944D2CF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1056"/>
            <a:ext cx="7531249" cy="61024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Considerations for Maritime Applications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FF91F8-DC46-1107-AF50-1A10F2AACC67}"/>
              </a:ext>
            </a:extLst>
          </p:cNvPr>
          <p:cNvSpPr txBox="1"/>
          <p:nvPr/>
        </p:nvSpPr>
        <p:spPr>
          <a:xfrm>
            <a:off x="7851691" y="2510539"/>
            <a:ext cx="421498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A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Hazards Imposed on Marine Safety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Radioactivity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Thermal Energy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Corrosive Materials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5CB76A4-B1A0-42A0-618A-060C4E2BEE97}"/>
              </a:ext>
            </a:extLst>
          </p:cNvPr>
          <p:cNvCxnSpPr>
            <a:cxnSpLocks/>
          </p:cNvCxnSpPr>
          <p:nvPr/>
        </p:nvCxnSpPr>
        <p:spPr>
          <a:xfrm flipH="1" flipV="1">
            <a:off x="5120640" y="3429000"/>
            <a:ext cx="1086736" cy="727529"/>
          </a:xfrm>
          <a:prstGeom prst="straightConnector1">
            <a:avLst/>
          </a:prstGeom>
          <a:ln w="76200">
            <a:solidFill>
              <a:srgbClr val="DA1F3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B545AE76-9F9B-3B7A-C58F-8B9FB26D09A8}"/>
              </a:ext>
            </a:extLst>
          </p:cNvPr>
          <p:cNvSpPr/>
          <p:nvPr/>
        </p:nvSpPr>
        <p:spPr>
          <a:xfrm>
            <a:off x="3810000" y="2339684"/>
            <a:ext cx="1828800" cy="1828800"/>
          </a:xfrm>
          <a:prstGeom prst="ellipse">
            <a:avLst/>
          </a:prstGeom>
          <a:solidFill>
            <a:srgbClr val="DA1F33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Marine Systems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761996B-4715-B64E-51FC-D03935185DEB}"/>
              </a:ext>
            </a:extLst>
          </p:cNvPr>
          <p:cNvSpPr/>
          <p:nvPr/>
        </p:nvSpPr>
        <p:spPr>
          <a:xfrm>
            <a:off x="7554739" y="4674097"/>
            <a:ext cx="1828800" cy="1828800"/>
          </a:xfrm>
          <a:prstGeom prst="ellipse">
            <a:avLst/>
          </a:prstGeom>
          <a:solidFill>
            <a:srgbClr val="002A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Nuclear Systems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4C5836D-EA20-9849-C6E1-1FDA5144E421}"/>
              </a:ext>
            </a:extLst>
          </p:cNvPr>
          <p:cNvCxnSpPr>
            <a:cxnSpLocks/>
          </p:cNvCxnSpPr>
          <p:nvPr/>
        </p:nvCxnSpPr>
        <p:spPr>
          <a:xfrm flipH="1" flipV="1">
            <a:off x="7110805" y="4697148"/>
            <a:ext cx="892884" cy="569796"/>
          </a:xfrm>
          <a:prstGeom prst="straightConnector1">
            <a:avLst/>
          </a:prstGeom>
          <a:ln w="76200">
            <a:solidFill>
              <a:srgbClr val="002A4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C5669F6-D4E2-713E-DDFD-0AA987208B5D}"/>
              </a:ext>
            </a:extLst>
          </p:cNvPr>
          <p:cNvSpPr txBox="1"/>
          <p:nvPr/>
        </p:nvSpPr>
        <p:spPr>
          <a:xfrm>
            <a:off x="160465" y="3757582"/>
            <a:ext cx="418918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DA1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 Hazards Imposed on Nuclear Safety</a:t>
            </a:r>
          </a:p>
          <a:p>
            <a:pPr algn="r"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Structural Loads</a:t>
            </a:r>
          </a:p>
          <a:p>
            <a:pPr algn="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Motions</a:t>
            </a:r>
          </a:p>
          <a:p>
            <a:pPr algn="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Onboard Fire</a:t>
            </a:r>
          </a:p>
          <a:p>
            <a:pPr algn="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External Hazards</a:t>
            </a:r>
          </a:p>
          <a:p>
            <a:pPr algn="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Mooring</a:t>
            </a:r>
          </a:p>
        </p:txBody>
      </p:sp>
    </p:spTree>
    <p:extLst>
      <p:ext uri="{BB962C8B-B14F-4D97-AF65-F5344CB8AC3E}">
        <p14:creationId xmlns:p14="http://schemas.microsoft.com/office/powerpoint/2010/main" val="4010648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 Document</a:t>
            </a:r>
            <a:endParaRPr lang="en-GB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68A686-40B8-47FC-6B4F-4B3D0307E759}"/>
              </a:ext>
            </a:extLst>
          </p:cNvPr>
          <p:cNvSpPr txBox="1">
            <a:spLocks/>
          </p:cNvSpPr>
          <p:nvPr/>
        </p:nvSpPr>
        <p:spPr>
          <a:xfrm>
            <a:off x="374145" y="6447292"/>
            <a:ext cx="6388794" cy="2160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AC4EC-5D89-1C41-A9EF-1F206B220A4C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11</a:t>
            </a:fld>
            <a:r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 | Classification Requirements for Floating Nuclear Power Plants (FNPPs)  Track A.4 - 185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3087F-CDBD-28E7-EBC5-601FF46A25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32" b="1332"/>
          <a:stretch/>
        </p:blipFill>
        <p:spPr>
          <a:xfrm>
            <a:off x="10716264" y="6197959"/>
            <a:ext cx="1052725" cy="451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612ADD-8C66-4890-AA60-F14B1634C8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89" b="21469"/>
          <a:stretch/>
        </p:blipFill>
        <p:spPr>
          <a:xfrm>
            <a:off x="826871" y="1983841"/>
            <a:ext cx="10538257" cy="41179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B9E18C-6498-D4A6-B2BF-FA0C9124A242}"/>
              </a:ext>
            </a:extLst>
          </p:cNvPr>
          <p:cNvSpPr txBox="1"/>
          <p:nvPr/>
        </p:nvSpPr>
        <p:spPr>
          <a:xfrm>
            <a:off x="441960" y="1460621"/>
            <a:ext cx="11445240" cy="523220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algn="l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Establish Technical Agreement Among Stakeholders</a:t>
            </a:r>
          </a:p>
        </p:txBody>
      </p:sp>
    </p:spTree>
    <p:extLst>
      <p:ext uri="{BB962C8B-B14F-4D97-AF65-F5344CB8AC3E}">
        <p14:creationId xmlns:p14="http://schemas.microsoft.com/office/powerpoint/2010/main" val="976187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68A686-40B8-47FC-6B4F-4B3D0307E759}"/>
              </a:ext>
            </a:extLst>
          </p:cNvPr>
          <p:cNvSpPr txBox="1">
            <a:spLocks/>
          </p:cNvSpPr>
          <p:nvPr/>
        </p:nvSpPr>
        <p:spPr>
          <a:xfrm>
            <a:off x="374145" y="6447292"/>
            <a:ext cx="6388794" cy="2160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AC4EC-5D89-1C41-A9EF-1F206B220A4C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12</a:t>
            </a:fld>
            <a:r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 | Classification Requirements for Floating Nuclear Power Plants (FNPPs)  Track A.4 - 185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3087F-CDBD-28E7-EBC5-601FF46A25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32" b="1332"/>
          <a:stretch/>
        </p:blipFill>
        <p:spPr>
          <a:xfrm>
            <a:off x="10716264" y="6197959"/>
            <a:ext cx="1052725" cy="45104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0035DD8-63C4-E3FF-F7BC-FD2F57FEE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Takeaways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B2D820-5F70-2111-F7E2-277406B156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Classification functions as RO of flag Administration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ABS class requirements allows for any type of nuclear technology for FNPP use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Process involves nuclear regulator to license reactor(s)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78FB989-96DF-5C2A-F0CA-704BD17145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Risk assessment informs design decisions</a:t>
            </a:r>
          </a:p>
          <a:p>
            <a:r>
              <a:rPr lang="en-US" dirty="0"/>
              <a:t>Interface document must be developed and agreed upon to establish the division of responsibility between review and approval authorities</a:t>
            </a:r>
          </a:p>
        </p:txBody>
      </p:sp>
    </p:spTree>
    <p:extLst>
      <p:ext uri="{BB962C8B-B14F-4D97-AF65-F5344CB8AC3E}">
        <p14:creationId xmlns:p14="http://schemas.microsoft.com/office/powerpoint/2010/main" val="3130436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96BA7-CF2C-9A0C-B1E8-BB717AC313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079391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39F9C1-811F-4FE5-A656-1616D6F16D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Classification Requirements for Floating Nuclear Power Plants (FNPPs)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31E5A99-86B7-4696-9D98-C28D48D148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49465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American Bureau of Shipping (ABS)</a:t>
            </a:r>
          </a:p>
          <a:p>
            <a:r>
              <a:rPr lang="en-GB" dirty="0"/>
              <a:t>Meg Dowling</a:t>
            </a:r>
          </a:p>
          <a:p>
            <a:r>
              <a:rPr lang="en-GB" dirty="0"/>
              <a:t>Derek Novak</a:t>
            </a:r>
          </a:p>
          <a:p>
            <a:r>
              <a:rPr lang="en-GB" dirty="0"/>
              <a:t>Jin Wang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628449-0116-64A1-FD44-1503E16E56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32" b="1332"/>
          <a:stretch/>
        </p:blipFill>
        <p:spPr>
          <a:xfrm>
            <a:off x="10716264" y="6197959"/>
            <a:ext cx="1052725" cy="45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61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D855DDB-F876-E110-FA16-54ACA924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DDF7B7-50A1-8F7D-4B13-E2ECC0DFD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dirty="0"/>
              <a:t>Maritime Demand for Decarbonization</a:t>
            </a:r>
          </a:p>
          <a:p>
            <a:pPr marL="457200" indent="-457200"/>
            <a:r>
              <a:rPr lang="en-US" dirty="0"/>
              <a:t>Maritime Regulatory Framework</a:t>
            </a:r>
          </a:p>
          <a:p>
            <a:pPr marL="457200" indent="-457200"/>
            <a:r>
              <a:rPr lang="en-US" dirty="0"/>
              <a:t>Regulations for Commercial Nuclear Maritime Applications</a:t>
            </a:r>
          </a:p>
          <a:p>
            <a:pPr marL="457200" indent="-457200"/>
            <a:r>
              <a:rPr lang="en-US" dirty="0"/>
              <a:t>ABS Requirements for Nuclear Power Systems</a:t>
            </a:r>
          </a:p>
          <a:p>
            <a:pPr marL="914400" lvl="1" indent="-457200"/>
            <a:r>
              <a:rPr lang="en-US" sz="2600" dirty="0"/>
              <a:t>Stakeholder Roles</a:t>
            </a:r>
          </a:p>
          <a:p>
            <a:pPr marL="914400" lvl="1" indent="-457200"/>
            <a:r>
              <a:rPr lang="en-US" sz="2600" dirty="0"/>
              <a:t>Risk Assessment</a:t>
            </a:r>
          </a:p>
          <a:p>
            <a:pPr marL="914400" lvl="1" indent="-457200"/>
            <a:r>
              <a:rPr lang="en-US" sz="2600" dirty="0"/>
              <a:t>Marine and Nuclear System Interface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E3F1B43-7FF7-F958-8C25-918BA2408CA7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56B15218-0DB8-74E4-A952-0ABAA3EFFC26}"/>
              </a:ext>
            </a:extLst>
          </p:cNvPr>
          <p:cNvSpPr txBox="1">
            <a:spLocks/>
          </p:cNvSpPr>
          <p:nvPr/>
        </p:nvSpPr>
        <p:spPr>
          <a:xfrm>
            <a:off x="374145" y="6447292"/>
            <a:ext cx="6388794" cy="2160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AC4EC-5D89-1C41-A9EF-1F206B220A4C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3</a:t>
            </a:fld>
            <a:r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 | Classification Requirements for Floating Nuclear Power Plants (FNPPs)  Track A.4 - 185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9D1952-DD64-F201-B7E2-165111C29B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32" b="1332"/>
          <a:stretch/>
        </p:blipFill>
        <p:spPr>
          <a:xfrm>
            <a:off x="10716264" y="6197959"/>
            <a:ext cx="1052725" cy="45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17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Maritime Demand for Decarbonization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68A686-40B8-47FC-6B4F-4B3D0307E759}"/>
              </a:ext>
            </a:extLst>
          </p:cNvPr>
          <p:cNvSpPr txBox="1">
            <a:spLocks/>
          </p:cNvSpPr>
          <p:nvPr/>
        </p:nvSpPr>
        <p:spPr>
          <a:xfrm>
            <a:off x="374145" y="6447292"/>
            <a:ext cx="6388794" cy="2160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AC4EC-5D89-1C41-A9EF-1F206B220A4C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4</a:t>
            </a:fld>
            <a:r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 | Classification Requirements for Floating Nuclear Power Plants (FNPPs)  Track A.4 - 185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EBDD97-42E7-A1D9-FCB7-1288B25B98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32" b="1332"/>
          <a:stretch/>
        </p:blipFill>
        <p:spPr>
          <a:xfrm>
            <a:off x="10716264" y="6197959"/>
            <a:ext cx="1052725" cy="451046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73C7275-621D-19AE-B8AD-C6E64488D160}"/>
              </a:ext>
            </a:extLst>
          </p:cNvPr>
          <p:cNvSpPr txBox="1">
            <a:spLocks/>
          </p:cNvSpPr>
          <p:nvPr/>
        </p:nvSpPr>
        <p:spPr>
          <a:xfrm>
            <a:off x="9019123" y="1675865"/>
            <a:ext cx="2878351" cy="4351338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International Maritime Organization (IMO) targets </a:t>
            </a:r>
            <a:r>
              <a:rPr lang="en-US" sz="2000" b="1" dirty="0">
                <a:solidFill>
                  <a:srgbClr val="002A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eliminating all greenhouse gases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from shipping by 2050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002A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Mid-term measures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must be adopted in the 2030s</a:t>
            </a:r>
          </a:p>
        </p:txBody>
      </p:sp>
      <p:pic>
        <p:nvPicPr>
          <p:cNvPr id="8" name="Picture 7" descr="A graph with red squares and a red line&#10;&#10;Description automatically generated">
            <a:extLst>
              <a:ext uri="{FF2B5EF4-FFF2-40B4-BE49-F238E27FC236}">
                <a16:creationId xmlns:a16="http://schemas.microsoft.com/office/drawing/2014/main" id="{7C14D7CC-EF9B-2996-351B-11867F203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26" y="1321401"/>
            <a:ext cx="8724597" cy="506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16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Maritime Demand for Decarbonization</a:t>
            </a:r>
            <a:endParaRPr lang="en-GB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68A686-40B8-47FC-6B4F-4B3D0307E759}"/>
              </a:ext>
            </a:extLst>
          </p:cNvPr>
          <p:cNvSpPr txBox="1">
            <a:spLocks/>
          </p:cNvSpPr>
          <p:nvPr/>
        </p:nvSpPr>
        <p:spPr>
          <a:xfrm>
            <a:off x="374145" y="6447292"/>
            <a:ext cx="6388794" cy="2160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AC4EC-5D89-1C41-A9EF-1F206B220A4C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5</a:t>
            </a:fld>
            <a:r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 | Classification Requirements for Floating Nuclear Power Plants (FNPPs)  Track A.4 - 185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EBDD97-42E7-A1D9-FCB7-1288B25B98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32" b="1332"/>
          <a:stretch/>
        </p:blipFill>
        <p:spPr>
          <a:xfrm>
            <a:off x="10716264" y="6197959"/>
            <a:ext cx="1052725" cy="451046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41F6B310-E384-E1CF-EDE4-751B00D91E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28" b="7771"/>
          <a:stretch/>
        </p:blipFill>
        <p:spPr>
          <a:xfrm>
            <a:off x="1877392" y="1317063"/>
            <a:ext cx="8437217" cy="506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08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Maritime Regulatory Framework</a:t>
            </a:r>
            <a:endParaRPr lang="en-GB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68A686-40B8-47FC-6B4F-4B3D0307E759}"/>
              </a:ext>
            </a:extLst>
          </p:cNvPr>
          <p:cNvSpPr txBox="1">
            <a:spLocks/>
          </p:cNvSpPr>
          <p:nvPr/>
        </p:nvSpPr>
        <p:spPr>
          <a:xfrm>
            <a:off x="374145" y="6447292"/>
            <a:ext cx="6388794" cy="2160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AC4EC-5D89-1C41-A9EF-1F206B220A4C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6</a:t>
            </a:fld>
            <a:r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 | Classification Requirements for Floating Nuclear Power Plants (FNPPs)  Track A.4 - 185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3087F-CDBD-28E7-EBC5-601FF46A25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32" b="1332"/>
          <a:stretch/>
        </p:blipFill>
        <p:spPr>
          <a:xfrm>
            <a:off x="10716264" y="6197959"/>
            <a:ext cx="1052725" cy="45104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50500F-A2EC-2974-ADA2-5CF2D76C3A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A4E"/>
                </a:solidFill>
              </a:rPr>
              <a:t>International Maritime Organization (IMO)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503817-038F-A636-38DE-2E3E71CA83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5157787" cy="3554039"/>
          </a:xfrm>
        </p:spPr>
        <p:txBody>
          <a:bodyPr>
            <a:normAutofit/>
          </a:bodyPr>
          <a:lstStyle/>
          <a:p>
            <a:r>
              <a:rPr lang="en-US" sz="2400" dirty="0"/>
              <a:t>Codes and standards for commercial vessels endorsed and implemented by member States</a:t>
            </a:r>
          </a:p>
          <a:p>
            <a:endParaRPr lang="en-US" sz="2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A1B4547-9C0B-69B6-68E4-9E7AF069E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97036"/>
            <a:ext cx="5183188" cy="82391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A4E"/>
                </a:solidFill>
              </a:rPr>
              <a:t>Classification Societies (Class)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5450E5-DB5C-0CB3-B023-E0C98CF4A3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5623"/>
            <a:ext cx="5183188" cy="3554040"/>
          </a:xfrm>
        </p:spPr>
        <p:txBody>
          <a:bodyPr>
            <a:normAutofit/>
          </a:bodyPr>
          <a:lstStyle/>
          <a:p>
            <a:r>
              <a:rPr lang="en-US" sz="2400" dirty="0"/>
              <a:t>International Association of Classification Societies (IACS)</a:t>
            </a:r>
          </a:p>
          <a:p>
            <a:r>
              <a:rPr lang="en-US" sz="2400" dirty="0"/>
              <a:t>Non-Governmental Organizations (NGOs) </a:t>
            </a:r>
          </a:p>
          <a:p>
            <a:r>
              <a:rPr lang="en-US" sz="2400" dirty="0"/>
              <a:t>Establish and administer standards for design, construction and survey</a:t>
            </a:r>
          </a:p>
          <a:p>
            <a:r>
              <a:rPr lang="en-US" sz="2400" dirty="0"/>
              <a:t>Appointed by flag Administrations as Recognized Organization (RO) to perform statutory inspections</a:t>
            </a:r>
          </a:p>
        </p:txBody>
      </p:sp>
      <p:pic>
        <p:nvPicPr>
          <p:cNvPr id="10" name="Picture 9" descr="A building with a flag on the side&#10;&#10;Description automatically generated">
            <a:extLst>
              <a:ext uri="{FF2B5EF4-FFF2-40B4-BE49-F238E27FC236}">
                <a16:creationId xmlns:a16="http://schemas.microsoft.com/office/drawing/2014/main" id="{9BF87B8E-8EE9-F8DD-C312-29077557D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206" y="3890169"/>
            <a:ext cx="3152949" cy="2108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5001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 for Nuclear Propulsion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68A686-40B8-47FC-6B4F-4B3D0307E759}"/>
              </a:ext>
            </a:extLst>
          </p:cNvPr>
          <p:cNvSpPr txBox="1">
            <a:spLocks/>
          </p:cNvSpPr>
          <p:nvPr/>
        </p:nvSpPr>
        <p:spPr>
          <a:xfrm>
            <a:off x="374145" y="6447292"/>
            <a:ext cx="6388794" cy="2160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AC4EC-5D89-1C41-A9EF-1F206B220A4C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7</a:t>
            </a:fld>
            <a:r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 | Classification Requirements for Floating Nuclear Power Plants (FNPPs)  Track A.4 - 185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3087F-CDBD-28E7-EBC5-601FF46A25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32" b="1332"/>
          <a:stretch/>
        </p:blipFill>
        <p:spPr>
          <a:xfrm>
            <a:off x="10716264" y="6197959"/>
            <a:ext cx="1052725" cy="451046"/>
          </a:xfrm>
          <a:prstGeom prst="rect">
            <a:avLst/>
          </a:prstGeom>
        </p:spPr>
      </p:pic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12B6E8C6-9F19-C126-34CB-C6BA5528BE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9290"/>
          <a:stretch/>
        </p:blipFill>
        <p:spPr>
          <a:xfrm>
            <a:off x="1221679" y="3397427"/>
            <a:ext cx="5830017" cy="268224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50800" dist="63500" dir="18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4ADBF9-0CD2-5A0F-9F1E-D556BE4D8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2550" y="1383215"/>
            <a:ext cx="5157787" cy="823912"/>
          </a:xfrm>
        </p:spPr>
        <p:txBody>
          <a:bodyPr/>
          <a:lstStyle/>
          <a:p>
            <a:pPr algn="ctr"/>
            <a:r>
              <a:rPr lang="en-US" dirty="0"/>
              <a:t>International Regulations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E97384B-3518-8AF3-C2F7-13C372F94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82550" y="2207127"/>
            <a:ext cx="5157787" cy="12218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International Convention for the Safety of Life at Sea (SOLAS) Chapter VIII: Nuclear Ships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A770545-6287-ECB1-9497-FB6788904F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27380" y="1383215"/>
            <a:ext cx="4184567" cy="823912"/>
          </a:xfrm>
        </p:spPr>
        <p:txBody>
          <a:bodyPr/>
          <a:lstStyle/>
          <a:p>
            <a:pPr algn="ctr"/>
            <a:r>
              <a:rPr lang="en-US" dirty="0"/>
              <a:t>Classification Rules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66EF0BA-E645-534B-B110-8F4E46DA686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188" t="2692" r="2697" b="936"/>
          <a:stretch/>
        </p:blipFill>
        <p:spPr>
          <a:xfrm>
            <a:off x="7581728" y="2245309"/>
            <a:ext cx="3075870" cy="4123741"/>
          </a:xfrm>
          <a:prstGeom prst="rect">
            <a:avLst/>
          </a:prstGeom>
          <a:ln>
            <a:noFill/>
          </a:ln>
          <a:effectLst>
            <a:outerShdw blurRad="50800" dist="63500" dir="18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0310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 Requirements for Nuclear Power</a:t>
            </a:r>
            <a:endParaRPr lang="en-GB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68A686-40B8-47FC-6B4F-4B3D0307E759}"/>
              </a:ext>
            </a:extLst>
          </p:cNvPr>
          <p:cNvSpPr txBox="1">
            <a:spLocks/>
          </p:cNvSpPr>
          <p:nvPr/>
        </p:nvSpPr>
        <p:spPr>
          <a:xfrm>
            <a:off x="374145" y="6447292"/>
            <a:ext cx="6388794" cy="2160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AC4EC-5D89-1C41-A9EF-1F206B220A4C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8</a:t>
            </a:fld>
            <a:r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 | Classification Requirements for Floating Nuclear Power Plants (FNPPs)  Track A.4 - 185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3087F-CDBD-28E7-EBC5-601FF46A25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32" b="1332"/>
          <a:stretch/>
        </p:blipFill>
        <p:spPr>
          <a:xfrm>
            <a:off x="10716264" y="6197959"/>
            <a:ext cx="1052725" cy="451046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39A1216-2168-6905-F568-156BD8A34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78543"/>
            <a:ext cx="5257801" cy="4598420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1000"/>
              </a:spcBef>
              <a:buClr>
                <a:srgbClr val="DA1F33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Non-nuclear propulsion maritime applications         </a:t>
            </a:r>
            <a:r>
              <a:rPr lang="en-US" dirty="0">
                <a:latin typeface="Arial"/>
                <a:cs typeface="Arial"/>
              </a:rPr>
              <a:t>(i.e., FNPPs)</a:t>
            </a:r>
          </a:p>
          <a:p>
            <a:pPr marL="285750" indent="-285750">
              <a:spcBef>
                <a:spcPts val="1000"/>
              </a:spcBef>
              <a:buClr>
                <a:srgbClr val="DA1F33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Mandatory </a:t>
            </a:r>
            <a:r>
              <a:rPr lang="en-US" sz="2800" dirty="0"/>
              <a:t>Power Service (Nuclear) </a:t>
            </a:r>
            <a:r>
              <a:rPr lang="en-US" sz="2800" dirty="0">
                <a:latin typeface="Arial"/>
                <a:cs typeface="Arial"/>
              </a:rPr>
              <a:t>Notation</a:t>
            </a:r>
          </a:p>
          <a:p>
            <a:pPr marL="285750" indent="-285750">
              <a:buClr>
                <a:srgbClr val="DA1F33"/>
              </a:buClr>
            </a:pPr>
            <a:r>
              <a:rPr lang="en-US" dirty="0">
                <a:latin typeface="Arial"/>
                <a:cs typeface="Arial"/>
              </a:rPr>
              <a:t>Suitable for any type of nuclear technology</a:t>
            </a:r>
            <a:endParaRPr lang="en-US" dirty="0"/>
          </a:p>
          <a:p>
            <a:pPr marL="285750" indent="-285750">
              <a:spcBef>
                <a:spcPts val="1000"/>
              </a:spcBef>
              <a:buClr>
                <a:srgbClr val="DA1F33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Designated interface between stakeholders according to marine or nuclear service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0E06CEC-5A06-2F63-9751-08C7A5B60E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69346" y="1371192"/>
            <a:ext cx="3943857" cy="5260203"/>
          </a:xfrm>
          <a:prstGeom prst="rect">
            <a:avLst/>
          </a:prstGeom>
          <a:ln>
            <a:noFill/>
          </a:ln>
          <a:effectLst>
            <a:outerShdw blurRad="50800" dist="63500" dir="18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2241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68A686-40B8-47FC-6B4F-4B3D0307E759}"/>
              </a:ext>
            </a:extLst>
          </p:cNvPr>
          <p:cNvSpPr txBox="1">
            <a:spLocks/>
          </p:cNvSpPr>
          <p:nvPr/>
        </p:nvSpPr>
        <p:spPr>
          <a:xfrm>
            <a:off x="374145" y="6447292"/>
            <a:ext cx="6388794" cy="2160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AC4EC-5D89-1C41-A9EF-1F206B220A4C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9</a:t>
            </a:fld>
            <a:r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 | Classification Requirements for Floating Nuclear Power Plants (FNPPs)  Track A.4 - 185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3087F-CDBD-28E7-EBC5-601FF46A25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32" b="1332"/>
          <a:stretch/>
        </p:blipFill>
        <p:spPr>
          <a:xfrm>
            <a:off x="10716264" y="6197959"/>
            <a:ext cx="1052725" cy="451046"/>
          </a:xfrm>
          <a:prstGeom prst="rect">
            <a:avLst/>
          </a:prstGeom>
        </p:spPr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2EB400EA-8875-3656-97A4-E2FE9FD08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Stakeholder Roles</a:t>
            </a:r>
            <a:br>
              <a:rPr lang="en-US" dirty="0"/>
            </a:br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5905D4-3E8A-71CC-EAE7-FD419FCCAEF3}"/>
              </a:ext>
            </a:extLst>
          </p:cNvPr>
          <p:cNvGrpSpPr>
            <a:grpSpLocks noChangeAspect="1"/>
          </p:cNvGrpSpPr>
          <p:nvPr/>
        </p:nvGrpSpPr>
        <p:grpSpPr>
          <a:xfrm>
            <a:off x="2687842" y="1221495"/>
            <a:ext cx="6816317" cy="5201987"/>
            <a:chOff x="1804012" y="1957677"/>
            <a:chExt cx="5563686" cy="424602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44E6098-CCC5-878D-C1E1-4F7DE270923E}"/>
                </a:ext>
              </a:extLst>
            </p:cNvPr>
            <p:cNvSpPr/>
            <p:nvPr/>
          </p:nvSpPr>
          <p:spPr>
            <a:xfrm>
              <a:off x="1804012" y="1957677"/>
              <a:ext cx="2373942" cy="1754334"/>
            </a:xfrm>
            <a:prstGeom prst="rect">
              <a:avLst/>
            </a:prstGeom>
            <a:blipFill rotWithShape="1">
              <a:blip r:embed="rId4"/>
              <a:srcRect/>
              <a:stretch>
                <a:fillRect l="-10000" r="-10000"/>
              </a:stretch>
            </a:blipFill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CC0EA75-29C3-DDE5-A9CA-86DF36099988}"/>
                </a:ext>
              </a:extLst>
            </p:cNvPr>
            <p:cNvSpPr/>
            <p:nvPr/>
          </p:nvSpPr>
          <p:spPr>
            <a:xfrm>
              <a:off x="2283851" y="3393919"/>
              <a:ext cx="2045631" cy="491599"/>
            </a:xfrm>
            <a:custGeom>
              <a:avLst/>
              <a:gdLst>
                <a:gd name="connsiteX0" fmla="*/ 0 w 2045631"/>
                <a:gd name="connsiteY0" fmla="*/ 0 h 491599"/>
                <a:gd name="connsiteX1" fmla="*/ 2045631 w 2045631"/>
                <a:gd name="connsiteY1" fmla="*/ 0 h 491599"/>
                <a:gd name="connsiteX2" fmla="*/ 2045631 w 2045631"/>
                <a:gd name="connsiteY2" fmla="*/ 491599 h 491599"/>
                <a:gd name="connsiteX3" fmla="*/ 0 w 2045631"/>
                <a:gd name="connsiteY3" fmla="*/ 491599 h 491599"/>
                <a:gd name="connsiteX4" fmla="*/ 0 w 2045631"/>
                <a:gd name="connsiteY4" fmla="*/ 0 h 49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5631" h="491599">
                  <a:moveTo>
                    <a:pt x="0" y="0"/>
                  </a:moveTo>
                  <a:lnTo>
                    <a:pt x="2045631" y="0"/>
                  </a:lnTo>
                  <a:lnTo>
                    <a:pt x="2045631" y="491599"/>
                  </a:lnTo>
                  <a:lnTo>
                    <a:pt x="0" y="491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A4E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  <a:buNone/>
              </a:pPr>
              <a:r>
                <a:rPr lang="en-US" kern="1200" dirty="0"/>
                <a:t>Flag Administration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8C55257-8989-E657-F444-17D23309A8D0}"/>
                </a:ext>
              </a:extLst>
            </p:cNvPr>
            <p:cNvSpPr/>
            <p:nvPr/>
          </p:nvSpPr>
          <p:spPr>
            <a:xfrm>
              <a:off x="4842227" y="1957677"/>
              <a:ext cx="2373942" cy="1754334"/>
            </a:xfrm>
            <a:prstGeom prst="rect">
              <a:avLst/>
            </a:prstGeom>
            <a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9087" t="-109953" r="-549" b="-38889"/>
              </a:stretch>
            </a:blipFill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E5B2501-76CD-F475-0143-0B727E7C507E}"/>
                </a:ext>
              </a:extLst>
            </p:cNvPr>
            <p:cNvSpPr/>
            <p:nvPr/>
          </p:nvSpPr>
          <p:spPr>
            <a:xfrm>
              <a:off x="5322067" y="3393919"/>
              <a:ext cx="2045631" cy="491599"/>
            </a:xfrm>
            <a:custGeom>
              <a:avLst/>
              <a:gdLst>
                <a:gd name="connsiteX0" fmla="*/ 0 w 2045631"/>
                <a:gd name="connsiteY0" fmla="*/ 0 h 491599"/>
                <a:gd name="connsiteX1" fmla="*/ 2045631 w 2045631"/>
                <a:gd name="connsiteY1" fmla="*/ 0 h 491599"/>
                <a:gd name="connsiteX2" fmla="*/ 2045631 w 2045631"/>
                <a:gd name="connsiteY2" fmla="*/ 491599 h 491599"/>
                <a:gd name="connsiteX3" fmla="*/ 0 w 2045631"/>
                <a:gd name="connsiteY3" fmla="*/ 491599 h 491599"/>
                <a:gd name="connsiteX4" fmla="*/ 0 w 2045631"/>
                <a:gd name="connsiteY4" fmla="*/ 0 h 49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5631" h="491599">
                  <a:moveTo>
                    <a:pt x="0" y="0"/>
                  </a:moveTo>
                  <a:lnTo>
                    <a:pt x="2045631" y="0"/>
                  </a:lnTo>
                  <a:lnTo>
                    <a:pt x="2045631" y="491599"/>
                  </a:lnTo>
                  <a:lnTo>
                    <a:pt x="0" y="491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A4E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  <a:buNone/>
              </a:pPr>
              <a:r>
                <a:rPr lang="en-US" kern="1200" dirty="0"/>
                <a:t>Classification Society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ADE6B31-1E5F-5E4C-B63A-BEE97E0A3D63}"/>
                </a:ext>
              </a:extLst>
            </p:cNvPr>
            <p:cNvSpPr/>
            <p:nvPr/>
          </p:nvSpPr>
          <p:spPr>
            <a:xfrm>
              <a:off x="1804012" y="4138065"/>
              <a:ext cx="2373942" cy="1754334"/>
            </a:xfrm>
            <a:prstGeom prst="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3756750-6C55-2911-7E6A-B09081B1873F}"/>
                </a:ext>
              </a:extLst>
            </p:cNvPr>
            <p:cNvSpPr/>
            <p:nvPr/>
          </p:nvSpPr>
          <p:spPr>
            <a:xfrm>
              <a:off x="2283851" y="5574307"/>
              <a:ext cx="2045631" cy="491599"/>
            </a:xfrm>
            <a:custGeom>
              <a:avLst/>
              <a:gdLst>
                <a:gd name="connsiteX0" fmla="*/ 0 w 2045631"/>
                <a:gd name="connsiteY0" fmla="*/ 0 h 491599"/>
                <a:gd name="connsiteX1" fmla="*/ 2045631 w 2045631"/>
                <a:gd name="connsiteY1" fmla="*/ 0 h 491599"/>
                <a:gd name="connsiteX2" fmla="*/ 2045631 w 2045631"/>
                <a:gd name="connsiteY2" fmla="*/ 491599 h 491599"/>
                <a:gd name="connsiteX3" fmla="*/ 0 w 2045631"/>
                <a:gd name="connsiteY3" fmla="*/ 491599 h 491599"/>
                <a:gd name="connsiteX4" fmla="*/ 0 w 2045631"/>
                <a:gd name="connsiteY4" fmla="*/ 0 h 49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5631" h="491599">
                  <a:moveTo>
                    <a:pt x="0" y="0"/>
                  </a:moveTo>
                  <a:lnTo>
                    <a:pt x="2045631" y="0"/>
                  </a:lnTo>
                  <a:lnTo>
                    <a:pt x="2045631" y="491599"/>
                  </a:lnTo>
                  <a:lnTo>
                    <a:pt x="0" y="491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A4E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  <a:buNone/>
              </a:pPr>
              <a:r>
                <a:rPr lang="en-US" kern="1200" dirty="0"/>
                <a:t>Nuclear Regulator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3C12F72-AB29-7249-71FD-E3B5AE8EC9D2}"/>
                </a:ext>
              </a:extLst>
            </p:cNvPr>
            <p:cNvSpPr/>
            <p:nvPr/>
          </p:nvSpPr>
          <p:spPr>
            <a:xfrm>
              <a:off x="4842227" y="4138065"/>
              <a:ext cx="2373942" cy="1754334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81236D0-B0D9-D36B-4494-9F072E5FDA53}"/>
                </a:ext>
              </a:extLst>
            </p:cNvPr>
            <p:cNvSpPr/>
            <p:nvPr/>
          </p:nvSpPr>
          <p:spPr>
            <a:xfrm>
              <a:off x="5322067" y="5574306"/>
              <a:ext cx="2045631" cy="629392"/>
            </a:xfrm>
            <a:custGeom>
              <a:avLst/>
              <a:gdLst>
                <a:gd name="connsiteX0" fmla="*/ 0 w 2045631"/>
                <a:gd name="connsiteY0" fmla="*/ 0 h 491599"/>
                <a:gd name="connsiteX1" fmla="*/ 2045631 w 2045631"/>
                <a:gd name="connsiteY1" fmla="*/ 0 h 491599"/>
                <a:gd name="connsiteX2" fmla="*/ 2045631 w 2045631"/>
                <a:gd name="connsiteY2" fmla="*/ 491599 h 491599"/>
                <a:gd name="connsiteX3" fmla="*/ 0 w 2045631"/>
                <a:gd name="connsiteY3" fmla="*/ 491599 h 491599"/>
                <a:gd name="connsiteX4" fmla="*/ 0 w 2045631"/>
                <a:gd name="connsiteY4" fmla="*/ 0 h 49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5631" h="491599">
                  <a:moveTo>
                    <a:pt x="0" y="0"/>
                  </a:moveTo>
                  <a:lnTo>
                    <a:pt x="2045631" y="0"/>
                  </a:lnTo>
                  <a:lnTo>
                    <a:pt x="2045631" y="491599"/>
                  </a:lnTo>
                  <a:lnTo>
                    <a:pt x="0" y="491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A4E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  <a:buNone/>
              </a:pPr>
              <a:r>
                <a:rPr lang="en-US" kern="1200" dirty="0"/>
                <a:t>Port Authorities/Port States, Coastal States and Port State Administration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8473EFA-1AFF-C7CD-F403-4AEE1E38EBB7}"/>
              </a:ext>
            </a:extLst>
          </p:cNvPr>
          <p:cNvSpPr txBox="1"/>
          <p:nvPr/>
        </p:nvSpPr>
        <p:spPr>
          <a:xfrm rot="5400000">
            <a:off x="2151867" y="2757596"/>
            <a:ext cx="127453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2">
                    <a:lumMod val="9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Adam Melnyk/Shutterstock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87D31F-1B8F-0C01-10DD-8CB01BB7B8E6}"/>
              </a:ext>
            </a:extLst>
          </p:cNvPr>
          <p:cNvSpPr txBox="1"/>
          <p:nvPr/>
        </p:nvSpPr>
        <p:spPr>
          <a:xfrm rot="5400000">
            <a:off x="1997012" y="5035284"/>
            <a:ext cx="160019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600">
                <a:solidFill>
                  <a:schemeClr val="bg2">
                    <a:lumMod val="9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© </a:t>
            </a:r>
            <a:r>
              <a:rPr lang="en-US" dirty="0" err="1"/>
              <a:t>EtiAmmos</a:t>
            </a:r>
            <a:r>
              <a:rPr lang="en-US" dirty="0"/>
              <a:t>/Shutterstock</a:t>
            </a:r>
          </a:p>
        </p:txBody>
      </p:sp>
    </p:spTree>
    <p:extLst>
      <p:ext uri="{BB962C8B-B14F-4D97-AF65-F5344CB8AC3E}">
        <p14:creationId xmlns:p14="http://schemas.microsoft.com/office/powerpoint/2010/main" val="2347994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143c5e-e85a-4e18-ba34-e7ceaa996042">
      <Terms xmlns="http://schemas.microsoft.com/office/infopath/2007/PartnerControls"/>
    </lcf76f155ced4ddcb4097134ff3c332f>
    <TaxCatchAll xmlns="4e3f78b9-0931-4774-ba74-d4cdce97a40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ED1F11C829384CA4125C2B2627C96D" ma:contentTypeVersion="15" ma:contentTypeDescription="Create a new document." ma:contentTypeScope="" ma:versionID="7167ca3fb55e204469c9ed0bb92f470f">
  <xsd:schema xmlns:xsd="http://www.w3.org/2001/XMLSchema" xmlns:xs="http://www.w3.org/2001/XMLSchema" xmlns:p="http://schemas.microsoft.com/office/2006/metadata/properties" xmlns:ns2="8f143c5e-e85a-4e18-ba34-e7ceaa996042" xmlns:ns3="4e3f78b9-0931-4774-ba74-d4cdce97a402" targetNamespace="http://schemas.microsoft.com/office/2006/metadata/properties" ma:root="true" ma:fieldsID="dcb63de56e1a5da377c17454206f02b6" ns2:_="" ns3:_="">
    <xsd:import namespace="8f143c5e-e85a-4e18-ba34-e7ceaa996042"/>
    <xsd:import namespace="4e3f78b9-0931-4774-ba74-d4cdce97a4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143c5e-e85a-4e18-ba34-e7ceaa9960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e519afc8-c1d0-427a-801f-b183866371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3f78b9-0931-4774-ba74-d4cdce97a40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e67ecad-9d1e-4bd8-82eb-999208fd38ef}" ma:internalName="TaxCatchAll" ma:showField="CatchAllData" ma:web="4e3f78b9-0931-4774-ba74-d4cdce97a4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F5A183-8DB8-4E33-A3B8-B56576635C6B}">
  <ds:schemaRefs>
    <ds:schemaRef ds:uri="http://schemas.microsoft.com/office/2006/documentManagement/types"/>
    <ds:schemaRef ds:uri="4e3f78b9-0931-4774-ba74-d4cdce97a402"/>
    <ds:schemaRef ds:uri="http://www.w3.org/XML/1998/namespace"/>
    <ds:schemaRef ds:uri="http://purl.org/dc/elements/1.1/"/>
    <ds:schemaRef ds:uri="8f143c5e-e85a-4e18-ba34-e7ceaa996042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803D3D1-F39D-490F-A4CD-77C72E40E0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2314A4-AB2B-4CEA-8625-D7F7FE354519}">
  <ds:schemaRefs>
    <ds:schemaRef ds:uri="4e3f78b9-0931-4774-ba74-d4cdce97a402"/>
    <ds:schemaRef ds:uri="8f143c5e-e85a-4e18-ba34-e7ceaa99604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825</Words>
  <Application>Microsoft Office PowerPoint</Application>
  <PresentationFormat>Widescreen</PresentationFormat>
  <Paragraphs>112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Aptos</vt:lpstr>
      <vt:lpstr>Arial</vt:lpstr>
      <vt:lpstr>ArialMT</vt:lpstr>
      <vt:lpstr>Calibri</vt:lpstr>
      <vt:lpstr>Calibri Light</vt:lpstr>
      <vt:lpstr>TimesNewRomanPSMT</vt:lpstr>
      <vt:lpstr>Office Theme</vt:lpstr>
      <vt:lpstr>1_Office Theme</vt:lpstr>
      <vt:lpstr>2_Office Theme</vt:lpstr>
      <vt:lpstr>PowerPoint Presentation</vt:lpstr>
      <vt:lpstr>Classification Requirements for Floating Nuclear Power Plants (FNPPs)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Stakeholder Roles </vt:lpstr>
      <vt:lpstr>PowerPoint Presentation</vt:lpstr>
      <vt:lpstr>PowerPoint Presentation</vt:lpstr>
      <vt:lpstr>Key Takeaways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PARKER, Gregory</dc:creator>
  <cp:lastModifiedBy>Meg Dowling</cp:lastModifiedBy>
  <cp:revision>1</cp:revision>
  <dcterms:created xsi:type="dcterms:W3CDTF">2019-10-29T08:33:20Z</dcterms:created>
  <dcterms:modified xsi:type="dcterms:W3CDTF">2024-10-04T11:47:31Z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0x01010004ED1F11C829384CA4125C2B2627C96D</vt:lpwstr>
  </property>
  <property fmtid="{D5CDD505-2E9C-101B-9397-08002B2CF9AE}" pid="3" name="MediaServiceImageTags">
    <vt:lpwstr/>
  </property>
</Properties>
</file>