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0"/>
  </p:notesMasterIdLst>
  <p:sldIdLst>
    <p:sldId id="256" r:id="rId7"/>
    <p:sldId id="257" r:id="rId8"/>
    <p:sldId id="260" r:id="rId9"/>
    <p:sldId id="258" r:id="rId10"/>
    <p:sldId id="261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2AE7E-B567-49B9-86E2-FB654970E5AF}" v="704" dt="2024-10-01T16:16:40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ESTEVE OTEGUI" userId="7d8c69a8-4726-42fe-ae24-da0773b8fbe7" providerId="ADAL" clId="{BBE2AE7E-B567-49B9-86E2-FB654970E5AF}"/>
    <pc:docChg chg="undo redo custSel addSld delSld modSld sldOrd modMainMaster">
      <pc:chgData name="Jose ESTEVE OTEGUI" userId="7d8c69a8-4726-42fe-ae24-da0773b8fbe7" providerId="ADAL" clId="{BBE2AE7E-B567-49B9-86E2-FB654970E5AF}" dt="2024-10-02T08:23:49.338" v="6826" actId="20577"/>
      <pc:docMkLst>
        <pc:docMk/>
      </pc:docMkLst>
      <pc:sldChg chg="modSp mod">
        <pc:chgData name="Jose ESTEVE OTEGUI" userId="7d8c69a8-4726-42fe-ae24-da0773b8fbe7" providerId="ADAL" clId="{BBE2AE7E-B567-49B9-86E2-FB654970E5AF}" dt="2024-10-01T12:12:04.655" v="71" actId="404"/>
        <pc:sldMkLst>
          <pc:docMk/>
          <pc:sldMk cId="1449761516" sldId="257"/>
        </pc:sldMkLst>
        <pc:spChg chg="mod">
          <ac:chgData name="Jose ESTEVE OTEGUI" userId="7d8c69a8-4726-42fe-ae24-da0773b8fbe7" providerId="ADAL" clId="{BBE2AE7E-B567-49B9-86E2-FB654970E5AF}" dt="2024-10-01T12:12:04.655" v="71" actId="404"/>
          <ac:spMkLst>
            <pc:docMk/>
            <pc:sldMk cId="1449761516" sldId="257"/>
            <ac:spMk id="4" creationId="{2539F9C1-811F-4FE5-A656-1616D6F16D44}"/>
          </ac:spMkLst>
        </pc:spChg>
        <pc:spChg chg="mod">
          <ac:chgData name="Jose ESTEVE OTEGUI" userId="7d8c69a8-4726-42fe-ae24-da0773b8fbe7" providerId="ADAL" clId="{BBE2AE7E-B567-49B9-86E2-FB654970E5AF}" dt="2024-10-01T12:11:18.772" v="61" actId="20577"/>
          <ac:spMkLst>
            <pc:docMk/>
            <pc:sldMk cId="1449761516" sldId="257"/>
            <ac:spMk id="5" creationId="{831E5A99-86B7-4696-9D98-C28D48D14812}"/>
          </ac:spMkLst>
        </pc:spChg>
      </pc:sldChg>
      <pc:sldChg chg="addSp modSp mod ord modTransition setBg modAnim">
        <pc:chgData name="Jose ESTEVE OTEGUI" userId="7d8c69a8-4726-42fe-ae24-da0773b8fbe7" providerId="ADAL" clId="{BBE2AE7E-B567-49B9-86E2-FB654970E5AF}" dt="2024-10-01T16:14:55.172" v="3368"/>
        <pc:sldMkLst>
          <pc:docMk/>
          <pc:sldMk cId="1434716040" sldId="258"/>
        </pc:sldMkLst>
        <pc:spChg chg="add mod">
          <ac:chgData name="Jose ESTEVE OTEGUI" userId="7d8c69a8-4726-42fe-ae24-da0773b8fbe7" providerId="ADAL" clId="{BBE2AE7E-B567-49B9-86E2-FB654970E5AF}" dt="2024-10-01T12:44:15.735" v="1672" actId="6549"/>
          <ac:spMkLst>
            <pc:docMk/>
            <pc:sldMk cId="1434716040" sldId="258"/>
            <ac:spMk id="3" creationId="{43D8E2C5-C4C7-7A53-0EF2-3A5A25A28735}"/>
          </ac:spMkLst>
        </pc:spChg>
        <pc:spChg chg="mod">
          <ac:chgData name="Jose ESTEVE OTEGUI" userId="7d8c69a8-4726-42fe-ae24-da0773b8fbe7" providerId="ADAL" clId="{BBE2AE7E-B567-49B9-86E2-FB654970E5AF}" dt="2024-10-01T12:13:26.401" v="133" actId="20577"/>
          <ac:spMkLst>
            <pc:docMk/>
            <pc:sldMk cId="1434716040" sldId="258"/>
            <ac:spMk id="4" creationId="{3C0A6DAA-7930-0F5B-901C-0525BE15F612}"/>
          </ac:spMkLst>
        </pc:spChg>
        <pc:spChg chg="add mod">
          <ac:chgData name="Jose ESTEVE OTEGUI" userId="7d8c69a8-4726-42fe-ae24-da0773b8fbe7" providerId="ADAL" clId="{BBE2AE7E-B567-49B9-86E2-FB654970E5AF}" dt="2024-10-01T12:29:59.268" v="927" actId="1076"/>
          <ac:spMkLst>
            <pc:docMk/>
            <pc:sldMk cId="1434716040" sldId="258"/>
            <ac:spMk id="5" creationId="{4D6D6F9E-53F5-2579-5C16-D06380F3C37D}"/>
          </ac:spMkLst>
        </pc:spChg>
        <pc:spChg chg="add mod">
          <ac:chgData name="Jose ESTEVE OTEGUI" userId="7d8c69a8-4726-42fe-ae24-da0773b8fbe7" providerId="ADAL" clId="{BBE2AE7E-B567-49B9-86E2-FB654970E5AF}" dt="2024-10-01T12:39:12.569" v="1552" actId="20577"/>
          <ac:spMkLst>
            <pc:docMk/>
            <pc:sldMk cId="1434716040" sldId="258"/>
            <ac:spMk id="6" creationId="{97DE2844-D6A3-FF31-9654-0AD2985EFA11}"/>
          </ac:spMkLst>
        </pc:spChg>
        <pc:spChg chg="add mod">
          <ac:chgData name="Jose ESTEVE OTEGUI" userId="7d8c69a8-4726-42fe-ae24-da0773b8fbe7" providerId="ADAL" clId="{BBE2AE7E-B567-49B9-86E2-FB654970E5AF}" dt="2024-10-01T12:39:15.283" v="1554" actId="20577"/>
          <ac:spMkLst>
            <pc:docMk/>
            <pc:sldMk cId="1434716040" sldId="258"/>
            <ac:spMk id="7" creationId="{90ECD041-03AF-3D17-B42B-03281FDB2808}"/>
          </ac:spMkLst>
        </pc:spChg>
        <pc:spChg chg="add mod">
          <ac:chgData name="Jose ESTEVE OTEGUI" userId="7d8c69a8-4726-42fe-ae24-da0773b8fbe7" providerId="ADAL" clId="{BBE2AE7E-B567-49B9-86E2-FB654970E5AF}" dt="2024-10-01T12:44:40.337" v="1678" actId="113"/>
          <ac:spMkLst>
            <pc:docMk/>
            <pc:sldMk cId="1434716040" sldId="258"/>
            <ac:spMk id="8" creationId="{92AEDCC3-B6EB-EF5A-4CF3-FCE7ED35098D}"/>
          </ac:spMkLst>
        </pc:spChg>
        <pc:spChg chg="add mod">
          <ac:chgData name="Jose ESTEVE OTEGUI" userId="7d8c69a8-4726-42fe-ae24-da0773b8fbe7" providerId="ADAL" clId="{BBE2AE7E-B567-49B9-86E2-FB654970E5AF}" dt="2024-10-01T12:52:35.663" v="1763" actId="1076"/>
          <ac:spMkLst>
            <pc:docMk/>
            <pc:sldMk cId="1434716040" sldId="258"/>
            <ac:spMk id="9" creationId="{6A04CDC5-463C-698E-18A9-5C13763AF1F4}"/>
          </ac:spMkLst>
        </pc:spChg>
        <pc:picChg chg="add mod modCrop">
          <ac:chgData name="Jose ESTEVE OTEGUI" userId="7d8c69a8-4726-42fe-ae24-da0773b8fbe7" providerId="ADAL" clId="{BBE2AE7E-B567-49B9-86E2-FB654970E5AF}" dt="2024-10-01T12:17:29.996" v="146" actId="732"/>
          <ac:picMkLst>
            <pc:docMk/>
            <pc:sldMk cId="1434716040" sldId="258"/>
            <ac:picMk id="2" creationId="{F1FE9959-848E-F1E2-6AC7-522B3E766225}"/>
          </ac:picMkLst>
        </pc:picChg>
      </pc:sldChg>
      <pc:sldChg chg="addSp delSp modSp del mod modClrScheme chgLayout">
        <pc:chgData name="Jose ESTEVE OTEGUI" userId="7d8c69a8-4726-42fe-ae24-da0773b8fbe7" providerId="ADAL" clId="{BBE2AE7E-B567-49B9-86E2-FB654970E5AF}" dt="2024-10-01T15:44:56.749" v="1826" actId="47"/>
        <pc:sldMkLst>
          <pc:docMk/>
          <pc:sldMk cId="2279447705" sldId="259"/>
        </pc:sldMkLst>
        <pc:spChg chg="del">
          <ac:chgData name="Jose ESTEVE OTEGUI" userId="7d8c69a8-4726-42fe-ae24-da0773b8fbe7" providerId="ADAL" clId="{BBE2AE7E-B567-49B9-86E2-FB654970E5AF}" dt="2024-10-01T15:43:17.609" v="1810" actId="700"/>
          <ac:spMkLst>
            <pc:docMk/>
            <pc:sldMk cId="2279447705" sldId="259"/>
            <ac:spMk id="2" creationId="{16B15F88-B232-488E-8B7B-1F5FDD86B58A}"/>
          </ac:spMkLst>
        </pc:spChg>
        <pc:spChg chg="del mod ord">
          <ac:chgData name="Jose ESTEVE OTEGUI" userId="7d8c69a8-4726-42fe-ae24-da0773b8fbe7" providerId="ADAL" clId="{BBE2AE7E-B567-49B9-86E2-FB654970E5AF}" dt="2024-10-01T15:43:17.609" v="1810" actId="700"/>
          <ac:spMkLst>
            <pc:docMk/>
            <pc:sldMk cId="2279447705" sldId="259"/>
            <ac:spMk id="3" creationId="{A2BD6DFC-4280-4B0F-BEF6-7300C1764B44}"/>
          </ac:spMkLst>
        </pc:spChg>
        <pc:spChg chg="add mod ord">
          <ac:chgData name="Jose ESTEVE OTEGUI" userId="7d8c69a8-4726-42fe-ae24-da0773b8fbe7" providerId="ADAL" clId="{BBE2AE7E-B567-49B9-86E2-FB654970E5AF}" dt="2024-10-01T15:43:17.609" v="1810" actId="700"/>
          <ac:spMkLst>
            <pc:docMk/>
            <pc:sldMk cId="2279447705" sldId="259"/>
            <ac:spMk id="4" creationId="{3AF8E400-B0FE-790F-BE98-BB3BDF6E3FE7}"/>
          </ac:spMkLst>
        </pc:spChg>
        <pc:spChg chg="del mod">
          <ac:chgData name="Jose ESTEVE OTEGUI" userId="7d8c69a8-4726-42fe-ae24-da0773b8fbe7" providerId="ADAL" clId="{BBE2AE7E-B567-49B9-86E2-FB654970E5AF}" dt="2024-10-01T15:44:45.502" v="1825" actId="478"/>
          <ac:spMkLst>
            <pc:docMk/>
            <pc:sldMk cId="2279447705" sldId="259"/>
            <ac:spMk id="5" creationId="{C42CE29D-9084-F8EF-EDDC-4A27FF40EBB6}"/>
          </ac:spMkLst>
        </pc:spChg>
      </pc:sldChg>
      <pc:sldChg chg="addSp delSp modSp add mod modTransition modClrScheme chgLayout">
        <pc:chgData name="Jose ESTEVE OTEGUI" userId="7d8c69a8-4726-42fe-ae24-da0773b8fbe7" providerId="ADAL" clId="{BBE2AE7E-B567-49B9-86E2-FB654970E5AF}" dt="2024-10-01T16:30:01.603" v="3623" actId="2711"/>
        <pc:sldMkLst>
          <pc:docMk/>
          <pc:sldMk cId="202409934" sldId="260"/>
        </pc:sldMkLst>
        <pc:spChg chg="add mod">
          <ac:chgData name="Jose ESTEVE OTEGUI" userId="7d8c69a8-4726-42fe-ae24-da0773b8fbe7" providerId="ADAL" clId="{BBE2AE7E-B567-49B9-86E2-FB654970E5AF}" dt="2024-10-01T16:30:01.603" v="3623" actId="2711"/>
          <ac:spMkLst>
            <pc:docMk/>
            <pc:sldMk cId="202409934" sldId="260"/>
            <ac:spMk id="3" creationId="{2FD43473-0105-F2B9-0ABF-69B8EFADF455}"/>
          </ac:spMkLst>
        </pc:spChg>
        <pc:spChg chg="add del mod ord">
          <ac:chgData name="Jose ESTEVE OTEGUI" userId="7d8c69a8-4726-42fe-ae24-da0773b8fbe7" providerId="ADAL" clId="{BBE2AE7E-B567-49B9-86E2-FB654970E5AF}" dt="2024-10-01T16:01:45.744" v="2628" actId="700"/>
          <ac:spMkLst>
            <pc:docMk/>
            <pc:sldMk cId="202409934" sldId="260"/>
            <ac:spMk id="5" creationId="{929294B2-1643-0005-2CE6-5055A0132119}"/>
          </ac:spMkLst>
        </pc:spChg>
        <pc:spChg chg="add mod">
          <ac:chgData name="Jose ESTEVE OTEGUI" userId="7d8c69a8-4726-42fe-ae24-da0773b8fbe7" providerId="ADAL" clId="{BBE2AE7E-B567-49B9-86E2-FB654970E5AF}" dt="2024-10-01T12:24:05.818" v="447" actId="207"/>
          <ac:spMkLst>
            <pc:docMk/>
            <pc:sldMk cId="202409934" sldId="260"/>
            <ac:spMk id="6" creationId="{B442B64D-C43E-1BE8-7672-DC1557EA7802}"/>
          </ac:spMkLst>
        </pc:spChg>
        <pc:spChg chg="add mod">
          <ac:chgData name="Jose ESTEVE OTEGUI" userId="7d8c69a8-4726-42fe-ae24-da0773b8fbe7" providerId="ADAL" clId="{BBE2AE7E-B567-49B9-86E2-FB654970E5AF}" dt="2024-10-01T12:24:01.276" v="446" actId="207"/>
          <ac:spMkLst>
            <pc:docMk/>
            <pc:sldMk cId="202409934" sldId="260"/>
            <ac:spMk id="7" creationId="{92D31E67-8811-C9B4-BF14-D94911F49D7D}"/>
          </ac:spMkLst>
        </pc:spChg>
        <pc:spChg chg="add mod">
          <ac:chgData name="Jose ESTEVE OTEGUI" userId="7d8c69a8-4726-42fe-ae24-da0773b8fbe7" providerId="ADAL" clId="{BBE2AE7E-B567-49B9-86E2-FB654970E5AF}" dt="2024-10-01T12:52:23.544" v="1751" actId="1076"/>
          <ac:spMkLst>
            <pc:docMk/>
            <pc:sldMk cId="202409934" sldId="260"/>
            <ac:spMk id="8" creationId="{0F5111A5-BE80-190F-30B0-F6A61A02AA62}"/>
          </ac:spMkLst>
        </pc:spChg>
        <pc:picChg chg="mod modCrop">
          <ac:chgData name="Jose ESTEVE OTEGUI" userId="7d8c69a8-4726-42fe-ae24-da0773b8fbe7" providerId="ADAL" clId="{BBE2AE7E-B567-49B9-86E2-FB654970E5AF}" dt="2024-10-01T12:16:44.009" v="142" actId="732"/>
          <ac:picMkLst>
            <pc:docMk/>
            <pc:sldMk cId="202409934" sldId="260"/>
            <ac:picMk id="2" creationId="{F1FE9959-848E-F1E2-6AC7-522B3E766225}"/>
          </ac:picMkLst>
        </pc:picChg>
      </pc:sldChg>
      <pc:sldChg chg="modSp add del mod">
        <pc:chgData name="Jose ESTEVE OTEGUI" userId="7d8c69a8-4726-42fe-ae24-da0773b8fbe7" providerId="ADAL" clId="{BBE2AE7E-B567-49B9-86E2-FB654970E5AF}" dt="2024-10-01T12:14:54.201" v="138" actId="47"/>
        <pc:sldMkLst>
          <pc:docMk/>
          <pc:sldMk cId="472794926" sldId="260"/>
        </pc:sldMkLst>
        <pc:picChg chg="mod modCrop">
          <ac:chgData name="Jose ESTEVE OTEGUI" userId="7d8c69a8-4726-42fe-ae24-da0773b8fbe7" providerId="ADAL" clId="{BBE2AE7E-B567-49B9-86E2-FB654970E5AF}" dt="2024-10-01T12:14:51.269" v="137" actId="732"/>
          <ac:picMkLst>
            <pc:docMk/>
            <pc:sldMk cId="472794926" sldId="260"/>
            <ac:picMk id="2" creationId="{F1FE9959-848E-F1E2-6AC7-522B3E766225}"/>
          </ac:picMkLst>
        </pc:picChg>
      </pc:sldChg>
      <pc:sldChg chg="addSp modSp add mod ord modTransition modAnim">
        <pc:chgData name="Jose ESTEVE OTEGUI" userId="7d8c69a8-4726-42fe-ae24-da0773b8fbe7" providerId="ADAL" clId="{BBE2AE7E-B567-49B9-86E2-FB654970E5AF}" dt="2024-10-01T16:16:40.181" v="3371"/>
        <pc:sldMkLst>
          <pc:docMk/>
          <pc:sldMk cId="1422485350" sldId="261"/>
        </pc:sldMkLst>
        <pc:spChg chg="add mod ord">
          <ac:chgData name="Jose ESTEVE OTEGUI" userId="7d8c69a8-4726-42fe-ae24-da0773b8fbe7" providerId="ADAL" clId="{BBE2AE7E-B567-49B9-86E2-FB654970E5AF}" dt="2024-10-01T12:46:10.272" v="1684" actId="166"/>
          <ac:spMkLst>
            <pc:docMk/>
            <pc:sldMk cId="1422485350" sldId="261"/>
            <ac:spMk id="3" creationId="{D95CDE30-F5A3-3AEF-4E1D-E28217D1ACB3}"/>
          </ac:spMkLst>
        </pc:spChg>
        <pc:spChg chg="add mod">
          <ac:chgData name="Jose ESTEVE OTEGUI" userId="7d8c69a8-4726-42fe-ae24-da0773b8fbe7" providerId="ADAL" clId="{BBE2AE7E-B567-49B9-86E2-FB654970E5AF}" dt="2024-10-01T12:39:41.354" v="1563"/>
          <ac:spMkLst>
            <pc:docMk/>
            <pc:sldMk cId="1422485350" sldId="261"/>
            <ac:spMk id="5" creationId="{40C5EF9D-0C76-E5B7-E67D-5EC5607653CD}"/>
          </ac:spMkLst>
        </pc:spChg>
        <pc:spChg chg="add mod">
          <ac:chgData name="Jose ESTEVE OTEGUI" userId="7d8c69a8-4726-42fe-ae24-da0773b8fbe7" providerId="ADAL" clId="{BBE2AE7E-B567-49B9-86E2-FB654970E5AF}" dt="2024-10-01T12:39:41.354" v="1563"/>
          <ac:spMkLst>
            <pc:docMk/>
            <pc:sldMk cId="1422485350" sldId="261"/>
            <ac:spMk id="6" creationId="{301C54B0-890C-B9E9-5590-04EBC252500A}"/>
          </ac:spMkLst>
        </pc:spChg>
        <pc:spChg chg="add mod">
          <ac:chgData name="Jose ESTEVE OTEGUI" userId="7d8c69a8-4726-42fe-ae24-da0773b8fbe7" providerId="ADAL" clId="{BBE2AE7E-B567-49B9-86E2-FB654970E5AF}" dt="2024-10-01T12:39:45.572" v="1564" actId="571"/>
          <ac:spMkLst>
            <pc:docMk/>
            <pc:sldMk cId="1422485350" sldId="261"/>
            <ac:spMk id="7" creationId="{695A7667-F541-1424-64A5-FF503C943032}"/>
          </ac:spMkLst>
        </pc:spChg>
        <pc:spChg chg="add mod">
          <ac:chgData name="Jose ESTEVE OTEGUI" userId="7d8c69a8-4726-42fe-ae24-da0773b8fbe7" providerId="ADAL" clId="{BBE2AE7E-B567-49B9-86E2-FB654970E5AF}" dt="2024-10-01T12:39:49.611" v="1567" actId="20577"/>
          <ac:spMkLst>
            <pc:docMk/>
            <pc:sldMk cId="1422485350" sldId="261"/>
            <ac:spMk id="8" creationId="{EA1BA203-7ED2-18E2-9005-777E9A774266}"/>
          </ac:spMkLst>
        </pc:spChg>
        <pc:spChg chg="add mod">
          <ac:chgData name="Jose ESTEVE OTEGUI" userId="7d8c69a8-4726-42fe-ae24-da0773b8fbe7" providerId="ADAL" clId="{BBE2AE7E-B567-49B9-86E2-FB654970E5AF}" dt="2024-10-01T12:40:01.364" v="1572" actId="20577"/>
          <ac:spMkLst>
            <pc:docMk/>
            <pc:sldMk cId="1422485350" sldId="261"/>
            <ac:spMk id="9" creationId="{23B23C47-71E6-9CA0-BBFE-047B25415861}"/>
          </ac:spMkLst>
        </pc:spChg>
        <pc:spChg chg="add mod">
          <ac:chgData name="Jose ESTEVE OTEGUI" userId="7d8c69a8-4726-42fe-ae24-da0773b8fbe7" providerId="ADAL" clId="{BBE2AE7E-B567-49B9-86E2-FB654970E5AF}" dt="2024-10-01T12:40:06.654" v="1575" actId="20577"/>
          <ac:spMkLst>
            <pc:docMk/>
            <pc:sldMk cId="1422485350" sldId="261"/>
            <ac:spMk id="10" creationId="{0A56E2B2-6C25-596A-CA1A-E6138DB6406E}"/>
          </ac:spMkLst>
        </pc:spChg>
        <pc:spChg chg="add mod">
          <ac:chgData name="Jose ESTEVE OTEGUI" userId="7d8c69a8-4726-42fe-ae24-da0773b8fbe7" providerId="ADAL" clId="{BBE2AE7E-B567-49B9-86E2-FB654970E5AF}" dt="2024-10-01T12:42:33.078" v="1633" actId="1076"/>
          <ac:spMkLst>
            <pc:docMk/>
            <pc:sldMk cId="1422485350" sldId="261"/>
            <ac:spMk id="11" creationId="{546CEFCB-D3C1-6FF6-E6E7-B369DAA4AE0E}"/>
          </ac:spMkLst>
        </pc:spChg>
        <pc:spChg chg="add mod">
          <ac:chgData name="Jose ESTEVE OTEGUI" userId="7d8c69a8-4726-42fe-ae24-da0773b8fbe7" providerId="ADAL" clId="{BBE2AE7E-B567-49B9-86E2-FB654970E5AF}" dt="2024-10-01T12:42:38.202" v="1634" actId="208"/>
          <ac:spMkLst>
            <pc:docMk/>
            <pc:sldMk cId="1422485350" sldId="261"/>
            <ac:spMk id="12" creationId="{26EB5B8D-0C6E-B343-11C3-3321FECEF8F9}"/>
          </ac:spMkLst>
        </pc:spChg>
        <pc:spChg chg="add mod">
          <ac:chgData name="Jose ESTEVE OTEGUI" userId="7d8c69a8-4726-42fe-ae24-da0773b8fbe7" providerId="ADAL" clId="{BBE2AE7E-B567-49B9-86E2-FB654970E5AF}" dt="2024-10-01T12:46:00.916" v="1683"/>
          <ac:spMkLst>
            <pc:docMk/>
            <pc:sldMk cId="1422485350" sldId="261"/>
            <ac:spMk id="13" creationId="{3171FB21-B4CA-6734-F6F0-66A0B33CDDD0}"/>
          </ac:spMkLst>
        </pc:spChg>
        <pc:spChg chg="add mod">
          <ac:chgData name="Jose ESTEVE OTEGUI" userId="7d8c69a8-4726-42fe-ae24-da0773b8fbe7" providerId="ADAL" clId="{BBE2AE7E-B567-49B9-86E2-FB654970E5AF}" dt="2024-10-01T12:53:05.125" v="1808" actId="1076"/>
          <ac:spMkLst>
            <pc:docMk/>
            <pc:sldMk cId="1422485350" sldId="261"/>
            <ac:spMk id="14" creationId="{36A903D6-B8A4-4A86-67DD-E288F2352C42}"/>
          </ac:spMkLst>
        </pc:spChg>
      </pc:sldChg>
      <pc:sldChg chg="addSp modSp add del mod">
        <pc:chgData name="Jose ESTEVE OTEGUI" userId="7d8c69a8-4726-42fe-ae24-da0773b8fbe7" providerId="ADAL" clId="{BBE2AE7E-B567-49B9-86E2-FB654970E5AF}" dt="2024-10-01T12:33:59.814" v="1196" actId="47"/>
        <pc:sldMkLst>
          <pc:docMk/>
          <pc:sldMk cId="3255898048" sldId="262"/>
        </pc:sldMkLst>
        <pc:spChg chg="add mod">
          <ac:chgData name="Jose ESTEVE OTEGUI" userId="7d8c69a8-4726-42fe-ae24-da0773b8fbe7" providerId="ADAL" clId="{BBE2AE7E-B567-49B9-86E2-FB654970E5AF}" dt="2024-10-01T12:33:36.853" v="1195" actId="20577"/>
          <ac:spMkLst>
            <pc:docMk/>
            <pc:sldMk cId="3255898048" sldId="262"/>
            <ac:spMk id="5" creationId="{3E042DDF-82B4-AE8E-DE6F-57866C54E7BD}"/>
          </ac:spMkLst>
        </pc:spChg>
        <pc:picChg chg="mod modCrop">
          <ac:chgData name="Jose ESTEVE OTEGUI" userId="7d8c69a8-4726-42fe-ae24-da0773b8fbe7" providerId="ADAL" clId="{BBE2AE7E-B567-49B9-86E2-FB654970E5AF}" dt="2024-10-01T12:19:26.124" v="149" actId="732"/>
          <ac:picMkLst>
            <pc:docMk/>
            <pc:sldMk cId="3255898048" sldId="262"/>
            <ac:picMk id="2" creationId="{F1FE9959-848E-F1E2-6AC7-522B3E766225}"/>
          </ac:picMkLst>
        </pc:picChg>
        <pc:picChg chg="add mod modCrop">
          <ac:chgData name="Jose ESTEVE OTEGUI" userId="7d8c69a8-4726-42fe-ae24-da0773b8fbe7" providerId="ADAL" clId="{BBE2AE7E-B567-49B9-86E2-FB654970E5AF}" dt="2024-10-01T12:21:59.215" v="367" actId="732"/>
          <ac:picMkLst>
            <pc:docMk/>
            <pc:sldMk cId="3255898048" sldId="262"/>
            <ac:picMk id="3" creationId="{C30C71CB-20C8-5557-7C22-61F97CDD6E8B}"/>
          </ac:picMkLst>
        </pc:picChg>
      </pc:sldChg>
      <pc:sldChg chg="addSp delSp modSp new del mod modClrScheme chgLayout">
        <pc:chgData name="Jose ESTEVE OTEGUI" userId="7d8c69a8-4726-42fe-ae24-da0773b8fbe7" providerId="ADAL" clId="{BBE2AE7E-B567-49B9-86E2-FB654970E5AF}" dt="2024-10-01T15:45:28.922" v="1831" actId="47"/>
        <pc:sldMkLst>
          <pc:docMk/>
          <pc:sldMk cId="3568432356" sldId="262"/>
        </pc:sldMkLst>
        <pc:spChg chg="add del mod ord">
          <ac:chgData name="Jose ESTEVE OTEGUI" userId="7d8c69a8-4726-42fe-ae24-da0773b8fbe7" providerId="ADAL" clId="{BBE2AE7E-B567-49B9-86E2-FB654970E5AF}" dt="2024-10-01T15:45:13.221" v="1829" actId="700"/>
          <ac:spMkLst>
            <pc:docMk/>
            <pc:sldMk cId="3568432356" sldId="262"/>
            <ac:spMk id="2" creationId="{0C8660CD-AA10-D99C-CAD5-DAFDCAB5A52C}"/>
          </ac:spMkLst>
        </pc:spChg>
        <pc:spChg chg="add mod ord">
          <ac:chgData name="Jose ESTEVE OTEGUI" userId="7d8c69a8-4726-42fe-ae24-da0773b8fbe7" providerId="ADAL" clId="{BBE2AE7E-B567-49B9-86E2-FB654970E5AF}" dt="2024-10-01T15:45:13.221" v="1829" actId="700"/>
          <ac:spMkLst>
            <pc:docMk/>
            <pc:sldMk cId="3568432356" sldId="262"/>
            <ac:spMk id="3" creationId="{A15DCF17-0696-BC0E-0A5E-8C56F407F696}"/>
          </ac:spMkLst>
        </pc:spChg>
        <pc:spChg chg="add mod ord">
          <ac:chgData name="Jose ESTEVE OTEGUI" userId="7d8c69a8-4726-42fe-ae24-da0773b8fbe7" providerId="ADAL" clId="{BBE2AE7E-B567-49B9-86E2-FB654970E5AF}" dt="2024-10-01T15:45:13.221" v="1829" actId="700"/>
          <ac:spMkLst>
            <pc:docMk/>
            <pc:sldMk cId="3568432356" sldId="262"/>
            <ac:spMk id="4" creationId="{B9DDD716-3A90-659C-0728-AB8577D7DF51}"/>
          </ac:spMkLst>
        </pc:spChg>
      </pc:sldChg>
      <pc:sldChg chg="addSp modSp new del mod modClrScheme chgLayout">
        <pc:chgData name="Jose ESTEVE OTEGUI" userId="7d8c69a8-4726-42fe-ae24-da0773b8fbe7" providerId="ADAL" clId="{BBE2AE7E-B567-49B9-86E2-FB654970E5AF}" dt="2024-10-01T12:22:10.071" v="369" actId="47"/>
        <pc:sldMkLst>
          <pc:docMk/>
          <pc:sldMk cId="121247048" sldId="263"/>
        </pc:sldMkLst>
        <pc:spChg chg="add mod">
          <ac:chgData name="Jose ESTEVE OTEGUI" userId="7d8c69a8-4726-42fe-ae24-da0773b8fbe7" providerId="ADAL" clId="{BBE2AE7E-B567-49B9-86E2-FB654970E5AF}" dt="2024-10-01T12:21:18.597" v="363" actId="20577"/>
          <ac:spMkLst>
            <pc:docMk/>
            <pc:sldMk cId="121247048" sldId="263"/>
            <ac:spMk id="2" creationId="{7F43DA07-F0A5-EA23-6AE0-E87C9BB24928}"/>
          </ac:spMkLst>
        </pc:spChg>
      </pc:sldChg>
      <pc:sldChg chg="addSp delSp modSp add mod modTransition modClrScheme delAnim modAnim chgLayout">
        <pc:chgData name="Jose ESTEVE OTEGUI" userId="7d8c69a8-4726-42fe-ae24-da0773b8fbe7" providerId="ADAL" clId="{BBE2AE7E-B567-49B9-86E2-FB654970E5AF}" dt="2024-10-02T07:04:21.498" v="4798" actId="20577"/>
        <pc:sldMkLst>
          <pc:docMk/>
          <pc:sldMk cId="221435866" sldId="263"/>
        </pc:sldMkLst>
        <pc:spChg chg="mod">
          <ac:chgData name="Jose ESTEVE OTEGUI" userId="7d8c69a8-4726-42fe-ae24-da0773b8fbe7" providerId="ADAL" clId="{BBE2AE7E-B567-49B9-86E2-FB654970E5AF}" dt="2024-10-01T15:56:26.934" v="2508" actId="113"/>
          <ac:spMkLst>
            <pc:docMk/>
            <pc:sldMk cId="221435866" sldId="263"/>
            <ac:spMk id="3" creationId="{D95CDE30-F5A3-3AEF-4E1D-E28217D1ACB3}"/>
          </ac:spMkLst>
        </pc:spChg>
        <pc:spChg chg="del mod">
          <ac:chgData name="Jose ESTEVE OTEGUI" userId="7d8c69a8-4726-42fe-ae24-da0773b8fbe7" providerId="ADAL" clId="{BBE2AE7E-B567-49B9-86E2-FB654970E5AF}" dt="2024-10-01T15:53:21.216" v="2490" actId="26606"/>
          <ac:spMkLst>
            <pc:docMk/>
            <pc:sldMk cId="221435866" sldId="263"/>
            <ac:spMk id="4" creationId="{3C0A6DAA-7930-0F5B-901C-0525BE15F612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5" creationId="{40C5EF9D-0C76-E5B7-E67D-5EC5607653CD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6" creationId="{301C54B0-890C-B9E9-5590-04EBC252500A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7" creationId="{695A7667-F541-1424-64A5-FF503C943032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8" creationId="{EA1BA203-7ED2-18E2-9005-777E9A774266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9" creationId="{23B23C47-71E6-9CA0-BBFE-047B25415861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10" creationId="{0A56E2B2-6C25-596A-CA1A-E6138DB6406E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11" creationId="{546CEFCB-D3C1-6FF6-E6E7-B369DAA4AE0E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12" creationId="{26EB5B8D-0C6E-B343-11C3-3321FECEF8F9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13" creationId="{3171FB21-B4CA-6734-F6F0-66A0B33CDDD0}"/>
          </ac:spMkLst>
        </pc:spChg>
        <pc:spChg chg="del">
          <ac:chgData name="Jose ESTEVE OTEGUI" userId="7d8c69a8-4726-42fe-ae24-da0773b8fbe7" providerId="ADAL" clId="{BBE2AE7E-B567-49B9-86E2-FB654970E5AF}" dt="2024-10-01T15:46:07.624" v="1877" actId="478"/>
          <ac:spMkLst>
            <pc:docMk/>
            <pc:sldMk cId="221435866" sldId="263"/>
            <ac:spMk id="14" creationId="{36A903D6-B8A4-4A86-67DD-E288F2352C42}"/>
          </ac:spMkLst>
        </pc:spChg>
        <pc:spChg chg="add mod">
          <ac:chgData name="Jose ESTEVE OTEGUI" userId="7d8c69a8-4726-42fe-ae24-da0773b8fbe7" providerId="ADAL" clId="{BBE2AE7E-B567-49B9-86E2-FB654970E5AF}" dt="2024-10-01T15:53:21.216" v="2490" actId="26606"/>
          <ac:spMkLst>
            <pc:docMk/>
            <pc:sldMk cId="221435866" sldId="263"/>
            <ac:spMk id="15" creationId="{A586216F-4D73-35E4-FBCE-3B1F9CD4CA35}"/>
          </ac:spMkLst>
        </pc:spChg>
        <pc:spChg chg="add mod">
          <ac:chgData name="Jose ESTEVE OTEGUI" userId="7d8c69a8-4726-42fe-ae24-da0773b8fbe7" providerId="ADAL" clId="{BBE2AE7E-B567-49B9-86E2-FB654970E5AF}" dt="2024-10-01T16:00:26.024" v="2620" actId="1076"/>
          <ac:spMkLst>
            <pc:docMk/>
            <pc:sldMk cId="221435866" sldId="263"/>
            <ac:spMk id="17" creationId="{81414DC3-0BA8-23BD-2759-020223A4A03A}"/>
          </ac:spMkLst>
        </pc:spChg>
        <pc:graphicFrameChg chg="add mod">
          <ac:chgData name="Jose ESTEVE OTEGUI" userId="7d8c69a8-4726-42fe-ae24-da0773b8fbe7" providerId="ADAL" clId="{BBE2AE7E-B567-49B9-86E2-FB654970E5AF}" dt="2024-10-02T07:04:21.498" v="4798" actId="20577"/>
          <ac:graphicFrameMkLst>
            <pc:docMk/>
            <pc:sldMk cId="221435866" sldId="263"/>
            <ac:graphicFrameMk id="16" creationId="{24631D89-C502-76BE-CDEC-63A3424C6F92}"/>
          </ac:graphicFrameMkLst>
        </pc:graphicFrameChg>
        <pc:picChg chg="del">
          <ac:chgData name="Jose ESTEVE OTEGUI" userId="7d8c69a8-4726-42fe-ae24-da0773b8fbe7" providerId="ADAL" clId="{BBE2AE7E-B567-49B9-86E2-FB654970E5AF}" dt="2024-10-01T15:46:07.624" v="1877" actId="478"/>
          <ac:picMkLst>
            <pc:docMk/>
            <pc:sldMk cId="221435866" sldId="263"/>
            <ac:picMk id="2" creationId="{F1FE9959-848E-F1E2-6AC7-522B3E766225}"/>
          </ac:picMkLst>
        </pc:picChg>
      </pc:sldChg>
      <pc:sldChg chg="addSp delSp modSp new mod">
        <pc:chgData name="Jose ESTEVE OTEGUI" userId="7d8c69a8-4726-42fe-ae24-da0773b8fbe7" providerId="ADAL" clId="{BBE2AE7E-B567-49B9-86E2-FB654970E5AF}" dt="2024-10-02T06:52:28.118" v="4554" actId="403"/>
        <pc:sldMkLst>
          <pc:docMk/>
          <pc:sldMk cId="2438805570" sldId="264"/>
        </pc:sldMkLst>
        <pc:spChg chg="mod">
          <ac:chgData name="Jose ESTEVE OTEGUI" userId="7d8c69a8-4726-42fe-ae24-da0773b8fbe7" providerId="ADAL" clId="{BBE2AE7E-B567-49B9-86E2-FB654970E5AF}" dt="2024-10-02T06:40:43.159" v="4217" actId="20577"/>
          <ac:spMkLst>
            <pc:docMk/>
            <pc:sldMk cId="2438805570" sldId="264"/>
            <ac:spMk id="2" creationId="{1C160D4E-B12E-B3C1-8ED3-7ECDAFEA8E02}"/>
          </ac:spMkLst>
        </pc:spChg>
        <pc:spChg chg="del">
          <ac:chgData name="Jose ESTEVE OTEGUI" userId="7d8c69a8-4726-42fe-ae24-da0773b8fbe7" providerId="ADAL" clId="{BBE2AE7E-B567-49B9-86E2-FB654970E5AF}" dt="2024-10-01T16:02:01.501" v="2629" actId="478"/>
          <ac:spMkLst>
            <pc:docMk/>
            <pc:sldMk cId="2438805570" sldId="264"/>
            <ac:spMk id="3" creationId="{039A3168-9A7D-A5A8-223D-CDBB8CA157A2}"/>
          </ac:spMkLst>
        </pc:spChg>
        <pc:spChg chg="add del mod">
          <ac:chgData name="Jose ESTEVE OTEGUI" userId="7d8c69a8-4726-42fe-ae24-da0773b8fbe7" providerId="ADAL" clId="{BBE2AE7E-B567-49B9-86E2-FB654970E5AF}" dt="2024-10-02T06:44:47.802" v="4270" actId="478"/>
          <ac:spMkLst>
            <pc:docMk/>
            <pc:sldMk cId="2438805570" sldId="264"/>
            <ac:spMk id="6" creationId="{BD8C682A-BE2A-36FA-83D0-D20AF156F1CD}"/>
          </ac:spMkLst>
        </pc:spChg>
        <pc:spChg chg="add del mod">
          <ac:chgData name="Jose ESTEVE OTEGUI" userId="7d8c69a8-4726-42fe-ae24-da0773b8fbe7" providerId="ADAL" clId="{BBE2AE7E-B567-49B9-86E2-FB654970E5AF}" dt="2024-10-02T06:44:51.887" v="4271" actId="478"/>
          <ac:spMkLst>
            <pc:docMk/>
            <pc:sldMk cId="2438805570" sldId="264"/>
            <ac:spMk id="7" creationId="{3E482F67-8AFF-54BA-9155-BB9002E4AD32}"/>
          </ac:spMkLst>
        </pc:spChg>
        <pc:graphicFrameChg chg="add del mod">
          <ac:chgData name="Jose ESTEVE OTEGUI" userId="7d8c69a8-4726-42fe-ae24-da0773b8fbe7" providerId="ADAL" clId="{BBE2AE7E-B567-49B9-86E2-FB654970E5AF}" dt="2024-10-02T06:49:51.888" v="4381" actId="478"/>
          <ac:graphicFrameMkLst>
            <pc:docMk/>
            <pc:sldMk cId="2438805570" sldId="264"/>
            <ac:graphicFrameMk id="3" creationId="{E43D8C43-4C48-5622-0F22-732ABE1DF880}"/>
          </ac:graphicFrameMkLst>
        </pc:graphicFrameChg>
        <pc:graphicFrameChg chg="add del mod">
          <ac:chgData name="Jose ESTEVE OTEGUI" userId="7d8c69a8-4726-42fe-ae24-da0773b8fbe7" providerId="ADAL" clId="{BBE2AE7E-B567-49B9-86E2-FB654970E5AF}" dt="2024-10-01T16:19:33.237" v="3436" actId="478"/>
          <ac:graphicFrameMkLst>
            <pc:docMk/>
            <pc:sldMk cId="2438805570" sldId="264"/>
            <ac:graphicFrameMk id="5" creationId="{5E25BFA1-4097-91CA-E21C-5D10F3807EE0}"/>
          </ac:graphicFrameMkLst>
        </pc:graphicFrameChg>
        <pc:graphicFrameChg chg="add del mod modGraphic">
          <ac:chgData name="Jose ESTEVE OTEGUI" userId="7d8c69a8-4726-42fe-ae24-da0773b8fbe7" providerId="ADAL" clId="{BBE2AE7E-B567-49B9-86E2-FB654970E5AF}" dt="2024-10-02T06:46:54.032" v="4279" actId="478"/>
          <ac:graphicFrameMkLst>
            <pc:docMk/>
            <pc:sldMk cId="2438805570" sldId="264"/>
            <ac:graphicFrameMk id="14" creationId="{F61C9586-BE5E-FC8A-6072-75F9335557D4}"/>
          </ac:graphicFrameMkLst>
        </pc:graphicFrameChg>
        <pc:graphicFrameChg chg="add mod modGraphic">
          <ac:chgData name="Jose ESTEVE OTEGUI" userId="7d8c69a8-4726-42fe-ae24-da0773b8fbe7" providerId="ADAL" clId="{BBE2AE7E-B567-49B9-86E2-FB654970E5AF}" dt="2024-10-02T06:52:28.118" v="4554" actId="403"/>
          <ac:graphicFrameMkLst>
            <pc:docMk/>
            <pc:sldMk cId="2438805570" sldId="264"/>
            <ac:graphicFrameMk id="15" creationId="{D7E8133A-090A-BBEB-B2F2-3BD8F1F1A9DF}"/>
          </ac:graphicFrameMkLst>
        </pc:graphicFrameChg>
        <pc:cxnChg chg="add del mod">
          <ac:chgData name="Jose ESTEVE OTEGUI" userId="7d8c69a8-4726-42fe-ae24-da0773b8fbe7" providerId="ADAL" clId="{BBE2AE7E-B567-49B9-86E2-FB654970E5AF}" dt="2024-10-02T06:43:21.218" v="4229" actId="478"/>
          <ac:cxnSpMkLst>
            <pc:docMk/>
            <pc:sldMk cId="2438805570" sldId="264"/>
            <ac:cxnSpMk id="8" creationId="{D4920677-C737-A92B-417F-0878FA0F3333}"/>
          </ac:cxnSpMkLst>
        </pc:cxnChg>
        <pc:cxnChg chg="add del mod">
          <ac:chgData name="Jose ESTEVE OTEGUI" userId="7d8c69a8-4726-42fe-ae24-da0773b8fbe7" providerId="ADAL" clId="{BBE2AE7E-B567-49B9-86E2-FB654970E5AF}" dt="2024-10-02T06:42:39.907" v="4226" actId="478"/>
          <ac:cxnSpMkLst>
            <pc:docMk/>
            <pc:sldMk cId="2438805570" sldId="264"/>
            <ac:cxnSpMk id="11" creationId="{CDDF5462-13EA-ACD2-3E8A-BF888D0AC665}"/>
          </ac:cxnSpMkLst>
        </pc:cxnChg>
      </pc:sldChg>
      <pc:sldChg chg="addSp delSp modSp add mod">
        <pc:chgData name="Jose ESTEVE OTEGUI" userId="7d8c69a8-4726-42fe-ae24-da0773b8fbe7" providerId="ADAL" clId="{BBE2AE7E-B567-49B9-86E2-FB654970E5AF}" dt="2024-10-02T07:09:18.802" v="5010" actId="20577"/>
        <pc:sldMkLst>
          <pc:docMk/>
          <pc:sldMk cId="1321666021" sldId="265"/>
        </pc:sldMkLst>
        <pc:spChg chg="add mod">
          <ac:chgData name="Jose ESTEVE OTEGUI" userId="7d8c69a8-4726-42fe-ae24-da0773b8fbe7" providerId="ADAL" clId="{BBE2AE7E-B567-49B9-86E2-FB654970E5AF}" dt="2024-10-02T06:37:18.932" v="4103" actId="20577"/>
          <ac:spMkLst>
            <pc:docMk/>
            <pc:sldMk cId="1321666021" sldId="265"/>
            <ac:spMk id="2" creationId="{873C4ED5-1881-444F-5CE0-2D13983A17CB}"/>
          </ac:spMkLst>
        </pc:spChg>
        <pc:spChg chg="del mod">
          <ac:chgData name="Jose ESTEVE OTEGUI" userId="7d8c69a8-4726-42fe-ae24-da0773b8fbe7" providerId="ADAL" clId="{BBE2AE7E-B567-49B9-86E2-FB654970E5AF}" dt="2024-10-01T16:33:35.749" v="3706" actId="478"/>
          <ac:spMkLst>
            <pc:docMk/>
            <pc:sldMk cId="1321666021" sldId="265"/>
            <ac:spMk id="3" creationId="{D95CDE30-F5A3-3AEF-4E1D-E28217D1ACB3}"/>
          </ac:spMkLst>
        </pc:spChg>
        <pc:spChg chg="del">
          <ac:chgData name="Jose ESTEVE OTEGUI" userId="7d8c69a8-4726-42fe-ae24-da0773b8fbe7" providerId="ADAL" clId="{BBE2AE7E-B567-49B9-86E2-FB654970E5AF}" dt="2024-10-01T16:37:11.049" v="4035" actId="478"/>
          <ac:spMkLst>
            <pc:docMk/>
            <pc:sldMk cId="1321666021" sldId="265"/>
            <ac:spMk id="17" creationId="{81414DC3-0BA8-23BD-2759-020223A4A03A}"/>
          </ac:spMkLst>
        </pc:spChg>
        <pc:graphicFrameChg chg="mod modGraphic">
          <ac:chgData name="Jose ESTEVE OTEGUI" userId="7d8c69a8-4726-42fe-ae24-da0773b8fbe7" providerId="ADAL" clId="{BBE2AE7E-B567-49B9-86E2-FB654970E5AF}" dt="2024-10-02T07:09:18.802" v="5010" actId="20577"/>
          <ac:graphicFrameMkLst>
            <pc:docMk/>
            <pc:sldMk cId="1321666021" sldId="265"/>
            <ac:graphicFrameMk id="16" creationId="{24631D89-C502-76BE-CDEC-63A3424C6F92}"/>
          </ac:graphicFrameMkLst>
        </pc:graphicFrameChg>
      </pc:sldChg>
      <pc:sldChg chg="add del">
        <pc:chgData name="Jose ESTEVE OTEGUI" userId="7d8c69a8-4726-42fe-ae24-da0773b8fbe7" providerId="ADAL" clId="{BBE2AE7E-B567-49B9-86E2-FB654970E5AF}" dt="2024-10-02T06:54:20.601" v="4556" actId="47"/>
        <pc:sldMkLst>
          <pc:docMk/>
          <pc:sldMk cId="1683654657" sldId="266"/>
        </pc:sldMkLst>
      </pc:sldChg>
      <pc:sldChg chg="addSp modSp add mod ord">
        <pc:chgData name="Jose ESTEVE OTEGUI" userId="7d8c69a8-4726-42fe-ae24-da0773b8fbe7" providerId="ADAL" clId="{BBE2AE7E-B567-49B9-86E2-FB654970E5AF}" dt="2024-10-02T07:14:53.473" v="5106" actId="14100"/>
        <pc:sldMkLst>
          <pc:docMk/>
          <pc:sldMk cId="2756655339" sldId="266"/>
        </pc:sldMkLst>
        <pc:spChg chg="mod">
          <ac:chgData name="Jose ESTEVE OTEGUI" userId="7d8c69a8-4726-42fe-ae24-da0773b8fbe7" providerId="ADAL" clId="{BBE2AE7E-B567-49B9-86E2-FB654970E5AF}" dt="2024-10-02T07:14:53.473" v="5106" actId="14100"/>
          <ac:spMkLst>
            <pc:docMk/>
            <pc:sldMk cId="2756655339" sldId="266"/>
            <ac:spMk id="2" creationId="{873C4ED5-1881-444F-5CE0-2D13983A17CB}"/>
          </ac:spMkLst>
        </pc:spChg>
        <pc:spChg chg="add mod">
          <ac:chgData name="Jose ESTEVE OTEGUI" userId="7d8c69a8-4726-42fe-ae24-da0773b8fbe7" providerId="ADAL" clId="{BBE2AE7E-B567-49B9-86E2-FB654970E5AF}" dt="2024-10-02T06:56:04.422" v="4656" actId="1076"/>
          <ac:spMkLst>
            <pc:docMk/>
            <pc:sldMk cId="2756655339" sldId="266"/>
            <ac:spMk id="3" creationId="{0B0C5521-EED4-2D02-9680-7CAC3186F87C}"/>
          </ac:spMkLst>
        </pc:spChg>
        <pc:graphicFrameChg chg="mod modGraphic">
          <ac:chgData name="Jose ESTEVE OTEGUI" userId="7d8c69a8-4726-42fe-ae24-da0773b8fbe7" providerId="ADAL" clId="{BBE2AE7E-B567-49B9-86E2-FB654970E5AF}" dt="2024-10-02T06:55:33.122" v="4624" actId="122"/>
          <ac:graphicFrameMkLst>
            <pc:docMk/>
            <pc:sldMk cId="2756655339" sldId="266"/>
            <ac:graphicFrameMk id="16" creationId="{24631D89-C502-76BE-CDEC-63A3424C6F92}"/>
          </ac:graphicFrameMkLst>
        </pc:graphicFrameChg>
        <pc:picChg chg="add mod">
          <ac:chgData name="Jose ESTEVE OTEGUI" userId="7d8c69a8-4726-42fe-ae24-da0773b8fbe7" providerId="ADAL" clId="{BBE2AE7E-B567-49B9-86E2-FB654970E5AF}" dt="2024-10-02T07:03:00.366" v="4773" actId="1076"/>
          <ac:picMkLst>
            <pc:docMk/>
            <pc:sldMk cId="2756655339" sldId="266"/>
            <ac:picMk id="4" creationId="{82231383-471E-A8FE-028F-84E99BB45456}"/>
          </ac:picMkLst>
        </pc:picChg>
      </pc:sldChg>
      <pc:sldChg chg="addSp delSp modSp add mod">
        <pc:chgData name="Jose ESTEVE OTEGUI" userId="7d8c69a8-4726-42fe-ae24-da0773b8fbe7" providerId="ADAL" clId="{BBE2AE7E-B567-49B9-86E2-FB654970E5AF}" dt="2024-10-02T08:23:49.338" v="6826" actId="20577"/>
        <pc:sldMkLst>
          <pc:docMk/>
          <pc:sldMk cId="2089458901" sldId="267"/>
        </pc:sldMkLst>
        <pc:spChg chg="del">
          <ac:chgData name="Jose ESTEVE OTEGUI" userId="7d8c69a8-4726-42fe-ae24-da0773b8fbe7" providerId="ADAL" clId="{BBE2AE7E-B567-49B9-86E2-FB654970E5AF}" dt="2024-10-02T07:13:05.917" v="5096" actId="478"/>
          <ac:spMkLst>
            <pc:docMk/>
            <pc:sldMk cId="2089458901" sldId="267"/>
            <ac:spMk id="2" creationId="{873C4ED5-1881-444F-5CE0-2D13983A17CB}"/>
          </ac:spMkLst>
        </pc:spChg>
        <pc:spChg chg="mod">
          <ac:chgData name="Jose ESTEVE OTEGUI" userId="7d8c69a8-4726-42fe-ae24-da0773b8fbe7" providerId="ADAL" clId="{BBE2AE7E-B567-49B9-86E2-FB654970E5AF}" dt="2024-10-02T07:34:20.520" v="5696" actId="1076"/>
          <ac:spMkLst>
            <pc:docMk/>
            <pc:sldMk cId="2089458901" sldId="267"/>
            <ac:spMk id="3" creationId="{0B0C5521-EED4-2D02-9680-7CAC3186F87C}"/>
          </ac:spMkLst>
        </pc:spChg>
        <pc:spChg chg="add del mod">
          <ac:chgData name="Jose ESTEVE OTEGUI" userId="7d8c69a8-4726-42fe-ae24-da0773b8fbe7" providerId="ADAL" clId="{BBE2AE7E-B567-49B9-86E2-FB654970E5AF}" dt="2024-10-02T07:13:08.397" v="5097" actId="478"/>
          <ac:spMkLst>
            <pc:docMk/>
            <pc:sldMk cId="2089458901" sldId="267"/>
            <ac:spMk id="6" creationId="{A57E99BA-5659-E660-BF90-9928C905A6D1}"/>
          </ac:spMkLst>
        </pc:spChg>
        <pc:spChg chg="add del mod">
          <ac:chgData name="Jose ESTEVE OTEGUI" userId="7d8c69a8-4726-42fe-ae24-da0773b8fbe7" providerId="ADAL" clId="{BBE2AE7E-B567-49B9-86E2-FB654970E5AF}" dt="2024-10-02T07:13:40.700" v="5101" actId="478"/>
          <ac:spMkLst>
            <pc:docMk/>
            <pc:sldMk cId="2089458901" sldId="267"/>
            <ac:spMk id="7" creationId="{9292C0DC-8F6E-11D6-D6D6-7237341E2D30}"/>
          </ac:spMkLst>
        </pc:spChg>
        <pc:spChg chg="add mod">
          <ac:chgData name="Jose ESTEVE OTEGUI" userId="7d8c69a8-4726-42fe-ae24-da0773b8fbe7" providerId="ADAL" clId="{BBE2AE7E-B567-49B9-86E2-FB654970E5AF}" dt="2024-10-02T07:28:47.125" v="5420" actId="1038"/>
          <ac:spMkLst>
            <pc:docMk/>
            <pc:sldMk cId="2089458901" sldId="267"/>
            <ac:spMk id="8" creationId="{07F3D8A1-3FBE-F330-6E2B-7F321349A3DB}"/>
          </ac:spMkLst>
        </pc:spChg>
        <pc:spChg chg="add mod">
          <ac:chgData name="Jose ESTEVE OTEGUI" userId="7d8c69a8-4726-42fe-ae24-da0773b8fbe7" providerId="ADAL" clId="{BBE2AE7E-B567-49B9-86E2-FB654970E5AF}" dt="2024-10-02T08:23:49.338" v="6826" actId="20577"/>
          <ac:spMkLst>
            <pc:docMk/>
            <pc:sldMk cId="2089458901" sldId="267"/>
            <ac:spMk id="9" creationId="{3A210D68-CC36-AECC-019E-350E91CF3CB8}"/>
          </ac:spMkLst>
        </pc:spChg>
        <pc:graphicFrameChg chg="add mod modGraphic">
          <ac:chgData name="Jose ESTEVE OTEGUI" userId="7d8c69a8-4726-42fe-ae24-da0773b8fbe7" providerId="ADAL" clId="{BBE2AE7E-B567-49B9-86E2-FB654970E5AF}" dt="2024-10-02T07:42:28.812" v="5828" actId="207"/>
          <ac:graphicFrameMkLst>
            <pc:docMk/>
            <pc:sldMk cId="2089458901" sldId="267"/>
            <ac:graphicFrameMk id="13" creationId="{A7A33899-5CB2-4EEC-5754-318A8562EF83}"/>
          </ac:graphicFrameMkLst>
        </pc:graphicFrameChg>
        <pc:graphicFrameChg chg="add mod modGraphic">
          <ac:chgData name="Jose ESTEVE OTEGUI" userId="7d8c69a8-4726-42fe-ae24-da0773b8fbe7" providerId="ADAL" clId="{BBE2AE7E-B567-49B9-86E2-FB654970E5AF}" dt="2024-10-02T07:42:34.189" v="5829" actId="207"/>
          <ac:graphicFrameMkLst>
            <pc:docMk/>
            <pc:sldMk cId="2089458901" sldId="267"/>
            <ac:graphicFrameMk id="14" creationId="{CCE2BE7B-F292-760A-4F2D-84EC2F5675D2}"/>
          </ac:graphicFrameMkLst>
        </pc:graphicFrameChg>
        <pc:graphicFrameChg chg="mod">
          <ac:chgData name="Jose ESTEVE OTEGUI" userId="7d8c69a8-4726-42fe-ae24-da0773b8fbe7" providerId="ADAL" clId="{BBE2AE7E-B567-49B9-86E2-FB654970E5AF}" dt="2024-10-02T07:12:45.303" v="5070" actId="20577"/>
          <ac:graphicFrameMkLst>
            <pc:docMk/>
            <pc:sldMk cId="2089458901" sldId="267"/>
            <ac:graphicFrameMk id="16" creationId="{24631D89-C502-76BE-CDEC-63A3424C6F92}"/>
          </ac:graphicFrameMkLst>
        </pc:graphicFrameChg>
        <pc:picChg chg="mod">
          <ac:chgData name="Jose ESTEVE OTEGUI" userId="7d8c69a8-4726-42fe-ae24-da0773b8fbe7" providerId="ADAL" clId="{BBE2AE7E-B567-49B9-86E2-FB654970E5AF}" dt="2024-10-02T07:28:36.231" v="5409" actId="1076"/>
          <ac:picMkLst>
            <pc:docMk/>
            <pc:sldMk cId="2089458901" sldId="267"/>
            <ac:picMk id="4" creationId="{82231383-471E-A8FE-028F-84E99BB45456}"/>
          </ac:picMkLst>
        </pc:picChg>
        <pc:picChg chg="add del mod">
          <ac:chgData name="Jose ESTEVE OTEGUI" userId="7d8c69a8-4726-42fe-ae24-da0773b8fbe7" providerId="ADAL" clId="{BBE2AE7E-B567-49B9-86E2-FB654970E5AF}" dt="2024-10-02T07:29:17.122" v="5430" actId="1076"/>
          <ac:picMkLst>
            <pc:docMk/>
            <pc:sldMk cId="2089458901" sldId="267"/>
            <ac:picMk id="12" creationId="{38BA2148-7D7C-77F9-0C1B-A4E283807736}"/>
          </ac:picMkLst>
        </pc:picChg>
        <pc:cxnChg chg="add mod">
          <ac:chgData name="Jose ESTEVE OTEGUI" userId="7d8c69a8-4726-42fe-ae24-da0773b8fbe7" providerId="ADAL" clId="{BBE2AE7E-B567-49B9-86E2-FB654970E5AF}" dt="2024-10-02T07:28:52.115" v="5421" actId="1076"/>
          <ac:cxnSpMkLst>
            <pc:docMk/>
            <pc:sldMk cId="2089458901" sldId="267"/>
            <ac:cxnSpMk id="11" creationId="{05D68C91-4253-886D-F743-002606FF27C3}"/>
          </ac:cxnSpMkLst>
        </pc:cxnChg>
      </pc:sldChg>
      <pc:sldChg chg="addSp delSp modSp add mod ord">
        <pc:chgData name="Jose ESTEVE OTEGUI" userId="7d8c69a8-4726-42fe-ae24-da0773b8fbe7" providerId="ADAL" clId="{BBE2AE7E-B567-49B9-86E2-FB654970E5AF}" dt="2024-10-02T08:03:04.115" v="6753"/>
        <pc:sldMkLst>
          <pc:docMk/>
          <pc:sldMk cId="696454599" sldId="268"/>
        </pc:sldMkLst>
        <pc:spChg chg="mod">
          <ac:chgData name="Jose ESTEVE OTEGUI" userId="7d8c69a8-4726-42fe-ae24-da0773b8fbe7" providerId="ADAL" clId="{BBE2AE7E-B567-49B9-86E2-FB654970E5AF}" dt="2024-10-02T07:58:35.652" v="6692" actId="20577"/>
          <ac:spMkLst>
            <pc:docMk/>
            <pc:sldMk cId="696454599" sldId="268"/>
            <ac:spMk id="2" creationId="{1C160D4E-B12E-B3C1-8ED3-7ECDAFEA8E02}"/>
          </ac:spMkLst>
        </pc:spChg>
        <pc:spChg chg="add mod">
          <ac:chgData name="Jose ESTEVE OTEGUI" userId="7d8c69a8-4726-42fe-ae24-da0773b8fbe7" providerId="ADAL" clId="{BBE2AE7E-B567-49B9-86E2-FB654970E5AF}" dt="2024-10-02T07:57:43.044" v="6645" actId="20577"/>
          <ac:spMkLst>
            <pc:docMk/>
            <pc:sldMk cId="696454599" sldId="268"/>
            <ac:spMk id="5" creationId="{AEF12586-0169-27BB-E922-020400DEDFB2}"/>
          </ac:spMkLst>
        </pc:spChg>
        <pc:graphicFrameChg chg="add mod">
          <ac:chgData name="Jose ESTEVE OTEGUI" userId="7d8c69a8-4726-42fe-ae24-da0773b8fbe7" providerId="ADAL" clId="{BBE2AE7E-B567-49B9-86E2-FB654970E5AF}" dt="2024-10-02T08:03:04.115" v="6753"/>
          <ac:graphicFrameMkLst>
            <pc:docMk/>
            <pc:sldMk cId="696454599" sldId="268"/>
            <ac:graphicFrameMk id="3" creationId="{C75555B7-E52A-9CB0-3433-428D688BE68E}"/>
          </ac:graphicFrameMkLst>
        </pc:graphicFrameChg>
        <pc:graphicFrameChg chg="del modGraphic">
          <ac:chgData name="Jose ESTEVE OTEGUI" userId="7d8c69a8-4726-42fe-ae24-da0773b8fbe7" providerId="ADAL" clId="{BBE2AE7E-B567-49B9-86E2-FB654970E5AF}" dt="2024-10-02T07:44:44.775" v="5851" actId="478"/>
          <ac:graphicFrameMkLst>
            <pc:docMk/>
            <pc:sldMk cId="696454599" sldId="268"/>
            <ac:graphicFrameMk id="15" creationId="{D7E8133A-090A-BBEB-B2F2-3BD8F1F1A9DF}"/>
          </ac:graphicFrameMkLst>
        </pc:graphicFrameChg>
      </pc:sldChg>
      <pc:sldChg chg="addSp delSp modSp add mod">
        <pc:chgData name="Jose ESTEVE OTEGUI" userId="7d8c69a8-4726-42fe-ae24-da0773b8fbe7" providerId="ADAL" clId="{BBE2AE7E-B567-49B9-86E2-FB654970E5AF}" dt="2024-10-02T08:03:52.518" v="6777" actId="1076"/>
        <pc:sldMkLst>
          <pc:docMk/>
          <pc:sldMk cId="1316127635" sldId="269"/>
        </pc:sldMkLst>
        <pc:spChg chg="del">
          <ac:chgData name="Jose ESTEVE OTEGUI" userId="7d8c69a8-4726-42fe-ae24-da0773b8fbe7" providerId="ADAL" clId="{BBE2AE7E-B567-49B9-86E2-FB654970E5AF}" dt="2024-10-02T07:59:55.519" v="6707" actId="478"/>
          <ac:spMkLst>
            <pc:docMk/>
            <pc:sldMk cId="1316127635" sldId="269"/>
            <ac:spMk id="2" creationId="{1C160D4E-B12E-B3C1-8ED3-7ECDAFEA8E02}"/>
          </ac:spMkLst>
        </pc:spChg>
        <pc:spChg chg="del">
          <ac:chgData name="Jose ESTEVE OTEGUI" userId="7d8c69a8-4726-42fe-ae24-da0773b8fbe7" providerId="ADAL" clId="{BBE2AE7E-B567-49B9-86E2-FB654970E5AF}" dt="2024-10-02T08:00:11.603" v="6711" actId="478"/>
          <ac:spMkLst>
            <pc:docMk/>
            <pc:sldMk cId="1316127635" sldId="269"/>
            <ac:spMk id="5" creationId="{AEF12586-0169-27BB-E922-020400DEDFB2}"/>
          </ac:spMkLst>
        </pc:spChg>
        <pc:spChg chg="add del mod">
          <ac:chgData name="Jose ESTEVE OTEGUI" userId="7d8c69a8-4726-42fe-ae24-da0773b8fbe7" providerId="ADAL" clId="{BBE2AE7E-B567-49B9-86E2-FB654970E5AF}" dt="2024-10-02T07:59:57.545" v="6708" actId="478"/>
          <ac:spMkLst>
            <pc:docMk/>
            <pc:sldMk cId="1316127635" sldId="269"/>
            <ac:spMk id="7" creationId="{20DE98C9-1189-6170-6A6F-484F0A2EC3B0}"/>
          </ac:spMkLst>
        </pc:spChg>
        <pc:spChg chg="add mod">
          <ac:chgData name="Jose ESTEVE OTEGUI" userId="7d8c69a8-4726-42fe-ae24-da0773b8fbe7" providerId="ADAL" clId="{BBE2AE7E-B567-49B9-86E2-FB654970E5AF}" dt="2024-10-02T08:03:52.518" v="6777" actId="1076"/>
          <ac:spMkLst>
            <pc:docMk/>
            <pc:sldMk cId="1316127635" sldId="269"/>
            <ac:spMk id="9" creationId="{5AF77CB3-21BE-B31E-08A6-B0F268F52531}"/>
          </ac:spMkLst>
        </pc:spChg>
        <pc:graphicFrameChg chg="mod">
          <ac:chgData name="Jose ESTEVE OTEGUI" userId="7d8c69a8-4726-42fe-ae24-da0773b8fbe7" providerId="ADAL" clId="{BBE2AE7E-B567-49B9-86E2-FB654970E5AF}" dt="2024-10-02T08:03:24.466" v="6755" actId="20577"/>
          <ac:graphicFrameMkLst>
            <pc:docMk/>
            <pc:sldMk cId="1316127635" sldId="269"/>
            <ac:graphicFrameMk id="3" creationId="{C75555B7-E52A-9CB0-3433-428D688BE68E}"/>
          </ac:graphicFrameMkLst>
        </pc:graphicFrameChg>
        <pc:picChg chg="add mod">
          <ac:chgData name="Jose ESTEVE OTEGUI" userId="7d8c69a8-4726-42fe-ae24-da0773b8fbe7" providerId="ADAL" clId="{BBE2AE7E-B567-49B9-86E2-FB654970E5AF}" dt="2024-10-02T08:00:09.044" v="6710" actId="1076"/>
          <ac:picMkLst>
            <pc:docMk/>
            <pc:sldMk cId="1316127635" sldId="269"/>
            <ac:picMk id="8" creationId="{CDE3E2E7-22A1-A6EE-6E0E-E55097A7D2B2}"/>
          </ac:picMkLst>
        </pc:picChg>
      </pc:sldChg>
      <pc:sldChg chg="addSp delSp modSp new mod modClrScheme chgLayout">
        <pc:chgData name="Jose ESTEVE OTEGUI" userId="7d8c69a8-4726-42fe-ae24-da0773b8fbe7" providerId="ADAL" clId="{BBE2AE7E-B567-49B9-86E2-FB654970E5AF}" dt="2024-10-02T08:04:52.423" v="6824" actId="242"/>
        <pc:sldMkLst>
          <pc:docMk/>
          <pc:sldMk cId="2532545295" sldId="270"/>
        </pc:sldMkLst>
        <pc:spChg chg="del mod ord">
          <ac:chgData name="Jose ESTEVE OTEGUI" userId="7d8c69a8-4726-42fe-ae24-da0773b8fbe7" providerId="ADAL" clId="{BBE2AE7E-B567-49B9-86E2-FB654970E5AF}" dt="2024-10-02T08:04:06.061" v="6779" actId="700"/>
          <ac:spMkLst>
            <pc:docMk/>
            <pc:sldMk cId="2532545295" sldId="270"/>
            <ac:spMk id="2" creationId="{452F5301-83A1-D23D-998A-2D6D55A9EF5F}"/>
          </ac:spMkLst>
        </pc:spChg>
        <pc:spChg chg="del">
          <ac:chgData name="Jose ESTEVE OTEGUI" userId="7d8c69a8-4726-42fe-ae24-da0773b8fbe7" providerId="ADAL" clId="{BBE2AE7E-B567-49B9-86E2-FB654970E5AF}" dt="2024-10-02T08:04:06.061" v="6779" actId="700"/>
          <ac:spMkLst>
            <pc:docMk/>
            <pc:sldMk cId="2532545295" sldId="270"/>
            <ac:spMk id="3" creationId="{C0C2EBD3-7AA1-66D1-18ED-123E4C8F9B35}"/>
          </ac:spMkLst>
        </pc:spChg>
        <pc:spChg chg="mod ord">
          <ac:chgData name="Jose ESTEVE OTEGUI" userId="7d8c69a8-4726-42fe-ae24-da0773b8fbe7" providerId="ADAL" clId="{BBE2AE7E-B567-49B9-86E2-FB654970E5AF}" dt="2024-10-02T08:04:06.061" v="6779" actId="700"/>
          <ac:spMkLst>
            <pc:docMk/>
            <pc:sldMk cId="2532545295" sldId="270"/>
            <ac:spMk id="4" creationId="{7CFC7C0D-26F2-E399-8A28-9C261996ACBF}"/>
          </ac:spMkLst>
        </pc:spChg>
        <pc:spChg chg="add mod ord">
          <ac:chgData name="Jose ESTEVE OTEGUI" userId="7d8c69a8-4726-42fe-ae24-da0773b8fbe7" providerId="ADAL" clId="{BBE2AE7E-B567-49B9-86E2-FB654970E5AF}" dt="2024-10-02T08:04:52.423" v="6824" actId="242"/>
          <ac:spMkLst>
            <pc:docMk/>
            <pc:sldMk cId="2532545295" sldId="270"/>
            <ac:spMk id="5" creationId="{102D8C4A-320B-355B-E2D5-C00E3FDE19CE}"/>
          </ac:spMkLst>
        </pc:spChg>
        <pc:spChg chg="add mod ord">
          <ac:chgData name="Jose ESTEVE OTEGUI" userId="7d8c69a8-4726-42fe-ae24-da0773b8fbe7" providerId="ADAL" clId="{BBE2AE7E-B567-49B9-86E2-FB654970E5AF}" dt="2024-10-02T08:04:37.845" v="6823" actId="20577"/>
          <ac:spMkLst>
            <pc:docMk/>
            <pc:sldMk cId="2532545295" sldId="270"/>
            <ac:spMk id="6" creationId="{AB7A1690-FDD1-230A-42B3-D478C3D2AF5E}"/>
          </ac:spMkLst>
        </pc:spChg>
      </pc:sldChg>
      <pc:sldMasterChg chg="addSp delSp modSp mod modSldLayout">
        <pc:chgData name="Jose ESTEVE OTEGUI" userId="7d8c69a8-4726-42fe-ae24-da0773b8fbe7" providerId="ADAL" clId="{BBE2AE7E-B567-49B9-86E2-FB654970E5AF}" dt="2024-10-01T16:01:19.833" v="2626"/>
        <pc:sldMasterMkLst>
          <pc:docMk/>
          <pc:sldMasterMk cId="3653792511" sldId="2147483672"/>
        </pc:sldMasterMkLst>
        <pc:spChg chg="add del mod">
          <ac:chgData name="Jose ESTEVE OTEGUI" userId="7d8c69a8-4726-42fe-ae24-da0773b8fbe7" providerId="ADAL" clId="{BBE2AE7E-B567-49B9-86E2-FB654970E5AF}" dt="2024-10-01T16:01:02.889" v="2622" actId="478"/>
          <ac:spMkLst>
            <pc:docMk/>
            <pc:sldMasterMk cId="3653792511" sldId="2147483672"/>
            <ac:spMk id="7" creationId="{F4238A1A-CA03-6682-6EB1-18DF1376420B}"/>
          </ac:spMkLst>
        </pc:spChg>
        <pc:spChg chg="add mod">
          <ac:chgData name="Jose ESTEVE OTEGUI" userId="7d8c69a8-4726-42fe-ae24-da0773b8fbe7" providerId="ADAL" clId="{BBE2AE7E-B567-49B9-86E2-FB654970E5AF}" dt="2024-10-01T16:01:12.788" v="2624"/>
          <ac:spMkLst>
            <pc:docMk/>
            <pc:sldMasterMk cId="3653792511" sldId="2147483672"/>
            <ac:spMk id="9" creationId="{313FE413-3362-D049-73B0-2F5A3B53FA27}"/>
          </ac:spMkLst>
        </pc:spChg>
        <pc:sldLayoutChg chg="addSp modSp">
          <pc:chgData name="Jose ESTEVE OTEGUI" userId="7d8c69a8-4726-42fe-ae24-da0773b8fbe7" providerId="ADAL" clId="{BBE2AE7E-B567-49B9-86E2-FB654970E5AF}" dt="2024-10-01T16:01:14.871" v="2625"/>
          <pc:sldLayoutMkLst>
            <pc:docMk/>
            <pc:sldMasterMk cId="3653792511" sldId="2147483672"/>
            <pc:sldLayoutMk cId="4261247944" sldId="2147483673"/>
          </pc:sldLayoutMkLst>
          <pc:spChg chg="add mod">
            <ac:chgData name="Jose ESTEVE OTEGUI" userId="7d8c69a8-4726-42fe-ae24-da0773b8fbe7" providerId="ADAL" clId="{BBE2AE7E-B567-49B9-86E2-FB654970E5AF}" dt="2024-10-01T16:01:14.871" v="2625"/>
            <ac:spMkLst>
              <pc:docMk/>
              <pc:sldMasterMk cId="3653792511" sldId="2147483672"/>
              <pc:sldLayoutMk cId="4261247944" sldId="2147483673"/>
              <ac:spMk id="4" creationId="{DF0D6AA8-230B-664C-8374-387BBF3ECF4E}"/>
            </ac:spMkLst>
          </pc:spChg>
        </pc:sldLayoutChg>
        <pc:sldLayoutChg chg="delSp mod">
          <pc:chgData name="Jose ESTEVE OTEGUI" userId="7d8c69a8-4726-42fe-ae24-da0773b8fbe7" providerId="ADAL" clId="{BBE2AE7E-B567-49B9-86E2-FB654970E5AF}" dt="2024-10-01T15:53:50.412" v="2491" actId="478"/>
          <pc:sldLayoutMkLst>
            <pc:docMk/>
            <pc:sldMasterMk cId="3653792511" sldId="2147483672"/>
            <pc:sldLayoutMk cId="3019105361" sldId="2147483676"/>
          </pc:sldLayoutMkLst>
          <pc:spChg chg="del">
            <ac:chgData name="Jose ESTEVE OTEGUI" userId="7d8c69a8-4726-42fe-ae24-da0773b8fbe7" providerId="ADAL" clId="{BBE2AE7E-B567-49B9-86E2-FB654970E5AF}" dt="2024-10-01T15:53:50.412" v="2491" actId="478"/>
            <ac:spMkLst>
              <pc:docMk/>
              <pc:sldMasterMk cId="3653792511" sldId="2147483672"/>
              <pc:sldLayoutMk cId="3019105361" sldId="2147483676"/>
              <ac:spMk id="8" creationId="{E0271F8C-0430-4817-9691-A9152CDA6335}"/>
            </ac:spMkLst>
          </pc:spChg>
        </pc:sldLayoutChg>
        <pc:sldLayoutChg chg="addSp modSp">
          <pc:chgData name="Jose ESTEVE OTEGUI" userId="7d8c69a8-4726-42fe-ae24-da0773b8fbe7" providerId="ADAL" clId="{BBE2AE7E-B567-49B9-86E2-FB654970E5AF}" dt="2024-10-01T16:01:19.833" v="2626"/>
          <pc:sldLayoutMkLst>
            <pc:docMk/>
            <pc:sldMasterMk cId="3653792511" sldId="2147483672"/>
            <pc:sldLayoutMk cId="4037257345" sldId="2147483678"/>
          </pc:sldLayoutMkLst>
          <pc:spChg chg="add mod">
            <ac:chgData name="Jose ESTEVE OTEGUI" userId="7d8c69a8-4726-42fe-ae24-da0773b8fbe7" providerId="ADAL" clId="{BBE2AE7E-B567-49B9-86E2-FB654970E5AF}" dt="2024-10-01T16:01:19.833" v="2626"/>
            <ac:spMkLst>
              <pc:docMk/>
              <pc:sldMasterMk cId="3653792511" sldId="2147483672"/>
              <pc:sldLayoutMk cId="4037257345" sldId="2147483678"/>
              <ac:spMk id="2" creationId="{0C320723-2489-397D-B67A-0C0F94F28975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B9BD4-9D3B-44C7-BC45-02907F37CAD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5234-A011-4DBB-AFF7-23BAF9109E09}">
      <dgm:prSet/>
      <dgm:spPr/>
      <dgm:t>
        <a:bodyPr/>
        <a:lstStyle/>
        <a:p>
          <a:r>
            <a:rPr lang="en-US" b="1" i="0" dirty="0"/>
            <a:t>Risk-Based Technology Qualification</a:t>
          </a:r>
          <a:endParaRPr lang="en-US" dirty="0"/>
        </a:p>
      </dgm:t>
    </dgm:pt>
    <dgm:pt modelId="{10693872-A69C-4E57-B8A2-FFD1B878EB76}" type="parTrans" cxnId="{9836F6B3-34E0-4694-BF80-32106E9967A4}">
      <dgm:prSet/>
      <dgm:spPr/>
      <dgm:t>
        <a:bodyPr/>
        <a:lstStyle/>
        <a:p>
          <a:endParaRPr lang="en-US"/>
        </a:p>
      </dgm:t>
    </dgm:pt>
    <dgm:pt modelId="{63A74D77-0645-4754-932F-11EF4CBA6072}" type="sibTrans" cxnId="{9836F6B3-34E0-4694-BF80-32106E9967A4}">
      <dgm:prSet/>
      <dgm:spPr/>
      <dgm:t>
        <a:bodyPr/>
        <a:lstStyle/>
        <a:p>
          <a:endParaRPr lang="en-US"/>
        </a:p>
      </dgm:t>
    </dgm:pt>
    <dgm:pt modelId="{59104439-838A-43C8-AAEE-15D2D050E637}">
      <dgm:prSet/>
      <dgm:spPr/>
      <dgm:t>
        <a:bodyPr/>
        <a:lstStyle/>
        <a:p>
          <a:r>
            <a:rPr lang="en-US" b="1" i="0" dirty="0"/>
            <a:t>FNPPs and TNPPs</a:t>
          </a:r>
          <a:endParaRPr lang="en-US" dirty="0"/>
        </a:p>
      </dgm:t>
    </dgm:pt>
    <dgm:pt modelId="{552CFDA6-C3F9-4CE1-BCF4-172F021FEDF5}" type="parTrans" cxnId="{5F0B48CC-14F0-43B2-A55A-418806696B6F}">
      <dgm:prSet/>
      <dgm:spPr/>
      <dgm:t>
        <a:bodyPr/>
        <a:lstStyle/>
        <a:p>
          <a:endParaRPr lang="en-US"/>
        </a:p>
      </dgm:t>
    </dgm:pt>
    <dgm:pt modelId="{C2842097-3B20-4876-9542-B3323C960993}" type="sibTrans" cxnId="{5F0B48CC-14F0-43B2-A55A-418806696B6F}">
      <dgm:prSet/>
      <dgm:spPr/>
      <dgm:t>
        <a:bodyPr/>
        <a:lstStyle/>
        <a:p>
          <a:endParaRPr lang="en-US"/>
        </a:p>
      </dgm:t>
    </dgm:pt>
    <dgm:pt modelId="{6BB5ACA2-78DB-442E-8D03-C811F27EEB1C}" type="pres">
      <dgm:prSet presAssocID="{8CDB9BD4-9D3B-44C7-BC45-02907F37CAD0}" presName="vert0" presStyleCnt="0">
        <dgm:presLayoutVars>
          <dgm:dir/>
          <dgm:animOne val="branch"/>
          <dgm:animLvl val="lvl"/>
        </dgm:presLayoutVars>
      </dgm:prSet>
      <dgm:spPr/>
    </dgm:pt>
    <dgm:pt modelId="{DA798E51-4922-4862-95A5-49C055D39EE8}" type="pres">
      <dgm:prSet presAssocID="{6C3B5234-A011-4DBB-AFF7-23BAF9109E09}" presName="thickLine" presStyleLbl="alignNode1" presStyleIdx="0" presStyleCnt="2"/>
      <dgm:spPr/>
    </dgm:pt>
    <dgm:pt modelId="{3D566ED1-37FD-4E5B-B585-C0058143750C}" type="pres">
      <dgm:prSet presAssocID="{6C3B5234-A011-4DBB-AFF7-23BAF9109E09}" presName="horz1" presStyleCnt="0"/>
      <dgm:spPr/>
    </dgm:pt>
    <dgm:pt modelId="{CEDB0DEE-65B0-4820-BFE0-9F46950AFA39}" type="pres">
      <dgm:prSet presAssocID="{6C3B5234-A011-4DBB-AFF7-23BAF9109E09}" presName="tx1" presStyleLbl="revTx" presStyleIdx="0" presStyleCnt="2"/>
      <dgm:spPr/>
    </dgm:pt>
    <dgm:pt modelId="{E23C7029-CFF7-497B-8EA0-58B86623FEE7}" type="pres">
      <dgm:prSet presAssocID="{6C3B5234-A011-4DBB-AFF7-23BAF9109E09}" presName="vert1" presStyleCnt="0"/>
      <dgm:spPr/>
    </dgm:pt>
    <dgm:pt modelId="{389ACC68-0557-497C-B11E-0022D9B035FA}" type="pres">
      <dgm:prSet presAssocID="{59104439-838A-43C8-AAEE-15D2D050E637}" presName="thickLine" presStyleLbl="alignNode1" presStyleIdx="1" presStyleCnt="2"/>
      <dgm:spPr/>
    </dgm:pt>
    <dgm:pt modelId="{47DE7957-6C79-4D0F-8D29-52FD433BDF49}" type="pres">
      <dgm:prSet presAssocID="{59104439-838A-43C8-AAEE-15D2D050E637}" presName="horz1" presStyleCnt="0"/>
      <dgm:spPr/>
    </dgm:pt>
    <dgm:pt modelId="{38112C82-7764-4697-9DCB-DAD119B95A27}" type="pres">
      <dgm:prSet presAssocID="{59104439-838A-43C8-AAEE-15D2D050E637}" presName="tx1" presStyleLbl="revTx" presStyleIdx="1" presStyleCnt="2"/>
      <dgm:spPr/>
    </dgm:pt>
    <dgm:pt modelId="{5C109F39-368D-4EC1-B436-0E2AFA5217E7}" type="pres">
      <dgm:prSet presAssocID="{59104439-838A-43C8-AAEE-15D2D050E637}" presName="vert1" presStyleCnt="0"/>
      <dgm:spPr/>
    </dgm:pt>
  </dgm:ptLst>
  <dgm:cxnLst>
    <dgm:cxn modelId="{7FFD9476-6BE8-4A00-87D2-2D1AE5D87D75}" type="presOf" srcId="{59104439-838A-43C8-AAEE-15D2D050E637}" destId="{38112C82-7764-4697-9DCB-DAD119B95A27}" srcOrd="0" destOrd="0" presId="urn:microsoft.com/office/officeart/2008/layout/LinedList"/>
    <dgm:cxn modelId="{4F02CF84-C35E-47EE-9629-792F503F9DC8}" type="presOf" srcId="{6C3B5234-A011-4DBB-AFF7-23BAF9109E09}" destId="{CEDB0DEE-65B0-4820-BFE0-9F46950AFA39}" srcOrd="0" destOrd="0" presId="urn:microsoft.com/office/officeart/2008/layout/LinedList"/>
    <dgm:cxn modelId="{13DD5099-ACAF-40B1-B496-D91C337570CE}" type="presOf" srcId="{8CDB9BD4-9D3B-44C7-BC45-02907F37CAD0}" destId="{6BB5ACA2-78DB-442E-8D03-C811F27EEB1C}" srcOrd="0" destOrd="0" presId="urn:microsoft.com/office/officeart/2008/layout/LinedList"/>
    <dgm:cxn modelId="{9836F6B3-34E0-4694-BF80-32106E9967A4}" srcId="{8CDB9BD4-9D3B-44C7-BC45-02907F37CAD0}" destId="{6C3B5234-A011-4DBB-AFF7-23BAF9109E09}" srcOrd="0" destOrd="0" parTransId="{10693872-A69C-4E57-B8A2-FFD1B878EB76}" sibTransId="{63A74D77-0645-4754-932F-11EF4CBA6072}"/>
    <dgm:cxn modelId="{5F0B48CC-14F0-43B2-A55A-418806696B6F}" srcId="{8CDB9BD4-9D3B-44C7-BC45-02907F37CAD0}" destId="{59104439-838A-43C8-AAEE-15D2D050E637}" srcOrd="1" destOrd="0" parTransId="{552CFDA6-C3F9-4CE1-BCF4-172F021FEDF5}" sibTransId="{C2842097-3B20-4876-9542-B3323C960993}"/>
    <dgm:cxn modelId="{5287B3D4-4768-403D-8FC2-7E4D6B57F1CA}" type="presParOf" srcId="{6BB5ACA2-78DB-442E-8D03-C811F27EEB1C}" destId="{DA798E51-4922-4862-95A5-49C055D39EE8}" srcOrd="0" destOrd="0" presId="urn:microsoft.com/office/officeart/2008/layout/LinedList"/>
    <dgm:cxn modelId="{185694F0-780F-4E68-AC9C-917E6B6AA633}" type="presParOf" srcId="{6BB5ACA2-78DB-442E-8D03-C811F27EEB1C}" destId="{3D566ED1-37FD-4E5B-B585-C0058143750C}" srcOrd="1" destOrd="0" presId="urn:microsoft.com/office/officeart/2008/layout/LinedList"/>
    <dgm:cxn modelId="{FA88B803-F925-4668-B2AD-F76FE408EA6D}" type="presParOf" srcId="{3D566ED1-37FD-4E5B-B585-C0058143750C}" destId="{CEDB0DEE-65B0-4820-BFE0-9F46950AFA39}" srcOrd="0" destOrd="0" presId="urn:microsoft.com/office/officeart/2008/layout/LinedList"/>
    <dgm:cxn modelId="{B92A9FD5-C7C7-445E-8C46-A58574FBB17F}" type="presParOf" srcId="{3D566ED1-37FD-4E5B-B585-C0058143750C}" destId="{E23C7029-CFF7-497B-8EA0-58B86623FEE7}" srcOrd="1" destOrd="0" presId="urn:microsoft.com/office/officeart/2008/layout/LinedList"/>
    <dgm:cxn modelId="{7BAA50E9-FB9F-4E0A-8EDF-73C19141B873}" type="presParOf" srcId="{6BB5ACA2-78DB-442E-8D03-C811F27EEB1C}" destId="{389ACC68-0557-497C-B11E-0022D9B035FA}" srcOrd="2" destOrd="0" presId="urn:microsoft.com/office/officeart/2008/layout/LinedList"/>
    <dgm:cxn modelId="{345DD1E9-C81D-4E68-82F0-D7D1FDCD771D}" type="presParOf" srcId="{6BB5ACA2-78DB-442E-8D03-C811F27EEB1C}" destId="{47DE7957-6C79-4D0F-8D29-52FD433BDF49}" srcOrd="3" destOrd="0" presId="urn:microsoft.com/office/officeart/2008/layout/LinedList"/>
    <dgm:cxn modelId="{721C65AA-F48B-49E4-931D-E8AAF627FCEC}" type="presParOf" srcId="{47DE7957-6C79-4D0F-8D29-52FD433BDF49}" destId="{38112C82-7764-4697-9DCB-DAD119B95A27}" srcOrd="0" destOrd="0" presId="urn:microsoft.com/office/officeart/2008/layout/LinedList"/>
    <dgm:cxn modelId="{B30B14AE-A332-4733-9A9B-3BC7858F30D6}" type="presParOf" srcId="{47DE7957-6C79-4D0F-8D29-52FD433BDF49}" destId="{5C109F39-368D-4EC1-B436-0E2AFA521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B9BD4-9D3B-44C7-BC45-02907F37CAD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5234-A011-4DBB-AFF7-23BAF9109E09}">
      <dgm:prSet/>
      <dgm:spPr/>
      <dgm:t>
        <a:bodyPr/>
        <a:lstStyle/>
        <a:p>
          <a:r>
            <a:rPr lang="en-US" b="1" i="0" dirty="0"/>
            <a:t>Scope and Technology Description</a:t>
          </a:r>
          <a:endParaRPr lang="en-US" dirty="0"/>
        </a:p>
      </dgm:t>
    </dgm:pt>
    <dgm:pt modelId="{10693872-A69C-4E57-B8A2-FFD1B878EB76}" type="parTrans" cxnId="{9836F6B3-34E0-4694-BF80-32106E9967A4}">
      <dgm:prSet/>
      <dgm:spPr/>
      <dgm:t>
        <a:bodyPr/>
        <a:lstStyle/>
        <a:p>
          <a:endParaRPr lang="en-US"/>
        </a:p>
      </dgm:t>
    </dgm:pt>
    <dgm:pt modelId="{63A74D77-0645-4754-932F-11EF4CBA6072}" type="sibTrans" cxnId="{9836F6B3-34E0-4694-BF80-32106E9967A4}">
      <dgm:prSet/>
      <dgm:spPr/>
      <dgm:t>
        <a:bodyPr/>
        <a:lstStyle/>
        <a:p>
          <a:endParaRPr lang="en-US"/>
        </a:p>
      </dgm:t>
    </dgm:pt>
    <dgm:pt modelId="{59104439-838A-43C8-AAEE-15D2D050E637}">
      <dgm:prSet custT="1"/>
      <dgm:spPr/>
      <dgm:t>
        <a:bodyPr/>
        <a:lstStyle/>
        <a:p>
          <a:r>
            <a:rPr lang="en-US" sz="3100" dirty="0"/>
            <a:t>Focusing on the interface between </a:t>
          </a:r>
        </a:p>
        <a:p>
          <a:r>
            <a:rPr lang="en-US" sz="2800" dirty="0"/>
            <a:t>“</a:t>
          </a:r>
          <a:r>
            <a:rPr lang="en-US" sz="2800" i="1" dirty="0"/>
            <a:t>clearly, this is nuclear technology</a:t>
          </a:r>
          <a:r>
            <a:rPr lang="en-US" sz="2800" dirty="0"/>
            <a:t>” </a:t>
          </a:r>
        </a:p>
        <a:p>
          <a:r>
            <a:rPr lang="en-US" sz="2000" dirty="0"/>
            <a:t>and</a:t>
          </a:r>
          <a:r>
            <a:rPr lang="en-US" sz="2800" dirty="0"/>
            <a:t> </a:t>
          </a:r>
        </a:p>
        <a:p>
          <a:r>
            <a:rPr lang="en-US" sz="2800" dirty="0"/>
            <a:t>“</a:t>
          </a:r>
          <a:r>
            <a:rPr lang="en-US" sz="2800" i="1" dirty="0"/>
            <a:t>clearly, this is marine technology</a:t>
          </a:r>
          <a:r>
            <a:rPr lang="en-US" sz="2800" dirty="0"/>
            <a:t>”</a:t>
          </a:r>
        </a:p>
      </dgm:t>
    </dgm:pt>
    <dgm:pt modelId="{552CFDA6-C3F9-4CE1-BCF4-172F021FEDF5}" type="parTrans" cxnId="{5F0B48CC-14F0-43B2-A55A-418806696B6F}">
      <dgm:prSet/>
      <dgm:spPr/>
      <dgm:t>
        <a:bodyPr/>
        <a:lstStyle/>
        <a:p>
          <a:endParaRPr lang="en-US"/>
        </a:p>
      </dgm:t>
    </dgm:pt>
    <dgm:pt modelId="{C2842097-3B20-4876-9542-B3323C960993}" type="sibTrans" cxnId="{5F0B48CC-14F0-43B2-A55A-418806696B6F}">
      <dgm:prSet/>
      <dgm:spPr/>
      <dgm:t>
        <a:bodyPr/>
        <a:lstStyle/>
        <a:p>
          <a:endParaRPr lang="en-US"/>
        </a:p>
      </dgm:t>
    </dgm:pt>
    <dgm:pt modelId="{6BB5ACA2-78DB-442E-8D03-C811F27EEB1C}" type="pres">
      <dgm:prSet presAssocID="{8CDB9BD4-9D3B-44C7-BC45-02907F37CAD0}" presName="vert0" presStyleCnt="0">
        <dgm:presLayoutVars>
          <dgm:dir/>
          <dgm:animOne val="branch"/>
          <dgm:animLvl val="lvl"/>
        </dgm:presLayoutVars>
      </dgm:prSet>
      <dgm:spPr/>
    </dgm:pt>
    <dgm:pt modelId="{DA798E51-4922-4862-95A5-49C055D39EE8}" type="pres">
      <dgm:prSet presAssocID="{6C3B5234-A011-4DBB-AFF7-23BAF9109E09}" presName="thickLine" presStyleLbl="alignNode1" presStyleIdx="0" presStyleCnt="2"/>
      <dgm:spPr/>
    </dgm:pt>
    <dgm:pt modelId="{3D566ED1-37FD-4E5B-B585-C0058143750C}" type="pres">
      <dgm:prSet presAssocID="{6C3B5234-A011-4DBB-AFF7-23BAF9109E09}" presName="horz1" presStyleCnt="0"/>
      <dgm:spPr/>
    </dgm:pt>
    <dgm:pt modelId="{CEDB0DEE-65B0-4820-BFE0-9F46950AFA39}" type="pres">
      <dgm:prSet presAssocID="{6C3B5234-A011-4DBB-AFF7-23BAF9109E09}" presName="tx1" presStyleLbl="revTx" presStyleIdx="0" presStyleCnt="2"/>
      <dgm:spPr/>
    </dgm:pt>
    <dgm:pt modelId="{E23C7029-CFF7-497B-8EA0-58B86623FEE7}" type="pres">
      <dgm:prSet presAssocID="{6C3B5234-A011-4DBB-AFF7-23BAF9109E09}" presName="vert1" presStyleCnt="0"/>
      <dgm:spPr/>
    </dgm:pt>
    <dgm:pt modelId="{389ACC68-0557-497C-B11E-0022D9B035FA}" type="pres">
      <dgm:prSet presAssocID="{59104439-838A-43C8-AAEE-15D2D050E637}" presName="thickLine" presStyleLbl="alignNode1" presStyleIdx="1" presStyleCnt="2"/>
      <dgm:spPr/>
    </dgm:pt>
    <dgm:pt modelId="{47DE7957-6C79-4D0F-8D29-52FD433BDF49}" type="pres">
      <dgm:prSet presAssocID="{59104439-838A-43C8-AAEE-15D2D050E637}" presName="horz1" presStyleCnt="0"/>
      <dgm:spPr/>
    </dgm:pt>
    <dgm:pt modelId="{38112C82-7764-4697-9DCB-DAD119B95A27}" type="pres">
      <dgm:prSet presAssocID="{59104439-838A-43C8-AAEE-15D2D050E637}" presName="tx1" presStyleLbl="revTx" presStyleIdx="1" presStyleCnt="2" custScaleY="192230"/>
      <dgm:spPr/>
    </dgm:pt>
    <dgm:pt modelId="{5C109F39-368D-4EC1-B436-0E2AFA5217E7}" type="pres">
      <dgm:prSet presAssocID="{59104439-838A-43C8-AAEE-15D2D050E637}" presName="vert1" presStyleCnt="0"/>
      <dgm:spPr/>
    </dgm:pt>
  </dgm:ptLst>
  <dgm:cxnLst>
    <dgm:cxn modelId="{7FFD9476-6BE8-4A00-87D2-2D1AE5D87D75}" type="presOf" srcId="{59104439-838A-43C8-AAEE-15D2D050E637}" destId="{38112C82-7764-4697-9DCB-DAD119B95A27}" srcOrd="0" destOrd="0" presId="urn:microsoft.com/office/officeart/2008/layout/LinedList"/>
    <dgm:cxn modelId="{4F02CF84-C35E-47EE-9629-792F503F9DC8}" type="presOf" srcId="{6C3B5234-A011-4DBB-AFF7-23BAF9109E09}" destId="{CEDB0DEE-65B0-4820-BFE0-9F46950AFA39}" srcOrd="0" destOrd="0" presId="urn:microsoft.com/office/officeart/2008/layout/LinedList"/>
    <dgm:cxn modelId="{13DD5099-ACAF-40B1-B496-D91C337570CE}" type="presOf" srcId="{8CDB9BD4-9D3B-44C7-BC45-02907F37CAD0}" destId="{6BB5ACA2-78DB-442E-8D03-C811F27EEB1C}" srcOrd="0" destOrd="0" presId="urn:microsoft.com/office/officeart/2008/layout/LinedList"/>
    <dgm:cxn modelId="{9836F6B3-34E0-4694-BF80-32106E9967A4}" srcId="{8CDB9BD4-9D3B-44C7-BC45-02907F37CAD0}" destId="{6C3B5234-A011-4DBB-AFF7-23BAF9109E09}" srcOrd="0" destOrd="0" parTransId="{10693872-A69C-4E57-B8A2-FFD1B878EB76}" sibTransId="{63A74D77-0645-4754-932F-11EF4CBA6072}"/>
    <dgm:cxn modelId="{5F0B48CC-14F0-43B2-A55A-418806696B6F}" srcId="{8CDB9BD4-9D3B-44C7-BC45-02907F37CAD0}" destId="{59104439-838A-43C8-AAEE-15D2D050E637}" srcOrd="1" destOrd="0" parTransId="{552CFDA6-C3F9-4CE1-BCF4-172F021FEDF5}" sibTransId="{C2842097-3B20-4876-9542-B3323C960993}"/>
    <dgm:cxn modelId="{5287B3D4-4768-403D-8FC2-7E4D6B57F1CA}" type="presParOf" srcId="{6BB5ACA2-78DB-442E-8D03-C811F27EEB1C}" destId="{DA798E51-4922-4862-95A5-49C055D39EE8}" srcOrd="0" destOrd="0" presId="urn:microsoft.com/office/officeart/2008/layout/LinedList"/>
    <dgm:cxn modelId="{185694F0-780F-4E68-AC9C-917E6B6AA633}" type="presParOf" srcId="{6BB5ACA2-78DB-442E-8D03-C811F27EEB1C}" destId="{3D566ED1-37FD-4E5B-B585-C0058143750C}" srcOrd="1" destOrd="0" presId="urn:microsoft.com/office/officeart/2008/layout/LinedList"/>
    <dgm:cxn modelId="{FA88B803-F925-4668-B2AD-F76FE408EA6D}" type="presParOf" srcId="{3D566ED1-37FD-4E5B-B585-C0058143750C}" destId="{CEDB0DEE-65B0-4820-BFE0-9F46950AFA39}" srcOrd="0" destOrd="0" presId="urn:microsoft.com/office/officeart/2008/layout/LinedList"/>
    <dgm:cxn modelId="{B92A9FD5-C7C7-445E-8C46-A58574FBB17F}" type="presParOf" srcId="{3D566ED1-37FD-4E5B-B585-C0058143750C}" destId="{E23C7029-CFF7-497B-8EA0-58B86623FEE7}" srcOrd="1" destOrd="0" presId="urn:microsoft.com/office/officeart/2008/layout/LinedList"/>
    <dgm:cxn modelId="{7BAA50E9-FB9F-4E0A-8EDF-73C19141B873}" type="presParOf" srcId="{6BB5ACA2-78DB-442E-8D03-C811F27EEB1C}" destId="{389ACC68-0557-497C-B11E-0022D9B035FA}" srcOrd="2" destOrd="0" presId="urn:microsoft.com/office/officeart/2008/layout/LinedList"/>
    <dgm:cxn modelId="{345DD1E9-C81D-4E68-82F0-D7D1FDCD771D}" type="presParOf" srcId="{6BB5ACA2-78DB-442E-8D03-C811F27EEB1C}" destId="{47DE7957-6C79-4D0F-8D29-52FD433BDF49}" srcOrd="3" destOrd="0" presId="urn:microsoft.com/office/officeart/2008/layout/LinedList"/>
    <dgm:cxn modelId="{721C65AA-F48B-49E4-931D-E8AAF627FCEC}" type="presParOf" srcId="{47DE7957-6C79-4D0F-8D29-52FD433BDF49}" destId="{38112C82-7764-4697-9DCB-DAD119B95A27}" srcOrd="0" destOrd="0" presId="urn:microsoft.com/office/officeart/2008/layout/LinedList"/>
    <dgm:cxn modelId="{B30B14AE-A332-4733-9A9B-3BC7858F30D6}" type="presParOf" srcId="{47DE7957-6C79-4D0F-8D29-52FD433BDF49}" destId="{5C109F39-368D-4EC1-B436-0E2AFA521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B9BD4-9D3B-44C7-BC45-02907F37CAD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5234-A011-4DBB-AFF7-23BAF9109E09}">
      <dgm:prSet/>
      <dgm:spPr/>
      <dgm:t>
        <a:bodyPr/>
        <a:lstStyle/>
        <a:p>
          <a:r>
            <a:rPr lang="en-US" b="1" i="0" dirty="0"/>
            <a:t>Maturity Assessment</a:t>
          </a:r>
          <a:endParaRPr lang="en-US" dirty="0"/>
        </a:p>
      </dgm:t>
    </dgm:pt>
    <dgm:pt modelId="{10693872-A69C-4E57-B8A2-FFD1B878EB76}" type="parTrans" cxnId="{9836F6B3-34E0-4694-BF80-32106E9967A4}">
      <dgm:prSet/>
      <dgm:spPr/>
      <dgm:t>
        <a:bodyPr/>
        <a:lstStyle/>
        <a:p>
          <a:endParaRPr lang="en-US"/>
        </a:p>
      </dgm:t>
    </dgm:pt>
    <dgm:pt modelId="{63A74D77-0645-4754-932F-11EF4CBA6072}" type="sibTrans" cxnId="{9836F6B3-34E0-4694-BF80-32106E9967A4}">
      <dgm:prSet/>
      <dgm:spPr/>
      <dgm:t>
        <a:bodyPr/>
        <a:lstStyle/>
        <a:p>
          <a:endParaRPr lang="en-US"/>
        </a:p>
      </dgm:t>
    </dgm:pt>
    <dgm:pt modelId="{59104439-838A-43C8-AAEE-15D2D050E637}">
      <dgm:prSet custT="1"/>
      <dgm:spPr/>
      <dgm:t>
        <a:bodyPr/>
        <a:lstStyle/>
        <a:p>
          <a:pPr algn="ctr"/>
          <a:r>
            <a:rPr lang="en-US" sz="2800" dirty="0"/>
            <a:t>Linked to TRL but not the same</a:t>
          </a:r>
        </a:p>
      </dgm:t>
    </dgm:pt>
    <dgm:pt modelId="{552CFDA6-C3F9-4CE1-BCF4-172F021FEDF5}" type="parTrans" cxnId="{5F0B48CC-14F0-43B2-A55A-418806696B6F}">
      <dgm:prSet/>
      <dgm:spPr/>
      <dgm:t>
        <a:bodyPr/>
        <a:lstStyle/>
        <a:p>
          <a:endParaRPr lang="en-US"/>
        </a:p>
      </dgm:t>
    </dgm:pt>
    <dgm:pt modelId="{C2842097-3B20-4876-9542-B3323C960993}" type="sibTrans" cxnId="{5F0B48CC-14F0-43B2-A55A-418806696B6F}">
      <dgm:prSet/>
      <dgm:spPr/>
      <dgm:t>
        <a:bodyPr/>
        <a:lstStyle/>
        <a:p>
          <a:endParaRPr lang="en-US"/>
        </a:p>
      </dgm:t>
    </dgm:pt>
    <dgm:pt modelId="{6BB5ACA2-78DB-442E-8D03-C811F27EEB1C}" type="pres">
      <dgm:prSet presAssocID="{8CDB9BD4-9D3B-44C7-BC45-02907F37CAD0}" presName="vert0" presStyleCnt="0">
        <dgm:presLayoutVars>
          <dgm:dir/>
          <dgm:animOne val="branch"/>
          <dgm:animLvl val="lvl"/>
        </dgm:presLayoutVars>
      </dgm:prSet>
      <dgm:spPr/>
    </dgm:pt>
    <dgm:pt modelId="{DA798E51-4922-4862-95A5-49C055D39EE8}" type="pres">
      <dgm:prSet presAssocID="{6C3B5234-A011-4DBB-AFF7-23BAF9109E09}" presName="thickLine" presStyleLbl="alignNode1" presStyleIdx="0" presStyleCnt="2"/>
      <dgm:spPr/>
    </dgm:pt>
    <dgm:pt modelId="{3D566ED1-37FD-4E5B-B585-C0058143750C}" type="pres">
      <dgm:prSet presAssocID="{6C3B5234-A011-4DBB-AFF7-23BAF9109E09}" presName="horz1" presStyleCnt="0"/>
      <dgm:spPr/>
    </dgm:pt>
    <dgm:pt modelId="{CEDB0DEE-65B0-4820-BFE0-9F46950AFA39}" type="pres">
      <dgm:prSet presAssocID="{6C3B5234-A011-4DBB-AFF7-23BAF9109E09}" presName="tx1" presStyleLbl="revTx" presStyleIdx="0" presStyleCnt="2"/>
      <dgm:spPr/>
    </dgm:pt>
    <dgm:pt modelId="{E23C7029-CFF7-497B-8EA0-58B86623FEE7}" type="pres">
      <dgm:prSet presAssocID="{6C3B5234-A011-4DBB-AFF7-23BAF9109E09}" presName="vert1" presStyleCnt="0"/>
      <dgm:spPr/>
    </dgm:pt>
    <dgm:pt modelId="{389ACC68-0557-497C-B11E-0022D9B035FA}" type="pres">
      <dgm:prSet presAssocID="{59104439-838A-43C8-AAEE-15D2D050E637}" presName="thickLine" presStyleLbl="alignNode1" presStyleIdx="1" presStyleCnt="2"/>
      <dgm:spPr/>
    </dgm:pt>
    <dgm:pt modelId="{47DE7957-6C79-4D0F-8D29-52FD433BDF49}" type="pres">
      <dgm:prSet presAssocID="{59104439-838A-43C8-AAEE-15D2D050E637}" presName="horz1" presStyleCnt="0"/>
      <dgm:spPr/>
    </dgm:pt>
    <dgm:pt modelId="{38112C82-7764-4697-9DCB-DAD119B95A27}" type="pres">
      <dgm:prSet presAssocID="{59104439-838A-43C8-AAEE-15D2D050E637}" presName="tx1" presStyleLbl="revTx" presStyleIdx="1" presStyleCnt="2"/>
      <dgm:spPr/>
    </dgm:pt>
    <dgm:pt modelId="{5C109F39-368D-4EC1-B436-0E2AFA5217E7}" type="pres">
      <dgm:prSet presAssocID="{59104439-838A-43C8-AAEE-15D2D050E637}" presName="vert1" presStyleCnt="0"/>
      <dgm:spPr/>
    </dgm:pt>
  </dgm:ptLst>
  <dgm:cxnLst>
    <dgm:cxn modelId="{7FFD9476-6BE8-4A00-87D2-2D1AE5D87D75}" type="presOf" srcId="{59104439-838A-43C8-AAEE-15D2D050E637}" destId="{38112C82-7764-4697-9DCB-DAD119B95A27}" srcOrd="0" destOrd="0" presId="urn:microsoft.com/office/officeart/2008/layout/LinedList"/>
    <dgm:cxn modelId="{4F02CF84-C35E-47EE-9629-792F503F9DC8}" type="presOf" srcId="{6C3B5234-A011-4DBB-AFF7-23BAF9109E09}" destId="{CEDB0DEE-65B0-4820-BFE0-9F46950AFA39}" srcOrd="0" destOrd="0" presId="urn:microsoft.com/office/officeart/2008/layout/LinedList"/>
    <dgm:cxn modelId="{13DD5099-ACAF-40B1-B496-D91C337570CE}" type="presOf" srcId="{8CDB9BD4-9D3B-44C7-BC45-02907F37CAD0}" destId="{6BB5ACA2-78DB-442E-8D03-C811F27EEB1C}" srcOrd="0" destOrd="0" presId="urn:microsoft.com/office/officeart/2008/layout/LinedList"/>
    <dgm:cxn modelId="{9836F6B3-34E0-4694-BF80-32106E9967A4}" srcId="{8CDB9BD4-9D3B-44C7-BC45-02907F37CAD0}" destId="{6C3B5234-A011-4DBB-AFF7-23BAF9109E09}" srcOrd="0" destOrd="0" parTransId="{10693872-A69C-4E57-B8A2-FFD1B878EB76}" sibTransId="{63A74D77-0645-4754-932F-11EF4CBA6072}"/>
    <dgm:cxn modelId="{5F0B48CC-14F0-43B2-A55A-418806696B6F}" srcId="{8CDB9BD4-9D3B-44C7-BC45-02907F37CAD0}" destId="{59104439-838A-43C8-AAEE-15D2D050E637}" srcOrd="1" destOrd="0" parTransId="{552CFDA6-C3F9-4CE1-BCF4-172F021FEDF5}" sibTransId="{C2842097-3B20-4876-9542-B3323C960993}"/>
    <dgm:cxn modelId="{5287B3D4-4768-403D-8FC2-7E4D6B57F1CA}" type="presParOf" srcId="{6BB5ACA2-78DB-442E-8D03-C811F27EEB1C}" destId="{DA798E51-4922-4862-95A5-49C055D39EE8}" srcOrd="0" destOrd="0" presId="urn:microsoft.com/office/officeart/2008/layout/LinedList"/>
    <dgm:cxn modelId="{185694F0-780F-4E68-AC9C-917E6B6AA633}" type="presParOf" srcId="{6BB5ACA2-78DB-442E-8D03-C811F27EEB1C}" destId="{3D566ED1-37FD-4E5B-B585-C0058143750C}" srcOrd="1" destOrd="0" presId="urn:microsoft.com/office/officeart/2008/layout/LinedList"/>
    <dgm:cxn modelId="{FA88B803-F925-4668-B2AD-F76FE408EA6D}" type="presParOf" srcId="{3D566ED1-37FD-4E5B-B585-C0058143750C}" destId="{CEDB0DEE-65B0-4820-BFE0-9F46950AFA39}" srcOrd="0" destOrd="0" presId="urn:microsoft.com/office/officeart/2008/layout/LinedList"/>
    <dgm:cxn modelId="{B92A9FD5-C7C7-445E-8C46-A58574FBB17F}" type="presParOf" srcId="{3D566ED1-37FD-4E5B-B585-C0058143750C}" destId="{E23C7029-CFF7-497B-8EA0-58B86623FEE7}" srcOrd="1" destOrd="0" presId="urn:microsoft.com/office/officeart/2008/layout/LinedList"/>
    <dgm:cxn modelId="{7BAA50E9-FB9F-4E0A-8EDF-73C19141B873}" type="presParOf" srcId="{6BB5ACA2-78DB-442E-8D03-C811F27EEB1C}" destId="{389ACC68-0557-497C-B11E-0022D9B035FA}" srcOrd="2" destOrd="0" presId="urn:microsoft.com/office/officeart/2008/layout/LinedList"/>
    <dgm:cxn modelId="{345DD1E9-C81D-4E68-82F0-D7D1FDCD771D}" type="presParOf" srcId="{6BB5ACA2-78DB-442E-8D03-C811F27EEB1C}" destId="{47DE7957-6C79-4D0F-8D29-52FD433BDF49}" srcOrd="3" destOrd="0" presId="urn:microsoft.com/office/officeart/2008/layout/LinedList"/>
    <dgm:cxn modelId="{721C65AA-F48B-49E4-931D-E8AAF627FCEC}" type="presParOf" srcId="{47DE7957-6C79-4D0F-8D29-52FD433BDF49}" destId="{38112C82-7764-4697-9DCB-DAD119B95A27}" srcOrd="0" destOrd="0" presId="urn:microsoft.com/office/officeart/2008/layout/LinedList"/>
    <dgm:cxn modelId="{B30B14AE-A332-4733-9A9B-3BC7858F30D6}" type="presParOf" srcId="{47DE7957-6C79-4D0F-8D29-52FD433BDF49}" destId="{5C109F39-368D-4EC1-B436-0E2AFA521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B9BD4-9D3B-44C7-BC45-02907F37CAD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5234-A011-4DBB-AFF7-23BAF9109E09}">
      <dgm:prSet/>
      <dgm:spPr/>
      <dgm:t>
        <a:bodyPr/>
        <a:lstStyle/>
        <a:p>
          <a:r>
            <a:rPr lang="en-US" b="1" i="0" dirty="0"/>
            <a:t>Risk Assessment</a:t>
          </a:r>
          <a:endParaRPr lang="en-US" dirty="0"/>
        </a:p>
      </dgm:t>
    </dgm:pt>
    <dgm:pt modelId="{10693872-A69C-4E57-B8A2-FFD1B878EB76}" type="parTrans" cxnId="{9836F6B3-34E0-4694-BF80-32106E9967A4}">
      <dgm:prSet/>
      <dgm:spPr/>
      <dgm:t>
        <a:bodyPr/>
        <a:lstStyle/>
        <a:p>
          <a:endParaRPr lang="en-US"/>
        </a:p>
      </dgm:t>
    </dgm:pt>
    <dgm:pt modelId="{63A74D77-0645-4754-932F-11EF4CBA6072}" type="sibTrans" cxnId="{9836F6B3-34E0-4694-BF80-32106E9967A4}">
      <dgm:prSet/>
      <dgm:spPr/>
      <dgm:t>
        <a:bodyPr/>
        <a:lstStyle/>
        <a:p>
          <a:endParaRPr lang="en-US"/>
        </a:p>
      </dgm:t>
    </dgm:pt>
    <dgm:pt modelId="{59104439-838A-43C8-AAEE-15D2D050E637}">
      <dgm:prSet custT="1"/>
      <dgm:spPr/>
      <dgm:t>
        <a:bodyPr/>
        <a:lstStyle/>
        <a:p>
          <a:pPr algn="ctr"/>
          <a:r>
            <a:rPr lang="en-US" sz="2800" dirty="0"/>
            <a:t>Criticality Ranking</a:t>
          </a:r>
        </a:p>
        <a:p>
          <a:pPr algn="ctr"/>
          <a:r>
            <a:rPr lang="en-US" sz="2800" dirty="0"/>
            <a:t>(</a:t>
          </a:r>
          <a:r>
            <a:rPr lang="en-US" sz="2800" dirty="0" err="1"/>
            <a:t>PoF</a:t>
          </a:r>
          <a:r>
            <a:rPr lang="en-US" sz="2800" dirty="0"/>
            <a:t> ; Severity)</a:t>
          </a:r>
        </a:p>
      </dgm:t>
    </dgm:pt>
    <dgm:pt modelId="{552CFDA6-C3F9-4CE1-BCF4-172F021FEDF5}" type="parTrans" cxnId="{5F0B48CC-14F0-43B2-A55A-418806696B6F}">
      <dgm:prSet/>
      <dgm:spPr/>
      <dgm:t>
        <a:bodyPr/>
        <a:lstStyle/>
        <a:p>
          <a:endParaRPr lang="en-US"/>
        </a:p>
      </dgm:t>
    </dgm:pt>
    <dgm:pt modelId="{C2842097-3B20-4876-9542-B3323C960993}" type="sibTrans" cxnId="{5F0B48CC-14F0-43B2-A55A-418806696B6F}">
      <dgm:prSet/>
      <dgm:spPr/>
      <dgm:t>
        <a:bodyPr/>
        <a:lstStyle/>
        <a:p>
          <a:endParaRPr lang="en-US"/>
        </a:p>
      </dgm:t>
    </dgm:pt>
    <dgm:pt modelId="{6BB5ACA2-78DB-442E-8D03-C811F27EEB1C}" type="pres">
      <dgm:prSet presAssocID="{8CDB9BD4-9D3B-44C7-BC45-02907F37CAD0}" presName="vert0" presStyleCnt="0">
        <dgm:presLayoutVars>
          <dgm:dir/>
          <dgm:animOne val="branch"/>
          <dgm:animLvl val="lvl"/>
        </dgm:presLayoutVars>
      </dgm:prSet>
      <dgm:spPr/>
    </dgm:pt>
    <dgm:pt modelId="{DA798E51-4922-4862-95A5-49C055D39EE8}" type="pres">
      <dgm:prSet presAssocID="{6C3B5234-A011-4DBB-AFF7-23BAF9109E09}" presName="thickLine" presStyleLbl="alignNode1" presStyleIdx="0" presStyleCnt="2"/>
      <dgm:spPr/>
    </dgm:pt>
    <dgm:pt modelId="{3D566ED1-37FD-4E5B-B585-C0058143750C}" type="pres">
      <dgm:prSet presAssocID="{6C3B5234-A011-4DBB-AFF7-23BAF9109E09}" presName="horz1" presStyleCnt="0"/>
      <dgm:spPr/>
    </dgm:pt>
    <dgm:pt modelId="{CEDB0DEE-65B0-4820-BFE0-9F46950AFA39}" type="pres">
      <dgm:prSet presAssocID="{6C3B5234-A011-4DBB-AFF7-23BAF9109E09}" presName="tx1" presStyleLbl="revTx" presStyleIdx="0" presStyleCnt="2"/>
      <dgm:spPr/>
    </dgm:pt>
    <dgm:pt modelId="{E23C7029-CFF7-497B-8EA0-58B86623FEE7}" type="pres">
      <dgm:prSet presAssocID="{6C3B5234-A011-4DBB-AFF7-23BAF9109E09}" presName="vert1" presStyleCnt="0"/>
      <dgm:spPr/>
    </dgm:pt>
    <dgm:pt modelId="{389ACC68-0557-497C-B11E-0022D9B035FA}" type="pres">
      <dgm:prSet presAssocID="{59104439-838A-43C8-AAEE-15D2D050E637}" presName="thickLine" presStyleLbl="alignNode1" presStyleIdx="1" presStyleCnt="2"/>
      <dgm:spPr/>
    </dgm:pt>
    <dgm:pt modelId="{47DE7957-6C79-4D0F-8D29-52FD433BDF49}" type="pres">
      <dgm:prSet presAssocID="{59104439-838A-43C8-AAEE-15D2D050E637}" presName="horz1" presStyleCnt="0"/>
      <dgm:spPr/>
    </dgm:pt>
    <dgm:pt modelId="{38112C82-7764-4697-9DCB-DAD119B95A27}" type="pres">
      <dgm:prSet presAssocID="{59104439-838A-43C8-AAEE-15D2D050E637}" presName="tx1" presStyleLbl="revTx" presStyleIdx="1" presStyleCnt="2"/>
      <dgm:spPr/>
    </dgm:pt>
    <dgm:pt modelId="{5C109F39-368D-4EC1-B436-0E2AFA5217E7}" type="pres">
      <dgm:prSet presAssocID="{59104439-838A-43C8-AAEE-15D2D050E637}" presName="vert1" presStyleCnt="0"/>
      <dgm:spPr/>
    </dgm:pt>
  </dgm:ptLst>
  <dgm:cxnLst>
    <dgm:cxn modelId="{7FFD9476-6BE8-4A00-87D2-2D1AE5D87D75}" type="presOf" srcId="{59104439-838A-43C8-AAEE-15D2D050E637}" destId="{38112C82-7764-4697-9DCB-DAD119B95A27}" srcOrd="0" destOrd="0" presId="urn:microsoft.com/office/officeart/2008/layout/LinedList"/>
    <dgm:cxn modelId="{4F02CF84-C35E-47EE-9629-792F503F9DC8}" type="presOf" srcId="{6C3B5234-A011-4DBB-AFF7-23BAF9109E09}" destId="{CEDB0DEE-65B0-4820-BFE0-9F46950AFA39}" srcOrd="0" destOrd="0" presId="urn:microsoft.com/office/officeart/2008/layout/LinedList"/>
    <dgm:cxn modelId="{13DD5099-ACAF-40B1-B496-D91C337570CE}" type="presOf" srcId="{8CDB9BD4-9D3B-44C7-BC45-02907F37CAD0}" destId="{6BB5ACA2-78DB-442E-8D03-C811F27EEB1C}" srcOrd="0" destOrd="0" presId="urn:microsoft.com/office/officeart/2008/layout/LinedList"/>
    <dgm:cxn modelId="{9836F6B3-34E0-4694-BF80-32106E9967A4}" srcId="{8CDB9BD4-9D3B-44C7-BC45-02907F37CAD0}" destId="{6C3B5234-A011-4DBB-AFF7-23BAF9109E09}" srcOrd="0" destOrd="0" parTransId="{10693872-A69C-4E57-B8A2-FFD1B878EB76}" sibTransId="{63A74D77-0645-4754-932F-11EF4CBA6072}"/>
    <dgm:cxn modelId="{5F0B48CC-14F0-43B2-A55A-418806696B6F}" srcId="{8CDB9BD4-9D3B-44C7-BC45-02907F37CAD0}" destId="{59104439-838A-43C8-AAEE-15D2D050E637}" srcOrd="1" destOrd="0" parTransId="{552CFDA6-C3F9-4CE1-BCF4-172F021FEDF5}" sibTransId="{C2842097-3B20-4876-9542-B3323C960993}"/>
    <dgm:cxn modelId="{5287B3D4-4768-403D-8FC2-7E4D6B57F1CA}" type="presParOf" srcId="{6BB5ACA2-78DB-442E-8D03-C811F27EEB1C}" destId="{DA798E51-4922-4862-95A5-49C055D39EE8}" srcOrd="0" destOrd="0" presId="urn:microsoft.com/office/officeart/2008/layout/LinedList"/>
    <dgm:cxn modelId="{185694F0-780F-4E68-AC9C-917E6B6AA633}" type="presParOf" srcId="{6BB5ACA2-78DB-442E-8D03-C811F27EEB1C}" destId="{3D566ED1-37FD-4E5B-B585-C0058143750C}" srcOrd="1" destOrd="0" presId="urn:microsoft.com/office/officeart/2008/layout/LinedList"/>
    <dgm:cxn modelId="{FA88B803-F925-4668-B2AD-F76FE408EA6D}" type="presParOf" srcId="{3D566ED1-37FD-4E5B-B585-C0058143750C}" destId="{CEDB0DEE-65B0-4820-BFE0-9F46950AFA39}" srcOrd="0" destOrd="0" presId="urn:microsoft.com/office/officeart/2008/layout/LinedList"/>
    <dgm:cxn modelId="{B92A9FD5-C7C7-445E-8C46-A58574FBB17F}" type="presParOf" srcId="{3D566ED1-37FD-4E5B-B585-C0058143750C}" destId="{E23C7029-CFF7-497B-8EA0-58B86623FEE7}" srcOrd="1" destOrd="0" presId="urn:microsoft.com/office/officeart/2008/layout/LinedList"/>
    <dgm:cxn modelId="{7BAA50E9-FB9F-4E0A-8EDF-73C19141B873}" type="presParOf" srcId="{6BB5ACA2-78DB-442E-8D03-C811F27EEB1C}" destId="{389ACC68-0557-497C-B11E-0022D9B035FA}" srcOrd="2" destOrd="0" presId="urn:microsoft.com/office/officeart/2008/layout/LinedList"/>
    <dgm:cxn modelId="{345DD1E9-C81D-4E68-82F0-D7D1FDCD771D}" type="presParOf" srcId="{6BB5ACA2-78DB-442E-8D03-C811F27EEB1C}" destId="{47DE7957-6C79-4D0F-8D29-52FD433BDF49}" srcOrd="3" destOrd="0" presId="urn:microsoft.com/office/officeart/2008/layout/LinedList"/>
    <dgm:cxn modelId="{721C65AA-F48B-49E4-931D-E8AAF627FCEC}" type="presParOf" srcId="{47DE7957-6C79-4D0F-8D29-52FD433BDF49}" destId="{38112C82-7764-4697-9DCB-DAD119B95A27}" srcOrd="0" destOrd="0" presId="urn:microsoft.com/office/officeart/2008/layout/LinedList"/>
    <dgm:cxn modelId="{B30B14AE-A332-4733-9A9B-3BC7858F30D6}" type="presParOf" srcId="{47DE7957-6C79-4D0F-8D29-52FD433BDF49}" destId="{5C109F39-368D-4EC1-B436-0E2AFA5217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DB9BD4-9D3B-44C7-BC45-02907F37CAD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5234-A011-4DBB-AFF7-23BAF9109E09}">
      <dgm:prSet/>
      <dgm:spPr/>
      <dgm:t>
        <a:bodyPr/>
        <a:lstStyle/>
        <a:p>
          <a:r>
            <a:rPr lang="en-US" b="1" i="0" dirty="0"/>
            <a:t>Qualification Plan</a:t>
          </a:r>
          <a:endParaRPr lang="en-US" dirty="0"/>
        </a:p>
      </dgm:t>
    </dgm:pt>
    <dgm:pt modelId="{10693872-A69C-4E57-B8A2-FFD1B878EB76}" type="parTrans" cxnId="{9836F6B3-34E0-4694-BF80-32106E9967A4}">
      <dgm:prSet/>
      <dgm:spPr/>
      <dgm:t>
        <a:bodyPr/>
        <a:lstStyle/>
        <a:p>
          <a:endParaRPr lang="en-US"/>
        </a:p>
      </dgm:t>
    </dgm:pt>
    <dgm:pt modelId="{63A74D77-0645-4754-932F-11EF4CBA6072}" type="sibTrans" cxnId="{9836F6B3-34E0-4694-BF80-32106E9967A4}">
      <dgm:prSet/>
      <dgm:spPr/>
      <dgm:t>
        <a:bodyPr/>
        <a:lstStyle/>
        <a:p>
          <a:endParaRPr lang="en-US"/>
        </a:p>
      </dgm:t>
    </dgm:pt>
    <dgm:pt modelId="{59104439-838A-43C8-AAEE-15D2D050E637}">
      <dgm:prSet custT="1"/>
      <dgm:spPr/>
      <dgm:t>
        <a:bodyPr/>
        <a:lstStyle/>
        <a:p>
          <a:pPr algn="ctr"/>
          <a:r>
            <a:rPr lang="en-US" sz="2800" dirty="0"/>
            <a:t>Evidence that risks are addressed</a:t>
          </a:r>
        </a:p>
      </dgm:t>
    </dgm:pt>
    <dgm:pt modelId="{552CFDA6-C3F9-4CE1-BCF4-172F021FEDF5}" type="parTrans" cxnId="{5F0B48CC-14F0-43B2-A55A-418806696B6F}">
      <dgm:prSet/>
      <dgm:spPr/>
      <dgm:t>
        <a:bodyPr/>
        <a:lstStyle/>
        <a:p>
          <a:endParaRPr lang="en-US"/>
        </a:p>
      </dgm:t>
    </dgm:pt>
    <dgm:pt modelId="{C2842097-3B20-4876-9542-B3323C960993}" type="sibTrans" cxnId="{5F0B48CC-14F0-43B2-A55A-418806696B6F}">
      <dgm:prSet/>
      <dgm:spPr/>
      <dgm:t>
        <a:bodyPr/>
        <a:lstStyle/>
        <a:p>
          <a:endParaRPr lang="en-US"/>
        </a:p>
      </dgm:t>
    </dgm:pt>
    <dgm:pt modelId="{7FB62C2C-684F-4A48-A81E-045381D564A6}">
      <dgm:prSet custT="1"/>
      <dgm:spPr/>
      <dgm:t>
        <a:bodyPr/>
        <a:lstStyle/>
        <a:p>
          <a:pPr algn="ctr"/>
          <a:r>
            <a:rPr lang="en-US" sz="2800" dirty="0"/>
            <a:t>Using Criticality Ranking as basis</a:t>
          </a:r>
        </a:p>
      </dgm:t>
    </dgm:pt>
    <dgm:pt modelId="{148ABF4F-FF25-4A6F-A862-9CC70B67FACB}" type="parTrans" cxnId="{CB4A132A-AEE3-409F-BE9B-7350E61E02E0}">
      <dgm:prSet/>
      <dgm:spPr/>
      <dgm:t>
        <a:bodyPr/>
        <a:lstStyle/>
        <a:p>
          <a:endParaRPr lang="en-GB"/>
        </a:p>
      </dgm:t>
    </dgm:pt>
    <dgm:pt modelId="{FB8D7024-3207-4FB1-B858-99ED9AE03E2E}" type="sibTrans" cxnId="{CB4A132A-AEE3-409F-BE9B-7350E61E02E0}">
      <dgm:prSet/>
      <dgm:spPr/>
      <dgm:t>
        <a:bodyPr/>
        <a:lstStyle/>
        <a:p>
          <a:endParaRPr lang="en-GB"/>
        </a:p>
      </dgm:t>
    </dgm:pt>
    <dgm:pt modelId="{6BB5ACA2-78DB-442E-8D03-C811F27EEB1C}" type="pres">
      <dgm:prSet presAssocID="{8CDB9BD4-9D3B-44C7-BC45-02907F37CAD0}" presName="vert0" presStyleCnt="0">
        <dgm:presLayoutVars>
          <dgm:dir/>
          <dgm:animOne val="branch"/>
          <dgm:animLvl val="lvl"/>
        </dgm:presLayoutVars>
      </dgm:prSet>
      <dgm:spPr/>
    </dgm:pt>
    <dgm:pt modelId="{DA798E51-4922-4862-95A5-49C055D39EE8}" type="pres">
      <dgm:prSet presAssocID="{6C3B5234-A011-4DBB-AFF7-23BAF9109E09}" presName="thickLine" presStyleLbl="alignNode1" presStyleIdx="0" presStyleCnt="3"/>
      <dgm:spPr/>
    </dgm:pt>
    <dgm:pt modelId="{3D566ED1-37FD-4E5B-B585-C0058143750C}" type="pres">
      <dgm:prSet presAssocID="{6C3B5234-A011-4DBB-AFF7-23BAF9109E09}" presName="horz1" presStyleCnt="0"/>
      <dgm:spPr/>
    </dgm:pt>
    <dgm:pt modelId="{CEDB0DEE-65B0-4820-BFE0-9F46950AFA39}" type="pres">
      <dgm:prSet presAssocID="{6C3B5234-A011-4DBB-AFF7-23BAF9109E09}" presName="tx1" presStyleLbl="revTx" presStyleIdx="0" presStyleCnt="3"/>
      <dgm:spPr/>
    </dgm:pt>
    <dgm:pt modelId="{E23C7029-CFF7-497B-8EA0-58B86623FEE7}" type="pres">
      <dgm:prSet presAssocID="{6C3B5234-A011-4DBB-AFF7-23BAF9109E09}" presName="vert1" presStyleCnt="0"/>
      <dgm:spPr/>
    </dgm:pt>
    <dgm:pt modelId="{389ACC68-0557-497C-B11E-0022D9B035FA}" type="pres">
      <dgm:prSet presAssocID="{59104439-838A-43C8-AAEE-15D2D050E637}" presName="thickLine" presStyleLbl="alignNode1" presStyleIdx="1" presStyleCnt="3"/>
      <dgm:spPr/>
    </dgm:pt>
    <dgm:pt modelId="{47DE7957-6C79-4D0F-8D29-52FD433BDF49}" type="pres">
      <dgm:prSet presAssocID="{59104439-838A-43C8-AAEE-15D2D050E637}" presName="horz1" presStyleCnt="0"/>
      <dgm:spPr/>
    </dgm:pt>
    <dgm:pt modelId="{38112C82-7764-4697-9DCB-DAD119B95A27}" type="pres">
      <dgm:prSet presAssocID="{59104439-838A-43C8-AAEE-15D2D050E637}" presName="tx1" presStyleLbl="revTx" presStyleIdx="1" presStyleCnt="3"/>
      <dgm:spPr/>
    </dgm:pt>
    <dgm:pt modelId="{5C109F39-368D-4EC1-B436-0E2AFA5217E7}" type="pres">
      <dgm:prSet presAssocID="{59104439-838A-43C8-AAEE-15D2D050E637}" presName="vert1" presStyleCnt="0"/>
      <dgm:spPr/>
    </dgm:pt>
    <dgm:pt modelId="{4315C0FA-1D0C-47DA-AEDC-AD1573B125C1}" type="pres">
      <dgm:prSet presAssocID="{7FB62C2C-684F-4A48-A81E-045381D564A6}" presName="thickLine" presStyleLbl="alignNode1" presStyleIdx="2" presStyleCnt="3"/>
      <dgm:spPr/>
    </dgm:pt>
    <dgm:pt modelId="{FBDED026-1D80-4859-887E-64D71B7E89A3}" type="pres">
      <dgm:prSet presAssocID="{7FB62C2C-684F-4A48-A81E-045381D564A6}" presName="horz1" presStyleCnt="0"/>
      <dgm:spPr/>
    </dgm:pt>
    <dgm:pt modelId="{E6B62960-B9BF-415B-BC79-72BA470D6FC9}" type="pres">
      <dgm:prSet presAssocID="{7FB62C2C-684F-4A48-A81E-045381D564A6}" presName="tx1" presStyleLbl="revTx" presStyleIdx="2" presStyleCnt="3"/>
      <dgm:spPr/>
    </dgm:pt>
    <dgm:pt modelId="{385EA27B-D471-4021-929C-62ACCC5CC6B5}" type="pres">
      <dgm:prSet presAssocID="{7FB62C2C-684F-4A48-A81E-045381D564A6}" presName="vert1" presStyleCnt="0"/>
      <dgm:spPr/>
    </dgm:pt>
  </dgm:ptLst>
  <dgm:cxnLst>
    <dgm:cxn modelId="{CB4A132A-AEE3-409F-BE9B-7350E61E02E0}" srcId="{8CDB9BD4-9D3B-44C7-BC45-02907F37CAD0}" destId="{7FB62C2C-684F-4A48-A81E-045381D564A6}" srcOrd="2" destOrd="0" parTransId="{148ABF4F-FF25-4A6F-A862-9CC70B67FACB}" sibTransId="{FB8D7024-3207-4FB1-B858-99ED9AE03E2E}"/>
    <dgm:cxn modelId="{7FFD9476-6BE8-4A00-87D2-2D1AE5D87D75}" type="presOf" srcId="{59104439-838A-43C8-AAEE-15D2D050E637}" destId="{38112C82-7764-4697-9DCB-DAD119B95A27}" srcOrd="0" destOrd="0" presId="urn:microsoft.com/office/officeart/2008/layout/LinedList"/>
    <dgm:cxn modelId="{4F02CF84-C35E-47EE-9629-792F503F9DC8}" type="presOf" srcId="{6C3B5234-A011-4DBB-AFF7-23BAF9109E09}" destId="{CEDB0DEE-65B0-4820-BFE0-9F46950AFA39}" srcOrd="0" destOrd="0" presId="urn:microsoft.com/office/officeart/2008/layout/LinedList"/>
    <dgm:cxn modelId="{13DD5099-ACAF-40B1-B496-D91C337570CE}" type="presOf" srcId="{8CDB9BD4-9D3B-44C7-BC45-02907F37CAD0}" destId="{6BB5ACA2-78DB-442E-8D03-C811F27EEB1C}" srcOrd="0" destOrd="0" presId="urn:microsoft.com/office/officeart/2008/layout/LinedList"/>
    <dgm:cxn modelId="{9836F6B3-34E0-4694-BF80-32106E9967A4}" srcId="{8CDB9BD4-9D3B-44C7-BC45-02907F37CAD0}" destId="{6C3B5234-A011-4DBB-AFF7-23BAF9109E09}" srcOrd="0" destOrd="0" parTransId="{10693872-A69C-4E57-B8A2-FFD1B878EB76}" sibTransId="{63A74D77-0645-4754-932F-11EF4CBA6072}"/>
    <dgm:cxn modelId="{5F0B48CC-14F0-43B2-A55A-418806696B6F}" srcId="{8CDB9BD4-9D3B-44C7-BC45-02907F37CAD0}" destId="{59104439-838A-43C8-AAEE-15D2D050E637}" srcOrd="1" destOrd="0" parTransId="{552CFDA6-C3F9-4CE1-BCF4-172F021FEDF5}" sibTransId="{C2842097-3B20-4876-9542-B3323C960993}"/>
    <dgm:cxn modelId="{E7148EF7-CF21-4987-BB80-DDCF76A1CF94}" type="presOf" srcId="{7FB62C2C-684F-4A48-A81E-045381D564A6}" destId="{E6B62960-B9BF-415B-BC79-72BA470D6FC9}" srcOrd="0" destOrd="0" presId="urn:microsoft.com/office/officeart/2008/layout/LinedList"/>
    <dgm:cxn modelId="{5287B3D4-4768-403D-8FC2-7E4D6B57F1CA}" type="presParOf" srcId="{6BB5ACA2-78DB-442E-8D03-C811F27EEB1C}" destId="{DA798E51-4922-4862-95A5-49C055D39EE8}" srcOrd="0" destOrd="0" presId="urn:microsoft.com/office/officeart/2008/layout/LinedList"/>
    <dgm:cxn modelId="{185694F0-780F-4E68-AC9C-917E6B6AA633}" type="presParOf" srcId="{6BB5ACA2-78DB-442E-8D03-C811F27EEB1C}" destId="{3D566ED1-37FD-4E5B-B585-C0058143750C}" srcOrd="1" destOrd="0" presId="urn:microsoft.com/office/officeart/2008/layout/LinedList"/>
    <dgm:cxn modelId="{FA88B803-F925-4668-B2AD-F76FE408EA6D}" type="presParOf" srcId="{3D566ED1-37FD-4E5B-B585-C0058143750C}" destId="{CEDB0DEE-65B0-4820-BFE0-9F46950AFA39}" srcOrd="0" destOrd="0" presId="urn:microsoft.com/office/officeart/2008/layout/LinedList"/>
    <dgm:cxn modelId="{B92A9FD5-C7C7-445E-8C46-A58574FBB17F}" type="presParOf" srcId="{3D566ED1-37FD-4E5B-B585-C0058143750C}" destId="{E23C7029-CFF7-497B-8EA0-58B86623FEE7}" srcOrd="1" destOrd="0" presId="urn:microsoft.com/office/officeart/2008/layout/LinedList"/>
    <dgm:cxn modelId="{7BAA50E9-FB9F-4E0A-8EDF-73C19141B873}" type="presParOf" srcId="{6BB5ACA2-78DB-442E-8D03-C811F27EEB1C}" destId="{389ACC68-0557-497C-B11E-0022D9B035FA}" srcOrd="2" destOrd="0" presId="urn:microsoft.com/office/officeart/2008/layout/LinedList"/>
    <dgm:cxn modelId="{345DD1E9-C81D-4E68-82F0-D7D1FDCD771D}" type="presParOf" srcId="{6BB5ACA2-78DB-442E-8D03-C811F27EEB1C}" destId="{47DE7957-6C79-4D0F-8D29-52FD433BDF49}" srcOrd="3" destOrd="0" presId="urn:microsoft.com/office/officeart/2008/layout/LinedList"/>
    <dgm:cxn modelId="{721C65AA-F48B-49E4-931D-E8AAF627FCEC}" type="presParOf" srcId="{47DE7957-6C79-4D0F-8D29-52FD433BDF49}" destId="{38112C82-7764-4697-9DCB-DAD119B95A27}" srcOrd="0" destOrd="0" presId="urn:microsoft.com/office/officeart/2008/layout/LinedList"/>
    <dgm:cxn modelId="{B30B14AE-A332-4733-9A9B-3BC7858F30D6}" type="presParOf" srcId="{47DE7957-6C79-4D0F-8D29-52FD433BDF49}" destId="{5C109F39-368D-4EC1-B436-0E2AFA5217E7}" srcOrd="1" destOrd="0" presId="urn:microsoft.com/office/officeart/2008/layout/LinedList"/>
    <dgm:cxn modelId="{811A795F-C673-4CFA-994D-90F30BB00C9C}" type="presParOf" srcId="{6BB5ACA2-78DB-442E-8D03-C811F27EEB1C}" destId="{4315C0FA-1D0C-47DA-AEDC-AD1573B125C1}" srcOrd="4" destOrd="0" presId="urn:microsoft.com/office/officeart/2008/layout/LinedList"/>
    <dgm:cxn modelId="{6FBA67E4-1357-4E3D-9D62-0CCA65BAE5D6}" type="presParOf" srcId="{6BB5ACA2-78DB-442E-8D03-C811F27EEB1C}" destId="{FBDED026-1D80-4859-887E-64D71B7E89A3}" srcOrd="5" destOrd="0" presId="urn:microsoft.com/office/officeart/2008/layout/LinedList"/>
    <dgm:cxn modelId="{73C9F155-9910-4C68-B57D-D11AB2F11A43}" type="presParOf" srcId="{FBDED026-1D80-4859-887E-64D71B7E89A3}" destId="{E6B62960-B9BF-415B-BC79-72BA470D6FC9}" srcOrd="0" destOrd="0" presId="urn:microsoft.com/office/officeart/2008/layout/LinedList"/>
    <dgm:cxn modelId="{93D9E965-9650-4AD5-844C-30EE0686541E}" type="presParOf" srcId="{FBDED026-1D80-4859-887E-64D71B7E89A3}" destId="{385EA27B-D471-4021-929C-62ACCC5CC6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B9BD4-9D3B-44C7-BC45-02907F37CAD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B5234-A011-4DBB-AFF7-23BAF9109E09}">
      <dgm:prSet custT="1"/>
      <dgm:spPr/>
      <dgm:t>
        <a:bodyPr/>
        <a:lstStyle/>
        <a:p>
          <a:r>
            <a:rPr lang="en-US" sz="39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SUMMARY</a:t>
          </a:r>
        </a:p>
      </dgm:t>
    </dgm:pt>
    <dgm:pt modelId="{10693872-A69C-4E57-B8A2-FFD1B878EB76}" type="parTrans" cxnId="{9836F6B3-34E0-4694-BF80-32106E9967A4}">
      <dgm:prSet/>
      <dgm:spPr/>
      <dgm:t>
        <a:bodyPr/>
        <a:lstStyle/>
        <a:p>
          <a:endParaRPr lang="en-US"/>
        </a:p>
      </dgm:t>
    </dgm:pt>
    <dgm:pt modelId="{63A74D77-0645-4754-932F-11EF4CBA6072}" type="sibTrans" cxnId="{9836F6B3-34E0-4694-BF80-32106E9967A4}">
      <dgm:prSet/>
      <dgm:spPr/>
      <dgm:t>
        <a:bodyPr/>
        <a:lstStyle/>
        <a:p>
          <a:endParaRPr lang="en-US"/>
        </a:p>
      </dgm:t>
    </dgm:pt>
    <dgm:pt modelId="{C84F0B21-34F9-4653-9B63-B47B39476192}">
      <dgm:prSet/>
      <dgm:spPr/>
      <dgm:t>
        <a:bodyPr/>
        <a:lstStyle/>
        <a:p>
          <a:r>
            <a:rPr lang="en-GB" dirty="0"/>
            <a:t>Support a due diligence process for joint civil nuclear and marine stakeholders to deliver FOAK FNPPs and TNPPs </a:t>
          </a:r>
          <a:endParaRPr lang="en-US" dirty="0"/>
        </a:p>
      </dgm:t>
    </dgm:pt>
    <dgm:pt modelId="{492A6D76-00F0-4AE1-8E1A-6E1F09A42BD0}" type="parTrans" cxnId="{CD389A81-B1FA-4D30-9BA8-A991DE4775B9}">
      <dgm:prSet/>
      <dgm:spPr/>
      <dgm:t>
        <a:bodyPr/>
        <a:lstStyle/>
        <a:p>
          <a:endParaRPr lang="en-GB"/>
        </a:p>
      </dgm:t>
    </dgm:pt>
    <dgm:pt modelId="{B9FE037D-BA3B-42AF-818E-ED1613B717F9}" type="sibTrans" cxnId="{CD389A81-B1FA-4D30-9BA8-A991DE4775B9}">
      <dgm:prSet/>
      <dgm:spPr/>
      <dgm:t>
        <a:bodyPr/>
        <a:lstStyle/>
        <a:p>
          <a:endParaRPr lang="en-GB"/>
        </a:p>
      </dgm:t>
    </dgm:pt>
    <dgm:pt modelId="{6BB5ACA2-78DB-442E-8D03-C811F27EEB1C}" type="pres">
      <dgm:prSet presAssocID="{8CDB9BD4-9D3B-44C7-BC45-02907F37CAD0}" presName="vert0" presStyleCnt="0">
        <dgm:presLayoutVars>
          <dgm:dir/>
          <dgm:animOne val="branch"/>
          <dgm:animLvl val="lvl"/>
        </dgm:presLayoutVars>
      </dgm:prSet>
      <dgm:spPr/>
    </dgm:pt>
    <dgm:pt modelId="{DA798E51-4922-4862-95A5-49C055D39EE8}" type="pres">
      <dgm:prSet presAssocID="{6C3B5234-A011-4DBB-AFF7-23BAF9109E09}" presName="thickLine" presStyleLbl="alignNode1" presStyleIdx="0" presStyleCnt="2"/>
      <dgm:spPr/>
    </dgm:pt>
    <dgm:pt modelId="{3D566ED1-37FD-4E5B-B585-C0058143750C}" type="pres">
      <dgm:prSet presAssocID="{6C3B5234-A011-4DBB-AFF7-23BAF9109E09}" presName="horz1" presStyleCnt="0"/>
      <dgm:spPr/>
    </dgm:pt>
    <dgm:pt modelId="{CEDB0DEE-65B0-4820-BFE0-9F46950AFA39}" type="pres">
      <dgm:prSet presAssocID="{6C3B5234-A011-4DBB-AFF7-23BAF9109E09}" presName="tx1" presStyleLbl="revTx" presStyleIdx="0" presStyleCnt="2"/>
      <dgm:spPr/>
    </dgm:pt>
    <dgm:pt modelId="{E23C7029-CFF7-497B-8EA0-58B86623FEE7}" type="pres">
      <dgm:prSet presAssocID="{6C3B5234-A011-4DBB-AFF7-23BAF9109E09}" presName="vert1" presStyleCnt="0"/>
      <dgm:spPr/>
    </dgm:pt>
    <dgm:pt modelId="{AAC66B5D-2D04-4A83-9098-36537C194D9F}" type="pres">
      <dgm:prSet presAssocID="{C84F0B21-34F9-4653-9B63-B47B39476192}" presName="thickLine" presStyleLbl="alignNode1" presStyleIdx="1" presStyleCnt="2"/>
      <dgm:spPr/>
    </dgm:pt>
    <dgm:pt modelId="{3544D45B-F358-4403-BCDA-AB88A79AE95F}" type="pres">
      <dgm:prSet presAssocID="{C84F0B21-34F9-4653-9B63-B47B39476192}" presName="horz1" presStyleCnt="0"/>
      <dgm:spPr/>
    </dgm:pt>
    <dgm:pt modelId="{D1EF9D8E-8F35-4AFD-8008-5DA79C78CA2D}" type="pres">
      <dgm:prSet presAssocID="{C84F0B21-34F9-4653-9B63-B47B39476192}" presName="tx1" presStyleLbl="revTx" presStyleIdx="1" presStyleCnt="2"/>
      <dgm:spPr/>
    </dgm:pt>
    <dgm:pt modelId="{8E28642B-5031-4C9A-B241-967171B92B2D}" type="pres">
      <dgm:prSet presAssocID="{C84F0B21-34F9-4653-9B63-B47B39476192}" presName="vert1" presStyleCnt="0"/>
      <dgm:spPr/>
    </dgm:pt>
  </dgm:ptLst>
  <dgm:cxnLst>
    <dgm:cxn modelId="{CD389A81-B1FA-4D30-9BA8-A991DE4775B9}" srcId="{8CDB9BD4-9D3B-44C7-BC45-02907F37CAD0}" destId="{C84F0B21-34F9-4653-9B63-B47B39476192}" srcOrd="1" destOrd="0" parTransId="{492A6D76-00F0-4AE1-8E1A-6E1F09A42BD0}" sibTransId="{B9FE037D-BA3B-42AF-818E-ED1613B717F9}"/>
    <dgm:cxn modelId="{4F02CF84-C35E-47EE-9629-792F503F9DC8}" type="presOf" srcId="{6C3B5234-A011-4DBB-AFF7-23BAF9109E09}" destId="{CEDB0DEE-65B0-4820-BFE0-9F46950AFA39}" srcOrd="0" destOrd="0" presId="urn:microsoft.com/office/officeart/2008/layout/LinedList"/>
    <dgm:cxn modelId="{13DD5099-ACAF-40B1-B496-D91C337570CE}" type="presOf" srcId="{8CDB9BD4-9D3B-44C7-BC45-02907F37CAD0}" destId="{6BB5ACA2-78DB-442E-8D03-C811F27EEB1C}" srcOrd="0" destOrd="0" presId="urn:microsoft.com/office/officeart/2008/layout/LinedList"/>
    <dgm:cxn modelId="{341079AD-BF6A-4AED-9769-1D2B46045B15}" type="presOf" srcId="{C84F0B21-34F9-4653-9B63-B47B39476192}" destId="{D1EF9D8E-8F35-4AFD-8008-5DA79C78CA2D}" srcOrd="0" destOrd="0" presId="urn:microsoft.com/office/officeart/2008/layout/LinedList"/>
    <dgm:cxn modelId="{9836F6B3-34E0-4694-BF80-32106E9967A4}" srcId="{8CDB9BD4-9D3B-44C7-BC45-02907F37CAD0}" destId="{6C3B5234-A011-4DBB-AFF7-23BAF9109E09}" srcOrd="0" destOrd="0" parTransId="{10693872-A69C-4E57-B8A2-FFD1B878EB76}" sibTransId="{63A74D77-0645-4754-932F-11EF4CBA6072}"/>
    <dgm:cxn modelId="{5287B3D4-4768-403D-8FC2-7E4D6B57F1CA}" type="presParOf" srcId="{6BB5ACA2-78DB-442E-8D03-C811F27EEB1C}" destId="{DA798E51-4922-4862-95A5-49C055D39EE8}" srcOrd="0" destOrd="0" presId="urn:microsoft.com/office/officeart/2008/layout/LinedList"/>
    <dgm:cxn modelId="{185694F0-780F-4E68-AC9C-917E6B6AA633}" type="presParOf" srcId="{6BB5ACA2-78DB-442E-8D03-C811F27EEB1C}" destId="{3D566ED1-37FD-4E5B-B585-C0058143750C}" srcOrd="1" destOrd="0" presId="urn:microsoft.com/office/officeart/2008/layout/LinedList"/>
    <dgm:cxn modelId="{FA88B803-F925-4668-B2AD-F76FE408EA6D}" type="presParOf" srcId="{3D566ED1-37FD-4E5B-B585-C0058143750C}" destId="{CEDB0DEE-65B0-4820-BFE0-9F46950AFA39}" srcOrd="0" destOrd="0" presId="urn:microsoft.com/office/officeart/2008/layout/LinedList"/>
    <dgm:cxn modelId="{B92A9FD5-C7C7-445E-8C46-A58574FBB17F}" type="presParOf" srcId="{3D566ED1-37FD-4E5B-B585-C0058143750C}" destId="{E23C7029-CFF7-497B-8EA0-58B86623FEE7}" srcOrd="1" destOrd="0" presId="urn:microsoft.com/office/officeart/2008/layout/LinedList"/>
    <dgm:cxn modelId="{BD7477AF-AA02-405D-AA31-41CC231E25A7}" type="presParOf" srcId="{6BB5ACA2-78DB-442E-8D03-C811F27EEB1C}" destId="{AAC66B5D-2D04-4A83-9098-36537C194D9F}" srcOrd="2" destOrd="0" presId="urn:microsoft.com/office/officeart/2008/layout/LinedList"/>
    <dgm:cxn modelId="{35B717E2-690C-4BB5-9DCE-EE5951A49004}" type="presParOf" srcId="{6BB5ACA2-78DB-442E-8D03-C811F27EEB1C}" destId="{3544D45B-F358-4403-BCDA-AB88A79AE95F}" srcOrd="3" destOrd="0" presId="urn:microsoft.com/office/officeart/2008/layout/LinedList"/>
    <dgm:cxn modelId="{77AF4035-5619-4287-9F1C-EEA7C10A7F1D}" type="presParOf" srcId="{3544D45B-F358-4403-BCDA-AB88A79AE95F}" destId="{D1EF9D8E-8F35-4AFD-8008-5DA79C78CA2D}" srcOrd="0" destOrd="0" presId="urn:microsoft.com/office/officeart/2008/layout/LinedList"/>
    <dgm:cxn modelId="{883F388A-8ECF-4B60-BBCD-413743705CBA}" type="presParOf" srcId="{3544D45B-F358-4403-BCDA-AB88A79AE95F}" destId="{8E28642B-5031-4C9A-B241-967171B92B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E51-4922-4862-95A5-49C055D39EE8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B0DEE-65B0-4820-BFE0-9F46950AFA39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 dirty="0"/>
            <a:t>Risk-Based Technology Qualification</a:t>
          </a:r>
          <a:endParaRPr lang="en-US" sz="4300" kern="1200" dirty="0"/>
        </a:p>
      </dsp:txBody>
      <dsp:txXfrm>
        <a:off x="0" y="0"/>
        <a:ext cx="5181600" cy="2175669"/>
      </dsp:txXfrm>
    </dsp:sp>
    <dsp:sp modelId="{389ACC68-0557-497C-B11E-0022D9B035FA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12C82-7764-4697-9DCB-DAD119B95A27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 dirty="0"/>
            <a:t>FNPPs and TNPPs</a:t>
          </a:r>
          <a:endParaRPr lang="en-US" sz="4300" kern="1200" dirty="0"/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E51-4922-4862-95A5-49C055D39EE8}">
      <dsp:nvSpPr>
        <dsp:cNvPr id="0" name=""/>
        <dsp:cNvSpPr/>
      </dsp:nvSpPr>
      <dsp:spPr>
        <a:xfrm>
          <a:off x="0" y="2538"/>
          <a:ext cx="601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B0DEE-65B0-4820-BFE0-9F46950AFA39}">
      <dsp:nvSpPr>
        <dsp:cNvPr id="0" name=""/>
        <dsp:cNvSpPr/>
      </dsp:nvSpPr>
      <dsp:spPr>
        <a:xfrm>
          <a:off x="0" y="2538"/>
          <a:ext cx="6019800" cy="1487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i="0" kern="1200" dirty="0"/>
            <a:t>Scope and Technology Description</a:t>
          </a:r>
          <a:endParaRPr lang="en-US" sz="4100" kern="1200" dirty="0"/>
        </a:p>
      </dsp:txBody>
      <dsp:txXfrm>
        <a:off x="0" y="2538"/>
        <a:ext cx="6019800" cy="1487273"/>
      </dsp:txXfrm>
    </dsp:sp>
    <dsp:sp modelId="{389ACC68-0557-497C-B11E-0022D9B035FA}">
      <dsp:nvSpPr>
        <dsp:cNvPr id="0" name=""/>
        <dsp:cNvSpPr/>
      </dsp:nvSpPr>
      <dsp:spPr>
        <a:xfrm>
          <a:off x="0" y="1489812"/>
          <a:ext cx="6019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12C82-7764-4697-9DCB-DAD119B95A27}">
      <dsp:nvSpPr>
        <dsp:cNvPr id="0" name=""/>
        <dsp:cNvSpPr/>
      </dsp:nvSpPr>
      <dsp:spPr>
        <a:xfrm>
          <a:off x="0" y="1489812"/>
          <a:ext cx="6013921" cy="285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Focusing on the interface between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</a:t>
          </a:r>
          <a:r>
            <a:rPr lang="en-US" sz="2800" i="1" kern="1200" dirty="0"/>
            <a:t>clearly, this is nuclear technology</a:t>
          </a:r>
          <a:r>
            <a:rPr lang="en-US" sz="2800" kern="1200" dirty="0"/>
            <a:t>”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and</a:t>
          </a:r>
          <a:r>
            <a:rPr lang="en-US" sz="2800" kern="1200" dirty="0"/>
            <a:t>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</a:t>
          </a:r>
          <a:r>
            <a:rPr lang="en-US" sz="2800" i="1" kern="1200" dirty="0"/>
            <a:t>clearly, this is marine technology</a:t>
          </a:r>
          <a:r>
            <a:rPr lang="en-US" sz="2800" kern="1200" dirty="0"/>
            <a:t>”</a:t>
          </a:r>
        </a:p>
      </dsp:txBody>
      <dsp:txXfrm>
        <a:off x="0" y="1489812"/>
        <a:ext cx="6013921" cy="2858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E51-4922-4862-95A5-49C055D39EE8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B0DEE-65B0-4820-BFE0-9F46950AFA39}">
      <dsp:nvSpPr>
        <dsp:cNvPr id="0" name=""/>
        <dsp:cNvSpPr/>
      </dsp:nvSpPr>
      <dsp:spPr>
        <a:xfrm>
          <a:off x="0" y="0"/>
          <a:ext cx="5181600" cy="127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i="0" kern="1200" dirty="0"/>
            <a:t>Maturity Assessment</a:t>
          </a:r>
          <a:endParaRPr lang="en-US" sz="4300" kern="1200" dirty="0"/>
        </a:p>
      </dsp:txBody>
      <dsp:txXfrm>
        <a:off x="0" y="0"/>
        <a:ext cx="5181600" cy="1278844"/>
      </dsp:txXfrm>
    </dsp:sp>
    <dsp:sp modelId="{389ACC68-0557-497C-B11E-0022D9B035FA}">
      <dsp:nvSpPr>
        <dsp:cNvPr id="0" name=""/>
        <dsp:cNvSpPr/>
      </dsp:nvSpPr>
      <dsp:spPr>
        <a:xfrm>
          <a:off x="0" y="127884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12C82-7764-4697-9DCB-DAD119B95A27}">
      <dsp:nvSpPr>
        <dsp:cNvPr id="0" name=""/>
        <dsp:cNvSpPr/>
      </dsp:nvSpPr>
      <dsp:spPr>
        <a:xfrm>
          <a:off x="0" y="1278844"/>
          <a:ext cx="5181600" cy="127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Linked to TRL but not the same</a:t>
          </a:r>
        </a:p>
      </dsp:txBody>
      <dsp:txXfrm>
        <a:off x="0" y="1278844"/>
        <a:ext cx="5181600" cy="1278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E51-4922-4862-95A5-49C055D39EE8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B0DEE-65B0-4820-BFE0-9F46950AFA39}">
      <dsp:nvSpPr>
        <dsp:cNvPr id="0" name=""/>
        <dsp:cNvSpPr/>
      </dsp:nvSpPr>
      <dsp:spPr>
        <a:xfrm>
          <a:off x="0" y="0"/>
          <a:ext cx="5181600" cy="127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i="0" kern="1200" dirty="0"/>
            <a:t>Risk Assessment</a:t>
          </a:r>
          <a:endParaRPr lang="en-US" sz="5500" kern="1200" dirty="0"/>
        </a:p>
      </dsp:txBody>
      <dsp:txXfrm>
        <a:off x="0" y="0"/>
        <a:ext cx="5181600" cy="1278844"/>
      </dsp:txXfrm>
    </dsp:sp>
    <dsp:sp modelId="{389ACC68-0557-497C-B11E-0022D9B035FA}">
      <dsp:nvSpPr>
        <dsp:cNvPr id="0" name=""/>
        <dsp:cNvSpPr/>
      </dsp:nvSpPr>
      <dsp:spPr>
        <a:xfrm>
          <a:off x="0" y="127884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12C82-7764-4697-9DCB-DAD119B95A27}">
      <dsp:nvSpPr>
        <dsp:cNvPr id="0" name=""/>
        <dsp:cNvSpPr/>
      </dsp:nvSpPr>
      <dsp:spPr>
        <a:xfrm>
          <a:off x="0" y="1278844"/>
          <a:ext cx="5181600" cy="127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Criticality Ranking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</a:t>
          </a:r>
          <a:r>
            <a:rPr lang="en-US" sz="2800" kern="1200" dirty="0" err="1"/>
            <a:t>PoF</a:t>
          </a:r>
          <a:r>
            <a:rPr lang="en-US" sz="2800" kern="1200" dirty="0"/>
            <a:t> ; Severity)</a:t>
          </a:r>
        </a:p>
      </dsp:txBody>
      <dsp:txXfrm>
        <a:off x="0" y="1278844"/>
        <a:ext cx="5181600" cy="1278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E51-4922-4862-95A5-49C055D39EE8}">
      <dsp:nvSpPr>
        <dsp:cNvPr id="0" name=""/>
        <dsp:cNvSpPr/>
      </dsp:nvSpPr>
      <dsp:spPr>
        <a:xfrm>
          <a:off x="0" y="1248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B0DEE-65B0-4820-BFE0-9F46950AFA39}">
      <dsp:nvSpPr>
        <dsp:cNvPr id="0" name=""/>
        <dsp:cNvSpPr/>
      </dsp:nvSpPr>
      <dsp:spPr>
        <a:xfrm>
          <a:off x="0" y="1248"/>
          <a:ext cx="5181600" cy="85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0" kern="1200" dirty="0"/>
            <a:t>Qualification Plan</a:t>
          </a:r>
          <a:endParaRPr lang="en-US" sz="3900" kern="1200" dirty="0"/>
        </a:p>
      </dsp:txBody>
      <dsp:txXfrm>
        <a:off x="0" y="1248"/>
        <a:ext cx="5181600" cy="851730"/>
      </dsp:txXfrm>
    </dsp:sp>
    <dsp:sp modelId="{389ACC68-0557-497C-B11E-0022D9B035FA}">
      <dsp:nvSpPr>
        <dsp:cNvPr id="0" name=""/>
        <dsp:cNvSpPr/>
      </dsp:nvSpPr>
      <dsp:spPr>
        <a:xfrm>
          <a:off x="0" y="85297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112C82-7764-4697-9DCB-DAD119B95A27}">
      <dsp:nvSpPr>
        <dsp:cNvPr id="0" name=""/>
        <dsp:cNvSpPr/>
      </dsp:nvSpPr>
      <dsp:spPr>
        <a:xfrm>
          <a:off x="0" y="852979"/>
          <a:ext cx="5181600" cy="85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Evidence that risks are addressed</a:t>
          </a:r>
        </a:p>
      </dsp:txBody>
      <dsp:txXfrm>
        <a:off x="0" y="852979"/>
        <a:ext cx="5181600" cy="851730"/>
      </dsp:txXfrm>
    </dsp:sp>
    <dsp:sp modelId="{4315C0FA-1D0C-47DA-AEDC-AD1573B125C1}">
      <dsp:nvSpPr>
        <dsp:cNvPr id="0" name=""/>
        <dsp:cNvSpPr/>
      </dsp:nvSpPr>
      <dsp:spPr>
        <a:xfrm>
          <a:off x="0" y="170470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B62960-B9BF-415B-BC79-72BA470D6FC9}">
      <dsp:nvSpPr>
        <dsp:cNvPr id="0" name=""/>
        <dsp:cNvSpPr/>
      </dsp:nvSpPr>
      <dsp:spPr>
        <a:xfrm>
          <a:off x="0" y="1704709"/>
          <a:ext cx="5181600" cy="851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Using Criticality Ranking as basis</a:t>
          </a:r>
        </a:p>
      </dsp:txBody>
      <dsp:txXfrm>
        <a:off x="0" y="1704709"/>
        <a:ext cx="5181600" cy="851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98E51-4922-4862-95A5-49C055D39EE8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DB0DEE-65B0-4820-BFE0-9F46950AFA39}">
      <dsp:nvSpPr>
        <dsp:cNvPr id="0" name=""/>
        <dsp:cNvSpPr/>
      </dsp:nvSpPr>
      <dsp:spPr>
        <a:xfrm>
          <a:off x="0" y="0"/>
          <a:ext cx="5181600" cy="127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SUMMARY</a:t>
          </a:r>
        </a:p>
      </dsp:txBody>
      <dsp:txXfrm>
        <a:off x="0" y="0"/>
        <a:ext cx="5181600" cy="1278844"/>
      </dsp:txXfrm>
    </dsp:sp>
    <dsp:sp modelId="{AAC66B5D-2D04-4A83-9098-36537C194D9F}">
      <dsp:nvSpPr>
        <dsp:cNvPr id="0" name=""/>
        <dsp:cNvSpPr/>
      </dsp:nvSpPr>
      <dsp:spPr>
        <a:xfrm>
          <a:off x="0" y="127884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EF9D8E-8F35-4AFD-8008-5DA79C78CA2D}">
      <dsp:nvSpPr>
        <dsp:cNvPr id="0" name=""/>
        <dsp:cNvSpPr/>
      </dsp:nvSpPr>
      <dsp:spPr>
        <a:xfrm>
          <a:off x="0" y="1278844"/>
          <a:ext cx="5181600" cy="127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Support a due diligence process for joint civil nuclear and marine stakeholders to deliver FOAK FNPPs and TNPPs </a:t>
          </a:r>
          <a:endParaRPr lang="en-US" sz="2400" kern="1200" dirty="0"/>
        </a:p>
      </dsp:txBody>
      <dsp:txXfrm>
        <a:off x="0" y="1278844"/>
        <a:ext cx="5181600" cy="1278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109E-D4F9-4DB8-AF2E-84BFC718FF40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01707-B8A3-40DE-8243-69750A6CFA2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94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ED6D-FA58-43A3-94FD-31F8A0482567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C24F-77D8-4E6A-A945-749D6CAB2BDD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C826-88C0-4E68-914F-744BF55E91C9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5AFD-9C1D-4086-B7E3-B0D47FFE3329}" type="datetime1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9A783-741F-4C5D-BFCD-1C4B8E6F5637}" type="datetime1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320723-2489-397D-B67A-0C0F94F2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2CA2-2472-4AD2-8D74-7A9EBF894331}" type="datetime1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A10E-6372-4469-A22B-953468094499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3070-48F2-463C-99CB-96E34C2EC533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44DC-B69B-4683-8809-19565C875E25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58B5-E948-4FF3-939B-3FFA621BBCD6}" type="datetime1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0F8EE-B50D-4FFB-9E33-AD49B3FDCE5D}" type="datetime1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162-F661-4F41-97C9-1AFDD6C088F2}" type="datetime1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AA77-87B2-4A47-BEC4-50A62BFAEEDF}" type="datetime1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0D6AA8-230B-664C-8374-387BBF3E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BD201-10D1-4783-8CC1-64B598FB7F32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1514-7F92-4055-A847-3AD25295AB8D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B8978-E401-43AF-B3CD-B06BC13A9B2E}" type="datetime1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86216F-4D73-35E4-FBCE-3B1F9CD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3811D0-9594-4DB5-A4AA-7A4A397618D5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 dirty="0"/>
          </a:p>
        </p:txBody>
      </p:sp>
      <p:graphicFrame>
        <p:nvGraphicFramePr>
          <p:cNvPr id="16" name="Title 1">
            <a:extLst>
              <a:ext uri="{FF2B5EF4-FFF2-40B4-BE49-F238E27FC236}">
                <a16:creationId xmlns:a16="http://schemas.microsoft.com/office/drawing/2014/main" id="{24631D89-C502-76BE-CDEC-63A3424C6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872163"/>
              </p:ext>
            </p:extLst>
          </p:nvPr>
        </p:nvGraphicFramePr>
        <p:xfrm>
          <a:off x="6172200" y="1825625"/>
          <a:ext cx="5181600" cy="25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0B0C5521-EED4-2D02-9680-7CAC3186F87C}"/>
              </a:ext>
            </a:extLst>
          </p:cNvPr>
          <p:cNvSpPr txBox="1"/>
          <p:nvPr/>
        </p:nvSpPr>
        <p:spPr>
          <a:xfrm>
            <a:off x="10438119" y="4080442"/>
            <a:ext cx="1653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/>
              <a:t>PoF</a:t>
            </a:r>
            <a:r>
              <a:rPr lang="fr-FR" sz="1100" dirty="0"/>
              <a:t>: </a:t>
            </a:r>
            <a:r>
              <a:rPr lang="fr-FR" sz="1100" dirty="0" err="1"/>
              <a:t>Probability</a:t>
            </a:r>
            <a:r>
              <a:rPr lang="fr-FR" sz="1100" dirty="0"/>
              <a:t> of Failure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2231383-471E-A8FE-028F-84E99BB4545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7" y="1825626"/>
            <a:ext cx="3385432" cy="1342162"/>
          </a:xfrm>
          <a:prstGeom prst="rect">
            <a:avLst/>
          </a:prstGeom>
        </p:spPr>
      </p:pic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7F3D8A1-3FBE-F330-6E2B-7F321349A3DB}"/>
              </a:ext>
            </a:extLst>
          </p:cNvPr>
          <p:cNvSpPr/>
          <p:nvPr/>
        </p:nvSpPr>
        <p:spPr>
          <a:xfrm>
            <a:off x="2671532" y="2477890"/>
            <a:ext cx="1677773" cy="699022"/>
          </a:xfrm>
          <a:custGeom>
            <a:avLst/>
            <a:gdLst>
              <a:gd name="connsiteX0" fmla="*/ 49876 w 2277687"/>
              <a:gd name="connsiteY0" fmla="*/ 922713 h 931026"/>
              <a:gd name="connsiteX1" fmla="*/ 49876 w 2277687"/>
              <a:gd name="connsiteY1" fmla="*/ 282633 h 931026"/>
              <a:gd name="connsiteX2" fmla="*/ 1138843 w 2277687"/>
              <a:gd name="connsiteY2" fmla="*/ 282633 h 931026"/>
              <a:gd name="connsiteX3" fmla="*/ 1138843 w 2277687"/>
              <a:gd name="connsiteY3" fmla="*/ 0 h 931026"/>
              <a:gd name="connsiteX4" fmla="*/ 2277687 w 2277687"/>
              <a:gd name="connsiteY4" fmla="*/ 0 h 931026"/>
              <a:gd name="connsiteX5" fmla="*/ 2277687 w 2277687"/>
              <a:gd name="connsiteY5" fmla="*/ 931026 h 931026"/>
              <a:gd name="connsiteX6" fmla="*/ 0 w 2277687"/>
              <a:gd name="connsiteY6" fmla="*/ 931026 h 931026"/>
              <a:gd name="connsiteX0" fmla="*/ 0 w 2227811"/>
              <a:gd name="connsiteY0" fmla="*/ 922713 h 931026"/>
              <a:gd name="connsiteX1" fmla="*/ 0 w 2227811"/>
              <a:gd name="connsiteY1" fmla="*/ 282633 h 931026"/>
              <a:gd name="connsiteX2" fmla="*/ 1088967 w 2227811"/>
              <a:gd name="connsiteY2" fmla="*/ 282633 h 931026"/>
              <a:gd name="connsiteX3" fmla="*/ 1088967 w 2227811"/>
              <a:gd name="connsiteY3" fmla="*/ 0 h 931026"/>
              <a:gd name="connsiteX4" fmla="*/ 2227811 w 2227811"/>
              <a:gd name="connsiteY4" fmla="*/ 0 h 931026"/>
              <a:gd name="connsiteX5" fmla="*/ 2227811 w 2227811"/>
              <a:gd name="connsiteY5" fmla="*/ 931026 h 931026"/>
              <a:gd name="connsiteX6" fmla="*/ 24939 w 2227811"/>
              <a:gd name="connsiteY6" fmla="*/ 931026 h 931026"/>
              <a:gd name="connsiteX0" fmla="*/ 6811 w 2234622"/>
              <a:gd name="connsiteY0" fmla="*/ 922713 h 931026"/>
              <a:gd name="connsiteX1" fmla="*/ 6811 w 2234622"/>
              <a:gd name="connsiteY1" fmla="*/ 282633 h 931026"/>
              <a:gd name="connsiteX2" fmla="*/ 1095778 w 2234622"/>
              <a:gd name="connsiteY2" fmla="*/ 282633 h 931026"/>
              <a:gd name="connsiteX3" fmla="*/ 1095778 w 2234622"/>
              <a:gd name="connsiteY3" fmla="*/ 0 h 931026"/>
              <a:gd name="connsiteX4" fmla="*/ 2234622 w 2234622"/>
              <a:gd name="connsiteY4" fmla="*/ 0 h 931026"/>
              <a:gd name="connsiteX5" fmla="*/ 2234622 w 2234622"/>
              <a:gd name="connsiteY5" fmla="*/ 931026 h 931026"/>
              <a:gd name="connsiteX6" fmla="*/ 0 w 2234622"/>
              <a:gd name="connsiteY6" fmla="*/ 924676 h 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4622" h="931026">
                <a:moveTo>
                  <a:pt x="6811" y="922713"/>
                </a:moveTo>
                <a:lnTo>
                  <a:pt x="6811" y="282633"/>
                </a:lnTo>
                <a:lnTo>
                  <a:pt x="1095778" y="282633"/>
                </a:lnTo>
                <a:lnTo>
                  <a:pt x="1095778" y="0"/>
                </a:lnTo>
                <a:lnTo>
                  <a:pt x="2234622" y="0"/>
                </a:lnTo>
                <a:lnTo>
                  <a:pt x="2234622" y="931026"/>
                </a:lnTo>
                <a:lnTo>
                  <a:pt x="0" y="92467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3A210D68-CC36-AECC-019E-350E91CF3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9170" y="3404739"/>
            <a:ext cx="3507971" cy="4153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600" b="1" dirty="0"/>
              <a:t>Focusing on Maturity Ranking &gt; 1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D68C91-4253-886D-F743-002606FF27C3}"/>
              </a:ext>
            </a:extLst>
          </p:cNvPr>
          <p:cNvCxnSpPr/>
          <p:nvPr/>
        </p:nvCxnSpPr>
        <p:spPr>
          <a:xfrm>
            <a:off x="3510418" y="3176912"/>
            <a:ext cx="0" cy="299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>
            <a:extLst>
              <a:ext uri="{FF2B5EF4-FFF2-40B4-BE49-F238E27FC236}">
                <a16:creationId xmlns:a16="http://schemas.microsoft.com/office/drawing/2014/main" id="{38BA2148-7D7C-77F9-0C1B-A4E283807736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07063" y="4211247"/>
            <a:ext cx="2837932" cy="2145103"/>
          </a:xfrm>
          <a:prstGeom prst="rect">
            <a:avLst/>
          </a:prstGeom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A7A33899-5CB2-4EEC-5754-318A8562E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66319"/>
              </p:ext>
            </p:extLst>
          </p:nvPr>
        </p:nvGraphicFramePr>
        <p:xfrm>
          <a:off x="3757353" y="4289067"/>
          <a:ext cx="5843847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112">
                  <a:extLst>
                    <a:ext uri="{9D8B030D-6E8A-4147-A177-3AD203B41FA5}">
                      <a16:colId xmlns:a16="http://schemas.microsoft.com/office/drawing/2014/main" val="3781967425"/>
                    </a:ext>
                  </a:extLst>
                </a:gridCol>
                <a:gridCol w="233219">
                  <a:extLst>
                    <a:ext uri="{9D8B030D-6E8A-4147-A177-3AD203B41FA5}">
                      <a16:colId xmlns:a16="http://schemas.microsoft.com/office/drawing/2014/main" val="2069139622"/>
                    </a:ext>
                  </a:extLst>
                </a:gridCol>
                <a:gridCol w="2884516">
                  <a:extLst>
                    <a:ext uri="{9D8B030D-6E8A-4147-A177-3AD203B41FA5}">
                      <a16:colId xmlns:a16="http://schemas.microsoft.com/office/drawing/2014/main" val="277658272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failure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ranging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err="1"/>
                        <a:t>Extremely</a:t>
                      </a:r>
                      <a:r>
                        <a:rPr lang="fr-FR" sz="1200" i="1" dirty="0"/>
                        <a:t> improbable, not </a:t>
                      </a:r>
                      <a:r>
                        <a:rPr lang="fr-FR" sz="1200" i="1" dirty="0" err="1"/>
                        <a:t>expected</a:t>
                      </a:r>
                      <a:r>
                        <a:rPr lang="fr-FR" sz="1200" i="1" dirty="0"/>
                        <a:t> in design life</a:t>
                      </a:r>
                      <a:endParaRPr lang="en-GB" sz="1200" i="1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to</a:t>
                      </a:r>
                      <a:endParaRPr lang="en-GB" sz="12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Extremely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probable,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several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occurrences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during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design life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1010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CE2BE7B-F292-760A-4F2D-84EC2F567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37907"/>
              </p:ext>
            </p:extLst>
          </p:nvPr>
        </p:nvGraphicFramePr>
        <p:xfrm>
          <a:off x="3510418" y="5287628"/>
          <a:ext cx="674993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687">
                  <a:extLst>
                    <a:ext uri="{9D8B030D-6E8A-4147-A177-3AD203B41FA5}">
                      <a16:colId xmlns:a16="http://schemas.microsoft.com/office/drawing/2014/main" val="3781967425"/>
                    </a:ext>
                  </a:extLst>
                </a:gridCol>
                <a:gridCol w="384064">
                  <a:extLst>
                    <a:ext uri="{9D8B030D-6E8A-4147-A177-3AD203B41FA5}">
                      <a16:colId xmlns:a16="http://schemas.microsoft.com/office/drawing/2014/main" val="2069139622"/>
                    </a:ext>
                  </a:extLst>
                </a:gridCol>
                <a:gridCol w="3466183">
                  <a:extLst>
                    <a:ext uri="{9D8B030D-6E8A-4147-A177-3AD203B41FA5}">
                      <a16:colId xmlns:a16="http://schemas.microsoft.com/office/drawing/2014/main" val="277658272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Severity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failure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ranging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/>
                        <a:t>No personnel </a:t>
                      </a:r>
                      <a:r>
                        <a:rPr lang="fr-FR" sz="1200" i="1" dirty="0" err="1"/>
                        <a:t>injured</a:t>
                      </a:r>
                      <a:r>
                        <a:rPr lang="fr-FR" sz="1200" i="1" dirty="0"/>
                        <a:t>, </a:t>
                      </a:r>
                    </a:p>
                    <a:p>
                      <a:pPr algn="ctr"/>
                      <a:r>
                        <a:rPr lang="fr-FR" sz="1200" i="1" dirty="0"/>
                        <a:t>Minor </a:t>
                      </a:r>
                      <a:r>
                        <a:rPr lang="fr-FR" sz="1200" i="1" dirty="0" err="1"/>
                        <a:t>environment</a:t>
                      </a:r>
                      <a:r>
                        <a:rPr lang="fr-FR" sz="1200" i="1" dirty="0"/>
                        <a:t> impact, </a:t>
                      </a:r>
                    </a:p>
                    <a:p>
                      <a:pPr algn="ctr"/>
                      <a:r>
                        <a:rPr lang="fr-FR" sz="1200" i="1" dirty="0"/>
                        <a:t>Minor production impact</a:t>
                      </a:r>
                      <a:endParaRPr lang="en-GB" sz="1200" i="1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to</a:t>
                      </a:r>
                      <a:endParaRPr lang="en-GB" sz="12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Multiple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fatalities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/permanent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disabling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Major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environment</a:t>
                      </a:r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 impact,</a:t>
                      </a:r>
                    </a:p>
                    <a:p>
                      <a:pPr algn="ctr"/>
                      <a:r>
                        <a:rPr lang="fr-FR" sz="1200" i="1" dirty="0">
                          <a:solidFill>
                            <a:schemeClr val="bg1"/>
                          </a:solidFill>
                        </a:rPr>
                        <a:t>Total permanent production </a:t>
                      </a:r>
                      <a:r>
                        <a:rPr lang="fr-FR" sz="1200" i="1" dirty="0" err="1">
                          <a:solidFill>
                            <a:schemeClr val="bg1"/>
                          </a:solidFill>
                        </a:rPr>
                        <a:t>loss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10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45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160D4E-B12E-B3C1-8ED3-7ECDAFEA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897" y="1825624"/>
            <a:ext cx="5466303" cy="38818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Describe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Qualification activities &amp; give acceptance criteria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RACI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Surveillance and inspection requirements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May refer to 3</a:t>
            </a:r>
            <a:r>
              <a:rPr lang="en-GB" sz="1800" b="1" baseline="30000" dirty="0"/>
              <a:t>rd</a:t>
            </a:r>
            <a:r>
              <a:rPr lang="en-GB" sz="1800" b="1" dirty="0"/>
              <a:t> party Certification activities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Nature of Qualification Activities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Engineering analysis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Destructive Testing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Manufacturing Tests; FAT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Visual Inspection &amp; Monitoring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QA/QC audits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Execution Tracking &amp; Reporting</a:t>
            </a:r>
          </a:p>
          <a:p>
            <a:pPr marL="1428750" lvl="2" indent="-51435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endParaRPr lang="en-GB" sz="1000" b="1" dirty="0"/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1EEC5F-63C8-3FD8-6710-B69E0D8E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3" name="Title 1">
            <a:extLst>
              <a:ext uri="{FF2B5EF4-FFF2-40B4-BE49-F238E27FC236}">
                <a16:creationId xmlns:a16="http://schemas.microsoft.com/office/drawing/2014/main" id="{C75555B7-E52A-9CB0-3433-428D688BE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768025"/>
              </p:ext>
            </p:extLst>
          </p:nvPr>
        </p:nvGraphicFramePr>
        <p:xfrm>
          <a:off x="6172200" y="1825625"/>
          <a:ext cx="5181600" cy="25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EF12586-0169-27BB-E922-020400DEDFB2}"/>
              </a:ext>
            </a:extLst>
          </p:cNvPr>
          <p:cNvSpPr txBox="1"/>
          <p:nvPr/>
        </p:nvSpPr>
        <p:spPr>
          <a:xfrm>
            <a:off x="8435005" y="5845358"/>
            <a:ext cx="32303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RACI: </a:t>
            </a:r>
            <a:r>
              <a:rPr lang="fr-FR" sz="1100" dirty="0" err="1"/>
              <a:t>Responsible</a:t>
            </a:r>
            <a:r>
              <a:rPr lang="fr-FR" sz="1100" dirty="0"/>
              <a:t>, </a:t>
            </a:r>
            <a:r>
              <a:rPr lang="fr-FR" sz="1100" dirty="0" err="1"/>
              <a:t>Accountable</a:t>
            </a:r>
            <a:r>
              <a:rPr lang="fr-FR" sz="1100" dirty="0"/>
              <a:t>, </a:t>
            </a:r>
            <a:r>
              <a:rPr lang="fr-FR" sz="1100" dirty="0" err="1"/>
              <a:t>Consulted</a:t>
            </a:r>
            <a:r>
              <a:rPr lang="fr-FR" sz="1100" dirty="0"/>
              <a:t>, </a:t>
            </a:r>
            <a:r>
              <a:rPr lang="fr-FR" sz="1100" dirty="0" err="1"/>
              <a:t>Informed</a:t>
            </a:r>
            <a:endParaRPr lang="fr-FR" sz="1100" dirty="0"/>
          </a:p>
          <a:p>
            <a:r>
              <a:rPr lang="fr-FR" sz="1100" dirty="0"/>
              <a:t>FAT: </a:t>
            </a:r>
            <a:r>
              <a:rPr lang="fr-FR" sz="1100" dirty="0" err="1"/>
              <a:t>Factory</a:t>
            </a:r>
            <a:r>
              <a:rPr lang="fr-FR" sz="1100" dirty="0"/>
              <a:t> Acceptance Test</a:t>
            </a:r>
          </a:p>
          <a:p>
            <a:r>
              <a:rPr lang="fr-FR" sz="1100" dirty="0"/>
              <a:t>QA/QC: </a:t>
            </a:r>
            <a:r>
              <a:rPr lang="fr-FR" sz="1100" dirty="0" err="1"/>
              <a:t>Quality</a:t>
            </a:r>
            <a:r>
              <a:rPr lang="fr-FR" sz="1100" dirty="0"/>
              <a:t> Assurance &amp; </a:t>
            </a:r>
            <a:r>
              <a:rPr lang="fr-FR" sz="1100" dirty="0" err="1"/>
              <a:t>Quality</a:t>
            </a:r>
            <a:r>
              <a:rPr lang="fr-FR" sz="1100" dirty="0"/>
              <a:t> Control</a:t>
            </a:r>
          </a:p>
        </p:txBody>
      </p:sp>
    </p:spTree>
    <p:extLst>
      <p:ext uri="{BB962C8B-B14F-4D97-AF65-F5344CB8AC3E}">
        <p14:creationId xmlns:p14="http://schemas.microsoft.com/office/powerpoint/2010/main" val="696454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1EEC5F-63C8-3FD8-6710-B69E0D8E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3" name="Title 1">
            <a:extLst>
              <a:ext uri="{FF2B5EF4-FFF2-40B4-BE49-F238E27FC236}">
                <a16:creationId xmlns:a16="http://schemas.microsoft.com/office/drawing/2014/main" id="{C75555B7-E52A-9CB0-3433-428D688BE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479857"/>
              </p:ext>
            </p:extLst>
          </p:nvPr>
        </p:nvGraphicFramePr>
        <p:xfrm>
          <a:off x="6172200" y="1825625"/>
          <a:ext cx="5181600" cy="25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DE3E2E7-22A1-A6EE-6E0E-E55097A7D2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537"/>
            <a:ext cx="6110968" cy="47723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AF77CB3-21BE-B31E-08A6-B0F268F52531}"/>
              </a:ext>
            </a:extLst>
          </p:cNvPr>
          <p:cNvSpPr txBox="1"/>
          <p:nvPr/>
        </p:nvSpPr>
        <p:spPr>
          <a:xfrm>
            <a:off x="10321994" y="6036550"/>
            <a:ext cx="13484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FOAK: First of a Kind</a:t>
            </a:r>
          </a:p>
        </p:txBody>
      </p:sp>
    </p:spTree>
    <p:extLst>
      <p:ext uri="{BB962C8B-B14F-4D97-AF65-F5344CB8AC3E}">
        <p14:creationId xmlns:p14="http://schemas.microsoft.com/office/powerpoint/2010/main" val="131612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02D8C4A-320B-355B-E2D5-C00E3FDE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</a:t>
            </a:r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7A1690-FDD1-230A-42B3-D478C3D2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/>
              <a:t>Paper 107</a:t>
            </a:r>
          </a:p>
          <a:p>
            <a:pPr algn="l"/>
            <a:r>
              <a:rPr lang="fr-FR" dirty="0"/>
              <a:t>Jose ESTEVE OTEGUI</a:t>
            </a:r>
          </a:p>
          <a:p>
            <a:pPr algn="l"/>
            <a:r>
              <a:rPr lang="fr-FR" dirty="0"/>
              <a:t>Bureau Veritas Marine &amp; Offshore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FC7C0D-26F2-E399-8A28-9C261996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4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RISK-BASED TECHNOLOGY QUALIFICATION </a:t>
            </a:r>
            <a:r>
              <a:rPr lang="en-GB" dirty="0"/>
              <a:t>MARINIZATION OF SMRS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/>
              <a:t>Paper 107</a:t>
            </a:r>
          </a:p>
          <a:p>
            <a:pPr algn="l"/>
            <a:r>
              <a:rPr lang="fr-FR" dirty="0"/>
              <a:t>Jose ESTEVE OTEGUI</a:t>
            </a:r>
          </a:p>
          <a:p>
            <a:pPr algn="l"/>
            <a:r>
              <a:rPr lang="fr-FR" dirty="0"/>
              <a:t>Bureau Veritas Marine &amp; Offshore</a:t>
            </a:r>
            <a:endParaRPr lang="en-GB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53A642-95E5-930F-4460-9F6CDFC7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Qualification in the Gas Value Chain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FE9959-848E-F1E2-6AC7-522B3E766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/>
          <a:stretch/>
        </p:blipFill>
        <p:spPr>
          <a:xfrm>
            <a:off x="6991004" y="1659180"/>
            <a:ext cx="5084617" cy="2696689"/>
          </a:xfrm>
          <a:prstGeom prst="rect">
            <a:avLst/>
          </a:prstGeom>
        </p:spPr>
      </p:pic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2FD43473-0105-F2B9-0ABF-69B8EFADF455}"/>
              </a:ext>
            </a:extLst>
          </p:cNvPr>
          <p:cNvSpPr txBox="1">
            <a:spLocks/>
          </p:cNvSpPr>
          <p:nvPr/>
        </p:nvSpPr>
        <p:spPr>
          <a:xfrm>
            <a:off x="838200" y="1591056"/>
            <a:ext cx="6069676" cy="4585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decades</a:t>
            </a:r>
            <a:r>
              <a:rPr lang="fr-FR" dirty="0"/>
              <a:t> </a:t>
            </a:r>
            <a:r>
              <a:rPr lang="fr-FR" dirty="0" err="1"/>
              <a:t>ago</a:t>
            </a:r>
            <a:r>
              <a:rPr lang="fr-FR" dirty="0"/>
              <a:t> :</a:t>
            </a:r>
            <a:endParaRPr lang="en-GB" dirty="0"/>
          </a:p>
          <a:p>
            <a:pPr lvl="1"/>
            <a:r>
              <a:rPr lang="en-GB" dirty="0"/>
              <a:t>The LNG Carrier loads from a Liquefaction terminal </a:t>
            </a:r>
            <a:r>
              <a:rPr lang="en-GB" dirty="0">
                <a:solidFill>
                  <a:srgbClr val="FF0000"/>
                </a:solidFill>
              </a:rPr>
              <a:t>(A)</a:t>
            </a:r>
          </a:p>
          <a:p>
            <a:pPr lvl="1"/>
            <a:r>
              <a:rPr lang="en-GB" dirty="0"/>
              <a:t>The LNG Carrier offloads at an import terminal for regasification and redistribution to grid </a:t>
            </a:r>
            <a:r>
              <a:rPr lang="en-GB" dirty="0">
                <a:solidFill>
                  <a:srgbClr val="FF0000"/>
                </a:solidFill>
              </a:rPr>
              <a:t>(B) </a:t>
            </a:r>
            <a:r>
              <a:rPr lang="en-GB" sz="1400" dirty="0"/>
              <a:t>(in a different country)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Gas </a:t>
            </a:r>
            <a:r>
              <a:rPr lang="fr-FR" dirty="0" err="1"/>
              <a:t>fields</a:t>
            </a:r>
            <a:r>
              <a:rPr lang="fr-FR" dirty="0"/>
              <a:t> offshore sent the </a:t>
            </a:r>
            <a:r>
              <a:rPr lang="fr-FR" dirty="0" err="1"/>
              <a:t>feedgas</a:t>
            </a:r>
            <a:r>
              <a:rPr lang="fr-FR" dirty="0"/>
              <a:t> to </a:t>
            </a:r>
            <a:r>
              <a:rPr lang="fr-FR" dirty="0" err="1"/>
              <a:t>liquefaction</a:t>
            </a:r>
            <a:r>
              <a:rPr lang="fr-FR" dirty="0"/>
              <a:t> </a:t>
            </a:r>
            <a:r>
              <a:rPr lang="fr-FR" dirty="0" err="1"/>
              <a:t>terminals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subsea</a:t>
            </a:r>
            <a:r>
              <a:rPr lang="fr-FR" dirty="0"/>
              <a:t> pipelines</a:t>
            </a:r>
            <a:endParaRPr lang="en-GB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2B64D-C43E-1BE8-7672-DC1557EA7802}"/>
              </a:ext>
            </a:extLst>
          </p:cNvPr>
          <p:cNvSpPr txBox="1"/>
          <p:nvPr/>
        </p:nvSpPr>
        <p:spPr>
          <a:xfrm>
            <a:off x="9399617" y="3884009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D31E67-8811-C9B4-BF14-D94911F49D7D}"/>
              </a:ext>
            </a:extLst>
          </p:cNvPr>
          <p:cNvSpPr txBox="1"/>
          <p:nvPr/>
        </p:nvSpPr>
        <p:spPr>
          <a:xfrm>
            <a:off x="7778635" y="3007524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5111A5-BE80-190F-30B0-F6A61A02AA62}"/>
              </a:ext>
            </a:extLst>
          </p:cNvPr>
          <p:cNvSpPr txBox="1"/>
          <p:nvPr/>
        </p:nvSpPr>
        <p:spPr>
          <a:xfrm>
            <a:off x="9937820" y="6410179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LNG: </a:t>
            </a:r>
            <a:r>
              <a:rPr lang="fr-FR" sz="1100" dirty="0" err="1"/>
              <a:t>Liquefied</a:t>
            </a:r>
            <a:r>
              <a:rPr lang="fr-FR" sz="1100" dirty="0"/>
              <a:t> Natural Gas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240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Qualification in the Gas Value Chain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FE9959-848E-F1E2-6AC7-522B3E766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0975" y="2793076"/>
            <a:ext cx="2718262" cy="3635696"/>
          </a:xfrm>
          <a:prstGeom prst="rect">
            <a:avLst/>
          </a:prstGeom>
        </p:spPr>
      </p:pic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43D8E2C5-C4C7-7A53-0EF2-3A5A25A28735}"/>
              </a:ext>
            </a:extLst>
          </p:cNvPr>
          <p:cNvSpPr txBox="1">
            <a:spLocks/>
          </p:cNvSpPr>
          <p:nvPr/>
        </p:nvSpPr>
        <p:spPr>
          <a:xfrm>
            <a:off x="6096000" y="1886988"/>
            <a:ext cx="6069676" cy="4616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But the </a:t>
            </a:r>
            <a:r>
              <a:rPr lang="fr-FR" dirty="0" err="1"/>
              <a:t>industry</a:t>
            </a:r>
            <a:r>
              <a:rPr lang="fr-FR" dirty="0"/>
              <a:t> </a:t>
            </a:r>
            <a:r>
              <a:rPr lang="fr-FR" dirty="0" err="1"/>
              <a:t>asked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, </a:t>
            </a:r>
            <a:r>
              <a:rPr lang="fr-FR" dirty="0" err="1"/>
              <a:t>what</a:t>
            </a:r>
            <a:r>
              <a:rPr lang="fr-FR" dirty="0"/>
              <a:t> if </a:t>
            </a:r>
            <a:r>
              <a:rPr lang="fr-FR" dirty="0" err="1"/>
              <a:t>we</a:t>
            </a:r>
            <a:r>
              <a:rPr lang="fr-FR" dirty="0"/>
              <a:t> :</a:t>
            </a:r>
            <a:endParaRPr lang="en-GB" dirty="0"/>
          </a:p>
          <a:p>
            <a:pPr lvl="1"/>
            <a:r>
              <a:rPr lang="en-GB" dirty="0"/>
              <a:t>Send the liquefaction terminal right where the gas fields are </a:t>
            </a:r>
            <a:r>
              <a:rPr lang="en-GB" dirty="0">
                <a:solidFill>
                  <a:srgbClr val="FF0000"/>
                </a:solidFill>
              </a:rPr>
              <a:t>(D)</a:t>
            </a:r>
            <a:r>
              <a:rPr lang="en-GB" dirty="0"/>
              <a:t>, even if at hundreds or a thousand meters depth ?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Have the LNG Carrier load directly from the offshore floating terminal? </a:t>
            </a:r>
            <a:r>
              <a:rPr lang="en-GB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6D6F9E-53F5-2579-5C16-D06380F3C37D}"/>
              </a:ext>
            </a:extLst>
          </p:cNvPr>
          <p:cNvSpPr txBox="1"/>
          <p:nvPr/>
        </p:nvSpPr>
        <p:spPr>
          <a:xfrm>
            <a:off x="5392883" y="3664229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DE2844-D6A3-FF31-9654-0AD2985EFA11}"/>
              </a:ext>
            </a:extLst>
          </p:cNvPr>
          <p:cNvSpPr txBox="1"/>
          <p:nvPr/>
        </p:nvSpPr>
        <p:spPr>
          <a:xfrm>
            <a:off x="4167103" y="3429000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0ECD041-03AF-3D17-B42B-03281FDB2808}"/>
              </a:ext>
            </a:extLst>
          </p:cNvPr>
          <p:cNvSpPr txBox="1"/>
          <p:nvPr/>
        </p:nvSpPr>
        <p:spPr>
          <a:xfrm>
            <a:off x="3933308" y="5814753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92AEDCC3-B6EB-EF5A-4CF3-FCE7ED35098D}"/>
              </a:ext>
            </a:extLst>
          </p:cNvPr>
          <p:cNvSpPr txBox="1">
            <a:spLocks/>
          </p:cNvSpPr>
          <p:nvPr/>
        </p:nvSpPr>
        <p:spPr>
          <a:xfrm>
            <a:off x="6209609" y="4258004"/>
            <a:ext cx="5586152" cy="24703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dirty="0">
                <a:solidFill>
                  <a:srgbClr val="0070C0"/>
                </a:solidFill>
              </a:rPr>
              <a:t>This was achieved through </a:t>
            </a:r>
            <a:r>
              <a:rPr lang="en-GB" b="1" dirty="0">
                <a:solidFill>
                  <a:srgbClr val="0070C0"/>
                </a:solidFill>
              </a:rPr>
              <a:t>Technology Qualification</a:t>
            </a:r>
            <a:r>
              <a:rPr lang="en-GB" dirty="0">
                <a:solidFill>
                  <a:srgbClr val="0070C0"/>
                </a:solidFill>
              </a:rPr>
              <a:t>, using </a:t>
            </a:r>
            <a:r>
              <a:rPr lang="en-GB" b="1" dirty="0">
                <a:solidFill>
                  <a:srgbClr val="0070C0"/>
                </a:solidFill>
              </a:rPr>
              <a:t>risk assessments </a:t>
            </a:r>
            <a:r>
              <a:rPr lang="en-GB" dirty="0">
                <a:solidFill>
                  <a:srgbClr val="0070C0"/>
                </a:solidFill>
              </a:rPr>
              <a:t>for components never used before or used in a very different environment.</a:t>
            </a:r>
          </a:p>
          <a:p>
            <a:pPr marL="457200" lvl="1" indent="0">
              <a:buNone/>
            </a:pPr>
            <a:r>
              <a:rPr lang="en-GB" dirty="0"/>
              <a:t>FLNGs </a:t>
            </a:r>
            <a:r>
              <a:rPr lang="en-GB" dirty="0">
                <a:solidFill>
                  <a:srgbClr val="FF0000"/>
                </a:solidFill>
              </a:rPr>
              <a:t>(C) </a:t>
            </a:r>
            <a:r>
              <a:rPr lang="en-GB" dirty="0"/>
              <a:t>started to appear and operate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A04CDC5-463C-698E-18A9-5C13763AF1F4}"/>
              </a:ext>
            </a:extLst>
          </p:cNvPr>
          <p:cNvSpPr txBox="1"/>
          <p:nvPr/>
        </p:nvSpPr>
        <p:spPr>
          <a:xfrm>
            <a:off x="9700927" y="6485374"/>
            <a:ext cx="2279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FLNG: </a:t>
            </a:r>
            <a:r>
              <a:rPr lang="fr-FR" sz="1100" dirty="0" err="1"/>
              <a:t>Floating</a:t>
            </a:r>
            <a:r>
              <a:rPr lang="fr-FR" sz="1100" dirty="0"/>
              <a:t> </a:t>
            </a:r>
            <a:r>
              <a:rPr lang="fr-FR" sz="1100" dirty="0" err="1"/>
              <a:t>Liquefied</a:t>
            </a:r>
            <a:r>
              <a:rPr lang="fr-FR" sz="1100" dirty="0"/>
              <a:t> Natural Gas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Qualification in the Gas Value Chain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1FE9959-848E-F1E2-6AC7-522B3E766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3640974" y="1659180"/>
            <a:ext cx="8434647" cy="476959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C5EF9D-0C76-E5B7-E67D-5EC5607653CD}"/>
              </a:ext>
            </a:extLst>
          </p:cNvPr>
          <p:cNvSpPr txBox="1"/>
          <p:nvPr/>
        </p:nvSpPr>
        <p:spPr>
          <a:xfrm>
            <a:off x="9399617" y="3884009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(B)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1C54B0-890C-B9E9-5590-04EBC252500A}"/>
              </a:ext>
            </a:extLst>
          </p:cNvPr>
          <p:cNvSpPr txBox="1"/>
          <p:nvPr/>
        </p:nvSpPr>
        <p:spPr>
          <a:xfrm>
            <a:off x="7778635" y="3007524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5A7667-F541-1424-64A5-FF503C943032}"/>
              </a:ext>
            </a:extLst>
          </p:cNvPr>
          <p:cNvSpPr txBox="1"/>
          <p:nvPr/>
        </p:nvSpPr>
        <p:spPr>
          <a:xfrm>
            <a:off x="5862205" y="3543772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(A)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1BA203-7ED2-18E2-9005-777E9A774266}"/>
              </a:ext>
            </a:extLst>
          </p:cNvPr>
          <p:cNvSpPr txBox="1"/>
          <p:nvPr/>
        </p:nvSpPr>
        <p:spPr>
          <a:xfrm>
            <a:off x="4284000" y="3254647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(C)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B23C47-71E6-9CA0-BBFE-047B25415861}"/>
              </a:ext>
            </a:extLst>
          </p:cNvPr>
          <p:cNvSpPr txBox="1"/>
          <p:nvPr/>
        </p:nvSpPr>
        <p:spPr>
          <a:xfrm>
            <a:off x="9430444" y="5579806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56E2B2-6C25-596A-CA1A-E6138DB6406E}"/>
              </a:ext>
            </a:extLst>
          </p:cNvPr>
          <p:cNvSpPr txBox="1"/>
          <p:nvPr/>
        </p:nvSpPr>
        <p:spPr>
          <a:xfrm>
            <a:off x="6031318" y="2733101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(F)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6CEFCB-D3C1-6FF6-E6E7-B369DAA4AE0E}"/>
              </a:ext>
            </a:extLst>
          </p:cNvPr>
          <p:cNvSpPr txBox="1"/>
          <p:nvPr/>
        </p:nvSpPr>
        <p:spPr>
          <a:xfrm>
            <a:off x="5173958" y="1663659"/>
            <a:ext cx="291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Freestyle Script" panose="030804020302050B0404" pitchFamily="66" charset="0"/>
              </a:rPr>
              <a:t>These</a:t>
            </a:r>
            <a:r>
              <a:rPr lang="fr-FR" dirty="0">
                <a:latin typeface="Freestyle Script" panose="030804020302050B0404" pitchFamily="66" charset="0"/>
              </a:rPr>
              <a:t> are </a:t>
            </a:r>
            <a:r>
              <a:rPr lang="fr-FR" dirty="0" err="1">
                <a:latin typeface="Freestyle Script" panose="030804020302050B0404" pitchFamily="66" charset="0"/>
              </a:rPr>
              <a:t>arctic</a:t>
            </a:r>
            <a:r>
              <a:rPr lang="fr-FR" dirty="0">
                <a:latin typeface="Freestyle Script" panose="030804020302050B0404" pitchFamily="66" charset="0"/>
              </a:rPr>
              <a:t>-capable LNG Carriers</a:t>
            </a:r>
            <a:endParaRPr lang="en-GB" dirty="0">
              <a:latin typeface="Freestyle Script" panose="030804020302050B0404" pitchFamily="66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6EB5B8D-0C6E-B343-11C3-3321FECEF8F9}"/>
              </a:ext>
            </a:extLst>
          </p:cNvPr>
          <p:cNvSpPr/>
          <p:nvPr/>
        </p:nvSpPr>
        <p:spPr>
          <a:xfrm>
            <a:off x="5011860" y="1853738"/>
            <a:ext cx="250096" cy="681644"/>
          </a:xfrm>
          <a:custGeom>
            <a:avLst/>
            <a:gdLst>
              <a:gd name="connsiteX0" fmla="*/ 250096 w 250096"/>
              <a:gd name="connsiteY0" fmla="*/ 0 h 681644"/>
              <a:gd name="connsiteX1" fmla="*/ 117093 w 250096"/>
              <a:gd name="connsiteY1" fmla="*/ 124691 h 681644"/>
              <a:gd name="connsiteX2" fmla="*/ 17340 w 250096"/>
              <a:gd name="connsiteY2" fmla="*/ 415637 h 681644"/>
              <a:gd name="connsiteX3" fmla="*/ 715 w 250096"/>
              <a:gd name="connsiteY3" fmla="*/ 681644 h 68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096" h="681644">
                <a:moveTo>
                  <a:pt x="250096" y="0"/>
                </a:moveTo>
                <a:cubicBezTo>
                  <a:pt x="202991" y="27709"/>
                  <a:pt x="155886" y="55418"/>
                  <a:pt x="117093" y="124691"/>
                </a:cubicBezTo>
                <a:cubicBezTo>
                  <a:pt x="78300" y="193964"/>
                  <a:pt x="36736" y="322812"/>
                  <a:pt x="17340" y="415637"/>
                </a:cubicBezTo>
                <a:cubicBezTo>
                  <a:pt x="-2056" y="508462"/>
                  <a:pt x="-671" y="595053"/>
                  <a:pt x="715" y="68164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71FB21-B4CA-6734-F6F0-66A0B33CDDD0}"/>
              </a:ext>
            </a:extLst>
          </p:cNvPr>
          <p:cNvSpPr txBox="1"/>
          <p:nvPr/>
        </p:nvSpPr>
        <p:spPr>
          <a:xfrm>
            <a:off x="3933308" y="5814753"/>
            <a:ext cx="4675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(D)</a:t>
            </a:r>
          </a:p>
        </p:txBody>
      </p:sp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D95CDE30-F5A3-3AEF-4E1D-E28217D1ACB3}"/>
              </a:ext>
            </a:extLst>
          </p:cNvPr>
          <p:cNvSpPr txBox="1">
            <a:spLocks/>
          </p:cNvSpPr>
          <p:nvPr/>
        </p:nvSpPr>
        <p:spPr>
          <a:xfrm>
            <a:off x="85898" y="3940233"/>
            <a:ext cx="6069676" cy="280479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:</a:t>
            </a:r>
            <a:endParaRPr lang="en-GB" dirty="0"/>
          </a:p>
          <a:p>
            <a:pPr lvl="1"/>
            <a:r>
              <a:rPr lang="en-GB" dirty="0"/>
              <a:t>There are 8 FLNG projects worldwide</a:t>
            </a:r>
          </a:p>
          <a:p>
            <a:pPr lvl="1"/>
            <a:r>
              <a:rPr lang="en-GB" dirty="0"/>
              <a:t>There are 50+ FSRU units operating</a:t>
            </a:r>
          </a:p>
          <a:p>
            <a:pPr lvl="1"/>
            <a:r>
              <a:rPr lang="en-GB" dirty="0"/>
              <a:t>LNG is transferred as a fuel to other vessel types (bunkering) </a:t>
            </a:r>
            <a:r>
              <a:rPr lang="en-GB" dirty="0">
                <a:solidFill>
                  <a:srgbClr val="FF0000"/>
                </a:solidFill>
              </a:rPr>
              <a:t>(E)</a:t>
            </a:r>
          </a:p>
          <a:p>
            <a:pPr lvl="1"/>
            <a:r>
              <a:rPr lang="en-GB" dirty="0"/>
              <a:t>Floating Gas-powered barges are being fed by FSRUs </a:t>
            </a:r>
            <a:r>
              <a:rPr lang="en-GB" dirty="0">
                <a:solidFill>
                  <a:srgbClr val="FF0000"/>
                </a:solidFill>
              </a:rPr>
              <a:t>(F)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A903D6-B8A4-4A86-67DD-E288F2352C42}"/>
              </a:ext>
            </a:extLst>
          </p:cNvPr>
          <p:cNvSpPr txBox="1"/>
          <p:nvPr/>
        </p:nvSpPr>
        <p:spPr>
          <a:xfrm>
            <a:off x="9499275" y="6483416"/>
            <a:ext cx="2576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FSRU: </a:t>
            </a:r>
            <a:r>
              <a:rPr lang="fr-FR" sz="1100" dirty="0" err="1"/>
              <a:t>Floating</a:t>
            </a:r>
            <a:r>
              <a:rPr lang="fr-FR" sz="1100" dirty="0"/>
              <a:t> Storage </a:t>
            </a:r>
            <a:r>
              <a:rPr lang="fr-FR" sz="1100" dirty="0" err="1"/>
              <a:t>Regasification</a:t>
            </a:r>
            <a:r>
              <a:rPr lang="fr-FR" sz="1100" dirty="0"/>
              <a:t> Unit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2248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1">
            <a:extLst>
              <a:ext uri="{FF2B5EF4-FFF2-40B4-BE49-F238E27FC236}">
                <a16:creationId xmlns:a16="http://schemas.microsoft.com/office/drawing/2014/main" id="{D95CDE30-F5A3-3AEF-4E1D-E28217D1ACB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lvl="1">
              <a:spcBef>
                <a:spcPts val="1000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Technology maturity vs deployed application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environment, new combination of components to deliver a function, new components,…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failure modes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associated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Demonstration that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mitigation and control means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in place through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qualification activities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Identification of most applicable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existing codes &amp; standards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 conclusion of their absence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Confirm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concept / Confirm presence of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shows-stoppers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86216F-4D73-35E4-FBCE-3B1F9CD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3811D0-9594-4DB5-A4AA-7A4A397618D5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 dirty="0"/>
          </a:p>
        </p:txBody>
      </p:sp>
      <p:graphicFrame>
        <p:nvGraphicFramePr>
          <p:cNvPr id="16" name="Title 1">
            <a:extLst>
              <a:ext uri="{FF2B5EF4-FFF2-40B4-BE49-F238E27FC236}">
                <a16:creationId xmlns:a16="http://schemas.microsoft.com/office/drawing/2014/main" id="{24631D89-C502-76BE-CDEC-63A3424C6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355240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81414DC3-0BA8-23BD-2759-020223A4A03A}"/>
              </a:ext>
            </a:extLst>
          </p:cNvPr>
          <p:cNvSpPr txBox="1"/>
          <p:nvPr/>
        </p:nvSpPr>
        <p:spPr>
          <a:xfrm>
            <a:off x="9542984" y="6051213"/>
            <a:ext cx="2560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FNPP: </a:t>
            </a:r>
            <a:r>
              <a:rPr lang="fr-FR" sz="1100" dirty="0" err="1"/>
              <a:t>Floating</a:t>
            </a:r>
            <a:r>
              <a:rPr lang="fr-FR" sz="1100" dirty="0"/>
              <a:t> </a:t>
            </a:r>
            <a:r>
              <a:rPr lang="fr-FR" sz="1100" dirty="0" err="1"/>
              <a:t>Nuclear</a:t>
            </a:r>
            <a:r>
              <a:rPr lang="fr-FR" sz="1100" dirty="0"/>
              <a:t> Power Plant</a:t>
            </a:r>
          </a:p>
          <a:p>
            <a:r>
              <a:rPr lang="fr-FR" sz="1100" dirty="0"/>
              <a:t>TNPP: Transportable </a:t>
            </a:r>
            <a:r>
              <a:rPr lang="fr-FR" sz="1100" dirty="0" err="1"/>
              <a:t>Nuclear</a:t>
            </a:r>
            <a:r>
              <a:rPr lang="fr-FR" sz="1100" dirty="0"/>
              <a:t> Power Plant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143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86216F-4D73-35E4-FBCE-3B1F9CD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3811D0-9594-4DB5-A4AA-7A4A397618D5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graphicFrame>
        <p:nvGraphicFramePr>
          <p:cNvPr id="16" name="Title 1">
            <a:extLst>
              <a:ext uri="{FF2B5EF4-FFF2-40B4-BE49-F238E27FC236}">
                <a16:creationId xmlns:a16="http://schemas.microsoft.com/office/drawing/2014/main" id="{24631D89-C502-76BE-CDEC-63A3424C6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600311"/>
              </p:ext>
            </p:extLst>
          </p:nvPr>
        </p:nvGraphicFramePr>
        <p:xfrm>
          <a:off x="6019800" y="1825624"/>
          <a:ext cx="6019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3C4ED5-1881-444F-5CE0-2D13983A1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897" y="1825624"/>
            <a:ext cx="5313903" cy="40627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Technology Qualification Battery Limits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Introduction to the Technology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Purpose of the Facility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Expected environmental and Operational Conditions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Minimum Design Life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Technology Description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Functional Breakdown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Physical Breakdown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Acceptance Criteria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Life-Cycle Phases</a:t>
            </a:r>
            <a:endParaRPr lang="en-GB" sz="1000" dirty="0"/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32166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160D4E-B12E-B3C1-8ED3-7ECDAFEA8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897" y="1825624"/>
            <a:ext cx="5313903" cy="38818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Principal Functions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Energy Production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Electricity Production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Energy and/or Electricity Distribution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Others?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Auxiliary or Secondary Functions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essential for the completion of principal functions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Constraint Functions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400" dirty="0"/>
              <a:t>made necessary by the conditions to which it is exposed to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Nuclear-related Constraint Functions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Radiation Containment Barrier(s) 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Nuclear Safety Barriers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Security Barriers</a:t>
            </a:r>
          </a:p>
          <a:p>
            <a:pPr marL="1428750" lvl="2" indent="-51435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endParaRPr lang="en-GB" sz="1000" b="1" dirty="0"/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1EEC5F-63C8-3FD8-6710-B69E0D8E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7E8133A-090A-BBEB-B2F2-3BD8F1F1A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40222"/>
              </p:ext>
            </p:extLst>
          </p:nvPr>
        </p:nvGraphicFramePr>
        <p:xfrm>
          <a:off x="6172202" y="2243666"/>
          <a:ext cx="5693230" cy="230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615">
                  <a:extLst>
                    <a:ext uri="{9D8B030D-6E8A-4147-A177-3AD203B41FA5}">
                      <a16:colId xmlns:a16="http://schemas.microsoft.com/office/drawing/2014/main" val="1645690903"/>
                    </a:ext>
                  </a:extLst>
                </a:gridCol>
                <a:gridCol w="2846615">
                  <a:extLst>
                    <a:ext uri="{9D8B030D-6E8A-4147-A177-3AD203B41FA5}">
                      <a16:colId xmlns:a16="http://schemas.microsoft.com/office/drawing/2014/main" val="2704831383"/>
                    </a:ext>
                  </a:extLst>
                </a:gridCol>
              </a:tblGrid>
              <a:tr h="7166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3600" dirty="0" err="1">
                          <a:solidFill>
                            <a:schemeClr val="tx1"/>
                          </a:solidFill>
                        </a:rPr>
                        <a:t>Functional</a:t>
                      </a:r>
                      <a:r>
                        <a:rPr lang="fr-FR" sz="3600" dirty="0">
                          <a:solidFill>
                            <a:schemeClr val="tx1"/>
                          </a:solidFill>
                        </a:rPr>
                        <a:t> Breakdown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771183"/>
                  </a:ext>
                </a:extLst>
              </a:tr>
              <a:tr h="1306865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Physical Breakdown</a:t>
                      </a:r>
                    </a:p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Linking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systems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and components to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functions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provide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Acceptance </a:t>
                      </a:r>
                      <a:r>
                        <a:rPr lang="fr-FR" sz="2800" b="1" dirty="0" err="1">
                          <a:solidFill>
                            <a:schemeClr val="tx1"/>
                          </a:solidFill>
                        </a:rPr>
                        <a:t>Criteria</a:t>
                      </a:r>
                      <a:endParaRPr lang="fr-FR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Either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through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codes &amp; standards or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project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specific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on the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functions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defined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98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0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586216F-4D73-35E4-FBCE-3B1F9CD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73811D0-9594-4DB5-A4AA-7A4A397618D5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 dirty="0"/>
          </a:p>
        </p:txBody>
      </p:sp>
      <p:graphicFrame>
        <p:nvGraphicFramePr>
          <p:cNvPr id="16" name="Title 1">
            <a:extLst>
              <a:ext uri="{FF2B5EF4-FFF2-40B4-BE49-F238E27FC236}">
                <a16:creationId xmlns:a16="http://schemas.microsoft.com/office/drawing/2014/main" id="{24631D89-C502-76BE-CDEC-63A3424C6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097603"/>
              </p:ext>
            </p:extLst>
          </p:nvPr>
        </p:nvGraphicFramePr>
        <p:xfrm>
          <a:off x="6172200" y="1825625"/>
          <a:ext cx="5181600" cy="25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3C4ED5-1881-444F-5CE0-2D13983A1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897" y="1825624"/>
            <a:ext cx="5313903" cy="281287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Materials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not used for the conditions and/or functions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800" b="1" dirty="0"/>
              <a:t>Components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Not  used for the functions being considered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Not used in a system/configuration proposed.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Used in different operational/environmental conditions.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For which the codes or acceptance criteria being considered have not been applied before.</a:t>
            </a:r>
          </a:p>
          <a:p>
            <a:pPr marL="971550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0C5521-EED4-2D02-9680-7CAC3186F87C}"/>
              </a:ext>
            </a:extLst>
          </p:cNvPr>
          <p:cNvSpPr txBox="1"/>
          <p:nvPr/>
        </p:nvSpPr>
        <p:spPr>
          <a:xfrm>
            <a:off x="9789727" y="6094740"/>
            <a:ext cx="19319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TRL: Technical </a:t>
            </a:r>
            <a:r>
              <a:rPr lang="fr-FR" sz="1100" dirty="0" err="1"/>
              <a:t>Readiness</a:t>
            </a:r>
            <a:r>
              <a:rPr lang="fr-FR" sz="1100" dirty="0"/>
              <a:t> </a:t>
            </a:r>
            <a:r>
              <a:rPr lang="fr-FR" sz="1100" dirty="0" err="1"/>
              <a:t>Level</a:t>
            </a:r>
            <a:endParaRPr lang="fr-FR" sz="1100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82231383-471E-A8FE-028F-84E99BB4545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7" y="4568727"/>
            <a:ext cx="4509050" cy="17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5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750</Words>
  <Application>Microsoft Office PowerPoint</Application>
  <PresentationFormat>Grand écran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Freestyle Script</vt:lpstr>
      <vt:lpstr>Office Theme</vt:lpstr>
      <vt:lpstr>1_Office Theme</vt:lpstr>
      <vt:lpstr>2_Office Theme</vt:lpstr>
      <vt:lpstr>Présentation PowerPoint</vt:lpstr>
      <vt:lpstr>RISK-BASED TECHNOLOGY QUALIFICATION MARINIZATION OF SMRS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Jose ESTEVE OTEGUI</cp:lastModifiedBy>
  <cp:revision>7</cp:revision>
  <dcterms:created xsi:type="dcterms:W3CDTF">2019-10-29T08:33:20Z</dcterms:created>
  <dcterms:modified xsi:type="dcterms:W3CDTF">2024-10-02T08:30:23Z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