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sldIdLst>
    <p:sldId id="256" r:id="rId7"/>
    <p:sldId id="268" r:id="rId8"/>
    <p:sldId id="258" r:id="rId9"/>
    <p:sldId id="260" r:id="rId10"/>
    <p:sldId id="261" r:id="rId11"/>
    <p:sldId id="262" r:id="rId12"/>
    <p:sldId id="263" r:id="rId13"/>
    <p:sldId id="264" r:id="rId14"/>
    <p:sldId id="265" r:id="rId15"/>
    <p:sldId id="266" r:id="rId16"/>
    <p:sldId id="267" r:id="rId17"/>
    <p:sldId id="269" r:id="rId18"/>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02EA6C-C9D4-48F6-9477-B07F5663FF2F}" v="11" dt="2024-10-07T12:24:28.8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7" autoAdjust="0"/>
    <p:restoredTop sz="94660"/>
  </p:normalViewPr>
  <p:slideViewPr>
    <p:cSldViewPr snapToGrid="0">
      <p:cViewPr varScale="1">
        <p:scale>
          <a:sx n="76" d="100"/>
          <a:sy n="76" d="100"/>
        </p:scale>
        <p:origin x="72" y="1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 DAGORN" userId="d578c043-dd6f-4fa4-b7b1-beb1bcda41d1" providerId="ADAL" clId="{A602EA6C-C9D4-48F6-9477-B07F5663FF2F}"/>
    <pc:docChg chg="undo redo custSel addSld delSld modSld modMainMaster">
      <pc:chgData name="Erik DAGORN" userId="d578c043-dd6f-4fa4-b7b1-beb1bcda41d1" providerId="ADAL" clId="{A602EA6C-C9D4-48F6-9477-B07F5663FF2F}" dt="2024-10-07T12:37:35.619" v="1536" actId="120"/>
      <pc:docMkLst>
        <pc:docMk/>
      </pc:docMkLst>
      <pc:sldChg chg="del">
        <pc:chgData name="Erik DAGORN" userId="d578c043-dd6f-4fa4-b7b1-beb1bcda41d1" providerId="ADAL" clId="{A602EA6C-C9D4-48F6-9477-B07F5663FF2F}" dt="2024-10-07T11:52:06.843" v="1365" actId="2696"/>
        <pc:sldMkLst>
          <pc:docMk/>
          <pc:sldMk cId="1449761516" sldId="257"/>
        </pc:sldMkLst>
      </pc:sldChg>
      <pc:sldChg chg="addSp delSp modSp mod">
        <pc:chgData name="Erik DAGORN" userId="d578c043-dd6f-4fa4-b7b1-beb1bcda41d1" providerId="ADAL" clId="{A602EA6C-C9D4-48F6-9477-B07F5663FF2F}" dt="2024-10-07T09:24:12.255" v="1132" actId="207"/>
        <pc:sldMkLst>
          <pc:docMk/>
          <pc:sldMk cId="1434716040" sldId="258"/>
        </pc:sldMkLst>
        <pc:spChg chg="mod">
          <ac:chgData name="Erik DAGORN" userId="d578c043-dd6f-4fa4-b7b1-beb1bcda41d1" providerId="ADAL" clId="{A602EA6C-C9D4-48F6-9477-B07F5663FF2F}" dt="2024-10-04T07:53:57.886" v="127" actId="20577"/>
          <ac:spMkLst>
            <pc:docMk/>
            <pc:sldMk cId="1434716040" sldId="258"/>
            <ac:spMk id="4" creationId="{3C0A6DAA-7930-0F5B-901C-0525BE15F612}"/>
          </ac:spMkLst>
        </pc:spChg>
        <pc:spChg chg="add mod">
          <ac:chgData name="Erik DAGORN" userId="d578c043-dd6f-4fa4-b7b1-beb1bcda41d1" providerId="ADAL" clId="{A602EA6C-C9D4-48F6-9477-B07F5663FF2F}" dt="2024-10-07T09:24:12.255" v="1132" actId="207"/>
          <ac:spMkLst>
            <pc:docMk/>
            <pc:sldMk cId="1434716040" sldId="258"/>
            <ac:spMk id="5" creationId="{6C9A04BB-6624-A566-B28E-0911F572962E}"/>
          </ac:spMkLst>
        </pc:spChg>
        <pc:spChg chg="add del">
          <ac:chgData name="Erik DAGORN" userId="d578c043-dd6f-4fa4-b7b1-beb1bcda41d1" providerId="ADAL" clId="{A602EA6C-C9D4-48F6-9477-B07F5663FF2F}" dt="2024-10-04T08:03:55.878" v="497" actId="22"/>
          <ac:spMkLst>
            <pc:docMk/>
            <pc:sldMk cId="1434716040" sldId="258"/>
            <ac:spMk id="7" creationId="{9E392681-C87F-D82D-50E4-95DD226D58C3}"/>
          </ac:spMkLst>
        </pc:spChg>
        <pc:spChg chg="add del">
          <ac:chgData name="Erik DAGORN" userId="d578c043-dd6f-4fa4-b7b1-beb1bcda41d1" providerId="ADAL" clId="{A602EA6C-C9D4-48F6-9477-B07F5663FF2F}" dt="2024-10-04T08:04:12.684" v="499" actId="22"/>
          <ac:spMkLst>
            <pc:docMk/>
            <pc:sldMk cId="1434716040" sldId="258"/>
            <ac:spMk id="9" creationId="{8F8D7475-B485-4923-F95C-BE6A1C575277}"/>
          </ac:spMkLst>
        </pc:spChg>
        <pc:spChg chg="add del">
          <ac:chgData name="Erik DAGORN" userId="d578c043-dd6f-4fa4-b7b1-beb1bcda41d1" providerId="ADAL" clId="{A602EA6C-C9D4-48F6-9477-B07F5663FF2F}" dt="2024-10-04T08:04:28.965" v="501" actId="22"/>
          <ac:spMkLst>
            <pc:docMk/>
            <pc:sldMk cId="1434716040" sldId="258"/>
            <ac:spMk id="11" creationId="{7DF37DB6-9EFE-BC8F-7007-00489CAD63DB}"/>
          </ac:spMkLst>
        </pc:spChg>
        <pc:graphicFrameChg chg="add del modGraphic">
          <ac:chgData name="Erik DAGORN" userId="d578c043-dd6f-4fa4-b7b1-beb1bcda41d1" providerId="ADAL" clId="{A602EA6C-C9D4-48F6-9477-B07F5663FF2F}" dt="2024-10-04T07:57:32.520" v="168" actId="27309"/>
          <ac:graphicFrameMkLst>
            <pc:docMk/>
            <pc:sldMk cId="1434716040" sldId="258"/>
            <ac:graphicFrameMk id="3" creationId="{3DD75334-AEBA-A724-68E5-CC4C97AE55FE}"/>
          </ac:graphicFrameMkLst>
        </pc:graphicFrameChg>
      </pc:sldChg>
      <pc:sldChg chg="addSp delSp modSp del mod modClrScheme chgLayout">
        <pc:chgData name="Erik DAGORN" userId="d578c043-dd6f-4fa4-b7b1-beb1bcda41d1" providerId="ADAL" clId="{A602EA6C-C9D4-48F6-9477-B07F5663FF2F}" dt="2024-10-04T07:57:53.606" v="175" actId="47"/>
        <pc:sldMkLst>
          <pc:docMk/>
          <pc:sldMk cId="2279447705" sldId="259"/>
        </pc:sldMkLst>
        <pc:spChg chg="del">
          <ac:chgData name="Erik DAGORN" userId="d578c043-dd6f-4fa4-b7b1-beb1bcda41d1" providerId="ADAL" clId="{A602EA6C-C9D4-48F6-9477-B07F5663FF2F}" dt="2024-10-04T07:56:59.195" v="165" actId="700"/>
          <ac:spMkLst>
            <pc:docMk/>
            <pc:sldMk cId="2279447705" sldId="259"/>
            <ac:spMk id="2" creationId="{16B15F88-B232-488E-8B7B-1F5FDD86B58A}"/>
          </ac:spMkLst>
        </pc:spChg>
        <pc:spChg chg="del mod ord">
          <ac:chgData name="Erik DAGORN" userId="d578c043-dd6f-4fa4-b7b1-beb1bcda41d1" providerId="ADAL" clId="{A602EA6C-C9D4-48F6-9477-B07F5663FF2F}" dt="2024-10-04T07:56:59.195" v="165" actId="700"/>
          <ac:spMkLst>
            <pc:docMk/>
            <pc:sldMk cId="2279447705" sldId="259"/>
            <ac:spMk id="3" creationId="{A2BD6DFC-4280-4B0F-BEF6-7300C1764B44}"/>
          </ac:spMkLst>
        </pc:spChg>
        <pc:spChg chg="add mod ord">
          <ac:chgData name="Erik DAGORN" userId="d578c043-dd6f-4fa4-b7b1-beb1bcda41d1" providerId="ADAL" clId="{A602EA6C-C9D4-48F6-9477-B07F5663FF2F}" dt="2024-10-04T07:57:42.640" v="173" actId="20577"/>
          <ac:spMkLst>
            <pc:docMk/>
            <pc:sldMk cId="2279447705" sldId="259"/>
            <ac:spMk id="4" creationId="{77C67665-8988-3CF8-0F67-F584210EDDC6}"/>
          </ac:spMkLst>
        </pc:spChg>
        <pc:spChg chg="del mod">
          <ac:chgData name="Erik DAGORN" userId="d578c043-dd6f-4fa4-b7b1-beb1bcda41d1" providerId="ADAL" clId="{A602EA6C-C9D4-48F6-9477-B07F5663FF2F}" dt="2024-10-04T07:57:10.862" v="166" actId="478"/>
          <ac:spMkLst>
            <pc:docMk/>
            <pc:sldMk cId="2279447705" sldId="259"/>
            <ac:spMk id="5" creationId="{C42CE29D-9084-F8EF-EDDC-4A27FF40EBB6}"/>
          </ac:spMkLst>
        </pc:spChg>
      </pc:sldChg>
      <pc:sldChg chg="modSp add del mod">
        <pc:chgData name="Erik DAGORN" userId="d578c043-dd6f-4fa4-b7b1-beb1bcda41d1" providerId="ADAL" clId="{A602EA6C-C9D4-48F6-9477-B07F5663FF2F}" dt="2024-10-04T08:13:38.828" v="606" actId="2696"/>
        <pc:sldMkLst>
          <pc:docMk/>
          <pc:sldMk cId="4066635508" sldId="259"/>
        </pc:sldMkLst>
        <pc:spChg chg="mod">
          <ac:chgData name="Erik DAGORN" userId="d578c043-dd6f-4fa4-b7b1-beb1bcda41d1" providerId="ADAL" clId="{A602EA6C-C9D4-48F6-9477-B07F5663FF2F}" dt="2024-10-04T08:07:10.007" v="514" actId="20577"/>
          <ac:spMkLst>
            <pc:docMk/>
            <pc:sldMk cId="4066635508" sldId="259"/>
            <ac:spMk id="4" creationId="{3C0A6DAA-7930-0F5B-901C-0525BE15F612}"/>
          </ac:spMkLst>
        </pc:spChg>
        <pc:spChg chg="mod">
          <ac:chgData name="Erik DAGORN" userId="d578c043-dd6f-4fa4-b7b1-beb1bcda41d1" providerId="ADAL" clId="{A602EA6C-C9D4-48F6-9477-B07F5663FF2F}" dt="2024-10-04T08:10:02.376" v="586"/>
          <ac:spMkLst>
            <pc:docMk/>
            <pc:sldMk cId="4066635508" sldId="259"/>
            <ac:spMk id="5" creationId="{6C9A04BB-6624-A566-B28E-0911F572962E}"/>
          </ac:spMkLst>
        </pc:spChg>
      </pc:sldChg>
      <pc:sldChg chg="new del">
        <pc:chgData name="Erik DAGORN" userId="d578c043-dd6f-4fa4-b7b1-beb1bcda41d1" providerId="ADAL" clId="{A602EA6C-C9D4-48F6-9477-B07F5663FF2F}" dt="2024-10-04T07:56:07.954" v="129" actId="2696"/>
        <pc:sldMkLst>
          <pc:docMk/>
          <pc:sldMk cId="305420713" sldId="260"/>
        </pc:sldMkLst>
      </pc:sldChg>
      <pc:sldChg chg="modSp add mod">
        <pc:chgData name="Erik DAGORN" userId="d578c043-dd6f-4fa4-b7b1-beb1bcda41d1" providerId="ADAL" clId="{A602EA6C-C9D4-48F6-9477-B07F5663FF2F}" dt="2024-10-07T09:25:36.385" v="1207" actId="108"/>
        <pc:sldMkLst>
          <pc:docMk/>
          <pc:sldMk cId="399212315" sldId="260"/>
        </pc:sldMkLst>
        <pc:spChg chg="mod">
          <ac:chgData name="Erik DAGORN" userId="d578c043-dd6f-4fa4-b7b1-beb1bcda41d1" providerId="ADAL" clId="{A602EA6C-C9D4-48F6-9477-B07F5663FF2F}" dt="2024-10-07T09:25:36.385" v="1207" actId="108"/>
          <ac:spMkLst>
            <pc:docMk/>
            <pc:sldMk cId="399212315" sldId="260"/>
            <ac:spMk id="5" creationId="{6C9A04BB-6624-A566-B28E-0911F572962E}"/>
          </ac:spMkLst>
        </pc:spChg>
      </pc:sldChg>
      <pc:sldChg chg="modSp add mod">
        <pc:chgData name="Erik DAGORN" userId="d578c043-dd6f-4fa4-b7b1-beb1bcda41d1" providerId="ADAL" clId="{A602EA6C-C9D4-48F6-9477-B07F5663FF2F}" dt="2024-10-04T08:13:58.307" v="609" actId="6549"/>
        <pc:sldMkLst>
          <pc:docMk/>
          <pc:sldMk cId="1822172401" sldId="261"/>
        </pc:sldMkLst>
        <pc:spChg chg="mod">
          <ac:chgData name="Erik DAGORN" userId="d578c043-dd6f-4fa4-b7b1-beb1bcda41d1" providerId="ADAL" clId="{A602EA6C-C9D4-48F6-9477-B07F5663FF2F}" dt="2024-10-04T08:13:58.307" v="609" actId="6549"/>
          <ac:spMkLst>
            <pc:docMk/>
            <pc:sldMk cId="1822172401" sldId="261"/>
            <ac:spMk id="5" creationId="{6C9A04BB-6624-A566-B28E-0911F572962E}"/>
          </ac:spMkLst>
        </pc:spChg>
      </pc:sldChg>
      <pc:sldChg chg="modSp add mod">
        <pc:chgData name="Erik DAGORN" userId="d578c043-dd6f-4fa4-b7b1-beb1bcda41d1" providerId="ADAL" clId="{A602EA6C-C9D4-48F6-9477-B07F5663FF2F}" dt="2024-10-07T09:26:13.834" v="1209" actId="113"/>
        <pc:sldMkLst>
          <pc:docMk/>
          <pc:sldMk cId="2004108433" sldId="262"/>
        </pc:sldMkLst>
        <pc:spChg chg="mod">
          <ac:chgData name="Erik DAGORN" userId="d578c043-dd6f-4fa4-b7b1-beb1bcda41d1" providerId="ADAL" clId="{A602EA6C-C9D4-48F6-9477-B07F5663FF2F}" dt="2024-10-04T08:14:54.373" v="613"/>
          <ac:spMkLst>
            <pc:docMk/>
            <pc:sldMk cId="2004108433" sldId="262"/>
            <ac:spMk id="4" creationId="{3C0A6DAA-7930-0F5B-901C-0525BE15F612}"/>
          </ac:spMkLst>
        </pc:spChg>
        <pc:spChg chg="mod">
          <ac:chgData name="Erik DAGORN" userId="d578c043-dd6f-4fa4-b7b1-beb1bcda41d1" providerId="ADAL" clId="{A602EA6C-C9D4-48F6-9477-B07F5663FF2F}" dt="2024-10-07T09:26:13.834" v="1209" actId="113"/>
          <ac:spMkLst>
            <pc:docMk/>
            <pc:sldMk cId="2004108433" sldId="262"/>
            <ac:spMk id="5" creationId="{6C9A04BB-6624-A566-B28E-0911F572962E}"/>
          </ac:spMkLst>
        </pc:spChg>
      </pc:sldChg>
      <pc:sldChg chg="modSp add mod">
        <pc:chgData name="Erik DAGORN" userId="d578c043-dd6f-4fa4-b7b1-beb1bcda41d1" providerId="ADAL" clId="{A602EA6C-C9D4-48F6-9477-B07F5663FF2F}" dt="2024-10-07T11:38:57.352" v="1236" actId="113"/>
        <pc:sldMkLst>
          <pc:docMk/>
          <pc:sldMk cId="2698704592" sldId="263"/>
        </pc:sldMkLst>
        <pc:spChg chg="mod">
          <ac:chgData name="Erik DAGORN" userId="d578c043-dd6f-4fa4-b7b1-beb1bcda41d1" providerId="ADAL" clId="{A602EA6C-C9D4-48F6-9477-B07F5663FF2F}" dt="2024-10-07T11:38:57.352" v="1236" actId="113"/>
          <ac:spMkLst>
            <pc:docMk/>
            <pc:sldMk cId="2698704592" sldId="263"/>
            <ac:spMk id="5" creationId="{6C9A04BB-6624-A566-B28E-0911F572962E}"/>
          </ac:spMkLst>
        </pc:spChg>
      </pc:sldChg>
      <pc:sldChg chg="modSp add mod">
        <pc:chgData name="Erik DAGORN" userId="d578c043-dd6f-4fa4-b7b1-beb1bcda41d1" providerId="ADAL" clId="{A602EA6C-C9D4-48F6-9477-B07F5663FF2F}" dt="2024-10-07T12:26:22.330" v="1499" actId="20577"/>
        <pc:sldMkLst>
          <pc:docMk/>
          <pc:sldMk cId="2499216100" sldId="264"/>
        </pc:sldMkLst>
        <pc:spChg chg="mod">
          <ac:chgData name="Erik DAGORN" userId="d578c043-dd6f-4fa4-b7b1-beb1bcda41d1" providerId="ADAL" clId="{A602EA6C-C9D4-48F6-9477-B07F5663FF2F}" dt="2024-10-04T08:24:51.671" v="734" actId="20577"/>
          <ac:spMkLst>
            <pc:docMk/>
            <pc:sldMk cId="2499216100" sldId="264"/>
            <ac:spMk id="4" creationId="{3C0A6DAA-7930-0F5B-901C-0525BE15F612}"/>
          </ac:spMkLst>
        </pc:spChg>
        <pc:spChg chg="mod">
          <ac:chgData name="Erik DAGORN" userId="d578c043-dd6f-4fa4-b7b1-beb1bcda41d1" providerId="ADAL" clId="{A602EA6C-C9D4-48F6-9477-B07F5663FF2F}" dt="2024-10-07T12:26:22.330" v="1499" actId="20577"/>
          <ac:spMkLst>
            <pc:docMk/>
            <pc:sldMk cId="2499216100" sldId="264"/>
            <ac:spMk id="5" creationId="{6C9A04BB-6624-A566-B28E-0911F572962E}"/>
          </ac:spMkLst>
        </pc:spChg>
      </pc:sldChg>
      <pc:sldChg chg="modSp add mod">
        <pc:chgData name="Erik DAGORN" userId="d578c043-dd6f-4fa4-b7b1-beb1bcda41d1" providerId="ADAL" clId="{A602EA6C-C9D4-48F6-9477-B07F5663FF2F}" dt="2024-10-07T11:43:35.995" v="1351" actId="207"/>
        <pc:sldMkLst>
          <pc:docMk/>
          <pc:sldMk cId="850118898" sldId="265"/>
        </pc:sldMkLst>
        <pc:spChg chg="mod">
          <ac:chgData name="Erik DAGORN" userId="d578c043-dd6f-4fa4-b7b1-beb1bcda41d1" providerId="ADAL" clId="{A602EA6C-C9D4-48F6-9477-B07F5663FF2F}" dt="2024-10-07T11:42:24.836" v="1332" actId="20577"/>
          <ac:spMkLst>
            <pc:docMk/>
            <pc:sldMk cId="850118898" sldId="265"/>
            <ac:spMk id="4" creationId="{3C0A6DAA-7930-0F5B-901C-0525BE15F612}"/>
          </ac:spMkLst>
        </pc:spChg>
        <pc:spChg chg="mod">
          <ac:chgData name="Erik DAGORN" userId="d578c043-dd6f-4fa4-b7b1-beb1bcda41d1" providerId="ADAL" clId="{A602EA6C-C9D4-48F6-9477-B07F5663FF2F}" dt="2024-10-07T11:43:35.995" v="1351" actId="207"/>
          <ac:spMkLst>
            <pc:docMk/>
            <pc:sldMk cId="850118898" sldId="265"/>
            <ac:spMk id="5" creationId="{6C9A04BB-6624-A566-B28E-0911F572962E}"/>
          </ac:spMkLst>
        </pc:spChg>
      </pc:sldChg>
      <pc:sldChg chg="modSp add mod">
        <pc:chgData name="Erik DAGORN" userId="d578c043-dd6f-4fa4-b7b1-beb1bcda41d1" providerId="ADAL" clId="{A602EA6C-C9D4-48F6-9477-B07F5663FF2F}" dt="2024-10-07T11:46:52.455" v="1360" actId="113"/>
        <pc:sldMkLst>
          <pc:docMk/>
          <pc:sldMk cId="4289836144" sldId="266"/>
        </pc:sldMkLst>
        <pc:spChg chg="mod">
          <ac:chgData name="Erik DAGORN" userId="d578c043-dd6f-4fa4-b7b1-beb1bcda41d1" providerId="ADAL" clId="{A602EA6C-C9D4-48F6-9477-B07F5663FF2F}" dt="2024-10-04T08:38:54.533" v="1004" actId="20577"/>
          <ac:spMkLst>
            <pc:docMk/>
            <pc:sldMk cId="4289836144" sldId="266"/>
            <ac:spMk id="4" creationId="{3C0A6DAA-7930-0F5B-901C-0525BE15F612}"/>
          </ac:spMkLst>
        </pc:spChg>
        <pc:spChg chg="mod">
          <ac:chgData name="Erik DAGORN" userId="d578c043-dd6f-4fa4-b7b1-beb1bcda41d1" providerId="ADAL" clId="{A602EA6C-C9D4-48F6-9477-B07F5663FF2F}" dt="2024-10-07T11:46:52.455" v="1360" actId="113"/>
          <ac:spMkLst>
            <pc:docMk/>
            <pc:sldMk cId="4289836144" sldId="266"/>
            <ac:spMk id="5" creationId="{6C9A04BB-6624-A566-B28E-0911F572962E}"/>
          </ac:spMkLst>
        </pc:spChg>
      </pc:sldChg>
      <pc:sldChg chg="modSp add mod">
        <pc:chgData name="Erik DAGORN" userId="d578c043-dd6f-4fa4-b7b1-beb1bcda41d1" providerId="ADAL" clId="{A602EA6C-C9D4-48F6-9477-B07F5663FF2F}" dt="2024-10-07T11:50:46.030" v="1364" actId="207"/>
        <pc:sldMkLst>
          <pc:docMk/>
          <pc:sldMk cId="3830991828" sldId="267"/>
        </pc:sldMkLst>
        <pc:spChg chg="mod">
          <ac:chgData name="Erik DAGORN" userId="d578c043-dd6f-4fa4-b7b1-beb1bcda41d1" providerId="ADAL" clId="{A602EA6C-C9D4-48F6-9477-B07F5663FF2F}" dt="2024-10-07T11:50:46.030" v="1364" actId="207"/>
          <ac:spMkLst>
            <pc:docMk/>
            <pc:sldMk cId="3830991828" sldId="267"/>
            <ac:spMk id="5" creationId="{6C9A04BB-6624-A566-B28E-0911F572962E}"/>
          </ac:spMkLst>
        </pc:spChg>
      </pc:sldChg>
      <pc:sldChg chg="modSp new del mod">
        <pc:chgData name="Erik DAGORN" userId="d578c043-dd6f-4fa4-b7b1-beb1bcda41d1" providerId="ADAL" clId="{A602EA6C-C9D4-48F6-9477-B07F5663FF2F}" dt="2024-10-07T11:53:18.247" v="1370" actId="2696"/>
        <pc:sldMkLst>
          <pc:docMk/>
          <pc:sldMk cId="289507817" sldId="268"/>
        </pc:sldMkLst>
        <pc:spChg chg="mod">
          <ac:chgData name="Erik DAGORN" userId="d578c043-dd6f-4fa4-b7b1-beb1bcda41d1" providerId="ADAL" clId="{A602EA6C-C9D4-48F6-9477-B07F5663FF2F}" dt="2024-10-07T11:52:43.283" v="1369" actId="20577"/>
          <ac:spMkLst>
            <pc:docMk/>
            <pc:sldMk cId="289507817" sldId="268"/>
            <ac:spMk id="2" creationId="{8027F47B-7FA0-F715-DDA3-2ED4987B0410}"/>
          </ac:spMkLst>
        </pc:spChg>
      </pc:sldChg>
      <pc:sldChg chg="delSp modSp new mod">
        <pc:chgData name="Erik DAGORN" userId="d578c043-dd6f-4fa4-b7b1-beb1bcda41d1" providerId="ADAL" clId="{A602EA6C-C9D4-48F6-9477-B07F5663FF2F}" dt="2024-10-07T12:37:35.619" v="1536" actId="120"/>
        <pc:sldMkLst>
          <pc:docMk/>
          <pc:sldMk cId="759472075" sldId="268"/>
        </pc:sldMkLst>
        <pc:spChg chg="mod">
          <ac:chgData name="Erik DAGORN" userId="d578c043-dd6f-4fa4-b7b1-beb1bcda41d1" providerId="ADAL" clId="{A602EA6C-C9D4-48F6-9477-B07F5663FF2F}" dt="2024-10-07T12:37:35.619" v="1536" actId="120"/>
          <ac:spMkLst>
            <pc:docMk/>
            <pc:sldMk cId="759472075" sldId="268"/>
            <ac:spMk id="2" creationId="{E063BEB8-F461-66DD-83F4-C38B975BE53E}"/>
          </ac:spMkLst>
        </pc:spChg>
        <pc:spChg chg="del">
          <ac:chgData name="Erik DAGORN" userId="d578c043-dd6f-4fa4-b7b1-beb1bcda41d1" providerId="ADAL" clId="{A602EA6C-C9D4-48F6-9477-B07F5663FF2F}" dt="2024-10-07T11:55:15.230" v="1379" actId="478"/>
          <ac:spMkLst>
            <pc:docMk/>
            <pc:sldMk cId="759472075" sldId="268"/>
            <ac:spMk id="3" creationId="{7417D98B-CCDC-5C47-4C14-CB219C763DE5}"/>
          </ac:spMkLst>
        </pc:spChg>
      </pc:sldChg>
      <pc:sldChg chg="new del">
        <pc:chgData name="Erik DAGORN" userId="d578c043-dd6f-4fa4-b7b1-beb1bcda41d1" providerId="ADAL" clId="{A602EA6C-C9D4-48F6-9477-B07F5663FF2F}" dt="2024-10-07T11:54:00.461" v="1374" actId="2696"/>
        <pc:sldMkLst>
          <pc:docMk/>
          <pc:sldMk cId="3904192707" sldId="268"/>
        </pc:sldMkLst>
      </pc:sldChg>
      <pc:sldChg chg="add del">
        <pc:chgData name="Erik DAGORN" userId="d578c043-dd6f-4fa4-b7b1-beb1bcda41d1" providerId="ADAL" clId="{A602EA6C-C9D4-48F6-9477-B07F5663FF2F}" dt="2024-10-07T11:53:29.684" v="1372" actId="2696"/>
        <pc:sldMkLst>
          <pc:docMk/>
          <pc:sldMk cId="4142109355" sldId="268"/>
        </pc:sldMkLst>
      </pc:sldChg>
      <pc:sldChg chg="modSp add mod">
        <pc:chgData name="Erik DAGORN" userId="d578c043-dd6f-4fa4-b7b1-beb1bcda41d1" providerId="ADAL" clId="{A602EA6C-C9D4-48F6-9477-B07F5663FF2F}" dt="2024-10-07T12:02:27.377" v="1481" actId="113"/>
        <pc:sldMkLst>
          <pc:docMk/>
          <pc:sldMk cId="104843301" sldId="269"/>
        </pc:sldMkLst>
        <pc:spChg chg="mod">
          <ac:chgData name="Erik DAGORN" userId="d578c043-dd6f-4fa4-b7b1-beb1bcda41d1" providerId="ADAL" clId="{A602EA6C-C9D4-48F6-9477-B07F5663FF2F}" dt="2024-10-07T11:55:59.914" v="1395" actId="20577"/>
          <ac:spMkLst>
            <pc:docMk/>
            <pc:sldMk cId="104843301" sldId="269"/>
            <ac:spMk id="4" creationId="{3C0A6DAA-7930-0F5B-901C-0525BE15F612}"/>
          </ac:spMkLst>
        </pc:spChg>
        <pc:spChg chg="mod">
          <ac:chgData name="Erik DAGORN" userId="d578c043-dd6f-4fa4-b7b1-beb1bcda41d1" providerId="ADAL" clId="{A602EA6C-C9D4-48F6-9477-B07F5663FF2F}" dt="2024-10-07T12:02:27.377" v="1481" actId="113"/>
          <ac:spMkLst>
            <pc:docMk/>
            <pc:sldMk cId="104843301" sldId="269"/>
            <ac:spMk id="5" creationId="{6C9A04BB-6624-A566-B28E-0911F572962E}"/>
          </ac:spMkLst>
        </pc:spChg>
      </pc:sldChg>
      <pc:sldChg chg="add del">
        <pc:chgData name="Erik DAGORN" userId="d578c043-dd6f-4fa4-b7b1-beb1bcda41d1" providerId="ADAL" clId="{A602EA6C-C9D4-48F6-9477-B07F5663FF2F}" dt="2024-10-04T08:06:25.246" v="507" actId="47"/>
        <pc:sldMkLst>
          <pc:docMk/>
          <pc:sldMk cId="3236686793" sldId="383"/>
        </pc:sldMkLst>
      </pc:sldChg>
      <pc:sldMasterChg chg="addSp modSp mod delSldLayout">
        <pc:chgData name="Erik DAGORN" userId="d578c043-dd6f-4fa4-b7b1-beb1bcda41d1" providerId="ADAL" clId="{A602EA6C-C9D4-48F6-9477-B07F5663FF2F}" dt="2024-10-07T12:24:37.434" v="1486" actId="1076"/>
        <pc:sldMasterMkLst>
          <pc:docMk/>
          <pc:sldMasterMk cId="3653792511" sldId="2147483672"/>
        </pc:sldMasterMkLst>
        <pc:picChg chg="add mod">
          <ac:chgData name="Erik DAGORN" userId="d578c043-dd6f-4fa4-b7b1-beb1bcda41d1" providerId="ADAL" clId="{A602EA6C-C9D4-48F6-9477-B07F5663FF2F}" dt="2024-10-07T12:24:37.434" v="1486" actId="1076"/>
          <ac:picMkLst>
            <pc:docMk/>
            <pc:sldMasterMk cId="3653792511" sldId="2147483672"/>
            <ac:picMk id="9" creationId="{60A39198-8315-33DB-9407-8F2E43AD03A5}"/>
          </ac:picMkLst>
        </pc:picChg>
        <pc:sldLayoutChg chg="del">
          <pc:chgData name="Erik DAGORN" userId="d578c043-dd6f-4fa4-b7b1-beb1bcda41d1" providerId="ADAL" clId="{A602EA6C-C9D4-48F6-9477-B07F5663FF2F}" dt="2024-10-04T08:06:25.246" v="507" actId="47"/>
          <pc:sldLayoutMkLst>
            <pc:docMk/>
            <pc:sldMasterMk cId="3653792511" sldId="2147483672"/>
            <pc:sldLayoutMk cId="2072438483" sldId="2147483685"/>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8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07/10/2024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‹N°›</a:t>
            </a:fld>
            <a:endParaRPr lang="en-GB"/>
          </a:p>
        </p:txBody>
      </p:sp>
    </p:spTree>
    <p:extLst>
      <p:ext uri="{BB962C8B-B14F-4D97-AF65-F5344CB8AC3E}">
        <p14:creationId xmlns:p14="http://schemas.microsoft.com/office/powerpoint/2010/main" val="3728919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a:xfrm>
            <a:off x="838200" y="1591056"/>
            <a:ext cx="10515600" cy="458590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07/10/2024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‹N°›</a:t>
            </a:fld>
            <a:endParaRPr lang="en-GB"/>
          </a:p>
        </p:txBody>
      </p:sp>
      <p:sp>
        <p:nvSpPr>
          <p:cNvPr id="7" name="Title 1">
            <a:extLst>
              <a:ext uri="{FF2B5EF4-FFF2-40B4-BE49-F238E27FC236}">
                <a16:creationId xmlns:a16="http://schemas.microsoft.com/office/drawing/2014/main" id="{CDC51232-3849-4FF5-B284-73C697C97A62}"/>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863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07/10/2024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‹N°›</a:t>
            </a:fld>
            <a:endParaRPr lang="en-GB"/>
          </a:p>
        </p:txBody>
      </p:sp>
    </p:spTree>
    <p:extLst>
      <p:ext uri="{BB962C8B-B14F-4D97-AF65-F5344CB8AC3E}">
        <p14:creationId xmlns:p14="http://schemas.microsoft.com/office/powerpoint/2010/main" val="280322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07/10/2024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‹N°›</a:t>
            </a:fld>
            <a:endParaRPr lang="en-GB"/>
          </a:p>
        </p:txBody>
      </p:sp>
      <p:sp>
        <p:nvSpPr>
          <p:cNvPr id="8" name="Title 1">
            <a:extLst>
              <a:ext uri="{FF2B5EF4-FFF2-40B4-BE49-F238E27FC236}">
                <a16:creationId xmlns:a16="http://schemas.microsoft.com/office/drawing/2014/main" id="{E0271F8C-0430-4817-9691-A9152CDA6335}"/>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105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07/10/2024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‹N°›</a:t>
            </a:fld>
            <a:endParaRPr lang="en-GB"/>
          </a:p>
        </p:txBody>
      </p:sp>
      <p:sp>
        <p:nvSpPr>
          <p:cNvPr id="10" name="Title 1">
            <a:extLst>
              <a:ext uri="{FF2B5EF4-FFF2-40B4-BE49-F238E27FC236}">
                <a16:creationId xmlns:a16="http://schemas.microsoft.com/office/drawing/2014/main" id="{DDB35753-45F7-4205-8B26-196B0355869B}"/>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Click to edit Master title style</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62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257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07/10/2024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‹N°›</a:t>
            </a:fld>
            <a:endParaRPr lang="en-GB"/>
          </a:p>
        </p:txBody>
      </p:sp>
    </p:spTree>
    <p:extLst>
      <p:ext uri="{BB962C8B-B14F-4D97-AF65-F5344CB8AC3E}">
        <p14:creationId xmlns:p14="http://schemas.microsoft.com/office/powerpoint/2010/main" val="315717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122363"/>
            <a:ext cx="9144000" cy="2387600"/>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07/10/2024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‹N°›</a:t>
            </a:fld>
            <a:endParaRPr lang="en-GB"/>
          </a:p>
        </p:txBody>
      </p:sp>
    </p:spTree>
    <p:extLst>
      <p:ext uri="{BB962C8B-B14F-4D97-AF65-F5344CB8AC3E}">
        <p14:creationId xmlns:p14="http://schemas.microsoft.com/office/powerpoint/2010/main" val="238835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B9B2-A5AD-426B-A36E-14CA2DFACF63}"/>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07/10/2024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‹N°›</a:t>
            </a:fld>
            <a:endParaRPr lang="en-GB"/>
          </a:p>
        </p:txBody>
      </p:sp>
    </p:spTree>
    <p:extLst>
      <p:ext uri="{BB962C8B-B14F-4D97-AF65-F5344CB8AC3E}">
        <p14:creationId xmlns:p14="http://schemas.microsoft.com/office/powerpoint/2010/main" val="97155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07/10/2024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‹N°›</a:t>
            </a:fld>
            <a:endParaRPr lang="en-GB"/>
          </a:p>
        </p:txBody>
      </p:sp>
    </p:spTree>
    <p:extLst>
      <p:ext uri="{BB962C8B-B14F-4D97-AF65-F5344CB8AC3E}">
        <p14:creationId xmlns:p14="http://schemas.microsoft.com/office/powerpoint/2010/main" val="221781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ABD7-C77C-46B5-8E32-90A2168AADE7}"/>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07/10/2024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‹N°›</a:t>
            </a:fld>
            <a:endParaRPr lang="en-GB"/>
          </a:p>
        </p:txBody>
      </p:sp>
    </p:spTree>
    <p:extLst>
      <p:ext uri="{BB962C8B-B14F-4D97-AF65-F5344CB8AC3E}">
        <p14:creationId xmlns:p14="http://schemas.microsoft.com/office/powerpoint/2010/main" val="143291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32F5-3031-47F0-9B45-6741134A9B56}"/>
              </a:ext>
            </a:extLst>
          </p:cNvPr>
          <p:cNvSpPr>
            <a:spLocks noGrp="1"/>
          </p:cNvSpPr>
          <p:nvPr>
            <p:ph type="title"/>
          </p:nvPr>
        </p:nvSpPr>
        <p:spPr>
          <a:xfrm>
            <a:off x="839788" y="365125"/>
            <a:ext cx="10515600" cy="1325563"/>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07/10/2024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‹N°›</a:t>
            </a:fld>
            <a:endParaRPr lang="en-GB"/>
          </a:p>
        </p:txBody>
      </p:sp>
    </p:spTree>
    <p:extLst>
      <p:ext uri="{BB962C8B-B14F-4D97-AF65-F5344CB8AC3E}">
        <p14:creationId xmlns:p14="http://schemas.microsoft.com/office/powerpoint/2010/main" val="209788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98E3-73A1-47DF-BE6D-AC36FE94C235}"/>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4D3C976-B07D-4478-AA37-DEF2D410F255}"/>
              </a:ext>
            </a:extLst>
          </p:cNvPr>
          <p:cNvSpPr>
            <a:spLocks noGrp="1"/>
          </p:cNvSpPr>
          <p:nvPr>
            <p:ph type="dt" sz="half" idx="10"/>
          </p:nvPr>
        </p:nvSpPr>
        <p:spPr/>
        <p:txBody>
          <a:bodyPr/>
          <a:lstStyle/>
          <a:p>
            <a:fld id="{D2500521-38F5-47E8-A68C-45F41C6028C1}" type="datetimeFigureOut">
              <a:rPr lang="en-GB" smtClean="0"/>
              <a:t>07/10/2024</a:t>
            </a:fld>
            <a:endParaRPr lang="en-GB"/>
          </a:p>
        </p:txBody>
      </p:sp>
      <p:sp>
        <p:nvSpPr>
          <p:cNvPr id="4" name="Footer Placeholder 3">
            <a:extLst>
              <a:ext uri="{FF2B5EF4-FFF2-40B4-BE49-F238E27FC236}">
                <a16:creationId xmlns:a16="http://schemas.microsoft.com/office/drawing/2014/main" id="{ADF66520-0B13-46B6-A3D1-2B712CB1F8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BB3A0B-6EDF-463C-8982-24B539CA8E23}"/>
              </a:ext>
            </a:extLst>
          </p:cNvPr>
          <p:cNvSpPr>
            <a:spLocks noGrp="1"/>
          </p:cNvSpPr>
          <p:nvPr>
            <p:ph type="sldNum" sz="quarter" idx="12"/>
          </p:nvPr>
        </p:nvSpPr>
        <p:spPr/>
        <p:txBody>
          <a:bodyPr/>
          <a:lstStyle/>
          <a:p>
            <a:fld id="{D73811D0-9594-4DB5-A4AA-7A4A397618D5}" type="slidenum">
              <a:rPr lang="en-GB" smtClean="0"/>
              <a:t>‹N°›</a:t>
            </a:fld>
            <a:endParaRPr lang="en-GB"/>
          </a:p>
        </p:txBody>
      </p:sp>
    </p:spTree>
    <p:extLst>
      <p:ext uri="{BB962C8B-B14F-4D97-AF65-F5344CB8AC3E}">
        <p14:creationId xmlns:p14="http://schemas.microsoft.com/office/powerpoint/2010/main" val="256490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07/10/2024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‹N°›</a:t>
            </a:fld>
            <a:endParaRPr lang="en-GB"/>
          </a:p>
        </p:txBody>
      </p:sp>
    </p:spTree>
    <p:extLst>
      <p:ext uri="{BB962C8B-B14F-4D97-AF65-F5344CB8AC3E}">
        <p14:creationId xmlns:p14="http://schemas.microsoft.com/office/powerpoint/2010/main" val="205486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2612479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4.jpg"/><Relationship Id="rId5" Type="http://schemas.openxmlformats.org/officeDocument/2006/relationships/slideLayout" Target="../slideLayouts/slideLayout13.xml"/><Relationship Id="rId10" Type="http://schemas.openxmlformats.org/officeDocument/2006/relationships/image" Target="../media/image3.jpeg"/><Relationship Id="rId4" Type="http://schemas.openxmlformats.org/officeDocument/2006/relationships/slideLayout" Target="../slideLayouts/slideLayout1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07/10/2024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‹N°›</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0761259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07/10/2024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‹N°›</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84131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07/10/2024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‹N°›</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Image 8" descr="Une image contenant texte, Police, symbole, logo&#10;&#10;Description générée automatiquement">
            <a:extLst>
              <a:ext uri="{FF2B5EF4-FFF2-40B4-BE49-F238E27FC236}">
                <a16:creationId xmlns:a16="http://schemas.microsoft.com/office/drawing/2014/main" id="{60A39198-8315-33DB-9407-8F2E43AD03A5}"/>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72864" y="5347210"/>
            <a:ext cx="1019073" cy="1170271"/>
          </a:xfrm>
          <a:prstGeom prst="rect">
            <a:avLst/>
          </a:prstGeom>
        </p:spPr>
      </p:pic>
    </p:spTree>
    <p:extLst>
      <p:ext uri="{BB962C8B-B14F-4D97-AF65-F5344CB8AC3E}">
        <p14:creationId xmlns:p14="http://schemas.microsoft.com/office/powerpoint/2010/main" val="3653792511"/>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14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Adapting service offering and processes for the success </a:t>
            </a:r>
            <a:r>
              <a:rPr lang="en-US" b="1" i="0" dirty="0">
                <a:solidFill>
                  <a:schemeClr val="bg1"/>
                </a:solidFill>
                <a:latin typeface="Arial" panose="020B0604020202020204" pitchFamily="34" charset="0"/>
                <a:cs typeface="Arial" panose="020B0604020202020204" pitchFamily="34" charset="0"/>
              </a:rPr>
              <a:t>of SMRs deployment: a paradigm shift</a:t>
            </a:r>
          </a:p>
          <a:p>
            <a:endParaRPr lang="en-GB" b="1" i="0" dirty="0">
              <a:solidFill>
                <a:schemeClr val="bg1"/>
              </a:solidFill>
              <a:latin typeface="Arial" panose="020B0604020202020204" pitchFamily="34" charset="0"/>
              <a:cs typeface="Arial" panose="020B0604020202020204" pitchFamily="34" charset="0"/>
            </a:endParaRPr>
          </a:p>
        </p:txBody>
      </p:sp>
      <p:sp>
        <p:nvSpPr>
          <p:cNvPr id="5" name="Espace réservé du contenu 3">
            <a:extLst>
              <a:ext uri="{FF2B5EF4-FFF2-40B4-BE49-F238E27FC236}">
                <a16:creationId xmlns:a16="http://schemas.microsoft.com/office/drawing/2014/main" id="{6C9A04BB-6624-A566-B28E-0911F572962E}"/>
              </a:ext>
            </a:extLst>
          </p:cNvPr>
          <p:cNvSpPr txBox="1">
            <a:spLocks/>
          </p:cNvSpPr>
          <p:nvPr/>
        </p:nvSpPr>
        <p:spPr>
          <a:xfrm>
            <a:off x="838200" y="1591056"/>
            <a:ext cx="10515600" cy="45859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noProof="0" dirty="0"/>
              <a:t>Developing and offering </a:t>
            </a:r>
            <a:r>
              <a:rPr lang="en-US" b="1" noProof="0" dirty="0">
                <a:solidFill>
                  <a:srgbClr val="C00000"/>
                </a:solidFill>
              </a:rPr>
              <a:t>a risk-based approach </a:t>
            </a:r>
            <a:r>
              <a:rPr lang="en-US" noProof="0" dirty="0"/>
              <a:t>for the qualification of new technologies (in the case of technologies which are </a:t>
            </a:r>
            <a:r>
              <a:rPr lang="en-US" b="1" noProof="0" dirty="0">
                <a:solidFill>
                  <a:srgbClr val="C00000"/>
                </a:solidFill>
              </a:rPr>
              <a:t>not covered </a:t>
            </a:r>
            <a:r>
              <a:rPr lang="en-US" noProof="0" dirty="0"/>
              <a:t>by </a:t>
            </a:r>
            <a:r>
              <a:rPr lang="en-US" b="1" noProof="0" dirty="0">
                <a:solidFill>
                  <a:srgbClr val="C00000"/>
                </a:solidFill>
              </a:rPr>
              <a:t>existing recognized requirements</a:t>
            </a:r>
            <a:r>
              <a:rPr lang="en-US" noProof="0" dirty="0"/>
              <a:t>) is an essential asset as it allows to take the necessary measures to later prepare an acceptable level of confidence in safety demonstrations (especially with respects to design and manufacturing quality).</a:t>
            </a:r>
          </a:p>
          <a:p>
            <a:r>
              <a:rPr lang="en-US" noProof="0" dirty="0"/>
              <a:t>Such a methodology for qualification of technologies may be used to </a:t>
            </a:r>
            <a:r>
              <a:rPr lang="en-US" b="1" noProof="0" dirty="0">
                <a:solidFill>
                  <a:srgbClr val="C00000"/>
                </a:solidFill>
              </a:rPr>
              <a:t>qualify unproven equipment or system</a:t>
            </a:r>
            <a:r>
              <a:rPr lang="en-US" noProof="0" dirty="0"/>
              <a:t>, or unproven integration of equipment into a system; system with unproven components; technology not covered by recognized requirements; technology without relevant operating experience.</a:t>
            </a:r>
          </a:p>
          <a:p>
            <a:endParaRPr lang="en-US" noProof="0" dirty="0"/>
          </a:p>
          <a:p>
            <a:pPr marL="0" indent="0">
              <a:buNone/>
            </a:pPr>
            <a:endParaRPr lang="en-US" noProof="0" dirty="0"/>
          </a:p>
        </p:txBody>
      </p:sp>
    </p:spTree>
    <p:extLst>
      <p:ext uri="{BB962C8B-B14F-4D97-AF65-F5344CB8AC3E}">
        <p14:creationId xmlns:p14="http://schemas.microsoft.com/office/powerpoint/2010/main" val="4289836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Adapting service offering and processes for the success </a:t>
            </a:r>
            <a:r>
              <a:rPr lang="en-US" b="1" i="0" dirty="0">
                <a:solidFill>
                  <a:schemeClr val="bg1"/>
                </a:solidFill>
                <a:latin typeface="Arial" panose="020B0604020202020204" pitchFamily="34" charset="0"/>
                <a:cs typeface="Arial" panose="020B0604020202020204" pitchFamily="34" charset="0"/>
              </a:rPr>
              <a:t>of SMRs deployment: a paradigm shift</a:t>
            </a:r>
          </a:p>
          <a:p>
            <a:endParaRPr lang="en-GB" b="1" i="0" dirty="0">
              <a:solidFill>
                <a:schemeClr val="bg1"/>
              </a:solidFill>
              <a:latin typeface="Arial" panose="020B0604020202020204" pitchFamily="34" charset="0"/>
              <a:cs typeface="Arial" panose="020B0604020202020204" pitchFamily="34" charset="0"/>
            </a:endParaRPr>
          </a:p>
        </p:txBody>
      </p:sp>
      <p:sp>
        <p:nvSpPr>
          <p:cNvPr id="5" name="Espace réservé du contenu 3">
            <a:extLst>
              <a:ext uri="{FF2B5EF4-FFF2-40B4-BE49-F238E27FC236}">
                <a16:creationId xmlns:a16="http://schemas.microsoft.com/office/drawing/2014/main" id="{6C9A04BB-6624-A566-B28E-0911F572962E}"/>
              </a:ext>
            </a:extLst>
          </p:cNvPr>
          <p:cNvSpPr txBox="1">
            <a:spLocks/>
          </p:cNvSpPr>
          <p:nvPr/>
        </p:nvSpPr>
        <p:spPr>
          <a:xfrm>
            <a:off x="838200" y="1591056"/>
            <a:ext cx="10515600" cy="45859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noProof="0" dirty="0"/>
              <a:t>A qualification plan will be established upfront to provide evidence that </a:t>
            </a:r>
            <a:r>
              <a:rPr lang="en-US" b="1" noProof="0" dirty="0">
                <a:solidFill>
                  <a:srgbClr val="C00000"/>
                </a:solidFill>
              </a:rPr>
              <a:t>risks identified during the technology assessment </a:t>
            </a:r>
            <a:r>
              <a:rPr lang="en-US" noProof="0" dirty="0"/>
              <a:t>are </a:t>
            </a:r>
            <a:r>
              <a:rPr lang="en-US" b="1" noProof="0" dirty="0">
                <a:solidFill>
                  <a:srgbClr val="C00000"/>
                </a:solidFill>
              </a:rPr>
              <a:t>adequately addressed</a:t>
            </a:r>
            <a:r>
              <a:rPr lang="en-US" noProof="0" dirty="0"/>
              <a:t>. Typical qualification activities include a selection or a combination of the following:</a:t>
            </a:r>
          </a:p>
          <a:p>
            <a:pPr lvl="1"/>
            <a:r>
              <a:rPr lang="en-US" noProof="0" dirty="0"/>
              <a:t>Design review;</a:t>
            </a:r>
          </a:p>
          <a:p>
            <a:pPr lvl="1"/>
            <a:r>
              <a:rPr lang="en-US" noProof="0" dirty="0"/>
              <a:t>Testing of materials or equipment, performance tests;</a:t>
            </a:r>
          </a:p>
          <a:p>
            <a:pPr lvl="1"/>
            <a:r>
              <a:rPr lang="en-US" noProof="0" dirty="0"/>
              <a:t>Inspections during manufacturing;</a:t>
            </a:r>
          </a:p>
          <a:p>
            <a:pPr lvl="1"/>
            <a:r>
              <a:rPr lang="en-US" noProof="0" dirty="0"/>
              <a:t>Review of certificates and manufacturing records;</a:t>
            </a:r>
          </a:p>
          <a:p>
            <a:pPr lvl="1"/>
            <a:r>
              <a:rPr lang="en-US" noProof="0" dirty="0"/>
              <a:t>Quality system audit audits.</a:t>
            </a:r>
          </a:p>
          <a:p>
            <a:endParaRPr lang="en-US" noProof="0" dirty="0"/>
          </a:p>
          <a:p>
            <a:endParaRPr lang="en-US" noProof="0" dirty="0"/>
          </a:p>
          <a:p>
            <a:pPr marL="0" indent="0">
              <a:buNone/>
            </a:pPr>
            <a:endParaRPr lang="en-US" noProof="0" dirty="0"/>
          </a:p>
        </p:txBody>
      </p:sp>
    </p:spTree>
    <p:extLst>
      <p:ext uri="{BB962C8B-B14F-4D97-AF65-F5344CB8AC3E}">
        <p14:creationId xmlns:p14="http://schemas.microsoft.com/office/powerpoint/2010/main" val="3830991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Conclusion</a:t>
            </a:r>
            <a:endParaRPr lang="en-US" b="1" i="0" dirty="0">
              <a:solidFill>
                <a:schemeClr val="bg1"/>
              </a:solidFill>
              <a:latin typeface="Arial" panose="020B0604020202020204" pitchFamily="34" charset="0"/>
              <a:cs typeface="Arial" panose="020B0604020202020204" pitchFamily="34" charset="0"/>
            </a:endParaRPr>
          </a:p>
          <a:p>
            <a:endParaRPr lang="en-GB" b="1" i="0" dirty="0">
              <a:solidFill>
                <a:schemeClr val="bg1"/>
              </a:solidFill>
              <a:latin typeface="Arial" panose="020B0604020202020204" pitchFamily="34" charset="0"/>
              <a:cs typeface="Arial" panose="020B0604020202020204" pitchFamily="34" charset="0"/>
            </a:endParaRPr>
          </a:p>
        </p:txBody>
      </p:sp>
      <p:sp>
        <p:nvSpPr>
          <p:cNvPr id="5" name="Espace réservé du contenu 3">
            <a:extLst>
              <a:ext uri="{FF2B5EF4-FFF2-40B4-BE49-F238E27FC236}">
                <a16:creationId xmlns:a16="http://schemas.microsoft.com/office/drawing/2014/main" id="{6C9A04BB-6624-A566-B28E-0911F572962E}"/>
              </a:ext>
            </a:extLst>
          </p:cNvPr>
          <p:cNvSpPr txBox="1">
            <a:spLocks/>
          </p:cNvSpPr>
          <p:nvPr/>
        </p:nvSpPr>
        <p:spPr>
          <a:xfrm>
            <a:off x="838200" y="1591056"/>
            <a:ext cx="10515600" cy="45859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noProof="0" dirty="0"/>
              <a:t>As the nuclear renaissance drives increased construction of new plants and deployment of innovative small modular reactors, conformity assessment bodies will face significant challenges.</a:t>
            </a:r>
          </a:p>
          <a:p>
            <a:r>
              <a:rPr lang="en-US" noProof="0" dirty="0"/>
              <a:t>Conformity assessment bodies must proactively transform their processes and </a:t>
            </a:r>
            <a:r>
              <a:rPr lang="en-US" b="1" noProof="0" dirty="0">
                <a:solidFill>
                  <a:srgbClr val="C00000"/>
                </a:solidFill>
              </a:rPr>
              <a:t>develop risk-based technology assessment methodologies </a:t>
            </a:r>
            <a:r>
              <a:rPr lang="en-US" noProof="0" dirty="0"/>
              <a:t>to meet these future demands.</a:t>
            </a:r>
          </a:p>
          <a:p>
            <a:r>
              <a:rPr lang="en-US" noProof="0" dirty="0"/>
              <a:t>Developing robust </a:t>
            </a:r>
            <a:r>
              <a:rPr lang="en-US" b="1" noProof="0" dirty="0">
                <a:solidFill>
                  <a:srgbClr val="C00000"/>
                </a:solidFill>
              </a:rPr>
              <a:t>qualification schemes </a:t>
            </a:r>
            <a:r>
              <a:rPr lang="en-US" noProof="0" dirty="0"/>
              <a:t>for new unproven technologies not yet covered by regulations, codes and standards will be essential.</a:t>
            </a:r>
          </a:p>
          <a:p>
            <a:r>
              <a:rPr lang="en-US" noProof="0" dirty="0"/>
              <a:t>So too will be efforts to </a:t>
            </a:r>
            <a:r>
              <a:rPr lang="en-US" b="1" noProof="0" dirty="0">
                <a:solidFill>
                  <a:srgbClr val="C00000"/>
                </a:solidFill>
              </a:rPr>
              <a:t>harmonize regulatory approaches </a:t>
            </a:r>
            <a:r>
              <a:rPr lang="en-US" noProof="0" dirty="0"/>
              <a:t>internationally to facilitate mutual recognition across borders.</a:t>
            </a:r>
          </a:p>
          <a:p>
            <a:endParaRPr lang="en-US" noProof="0" dirty="0"/>
          </a:p>
          <a:p>
            <a:pPr marL="0" indent="0">
              <a:buNone/>
            </a:pPr>
            <a:endParaRPr lang="en-US" noProof="0" dirty="0"/>
          </a:p>
        </p:txBody>
      </p:sp>
    </p:spTree>
    <p:extLst>
      <p:ext uri="{BB962C8B-B14F-4D97-AF65-F5344CB8AC3E}">
        <p14:creationId xmlns:p14="http://schemas.microsoft.com/office/powerpoint/2010/main" val="104843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63BEB8-F461-66DD-83F4-C38B975BE53E}"/>
              </a:ext>
            </a:extLst>
          </p:cNvPr>
          <p:cNvSpPr>
            <a:spLocks noGrp="1"/>
          </p:cNvSpPr>
          <p:nvPr>
            <p:ph type="ctrTitle"/>
          </p:nvPr>
        </p:nvSpPr>
        <p:spPr>
          <a:xfrm>
            <a:off x="1524000" y="4317511"/>
            <a:ext cx="9144000" cy="1909763"/>
          </a:xfrm>
        </p:spPr>
        <p:txBody>
          <a:bodyPr>
            <a:normAutofit fontScale="90000"/>
          </a:bodyPr>
          <a:lstStyle/>
          <a:p>
            <a:pPr algn="l"/>
            <a:r>
              <a:rPr lang="en-GB" b="1" i="0" dirty="0">
                <a:solidFill>
                  <a:schemeClr val="tx1">
                    <a:lumMod val="65000"/>
                    <a:lumOff val="35000"/>
                  </a:schemeClr>
                </a:solidFill>
                <a:latin typeface="Arial" panose="020B0604020202020204" pitchFamily="34" charset="0"/>
                <a:cs typeface="Arial" panose="020B0604020202020204" pitchFamily="34" charset="0"/>
              </a:rPr>
              <a:t>Challenges for serial deployment of SMRs:</a:t>
            </a:r>
            <a:br>
              <a:rPr lang="en-GB" b="1" i="0" dirty="0">
                <a:solidFill>
                  <a:schemeClr val="tx1">
                    <a:lumMod val="65000"/>
                    <a:lumOff val="35000"/>
                  </a:schemeClr>
                </a:solidFill>
                <a:latin typeface="Arial" panose="020B0604020202020204" pitchFamily="34" charset="0"/>
                <a:cs typeface="Arial" panose="020B0604020202020204" pitchFamily="34" charset="0"/>
              </a:rPr>
            </a:br>
            <a:br>
              <a:rPr lang="en-GB" b="1" i="0" dirty="0">
                <a:solidFill>
                  <a:schemeClr val="tx1">
                    <a:lumMod val="65000"/>
                    <a:lumOff val="35000"/>
                  </a:schemeClr>
                </a:solidFill>
                <a:latin typeface="Arial" panose="020B0604020202020204" pitchFamily="34" charset="0"/>
                <a:cs typeface="Arial" panose="020B0604020202020204" pitchFamily="34" charset="0"/>
              </a:rPr>
            </a:br>
            <a:r>
              <a:rPr lang="en-GB" b="1" i="0" dirty="0">
                <a:solidFill>
                  <a:schemeClr val="tx1">
                    <a:lumMod val="65000"/>
                    <a:lumOff val="35000"/>
                  </a:schemeClr>
                </a:solidFill>
                <a:latin typeface="Arial" panose="020B0604020202020204" pitchFamily="34" charset="0"/>
                <a:cs typeface="Arial" panose="020B0604020202020204" pitchFamily="34" charset="0"/>
              </a:rPr>
              <a:t>A certification body’s point of view</a:t>
            </a:r>
            <a:br>
              <a:rPr lang="en-GB" b="1" i="0" dirty="0">
                <a:solidFill>
                  <a:schemeClr val="tx1">
                    <a:lumMod val="65000"/>
                    <a:lumOff val="35000"/>
                  </a:schemeClr>
                </a:solidFill>
                <a:latin typeface="Arial" panose="020B0604020202020204" pitchFamily="34" charset="0"/>
                <a:cs typeface="Arial" panose="020B0604020202020204" pitchFamily="34" charset="0"/>
              </a:rPr>
            </a:br>
            <a:br>
              <a:rPr lang="en-GB" b="1" i="0" dirty="0">
                <a:solidFill>
                  <a:schemeClr val="tx1">
                    <a:lumMod val="65000"/>
                    <a:lumOff val="35000"/>
                  </a:schemeClr>
                </a:solidFill>
                <a:latin typeface="Arial" panose="020B0604020202020204" pitchFamily="34" charset="0"/>
                <a:cs typeface="Arial" panose="020B0604020202020204" pitchFamily="34" charset="0"/>
              </a:rPr>
            </a:br>
            <a:r>
              <a:rPr lang="en-GB" sz="2200" b="1" i="0" dirty="0">
                <a:solidFill>
                  <a:schemeClr val="tx1">
                    <a:lumMod val="65000"/>
                    <a:lumOff val="35000"/>
                  </a:schemeClr>
                </a:solidFill>
                <a:latin typeface="Arial" panose="020B0604020202020204" pitchFamily="34" charset="0"/>
                <a:cs typeface="Arial" panose="020B0604020202020204" pitchFamily="34" charset="0"/>
              </a:rPr>
              <a:t>Erik Dagorn, Bureau Veritas</a:t>
            </a:r>
            <a:endParaRPr lang="fr-FR" dirty="0">
              <a:solidFill>
                <a:schemeClr val="tx1">
                  <a:lumMod val="65000"/>
                  <a:lumOff val="35000"/>
                </a:schemeClr>
              </a:solidFill>
            </a:endParaRPr>
          </a:p>
        </p:txBody>
      </p:sp>
    </p:spTree>
    <p:extLst>
      <p:ext uri="{BB962C8B-B14F-4D97-AF65-F5344CB8AC3E}">
        <p14:creationId xmlns:p14="http://schemas.microsoft.com/office/powerpoint/2010/main" val="759472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i="0" dirty="0">
                <a:solidFill>
                  <a:schemeClr val="bg1"/>
                </a:solidFill>
                <a:latin typeface="Arial" panose="020B0604020202020204" pitchFamily="34" charset="0"/>
                <a:cs typeface="Arial" panose="020B0604020202020204" pitchFamily="34" charset="0"/>
              </a:rPr>
              <a:t>Challenges for serial deployment of SMRs: A certification body’s point of view</a:t>
            </a:r>
          </a:p>
        </p:txBody>
      </p:sp>
      <p:sp>
        <p:nvSpPr>
          <p:cNvPr id="5" name="Espace réservé du contenu 3">
            <a:extLst>
              <a:ext uri="{FF2B5EF4-FFF2-40B4-BE49-F238E27FC236}">
                <a16:creationId xmlns:a16="http://schemas.microsoft.com/office/drawing/2014/main" id="{6C9A04BB-6624-A566-B28E-0911F572962E}"/>
              </a:ext>
            </a:extLst>
          </p:cNvPr>
          <p:cNvSpPr txBox="1">
            <a:spLocks/>
          </p:cNvSpPr>
          <p:nvPr/>
        </p:nvSpPr>
        <p:spPr>
          <a:xfrm>
            <a:off x="838200" y="1591056"/>
            <a:ext cx="10515600" cy="45859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noProof="0" dirty="0"/>
              <a:t>What is the role of certification bodies and independent inspection agencies in the nuclear industry?</a:t>
            </a:r>
          </a:p>
          <a:p>
            <a:pPr marL="514350" indent="-514350">
              <a:buFont typeface="+mj-lt"/>
              <a:buAutoNum type="arabicPeriod"/>
            </a:pPr>
            <a:r>
              <a:rPr lang="en-US" noProof="0" dirty="0"/>
              <a:t>How certification bodies and independent inspection agencies work</a:t>
            </a:r>
          </a:p>
          <a:p>
            <a:pPr marL="514350" indent="-514350">
              <a:buFont typeface="+mj-lt"/>
              <a:buAutoNum type="arabicPeriod"/>
            </a:pPr>
            <a:r>
              <a:rPr lang="en-US" noProof="0" dirty="0"/>
              <a:t>Challenges faced in the context of the nuclear renaissance</a:t>
            </a:r>
          </a:p>
          <a:p>
            <a:pPr marL="514350" indent="-514350">
              <a:buFont typeface="+mj-lt"/>
              <a:buAutoNum type="arabicPeriod"/>
            </a:pPr>
            <a:r>
              <a:rPr lang="en-US" noProof="0" dirty="0"/>
              <a:t>Adapting service offering and processes for the success of SMRs deployment worldwide: a </a:t>
            </a:r>
            <a:r>
              <a:rPr lang="en-US" noProof="0" dirty="0">
                <a:solidFill>
                  <a:srgbClr val="C00000"/>
                </a:solidFill>
              </a:rPr>
              <a:t>paradigm shift</a:t>
            </a:r>
          </a:p>
          <a:p>
            <a:pPr marL="514350" indent="-514350">
              <a:buFont typeface="+mj-lt"/>
              <a:buAutoNum type="arabicPeriod"/>
            </a:pPr>
            <a:r>
              <a:rPr lang="en-US" noProof="0" dirty="0"/>
              <a:t>Conclusion</a:t>
            </a:r>
          </a:p>
          <a:p>
            <a:pPr marL="0" indent="0">
              <a:buNone/>
            </a:pPr>
            <a:endParaRPr lang="en-US" noProof="0" dirty="0"/>
          </a:p>
        </p:txBody>
      </p:sp>
    </p:spTree>
    <p:extLst>
      <p:ext uri="{BB962C8B-B14F-4D97-AF65-F5344CB8AC3E}">
        <p14:creationId xmlns:p14="http://schemas.microsoft.com/office/powerpoint/2010/main" val="1434716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Certification bodies and independent inspection agencies</a:t>
            </a:r>
            <a:endParaRPr lang="en-GB" b="1" i="0" dirty="0">
              <a:solidFill>
                <a:schemeClr val="bg1"/>
              </a:solidFill>
              <a:latin typeface="Arial" panose="020B0604020202020204" pitchFamily="34" charset="0"/>
              <a:cs typeface="Arial" panose="020B0604020202020204" pitchFamily="34" charset="0"/>
            </a:endParaRPr>
          </a:p>
        </p:txBody>
      </p:sp>
      <p:sp>
        <p:nvSpPr>
          <p:cNvPr id="5" name="Espace réservé du contenu 3">
            <a:extLst>
              <a:ext uri="{FF2B5EF4-FFF2-40B4-BE49-F238E27FC236}">
                <a16:creationId xmlns:a16="http://schemas.microsoft.com/office/drawing/2014/main" id="{6C9A04BB-6624-A566-B28E-0911F572962E}"/>
              </a:ext>
            </a:extLst>
          </p:cNvPr>
          <p:cNvSpPr txBox="1">
            <a:spLocks/>
          </p:cNvSpPr>
          <p:nvPr/>
        </p:nvSpPr>
        <p:spPr>
          <a:xfrm>
            <a:off x="838200" y="1591056"/>
            <a:ext cx="10515600" cy="45859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noProof="0" dirty="0"/>
              <a:t>One of the missions of nuclear regulators is to develop effective and efficient approaches for their regulatory activities, including </a:t>
            </a:r>
            <a:r>
              <a:rPr lang="en-US" b="1" dirty="0">
                <a:solidFill>
                  <a:srgbClr val="C00000"/>
                </a:solidFill>
              </a:rPr>
              <a:t>assessments and inspections</a:t>
            </a:r>
          </a:p>
          <a:p>
            <a:r>
              <a:rPr lang="en-US" noProof="0" dirty="0"/>
              <a:t>When it comes to systems, structures, and components (SSCs), particularly pressurized components, many countries involve </a:t>
            </a:r>
            <a:r>
              <a:rPr lang="en-US" b="1" dirty="0">
                <a:solidFill>
                  <a:srgbClr val="C00000"/>
                </a:solidFill>
              </a:rPr>
              <a:t>independent inspection organizations (IOs) and other conformity assessment bodies </a:t>
            </a:r>
            <a:r>
              <a:rPr lang="en-US" dirty="0"/>
              <a:t>for a comprehensive technical conformity assessment</a:t>
            </a:r>
          </a:p>
          <a:p>
            <a:r>
              <a:rPr lang="en-US" noProof="0" dirty="0"/>
              <a:t>These bodies are tasked with reviewing, assessing, and overseeing various activities during the design, manufacture, construction, and commissioning of SSCs.</a:t>
            </a:r>
          </a:p>
        </p:txBody>
      </p:sp>
    </p:spTree>
    <p:extLst>
      <p:ext uri="{BB962C8B-B14F-4D97-AF65-F5344CB8AC3E}">
        <p14:creationId xmlns:p14="http://schemas.microsoft.com/office/powerpoint/2010/main" val="399212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Certification bodies and independent inspection agencies</a:t>
            </a:r>
            <a:endParaRPr lang="en-GB" b="1" i="0" dirty="0">
              <a:solidFill>
                <a:schemeClr val="bg1"/>
              </a:solidFill>
              <a:latin typeface="Arial" panose="020B0604020202020204" pitchFamily="34" charset="0"/>
              <a:cs typeface="Arial" panose="020B0604020202020204" pitchFamily="34" charset="0"/>
            </a:endParaRPr>
          </a:p>
        </p:txBody>
      </p:sp>
      <p:sp>
        <p:nvSpPr>
          <p:cNvPr id="5" name="Espace réservé du contenu 3">
            <a:extLst>
              <a:ext uri="{FF2B5EF4-FFF2-40B4-BE49-F238E27FC236}">
                <a16:creationId xmlns:a16="http://schemas.microsoft.com/office/drawing/2014/main" id="{6C9A04BB-6624-A566-B28E-0911F572962E}"/>
              </a:ext>
            </a:extLst>
          </p:cNvPr>
          <p:cNvSpPr txBox="1">
            <a:spLocks/>
          </p:cNvSpPr>
          <p:nvPr/>
        </p:nvSpPr>
        <p:spPr>
          <a:xfrm>
            <a:off x="838200" y="1591056"/>
            <a:ext cx="10515600" cy="45859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noProof="0" dirty="0"/>
              <a:t>The regulator may prescribe the use of such conformity assessment bodies or expect that the licensee will engage these bodies to review, assess, or supervise critical aspects during the design, manufacture, construction, and commissioning stages</a:t>
            </a:r>
          </a:p>
        </p:txBody>
      </p:sp>
    </p:spTree>
    <p:extLst>
      <p:ext uri="{BB962C8B-B14F-4D97-AF65-F5344CB8AC3E}">
        <p14:creationId xmlns:p14="http://schemas.microsoft.com/office/powerpoint/2010/main" val="1822172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How certification bodies and independent inspection agencies work</a:t>
            </a:r>
          </a:p>
          <a:p>
            <a:endParaRPr lang="en-GB" b="1" i="0" dirty="0">
              <a:solidFill>
                <a:schemeClr val="bg1"/>
              </a:solidFill>
              <a:latin typeface="Arial" panose="020B0604020202020204" pitchFamily="34" charset="0"/>
              <a:cs typeface="Arial" panose="020B0604020202020204" pitchFamily="34" charset="0"/>
            </a:endParaRPr>
          </a:p>
        </p:txBody>
      </p:sp>
      <p:sp>
        <p:nvSpPr>
          <p:cNvPr id="5" name="Espace réservé du contenu 3">
            <a:extLst>
              <a:ext uri="{FF2B5EF4-FFF2-40B4-BE49-F238E27FC236}">
                <a16:creationId xmlns:a16="http://schemas.microsoft.com/office/drawing/2014/main" id="{6C9A04BB-6624-A566-B28E-0911F572962E}"/>
              </a:ext>
            </a:extLst>
          </p:cNvPr>
          <p:cNvSpPr txBox="1">
            <a:spLocks/>
          </p:cNvSpPr>
          <p:nvPr/>
        </p:nvSpPr>
        <p:spPr>
          <a:xfrm>
            <a:off x="838200" y="1591056"/>
            <a:ext cx="10515600" cy="45859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noProof="0" dirty="0"/>
              <a:t>Conformity assessment is the </a:t>
            </a:r>
            <a:r>
              <a:rPr lang="en-US" b="1" noProof="0" dirty="0">
                <a:solidFill>
                  <a:srgbClr val="C00000"/>
                </a:solidFill>
              </a:rPr>
              <a:t>demonstration that specified requirements are fulfilled</a:t>
            </a:r>
            <a:r>
              <a:rPr lang="en-US" noProof="0" dirty="0"/>
              <a:t>. It can be applied to products, processes, installations, organizations, and to those bodies that perform conformity assessment activities.</a:t>
            </a:r>
          </a:p>
          <a:p>
            <a:r>
              <a:rPr lang="en-US" noProof="0" dirty="0"/>
              <a:t>When the conformity assessment is performed by an organization that is independent of the provider of the object of conformity assessment, with no user interest in the object, it is a called a </a:t>
            </a:r>
            <a:r>
              <a:rPr lang="en-US" b="1" noProof="0" dirty="0">
                <a:solidFill>
                  <a:srgbClr val="C00000"/>
                </a:solidFill>
              </a:rPr>
              <a:t>“third-party conformity assessment activity”.</a:t>
            </a:r>
          </a:p>
          <a:p>
            <a:r>
              <a:rPr lang="en-US" b="1" dirty="0">
                <a:solidFill>
                  <a:srgbClr val="C00000"/>
                </a:solidFill>
              </a:rPr>
              <a:t>Second party conformity assessment</a:t>
            </a:r>
            <a:r>
              <a:rPr lang="en-US" noProof="0" dirty="0"/>
              <a:t>, unlike third party assessment, is performed by a person or organization that has a user interest in the object of conformity assessment </a:t>
            </a:r>
          </a:p>
        </p:txBody>
      </p:sp>
    </p:spTree>
    <p:extLst>
      <p:ext uri="{BB962C8B-B14F-4D97-AF65-F5344CB8AC3E}">
        <p14:creationId xmlns:p14="http://schemas.microsoft.com/office/powerpoint/2010/main" val="2004108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How certification bodies and independent inspection agencies work</a:t>
            </a:r>
          </a:p>
          <a:p>
            <a:endParaRPr lang="en-GB" b="1" i="0" dirty="0">
              <a:solidFill>
                <a:schemeClr val="bg1"/>
              </a:solidFill>
              <a:latin typeface="Arial" panose="020B0604020202020204" pitchFamily="34" charset="0"/>
              <a:cs typeface="Arial" panose="020B0604020202020204" pitchFamily="34" charset="0"/>
            </a:endParaRPr>
          </a:p>
        </p:txBody>
      </p:sp>
      <p:sp>
        <p:nvSpPr>
          <p:cNvPr id="5" name="Espace réservé du contenu 3">
            <a:extLst>
              <a:ext uri="{FF2B5EF4-FFF2-40B4-BE49-F238E27FC236}">
                <a16:creationId xmlns:a16="http://schemas.microsoft.com/office/drawing/2014/main" id="{6C9A04BB-6624-A566-B28E-0911F572962E}"/>
              </a:ext>
            </a:extLst>
          </p:cNvPr>
          <p:cNvSpPr txBox="1">
            <a:spLocks/>
          </p:cNvSpPr>
          <p:nvPr/>
        </p:nvSpPr>
        <p:spPr>
          <a:xfrm>
            <a:off x="838200" y="1591056"/>
            <a:ext cx="10515600" cy="45859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noProof="0" dirty="0"/>
              <a:t>A conformity assessment body </a:t>
            </a:r>
            <a:r>
              <a:rPr lang="en-US" b="1" noProof="0" dirty="0">
                <a:solidFill>
                  <a:srgbClr val="C00000"/>
                </a:solidFill>
              </a:rPr>
              <a:t>conducts thorough reviews of the detailed design documentation</a:t>
            </a:r>
            <a:r>
              <a:rPr lang="en-US" noProof="0" dirty="0"/>
              <a:t>. Typically:</a:t>
            </a:r>
          </a:p>
          <a:p>
            <a:pPr lvl="1">
              <a:buFont typeface="Wingdings" panose="05000000000000000000" pitchFamily="2" charset="2"/>
              <a:buChar char="§"/>
            </a:pPr>
            <a:r>
              <a:rPr lang="en-US" noProof="0" dirty="0"/>
              <a:t>Standards and criteria that have been adopted;</a:t>
            </a:r>
          </a:p>
          <a:p>
            <a:pPr lvl="1">
              <a:buFont typeface="Wingdings" panose="05000000000000000000" pitchFamily="2" charset="2"/>
              <a:buChar char="§"/>
            </a:pPr>
            <a:r>
              <a:rPr lang="en-US" noProof="0" dirty="0"/>
              <a:t>Structural and other types of analysis; Structural and isometric drawings;</a:t>
            </a:r>
          </a:p>
          <a:p>
            <a:pPr lvl="1">
              <a:buFont typeface="Wingdings" panose="05000000000000000000" pitchFamily="2" charset="2"/>
              <a:buChar char="§"/>
            </a:pPr>
            <a:r>
              <a:rPr lang="en-US" noProof="0" dirty="0"/>
              <a:t>Material specifications;</a:t>
            </a:r>
          </a:p>
          <a:p>
            <a:pPr lvl="1">
              <a:buFont typeface="Wingdings" panose="05000000000000000000" pitchFamily="2" charset="2"/>
              <a:buChar char="§"/>
            </a:pPr>
            <a:r>
              <a:rPr lang="en-US" noProof="0" dirty="0"/>
              <a:t>Welding and fabrication/manufacturing processes and their qualification;</a:t>
            </a:r>
          </a:p>
          <a:p>
            <a:pPr lvl="1">
              <a:buFont typeface="Wingdings" panose="05000000000000000000" pitchFamily="2" charset="2"/>
              <a:buChar char="§"/>
            </a:pPr>
            <a:r>
              <a:rPr lang="en-US" noProof="0" dirty="0"/>
              <a:t>Control/examination plans and procedures for destructive and non-destructive testing.</a:t>
            </a:r>
          </a:p>
          <a:p>
            <a:pPr>
              <a:buFont typeface="Wingdings" panose="05000000000000000000" pitchFamily="2" charset="2"/>
              <a:buChar char="§"/>
            </a:pPr>
            <a:r>
              <a:rPr lang="en-US" noProof="0" dirty="0"/>
              <a:t>During the manufacturing stage, conformity assessment bodies perform </a:t>
            </a:r>
            <a:r>
              <a:rPr lang="en-US" b="1" noProof="0" dirty="0">
                <a:solidFill>
                  <a:srgbClr val="C00000"/>
                </a:solidFill>
              </a:rPr>
              <a:t>supervision and testing at different phases</a:t>
            </a:r>
            <a:r>
              <a:rPr lang="en-US" noProof="0" dirty="0"/>
              <a:t>, in accordance with the control and examination plans. </a:t>
            </a:r>
          </a:p>
        </p:txBody>
      </p:sp>
    </p:spTree>
    <p:extLst>
      <p:ext uri="{BB962C8B-B14F-4D97-AF65-F5344CB8AC3E}">
        <p14:creationId xmlns:p14="http://schemas.microsoft.com/office/powerpoint/2010/main" val="2698704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Challenges faced in the context of the nuclear renaissance</a:t>
            </a:r>
          </a:p>
          <a:p>
            <a:endParaRPr lang="en-GB" b="1" i="0" dirty="0">
              <a:solidFill>
                <a:schemeClr val="bg1"/>
              </a:solidFill>
              <a:latin typeface="Arial" panose="020B0604020202020204" pitchFamily="34" charset="0"/>
              <a:cs typeface="Arial" panose="020B0604020202020204" pitchFamily="34" charset="0"/>
            </a:endParaRPr>
          </a:p>
        </p:txBody>
      </p:sp>
      <p:sp>
        <p:nvSpPr>
          <p:cNvPr id="5" name="Espace réservé du contenu 3">
            <a:extLst>
              <a:ext uri="{FF2B5EF4-FFF2-40B4-BE49-F238E27FC236}">
                <a16:creationId xmlns:a16="http://schemas.microsoft.com/office/drawing/2014/main" id="{6C9A04BB-6624-A566-B28E-0911F572962E}"/>
              </a:ext>
            </a:extLst>
          </p:cNvPr>
          <p:cNvSpPr txBox="1">
            <a:spLocks/>
          </p:cNvSpPr>
          <p:nvPr/>
        </p:nvSpPr>
        <p:spPr>
          <a:xfrm>
            <a:off x="838200" y="1591056"/>
            <a:ext cx="10515600" cy="45859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noProof="0" dirty="0"/>
              <a:t>The “human capacity challenge” and competition between projects</a:t>
            </a:r>
          </a:p>
          <a:p>
            <a:pPr lvl="1"/>
            <a:r>
              <a:rPr lang="en-US" noProof="0" dirty="0"/>
              <a:t>Life-time extension of ageing fleets</a:t>
            </a:r>
          </a:p>
          <a:p>
            <a:pPr lvl="1"/>
            <a:r>
              <a:rPr lang="en-US" noProof="0" dirty="0"/>
              <a:t>Extraordinary new build ambitions (COP28: nuclear x3 by 2050)</a:t>
            </a:r>
          </a:p>
          <a:p>
            <a:pPr lvl="1"/>
            <a:r>
              <a:rPr lang="en-US" noProof="0" dirty="0"/>
              <a:t>The need for industry decarbonization – nuclear – solutions (heat, H2, desalination, electricity)</a:t>
            </a:r>
          </a:p>
          <a:p>
            <a:r>
              <a:rPr lang="en-US" noProof="0" dirty="0"/>
              <a:t>The innovation challenge</a:t>
            </a:r>
          </a:p>
          <a:p>
            <a:pPr lvl="1"/>
            <a:r>
              <a:rPr lang="en-US" noProof="0" dirty="0"/>
              <a:t>Industrialization of Gen IV technologies</a:t>
            </a:r>
          </a:p>
          <a:p>
            <a:pPr lvl="1"/>
            <a:r>
              <a:rPr lang="en-US" noProof="0" dirty="0"/>
              <a:t>Emergence of advanced manufacturing, use of digital twins, AI, intelligent instrumentation…</a:t>
            </a:r>
          </a:p>
          <a:p>
            <a:r>
              <a:rPr lang="en-US" noProof="0" dirty="0"/>
              <a:t>And on the industry side… insufficient “intelligent customer” procurement capabilities of new licensees / operators, and rising</a:t>
            </a:r>
            <a:br>
              <a:rPr lang="en-US" noProof="0" dirty="0"/>
            </a:br>
            <a:r>
              <a:rPr lang="en-US" noProof="0" dirty="0"/>
              <a:t>risks of counterfeit and fraudulent items (CFIs) </a:t>
            </a:r>
          </a:p>
          <a:p>
            <a:endParaRPr lang="en-US" noProof="0" dirty="0"/>
          </a:p>
        </p:txBody>
      </p:sp>
    </p:spTree>
    <p:extLst>
      <p:ext uri="{BB962C8B-B14F-4D97-AF65-F5344CB8AC3E}">
        <p14:creationId xmlns:p14="http://schemas.microsoft.com/office/powerpoint/2010/main" val="2499216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i="0" dirty="0">
                <a:solidFill>
                  <a:schemeClr val="bg1"/>
                </a:solidFill>
                <a:latin typeface="Arial" panose="020B0604020202020204" pitchFamily="34" charset="0"/>
                <a:cs typeface="Arial" panose="020B0604020202020204" pitchFamily="34" charset="0"/>
              </a:rPr>
              <a:t>SMR specific impacts on the testing, inspection</a:t>
            </a:r>
            <a:br>
              <a:rPr lang="en-US" sz="2800" b="1" i="0" dirty="0">
                <a:solidFill>
                  <a:schemeClr val="bg1"/>
                </a:solidFill>
                <a:latin typeface="Arial" panose="020B0604020202020204" pitchFamily="34" charset="0"/>
                <a:cs typeface="Arial" panose="020B0604020202020204" pitchFamily="34" charset="0"/>
              </a:rPr>
            </a:br>
            <a:r>
              <a:rPr lang="en-US" sz="2800" b="1" i="0" dirty="0">
                <a:solidFill>
                  <a:schemeClr val="bg1"/>
                </a:solidFill>
                <a:latin typeface="Arial" panose="020B0604020202020204" pitchFamily="34" charset="0"/>
                <a:cs typeface="Arial" panose="020B0604020202020204" pitchFamily="34" charset="0"/>
              </a:rPr>
              <a:t>and certification industry</a:t>
            </a:r>
          </a:p>
          <a:p>
            <a:endParaRPr lang="en-GB" b="1" i="0" dirty="0">
              <a:solidFill>
                <a:schemeClr val="bg1"/>
              </a:solidFill>
              <a:latin typeface="Arial" panose="020B0604020202020204" pitchFamily="34" charset="0"/>
              <a:cs typeface="Arial" panose="020B0604020202020204" pitchFamily="34" charset="0"/>
            </a:endParaRPr>
          </a:p>
        </p:txBody>
      </p:sp>
      <p:sp>
        <p:nvSpPr>
          <p:cNvPr id="5" name="Espace réservé du contenu 3">
            <a:extLst>
              <a:ext uri="{FF2B5EF4-FFF2-40B4-BE49-F238E27FC236}">
                <a16:creationId xmlns:a16="http://schemas.microsoft.com/office/drawing/2014/main" id="{6C9A04BB-6624-A566-B28E-0911F572962E}"/>
              </a:ext>
            </a:extLst>
          </p:cNvPr>
          <p:cNvSpPr txBox="1">
            <a:spLocks/>
          </p:cNvSpPr>
          <p:nvPr/>
        </p:nvSpPr>
        <p:spPr>
          <a:xfrm>
            <a:off x="838200" y="1591056"/>
            <a:ext cx="10515600" cy="45859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noProof="0" dirty="0"/>
              <a:t>Standardization of systems and components, resulting in fewer product references, </a:t>
            </a:r>
            <a:r>
              <a:rPr lang="en-US" b="1" noProof="0" dirty="0">
                <a:solidFill>
                  <a:srgbClr val="C00000"/>
                </a:solidFill>
              </a:rPr>
              <a:t>higher volumes, serial production</a:t>
            </a:r>
          </a:p>
          <a:p>
            <a:r>
              <a:rPr lang="en-US" noProof="0" dirty="0"/>
              <a:t>Modularity, resulting in </a:t>
            </a:r>
            <a:r>
              <a:rPr lang="en-US" b="1" noProof="0" dirty="0">
                <a:solidFill>
                  <a:srgbClr val="C00000"/>
                </a:solidFill>
              </a:rPr>
              <a:t>increased fabrication in workshops</a:t>
            </a:r>
            <a:r>
              <a:rPr lang="en-US" noProof="0" dirty="0"/>
              <a:t>, less construction and assembly work on site;</a:t>
            </a:r>
          </a:p>
          <a:p>
            <a:r>
              <a:rPr lang="en-US" dirty="0"/>
              <a:t>New technologies and </a:t>
            </a:r>
            <a:r>
              <a:rPr lang="en-US" b="1" dirty="0">
                <a:solidFill>
                  <a:srgbClr val="C00000"/>
                </a:solidFill>
              </a:rPr>
              <a:t>new materials not yet considered by design and construction codes</a:t>
            </a:r>
            <a:r>
              <a:rPr lang="en-US" dirty="0"/>
              <a:t>;</a:t>
            </a:r>
          </a:p>
          <a:p>
            <a:r>
              <a:rPr lang="en-US" noProof="0" dirty="0"/>
              <a:t>New safety issues specific to the </a:t>
            </a:r>
            <a:r>
              <a:rPr lang="en-US" b="1" noProof="0" dirty="0">
                <a:solidFill>
                  <a:srgbClr val="C00000"/>
                </a:solidFill>
              </a:rPr>
              <a:t>operation of multiple modules </a:t>
            </a:r>
            <a:r>
              <a:rPr lang="en-US" noProof="0" dirty="0"/>
              <a:t>and </a:t>
            </a:r>
            <a:r>
              <a:rPr lang="en-US" b="1" noProof="0" dirty="0">
                <a:solidFill>
                  <a:srgbClr val="C00000"/>
                </a:solidFill>
              </a:rPr>
              <a:t>proximity with industrial facilities</a:t>
            </a:r>
            <a:r>
              <a:rPr lang="en-US" noProof="0" dirty="0"/>
              <a:t>;</a:t>
            </a:r>
          </a:p>
          <a:p>
            <a:r>
              <a:rPr lang="en-US" noProof="0" dirty="0"/>
              <a:t>New suppliers, new fuels, new lifecycle phases, such as the transportation of nuclear modules from manufacturing facilities to sites, with or without fresh/used fuel.</a:t>
            </a:r>
          </a:p>
          <a:p>
            <a:pPr marL="0" indent="0">
              <a:buNone/>
            </a:pPr>
            <a:endParaRPr lang="en-US" noProof="0" dirty="0"/>
          </a:p>
        </p:txBody>
      </p:sp>
    </p:spTree>
    <p:extLst>
      <p:ext uri="{BB962C8B-B14F-4D97-AF65-F5344CB8AC3E}">
        <p14:creationId xmlns:p14="http://schemas.microsoft.com/office/powerpoint/2010/main" val="850118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4bacced-d3e9-4230-8110-5185e6b8723a">
      <Terms xmlns="http://schemas.microsoft.com/office/infopath/2007/PartnerControls"/>
    </lcf76f155ced4ddcb4097134ff3c332f>
    <TaxCatchAll xmlns="0311a6d6-6c49-40aa-926b-e98182ea64d2" xsi:nil="true"/>
    <Open_x0020_with_x0020_Seclore xmlns="94bacced-d3e9-4230-8110-5185e6b8723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1572403A950A449F03D309DCDCB39C" ma:contentTypeVersion="18" ma:contentTypeDescription="Create a new document." ma:contentTypeScope="" ma:versionID="c3ff5bd11e6bfd98406c8a4dae36b260">
  <xsd:schema xmlns:xsd="http://www.w3.org/2001/XMLSchema" xmlns:xs="http://www.w3.org/2001/XMLSchema" xmlns:p="http://schemas.microsoft.com/office/2006/metadata/properties" xmlns:ns2="94bacced-d3e9-4230-8110-5185e6b8723a" xmlns:ns3="89039979-132d-4e33-b8d6-8b0f084d9471" xmlns:ns4="0311a6d6-6c49-40aa-926b-e98182ea64d2" targetNamespace="http://schemas.microsoft.com/office/2006/metadata/properties" ma:root="true" ma:fieldsID="12ff1ac6586bb3cc493a838c4adcd485" ns2:_="" ns3:_="" ns4:_="">
    <xsd:import namespace="94bacced-d3e9-4230-8110-5185e6b8723a"/>
    <xsd:import namespace="89039979-132d-4e33-b8d6-8b0f084d9471"/>
    <xsd:import namespace="0311a6d6-6c49-40aa-926b-e98182ea64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Open_x0020_with_x0020_Seclore"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4: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acced-d3e9-4230-8110-5185e6b87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Open_x0020_with_x0020_Seclore" ma:index="14" nillable="true" ma:displayName="Open with Seclore" ma:hidden="true" ma:internalName="Open_x0020_with_x0020_Seclor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c7bd71-0de2-450a-8d3d-78c5334383f5"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039979-132d-4e33-b8d6-8b0f084d94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1a6d6-6c49-40aa-926b-e98182ea64d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ec759ce-e5e5-4926-916d-bee7019b82dd}" ma:internalName="TaxCatchAll" ma:showField="CatchAllData" ma:web="0311a6d6-6c49-40aa-926b-e98182ea64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5A183-8DB8-4E33-A3B8-B56576635C6B}">
  <ds:schemaRefs>
    <ds:schemaRef ds:uri="http://purl.org/dc/terms/"/>
    <ds:schemaRef ds:uri="http://schemas.microsoft.com/office/2006/metadata/properties"/>
    <ds:schemaRef ds:uri="http://schemas.microsoft.com/office/2006/documentManagement/types"/>
    <ds:schemaRef ds:uri="http://purl.org/dc/elements/1.1/"/>
    <ds:schemaRef ds:uri="94bacced-d3e9-4230-8110-5185e6b8723a"/>
    <ds:schemaRef ds:uri="http://schemas.microsoft.com/office/infopath/2007/PartnerControls"/>
    <ds:schemaRef ds:uri="http://schemas.openxmlformats.org/package/2006/metadata/core-properties"/>
    <ds:schemaRef ds:uri="0311a6d6-6c49-40aa-926b-e98182ea64d2"/>
    <ds:schemaRef ds:uri="89039979-132d-4e33-b8d6-8b0f084d9471"/>
    <ds:schemaRef ds:uri="http://www.w3.org/XML/1998/namespace"/>
    <ds:schemaRef ds:uri="http://purl.org/dc/dcmitype/"/>
  </ds:schemaRefs>
</ds:datastoreItem>
</file>

<file path=customXml/itemProps2.xml><?xml version="1.0" encoding="utf-8"?>
<ds:datastoreItem xmlns:ds="http://schemas.openxmlformats.org/officeDocument/2006/customXml" ds:itemID="{D803D3D1-F39D-490F-A4CD-77C72E40E012}">
  <ds:schemaRefs>
    <ds:schemaRef ds:uri="http://schemas.microsoft.com/sharepoint/v3/contenttype/forms"/>
  </ds:schemaRefs>
</ds:datastoreItem>
</file>

<file path=customXml/itemProps3.xml><?xml version="1.0" encoding="utf-8"?>
<ds:datastoreItem xmlns:ds="http://schemas.openxmlformats.org/officeDocument/2006/customXml" ds:itemID="{B4F7C2D9-DCD9-4091-AC19-AF672454B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acced-d3e9-4230-8110-5185e6b8723a"/>
    <ds:schemaRef ds:uri="89039979-132d-4e33-b8d6-8b0f084d9471"/>
    <ds:schemaRef ds:uri="0311a6d6-6c49-40aa-926b-e98182ea6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4635</TotalTime>
  <Words>923</Words>
  <Application>Microsoft Office PowerPoint</Application>
  <PresentationFormat>Grand écran</PresentationFormat>
  <Paragraphs>56</Paragraphs>
  <Slides>12</Slides>
  <Notes>0</Notes>
  <HiddenSlides>0</HiddenSlides>
  <MMClips>0</MMClips>
  <ScaleCrop>false</ScaleCrop>
  <HeadingPairs>
    <vt:vector size="6" baseType="variant">
      <vt:variant>
        <vt:lpstr>Polices utilisées</vt:lpstr>
      </vt:variant>
      <vt:variant>
        <vt:i4>4</vt:i4>
      </vt:variant>
      <vt:variant>
        <vt:lpstr>Thème</vt:lpstr>
      </vt:variant>
      <vt:variant>
        <vt:i4>3</vt:i4>
      </vt:variant>
      <vt:variant>
        <vt:lpstr>Titres des diapositives</vt:lpstr>
      </vt:variant>
      <vt:variant>
        <vt:i4>12</vt:i4>
      </vt:variant>
    </vt:vector>
  </HeadingPairs>
  <TitlesOfParts>
    <vt:vector size="19" baseType="lpstr">
      <vt:lpstr>Arial</vt:lpstr>
      <vt:lpstr>Calibri</vt:lpstr>
      <vt:lpstr>Calibri Light</vt:lpstr>
      <vt:lpstr>Wingdings</vt:lpstr>
      <vt:lpstr>Office Theme</vt:lpstr>
      <vt:lpstr>1_Office Theme</vt:lpstr>
      <vt:lpstr>2_Office Theme</vt:lpstr>
      <vt:lpstr>Présentation PowerPoint</vt:lpstr>
      <vt:lpstr>Challenges for serial deployment of SMRs:  A certification body’s point of view  Erik Dagorn, Bureau Veritas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Erik DAGORN</cp:lastModifiedBy>
  <cp:revision>7</cp:revision>
  <cp:lastPrinted>2024-10-07T12:03:05Z</cp:lastPrinted>
  <dcterms:created xsi:type="dcterms:W3CDTF">2019-10-29T08:33:20Z</dcterms:created>
  <dcterms:modified xsi:type="dcterms:W3CDTF">2024-10-07T12:37:36Z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0x010100DB1572403A950A449F03D309DCDCB39C</vt:lpwstr>
  </property>
  <property fmtid="{D5CDD505-2E9C-101B-9397-08002B2CF9AE}" pid="3" name="MediaServiceImageTags">
    <vt:lpwstr/>
  </property>
</Properties>
</file>