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2" r:id="rId4"/>
    <p:sldMasterId id="2147483717" r:id="rId5"/>
    <p:sldMasterId id="2147483736" r:id="rId6"/>
    <p:sldMasterId id="2147483755" r:id="rId7"/>
  </p:sldMasterIdLst>
  <p:notesMasterIdLst>
    <p:notesMasterId r:id="rId33"/>
  </p:notesMasterIdLst>
  <p:sldIdLst>
    <p:sldId id="2147469601" r:id="rId8"/>
    <p:sldId id="2134803738" r:id="rId9"/>
    <p:sldId id="2147469586" r:id="rId10"/>
    <p:sldId id="2147469587" r:id="rId11"/>
    <p:sldId id="2147469588" r:id="rId12"/>
    <p:sldId id="2134803680" r:id="rId13"/>
    <p:sldId id="2147469589" r:id="rId14"/>
    <p:sldId id="2147469592" r:id="rId15"/>
    <p:sldId id="2147469590" r:id="rId16"/>
    <p:sldId id="260" r:id="rId17"/>
    <p:sldId id="2134803878" r:id="rId18"/>
    <p:sldId id="2147469591" r:id="rId19"/>
    <p:sldId id="2147469594" r:id="rId20"/>
    <p:sldId id="2147469596" r:id="rId21"/>
    <p:sldId id="2147469597" r:id="rId22"/>
    <p:sldId id="2147469598" r:id="rId23"/>
    <p:sldId id="2134803764" r:id="rId24"/>
    <p:sldId id="2134803745" r:id="rId25"/>
    <p:sldId id="2134803746" r:id="rId26"/>
    <p:sldId id="1611" r:id="rId27"/>
    <p:sldId id="2134803726" r:id="rId28"/>
    <p:sldId id="14358" r:id="rId29"/>
    <p:sldId id="2147469599" r:id="rId30"/>
    <p:sldId id="2147469600" r:id="rId31"/>
    <p:sldId id="259"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46169F-D5AB-4651-AFDC-62521967023B}">
          <p14:sldIdLst>
            <p14:sldId id="2147469601"/>
            <p14:sldId id="2134803738"/>
            <p14:sldId id="2147469586"/>
            <p14:sldId id="2147469587"/>
            <p14:sldId id="2147469588"/>
          </p14:sldIdLst>
        </p14:section>
        <p14:section name="SMR development needs" id="{A47271D5-4CEB-4E16-BC63-6514C2FE2465}">
          <p14:sldIdLst>
            <p14:sldId id="2134803680"/>
            <p14:sldId id="2147469589"/>
            <p14:sldId id="2147469592"/>
            <p14:sldId id="2147469590"/>
            <p14:sldId id="260"/>
            <p14:sldId id="2134803878"/>
            <p14:sldId id="2147469591"/>
            <p14:sldId id="2147469594"/>
            <p14:sldId id="2147469596"/>
            <p14:sldId id="2147469597"/>
            <p14:sldId id="2147469598"/>
            <p14:sldId id="2134803764"/>
            <p14:sldId id="2134803745"/>
            <p14:sldId id="2134803746"/>
            <p14:sldId id="1611"/>
            <p14:sldId id="2134803726"/>
            <p14:sldId id="14358"/>
            <p14:sldId id="2147469599"/>
            <p14:sldId id="2147469600"/>
            <p14:sldId id="2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E31184-FFBA-1568-0DAF-84BBBD12F7C3}" name="Grayson E. Downs" initials="GED" userId="S::Grayson.Downs@inl.gov::294c7c86-9e63-4748-ac7b-de1db1536b0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7519E"/>
    <a:srgbClr val="2063A7"/>
    <a:srgbClr val="2DA9E1"/>
    <a:srgbClr val="59595C"/>
    <a:srgbClr val="1C3665"/>
    <a:srgbClr val="8EC4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029E34-E9A2-4BD8-B38D-B9D2B45C277D}" v="53" dt="2024-10-14T16:28:12.0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840"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lash Kumar Bhowmik" userId="24479d08-f139-40d2-94eb-ca5fe6a76037" providerId="ADAL" clId="{39029E34-E9A2-4BD8-B38D-B9D2B45C277D}"/>
    <pc:docChg chg="undo custSel addSld delSld modSld sldOrd addSection delSection modSection">
      <pc:chgData name="Palash Kumar Bhowmik" userId="24479d08-f139-40d2-94eb-ca5fe6a76037" providerId="ADAL" clId="{39029E34-E9A2-4BD8-B38D-B9D2B45C277D}" dt="2024-10-14T16:28:14.451" v="2681" actId="1076"/>
      <pc:docMkLst>
        <pc:docMk/>
      </pc:docMkLst>
      <pc:sldChg chg="add del">
        <pc:chgData name="Palash Kumar Bhowmik" userId="24479d08-f139-40d2-94eb-ca5fe6a76037" providerId="ADAL" clId="{39029E34-E9A2-4BD8-B38D-B9D2B45C277D}" dt="2024-10-11T18:10:14.427" v="2648" actId="47"/>
        <pc:sldMkLst>
          <pc:docMk/>
          <pc:sldMk cId="3770141743" sldId="256"/>
        </pc:sldMkLst>
      </pc:sldChg>
      <pc:sldChg chg="del">
        <pc:chgData name="Palash Kumar Bhowmik" userId="24479d08-f139-40d2-94eb-ca5fe6a76037" providerId="ADAL" clId="{39029E34-E9A2-4BD8-B38D-B9D2B45C277D}" dt="2024-10-11T15:35:45.557" v="34" actId="47"/>
        <pc:sldMkLst>
          <pc:docMk/>
          <pc:sldMk cId="2765758833" sldId="257"/>
        </pc:sldMkLst>
      </pc:sldChg>
      <pc:sldChg chg="add del ord">
        <pc:chgData name="Palash Kumar Bhowmik" userId="24479d08-f139-40d2-94eb-ca5fe6a76037" providerId="ADAL" clId="{39029E34-E9A2-4BD8-B38D-B9D2B45C277D}" dt="2024-10-11T18:03:34.179" v="2642"/>
        <pc:sldMkLst>
          <pc:docMk/>
          <pc:sldMk cId="67693557" sldId="259"/>
        </pc:sldMkLst>
      </pc:sldChg>
      <pc:sldChg chg="addSp modSp mod ord">
        <pc:chgData name="Palash Kumar Bhowmik" userId="24479d08-f139-40d2-94eb-ca5fe6a76037" providerId="ADAL" clId="{39029E34-E9A2-4BD8-B38D-B9D2B45C277D}" dt="2024-10-11T17:33:03.485" v="1973" actId="255"/>
        <pc:sldMkLst>
          <pc:docMk/>
          <pc:sldMk cId="3738732438" sldId="260"/>
        </pc:sldMkLst>
        <pc:spChg chg="mod">
          <ac:chgData name="Palash Kumar Bhowmik" userId="24479d08-f139-40d2-94eb-ca5fe6a76037" providerId="ADAL" clId="{39029E34-E9A2-4BD8-B38D-B9D2B45C277D}" dt="2024-10-11T17:32:33.331" v="1964" actId="14100"/>
          <ac:spMkLst>
            <pc:docMk/>
            <pc:sldMk cId="3738732438" sldId="260"/>
            <ac:spMk id="2" creationId="{2317CBB8-8053-1A4C-BB24-463343229A16}"/>
          </ac:spMkLst>
        </pc:spChg>
        <pc:spChg chg="add mod">
          <ac:chgData name="Palash Kumar Bhowmik" userId="24479d08-f139-40d2-94eb-ca5fe6a76037" providerId="ADAL" clId="{39029E34-E9A2-4BD8-B38D-B9D2B45C277D}" dt="2024-10-11T17:33:03.485" v="1973" actId="255"/>
          <ac:spMkLst>
            <pc:docMk/>
            <pc:sldMk cId="3738732438" sldId="260"/>
            <ac:spMk id="5" creationId="{7419EA0A-AC81-B9D2-F2FC-300C216E9869}"/>
          </ac:spMkLst>
        </pc:spChg>
      </pc:sldChg>
      <pc:sldChg chg="del">
        <pc:chgData name="Palash Kumar Bhowmik" userId="24479d08-f139-40d2-94eb-ca5fe6a76037" providerId="ADAL" clId="{39029E34-E9A2-4BD8-B38D-B9D2B45C277D}" dt="2024-10-11T15:32:03.716" v="1" actId="47"/>
        <pc:sldMkLst>
          <pc:docMk/>
          <pc:sldMk cId="533412296" sldId="452"/>
        </pc:sldMkLst>
      </pc:sldChg>
      <pc:sldChg chg="modSp add del mod ord">
        <pc:chgData name="Palash Kumar Bhowmik" userId="24479d08-f139-40d2-94eb-ca5fe6a76037" providerId="ADAL" clId="{39029E34-E9A2-4BD8-B38D-B9D2B45C277D}" dt="2024-10-11T17:47:42.433" v="2362" actId="47"/>
        <pc:sldMkLst>
          <pc:docMk/>
          <pc:sldMk cId="2607007544" sldId="570"/>
        </pc:sldMkLst>
        <pc:spChg chg="mod">
          <ac:chgData name="Palash Kumar Bhowmik" userId="24479d08-f139-40d2-94eb-ca5fe6a76037" providerId="ADAL" clId="{39029E34-E9A2-4BD8-B38D-B9D2B45C277D}" dt="2024-10-11T17:45:28.111" v="2324"/>
          <ac:spMkLst>
            <pc:docMk/>
            <pc:sldMk cId="2607007544" sldId="570"/>
            <ac:spMk id="2" creationId="{922050F5-8E10-95F7-6CC9-CDB8354EE356}"/>
          </ac:spMkLst>
        </pc:spChg>
        <pc:spChg chg="mod">
          <ac:chgData name="Palash Kumar Bhowmik" userId="24479d08-f139-40d2-94eb-ca5fe6a76037" providerId="ADAL" clId="{39029E34-E9A2-4BD8-B38D-B9D2B45C277D}" dt="2024-10-11T15:42:42.868" v="80" actId="27636"/>
          <ac:spMkLst>
            <pc:docMk/>
            <pc:sldMk cId="2607007544" sldId="570"/>
            <ac:spMk id="3" creationId="{723BFDB3-9C68-A2AA-835C-140AD1BFDD91}"/>
          </ac:spMkLst>
        </pc:spChg>
      </pc:sldChg>
      <pc:sldChg chg="add del">
        <pc:chgData name="Palash Kumar Bhowmik" userId="24479d08-f139-40d2-94eb-ca5fe6a76037" providerId="ADAL" clId="{39029E34-E9A2-4BD8-B38D-B9D2B45C277D}" dt="2024-10-11T15:43:05.621" v="81" actId="47"/>
        <pc:sldMkLst>
          <pc:docMk/>
          <pc:sldMk cId="2787043619" sldId="581"/>
        </pc:sldMkLst>
      </pc:sldChg>
      <pc:sldChg chg="del">
        <pc:chgData name="Palash Kumar Bhowmik" userId="24479d08-f139-40d2-94eb-ca5fe6a76037" providerId="ADAL" clId="{39029E34-E9A2-4BD8-B38D-B9D2B45C277D}" dt="2024-10-11T15:34:54.919" v="21" actId="47"/>
        <pc:sldMkLst>
          <pc:docMk/>
          <pc:sldMk cId="1959679805" sldId="619"/>
        </pc:sldMkLst>
      </pc:sldChg>
      <pc:sldChg chg="add del">
        <pc:chgData name="Palash Kumar Bhowmik" userId="24479d08-f139-40d2-94eb-ca5fe6a76037" providerId="ADAL" clId="{39029E34-E9A2-4BD8-B38D-B9D2B45C277D}" dt="2024-10-11T17:52:46.242" v="2426" actId="47"/>
        <pc:sldMkLst>
          <pc:docMk/>
          <pc:sldMk cId="3141899673" sldId="686"/>
        </pc:sldMkLst>
      </pc:sldChg>
      <pc:sldChg chg="modSp add del mod ord">
        <pc:chgData name="Palash Kumar Bhowmik" userId="24479d08-f139-40d2-94eb-ca5fe6a76037" providerId="ADAL" clId="{39029E34-E9A2-4BD8-B38D-B9D2B45C277D}" dt="2024-10-11T17:38:31.872" v="2059" actId="6549"/>
        <pc:sldMkLst>
          <pc:docMk/>
          <pc:sldMk cId="1045701770" sldId="1611"/>
        </pc:sldMkLst>
        <pc:spChg chg="mod">
          <ac:chgData name="Palash Kumar Bhowmik" userId="24479d08-f139-40d2-94eb-ca5fe6a76037" providerId="ADAL" clId="{39029E34-E9A2-4BD8-B38D-B9D2B45C277D}" dt="2024-10-11T17:38:31.872" v="2059" actId="6549"/>
          <ac:spMkLst>
            <pc:docMk/>
            <pc:sldMk cId="1045701770" sldId="1611"/>
            <ac:spMk id="2" creationId="{C2BC83C6-CB80-0B46-AD9B-0BA68A12AC02}"/>
          </ac:spMkLst>
        </pc:spChg>
      </pc:sldChg>
      <pc:sldChg chg="add del">
        <pc:chgData name="Palash Kumar Bhowmik" userId="24479d08-f139-40d2-94eb-ca5fe6a76037" providerId="ADAL" clId="{39029E34-E9A2-4BD8-B38D-B9D2B45C277D}" dt="2024-10-11T16:37:57.866" v="1137" actId="47"/>
        <pc:sldMkLst>
          <pc:docMk/>
          <pc:sldMk cId="1581533317" sldId="1752"/>
        </pc:sldMkLst>
      </pc:sldChg>
      <pc:sldChg chg="del">
        <pc:chgData name="Palash Kumar Bhowmik" userId="24479d08-f139-40d2-94eb-ca5fe6a76037" providerId="ADAL" clId="{39029E34-E9A2-4BD8-B38D-B9D2B45C277D}" dt="2024-10-11T15:36:29.841" v="44" actId="47"/>
        <pc:sldMkLst>
          <pc:docMk/>
          <pc:sldMk cId="3198572095" sldId="3135"/>
        </pc:sldMkLst>
      </pc:sldChg>
      <pc:sldChg chg="add del">
        <pc:chgData name="Palash Kumar Bhowmik" userId="24479d08-f139-40d2-94eb-ca5fe6a76037" providerId="ADAL" clId="{39029E34-E9A2-4BD8-B38D-B9D2B45C277D}" dt="2024-10-11T17:52:57.656" v="2427" actId="47"/>
        <pc:sldMkLst>
          <pc:docMk/>
          <pc:sldMk cId="2073888969" sldId="3157"/>
        </pc:sldMkLst>
      </pc:sldChg>
      <pc:sldChg chg="del">
        <pc:chgData name="Palash Kumar Bhowmik" userId="24479d08-f139-40d2-94eb-ca5fe6a76037" providerId="ADAL" clId="{39029E34-E9A2-4BD8-B38D-B9D2B45C277D}" dt="2024-10-11T15:31:46.537" v="0" actId="47"/>
        <pc:sldMkLst>
          <pc:docMk/>
          <pc:sldMk cId="2106973054" sldId="3174"/>
        </pc:sldMkLst>
      </pc:sldChg>
      <pc:sldChg chg="modSp add del mod ord">
        <pc:chgData name="Palash Kumar Bhowmik" userId="24479d08-f139-40d2-94eb-ca5fe6a76037" providerId="ADAL" clId="{39029E34-E9A2-4BD8-B38D-B9D2B45C277D}" dt="2024-10-11T17:40:00.552" v="2244" actId="20577"/>
        <pc:sldMkLst>
          <pc:docMk/>
          <pc:sldMk cId="3727698773" sldId="14358"/>
        </pc:sldMkLst>
        <pc:spChg chg="mod">
          <ac:chgData name="Palash Kumar Bhowmik" userId="24479d08-f139-40d2-94eb-ca5fe6a76037" providerId="ADAL" clId="{39029E34-E9A2-4BD8-B38D-B9D2B45C277D}" dt="2024-10-11T17:40:00.552" v="2244" actId="20577"/>
          <ac:spMkLst>
            <pc:docMk/>
            <pc:sldMk cId="3727698773" sldId="14358"/>
            <ac:spMk id="3" creationId="{7F88B7DA-2FC0-C640-A4CE-D601F432C516}"/>
          </ac:spMkLst>
        </pc:spChg>
        <pc:spChg chg="mod">
          <ac:chgData name="Palash Kumar Bhowmik" userId="24479d08-f139-40d2-94eb-ca5fe6a76037" providerId="ADAL" clId="{39029E34-E9A2-4BD8-B38D-B9D2B45C277D}" dt="2024-10-11T17:39:13.436" v="2147" actId="14100"/>
          <ac:spMkLst>
            <pc:docMk/>
            <pc:sldMk cId="3727698773" sldId="14358"/>
            <ac:spMk id="5" creationId="{104EC626-6513-F35B-D638-5C8249A77283}"/>
          </ac:spMkLst>
        </pc:spChg>
      </pc:sldChg>
      <pc:sldChg chg="del">
        <pc:chgData name="Palash Kumar Bhowmik" userId="24479d08-f139-40d2-94eb-ca5fe6a76037" providerId="ADAL" clId="{39029E34-E9A2-4BD8-B38D-B9D2B45C277D}" dt="2024-10-11T15:33:01.435" v="8" actId="47"/>
        <pc:sldMkLst>
          <pc:docMk/>
          <pc:sldMk cId="2182032504" sldId="14363"/>
        </pc:sldMkLst>
      </pc:sldChg>
      <pc:sldChg chg="add del">
        <pc:chgData name="Palash Kumar Bhowmik" userId="24479d08-f139-40d2-94eb-ca5fe6a76037" providerId="ADAL" clId="{39029E34-E9A2-4BD8-B38D-B9D2B45C277D}" dt="2024-10-11T17:54:07.524" v="2434" actId="47"/>
        <pc:sldMkLst>
          <pc:docMk/>
          <pc:sldMk cId="1808818463" sldId="14390"/>
        </pc:sldMkLst>
      </pc:sldChg>
      <pc:sldChg chg="del">
        <pc:chgData name="Palash Kumar Bhowmik" userId="24479d08-f139-40d2-94eb-ca5fe6a76037" providerId="ADAL" clId="{39029E34-E9A2-4BD8-B38D-B9D2B45C277D}" dt="2024-10-11T15:34:36.263" v="18" actId="47"/>
        <pc:sldMkLst>
          <pc:docMk/>
          <pc:sldMk cId="1974339065" sldId="15077"/>
        </pc:sldMkLst>
      </pc:sldChg>
      <pc:sldChg chg="del">
        <pc:chgData name="Palash Kumar Bhowmik" userId="24479d08-f139-40d2-94eb-ca5fe6a76037" providerId="ADAL" clId="{39029E34-E9A2-4BD8-B38D-B9D2B45C277D}" dt="2024-10-11T17:37:29.291" v="2050" actId="47"/>
        <pc:sldMkLst>
          <pc:docMk/>
          <pc:sldMk cId="117209293" sldId="102287"/>
        </pc:sldMkLst>
      </pc:sldChg>
      <pc:sldChg chg="del">
        <pc:chgData name="Palash Kumar Bhowmik" userId="24479d08-f139-40d2-94eb-ca5fe6a76037" providerId="ADAL" clId="{39029E34-E9A2-4BD8-B38D-B9D2B45C277D}" dt="2024-10-11T15:36:58.817" v="52" actId="47"/>
        <pc:sldMkLst>
          <pc:docMk/>
          <pc:sldMk cId="3280684840" sldId="102306"/>
        </pc:sldMkLst>
      </pc:sldChg>
      <pc:sldChg chg="del">
        <pc:chgData name="Palash Kumar Bhowmik" userId="24479d08-f139-40d2-94eb-ca5fe6a76037" providerId="ADAL" clId="{39029E34-E9A2-4BD8-B38D-B9D2B45C277D}" dt="2024-10-11T15:36:26.168" v="41" actId="47"/>
        <pc:sldMkLst>
          <pc:docMk/>
          <pc:sldMk cId="0" sldId="102315"/>
        </pc:sldMkLst>
      </pc:sldChg>
      <pc:sldChg chg="del">
        <pc:chgData name="Palash Kumar Bhowmik" userId="24479d08-f139-40d2-94eb-ca5fe6a76037" providerId="ADAL" clId="{39029E34-E9A2-4BD8-B38D-B9D2B45C277D}" dt="2024-10-11T15:36:33.119" v="46" actId="47"/>
        <pc:sldMkLst>
          <pc:docMk/>
          <pc:sldMk cId="1165464862" sldId="102321"/>
        </pc:sldMkLst>
      </pc:sldChg>
      <pc:sldChg chg="del">
        <pc:chgData name="Palash Kumar Bhowmik" userId="24479d08-f139-40d2-94eb-ca5fe6a76037" providerId="ADAL" clId="{39029E34-E9A2-4BD8-B38D-B9D2B45C277D}" dt="2024-10-11T15:34:32.340" v="17" actId="47"/>
        <pc:sldMkLst>
          <pc:docMk/>
          <pc:sldMk cId="3939003902" sldId="102332"/>
        </pc:sldMkLst>
      </pc:sldChg>
      <pc:sldChg chg="del">
        <pc:chgData name="Palash Kumar Bhowmik" userId="24479d08-f139-40d2-94eb-ca5fe6a76037" providerId="ADAL" clId="{39029E34-E9A2-4BD8-B38D-B9D2B45C277D}" dt="2024-10-11T15:32:24.182" v="4" actId="47"/>
        <pc:sldMkLst>
          <pc:docMk/>
          <pc:sldMk cId="1387881908" sldId="102359"/>
        </pc:sldMkLst>
      </pc:sldChg>
      <pc:sldChg chg="del">
        <pc:chgData name="Palash Kumar Bhowmik" userId="24479d08-f139-40d2-94eb-ca5fe6a76037" providerId="ADAL" clId="{39029E34-E9A2-4BD8-B38D-B9D2B45C277D}" dt="2024-10-11T15:38:02.773" v="69" actId="47"/>
        <pc:sldMkLst>
          <pc:docMk/>
          <pc:sldMk cId="3993512013" sldId="2134803621"/>
        </pc:sldMkLst>
      </pc:sldChg>
      <pc:sldChg chg="add del">
        <pc:chgData name="Palash Kumar Bhowmik" userId="24479d08-f139-40d2-94eb-ca5fe6a76037" providerId="ADAL" clId="{39029E34-E9A2-4BD8-B38D-B9D2B45C277D}" dt="2024-10-11T16:23:58.396" v="933" actId="47"/>
        <pc:sldMkLst>
          <pc:docMk/>
          <pc:sldMk cId="4257278975" sldId="2134803633"/>
        </pc:sldMkLst>
      </pc:sldChg>
      <pc:sldChg chg="del">
        <pc:chgData name="Palash Kumar Bhowmik" userId="24479d08-f139-40d2-94eb-ca5fe6a76037" providerId="ADAL" clId="{39029E34-E9A2-4BD8-B38D-B9D2B45C277D}" dt="2024-10-11T15:34:08.802" v="16" actId="47"/>
        <pc:sldMkLst>
          <pc:docMk/>
          <pc:sldMk cId="1192014832" sldId="2134803635"/>
        </pc:sldMkLst>
      </pc:sldChg>
      <pc:sldChg chg="del">
        <pc:chgData name="Palash Kumar Bhowmik" userId="24479d08-f139-40d2-94eb-ca5fe6a76037" providerId="ADAL" clId="{39029E34-E9A2-4BD8-B38D-B9D2B45C277D}" dt="2024-10-11T15:32:48.339" v="7" actId="47"/>
        <pc:sldMkLst>
          <pc:docMk/>
          <pc:sldMk cId="1642253661" sldId="2134803636"/>
        </pc:sldMkLst>
      </pc:sldChg>
      <pc:sldChg chg="del">
        <pc:chgData name="Palash Kumar Bhowmik" userId="24479d08-f139-40d2-94eb-ca5fe6a76037" providerId="ADAL" clId="{39029E34-E9A2-4BD8-B38D-B9D2B45C277D}" dt="2024-10-11T15:35:35.987" v="30" actId="47"/>
        <pc:sldMkLst>
          <pc:docMk/>
          <pc:sldMk cId="3296470896" sldId="2134803650"/>
        </pc:sldMkLst>
      </pc:sldChg>
      <pc:sldChg chg="del">
        <pc:chgData name="Palash Kumar Bhowmik" userId="24479d08-f139-40d2-94eb-ca5fe6a76037" providerId="ADAL" clId="{39029E34-E9A2-4BD8-B38D-B9D2B45C277D}" dt="2024-10-11T15:37:10.774" v="57" actId="47"/>
        <pc:sldMkLst>
          <pc:docMk/>
          <pc:sldMk cId="2069380937" sldId="2134803652"/>
        </pc:sldMkLst>
      </pc:sldChg>
      <pc:sldChg chg="del">
        <pc:chgData name="Palash Kumar Bhowmik" userId="24479d08-f139-40d2-94eb-ca5fe6a76037" providerId="ADAL" clId="{39029E34-E9A2-4BD8-B38D-B9D2B45C277D}" dt="2024-10-11T15:35:38.884" v="31" actId="47"/>
        <pc:sldMkLst>
          <pc:docMk/>
          <pc:sldMk cId="124733645" sldId="2134803653"/>
        </pc:sldMkLst>
      </pc:sldChg>
      <pc:sldChg chg="del">
        <pc:chgData name="Palash Kumar Bhowmik" userId="24479d08-f139-40d2-94eb-ca5fe6a76037" providerId="ADAL" clId="{39029E34-E9A2-4BD8-B38D-B9D2B45C277D}" dt="2024-10-11T15:35:40.092" v="32" actId="47"/>
        <pc:sldMkLst>
          <pc:docMk/>
          <pc:sldMk cId="2157755303" sldId="2134803655"/>
        </pc:sldMkLst>
      </pc:sldChg>
      <pc:sldChg chg="del">
        <pc:chgData name="Palash Kumar Bhowmik" userId="24479d08-f139-40d2-94eb-ca5fe6a76037" providerId="ADAL" clId="{39029E34-E9A2-4BD8-B38D-B9D2B45C277D}" dt="2024-10-11T15:35:30.488" v="28" actId="47"/>
        <pc:sldMkLst>
          <pc:docMk/>
          <pc:sldMk cId="3186946856" sldId="2134803657"/>
        </pc:sldMkLst>
      </pc:sldChg>
      <pc:sldChg chg="del">
        <pc:chgData name="Palash Kumar Bhowmik" userId="24479d08-f139-40d2-94eb-ca5fe6a76037" providerId="ADAL" clId="{39029E34-E9A2-4BD8-B38D-B9D2B45C277D}" dt="2024-10-11T15:37:12.950" v="58" actId="47"/>
        <pc:sldMkLst>
          <pc:docMk/>
          <pc:sldMk cId="1249591812" sldId="2134803665"/>
        </pc:sldMkLst>
      </pc:sldChg>
      <pc:sldChg chg="addSp modSp mod">
        <pc:chgData name="Palash Kumar Bhowmik" userId="24479d08-f139-40d2-94eb-ca5fe6a76037" providerId="ADAL" clId="{39029E34-E9A2-4BD8-B38D-B9D2B45C277D}" dt="2024-10-11T16:45:35.176" v="1199" actId="1076"/>
        <pc:sldMkLst>
          <pc:docMk/>
          <pc:sldMk cId="1914300094" sldId="2134803680"/>
        </pc:sldMkLst>
        <pc:spChg chg="mod">
          <ac:chgData name="Palash Kumar Bhowmik" userId="24479d08-f139-40d2-94eb-ca5fe6a76037" providerId="ADAL" clId="{39029E34-E9A2-4BD8-B38D-B9D2B45C277D}" dt="2024-10-11T16:37:35.243" v="1136" actId="20577"/>
          <ac:spMkLst>
            <pc:docMk/>
            <pc:sldMk cId="1914300094" sldId="2134803680"/>
            <ac:spMk id="2" creationId="{2AF94568-E0D5-5CED-3693-C4F3047C39C6}"/>
          </ac:spMkLst>
        </pc:spChg>
        <pc:spChg chg="add mod">
          <ac:chgData name="Palash Kumar Bhowmik" userId="24479d08-f139-40d2-94eb-ca5fe6a76037" providerId="ADAL" clId="{39029E34-E9A2-4BD8-B38D-B9D2B45C277D}" dt="2024-10-11T16:45:28.892" v="1196" actId="14100"/>
          <ac:spMkLst>
            <pc:docMk/>
            <pc:sldMk cId="1914300094" sldId="2134803680"/>
            <ac:spMk id="4" creationId="{34592540-1F56-078F-60DD-CBFF0CC5E422}"/>
          </ac:spMkLst>
        </pc:spChg>
        <pc:spChg chg="mod">
          <ac:chgData name="Palash Kumar Bhowmik" userId="24479d08-f139-40d2-94eb-ca5fe6a76037" providerId="ADAL" clId="{39029E34-E9A2-4BD8-B38D-B9D2B45C277D}" dt="2024-10-11T16:39:03.670" v="1139"/>
          <ac:spMkLst>
            <pc:docMk/>
            <pc:sldMk cId="1914300094" sldId="2134803680"/>
            <ac:spMk id="9" creationId="{E9B2FA36-52C7-15B7-D3C6-F5B950AFB3D6}"/>
          </ac:spMkLst>
        </pc:spChg>
        <pc:spChg chg="mod">
          <ac:chgData name="Palash Kumar Bhowmik" userId="24479d08-f139-40d2-94eb-ca5fe6a76037" providerId="ADAL" clId="{39029E34-E9A2-4BD8-B38D-B9D2B45C277D}" dt="2024-10-11T16:39:03.670" v="1139"/>
          <ac:spMkLst>
            <pc:docMk/>
            <pc:sldMk cId="1914300094" sldId="2134803680"/>
            <ac:spMk id="10" creationId="{EC88E496-CA3C-DF97-5961-ABE90EA65C85}"/>
          </ac:spMkLst>
        </pc:spChg>
        <pc:spChg chg="mod">
          <ac:chgData name="Palash Kumar Bhowmik" userId="24479d08-f139-40d2-94eb-ca5fe6a76037" providerId="ADAL" clId="{39029E34-E9A2-4BD8-B38D-B9D2B45C277D}" dt="2024-10-11T16:39:03.670" v="1139"/>
          <ac:spMkLst>
            <pc:docMk/>
            <pc:sldMk cId="1914300094" sldId="2134803680"/>
            <ac:spMk id="12" creationId="{3BA48DB5-2D49-A378-59FA-3741C6908437}"/>
          </ac:spMkLst>
        </pc:spChg>
        <pc:spChg chg="mod">
          <ac:chgData name="Palash Kumar Bhowmik" userId="24479d08-f139-40d2-94eb-ca5fe6a76037" providerId="ADAL" clId="{39029E34-E9A2-4BD8-B38D-B9D2B45C277D}" dt="2024-10-11T16:39:03.670" v="1139"/>
          <ac:spMkLst>
            <pc:docMk/>
            <pc:sldMk cId="1914300094" sldId="2134803680"/>
            <ac:spMk id="13" creationId="{FA22CC22-E230-FC04-731F-2131D9A4ABD9}"/>
          </ac:spMkLst>
        </pc:spChg>
        <pc:spChg chg="add mod">
          <ac:chgData name="Palash Kumar Bhowmik" userId="24479d08-f139-40d2-94eb-ca5fe6a76037" providerId="ADAL" clId="{39029E34-E9A2-4BD8-B38D-B9D2B45C277D}" dt="2024-10-11T16:45:02.175" v="1192" actId="1076"/>
          <ac:spMkLst>
            <pc:docMk/>
            <pc:sldMk cId="1914300094" sldId="2134803680"/>
            <ac:spMk id="18" creationId="{C3C728C7-07DD-1E95-4DB0-89CE98649873}"/>
          </ac:spMkLst>
        </pc:spChg>
        <pc:grpChg chg="add mod">
          <ac:chgData name="Palash Kumar Bhowmik" userId="24479d08-f139-40d2-94eb-ca5fe6a76037" providerId="ADAL" clId="{39029E34-E9A2-4BD8-B38D-B9D2B45C277D}" dt="2024-10-11T16:39:03.670" v="1139"/>
          <ac:grpSpMkLst>
            <pc:docMk/>
            <pc:sldMk cId="1914300094" sldId="2134803680"/>
            <ac:grpSpMk id="8" creationId="{B8B650CD-1A15-F52B-2917-11E982EA2DF7}"/>
          </ac:grpSpMkLst>
        </pc:grpChg>
        <pc:picChg chg="add mod">
          <ac:chgData name="Palash Kumar Bhowmik" userId="24479d08-f139-40d2-94eb-ca5fe6a76037" providerId="ADAL" clId="{39029E34-E9A2-4BD8-B38D-B9D2B45C277D}" dt="2024-10-11T16:22:14.360" v="932"/>
          <ac:picMkLst>
            <pc:docMk/>
            <pc:sldMk cId="1914300094" sldId="2134803680"/>
            <ac:picMk id="5" creationId="{AAF62F09-563C-A911-CFBB-E0790A35705C}"/>
          </ac:picMkLst>
        </pc:picChg>
        <pc:picChg chg="add mod">
          <ac:chgData name="Palash Kumar Bhowmik" userId="24479d08-f139-40d2-94eb-ca5fe6a76037" providerId="ADAL" clId="{39029E34-E9A2-4BD8-B38D-B9D2B45C277D}" dt="2024-10-11T16:35:25.569" v="1060"/>
          <ac:picMkLst>
            <pc:docMk/>
            <pc:sldMk cId="1914300094" sldId="2134803680"/>
            <ac:picMk id="6" creationId="{ADFA0C99-A39E-5D1C-54C8-806F26223D86}"/>
          </ac:picMkLst>
        </pc:picChg>
        <pc:picChg chg="mod modCrop">
          <ac:chgData name="Palash Kumar Bhowmik" userId="24479d08-f139-40d2-94eb-ca5fe6a76037" providerId="ADAL" clId="{39029E34-E9A2-4BD8-B38D-B9D2B45C277D}" dt="2024-10-11T16:45:35.176" v="1199" actId="1076"/>
          <ac:picMkLst>
            <pc:docMk/>
            <pc:sldMk cId="1914300094" sldId="2134803680"/>
            <ac:picMk id="7" creationId="{6254E8C0-26FC-CF2C-B5FE-66492BBDE7FF}"/>
          </ac:picMkLst>
        </pc:picChg>
        <pc:picChg chg="mod">
          <ac:chgData name="Palash Kumar Bhowmik" userId="24479d08-f139-40d2-94eb-ca5fe6a76037" providerId="ADAL" clId="{39029E34-E9A2-4BD8-B38D-B9D2B45C277D}" dt="2024-10-11T16:39:03.670" v="1139"/>
          <ac:picMkLst>
            <pc:docMk/>
            <pc:sldMk cId="1914300094" sldId="2134803680"/>
            <ac:picMk id="11" creationId="{9C7772D2-E3C3-B7B1-9D59-1E207FA94105}"/>
          </ac:picMkLst>
        </pc:picChg>
        <pc:picChg chg="mod">
          <ac:chgData name="Palash Kumar Bhowmik" userId="24479d08-f139-40d2-94eb-ca5fe6a76037" providerId="ADAL" clId="{39029E34-E9A2-4BD8-B38D-B9D2B45C277D}" dt="2024-10-11T16:39:03.670" v="1139"/>
          <ac:picMkLst>
            <pc:docMk/>
            <pc:sldMk cId="1914300094" sldId="2134803680"/>
            <ac:picMk id="14" creationId="{D9FC368E-B6B3-24B5-309B-268EA3536232}"/>
          </ac:picMkLst>
        </pc:picChg>
        <pc:picChg chg="mod">
          <ac:chgData name="Palash Kumar Bhowmik" userId="24479d08-f139-40d2-94eb-ca5fe6a76037" providerId="ADAL" clId="{39029E34-E9A2-4BD8-B38D-B9D2B45C277D}" dt="2024-10-11T16:39:03.670" v="1139"/>
          <ac:picMkLst>
            <pc:docMk/>
            <pc:sldMk cId="1914300094" sldId="2134803680"/>
            <ac:picMk id="15" creationId="{A4525917-9AEA-5DE5-349B-D843530724D4}"/>
          </ac:picMkLst>
        </pc:picChg>
        <pc:picChg chg="mod">
          <ac:chgData name="Palash Kumar Bhowmik" userId="24479d08-f139-40d2-94eb-ca5fe6a76037" providerId="ADAL" clId="{39029E34-E9A2-4BD8-B38D-B9D2B45C277D}" dt="2024-10-11T16:39:03.670" v="1139"/>
          <ac:picMkLst>
            <pc:docMk/>
            <pc:sldMk cId="1914300094" sldId="2134803680"/>
            <ac:picMk id="16" creationId="{3428AF25-E3CD-32FA-C768-49FB8BA46463}"/>
          </ac:picMkLst>
        </pc:picChg>
      </pc:sldChg>
      <pc:sldChg chg="del">
        <pc:chgData name="Palash Kumar Bhowmik" userId="24479d08-f139-40d2-94eb-ca5fe6a76037" providerId="ADAL" clId="{39029E34-E9A2-4BD8-B38D-B9D2B45C277D}" dt="2024-10-11T16:02:53.765" v="460" actId="47"/>
        <pc:sldMkLst>
          <pc:docMk/>
          <pc:sldMk cId="1117897440" sldId="2134803681"/>
        </pc:sldMkLst>
      </pc:sldChg>
      <pc:sldChg chg="del">
        <pc:chgData name="Palash Kumar Bhowmik" userId="24479d08-f139-40d2-94eb-ca5fe6a76037" providerId="ADAL" clId="{39029E34-E9A2-4BD8-B38D-B9D2B45C277D}" dt="2024-10-11T15:37:01.230" v="53" actId="47"/>
        <pc:sldMkLst>
          <pc:docMk/>
          <pc:sldMk cId="2847890244" sldId="2134803691"/>
        </pc:sldMkLst>
      </pc:sldChg>
      <pc:sldChg chg="del">
        <pc:chgData name="Palash Kumar Bhowmik" userId="24479d08-f139-40d2-94eb-ca5fe6a76037" providerId="ADAL" clId="{39029E34-E9A2-4BD8-B38D-B9D2B45C277D}" dt="2024-10-11T15:35:00.106" v="22" actId="47"/>
        <pc:sldMkLst>
          <pc:docMk/>
          <pc:sldMk cId="1507260112" sldId="2134803692"/>
        </pc:sldMkLst>
      </pc:sldChg>
      <pc:sldChg chg="del">
        <pc:chgData name="Palash Kumar Bhowmik" userId="24479d08-f139-40d2-94eb-ca5fe6a76037" providerId="ADAL" clId="{39029E34-E9A2-4BD8-B38D-B9D2B45C277D}" dt="2024-10-11T15:37:06.892" v="55" actId="47"/>
        <pc:sldMkLst>
          <pc:docMk/>
          <pc:sldMk cId="1559426862" sldId="2134803693"/>
        </pc:sldMkLst>
      </pc:sldChg>
      <pc:sldChg chg="del">
        <pc:chgData name="Palash Kumar Bhowmik" userId="24479d08-f139-40d2-94eb-ca5fe6a76037" providerId="ADAL" clId="{39029E34-E9A2-4BD8-B38D-B9D2B45C277D}" dt="2024-10-11T15:36:31.481" v="45" actId="47"/>
        <pc:sldMkLst>
          <pc:docMk/>
          <pc:sldMk cId="2999190696" sldId="2134803707"/>
        </pc:sldMkLst>
      </pc:sldChg>
      <pc:sldChg chg="del">
        <pc:chgData name="Palash Kumar Bhowmik" userId="24479d08-f139-40d2-94eb-ca5fe6a76037" providerId="ADAL" clId="{39029E34-E9A2-4BD8-B38D-B9D2B45C277D}" dt="2024-10-11T15:36:35.482" v="47" actId="47"/>
        <pc:sldMkLst>
          <pc:docMk/>
          <pc:sldMk cId="328838359" sldId="2134803709"/>
        </pc:sldMkLst>
      </pc:sldChg>
      <pc:sldChg chg="del">
        <pc:chgData name="Palash Kumar Bhowmik" userId="24479d08-f139-40d2-94eb-ca5fe6a76037" providerId="ADAL" clId="{39029E34-E9A2-4BD8-B38D-B9D2B45C277D}" dt="2024-10-11T15:35:28.590" v="27" actId="47"/>
        <pc:sldMkLst>
          <pc:docMk/>
          <pc:sldMk cId="4207270955" sldId="2134803712"/>
        </pc:sldMkLst>
      </pc:sldChg>
      <pc:sldChg chg="add del">
        <pc:chgData name="Palash Kumar Bhowmik" userId="24479d08-f139-40d2-94eb-ca5fe6a76037" providerId="ADAL" clId="{39029E34-E9A2-4BD8-B38D-B9D2B45C277D}" dt="2024-10-11T16:56:39.161" v="1629" actId="47"/>
        <pc:sldMkLst>
          <pc:docMk/>
          <pc:sldMk cId="149820921" sldId="2134803716"/>
        </pc:sldMkLst>
      </pc:sldChg>
      <pc:sldChg chg="modSp add del mod ord">
        <pc:chgData name="Palash Kumar Bhowmik" userId="24479d08-f139-40d2-94eb-ca5fe6a76037" providerId="ADAL" clId="{39029E34-E9A2-4BD8-B38D-B9D2B45C277D}" dt="2024-10-11T16:02:07.994" v="459" actId="47"/>
        <pc:sldMkLst>
          <pc:docMk/>
          <pc:sldMk cId="3433772767" sldId="2134803721"/>
        </pc:sldMkLst>
        <pc:grpChg chg="mod">
          <ac:chgData name="Palash Kumar Bhowmik" userId="24479d08-f139-40d2-94eb-ca5fe6a76037" providerId="ADAL" clId="{39029E34-E9A2-4BD8-B38D-B9D2B45C277D}" dt="2024-10-11T15:47:44.596" v="127" actId="14100"/>
          <ac:grpSpMkLst>
            <pc:docMk/>
            <pc:sldMk cId="3433772767" sldId="2134803721"/>
            <ac:grpSpMk id="20" creationId="{20B6C38C-E7B5-3B8B-8F83-0D830E0A03C9}"/>
          </ac:grpSpMkLst>
        </pc:grpChg>
      </pc:sldChg>
      <pc:sldChg chg="add del">
        <pc:chgData name="Palash Kumar Bhowmik" userId="24479d08-f139-40d2-94eb-ca5fe6a76037" providerId="ADAL" clId="{39029E34-E9A2-4BD8-B38D-B9D2B45C277D}" dt="2024-10-11T17:40:55.110" v="2248" actId="47"/>
        <pc:sldMkLst>
          <pc:docMk/>
          <pc:sldMk cId="2727935228" sldId="2134803725"/>
        </pc:sldMkLst>
      </pc:sldChg>
      <pc:sldChg chg="modSp add del mod ord">
        <pc:chgData name="Palash Kumar Bhowmik" userId="24479d08-f139-40d2-94eb-ca5fe6a76037" providerId="ADAL" clId="{39029E34-E9A2-4BD8-B38D-B9D2B45C277D}" dt="2024-10-11T17:52:32.964" v="2424" actId="1076"/>
        <pc:sldMkLst>
          <pc:docMk/>
          <pc:sldMk cId="2901075248" sldId="2134803726"/>
        </pc:sldMkLst>
        <pc:spChg chg="mod">
          <ac:chgData name="Palash Kumar Bhowmik" userId="24479d08-f139-40d2-94eb-ca5fe6a76037" providerId="ADAL" clId="{39029E34-E9A2-4BD8-B38D-B9D2B45C277D}" dt="2024-10-11T17:52:32.964" v="2424" actId="1076"/>
          <ac:spMkLst>
            <pc:docMk/>
            <pc:sldMk cId="2901075248" sldId="2134803726"/>
            <ac:spMk id="4" creationId="{D91578FC-FBF7-B648-B06A-F23FCC7F86A0}"/>
          </ac:spMkLst>
        </pc:spChg>
        <pc:spChg chg="mod">
          <ac:chgData name="Palash Kumar Bhowmik" userId="24479d08-f139-40d2-94eb-ca5fe6a76037" providerId="ADAL" clId="{39029E34-E9A2-4BD8-B38D-B9D2B45C277D}" dt="2024-10-11T17:52:25.633" v="2423"/>
          <ac:spMkLst>
            <pc:docMk/>
            <pc:sldMk cId="2901075248" sldId="2134803726"/>
            <ac:spMk id="40" creationId="{C9372135-27F8-4248-BEEC-95CC5E56C688}"/>
          </ac:spMkLst>
        </pc:spChg>
      </pc:sldChg>
      <pc:sldChg chg="del">
        <pc:chgData name="Palash Kumar Bhowmik" userId="24479d08-f139-40d2-94eb-ca5fe6a76037" providerId="ADAL" clId="{39029E34-E9A2-4BD8-B38D-B9D2B45C277D}" dt="2024-10-11T15:37:08.659" v="56" actId="47"/>
        <pc:sldMkLst>
          <pc:docMk/>
          <pc:sldMk cId="1260393989" sldId="2134803727"/>
        </pc:sldMkLst>
      </pc:sldChg>
      <pc:sldChg chg="del">
        <pc:chgData name="Palash Kumar Bhowmik" userId="24479d08-f139-40d2-94eb-ca5fe6a76037" providerId="ADAL" clId="{39029E34-E9A2-4BD8-B38D-B9D2B45C277D}" dt="2024-10-11T15:37:17.537" v="59" actId="47"/>
        <pc:sldMkLst>
          <pc:docMk/>
          <pc:sldMk cId="3333525800" sldId="2134803730"/>
        </pc:sldMkLst>
      </pc:sldChg>
      <pc:sldChg chg="del">
        <pc:chgData name="Palash Kumar Bhowmik" userId="24479d08-f139-40d2-94eb-ca5fe6a76037" providerId="ADAL" clId="{39029E34-E9A2-4BD8-B38D-B9D2B45C277D}" dt="2024-10-11T15:35:42.091" v="33" actId="47"/>
        <pc:sldMkLst>
          <pc:docMk/>
          <pc:sldMk cId="1498091991" sldId="2134803735"/>
        </pc:sldMkLst>
      </pc:sldChg>
      <pc:sldChg chg="addSp modSp mod">
        <pc:chgData name="Palash Kumar Bhowmik" userId="24479d08-f139-40d2-94eb-ca5fe6a76037" providerId="ADAL" clId="{39029E34-E9A2-4BD8-B38D-B9D2B45C277D}" dt="2024-10-11T18:50:45.330" v="2650" actId="1076"/>
        <pc:sldMkLst>
          <pc:docMk/>
          <pc:sldMk cId="3804626975" sldId="2134803738"/>
        </pc:sldMkLst>
        <pc:spChg chg="add mod">
          <ac:chgData name="Palash Kumar Bhowmik" userId="24479d08-f139-40d2-94eb-ca5fe6a76037" providerId="ADAL" clId="{39029E34-E9A2-4BD8-B38D-B9D2B45C277D}" dt="2024-10-11T18:50:45.330" v="2650" actId="1076"/>
          <ac:spMkLst>
            <pc:docMk/>
            <pc:sldMk cId="3804626975" sldId="2134803738"/>
            <ac:spMk id="5" creationId="{C2EE75AB-A909-78E5-B46A-6201E5E4627A}"/>
          </ac:spMkLst>
        </pc:spChg>
      </pc:sldChg>
      <pc:sldChg chg="modSp add del mod ord">
        <pc:chgData name="Palash Kumar Bhowmik" userId="24479d08-f139-40d2-94eb-ca5fe6a76037" providerId="ADAL" clId="{39029E34-E9A2-4BD8-B38D-B9D2B45C277D}" dt="2024-10-11T17:37:17.715" v="2049" actId="6549"/>
        <pc:sldMkLst>
          <pc:docMk/>
          <pc:sldMk cId="2085306229" sldId="2134803745"/>
        </pc:sldMkLst>
        <pc:spChg chg="mod">
          <ac:chgData name="Palash Kumar Bhowmik" userId="24479d08-f139-40d2-94eb-ca5fe6a76037" providerId="ADAL" clId="{39029E34-E9A2-4BD8-B38D-B9D2B45C277D}" dt="2024-10-11T17:37:17.715" v="2049" actId="6549"/>
          <ac:spMkLst>
            <pc:docMk/>
            <pc:sldMk cId="2085306229" sldId="2134803745"/>
            <ac:spMk id="2" creationId="{7AB2C326-3829-417B-8A4A-F3BE3BC581CF}"/>
          </ac:spMkLst>
        </pc:spChg>
      </pc:sldChg>
      <pc:sldChg chg="modSp add del mod ord">
        <pc:chgData name="Palash Kumar Bhowmik" userId="24479d08-f139-40d2-94eb-ca5fe6a76037" providerId="ADAL" clId="{39029E34-E9A2-4BD8-B38D-B9D2B45C277D}" dt="2024-10-11T17:38:05.371" v="2055" actId="6549"/>
        <pc:sldMkLst>
          <pc:docMk/>
          <pc:sldMk cId="3551732167" sldId="2134803746"/>
        </pc:sldMkLst>
        <pc:spChg chg="mod">
          <ac:chgData name="Palash Kumar Bhowmik" userId="24479d08-f139-40d2-94eb-ca5fe6a76037" providerId="ADAL" clId="{39029E34-E9A2-4BD8-B38D-B9D2B45C277D}" dt="2024-10-11T17:38:05.371" v="2055" actId="6549"/>
          <ac:spMkLst>
            <pc:docMk/>
            <pc:sldMk cId="3551732167" sldId="2134803746"/>
            <ac:spMk id="2" creationId="{E250D715-9C31-46A1-80B0-EBF6F6B5446B}"/>
          </ac:spMkLst>
        </pc:spChg>
      </pc:sldChg>
      <pc:sldChg chg="del">
        <pc:chgData name="Palash Kumar Bhowmik" userId="24479d08-f139-40d2-94eb-ca5fe6a76037" providerId="ADAL" clId="{39029E34-E9A2-4BD8-B38D-B9D2B45C277D}" dt="2024-10-11T15:35:16.778" v="24" actId="47"/>
        <pc:sldMkLst>
          <pc:docMk/>
          <pc:sldMk cId="1022367017" sldId="2134803750"/>
        </pc:sldMkLst>
      </pc:sldChg>
      <pc:sldChg chg="del">
        <pc:chgData name="Palash Kumar Bhowmik" userId="24479d08-f139-40d2-94eb-ca5fe6a76037" providerId="ADAL" clId="{39029E34-E9A2-4BD8-B38D-B9D2B45C277D}" dt="2024-10-11T15:35:21.062" v="25" actId="47"/>
        <pc:sldMkLst>
          <pc:docMk/>
          <pc:sldMk cId="4113418171" sldId="2134803751"/>
        </pc:sldMkLst>
      </pc:sldChg>
      <pc:sldChg chg="del">
        <pc:chgData name="Palash Kumar Bhowmik" userId="24479d08-f139-40d2-94eb-ca5fe6a76037" providerId="ADAL" clId="{39029E34-E9A2-4BD8-B38D-B9D2B45C277D}" dt="2024-10-11T15:35:25.278" v="26" actId="47"/>
        <pc:sldMkLst>
          <pc:docMk/>
          <pc:sldMk cId="4260214533" sldId="2134803752"/>
        </pc:sldMkLst>
      </pc:sldChg>
      <pc:sldChg chg="del">
        <pc:chgData name="Palash Kumar Bhowmik" userId="24479d08-f139-40d2-94eb-ca5fe6a76037" providerId="ADAL" clId="{39029E34-E9A2-4BD8-B38D-B9D2B45C277D}" dt="2024-10-11T15:33:33.904" v="11" actId="47"/>
        <pc:sldMkLst>
          <pc:docMk/>
          <pc:sldMk cId="3305178207" sldId="2134803756"/>
        </pc:sldMkLst>
      </pc:sldChg>
      <pc:sldChg chg="del">
        <pc:chgData name="Palash Kumar Bhowmik" userId="24479d08-f139-40d2-94eb-ca5fe6a76037" providerId="ADAL" clId="{39029E34-E9A2-4BD8-B38D-B9D2B45C277D}" dt="2024-10-11T15:33:36.868" v="12" actId="47"/>
        <pc:sldMkLst>
          <pc:docMk/>
          <pc:sldMk cId="407054780" sldId="2134803757"/>
        </pc:sldMkLst>
      </pc:sldChg>
      <pc:sldChg chg="del">
        <pc:chgData name="Palash Kumar Bhowmik" userId="24479d08-f139-40d2-94eb-ca5fe6a76037" providerId="ADAL" clId="{39029E34-E9A2-4BD8-B38D-B9D2B45C277D}" dt="2024-10-11T15:37:20.056" v="60" actId="47"/>
        <pc:sldMkLst>
          <pc:docMk/>
          <pc:sldMk cId="726987150" sldId="2134803758"/>
        </pc:sldMkLst>
      </pc:sldChg>
      <pc:sldChg chg="add del">
        <pc:chgData name="Palash Kumar Bhowmik" userId="24479d08-f139-40d2-94eb-ca5fe6a76037" providerId="ADAL" clId="{39029E34-E9A2-4BD8-B38D-B9D2B45C277D}" dt="2024-10-11T15:37:30.043" v="63" actId="47"/>
        <pc:sldMkLst>
          <pc:docMk/>
          <pc:sldMk cId="1698366775" sldId="2134803759"/>
        </pc:sldMkLst>
      </pc:sldChg>
      <pc:sldChg chg="del">
        <pc:chgData name="Palash Kumar Bhowmik" userId="24479d08-f139-40d2-94eb-ca5fe6a76037" providerId="ADAL" clId="{39029E34-E9A2-4BD8-B38D-B9D2B45C277D}" dt="2024-10-11T15:37:34.136" v="64" actId="47"/>
        <pc:sldMkLst>
          <pc:docMk/>
          <pc:sldMk cId="3838327008" sldId="2134803760"/>
        </pc:sldMkLst>
      </pc:sldChg>
      <pc:sldChg chg="del">
        <pc:chgData name="Palash Kumar Bhowmik" userId="24479d08-f139-40d2-94eb-ca5fe6a76037" providerId="ADAL" clId="{39029E34-E9A2-4BD8-B38D-B9D2B45C277D}" dt="2024-10-11T15:37:37.809" v="65" actId="47"/>
        <pc:sldMkLst>
          <pc:docMk/>
          <pc:sldMk cId="2171545564" sldId="2134803761"/>
        </pc:sldMkLst>
      </pc:sldChg>
      <pc:sldChg chg="del">
        <pc:chgData name="Palash Kumar Bhowmik" userId="24479d08-f139-40d2-94eb-ca5fe6a76037" providerId="ADAL" clId="{39029E34-E9A2-4BD8-B38D-B9D2B45C277D}" dt="2024-10-11T15:37:41.665" v="66" actId="47"/>
        <pc:sldMkLst>
          <pc:docMk/>
          <pc:sldMk cId="1297961440" sldId="2134803762"/>
        </pc:sldMkLst>
      </pc:sldChg>
      <pc:sldChg chg="modSp add del mod ord">
        <pc:chgData name="Palash Kumar Bhowmik" userId="24479d08-f139-40d2-94eb-ca5fe6a76037" providerId="ADAL" clId="{39029E34-E9A2-4BD8-B38D-B9D2B45C277D}" dt="2024-10-11T17:53:41.323" v="2433" actId="6549"/>
        <pc:sldMkLst>
          <pc:docMk/>
          <pc:sldMk cId="178434981" sldId="2134803764"/>
        </pc:sldMkLst>
        <pc:spChg chg="mod">
          <ac:chgData name="Palash Kumar Bhowmik" userId="24479d08-f139-40d2-94eb-ca5fe6a76037" providerId="ADAL" clId="{39029E34-E9A2-4BD8-B38D-B9D2B45C277D}" dt="2024-10-11T17:53:41.323" v="2433" actId="6549"/>
          <ac:spMkLst>
            <pc:docMk/>
            <pc:sldMk cId="178434981" sldId="2134803764"/>
            <ac:spMk id="5" creationId="{D3C892D6-16BA-B0A0-19E9-B18A1F2834E3}"/>
          </ac:spMkLst>
        </pc:spChg>
      </pc:sldChg>
      <pc:sldChg chg="del">
        <pc:chgData name="Palash Kumar Bhowmik" userId="24479d08-f139-40d2-94eb-ca5fe6a76037" providerId="ADAL" clId="{39029E34-E9A2-4BD8-B38D-B9D2B45C277D}" dt="2024-10-11T15:37:02.561" v="54" actId="47"/>
        <pc:sldMkLst>
          <pc:docMk/>
          <pc:sldMk cId="3616198250" sldId="2134803766"/>
        </pc:sldMkLst>
      </pc:sldChg>
      <pc:sldChg chg="del">
        <pc:chgData name="Palash Kumar Bhowmik" userId="24479d08-f139-40d2-94eb-ca5fe6a76037" providerId="ADAL" clId="{39029E34-E9A2-4BD8-B38D-B9D2B45C277D}" dt="2024-10-11T15:35:13.077" v="23" actId="47"/>
        <pc:sldMkLst>
          <pc:docMk/>
          <pc:sldMk cId="977104017" sldId="2134803780"/>
        </pc:sldMkLst>
      </pc:sldChg>
      <pc:sldChg chg="modSp add del mod ord">
        <pc:chgData name="Palash Kumar Bhowmik" userId="24479d08-f139-40d2-94eb-ca5fe6a76037" providerId="ADAL" clId="{39029E34-E9A2-4BD8-B38D-B9D2B45C277D}" dt="2024-10-11T17:52:38.339" v="2425" actId="47"/>
        <pc:sldMkLst>
          <pc:docMk/>
          <pc:sldMk cId="1481256603" sldId="2134803840"/>
        </pc:sldMkLst>
        <pc:spChg chg="mod">
          <ac:chgData name="Palash Kumar Bhowmik" userId="24479d08-f139-40d2-94eb-ca5fe6a76037" providerId="ADAL" clId="{39029E34-E9A2-4BD8-B38D-B9D2B45C277D}" dt="2024-10-11T17:51:55.508" v="2420"/>
          <ac:spMkLst>
            <pc:docMk/>
            <pc:sldMk cId="1481256603" sldId="2134803840"/>
            <ac:spMk id="2" creationId="{A8CB61D5-E4FD-4CC7-808F-D8A6D6233FDC}"/>
          </ac:spMkLst>
        </pc:spChg>
      </pc:sldChg>
      <pc:sldChg chg="del">
        <pc:chgData name="Palash Kumar Bhowmik" userId="24479d08-f139-40d2-94eb-ca5fe6a76037" providerId="ADAL" clId="{39029E34-E9A2-4BD8-B38D-B9D2B45C277D}" dt="2024-10-11T15:32:26.368" v="5" actId="47"/>
        <pc:sldMkLst>
          <pc:docMk/>
          <pc:sldMk cId="995731604" sldId="2134803843"/>
        </pc:sldMkLst>
      </pc:sldChg>
      <pc:sldChg chg="del">
        <pc:chgData name="Palash Kumar Bhowmik" userId="24479d08-f139-40d2-94eb-ca5fe6a76037" providerId="ADAL" clId="{39029E34-E9A2-4BD8-B38D-B9D2B45C277D}" dt="2024-10-11T15:35:54.763" v="37" actId="47"/>
        <pc:sldMkLst>
          <pc:docMk/>
          <pc:sldMk cId="3740507963" sldId="2134803851"/>
        </pc:sldMkLst>
      </pc:sldChg>
      <pc:sldChg chg="add del">
        <pc:chgData name="Palash Kumar Bhowmik" userId="24479d08-f139-40d2-94eb-ca5fe6a76037" providerId="ADAL" clId="{39029E34-E9A2-4BD8-B38D-B9D2B45C277D}" dt="2024-10-11T15:36:22.325" v="40" actId="47"/>
        <pc:sldMkLst>
          <pc:docMk/>
          <pc:sldMk cId="3983480844" sldId="2134803852"/>
        </pc:sldMkLst>
      </pc:sldChg>
      <pc:sldChg chg="del">
        <pc:chgData name="Palash Kumar Bhowmik" userId="24479d08-f139-40d2-94eb-ca5fe6a76037" providerId="ADAL" clId="{39029E34-E9A2-4BD8-B38D-B9D2B45C277D}" dt="2024-10-11T15:33:47.595" v="14" actId="47"/>
        <pc:sldMkLst>
          <pc:docMk/>
          <pc:sldMk cId="3728130778" sldId="2134803872"/>
        </pc:sldMkLst>
      </pc:sldChg>
      <pc:sldChg chg="addSp modSp add del mod ord">
        <pc:chgData name="Palash Kumar Bhowmik" userId="24479d08-f139-40d2-94eb-ca5fe6a76037" providerId="ADAL" clId="{39029E34-E9A2-4BD8-B38D-B9D2B45C277D}" dt="2024-10-11T17:43:05.808" v="2303" actId="207"/>
        <pc:sldMkLst>
          <pc:docMk/>
          <pc:sldMk cId="3039317428" sldId="2134803878"/>
        </pc:sldMkLst>
        <pc:spChg chg="mod">
          <ac:chgData name="Palash Kumar Bhowmik" userId="24479d08-f139-40d2-94eb-ca5fe6a76037" providerId="ADAL" clId="{39029E34-E9A2-4BD8-B38D-B9D2B45C277D}" dt="2024-10-11T17:42:13.135" v="2254" actId="14100"/>
          <ac:spMkLst>
            <pc:docMk/>
            <pc:sldMk cId="3039317428" sldId="2134803878"/>
            <ac:spMk id="2" creationId="{D9B88D48-5ABE-864A-86AF-FE31211DCA09}"/>
          </ac:spMkLst>
        </pc:spChg>
        <pc:spChg chg="add mod">
          <ac:chgData name="Palash Kumar Bhowmik" userId="24479d08-f139-40d2-94eb-ca5fe6a76037" providerId="ADAL" clId="{39029E34-E9A2-4BD8-B38D-B9D2B45C277D}" dt="2024-10-11T17:43:05.808" v="2303" actId="207"/>
          <ac:spMkLst>
            <pc:docMk/>
            <pc:sldMk cId="3039317428" sldId="2134803878"/>
            <ac:spMk id="4" creationId="{B034D45A-0C0A-92CA-4A86-AAE466CE7F46}"/>
          </ac:spMkLst>
        </pc:spChg>
      </pc:sldChg>
      <pc:sldChg chg="del">
        <pc:chgData name="Palash Kumar Bhowmik" userId="24479d08-f139-40d2-94eb-ca5fe6a76037" providerId="ADAL" clId="{39029E34-E9A2-4BD8-B38D-B9D2B45C277D}" dt="2024-10-11T15:33:39.060" v="13" actId="47"/>
        <pc:sldMkLst>
          <pc:docMk/>
          <pc:sldMk cId="2431198265" sldId="2134803880"/>
        </pc:sldMkLst>
      </pc:sldChg>
      <pc:sldChg chg="del">
        <pc:chgData name="Palash Kumar Bhowmik" userId="24479d08-f139-40d2-94eb-ca5fe6a76037" providerId="ADAL" clId="{39029E34-E9A2-4BD8-B38D-B9D2B45C277D}" dt="2024-10-11T15:33:31.372" v="10" actId="47"/>
        <pc:sldMkLst>
          <pc:docMk/>
          <pc:sldMk cId="1528515152" sldId="2134803881"/>
        </pc:sldMkLst>
      </pc:sldChg>
      <pc:sldChg chg="del">
        <pc:chgData name="Palash Kumar Bhowmik" userId="24479d08-f139-40d2-94eb-ca5fe6a76037" providerId="ADAL" clId="{39029E34-E9A2-4BD8-B38D-B9D2B45C277D}" dt="2024-10-11T15:36:28.874" v="43" actId="47"/>
        <pc:sldMkLst>
          <pc:docMk/>
          <pc:sldMk cId="915154543" sldId="2134803882"/>
        </pc:sldMkLst>
      </pc:sldChg>
      <pc:sldChg chg="del">
        <pc:chgData name="Palash Kumar Bhowmik" userId="24479d08-f139-40d2-94eb-ca5fe6a76037" providerId="ADAL" clId="{39029E34-E9A2-4BD8-B38D-B9D2B45C277D}" dt="2024-10-11T15:35:47.684" v="35" actId="47"/>
        <pc:sldMkLst>
          <pc:docMk/>
          <pc:sldMk cId="3630063179" sldId="2146848812"/>
        </pc:sldMkLst>
      </pc:sldChg>
      <pc:sldChg chg="del">
        <pc:chgData name="Palash Kumar Bhowmik" userId="24479d08-f139-40d2-94eb-ca5fe6a76037" providerId="ADAL" clId="{39029E34-E9A2-4BD8-B38D-B9D2B45C277D}" dt="2024-10-11T15:36:55.538" v="50" actId="47"/>
        <pc:sldMkLst>
          <pc:docMk/>
          <pc:sldMk cId="1539777479" sldId="2146848822"/>
        </pc:sldMkLst>
      </pc:sldChg>
      <pc:sldChg chg="del">
        <pc:chgData name="Palash Kumar Bhowmik" userId="24479d08-f139-40d2-94eb-ca5fe6a76037" providerId="ADAL" clId="{39029E34-E9A2-4BD8-B38D-B9D2B45C277D}" dt="2024-10-11T15:37:57.606" v="67" actId="47"/>
        <pc:sldMkLst>
          <pc:docMk/>
          <pc:sldMk cId="1603616795" sldId="2146848823"/>
        </pc:sldMkLst>
      </pc:sldChg>
      <pc:sldChg chg="del">
        <pc:chgData name="Palash Kumar Bhowmik" userId="24479d08-f139-40d2-94eb-ca5fe6a76037" providerId="ADAL" clId="{39029E34-E9A2-4BD8-B38D-B9D2B45C277D}" dt="2024-10-11T15:32:22.761" v="3" actId="47"/>
        <pc:sldMkLst>
          <pc:docMk/>
          <pc:sldMk cId="3846449275" sldId="2146848824"/>
        </pc:sldMkLst>
      </pc:sldChg>
      <pc:sldChg chg="del">
        <pc:chgData name="Palash Kumar Bhowmik" userId="24479d08-f139-40d2-94eb-ca5fe6a76037" providerId="ADAL" clId="{39029E34-E9A2-4BD8-B38D-B9D2B45C277D}" dt="2024-10-11T15:34:42.265" v="19" actId="47"/>
        <pc:sldMkLst>
          <pc:docMk/>
          <pc:sldMk cId="1332493593" sldId="2146848833"/>
        </pc:sldMkLst>
      </pc:sldChg>
      <pc:sldChg chg="del">
        <pc:chgData name="Palash Kumar Bhowmik" userId="24479d08-f139-40d2-94eb-ca5fe6a76037" providerId="ADAL" clId="{39029E34-E9A2-4BD8-B38D-B9D2B45C277D}" dt="2024-10-11T15:34:46.887" v="20" actId="47"/>
        <pc:sldMkLst>
          <pc:docMk/>
          <pc:sldMk cId="2886725540" sldId="2146848837"/>
        </pc:sldMkLst>
      </pc:sldChg>
      <pc:sldChg chg="del">
        <pc:chgData name="Palash Kumar Bhowmik" userId="24479d08-f139-40d2-94eb-ca5fe6a76037" providerId="ADAL" clId="{39029E34-E9A2-4BD8-B38D-B9D2B45C277D}" dt="2024-10-11T15:33:53.365" v="15" actId="47"/>
        <pc:sldMkLst>
          <pc:docMk/>
          <pc:sldMk cId="3196775358" sldId="2146848839"/>
        </pc:sldMkLst>
      </pc:sldChg>
      <pc:sldChg chg="del">
        <pc:chgData name="Palash Kumar Bhowmik" userId="24479d08-f139-40d2-94eb-ca5fe6a76037" providerId="ADAL" clId="{39029E34-E9A2-4BD8-B38D-B9D2B45C277D}" dt="2024-10-11T15:37:59.601" v="68" actId="47"/>
        <pc:sldMkLst>
          <pc:docMk/>
          <pc:sldMk cId="1730468270" sldId="2146848842"/>
        </pc:sldMkLst>
      </pc:sldChg>
      <pc:sldChg chg="del">
        <pc:chgData name="Palash Kumar Bhowmik" userId="24479d08-f139-40d2-94eb-ca5fe6a76037" providerId="ADAL" clId="{39029E34-E9A2-4BD8-B38D-B9D2B45C277D}" dt="2024-10-11T15:32:21.035" v="2" actId="47"/>
        <pc:sldMkLst>
          <pc:docMk/>
          <pc:sldMk cId="370053489" sldId="2146848843"/>
        </pc:sldMkLst>
      </pc:sldChg>
      <pc:sldChg chg="del">
        <pc:chgData name="Palash Kumar Bhowmik" userId="24479d08-f139-40d2-94eb-ca5fe6a76037" providerId="ADAL" clId="{39029E34-E9A2-4BD8-B38D-B9D2B45C277D}" dt="2024-10-11T15:35:33.419" v="29" actId="47"/>
        <pc:sldMkLst>
          <pc:docMk/>
          <pc:sldMk cId="2228323355" sldId="2146848844"/>
        </pc:sldMkLst>
      </pc:sldChg>
      <pc:sldChg chg="del">
        <pc:chgData name="Palash Kumar Bhowmik" userId="24479d08-f139-40d2-94eb-ca5fe6a76037" providerId="ADAL" clId="{39029E34-E9A2-4BD8-B38D-B9D2B45C277D}" dt="2024-10-11T15:36:27.892" v="42" actId="47"/>
        <pc:sldMkLst>
          <pc:docMk/>
          <pc:sldMk cId="2748071093" sldId="2146848845"/>
        </pc:sldMkLst>
      </pc:sldChg>
      <pc:sldChg chg="del">
        <pc:chgData name="Palash Kumar Bhowmik" userId="24479d08-f139-40d2-94eb-ca5fe6a76037" providerId="ADAL" clId="{39029E34-E9A2-4BD8-B38D-B9D2B45C277D}" dt="2024-10-11T15:35:50.774" v="36" actId="47"/>
        <pc:sldMkLst>
          <pc:docMk/>
          <pc:sldMk cId="1398994918" sldId="2146848846"/>
        </pc:sldMkLst>
      </pc:sldChg>
      <pc:sldChg chg="add del">
        <pc:chgData name="Palash Kumar Bhowmik" userId="24479d08-f139-40d2-94eb-ca5fe6a76037" providerId="ADAL" clId="{39029E34-E9A2-4BD8-B38D-B9D2B45C277D}" dt="2024-10-11T17:40:48.752" v="2247" actId="47"/>
        <pc:sldMkLst>
          <pc:docMk/>
          <pc:sldMk cId="3399258485" sldId="2146848847"/>
        </pc:sldMkLst>
      </pc:sldChg>
      <pc:sldChg chg="del">
        <pc:chgData name="Palash Kumar Bhowmik" userId="24479d08-f139-40d2-94eb-ca5fe6a76037" providerId="ADAL" clId="{39029E34-E9A2-4BD8-B38D-B9D2B45C277D}" dt="2024-10-11T15:33:26.944" v="9" actId="47"/>
        <pc:sldMkLst>
          <pc:docMk/>
          <pc:sldMk cId="1085368623" sldId="2146848848"/>
        </pc:sldMkLst>
      </pc:sldChg>
      <pc:sldChg chg="del">
        <pc:chgData name="Palash Kumar Bhowmik" userId="24479d08-f139-40d2-94eb-ca5fe6a76037" providerId="ADAL" clId="{39029E34-E9A2-4BD8-B38D-B9D2B45C277D}" dt="2024-10-11T15:36:38.760" v="48" actId="47"/>
        <pc:sldMkLst>
          <pc:docMk/>
          <pc:sldMk cId="230772840" sldId="2146848849"/>
        </pc:sldMkLst>
      </pc:sldChg>
      <pc:sldChg chg="del">
        <pc:chgData name="Palash Kumar Bhowmik" userId="24479d08-f139-40d2-94eb-ca5fe6a76037" providerId="ADAL" clId="{39029E34-E9A2-4BD8-B38D-B9D2B45C277D}" dt="2024-10-11T15:36:57.321" v="51" actId="47"/>
        <pc:sldMkLst>
          <pc:docMk/>
          <pc:sldMk cId="849250884" sldId="2146848850"/>
        </pc:sldMkLst>
      </pc:sldChg>
      <pc:sldChg chg="del">
        <pc:chgData name="Palash Kumar Bhowmik" userId="24479d08-f139-40d2-94eb-ca5fe6a76037" providerId="ADAL" clId="{39029E34-E9A2-4BD8-B38D-B9D2B45C277D}" dt="2024-10-11T15:32:39.884" v="6" actId="47"/>
        <pc:sldMkLst>
          <pc:docMk/>
          <pc:sldMk cId="1166627630" sldId="2146848851"/>
        </pc:sldMkLst>
      </pc:sldChg>
      <pc:sldChg chg="del">
        <pc:chgData name="Palash Kumar Bhowmik" userId="24479d08-f139-40d2-94eb-ca5fe6a76037" providerId="ADAL" clId="{39029E34-E9A2-4BD8-B38D-B9D2B45C277D}" dt="2024-10-11T15:36:40.071" v="49" actId="47"/>
        <pc:sldMkLst>
          <pc:docMk/>
          <pc:sldMk cId="37490336" sldId="2146848852"/>
        </pc:sldMkLst>
      </pc:sldChg>
      <pc:sldChg chg="add del ord">
        <pc:chgData name="Palash Kumar Bhowmik" userId="24479d08-f139-40d2-94eb-ca5fe6a76037" providerId="ADAL" clId="{39029E34-E9A2-4BD8-B38D-B9D2B45C277D}" dt="2024-10-11T17:51:05.337" v="2417" actId="47"/>
        <pc:sldMkLst>
          <pc:docMk/>
          <pc:sldMk cId="3435870559" sldId="2147469582"/>
        </pc:sldMkLst>
      </pc:sldChg>
      <pc:sldChg chg="del">
        <pc:chgData name="Palash Kumar Bhowmik" userId="24479d08-f139-40d2-94eb-ca5fe6a76037" providerId="ADAL" clId="{39029E34-E9A2-4BD8-B38D-B9D2B45C277D}" dt="2024-10-11T16:08:28.084" v="588" actId="47"/>
        <pc:sldMkLst>
          <pc:docMk/>
          <pc:sldMk cId="1818408960" sldId="2147469583"/>
        </pc:sldMkLst>
      </pc:sldChg>
      <pc:sldChg chg="del">
        <pc:chgData name="Palash Kumar Bhowmik" userId="24479d08-f139-40d2-94eb-ca5fe6a76037" providerId="ADAL" clId="{39029E34-E9A2-4BD8-B38D-B9D2B45C277D}" dt="2024-10-11T16:08:26.719" v="587" actId="47"/>
        <pc:sldMkLst>
          <pc:docMk/>
          <pc:sldMk cId="3661083198" sldId="2147469584"/>
        </pc:sldMkLst>
      </pc:sldChg>
      <pc:sldChg chg="del ord">
        <pc:chgData name="Palash Kumar Bhowmik" userId="24479d08-f139-40d2-94eb-ca5fe6a76037" providerId="ADAL" clId="{39029E34-E9A2-4BD8-B38D-B9D2B45C277D}" dt="2024-10-11T16:08:25.384" v="586" actId="47"/>
        <pc:sldMkLst>
          <pc:docMk/>
          <pc:sldMk cId="2064072411" sldId="2147469585"/>
        </pc:sldMkLst>
      </pc:sldChg>
      <pc:sldChg chg="delSp modSp add del mod">
        <pc:chgData name="Palash Kumar Bhowmik" userId="24479d08-f139-40d2-94eb-ca5fe6a76037" providerId="ADAL" clId="{39029E34-E9A2-4BD8-B38D-B9D2B45C277D}" dt="2024-10-11T15:45:48.465" v="100" actId="47"/>
        <pc:sldMkLst>
          <pc:docMk/>
          <pc:sldMk cId="13378598" sldId="2147469586"/>
        </pc:sldMkLst>
        <pc:spChg chg="mod">
          <ac:chgData name="Palash Kumar Bhowmik" userId="24479d08-f139-40d2-94eb-ca5fe6a76037" providerId="ADAL" clId="{39029E34-E9A2-4BD8-B38D-B9D2B45C277D}" dt="2024-10-11T15:45:12.676" v="96" actId="20577"/>
          <ac:spMkLst>
            <pc:docMk/>
            <pc:sldMk cId="13378598" sldId="2147469586"/>
            <ac:spMk id="5" creationId="{388B8197-B55F-5500-5814-56B91FECF3C9}"/>
          </ac:spMkLst>
        </pc:spChg>
        <pc:spChg chg="del mod">
          <ac:chgData name="Palash Kumar Bhowmik" userId="24479d08-f139-40d2-94eb-ca5fe6a76037" providerId="ADAL" clId="{39029E34-E9A2-4BD8-B38D-B9D2B45C277D}" dt="2024-10-11T15:45:43.746" v="99" actId="478"/>
          <ac:spMkLst>
            <pc:docMk/>
            <pc:sldMk cId="13378598" sldId="2147469586"/>
            <ac:spMk id="40" creationId="{1464787E-AF59-D319-63B3-980D8B565EC0}"/>
          </ac:spMkLst>
        </pc:spChg>
        <pc:spChg chg="del">
          <ac:chgData name="Palash Kumar Bhowmik" userId="24479d08-f139-40d2-94eb-ca5fe6a76037" providerId="ADAL" clId="{39029E34-E9A2-4BD8-B38D-B9D2B45C277D}" dt="2024-10-11T15:45:35.774" v="97" actId="478"/>
          <ac:spMkLst>
            <pc:docMk/>
            <pc:sldMk cId="13378598" sldId="2147469586"/>
            <ac:spMk id="42" creationId="{B75BA74E-0842-1801-B9C6-5DD89D4AD0C4}"/>
          </ac:spMkLst>
        </pc:spChg>
        <pc:spChg chg="del">
          <ac:chgData name="Palash Kumar Bhowmik" userId="24479d08-f139-40d2-94eb-ca5fe6a76037" providerId="ADAL" clId="{39029E34-E9A2-4BD8-B38D-B9D2B45C277D}" dt="2024-10-11T15:45:35.774" v="97" actId="478"/>
          <ac:spMkLst>
            <pc:docMk/>
            <pc:sldMk cId="13378598" sldId="2147469586"/>
            <ac:spMk id="46" creationId="{909EBA4D-B62F-64A6-A333-EF9BA602B576}"/>
          </ac:spMkLst>
        </pc:spChg>
        <pc:spChg chg="del">
          <ac:chgData name="Palash Kumar Bhowmik" userId="24479d08-f139-40d2-94eb-ca5fe6a76037" providerId="ADAL" clId="{39029E34-E9A2-4BD8-B38D-B9D2B45C277D}" dt="2024-10-11T15:45:35.774" v="97" actId="478"/>
          <ac:spMkLst>
            <pc:docMk/>
            <pc:sldMk cId="13378598" sldId="2147469586"/>
            <ac:spMk id="47" creationId="{7ED8D60C-76A9-43E0-C77F-5CAA9DEB1612}"/>
          </ac:spMkLst>
        </pc:spChg>
        <pc:spChg chg="del">
          <ac:chgData name="Palash Kumar Bhowmik" userId="24479d08-f139-40d2-94eb-ca5fe6a76037" providerId="ADAL" clId="{39029E34-E9A2-4BD8-B38D-B9D2B45C277D}" dt="2024-10-11T15:45:35.774" v="97" actId="478"/>
          <ac:spMkLst>
            <pc:docMk/>
            <pc:sldMk cId="13378598" sldId="2147469586"/>
            <ac:spMk id="48" creationId="{A86346C5-86CA-B6EC-AB48-653B1BAFFFA5}"/>
          </ac:spMkLst>
        </pc:spChg>
        <pc:spChg chg="del">
          <ac:chgData name="Palash Kumar Bhowmik" userId="24479d08-f139-40d2-94eb-ca5fe6a76037" providerId="ADAL" clId="{39029E34-E9A2-4BD8-B38D-B9D2B45C277D}" dt="2024-10-11T15:45:35.774" v="97" actId="478"/>
          <ac:spMkLst>
            <pc:docMk/>
            <pc:sldMk cId="13378598" sldId="2147469586"/>
            <ac:spMk id="49" creationId="{C2EB0CC4-29B6-F926-5FF0-70D8C4B94542}"/>
          </ac:spMkLst>
        </pc:spChg>
        <pc:spChg chg="del">
          <ac:chgData name="Palash Kumar Bhowmik" userId="24479d08-f139-40d2-94eb-ca5fe6a76037" providerId="ADAL" clId="{39029E34-E9A2-4BD8-B38D-B9D2B45C277D}" dt="2024-10-11T15:45:35.774" v="97" actId="478"/>
          <ac:spMkLst>
            <pc:docMk/>
            <pc:sldMk cId="13378598" sldId="2147469586"/>
            <ac:spMk id="51" creationId="{68284C0F-59D7-FB52-2B7A-CA7ECFEABC9B}"/>
          </ac:spMkLst>
        </pc:spChg>
        <pc:picChg chg="del">
          <ac:chgData name="Palash Kumar Bhowmik" userId="24479d08-f139-40d2-94eb-ca5fe6a76037" providerId="ADAL" clId="{39029E34-E9A2-4BD8-B38D-B9D2B45C277D}" dt="2024-10-11T15:45:35.774" v="97" actId="478"/>
          <ac:picMkLst>
            <pc:docMk/>
            <pc:sldMk cId="13378598" sldId="2147469586"/>
            <ac:picMk id="13" creationId="{9A642067-9AC4-36F2-CC2A-DB6CE07CAFF8}"/>
          </ac:picMkLst>
        </pc:picChg>
        <pc:picChg chg="del">
          <ac:chgData name="Palash Kumar Bhowmik" userId="24479d08-f139-40d2-94eb-ca5fe6a76037" providerId="ADAL" clId="{39029E34-E9A2-4BD8-B38D-B9D2B45C277D}" dt="2024-10-11T15:45:35.774" v="97" actId="478"/>
          <ac:picMkLst>
            <pc:docMk/>
            <pc:sldMk cId="13378598" sldId="2147469586"/>
            <ac:picMk id="17" creationId="{93B90A66-FE78-38FD-7B89-1E8E5D1F2F73}"/>
          </ac:picMkLst>
        </pc:picChg>
        <pc:picChg chg="del">
          <ac:chgData name="Palash Kumar Bhowmik" userId="24479d08-f139-40d2-94eb-ca5fe6a76037" providerId="ADAL" clId="{39029E34-E9A2-4BD8-B38D-B9D2B45C277D}" dt="2024-10-11T15:45:35.774" v="97" actId="478"/>
          <ac:picMkLst>
            <pc:docMk/>
            <pc:sldMk cId="13378598" sldId="2147469586"/>
            <ac:picMk id="19" creationId="{9F9B260D-2BEC-2D3A-6456-F995A3F4F3A6}"/>
          </ac:picMkLst>
        </pc:picChg>
        <pc:picChg chg="del">
          <ac:chgData name="Palash Kumar Bhowmik" userId="24479d08-f139-40d2-94eb-ca5fe6a76037" providerId="ADAL" clId="{39029E34-E9A2-4BD8-B38D-B9D2B45C277D}" dt="2024-10-11T15:45:35.774" v="97" actId="478"/>
          <ac:picMkLst>
            <pc:docMk/>
            <pc:sldMk cId="13378598" sldId="2147469586"/>
            <ac:picMk id="21" creationId="{F75A9AC5-5A82-A188-5B59-915480F0F119}"/>
          </ac:picMkLst>
        </pc:picChg>
        <pc:picChg chg="del">
          <ac:chgData name="Palash Kumar Bhowmik" userId="24479d08-f139-40d2-94eb-ca5fe6a76037" providerId="ADAL" clId="{39029E34-E9A2-4BD8-B38D-B9D2B45C277D}" dt="2024-10-11T15:45:35.774" v="97" actId="478"/>
          <ac:picMkLst>
            <pc:docMk/>
            <pc:sldMk cId="13378598" sldId="2147469586"/>
            <ac:picMk id="23" creationId="{EED54B58-031D-0C34-05E2-1C141D96161C}"/>
          </ac:picMkLst>
        </pc:picChg>
        <pc:picChg chg="del">
          <ac:chgData name="Palash Kumar Bhowmik" userId="24479d08-f139-40d2-94eb-ca5fe6a76037" providerId="ADAL" clId="{39029E34-E9A2-4BD8-B38D-B9D2B45C277D}" dt="2024-10-11T15:45:35.774" v="97" actId="478"/>
          <ac:picMkLst>
            <pc:docMk/>
            <pc:sldMk cId="13378598" sldId="2147469586"/>
            <ac:picMk id="27" creationId="{19C25D9F-B11B-1AAE-EA7D-3067979D2F63}"/>
          </ac:picMkLst>
        </pc:picChg>
        <pc:picChg chg="del">
          <ac:chgData name="Palash Kumar Bhowmik" userId="24479d08-f139-40d2-94eb-ca5fe6a76037" providerId="ADAL" clId="{39029E34-E9A2-4BD8-B38D-B9D2B45C277D}" dt="2024-10-11T15:45:35.774" v="97" actId="478"/>
          <ac:picMkLst>
            <pc:docMk/>
            <pc:sldMk cId="13378598" sldId="2147469586"/>
            <ac:picMk id="29" creationId="{C9C28CB1-E77E-40C8-52E3-A76D4968B64C}"/>
          </ac:picMkLst>
        </pc:picChg>
        <pc:picChg chg="del">
          <ac:chgData name="Palash Kumar Bhowmik" userId="24479d08-f139-40d2-94eb-ca5fe6a76037" providerId="ADAL" clId="{39029E34-E9A2-4BD8-B38D-B9D2B45C277D}" dt="2024-10-11T15:45:35.774" v="97" actId="478"/>
          <ac:picMkLst>
            <pc:docMk/>
            <pc:sldMk cId="13378598" sldId="2147469586"/>
            <ac:picMk id="31" creationId="{A59D2A7B-D67E-734F-9FBA-D8DD794E3778}"/>
          </ac:picMkLst>
        </pc:picChg>
        <pc:picChg chg="del">
          <ac:chgData name="Palash Kumar Bhowmik" userId="24479d08-f139-40d2-94eb-ca5fe6a76037" providerId="ADAL" clId="{39029E34-E9A2-4BD8-B38D-B9D2B45C277D}" dt="2024-10-11T15:45:35.774" v="97" actId="478"/>
          <ac:picMkLst>
            <pc:docMk/>
            <pc:sldMk cId="13378598" sldId="2147469586"/>
            <ac:picMk id="33" creationId="{A69E5526-E9E5-E9E4-01CB-175AB2E590AF}"/>
          </ac:picMkLst>
        </pc:picChg>
        <pc:picChg chg="del">
          <ac:chgData name="Palash Kumar Bhowmik" userId="24479d08-f139-40d2-94eb-ca5fe6a76037" providerId="ADAL" clId="{39029E34-E9A2-4BD8-B38D-B9D2B45C277D}" dt="2024-10-11T15:45:35.774" v="97" actId="478"/>
          <ac:picMkLst>
            <pc:docMk/>
            <pc:sldMk cId="13378598" sldId="2147469586"/>
            <ac:picMk id="35" creationId="{ADDA5A27-EF38-A17C-CA2A-7CDE939543F3}"/>
          </ac:picMkLst>
        </pc:picChg>
        <pc:picChg chg="del">
          <ac:chgData name="Palash Kumar Bhowmik" userId="24479d08-f139-40d2-94eb-ca5fe6a76037" providerId="ADAL" clId="{39029E34-E9A2-4BD8-B38D-B9D2B45C277D}" dt="2024-10-11T15:45:35.774" v="97" actId="478"/>
          <ac:picMkLst>
            <pc:docMk/>
            <pc:sldMk cId="13378598" sldId="2147469586"/>
            <ac:picMk id="37" creationId="{948BFA1E-FDB8-7AA7-7688-A5C8ABBE549A}"/>
          </ac:picMkLst>
        </pc:picChg>
        <pc:picChg chg="del">
          <ac:chgData name="Palash Kumar Bhowmik" userId="24479d08-f139-40d2-94eb-ca5fe6a76037" providerId="ADAL" clId="{39029E34-E9A2-4BD8-B38D-B9D2B45C277D}" dt="2024-10-11T15:45:35.774" v="97" actId="478"/>
          <ac:picMkLst>
            <pc:docMk/>
            <pc:sldMk cId="13378598" sldId="2147469586"/>
            <ac:picMk id="39" creationId="{8FD0E3DC-DE2D-A336-93D2-07A9F9416EB3}"/>
          </ac:picMkLst>
        </pc:picChg>
      </pc:sldChg>
      <pc:sldChg chg="addSp delSp modSp add mod">
        <pc:chgData name="Palash Kumar Bhowmik" userId="24479d08-f139-40d2-94eb-ca5fe6a76037" providerId="ADAL" clId="{39029E34-E9A2-4BD8-B38D-B9D2B45C277D}" dt="2024-10-11T16:26:00.141" v="1021" actId="6549"/>
        <pc:sldMkLst>
          <pc:docMk/>
          <pc:sldMk cId="484029872" sldId="2147469586"/>
        </pc:sldMkLst>
        <pc:spChg chg="mod">
          <ac:chgData name="Palash Kumar Bhowmik" userId="24479d08-f139-40d2-94eb-ca5fe6a76037" providerId="ADAL" clId="{39029E34-E9A2-4BD8-B38D-B9D2B45C277D}" dt="2024-10-11T15:46:55.376" v="110" actId="20577"/>
          <ac:spMkLst>
            <pc:docMk/>
            <pc:sldMk cId="484029872" sldId="2147469586"/>
            <ac:spMk id="2" creationId="{E8A643E2-288F-6E49-938F-6885263197FA}"/>
          </ac:spMkLst>
        </pc:spChg>
        <pc:spChg chg="del">
          <ac:chgData name="Palash Kumar Bhowmik" userId="24479d08-f139-40d2-94eb-ca5fe6a76037" providerId="ADAL" clId="{39029E34-E9A2-4BD8-B38D-B9D2B45C277D}" dt="2024-10-11T16:04:06.343" v="470" actId="478"/>
          <ac:spMkLst>
            <pc:docMk/>
            <pc:sldMk cId="484029872" sldId="2147469586"/>
            <ac:spMk id="3" creationId="{B21A174D-13E9-E568-8CD5-D8AA4C802DA7}"/>
          </ac:spMkLst>
        </pc:spChg>
        <pc:spChg chg="del">
          <ac:chgData name="Palash Kumar Bhowmik" userId="24479d08-f139-40d2-94eb-ca5fe6a76037" providerId="ADAL" clId="{39029E34-E9A2-4BD8-B38D-B9D2B45C277D}" dt="2024-10-11T16:03:48.875" v="465" actId="478"/>
          <ac:spMkLst>
            <pc:docMk/>
            <pc:sldMk cId="484029872" sldId="2147469586"/>
            <ac:spMk id="4" creationId="{08366244-B13F-E1B5-37F1-3B91ED9C2547}"/>
          </ac:spMkLst>
        </pc:spChg>
        <pc:spChg chg="add del">
          <ac:chgData name="Palash Kumar Bhowmik" userId="24479d08-f139-40d2-94eb-ca5fe6a76037" providerId="ADAL" clId="{39029E34-E9A2-4BD8-B38D-B9D2B45C277D}" dt="2024-10-11T16:03:52.386" v="466" actId="478"/>
          <ac:spMkLst>
            <pc:docMk/>
            <pc:sldMk cId="484029872" sldId="2147469586"/>
            <ac:spMk id="5" creationId="{77CFB04B-3BC8-6A85-85B3-4FFDD3A0EE7A}"/>
          </ac:spMkLst>
        </pc:spChg>
        <pc:spChg chg="add del">
          <ac:chgData name="Palash Kumar Bhowmik" userId="24479d08-f139-40d2-94eb-ca5fe6a76037" providerId="ADAL" clId="{39029E34-E9A2-4BD8-B38D-B9D2B45C277D}" dt="2024-10-11T16:03:52.386" v="466" actId="478"/>
          <ac:spMkLst>
            <pc:docMk/>
            <pc:sldMk cId="484029872" sldId="2147469586"/>
            <ac:spMk id="6" creationId="{AE72FF71-BBF1-03B9-388D-D498C4AD22C8}"/>
          </ac:spMkLst>
        </pc:spChg>
        <pc:spChg chg="add del">
          <ac:chgData name="Palash Kumar Bhowmik" userId="24479d08-f139-40d2-94eb-ca5fe6a76037" providerId="ADAL" clId="{39029E34-E9A2-4BD8-B38D-B9D2B45C277D}" dt="2024-10-11T16:03:52.386" v="466" actId="478"/>
          <ac:spMkLst>
            <pc:docMk/>
            <pc:sldMk cId="484029872" sldId="2147469586"/>
            <ac:spMk id="7" creationId="{3F720977-CDC6-59DA-4484-4FDFF244053E}"/>
          </ac:spMkLst>
        </pc:spChg>
        <pc:spChg chg="add del">
          <ac:chgData name="Palash Kumar Bhowmik" userId="24479d08-f139-40d2-94eb-ca5fe6a76037" providerId="ADAL" clId="{39029E34-E9A2-4BD8-B38D-B9D2B45C277D}" dt="2024-10-11T16:03:52.386" v="466" actId="478"/>
          <ac:spMkLst>
            <pc:docMk/>
            <pc:sldMk cId="484029872" sldId="2147469586"/>
            <ac:spMk id="8" creationId="{0678EA13-614B-01B0-E85E-02ED82DBFD71}"/>
          </ac:spMkLst>
        </pc:spChg>
        <pc:spChg chg="add del">
          <ac:chgData name="Palash Kumar Bhowmik" userId="24479d08-f139-40d2-94eb-ca5fe6a76037" providerId="ADAL" clId="{39029E34-E9A2-4BD8-B38D-B9D2B45C277D}" dt="2024-10-11T16:03:52.386" v="466" actId="478"/>
          <ac:spMkLst>
            <pc:docMk/>
            <pc:sldMk cId="484029872" sldId="2147469586"/>
            <ac:spMk id="9" creationId="{4471E968-8845-8CA9-B17A-4A5A190A8CD0}"/>
          </ac:spMkLst>
        </pc:spChg>
        <pc:spChg chg="del">
          <ac:chgData name="Palash Kumar Bhowmik" userId="24479d08-f139-40d2-94eb-ca5fe6a76037" providerId="ADAL" clId="{39029E34-E9A2-4BD8-B38D-B9D2B45C277D}" dt="2024-10-11T16:04:02.603" v="467" actId="478"/>
          <ac:spMkLst>
            <pc:docMk/>
            <pc:sldMk cId="484029872" sldId="2147469586"/>
            <ac:spMk id="23" creationId="{7D0D1747-3137-4FF3-9DE3-B43E84E736C4}"/>
          </ac:spMkLst>
        </pc:spChg>
        <pc:spChg chg="del mod">
          <ac:chgData name="Palash Kumar Bhowmik" userId="24479d08-f139-40d2-94eb-ca5fe6a76037" providerId="ADAL" clId="{39029E34-E9A2-4BD8-B38D-B9D2B45C277D}" dt="2024-10-11T16:04:04.912" v="469" actId="478"/>
          <ac:spMkLst>
            <pc:docMk/>
            <pc:sldMk cId="484029872" sldId="2147469586"/>
            <ac:spMk id="25" creationId="{5ED0AF37-78CE-36D8-D204-20FBED2AFFC7}"/>
          </ac:spMkLst>
        </pc:spChg>
        <pc:spChg chg="add mod">
          <ac:chgData name="Palash Kumar Bhowmik" userId="24479d08-f139-40d2-94eb-ca5fe6a76037" providerId="ADAL" clId="{39029E34-E9A2-4BD8-B38D-B9D2B45C277D}" dt="2024-10-11T16:26:00.141" v="1021" actId="6549"/>
          <ac:spMkLst>
            <pc:docMk/>
            <pc:sldMk cId="484029872" sldId="2147469586"/>
            <ac:spMk id="27" creationId="{B892ECD9-AF2C-CB05-C4F5-6C4CDCAC49B6}"/>
          </ac:spMkLst>
        </pc:spChg>
        <pc:grpChg chg="add del">
          <ac:chgData name="Palash Kumar Bhowmik" userId="24479d08-f139-40d2-94eb-ca5fe6a76037" providerId="ADAL" clId="{39029E34-E9A2-4BD8-B38D-B9D2B45C277D}" dt="2024-10-11T15:47:24.043" v="121" actId="478"/>
          <ac:grpSpMkLst>
            <pc:docMk/>
            <pc:sldMk cId="484029872" sldId="2147469586"/>
            <ac:grpSpMk id="19" creationId="{1EA74629-1E0F-9BFF-9713-A5A329A6F049}"/>
          </ac:grpSpMkLst>
        </pc:grpChg>
        <pc:picChg chg="add del">
          <ac:chgData name="Palash Kumar Bhowmik" userId="24479d08-f139-40d2-94eb-ca5fe6a76037" providerId="ADAL" clId="{39029E34-E9A2-4BD8-B38D-B9D2B45C277D}" dt="2024-10-11T15:47:24.043" v="121" actId="478"/>
          <ac:picMkLst>
            <pc:docMk/>
            <pc:sldMk cId="484029872" sldId="2147469586"/>
            <ac:picMk id="11" creationId="{7AD932F0-2874-035A-243E-73573414089F}"/>
          </ac:picMkLst>
        </pc:picChg>
        <pc:picChg chg="add del">
          <ac:chgData name="Palash Kumar Bhowmik" userId="24479d08-f139-40d2-94eb-ca5fe6a76037" providerId="ADAL" clId="{39029E34-E9A2-4BD8-B38D-B9D2B45C277D}" dt="2024-10-11T15:47:24.043" v="121" actId="478"/>
          <ac:picMkLst>
            <pc:docMk/>
            <pc:sldMk cId="484029872" sldId="2147469586"/>
            <ac:picMk id="12" creationId="{CAF4881B-0454-BF0F-1D6C-099C942B1944}"/>
          </ac:picMkLst>
        </pc:picChg>
        <pc:picChg chg="add del">
          <ac:chgData name="Palash Kumar Bhowmik" userId="24479d08-f139-40d2-94eb-ca5fe6a76037" providerId="ADAL" clId="{39029E34-E9A2-4BD8-B38D-B9D2B45C277D}" dt="2024-10-11T15:47:24.043" v="121" actId="478"/>
          <ac:picMkLst>
            <pc:docMk/>
            <pc:sldMk cId="484029872" sldId="2147469586"/>
            <ac:picMk id="13" creationId="{0EDE8D16-3305-BA35-3D65-0B1BF6267648}"/>
          </ac:picMkLst>
        </pc:picChg>
        <pc:picChg chg="add del">
          <ac:chgData name="Palash Kumar Bhowmik" userId="24479d08-f139-40d2-94eb-ca5fe6a76037" providerId="ADAL" clId="{39029E34-E9A2-4BD8-B38D-B9D2B45C277D}" dt="2024-10-11T15:47:26.013" v="122" actId="478"/>
          <ac:picMkLst>
            <pc:docMk/>
            <pc:sldMk cId="484029872" sldId="2147469586"/>
            <ac:picMk id="17" creationId="{D94671AD-F6B0-EAEF-BC94-F9C56D404C52}"/>
          </ac:picMkLst>
        </pc:picChg>
        <pc:picChg chg="add del">
          <ac:chgData name="Palash Kumar Bhowmik" userId="24479d08-f139-40d2-94eb-ca5fe6a76037" providerId="ADAL" clId="{39029E34-E9A2-4BD8-B38D-B9D2B45C277D}" dt="2024-10-11T15:47:24.043" v="121" actId="478"/>
          <ac:picMkLst>
            <pc:docMk/>
            <pc:sldMk cId="484029872" sldId="2147469586"/>
            <ac:picMk id="18" creationId="{2DA960C9-69F4-D9DC-013D-3F65DE7E720B}"/>
          </ac:picMkLst>
        </pc:picChg>
        <pc:picChg chg="del">
          <ac:chgData name="Palash Kumar Bhowmik" userId="24479d08-f139-40d2-94eb-ca5fe6a76037" providerId="ADAL" clId="{39029E34-E9A2-4BD8-B38D-B9D2B45C277D}" dt="2024-10-11T15:47:30.823" v="125" actId="478"/>
          <ac:picMkLst>
            <pc:docMk/>
            <pc:sldMk cId="484029872" sldId="2147469586"/>
            <ac:picMk id="24" creationId="{57C00254-CE07-A571-7A5D-1F0296683C09}"/>
          </ac:picMkLst>
        </pc:picChg>
        <pc:picChg chg="del">
          <ac:chgData name="Palash Kumar Bhowmik" userId="24479d08-f139-40d2-94eb-ca5fe6a76037" providerId="ADAL" clId="{39029E34-E9A2-4BD8-B38D-B9D2B45C277D}" dt="2024-10-11T15:47:29.590" v="123" actId="478"/>
          <ac:picMkLst>
            <pc:docMk/>
            <pc:sldMk cId="484029872" sldId="2147469586"/>
            <ac:picMk id="28" creationId="{1719B697-664D-0286-3236-693E3C340C42}"/>
          </ac:picMkLst>
        </pc:picChg>
        <pc:picChg chg="del">
          <ac:chgData name="Palash Kumar Bhowmik" userId="24479d08-f139-40d2-94eb-ca5fe6a76037" providerId="ADAL" clId="{39029E34-E9A2-4BD8-B38D-B9D2B45C277D}" dt="2024-10-11T15:47:30.275" v="124" actId="478"/>
          <ac:picMkLst>
            <pc:docMk/>
            <pc:sldMk cId="484029872" sldId="2147469586"/>
            <ac:picMk id="29" creationId="{DEC7C25F-413D-710F-DF95-F6B692D9FE4B}"/>
          </ac:picMkLst>
        </pc:picChg>
        <pc:cxnChg chg="del">
          <ac:chgData name="Palash Kumar Bhowmik" userId="24479d08-f139-40d2-94eb-ca5fe6a76037" providerId="ADAL" clId="{39029E34-E9A2-4BD8-B38D-B9D2B45C277D}" dt="2024-10-11T16:03:52.386" v="466" actId="478"/>
          <ac:cxnSpMkLst>
            <pc:docMk/>
            <pc:sldMk cId="484029872" sldId="2147469586"/>
            <ac:cxnSpMk id="10" creationId="{9EC73A18-138D-96F3-6B88-A6DF8EDB9211}"/>
          </ac:cxnSpMkLst>
        </pc:cxnChg>
        <pc:cxnChg chg="del">
          <ac:chgData name="Palash Kumar Bhowmik" userId="24479d08-f139-40d2-94eb-ca5fe6a76037" providerId="ADAL" clId="{39029E34-E9A2-4BD8-B38D-B9D2B45C277D}" dt="2024-10-11T16:03:52.386" v="466" actId="478"/>
          <ac:cxnSpMkLst>
            <pc:docMk/>
            <pc:sldMk cId="484029872" sldId="2147469586"/>
            <ac:cxnSpMk id="14" creationId="{BD1D35B9-1989-82CC-578E-698D7A747F8E}"/>
          </ac:cxnSpMkLst>
        </pc:cxnChg>
        <pc:cxnChg chg="del">
          <ac:chgData name="Palash Kumar Bhowmik" userId="24479d08-f139-40d2-94eb-ca5fe6a76037" providerId="ADAL" clId="{39029E34-E9A2-4BD8-B38D-B9D2B45C277D}" dt="2024-10-11T16:03:52.386" v="466" actId="478"/>
          <ac:cxnSpMkLst>
            <pc:docMk/>
            <pc:sldMk cId="484029872" sldId="2147469586"/>
            <ac:cxnSpMk id="15" creationId="{D7B86AC3-B2EF-D9E9-A331-2022E1976B4C}"/>
          </ac:cxnSpMkLst>
        </pc:cxnChg>
        <pc:cxnChg chg="del">
          <ac:chgData name="Palash Kumar Bhowmik" userId="24479d08-f139-40d2-94eb-ca5fe6a76037" providerId="ADAL" clId="{39029E34-E9A2-4BD8-B38D-B9D2B45C277D}" dt="2024-10-11T16:03:52.386" v="466" actId="478"/>
          <ac:cxnSpMkLst>
            <pc:docMk/>
            <pc:sldMk cId="484029872" sldId="2147469586"/>
            <ac:cxnSpMk id="16" creationId="{03D24B69-B93E-12DC-971E-03DF858E7F82}"/>
          </ac:cxnSpMkLst>
        </pc:cxnChg>
      </pc:sldChg>
      <pc:sldChg chg="delSp add del mod">
        <pc:chgData name="Palash Kumar Bhowmik" userId="24479d08-f139-40d2-94eb-ca5fe6a76037" providerId="ADAL" clId="{39029E34-E9A2-4BD8-B38D-B9D2B45C277D}" dt="2024-10-11T15:44:50.570" v="86" actId="47"/>
        <pc:sldMkLst>
          <pc:docMk/>
          <pc:sldMk cId="1230900152" sldId="2147469586"/>
        </pc:sldMkLst>
        <pc:grpChg chg="del">
          <ac:chgData name="Palash Kumar Bhowmik" userId="24479d08-f139-40d2-94eb-ca5fe6a76037" providerId="ADAL" clId="{39029E34-E9A2-4BD8-B38D-B9D2B45C277D}" dt="2024-10-11T15:44:45.231" v="85" actId="478"/>
          <ac:grpSpMkLst>
            <pc:docMk/>
            <pc:sldMk cId="1230900152" sldId="2147469586"/>
            <ac:grpSpMk id="125" creationId="{48C12932-305E-F0A2-BDC1-E24D993E519D}"/>
          </ac:grpSpMkLst>
        </pc:grpChg>
      </pc:sldChg>
      <pc:sldChg chg="new del">
        <pc:chgData name="Palash Kumar Bhowmik" userId="24479d08-f139-40d2-94eb-ca5fe6a76037" providerId="ADAL" clId="{39029E34-E9A2-4BD8-B38D-B9D2B45C277D}" dt="2024-10-11T15:44:33.256" v="83" actId="47"/>
        <pc:sldMkLst>
          <pc:docMk/>
          <pc:sldMk cId="3174399237" sldId="2147469586"/>
        </pc:sldMkLst>
      </pc:sldChg>
      <pc:sldChg chg="addSp delSp modSp add mod">
        <pc:chgData name="Palash Kumar Bhowmik" userId="24479d08-f139-40d2-94eb-ca5fe6a76037" providerId="ADAL" clId="{39029E34-E9A2-4BD8-B38D-B9D2B45C277D}" dt="2024-10-11T16:40:51.833" v="1166" actId="14100"/>
        <pc:sldMkLst>
          <pc:docMk/>
          <pc:sldMk cId="2646604203" sldId="2147469587"/>
        </pc:sldMkLst>
        <pc:spChg chg="mod">
          <ac:chgData name="Palash Kumar Bhowmik" userId="24479d08-f139-40d2-94eb-ca5fe6a76037" providerId="ADAL" clId="{39029E34-E9A2-4BD8-B38D-B9D2B45C277D}" dt="2024-10-11T16:36:42.627" v="1115" actId="20577"/>
          <ac:spMkLst>
            <pc:docMk/>
            <pc:sldMk cId="2646604203" sldId="2147469587"/>
            <ac:spMk id="2" creationId="{82E749FB-ACCA-EBD9-090B-9E72A06089CB}"/>
          </ac:spMkLst>
        </pc:spChg>
        <pc:spChg chg="del">
          <ac:chgData name="Palash Kumar Bhowmik" userId="24479d08-f139-40d2-94eb-ca5fe6a76037" providerId="ADAL" clId="{39029E34-E9A2-4BD8-B38D-B9D2B45C277D}" dt="2024-10-11T15:54:36.604" v="358" actId="478"/>
          <ac:spMkLst>
            <pc:docMk/>
            <pc:sldMk cId="2646604203" sldId="2147469587"/>
            <ac:spMk id="3" creationId="{4A46DE51-F4D0-42CD-61CD-DBE0237982B5}"/>
          </ac:spMkLst>
        </pc:spChg>
        <pc:spChg chg="del">
          <ac:chgData name="Palash Kumar Bhowmik" userId="24479d08-f139-40d2-94eb-ca5fe6a76037" providerId="ADAL" clId="{39029E34-E9A2-4BD8-B38D-B9D2B45C277D}" dt="2024-10-11T15:48:53.824" v="132" actId="478"/>
          <ac:spMkLst>
            <pc:docMk/>
            <pc:sldMk cId="2646604203" sldId="2147469587"/>
            <ac:spMk id="4" creationId="{3611C499-5E35-6FAA-918D-1E0704E98C6B}"/>
          </ac:spMkLst>
        </pc:spChg>
        <pc:spChg chg="del">
          <ac:chgData name="Palash Kumar Bhowmik" userId="24479d08-f139-40d2-94eb-ca5fe6a76037" providerId="ADAL" clId="{39029E34-E9A2-4BD8-B38D-B9D2B45C277D}" dt="2024-10-11T15:48:57.253" v="133" actId="478"/>
          <ac:spMkLst>
            <pc:docMk/>
            <pc:sldMk cId="2646604203" sldId="2147469587"/>
            <ac:spMk id="5" creationId="{EBA60C32-0E5F-0592-F645-1014D35DAED9}"/>
          </ac:spMkLst>
        </pc:spChg>
        <pc:spChg chg="del">
          <ac:chgData name="Palash Kumar Bhowmik" userId="24479d08-f139-40d2-94eb-ca5fe6a76037" providerId="ADAL" clId="{39029E34-E9A2-4BD8-B38D-B9D2B45C277D}" dt="2024-10-11T15:48:57.253" v="133" actId="478"/>
          <ac:spMkLst>
            <pc:docMk/>
            <pc:sldMk cId="2646604203" sldId="2147469587"/>
            <ac:spMk id="6" creationId="{D46C56AA-038D-16DB-4A11-44D80585B6E7}"/>
          </ac:spMkLst>
        </pc:spChg>
        <pc:spChg chg="del">
          <ac:chgData name="Palash Kumar Bhowmik" userId="24479d08-f139-40d2-94eb-ca5fe6a76037" providerId="ADAL" clId="{39029E34-E9A2-4BD8-B38D-B9D2B45C277D}" dt="2024-10-11T15:48:57.253" v="133" actId="478"/>
          <ac:spMkLst>
            <pc:docMk/>
            <pc:sldMk cId="2646604203" sldId="2147469587"/>
            <ac:spMk id="7" creationId="{4B367D8D-DFB0-CC2A-1A8C-09D2B4CB11A8}"/>
          </ac:spMkLst>
        </pc:spChg>
        <pc:spChg chg="del">
          <ac:chgData name="Palash Kumar Bhowmik" userId="24479d08-f139-40d2-94eb-ca5fe6a76037" providerId="ADAL" clId="{39029E34-E9A2-4BD8-B38D-B9D2B45C277D}" dt="2024-10-11T15:48:57.253" v="133" actId="478"/>
          <ac:spMkLst>
            <pc:docMk/>
            <pc:sldMk cId="2646604203" sldId="2147469587"/>
            <ac:spMk id="8" creationId="{EE5EA389-A06B-C7CF-C441-7A677E48E597}"/>
          </ac:spMkLst>
        </pc:spChg>
        <pc:spChg chg="del">
          <ac:chgData name="Palash Kumar Bhowmik" userId="24479d08-f139-40d2-94eb-ca5fe6a76037" providerId="ADAL" clId="{39029E34-E9A2-4BD8-B38D-B9D2B45C277D}" dt="2024-10-11T15:48:57.253" v="133" actId="478"/>
          <ac:spMkLst>
            <pc:docMk/>
            <pc:sldMk cId="2646604203" sldId="2147469587"/>
            <ac:spMk id="9" creationId="{A0F0A808-5620-489A-37AA-C7AECCAD4409}"/>
          </ac:spMkLst>
        </pc:spChg>
        <pc:spChg chg="add del mod">
          <ac:chgData name="Palash Kumar Bhowmik" userId="24479d08-f139-40d2-94eb-ca5fe6a76037" providerId="ADAL" clId="{39029E34-E9A2-4BD8-B38D-B9D2B45C277D}" dt="2024-10-11T15:54:26.307" v="357" actId="478"/>
          <ac:spMkLst>
            <pc:docMk/>
            <pc:sldMk cId="2646604203" sldId="2147469587"/>
            <ac:spMk id="12" creationId="{559F5F08-98E0-26AA-7E83-A730D5A23991}"/>
          </ac:spMkLst>
        </pc:spChg>
        <pc:spChg chg="add del mod">
          <ac:chgData name="Palash Kumar Bhowmik" userId="24479d08-f139-40d2-94eb-ca5fe6a76037" providerId="ADAL" clId="{39029E34-E9A2-4BD8-B38D-B9D2B45C277D}" dt="2024-10-11T15:55:36.292" v="384" actId="478"/>
          <ac:spMkLst>
            <pc:docMk/>
            <pc:sldMk cId="2646604203" sldId="2147469587"/>
            <ac:spMk id="13" creationId="{4B8DD0B5-68EF-A55D-791F-93C4B7FC9CA1}"/>
          </ac:spMkLst>
        </pc:spChg>
        <pc:spChg chg="add del mod">
          <ac:chgData name="Palash Kumar Bhowmik" userId="24479d08-f139-40d2-94eb-ca5fe6a76037" providerId="ADAL" clId="{39029E34-E9A2-4BD8-B38D-B9D2B45C277D}" dt="2024-10-11T15:56:04.520" v="395" actId="478"/>
          <ac:spMkLst>
            <pc:docMk/>
            <pc:sldMk cId="2646604203" sldId="2147469587"/>
            <ac:spMk id="17" creationId="{49CCFF6A-8A0F-60B4-A993-82E4A6BB9469}"/>
          </ac:spMkLst>
        </pc:spChg>
        <pc:spChg chg="add del mod">
          <ac:chgData name="Palash Kumar Bhowmik" userId="24479d08-f139-40d2-94eb-ca5fe6a76037" providerId="ADAL" clId="{39029E34-E9A2-4BD8-B38D-B9D2B45C277D}" dt="2024-10-11T15:56:29.329" v="401" actId="478"/>
          <ac:spMkLst>
            <pc:docMk/>
            <pc:sldMk cId="2646604203" sldId="2147469587"/>
            <ac:spMk id="18" creationId="{27A254A4-993F-8464-A01C-1C0FD1860D25}"/>
          </ac:spMkLst>
        </pc:spChg>
        <pc:spChg chg="add del mod">
          <ac:chgData name="Palash Kumar Bhowmik" userId="24479d08-f139-40d2-94eb-ca5fe6a76037" providerId="ADAL" clId="{39029E34-E9A2-4BD8-B38D-B9D2B45C277D}" dt="2024-10-11T15:59:57.769" v="433" actId="478"/>
          <ac:spMkLst>
            <pc:docMk/>
            <pc:sldMk cId="2646604203" sldId="2147469587"/>
            <ac:spMk id="20" creationId="{1354650E-5CEC-ACE0-7559-06D2D3F41092}"/>
          </ac:spMkLst>
        </pc:spChg>
        <pc:spChg chg="del">
          <ac:chgData name="Palash Kumar Bhowmik" userId="24479d08-f139-40d2-94eb-ca5fe6a76037" providerId="ADAL" clId="{39029E34-E9A2-4BD8-B38D-B9D2B45C277D}" dt="2024-10-11T15:48:48.429" v="131" actId="478"/>
          <ac:spMkLst>
            <pc:docMk/>
            <pc:sldMk cId="2646604203" sldId="2147469587"/>
            <ac:spMk id="23" creationId="{4EF1FB37-DEEF-B370-119C-FE673F9CE1B8}"/>
          </ac:spMkLst>
        </pc:spChg>
        <pc:spChg chg="mod">
          <ac:chgData name="Palash Kumar Bhowmik" userId="24479d08-f139-40d2-94eb-ca5fe6a76037" providerId="ADAL" clId="{39029E34-E9A2-4BD8-B38D-B9D2B45C277D}" dt="2024-10-11T15:58:42.213" v="421" actId="18245"/>
          <ac:spMkLst>
            <pc:docMk/>
            <pc:sldMk cId="2646604203" sldId="2147469587"/>
            <ac:spMk id="24" creationId="{CFAD27D6-D4A8-DBDA-5276-FA95180E1310}"/>
          </ac:spMkLst>
        </pc:spChg>
        <pc:spChg chg="mod">
          <ac:chgData name="Palash Kumar Bhowmik" userId="24479d08-f139-40d2-94eb-ca5fe6a76037" providerId="ADAL" clId="{39029E34-E9A2-4BD8-B38D-B9D2B45C277D}" dt="2024-10-11T16:40:10.551" v="1148" actId="20577"/>
          <ac:spMkLst>
            <pc:docMk/>
            <pc:sldMk cId="2646604203" sldId="2147469587"/>
            <ac:spMk id="25" creationId="{ED358BE8-7056-2DAF-C817-41BDB2EC8333}"/>
          </ac:spMkLst>
        </pc:spChg>
        <pc:spChg chg="mod">
          <ac:chgData name="Palash Kumar Bhowmik" userId="24479d08-f139-40d2-94eb-ca5fe6a76037" providerId="ADAL" clId="{39029E34-E9A2-4BD8-B38D-B9D2B45C277D}" dt="2024-10-11T15:58:42.213" v="421" actId="18245"/>
          <ac:spMkLst>
            <pc:docMk/>
            <pc:sldMk cId="2646604203" sldId="2147469587"/>
            <ac:spMk id="26" creationId="{27662942-E634-CE96-F154-579312B8F9BE}"/>
          </ac:spMkLst>
        </pc:spChg>
        <pc:spChg chg="mod">
          <ac:chgData name="Palash Kumar Bhowmik" userId="24479d08-f139-40d2-94eb-ca5fe6a76037" providerId="ADAL" clId="{39029E34-E9A2-4BD8-B38D-B9D2B45C277D}" dt="2024-10-11T15:58:42.213" v="421" actId="18245"/>
          <ac:spMkLst>
            <pc:docMk/>
            <pc:sldMk cId="2646604203" sldId="2147469587"/>
            <ac:spMk id="27" creationId="{3C5D21E7-624A-5608-589E-215B1EC32DA2}"/>
          </ac:spMkLst>
        </pc:spChg>
        <pc:spChg chg="mod">
          <ac:chgData name="Palash Kumar Bhowmik" userId="24479d08-f139-40d2-94eb-ca5fe6a76037" providerId="ADAL" clId="{39029E34-E9A2-4BD8-B38D-B9D2B45C277D}" dt="2024-10-11T15:58:42.213" v="421" actId="18245"/>
          <ac:spMkLst>
            <pc:docMk/>
            <pc:sldMk cId="2646604203" sldId="2147469587"/>
            <ac:spMk id="28" creationId="{2D474D79-CEAB-D1E2-12EF-5D7EF745D25B}"/>
          </ac:spMkLst>
        </pc:spChg>
        <pc:spChg chg="mod">
          <ac:chgData name="Palash Kumar Bhowmik" userId="24479d08-f139-40d2-94eb-ca5fe6a76037" providerId="ADAL" clId="{39029E34-E9A2-4BD8-B38D-B9D2B45C277D}" dt="2024-10-11T15:58:42.213" v="421" actId="18245"/>
          <ac:spMkLst>
            <pc:docMk/>
            <pc:sldMk cId="2646604203" sldId="2147469587"/>
            <ac:spMk id="29" creationId="{FC8D3B78-43FB-F4D4-18D6-6A0C03063E24}"/>
          </ac:spMkLst>
        </pc:spChg>
        <pc:spChg chg="mod">
          <ac:chgData name="Palash Kumar Bhowmik" userId="24479d08-f139-40d2-94eb-ca5fe6a76037" providerId="ADAL" clId="{39029E34-E9A2-4BD8-B38D-B9D2B45C277D}" dt="2024-10-11T15:58:42.213" v="421" actId="18245"/>
          <ac:spMkLst>
            <pc:docMk/>
            <pc:sldMk cId="2646604203" sldId="2147469587"/>
            <ac:spMk id="30" creationId="{7F3DBF9F-82CB-D36F-6633-C9EC841FCE11}"/>
          </ac:spMkLst>
        </pc:spChg>
        <pc:spChg chg="mod">
          <ac:chgData name="Palash Kumar Bhowmik" userId="24479d08-f139-40d2-94eb-ca5fe6a76037" providerId="ADAL" clId="{39029E34-E9A2-4BD8-B38D-B9D2B45C277D}" dt="2024-10-11T15:58:42.213" v="421" actId="18245"/>
          <ac:spMkLst>
            <pc:docMk/>
            <pc:sldMk cId="2646604203" sldId="2147469587"/>
            <ac:spMk id="31" creationId="{5FC4363E-1CD2-AAA1-47ED-C062F617CED3}"/>
          </ac:spMkLst>
        </pc:spChg>
        <pc:spChg chg="mod">
          <ac:chgData name="Palash Kumar Bhowmik" userId="24479d08-f139-40d2-94eb-ca5fe6a76037" providerId="ADAL" clId="{39029E34-E9A2-4BD8-B38D-B9D2B45C277D}" dt="2024-10-11T15:58:42.213" v="421" actId="18245"/>
          <ac:spMkLst>
            <pc:docMk/>
            <pc:sldMk cId="2646604203" sldId="2147469587"/>
            <ac:spMk id="32" creationId="{86B6A807-5152-B0DC-86CC-D724B5AA50B1}"/>
          </ac:spMkLst>
        </pc:spChg>
        <pc:spChg chg="mod">
          <ac:chgData name="Palash Kumar Bhowmik" userId="24479d08-f139-40d2-94eb-ca5fe6a76037" providerId="ADAL" clId="{39029E34-E9A2-4BD8-B38D-B9D2B45C277D}" dt="2024-10-11T15:58:42.213" v="421" actId="18245"/>
          <ac:spMkLst>
            <pc:docMk/>
            <pc:sldMk cId="2646604203" sldId="2147469587"/>
            <ac:spMk id="33" creationId="{00A020CD-049A-149E-35AA-B547F8DAD159}"/>
          </ac:spMkLst>
        </pc:spChg>
        <pc:spChg chg="mod">
          <ac:chgData name="Palash Kumar Bhowmik" userId="24479d08-f139-40d2-94eb-ca5fe6a76037" providerId="ADAL" clId="{39029E34-E9A2-4BD8-B38D-B9D2B45C277D}" dt="2024-10-11T15:59:16.215" v="426" actId="18245"/>
          <ac:spMkLst>
            <pc:docMk/>
            <pc:sldMk cId="2646604203" sldId="2147469587"/>
            <ac:spMk id="36" creationId="{8D9108C4-8B75-2518-930A-266657B60EAD}"/>
          </ac:spMkLst>
        </pc:spChg>
        <pc:spChg chg="mod">
          <ac:chgData name="Palash Kumar Bhowmik" userId="24479d08-f139-40d2-94eb-ca5fe6a76037" providerId="ADAL" clId="{39029E34-E9A2-4BD8-B38D-B9D2B45C277D}" dt="2024-10-11T15:59:16.215" v="426" actId="18245"/>
          <ac:spMkLst>
            <pc:docMk/>
            <pc:sldMk cId="2646604203" sldId="2147469587"/>
            <ac:spMk id="37" creationId="{EC9300F2-1602-D8C0-F4C9-9FABEC5AB04E}"/>
          </ac:spMkLst>
        </pc:spChg>
        <pc:spChg chg="mod">
          <ac:chgData name="Palash Kumar Bhowmik" userId="24479d08-f139-40d2-94eb-ca5fe6a76037" providerId="ADAL" clId="{39029E34-E9A2-4BD8-B38D-B9D2B45C277D}" dt="2024-10-11T15:59:16.215" v="426" actId="18245"/>
          <ac:spMkLst>
            <pc:docMk/>
            <pc:sldMk cId="2646604203" sldId="2147469587"/>
            <ac:spMk id="38" creationId="{BB95F420-8AD8-864F-B047-1E32478C77F5}"/>
          </ac:spMkLst>
        </pc:spChg>
        <pc:spChg chg="mod">
          <ac:chgData name="Palash Kumar Bhowmik" userId="24479d08-f139-40d2-94eb-ca5fe6a76037" providerId="ADAL" clId="{39029E34-E9A2-4BD8-B38D-B9D2B45C277D}" dt="2024-10-11T15:59:16.215" v="426" actId="18245"/>
          <ac:spMkLst>
            <pc:docMk/>
            <pc:sldMk cId="2646604203" sldId="2147469587"/>
            <ac:spMk id="39" creationId="{2203D93C-32AE-7EA7-3063-29B52662C05D}"/>
          </ac:spMkLst>
        </pc:spChg>
        <pc:spChg chg="mod">
          <ac:chgData name="Palash Kumar Bhowmik" userId="24479d08-f139-40d2-94eb-ca5fe6a76037" providerId="ADAL" clId="{39029E34-E9A2-4BD8-B38D-B9D2B45C277D}" dt="2024-10-11T15:59:16.215" v="426" actId="18245"/>
          <ac:spMkLst>
            <pc:docMk/>
            <pc:sldMk cId="2646604203" sldId="2147469587"/>
            <ac:spMk id="40" creationId="{51795B39-E02B-6FC6-38D6-D5A25971D338}"/>
          </ac:spMkLst>
        </pc:spChg>
        <pc:spChg chg="mod">
          <ac:chgData name="Palash Kumar Bhowmik" userId="24479d08-f139-40d2-94eb-ca5fe6a76037" providerId="ADAL" clId="{39029E34-E9A2-4BD8-B38D-B9D2B45C277D}" dt="2024-10-11T15:59:06.796" v="423" actId="18245"/>
          <ac:spMkLst>
            <pc:docMk/>
            <pc:sldMk cId="2646604203" sldId="2147469587"/>
            <ac:spMk id="41" creationId="{99E06A51-E3AD-E8D5-6A25-7078C9C9AD3F}"/>
          </ac:spMkLst>
        </pc:spChg>
        <pc:spChg chg="mod">
          <ac:chgData name="Palash Kumar Bhowmik" userId="24479d08-f139-40d2-94eb-ca5fe6a76037" providerId="ADAL" clId="{39029E34-E9A2-4BD8-B38D-B9D2B45C277D}" dt="2024-10-11T16:00:14.470" v="434"/>
          <ac:spMkLst>
            <pc:docMk/>
            <pc:sldMk cId="2646604203" sldId="2147469587"/>
            <ac:spMk id="45" creationId="{72947B35-3583-220D-69D1-862CDC2F5423}"/>
          </ac:spMkLst>
        </pc:spChg>
        <pc:spChg chg="mod">
          <ac:chgData name="Palash Kumar Bhowmik" userId="24479d08-f139-40d2-94eb-ca5fe6a76037" providerId="ADAL" clId="{39029E34-E9A2-4BD8-B38D-B9D2B45C277D}" dt="2024-10-11T16:00:14.470" v="434"/>
          <ac:spMkLst>
            <pc:docMk/>
            <pc:sldMk cId="2646604203" sldId="2147469587"/>
            <ac:spMk id="46" creationId="{379D0392-A421-5512-8CCC-7B6B65C0A2CC}"/>
          </ac:spMkLst>
        </pc:spChg>
        <pc:spChg chg="mod">
          <ac:chgData name="Palash Kumar Bhowmik" userId="24479d08-f139-40d2-94eb-ca5fe6a76037" providerId="ADAL" clId="{39029E34-E9A2-4BD8-B38D-B9D2B45C277D}" dt="2024-10-11T16:00:14.470" v="434"/>
          <ac:spMkLst>
            <pc:docMk/>
            <pc:sldMk cId="2646604203" sldId="2147469587"/>
            <ac:spMk id="47" creationId="{0824856A-A4A8-7B0E-6B33-3C7BCBAC0739}"/>
          </ac:spMkLst>
        </pc:spChg>
        <pc:spChg chg="mod">
          <ac:chgData name="Palash Kumar Bhowmik" userId="24479d08-f139-40d2-94eb-ca5fe6a76037" providerId="ADAL" clId="{39029E34-E9A2-4BD8-B38D-B9D2B45C277D}" dt="2024-10-11T16:00:14.470" v="434"/>
          <ac:spMkLst>
            <pc:docMk/>
            <pc:sldMk cId="2646604203" sldId="2147469587"/>
            <ac:spMk id="51" creationId="{B39F44A3-E29A-98F3-1F1D-AD9945CA8632}"/>
          </ac:spMkLst>
        </pc:spChg>
        <pc:spChg chg="add del mod">
          <ac:chgData name="Palash Kumar Bhowmik" userId="24479d08-f139-40d2-94eb-ca5fe6a76037" providerId="ADAL" clId="{39029E34-E9A2-4BD8-B38D-B9D2B45C277D}" dt="2024-10-11T16:14:59.171" v="818" actId="478"/>
          <ac:spMkLst>
            <pc:docMk/>
            <pc:sldMk cId="2646604203" sldId="2147469587"/>
            <ac:spMk id="62" creationId="{510B7D0D-C790-232A-98DC-FB6CA40698E6}"/>
          </ac:spMkLst>
        </pc:spChg>
        <pc:spChg chg="add mod">
          <ac:chgData name="Palash Kumar Bhowmik" userId="24479d08-f139-40d2-94eb-ca5fe6a76037" providerId="ADAL" clId="{39029E34-E9A2-4BD8-B38D-B9D2B45C277D}" dt="2024-10-11T16:40:44.176" v="1164" actId="20577"/>
          <ac:spMkLst>
            <pc:docMk/>
            <pc:sldMk cId="2646604203" sldId="2147469587"/>
            <ac:spMk id="63" creationId="{25AF4228-2380-2B6D-BC07-F62C4DBFBE04}"/>
          </ac:spMkLst>
        </pc:spChg>
        <pc:spChg chg="add mod">
          <ac:chgData name="Palash Kumar Bhowmik" userId="24479d08-f139-40d2-94eb-ca5fe6a76037" providerId="ADAL" clId="{39029E34-E9A2-4BD8-B38D-B9D2B45C277D}" dt="2024-10-11T16:40:51.833" v="1166" actId="14100"/>
          <ac:spMkLst>
            <pc:docMk/>
            <pc:sldMk cId="2646604203" sldId="2147469587"/>
            <ac:spMk id="65" creationId="{7CBE8FCF-05C7-71BB-10EB-9AE8C7D2BB18}"/>
          </ac:spMkLst>
        </pc:spChg>
        <pc:grpChg chg="del mod">
          <ac:chgData name="Palash Kumar Bhowmik" userId="24479d08-f139-40d2-94eb-ca5fe6a76037" providerId="ADAL" clId="{39029E34-E9A2-4BD8-B38D-B9D2B45C277D}" dt="2024-10-11T15:59:27.730" v="429" actId="478"/>
          <ac:grpSpMkLst>
            <pc:docMk/>
            <pc:sldMk cId="2646604203" sldId="2147469587"/>
            <ac:grpSpMk id="22" creationId="{1EC9B506-7A1A-09B2-C473-7EA2B2F5F8BC}"/>
          </ac:grpSpMkLst>
        </pc:grpChg>
        <pc:grpChg chg="mod">
          <ac:chgData name="Palash Kumar Bhowmik" userId="24479d08-f139-40d2-94eb-ca5fe6a76037" providerId="ADAL" clId="{39029E34-E9A2-4BD8-B38D-B9D2B45C277D}" dt="2024-10-11T15:59:16.215" v="426" actId="18245"/>
          <ac:grpSpMkLst>
            <pc:docMk/>
            <pc:sldMk cId="2646604203" sldId="2147469587"/>
            <ac:grpSpMk id="35" creationId="{C2721B02-60A2-4CDA-D32F-D21302D0349F}"/>
          </ac:grpSpMkLst>
        </pc:grpChg>
        <pc:grpChg chg="add mod">
          <ac:chgData name="Palash Kumar Bhowmik" userId="24479d08-f139-40d2-94eb-ca5fe6a76037" providerId="ADAL" clId="{39029E34-E9A2-4BD8-B38D-B9D2B45C277D}" dt="2024-10-11T16:00:14.470" v="434"/>
          <ac:grpSpMkLst>
            <pc:docMk/>
            <pc:sldMk cId="2646604203" sldId="2147469587"/>
            <ac:grpSpMk id="43" creationId="{D00E083C-B1CF-0FF5-A6E3-A54391FBA9A8}"/>
          </ac:grpSpMkLst>
        </pc:grpChg>
        <pc:grpChg chg="mod">
          <ac:chgData name="Palash Kumar Bhowmik" userId="24479d08-f139-40d2-94eb-ca5fe6a76037" providerId="ADAL" clId="{39029E34-E9A2-4BD8-B38D-B9D2B45C277D}" dt="2024-10-11T16:00:14.470" v="434"/>
          <ac:grpSpMkLst>
            <pc:docMk/>
            <pc:sldMk cId="2646604203" sldId="2147469587"/>
            <ac:grpSpMk id="48" creationId="{ED189869-BAD0-3260-0E95-1B2865A2E05F}"/>
          </ac:grpSpMkLst>
        </pc:grpChg>
        <pc:grpChg chg="mod">
          <ac:chgData name="Palash Kumar Bhowmik" userId="24479d08-f139-40d2-94eb-ca5fe6a76037" providerId="ADAL" clId="{39029E34-E9A2-4BD8-B38D-B9D2B45C277D}" dt="2024-10-11T16:00:14.470" v="434"/>
          <ac:grpSpMkLst>
            <pc:docMk/>
            <pc:sldMk cId="2646604203" sldId="2147469587"/>
            <ac:grpSpMk id="49" creationId="{FE787CFF-E8C1-1A16-E525-2420E03ADE43}"/>
          </ac:grpSpMkLst>
        </pc:grpChg>
        <pc:grpChg chg="mod">
          <ac:chgData name="Palash Kumar Bhowmik" userId="24479d08-f139-40d2-94eb-ca5fe6a76037" providerId="ADAL" clId="{39029E34-E9A2-4BD8-B38D-B9D2B45C277D}" dt="2024-10-11T16:00:14.470" v="434"/>
          <ac:grpSpMkLst>
            <pc:docMk/>
            <pc:sldMk cId="2646604203" sldId="2147469587"/>
            <ac:grpSpMk id="50" creationId="{DC4314CF-1064-1600-41FD-FF69A5B23217}"/>
          </ac:grpSpMkLst>
        </pc:grpChg>
        <pc:graphicFrameChg chg="add del mod modGraphic">
          <ac:chgData name="Palash Kumar Bhowmik" userId="24479d08-f139-40d2-94eb-ca5fe6a76037" providerId="ADAL" clId="{39029E34-E9A2-4BD8-B38D-B9D2B45C277D}" dt="2024-10-11T15:58:42.213" v="421" actId="18245"/>
          <ac:graphicFrameMkLst>
            <pc:docMk/>
            <pc:sldMk cId="2646604203" sldId="2147469587"/>
            <ac:graphicFrameMk id="21" creationId="{6B24D773-A720-B8CF-6844-EAE485C8EBD4}"/>
          </ac:graphicFrameMkLst>
        </pc:graphicFrameChg>
        <pc:graphicFrameChg chg="add del mod modGraphic">
          <ac:chgData name="Palash Kumar Bhowmik" userId="24479d08-f139-40d2-94eb-ca5fe6a76037" providerId="ADAL" clId="{39029E34-E9A2-4BD8-B38D-B9D2B45C277D}" dt="2024-10-11T15:59:26.231" v="428" actId="478"/>
          <ac:graphicFrameMkLst>
            <pc:docMk/>
            <pc:sldMk cId="2646604203" sldId="2147469587"/>
            <ac:graphicFrameMk id="34" creationId="{2D3B54C1-4199-48AC-6BC1-EE59BB34B9F2}"/>
          </ac:graphicFrameMkLst>
        </pc:graphicFrameChg>
        <pc:graphicFrameChg chg="add del modGraphic">
          <ac:chgData name="Palash Kumar Bhowmik" userId="24479d08-f139-40d2-94eb-ca5fe6a76037" providerId="ADAL" clId="{39029E34-E9A2-4BD8-B38D-B9D2B45C277D}" dt="2024-10-11T15:59:54.880" v="432" actId="478"/>
          <ac:graphicFrameMkLst>
            <pc:docMk/>
            <pc:sldMk cId="2646604203" sldId="2147469587"/>
            <ac:graphicFrameMk id="42" creationId="{1853A173-7080-04E5-0E3D-4F4E14D36AD0}"/>
          </ac:graphicFrameMkLst>
        </pc:graphicFrameChg>
        <pc:picChg chg="mod">
          <ac:chgData name="Palash Kumar Bhowmik" userId="24479d08-f139-40d2-94eb-ca5fe6a76037" providerId="ADAL" clId="{39029E34-E9A2-4BD8-B38D-B9D2B45C277D}" dt="2024-10-11T16:00:14.470" v="434"/>
          <ac:picMkLst>
            <pc:docMk/>
            <pc:sldMk cId="2646604203" sldId="2147469587"/>
            <ac:picMk id="44" creationId="{EEDC3439-D184-CBB6-ACC5-08F8627B7412}"/>
          </ac:picMkLst>
        </pc:picChg>
        <pc:picChg chg="add mod">
          <ac:chgData name="Palash Kumar Bhowmik" userId="24479d08-f139-40d2-94eb-ca5fe6a76037" providerId="ADAL" clId="{39029E34-E9A2-4BD8-B38D-B9D2B45C277D}" dt="2024-10-11T16:40:49.364" v="1165" actId="1076"/>
          <ac:picMkLst>
            <pc:docMk/>
            <pc:sldMk cId="2646604203" sldId="2147469587"/>
            <ac:picMk id="60" creationId="{D834F59D-093B-25CE-579F-CBB057D0DF3E}"/>
          </ac:picMkLst>
        </pc:picChg>
        <pc:cxnChg chg="del">
          <ac:chgData name="Palash Kumar Bhowmik" userId="24479d08-f139-40d2-94eb-ca5fe6a76037" providerId="ADAL" clId="{39029E34-E9A2-4BD8-B38D-B9D2B45C277D}" dt="2024-10-11T15:48:57.253" v="133" actId="478"/>
          <ac:cxnSpMkLst>
            <pc:docMk/>
            <pc:sldMk cId="2646604203" sldId="2147469587"/>
            <ac:cxnSpMk id="10" creationId="{2FD00B10-1D06-08E5-06D9-69DB1CE8E936}"/>
          </ac:cxnSpMkLst>
        </pc:cxnChg>
        <pc:cxnChg chg="del">
          <ac:chgData name="Palash Kumar Bhowmik" userId="24479d08-f139-40d2-94eb-ca5fe6a76037" providerId="ADAL" clId="{39029E34-E9A2-4BD8-B38D-B9D2B45C277D}" dt="2024-10-11T15:48:57.253" v="133" actId="478"/>
          <ac:cxnSpMkLst>
            <pc:docMk/>
            <pc:sldMk cId="2646604203" sldId="2147469587"/>
            <ac:cxnSpMk id="14" creationId="{C4BCB2BE-D365-EEA8-8653-0CA8E6CDBFCC}"/>
          </ac:cxnSpMkLst>
        </pc:cxnChg>
        <pc:cxnChg chg="del">
          <ac:chgData name="Palash Kumar Bhowmik" userId="24479d08-f139-40d2-94eb-ca5fe6a76037" providerId="ADAL" clId="{39029E34-E9A2-4BD8-B38D-B9D2B45C277D}" dt="2024-10-11T15:48:57.253" v="133" actId="478"/>
          <ac:cxnSpMkLst>
            <pc:docMk/>
            <pc:sldMk cId="2646604203" sldId="2147469587"/>
            <ac:cxnSpMk id="15" creationId="{7ED2E2BF-5443-0508-5965-77D53B751348}"/>
          </ac:cxnSpMkLst>
        </pc:cxnChg>
        <pc:cxnChg chg="del">
          <ac:chgData name="Palash Kumar Bhowmik" userId="24479d08-f139-40d2-94eb-ca5fe6a76037" providerId="ADAL" clId="{39029E34-E9A2-4BD8-B38D-B9D2B45C277D}" dt="2024-10-11T15:48:57.253" v="133" actId="478"/>
          <ac:cxnSpMkLst>
            <pc:docMk/>
            <pc:sldMk cId="2646604203" sldId="2147469587"/>
            <ac:cxnSpMk id="16" creationId="{85B9067A-0178-E03A-6A71-A703D51E5ADC}"/>
          </ac:cxnSpMkLst>
        </pc:cxnChg>
        <pc:cxnChg chg="mod">
          <ac:chgData name="Palash Kumar Bhowmik" userId="24479d08-f139-40d2-94eb-ca5fe6a76037" providerId="ADAL" clId="{39029E34-E9A2-4BD8-B38D-B9D2B45C277D}" dt="2024-10-11T16:00:14.470" v="434"/>
          <ac:cxnSpMkLst>
            <pc:docMk/>
            <pc:sldMk cId="2646604203" sldId="2147469587"/>
            <ac:cxnSpMk id="52" creationId="{4B8E7B35-BFC3-207D-31DA-874FC2EF0CFE}"/>
          </ac:cxnSpMkLst>
        </pc:cxnChg>
        <pc:cxnChg chg="mod">
          <ac:chgData name="Palash Kumar Bhowmik" userId="24479d08-f139-40d2-94eb-ca5fe6a76037" providerId="ADAL" clId="{39029E34-E9A2-4BD8-B38D-B9D2B45C277D}" dt="2024-10-11T16:00:14.470" v="434"/>
          <ac:cxnSpMkLst>
            <pc:docMk/>
            <pc:sldMk cId="2646604203" sldId="2147469587"/>
            <ac:cxnSpMk id="53" creationId="{3133366C-AE1F-9FE6-CBD5-2C848E618836}"/>
          </ac:cxnSpMkLst>
        </pc:cxnChg>
        <pc:cxnChg chg="mod">
          <ac:chgData name="Palash Kumar Bhowmik" userId="24479d08-f139-40d2-94eb-ca5fe6a76037" providerId="ADAL" clId="{39029E34-E9A2-4BD8-B38D-B9D2B45C277D}" dt="2024-10-11T16:00:14.470" v="434"/>
          <ac:cxnSpMkLst>
            <pc:docMk/>
            <pc:sldMk cId="2646604203" sldId="2147469587"/>
            <ac:cxnSpMk id="54" creationId="{B64A93AA-A4F5-1D79-CEA4-4AFB651A7480}"/>
          </ac:cxnSpMkLst>
        </pc:cxnChg>
        <pc:cxnChg chg="mod">
          <ac:chgData name="Palash Kumar Bhowmik" userId="24479d08-f139-40d2-94eb-ca5fe6a76037" providerId="ADAL" clId="{39029E34-E9A2-4BD8-B38D-B9D2B45C277D}" dt="2024-10-11T16:00:14.470" v="434"/>
          <ac:cxnSpMkLst>
            <pc:docMk/>
            <pc:sldMk cId="2646604203" sldId="2147469587"/>
            <ac:cxnSpMk id="55" creationId="{0BC1835B-E0B6-6B90-8CE1-E7888F49AC3F}"/>
          </ac:cxnSpMkLst>
        </pc:cxnChg>
        <pc:cxnChg chg="mod">
          <ac:chgData name="Palash Kumar Bhowmik" userId="24479d08-f139-40d2-94eb-ca5fe6a76037" providerId="ADAL" clId="{39029E34-E9A2-4BD8-B38D-B9D2B45C277D}" dt="2024-10-11T16:00:14.470" v="434"/>
          <ac:cxnSpMkLst>
            <pc:docMk/>
            <pc:sldMk cId="2646604203" sldId="2147469587"/>
            <ac:cxnSpMk id="56" creationId="{0AA60631-A566-26F0-138B-35A868DF1CCE}"/>
          </ac:cxnSpMkLst>
        </pc:cxnChg>
        <pc:cxnChg chg="mod">
          <ac:chgData name="Palash Kumar Bhowmik" userId="24479d08-f139-40d2-94eb-ca5fe6a76037" providerId="ADAL" clId="{39029E34-E9A2-4BD8-B38D-B9D2B45C277D}" dt="2024-10-11T16:00:14.470" v="434"/>
          <ac:cxnSpMkLst>
            <pc:docMk/>
            <pc:sldMk cId="2646604203" sldId="2147469587"/>
            <ac:cxnSpMk id="57" creationId="{CCA316B7-F8A4-D78B-42BE-2BBD36A9819A}"/>
          </ac:cxnSpMkLst>
        </pc:cxnChg>
        <pc:cxnChg chg="mod">
          <ac:chgData name="Palash Kumar Bhowmik" userId="24479d08-f139-40d2-94eb-ca5fe6a76037" providerId="ADAL" clId="{39029E34-E9A2-4BD8-B38D-B9D2B45C277D}" dt="2024-10-11T16:00:14.470" v="434"/>
          <ac:cxnSpMkLst>
            <pc:docMk/>
            <pc:sldMk cId="2646604203" sldId="2147469587"/>
            <ac:cxnSpMk id="58" creationId="{25A568E0-FBAF-6103-AA1C-A361FC06CCDF}"/>
          </ac:cxnSpMkLst>
        </pc:cxnChg>
        <pc:cxnChg chg="mod">
          <ac:chgData name="Palash Kumar Bhowmik" userId="24479d08-f139-40d2-94eb-ca5fe6a76037" providerId="ADAL" clId="{39029E34-E9A2-4BD8-B38D-B9D2B45C277D}" dt="2024-10-11T16:00:14.470" v="434"/>
          <ac:cxnSpMkLst>
            <pc:docMk/>
            <pc:sldMk cId="2646604203" sldId="2147469587"/>
            <ac:cxnSpMk id="59" creationId="{3908173B-8A1C-B81E-A6EB-044854E5E89F}"/>
          </ac:cxnSpMkLst>
        </pc:cxnChg>
      </pc:sldChg>
      <pc:sldChg chg="addSp delSp modSp add mod">
        <pc:chgData name="Palash Kumar Bhowmik" userId="24479d08-f139-40d2-94eb-ca5fe6a76037" providerId="ADAL" clId="{39029E34-E9A2-4BD8-B38D-B9D2B45C277D}" dt="2024-10-11T16:37:01.035" v="1116" actId="20577"/>
        <pc:sldMkLst>
          <pc:docMk/>
          <pc:sldMk cId="4102655539" sldId="2147469588"/>
        </pc:sldMkLst>
        <pc:spChg chg="mod">
          <ac:chgData name="Palash Kumar Bhowmik" userId="24479d08-f139-40d2-94eb-ca5fe6a76037" providerId="ADAL" clId="{39029E34-E9A2-4BD8-B38D-B9D2B45C277D}" dt="2024-10-11T16:36:28.142" v="1100" actId="20577"/>
          <ac:spMkLst>
            <pc:docMk/>
            <pc:sldMk cId="4102655539" sldId="2147469588"/>
            <ac:spMk id="2" creationId="{F3A486F3-79C9-A724-224C-6F64BD7B08C6}"/>
          </ac:spMkLst>
        </pc:spChg>
        <pc:spChg chg="mod">
          <ac:chgData name="Palash Kumar Bhowmik" userId="24479d08-f139-40d2-94eb-ca5fe6a76037" providerId="ADAL" clId="{39029E34-E9A2-4BD8-B38D-B9D2B45C277D}" dt="2024-10-11T16:37:01.035" v="1116" actId="20577"/>
          <ac:spMkLst>
            <pc:docMk/>
            <pc:sldMk cId="4102655539" sldId="2147469588"/>
            <ac:spMk id="4" creationId="{5273C3F0-51AA-28FC-C003-FDAA8E7EC4D7}"/>
          </ac:spMkLst>
        </pc:spChg>
        <pc:spChg chg="add del mod">
          <ac:chgData name="Palash Kumar Bhowmik" userId="24479d08-f139-40d2-94eb-ca5fe6a76037" providerId="ADAL" clId="{39029E34-E9A2-4BD8-B38D-B9D2B45C277D}" dt="2024-10-11T16:19:24.150" v="899"/>
          <ac:spMkLst>
            <pc:docMk/>
            <pc:sldMk cId="4102655539" sldId="2147469588"/>
            <ac:spMk id="6" creationId="{79AD771E-1389-96E4-B709-90398C164628}"/>
          </ac:spMkLst>
        </pc:spChg>
        <pc:spChg chg="add del mod">
          <ac:chgData name="Palash Kumar Bhowmik" userId="24479d08-f139-40d2-94eb-ca5fe6a76037" providerId="ADAL" clId="{39029E34-E9A2-4BD8-B38D-B9D2B45C277D}" dt="2024-10-11T16:19:28.100" v="900" actId="478"/>
          <ac:spMkLst>
            <pc:docMk/>
            <pc:sldMk cId="4102655539" sldId="2147469588"/>
            <ac:spMk id="8" creationId="{C00199D5-82F5-F4FE-D2A1-916FBBDC31B6}"/>
          </ac:spMkLst>
        </pc:spChg>
        <pc:spChg chg="add del mod">
          <ac:chgData name="Palash Kumar Bhowmik" userId="24479d08-f139-40d2-94eb-ca5fe6a76037" providerId="ADAL" clId="{39029E34-E9A2-4BD8-B38D-B9D2B45C277D}" dt="2024-10-11T16:19:35.663" v="902" actId="478"/>
          <ac:spMkLst>
            <pc:docMk/>
            <pc:sldMk cId="4102655539" sldId="2147469588"/>
            <ac:spMk id="9" creationId="{9D4BC4A2-80A4-DA3C-50A8-B3F92D2393A3}"/>
          </ac:spMkLst>
        </pc:spChg>
        <pc:spChg chg="add mod">
          <ac:chgData name="Palash Kumar Bhowmik" userId="24479d08-f139-40d2-94eb-ca5fe6a76037" providerId="ADAL" clId="{39029E34-E9A2-4BD8-B38D-B9D2B45C277D}" dt="2024-10-11T16:33:55.314" v="1031" actId="14100"/>
          <ac:spMkLst>
            <pc:docMk/>
            <pc:sldMk cId="4102655539" sldId="2147469588"/>
            <ac:spMk id="10" creationId="{A9C6CFCF-5EEA-91FF-F6AC-454FE27410D2}"/>
          </ac:spMkLst>
        </pc:spChg>
        <pc:spChg chg="add mod">
          <ac:chgData name="Palash Kumar Bhowmik" userId="24479d08-f139-40d2-94eb-ca5fe6a76037" providerId="ADAL" clId="{39029E34-E9A2-4BD8-B38D-B9D2B45C277D}" dt="2024-10-11T16:21:32.757" v="929" actId="1076"/>
          <ac:spMkLst>
            <pc:docMk/>
            <pc:sldMk cId="4102655539" sldId="2147469588"/>
            <ac:spMk id="21" creationId="{962957B3-B854-21CE-D5F2-BADB436CE5C2}"/>
          </ac:spMkLst>
        </pc:spChg>
        <pc:spChg chg="add mod">
          <ac:chgData name="Palash Kumar Bhowmik" userId="24479d08-f139-40d2-94eb-ca5fe6a76037" providerId="ADAL" clId="{39029E34-E9A2-4BD8-B38D-B9D2B45C277D}" dt="2024-10-11T16:21:32.757" v="929" actId="1076"/>
          <ac:spMkLst>
            <pc:docMk/>
            <pc:sldMk cId="4102655539" sldId="2147469588"/>
            <ac:spMk id="23" creationId="{AAFA832A-C58B-9074-D341-F194346ADDBA}"/>
          </ac:spMkLst>
        </pc:spChg>
        <pc:spChg chg="add mod">
          <ac:chgData name="Palash Kumar Bhowmik" userId="24479d08-f139-40d2-94eb-ca5fe6a76037" providerId="ADAL" clId="{39029E34-E9A2-4BD8-B38D-B9D2B45C277D}" dt="2024-10-11T16:21:32.757" v="929" actId="1076"/>
          <ac:spMkLst>
            <pc:docMk/>
            <pc:sldMk cId="4102655539" sldId="2147469588"/>
            <ac:spMk id="24" creationId="{3BD9A826-E23B-C5C4-1261-706031489329}"/>
          </ac:spMkLst>
        </pc:spChg>
        <pc:spChg chg="add mod">
          <ac:chgData name="Palash Kumar Bhowmik" userId="24479d08-f139-40d2-94eb-ca5fe6a76037" providerId="ADAL" clId="{39029E34-E9A2-4BD8-B38D-B9D2B45C277D}" dt="2024-10-11T16:34:05.427" v="1042" actId="1036"/>
          <ac:spMkLst>
            <pc:docMk/>
            <pc:sldMk cId="4102655539" sldId="2147469588"/>
            <ac:spMk id="26" creationId="{1B5CF019-3955-847E-E67F-74F22F4D1819}"/>
          </ac:spMkLst>
        </pc:spChg>
        <pc:spChg chg="add mod">
          <ac:chgData name="Palash Kumar Bhowmik" userId="24479d08-f139-40d2-94eb-ca5fe6a76037" providerId="ADAL" clId="{39029E34-E9A2-4BD8-B38D-B9D2B45C277D}" dt="2024-10-11T16:21:32.757" v="929" actId="1076"/>
          <ac:spMkLst>
            <pc:docMk/>
            <pc:sldMk cId="4102655539" sldId="2147469588"/>
            <ac:spMk id="27" creationId="{BF1B5F08-433E-73A5-0787-E052C2C715D7}"/>
          </ac:spMkLst>
        </pc:spChg>
        <pc:spChg chg="add mod">
          <ac:chgData name="Palash Kumar Bhowmik" userId="24479d08-f139-40d2-94eb-ca5fe6a76037" providerId="ADAL" clId="{39029E34-E9A2-4BD8-B38D-B9D2B45C277D}" dt="2024-10-11T16:21:32.757" v="929" actId="1076"/>
          <ac:spMkLst>
            <pc:docMk/>
            <pc:sldMk cId="4102655539" sldId="2147469588"/>
            <ac:spMk id="28" creationId="{1099742C-02E2-E151-2558-3B0A152642A4}"/>
          </ac:spMkLst>
        </pc:spChg>
        <pc:spChg chg="add mod">
          <ac:chgData name="Palash Kumar Bhowmik" userId="24479d08-f139-40d2-94eb-ca5fe6a76037" providerId="ADAL" clId="{39029E34-E9A2-4BD8-B38D-B9D2B45C277D}" dt="2024-10-11T16:34:13.670" v="1044" actId="1035"/>
          <ac:spMkLst>
            <pc:docMk/>
            <pc:sldMk cId="4102655539" sldId="2147469588"/>
            <ac:spMk id="30" creationId="{8B14256A-5918-12F0-A285-123ADF54C757}"/>
          </ac:spMkLst>
        </pc:spChg>
        <pc:picChg chg="del">
          <ac:chgData name="Palash Kumar Bhowmik" userId="24479d08-f139-40d2-94eb-ca5fe6a76037" providerId="ADAL" clId="{39029E34-E9A2-4BD8-B38D-B9D2B45C277D}" dt="2024-10-11T16:16:55.465" v="849" actId="478"/>
          <ac:picMkLst>
            <pc:docMk/>
            <pc:sldMk cId="4102655539" sldId="2147469588"/>
            <ac:picMk id="7" creationId="{73AA194F-3DB0-CCFB-3F32-184815B912D6}"/>
          </ac:picMkLst>
        </pc:picChg>
        <pc:picChg chg="add mod">
          <ac:chgData name="Palash Kumar Bhowmik" userId="24479d08-f139-40d2-94eb-ca5fe6a76037" providerId="ADAL" clId="{39029E34-E9A2-4BD8-B38D-B9D2B45C277D}" dt="2024-10-11T16:21:32.757" v="929" actId="1076"/>
          <ac:picMkLst>
            <pc:docMk/>
            <pc:sldMk cId="4102655539" sldId="2147469588"/>
            <ac:picMk id="11" creationId="{E4F4F1B5-4A01-D137-60D9-ACF674E53A68}"/>
          </ac:picMkLst>
        </pc:picChg>
        <pc:picChg chg="add mod">
          <ac:chgData name="Palash Kumar Bhowmik" userId="24479d08-f139-40d2-94eb-ca5fe6a76037" providerId="ADAL" clId="{39029E34-E9A2-4BD8-B38D-B9D2B45C277D}" dt="2024-10-11T16:34:05.427" v="1042" actId="1036"/>
          <ac:picMkLst>
            <pc:docMk/>
            <pc:sldMk cId="4102655539" sldId="2147469588"/>
            <ac:picMk id="12" creationId="{40F5D1F9-48E1-ADB2-6D9E-6E1097FAFAD8}"/>
          </ac:picMkLst>
        </pc:picChg>
        <pc:picChg chg="add mod">
          <ac:chgData name="Palash Kumar Bhowmik" userId="24479d08-f139-40d2-94eb-ca5fe6a76037" providerId="ADAL" clId="{39029E34-E9A2-4BD8-B38D-B9D2B45C277D}" dt="2024-10-11T16:34:05.427" v="1042" actId="1036"/>
          <ac:picMkLst>
            <pc:docMk/>
            <pc:sldMk cId="4102655539" sldId="2147469588"/>
            <ac:picMk id="13" creationId="{84F7EC0A-9A6E-6137-C713-39E7003927CC}"/>
          </ac:picMkLst>
        </pc:picChg>
        <pc:picChg chg="add mod">
          <ac:chgData name="Palash Kumar Bhowmik" userId="24479d08-f139-40d2-94eb-ca5fe6a76037" providerId="ADAL" clId="{39029E34-E9A2-4BD8-B38D-B9D2B45C277D}" dt="2024-10-11T16:21:32.757" v="929" actId="1076"/>
          <ac:picMkLst>
            <pc:docMk/>
            <pc:sldMk cId="4102655539" sldId="2147469588"/>
            <ac:picMk id="14" creationId="{24DE269F-5E41-B224-611D-8D3535A26BDB}"/>
          </ac:picMkLst>
        </pc:picChg>
        <pc:picChg chg="add mod">
          <ac:chgData name="Palash Kumar Bhowmik" userId="24479d08-f139-40d2-94eb-ca5fe6a76037" providerId="ADAL" clId="{39029E34-E9A2-4BD8-B38D-B9D2B45C277D}" dt="2024-10-11T16:34:05.427" v="1042" actId="1036"/>
          <ac:picMkLst>
            <pc:docMk/>
            <pc:sldMk cId="4102655539" sldId="2147469588"/>
            <ac:picMk id="15" creationId="{88CE0C2C-C1DD-17E0-28DB-CF7E19313D7C}"/>
          </ac:picMkLst>
        </pc:picChg>
        <pc:picChg chg="add mod">
          <ac:chgData name="Palash Kumar Bhowmik" userId="24479d08-f139-40d2-94eb-ca5fe6a76037" providerId="ADAL" clId="{39029E34-E9A2-4BD8-B38D-B9D2B45C277D}" dt="2024-10-11T16:34:05.427" v="1042" actId="1036"/>
          <ac:picMkLst>
            <pc:docMk/>
            <pc:sldMk cId="4102655539" sldId="2147469588"/>
            <ac:picMk id="16" creationId="{9EB3B61C-5F30-E9CA-C7FB-431FCF5FE7F8}"/>
          </ac:picMkLst>
        </pc:picChg>
        <pc:picChg chg="add mod">
          <ac:chgData name="Palash Kumar Bhowmik" userId="24479d08-f139-40d2-94eb-ca5fe6a76037" providerId="ADAL" clId="{39029E34-E9A2-4BD8-B38D-B9D2B45C277D}" dt="2024-10-11T16:34:05.427" v="1042" actId="1036"/>
          <ac:picMkLst>
            <pc:docMk/>
            <pc:sldMk cId="4102655539" sldId="2147469588"/>
            <ac:picMk id="17" creationId="{6678AA98-1DD4-40DF-5B06-90B430B809A8}"/>
          </ac:picMkLst>
        </pc:picChg>
        <pc:picChg chg="add mod">
          <ac:chgData name="Palash Kumar Bhowmik" userId="24479d08-f139-40d2-94eb-ca5fe6a76037" providerId="ADAL" clId="{39029E34-E9A2-4BD8-B38D-B9D2B45C277D}" dt="2024-10-11T16:34:05.427" v="1042" actId="1036"/>
          <ac:picMkLst>
            <pc:docMk/>
            <pc:sldMk cId="4102655539" sldId="2147469588"/>
            <ac:picMk id="18" creationId="{5E7140ED-B4B2-38E8-547B-DE77F950DA2B}"/>
          </ac:picMkLst>
        </pc:picChg>
        <pc:picChg chg="add mod">
          <ac:chgData name="Palash Kumar Bhowmik" userId="24479d08-f139-40d2-94eb-ca5fe6a76037" providerId="ADAL" clId="{39029E34-E9A2-4BD8-B38D-B9D2B45C277D}" dt="2024-10-11T16:34:05.427" v="1042" actId="1036"/>
          <ac:picMkLst>
            <pc:docMk/>
            <pc:sldMk cId="4102655539" sldId="2147469588"/>
            <ac:picMk id="19" creationId="{3B77E6C2-3C97-843F-E125-ED5827A084B1}"/>
          </ac:picMkLst>
        </pc:picChg>
        <pc:picChg chg="add mod">
          <ac:chgData name="Palash Kumar Bhowmik" userId="24479d08-f139-40d2-94eb-ca5fe6a76037" providerId="ADAL" clId="{39029E34-E9A2-4BD8-B38D-B9D2B45C277D}" dt="2024-10-11T16:34:05.427" v="1042" actId="1036"/>
          <ac:picMkLst>
            <pc:docMk/>
            <pc:sldMk cId="4102655539" sldId="2147469588"/>
            <ac:picMk id="20" creationId="{6FADEED2-72A7-AE5D-254B-8B252507F915}"/>
          </ac:picMkLst>
        </pc:picChg>
        <pc:picChg chg="add mod">
          <ac:chgData name="Palash Kumar Bhowmik" userId="24479d08-f139-40d2-94eb-ca5fe6a76037" providerId="ADAL" clId="{39029E34-E9A2-4BD8-B38D-B9D2B45C277D}" dt="2024-10-11T16:34:05.427" v="1042" actId="1036"/>
          <ac:picMkLst>
            <pc:docMk/>
            <pc:sldMk cId="4102655539" sldId="2147469588"/>
            <ac:picMk id="22" creationId="{262FDD7C-43ED-1921-AA9F-D86200013F94}"/>
          </ac:picMkLst>
        </pc:picChg>
        <pc:picChg chg="add mod">
          <ac:chgData name="Palash Kumar Bhowmik" userId="24479d08-f139-40d2-94eb-ca5fe6a76037" providerId="ADAL" clId="{39029E34-E9A2-4BD8-B38D-B9D2B45C277D}" dt="2024-10-11T16:21:32.757" v="929" actId="1076"/>
          <ac:picMkLst>
            <pc:docMk/>
            <pc:sldMk cId="4102655539" sldId="2147469588"/>
            <ac:picMk id="25" creationId="{85F22538-FEFD-B9D5-B2CF-6F443BEA0084}"/>
          </ac:picMkLst>
        </pc:picChg>
      </pc:sldChg>
      <pc:sldChg chg="add del">
        <pc:chgData name="Palash Kumar Bhowmik" userId="24479d08-f139-40d2-94eb-ca5fe6a76037" providerId="ADAL" clId="{39029E34-E9A2-4BD8-B38D-B9D2B45C277D}" dt="2024-10-11T16:15:27.037" v="826"/>
        <pc:sldMkLst>
          <pc:docMk/>
          <pc:sldMk cId="230881013" sldId="2147469589"/>
        </pc:sldMkLst>
      </pc:sldChg>
      <pc:sldChg chg="addSp delSp modSp add mod">
        <pc:chgData name="Palash Kumar Bhowmik" userId="24479d08-f139-40d2-94eb-ca5fe6a76037" providerId="ADAL" clId="{39029E34-E9A2-4BD8-B38D-B9D2B45C277D}" dt="2024-10-11T18:05:39.388" v="2646" actId="6549"/>
        <pc:sldMkLst>
          <pc:docMk/>
          <pc:sldMk cId="643729610" sldId="2147469589"/>
        </pc:sldMkLst>
        <pc:spChg chg="mod">
          <ac:chgData name="Palash Kumar Bhowmik" userId="24479d08-f139-40d2-94eb-ca5fe6a76037" providerId="ADAL" clId="{39029E34-E9A2-4BD8-B38D-B9D2B45C277D}" dt="2024-10-11T16:51:19.393" v="1438" actId="6549"/>
          <ac:spMkLst>
            <pc:docMk/>
            <pc:sldMk cId="643729610" sldId="2147469589"/>
            <ac:spMk id="2" creationId="{A18F8E2F-D52C-086C-428C-4D827640008B}"/>
          </ac:spMkLst>
        </pc:spChg>
        <pc:spChg chg="del">
          <ac:chgData name="Palash Kumar Bhowmik" userId="24479d08-f139-40d2-94eb-ca5fe6a76037" providerId="ADAL" clId="{39029E34-E9A2-4BD8-B38D-B9D2B45C277D}" dt="2024-10-11T16:46:50.280" v="1237" actId="478"/>
          <ac:spMkLst>
            <pc:docMk/>
            <pc:sldMk cId="643729610" sldId="2147469589"/>
            <ac:spMk id="4" creationId="{89758F4F-8CFC-F2C1-0F4A-246D5952A4A3}"/>
          </ac:spMkLst>
        </pc:spChg>
        <pc:spChg chg="add del mod">
          <ac:chgData name="Palash Kumar Bhowmik" userId="24479d08-f139-40d2-94eb-ca5fe6a76037" providerId="ADAL" clId="{39029E34-E9A2-4BD8-B38D-B9D2B45C277D}" dt="2024-10-11T16:51:00.111" v="1424" actId="478"/>
          <ac:spMkLst>
            <pc:docMk/>
            <pc:sldMk cId="643729610" sldId="2147469589"/>
            <ac:spMk id="6" creationId="{2FE748A6-AE82-DAE9-E2DA-4AA15E2681B6}"/>
          </ac:spMkLst>
        </pc:spChg>
        <pc:spChg chg="mod">
          <ac:chgData name="Palash Kumar Bhowmik" userId="24479d08-f139-40d2-94eb-ca5fe6a76037" providerId="ADAL" clId="{39029E34-E9A2-4BD8-B38D-B9D2B45C277D}" dt="2024-10-11T18:05:39.388" v="2646" actId="6549"/>
          <ac:spMkLst>
            <pc:docMk/>
            <pc:sldMk cId="643729610" sldId="2147469589"/>
            <ac:spMk id="18" creationId="{76324498-39D3-A027-6370-C83CC1528E7B}"/>
          </ac:spMkLst>
        </pc:spChg>
        <pc:picChg chg="del">
          <ac:chgData name="Palash Kumar Bhowmik" userId="24479d08-f139-40d2-94eb-ca5fe6a76037" providerId="ADAL" clId="{39029E34-E9A2-4BD8-B38D-B9D2B45C277D}" dt="2024-10-11T16:48:19.277" v="1298" actId="478"/>
          <ac:picMkLst>
            <pc:docMk/>
            <pc:sldMk cId="643729610" sldId="2147469589"/>
            <ac:picMk id="7" creationId="{93701FAE-D60E-F7FC-0D9C-D8AF2156ECA6}"/>
          </ac:picMkLst>
        </pc:picChg>
      </pc:sldChg>
      <pc:sldChg chg="addSp delSp modSp add mod">
        <pc:chgData name="Palash Kumar Bhowmik" userId="24479d08-f139-40d2-94eb-ca5fe6a76037" providerId="ADAL" clId="{39029E34-E9A2-4BD8-B38D-B9D2B45C277D}" dt="2024-10-11T16:56:08.697" v="1628" actId="14100"/>
        <pc:sldMkLst>
          <pc:docMk/>
          <pc:sldMk cId="2268910209" sldId="2147469590"/>
        </pc:sldMkLst>
        <pc:spChg chg="mod">
          <ac:chgData name="Palash Kumar Bhowmik" userId="24479d08-f139-40d2-94eb-ca5fe6a76037" providerId="ADAL" clId="{39029E34-E9A2-4BD8-B38D-B9D2B45C277D}" dt="2024-10-11T16:56:08.697" v="1628" actId="14100"/>
          <ac:spMkLst>
            <pc:docMk/>
            <pc:sldMk cId="2268910209" sldId="2147469590"/>
            <ac:spMk id="2" creationId="{F80CEC00-CD9D-B2D1-DEF8-343BE208E7FA}"/>
          </ac:spMkLst>
        </pc:spChg>
        <pc:spChg chg="del">
          <ac:chgData name="Palash Kumar Bhowmik" userId="24479d08-f139-40d2-94eb-ca5fe6a76037" providerId="ADAL" clId="{39029E34-E9A2-4BD8-B38D-B9D2B45C277D}" dt="2024-10-11T16:55:18.565" v="1587" actId="478"/>
          <ac:spMkLst>
            <pc:docMk/>
            <pc:sldMk cId="2268910209" sldId="2147469590"/>
            <ac:spMk id="18" creationId="{36096090-D4D2-66FE-C58B-A7C0DB71C755}"/>
          </ac:spMkLst>
        </pc:spChg>
        <pc:picChg chg="add mod">
          <ac:chgData name="Palash Kumar Bhowmik" userId="24479d08-f139-40d2-94eb-ca5fe6a76037" providerId="ADAL" clId="{39029E34-E9A2-4BD8-B38D-B9D2B45C277D}" dt="2024-10-11T16:55:37.171" v="1588"/>
          <ac:picMkLst>
            <pc:docMk/>
            <pc:sldMk cId="2268910209" sldId="2147469590"/>
            <ac:picMk id="4" creationId="{DFEC88CD-EF21-6080-51DC-4DADE0A9F63D}"/>
          </ac:picMkLst>
        </pc:picChg>
      </pc:sldChg>
      <pc:sldChg chg="addSp modSp add mod">
        <pc:chgData name="Palash Kumar Bhowmik" userId="24479d08-f139-40d2-94eb-ca5fe6a76037" providerId="ADAL" clId="{39029E34-E9A2-4BD8-B38D-B9D2B45C277D}" dt="2024-10-11T17:09:21.837" v="1864" actId="1076"/>
        <pc:sldMkLst>
          <pc:docMk/>
          <pc:sldMk cId="871856614" sldId="2147469591"/>
        </pc:sldMkLst>
        <pc:spChg chg="mod">
          <ac:chgData name="Palash Kumar Bhowmik" userId="24479d08-f139-40d2-94eb-ca5fe6a76037" providerId="ADAL" clId="{39029E34-E9A2-4BD8-B38D-B9D2B45C277D}" dt="2024-10-11T16:57:18.611" v="1647" actId="20577"/>
          <ac:spMkLst>
            <pc:docMk/>
            <pc:sldMk cId="871856614" sldId="2147469591"/>
            <ac:spMk id="2" creationId="{8716026D-AF1B-3E24-4BEA-FE60B8916C32}"/>
          </ac:spMkLst>
        </pc:spChg>
        <pc:spChg chg="add mod">
          <ac:chgData name="Palash Kumar Bhowmik" userId="24479d08-f139-40d2-94eb-ca5fe6a76037" providerId="ADAL" clId="{39029E34-E9A2-4BD8-B38D-B9D2B45C277D}" dt="2024-10-11T17:09:21.837" v="1864" actId="1076"/>
          <ac:spMkLst>
            <pc:docMk/>
            <pc:sldMk cId="871856614" sldId="2147469591"/>
            <ac:spMk id="5" creationId="{8A517F08-2F6A-7215-9E7A-ED68A1571F52}"/>
          </ac:spMkLst>
        </pc:spChg>
        <pc:spChg chg="mod">
          <ac:chgData name="Palash Kumar Bhowmik" userId="24479d08-f139-40d2-94eb-ca5fe6a76037" providerId="ADAL" clId="{39029E34-E9A2-4BD8-B38D-B9D2B45C277D}" dt="2024-10-11T17:04:30.673" v="1825" actId="113"/>
          <ac:spMkLst>
            <pc:docMk/>
            <pc:sldMk cId="871856614" sldId="2147469591"/>
            <ac:spMk id="18" creationId="{CFD82024-8922-1899-332B-280C47EA0842}"/>
          </ac:spMkLst>
        </pc:spChg>
        <pc:picChg chg="add mod">
          <ac:chgData name="Palash Kumar Bhowmik" userId="24479d08-f139-40d2-94eb-ca5fe6a76037" providerId="ADAL" clId="{39029E34-E9A2-4BD8-B38D-B9D2B45C277D}" dt="2024-10-11T17:04:16.984" v="1823" actId="1076"/>
          <ac:picMkLst>
            <pc:docMk/>
            <pc:sldMk cId="871856614" sldId="2147469591"/>
            <ac:picMk id="4" creationId="{406F537B-AA2B-81CA-C803-5F019CED6611}"/>
          </ac:picMkLst>
        </pc:picChg>
      </pc:sldChg>
      <pc:sldChg chg="addSp delSp modSp add mod">
        <pc:chgData name="Palash Kumar Bhowmik" userId="24479d08-f139-40d2-94eb-ca5fe6a76037" providerId="ADAL" clId="{39029E34-E9A2-4BD8-B38D-B9D2B45C277D}" dt="2024-10-11T17:17:32.084" v="1918" actId="113"/>
        <pc:sldMkLst>
          <pc:docMk/>
          <pc:sldMk cId="1948501889" sldId="2147469592"/>
        </pc:sldMkLst>
        <pc:spChg chg="mod">
          <ac:chgData name="Palash Kumar Bhowmik" userId="24479d08-f139-40d2-94eb-ca5fe6a76037" providerId="ADAL" clId="{39029E34-E9A2-4BD8-B38D-B9D2B45C277D}" dt="2024-10-11T16:58:15.517" v="1670" actId="20577"/>
          <ac:spMkLst>
            <pc:docMk/>
            <pc:sldMk cId="1948501889" sldId="2147469592"/>
            <ac:spMk id="2" creationId="{83C4C717-2615-B8E5-7AB4-5E9A5F6F01A0}"/>
          </ac:spMkLst>
        </pc:spChg>
        <pc:spChg chg="add del mod">
          <ac:chgData name="Palash Kumar Bhowmik" userId="24479d08-f139-40d2-94eb-ca5fe6a76037" providerId="ADAL" clId="{39029E34-E9A2-4BD8-B38D-B9D2B45C277D}" dt="2024-10-11T17:00:40.213" v="1767" actId="22"/>
          <ac:spMkLst>
            <pc:docMk/>
            <pc:sldMk cId="1948501889" sldId="2147469592"/>
            <ac:spMk id="7" creationId="{DB4AF855-7921-0464-0CEE-93E44D43D962}"/>
          </ac:spMkLst>
        </pc:spChg>
        <pc:spChg chg="add mod">
          <ac:chgData name="Palash Kumar Bhowmik" userId="24479d08-f139-40d2-94eb-ca5fe6a76037" providerId="ADAL" clId="{39029E34-E9A2-4BD8-B38D-B9D2B45C277D}" dt="2024-10-11T17:01:50.594" v="1790" actId="1076"/>
          <ac:spMkLst>
            <pc:docMk/>
            <pc:sldMk cId="1948501889" sldId="2147469592"/>
            <ac:spMk id="9" creationId="{34BF8213-E44C-F33A-23A2-821E666CECDA}"/>
          </ac:spMkLst>
        </pc:spChg>
        <pc:spChg chg="mod">
          <ac:chgData name="Palash Kumar Bhowmik" userId="24479d08-f139-40d2-94eb-ca5fe6a76037" providerId="ADAL" clId="{39029E34-E9A2-4BD8-B38D-B9D2B45C277D}" dt="2024-10-11T17:17:32.084" v="1918" actId="113"/>
          <ac:spMkLst>
            <pc:docMk/>
            <pc:sldMk cId="1948501889" sldId="2147469592"/>
            <ac:spMk id="18" creationId="{59E2415E-539D-5207-CDF2-26ABBAA8521D}"/>
          </ac:spMkLst>
        </pc:spChg>
        <pc:picChg chg="add del mod">
          <ac:chgData name="Palash Kumar Bhowmik" userId="24479d08-f139-40d2-94eb-ca5fe6a76037" providerId="ADAL" clId="{39029E34-E9A2-4BD8-B38D-B9D2B45C277D}" dt="2024-10-11T16:58:25.814" v="1672" actId="478"/>
          <ac:picMkLst>
            <pc:docMk/>
            <pc:sldMk cId="1948501889" sldId="2147469592"/>
            <ac:picMk id="4" creationId="{73E12793-C282-21BB-5F40-3F0561DAAE77}"/>
          </ac:picMkLst>
        </pc:picChg>
        <pc:picChg chg="add mod">
          <ac:chgData name="Palash Kumar Bhowmik" userId="24479d08-f139-40d2-94eb-ca5fe6a76037" providerId="ADAL" clId="{39029E34-E9A2-4BD8-B38D-B9D2B45C277D}" dt="2024-10-11T17:01:55.716" v="1791" actId="14100"/>
          <ac:picMkLst>
            <pc:docMk/>
            <pc:sldMk cId="1948501889" sldId="2147469592"/>
            <ac:picMk id="5" creationId="{95869BF1-70DE-5024-C914-081EA813D7C1}"/>
          </ac:picMkLst>
        </pc:picChg>
      </pc:sldChg>
      <pc:sldChg chg="addSp delSp modSp add del mod">
        <pc:chgData name="Palash Kumar Bhowmik" userId="24479d08-f139-40d2-94eb-ca5fe6a76037" providerId="ADAL" clId="{39029E34-E9A2-4BD8-B38D-B9D2B45C277D}" dt="2024-10-11T17:36:45.911" v="2035" actId="47"/>
        <pc:sldMkLst>
          <pc:docMk/>
          <pc:sldMk cId="3884976493" sldId="2147469593"/>
        </pc:sldMkLst>
        <pc:spChg chg="mod">
          <ac:chgData name="Palash Kumar Bhowmik" userId="24479d08-f139-40d2-94eb-ca5fe6a76037" providerId="ADAL" clId="{39029E34-E9A2-4BD8-B38D-B9D2B45C277D}" dt="2024-10-11T17:06:58.485" v="1849" actId="20577"/>
          <ac:spMkLst>
            <pc:docMk/>
            <pc:sldMk cId="3884976493" sldId="2147469593"/>
            <ac:spMk id="2" creationId="{20D73DDA-58A8-1B4B-39F1-C56250310FC0}"/>
          </ac:spMkLst>
        </pc:spChg>
        <pc:spChg chg="del">
          <ac:chgData name="Palash Kumar Bhowmik" userId="24479d08-f139-40d2-94eb-ca5fe6a76037" providerId="ADAL" clId="{39029E34-E9A2-4BD8-B38D-B9D2B45C277D}" dt="2024-10-11T17:07:33.281" v="1851" actId="478"/>
          <ac:spMkLst>
            <pc:docMk/>
            <pc:sldMk cId="3884976493" sldId="2147469593"/>
            <ac:spMk id="5" creationId="{8106C614-3BBA-1E07-B0B9-6B83F58DBA06}"/>
          </ac:spMkLst>
        </pc:spChg>
        <pc:spChg chg="add mod">
          <ac:chgData name="Palash Kumar Bhowmik" userId="24479d08-f139-40d2-94eb-ca5fe6a76037" providerId="ADAL" clId="{39029E34-E9A2-4BD8-B38D-B9D2B45C277D}" dt="2024-10-11T17:08:16.641" v="1854"/>
          <ac:spMkLst>
            <pc:docMk/>
            <pc:sldMk cId="3884976493" sldId="2147469593"/>
            <ac:spMk id="7" creationId="{7B255DE6-857A-1A4E-F896-57100BDBE678}"/>
          </ac:spMkLst>
        </pc:spChg>
        <pc:spChg chg="add mod">
          <ac:chgData name="Palash Kumar Bhowmik" userId="24479d08-f139-40d2-94eb-ca5fe6a76037" providerId="ADAL" clId="{39029E34-E9A2-4BD8-B38D-B9D2B45C277D}" dt="2024-10-11T17:08:15.093" v="1853"/>
          <ac:spMkLst>
            <pc:docMk/>
            <pc:sldMk cId="3884976493" sldId="2147469593"/>
            <ac:spMk id="8" creationId="{622E0DDE-962D-B5A2-C371-EADEAF9E9C45}"/>
          </ac:spMkLst>
        </pc:spChg>
        <pc:spChg chg="add mod">
          <ac:chgData name="Palash Kumar Bhowmik" userId="24479d08-f139-40d2-94eb-ca5fe6a76037" providerId="ADAL" clId="{39029E34-E9A2-4BD8-B38D-B9D2B45C277D}" dt="2024-10-11T17:08:15.093" v="1853"/>
          <ac:spMkLst>
            <pc:docMk/>
            <pc:sldMk cId="3884976493" sldId="2147469593"/>
            <ac:spMk id="9" creationId="{0FEE23B7-80DB-88B6-DEA7-C32EC526292F}"/>
          </ac:spMkLst>
        </pc:spChg>
        <pc:spChg chg="add mod">
          <ac:chgData name="Palash Kumar Bhowmik" userId="24479d08-f139-40d2-94eb-ca5fe6a76037" providerId="ADAL" clId="{39029E34-E9A2-4BD8-B38D-B9D2B45C277D}" dt="2024-10-11T17:08:15.093" v="1853"/>
          <ac:spMkLst>
            <pc:docMk/>
            <pc:sldMk cId="3884976493" sldId="2147469593"/>
            <ac:spMk id="10" creationId="{EE872BE6-5A46-BD28-90EB-1D1DD7AF09D0}"/>
          </ac:spMkLst>
        </pc:spChg>
        <pc:spChg chg="add mod">
          <ac:chgData name="Palash Kumar Bhowmik" userId="24479d08-f139-40d2-94eb-ca5fe6a76037" providerId="ADAL" clId="{39029E34-E9A2-4BD8-B38D-B9D2B45C277D}" dt="2024-10-11T17:08:15.093" v="1853"/>
          <ac:spMkLst>
            <pc:docMk/>
            <pc:sldMk cId="3884976493" sldId="2147469593"/>
            <ac:spMk id="11" creationId="{9106FAC0-BA68-604A-8462-38CC7BA44A19}"/>
          </ac:spMkLst>
        </pc:spChg>
        <pc:spChg chg="add mod">
          <ac:chgData name="Palash Kumar Bhowmik" userId="24479d08-f139-40d2-94eb-ca5fe6a76037" providerId="ADAL" clId="{39029E34-E9A2-4BD8-B38D-B9D2B45C277D}" dt="2024-10-11T17:08:15.093" v="1853"/>
          <ac:spMkLst>
            <pc:docMk/>
            <pc:sldMk cId="3884976493" sldId="2147469593"/>
            <ac:spMk id="12" creationId="{5B9718BB-E50B-F1B8-7097-4B6FDA1F224F}"/>
          </ac:spMkLst>
        </pc:spChg>
        <pc:spChg chg="mod">
          <ac:chgData name="Palash Kumar Bhowmik" userId="24479d08-f139-40d2-94eb-ca5fe6a76037" providerId="ADAL" clId="{39029E34-E9A2-4BD8-B38D-B9D2B45C277D}" dt="2024-10-11T17:07:29.671" v="1850"/>
          <ac:spMkLst>
            <pc:docMk/>
            <pc:sldMk cId="3884976493" sldId="2147469593"/>
            <ac:spMk id="18" creationId="{F5B3FC32-87DB-EFCB-A68D-203C377253C1}"/>
          </ac:spMkLst>
        </pc:spChg>
        <pc:picChg chg="del">
          <ac:chgData name="Palash Kumar Bhowmik" userId="24479d08-f139-40d2-94eb-ca5fe6a76037" providerId="ADAL" clId="{39029E34-E9A2-4BD8-B38D-B9D2B45C277D}" dt="2024-10-11T17:07:37.781" v="1852" actId="478"/>
          <ac:picMkLst>
            <pc:docMk/>
            <pc:sldMk cId="3884976493" sldId="2147469593"/>
            <ac:picMk id="4" creationId="{E1EA3761-A8BE-65DD-08C1-1C626A23E454}"/>
          </ac:picMkLst>
        </pc:picChg>
        <pc:picChg chg="add mod">
          <ac:chgData name="Palash Kumar Bhowmik" userId="24479d08-f139-40d2-94eb-ca5fe6a76037" providerId="ADAL" clId="{39029E34-E9A2-4BD8-B38D-B9D2B45C277D}" dt="2024-10-11T17:08:15.093" v="1853"/>
          <ac:picMkLst>
            <pc:docMk/>
            <pc:sldMk cId="3884976493" sldId="2147469593"/>
            <ac:picMk id="6" creationId="{16E72EB5-2AA7-617A-B514-035DC0F27ED4}"/>
          </ac:picMkLst>
        </pc:picChg>
      </pc:sldChg>
      <pc:sldChg chg="modSp add mod ord">
        <pc:chgData name="Palash Kumar Bhowmik" userId="24479d08-f139-40d2-94eb-ca5fe6a76037" providerId="ADAL" clId="{39029E34-E9A2-4BD8-B38D-B9D2B45C277D}" dt="2024-10-11T17:12:28.625" v="1915"/>
        <pc:sldMkLst>
          <pc:docMk/>
          <pc:sldMk cId="496870816" sldId="2147469594"/>
        </pc:sldMkLst>
        <pc:spChg chg="mod">
          <ac:chgData name="Palash Kumar Bhowmik" userId="24479d08-f139-40d2-94eb-ca5fe6a76037" providerId="ADAL" clId="{39029E34-E9A2-4BD8-B38D-B9D2B45C277D}" dt="2024-10-11T17:09:12.025" v="1863" actId="20577"/>
          <ac:spMkLst>
            <pc:docMk/>
            <pc:sldMk cId="496870816" sldId="2147469594"/>
            <ac:spMk id="4" creationId="{778F82FC-BEF9-496B-A2F8-48FA84E7E12C}"/>
          </ac:spMkLst>
        </pc:spChg>
      </pc:sldChg>
      <pc:sldChg chg="delSp modSp add del mod">
        <pc:chgData name="Palash Kumar Bhowmik" userId="24479d08-f139-40d2-94eb-ca5fe6a76037" providerId="ADAL" clId="{39029E34-E9A2-4BD8-B38D-B9D2B45C277D}" dt="2024-10-11T17:37:41.555" v="2051" actId="47"/>
        <pc:sldMkLst>
          <pc:docMk/>
          <pc:sldMk cId="524255514" sldId="2147469595"/>
        </pc:sldMkLst>
        <pc:spChg chg="mod">
          <ac:chgData name="Palash Kumar Bhowmik" userId="24479d08-f139-40d2-94eb-ca5fe6a76037" providerId="ADAL" clId="{39029E34-E9A2-4BD8-B38D-B9D2B45C277D}" dt="2024-10-11T17:09:43.454" v="1878" actId="20577"/>
          <ac:spMkLst>
            <pc:docMk/>
            <pc:sldMk cId="524255514" sldId="2147469595"/>
            <ac:spMk id="2" creationId="{4D460607-C75A-10D4-4BD5-31B76FC52899}"/>
          </ac:spMkLst>
        </pc:spChg>
        <pc:spChg chg="del">
          <ac:chgData name="Palash Kumar Bhowmik" userId="24479d08-f139-40d2-94eb-ca5fe6a76037" providerId="ADAL" clId="{39029E34-E9A2-4BD8-B38D-B9D2B45C277D}" dt="2024-10-11T17:10:37.012" v="1893" actId="478"/>
          <ac:spMkLst>
            <pc:docMk/>
            <pc:sldMk cId="524255514" sldId="2147469595"/>
            <ac:spMk id="5" creationId="{2AD88917-59ED-3E1D-C2AF-535B873064F6}"/>
          </ac:spMkLst>
        </pc:spChg>
        <pc:spChg chg="mod">
          <ac:chgData name="Palash Kumar Bhowmik" userId="24479d08-f139-40d2-94eb-ca5fe6a76037" providerId="ADAL" clId="{39029E34-E9A2-4BD8-B38D-B9D2B45C277D}" dt="2024-10-11T17:34:01.233" v="1982" actId="113"/>
          <ac:spMkLst>
            <pc:docMk/>
            <pc:sldMk cId="524255514" sldId="2147469595"/>
            <ac:spMk id="18" creationId="{178C0167-488C-A553-A544-500CEC45D0FB}"/>
          </ac:spMkLst>
        </pc:spChg>
        <pc:picChg chg="del">
          <ac:chgData name="Palash Kumar Bhowmik" userId="24479d08-f139-40d2-94eb-ca5fe6a76037" providerId="ADAL" clId="{39029E34-E9A2-4BD8-B38D-B9D2B45C277D}" dt="2024-10-11T17:09:35.697" v="1866" actId="478"/>
          <ac:picMkLst>
            <pc:docMk/>
            <pc:sldMk cId="524255514" sldId="2147469595"/>
            <ac:picMk id="4" creationId="{08092F0D-B987-803A-95DD-E2CD0F10DDE7}"/>
          </ac:picMkLst>
        </pc:picChg>
      </pc:sldChg>
      <pc:sldChg chg="modSp add mod">
        <pc:chgData name="Palash Kumar Bhowmik" userId="24479d08-f139-40d2-94eb-ca5fe6a76037" providerId="ADAL" clId="{39029E34-E9A2-4BD8-B38D-B9D2B45C277D}" dt="2024-10-11T17:44:24.630" v="2313" actId="20577"/>
        <pc:sldMkLst>
          <pc:docMk/>
          <pc:sldMk cId="3172933404" sldId="2147469596"/>
        </pc:sldMkLst>
        <pc:spChg chg="mod">
          <ac:chgData name="Palash Kumar Bhowmik" userId="24479d08-f139-40d2-94eb-ca5fe6a76037" providerId="ADAL" clId="{39029E34-E9A2-4BD8-B38D-B9D2B45C277D}" dt="2024-10-11T17:44:24.630" v="2313" actId="20577"/>
          <ac:spMkLst>
            <pc:docMk/>
            <pc:sldMk cId="3172933404" sldId="2147469596"/>
            <ac:spMk id="18" creationId="{E322ABA6-163C-B045-B4FB-907FA22C9BA6}"/>
          </ac:spMkLst>
        </pc:spChg>
      </pc:sldChg>
      <pc:sldChg chg="addSp delSp modSp add mod">
        <pc:chgData name="Palash Kumar Bhowmik" userId="24479d08-f139-40d2-94eb-ca5fe6a76037" providerId="ADAL" clId="{39029E34-E9A2-4BD8-B38D-B9D2B45C277D}" dt="2024-10-14T16:28:05.155" v="2679" actId="1076"/>
        <pc:sldMkLst>
          <pc:docMk/>
          <pc:sldMk cId="2501014736" sldId="2147469597"/>
        </pc:sldMkLst>
        <pc:spChg chg="mod">
          <ac:chgData name="Palash Kumar Bhowmik" userId="24479d08-f139-40d2-94eb-ca5fe6a76037" providerId="ADAL" clId="{39029E34-E9A2-4BD8-B38D-B9D2B45C277D}" dt="2024-10-11T17:48:14.028" v="2374" actId="6549"/>
          <ac:spMkLst>
            <pc:docMk/>
            <pc:sldMk cId="2501014736" sldId="2147469597"/>
            <ac:spMk id="2" creationId="{B1E572DD-A185-AD83-2061-9909716B033F}"/>
          </ac:spMkLst>
        </pc:spChg>
        <pc:spChg chg="add mod">
          <ac:chgData name="Palash Kumar Bhowmik" userId="24479d08-f139-40d2-94eb-ca5fe6a76037" providerId="ADAL" clId="{39029E34-E9A2-4BD8-B38D-B9D2B45C277D}" dt="2024-10-11T17:46:51.830" v="2349" actId="14100"/>
          <ac:spMkLst>
            <pc:docMk/>
            <pc:sldMk cId="2501014736" sldId="2147469597"/>
            <ac:spMk id="4" creationId="{E7927D30-5E39-8E28-6A90-68870C916FC2}"/>
          </ac:spMkLst>
        </pc:spChg>
        <pc:spChg chg="add mod">
          <ac:chgData name="Palash Kumar Bhowmik" userId="24479d08-f139-40d2-94eb-ca5fe6a76037" providerId="ADAL" clId="{39029E34-E9A2-4BD8-B38D-B9D2B45C277D}" dt="2024-10-11T17:47:26.184" v="2359" actId="1076"/>
          <ac:spMkLst>
            <pc:docMk/>
            <pc:sldMk cId="2501014736" sldId="2147469597"/>
            <ac:spMk id="8" creationId="{BACA84EA-B56C-A919-41A0-FB84DB342538}"/>
          </ac:spMkLst>
        </pc:spChg>
        <pc:spChg chg="add mod">
          <ac:chgData name="Palash Kumar Bhowmik" userId="24479d08-f139-40d2-94eb-ca5fe6a76037" providerId="ADAL" clId="{39029E34-E9A2-4BD8-B38D-B9D2B45C277D}" dt="2024-10-14T16:28:05.155" v="2679" actId="1076"/>
          <ac:spMkLst>
            <pc:docMk/>
            <pc:sldMk cId="2501014736" sldId="2147469597"/>
            <ac:spMk id="10" creationId="{B4A58CFB-AFEE-CD13-B27C-58F0C225141A}"/>
          </ac:spMkLst>
        </pc:spChg>
        <pc:spChg chg="del mod">
          <ac:chgData name="Palash Kumar Bhowmik" userId="24479d08-f139-40d2-94eb-ca5fe6a76037" providerId="ADAL" clId="{39029E34-E9A2-4BD8-B38D-B9D2B45C277D}" dt="2024-10-11T17:46:03.776" v="2332"/>
          <ac:spMkLst>
            <pc:docMk/>
            <pc:sldMk cId="2501014736" sldId="2147469597"/>
            <ac:spMk id="18" creationId="{15816ACC-F2B7-9082-8952-D08222866F49}"/>
          </ac:spMkLst>
        </pc:spChg>
        <pc:picChg chg="add mod">
          <ac:chgData name="Palash Kumar Bhowmik" userId="24479d08-f139-40d2-94eb-ca5fe6a76037" providerId="ADAL" clId="{39029E34-E9A2-4BD8-B38D-B9D2B45C277D}" dt="2024-10-11T17:47:12.568" v="2355" actId="1076"/>
          <ac:picMkLst>
            <pc:docMk/>
            <pc:sldMk cId="2501014736" sldId="2147469597"/>
            <ac:picMk id="5" creationId="{EF8292FF-6802-2A4C-BF9C-8679A83F71C1}"/>
          </ac:picMkLst>
        </pc:picChg>
        <pc:picChg chg="add mod">
          <ac:chgData name="Palash Kumar Bhowmik" userId="24479d08-f139-40d2-94eb-ca5fe6a76037" providerId="ADAL" clId="{39029E34-E9A2-4BD8-B38D-B9D2B45C277D}" dt="2024-10-11T17:47:33.291" v="2361" actId="14100"/>
          <ac:picMkLst>
            <pc:docMk/>
            <pc:sldMk cId="2501014736" sldId="2147469597"/>
            <ac:picMk id="6" creationId="{DB14948F-1490-16C4-440C-0A1EE2415D17}"/>
          </ac:picMkLst>
        </pc:picChg>
        <pc:picChg chg="add mod">
          <ac:chgData name="Palash Kumar Bhowmik" userId="24479d08-f139-40d2-94eb-ca5fe6a76037" providerId="ADAL" clId="{39029E34-E9A2-4BD8-B38D-B9D2B45C277D}" dt="2024-10-11T17:47:22.306" v="2358" actId="14100"/>
          <ac:picMkLst>
            <pc:docMk/>
            <pc:sldMk cId="2501014736" sldId="2147469597"/>
            <ac:picMk id="7" creationId="{4415C687-CD11-140E-8F74-D914623D1988}"/>
          </ac:picMkLst>
        </pc:picChg>
      </pc:sldChg>
      <pc:sldChg chg="addSp delSp modSp add mod">
        <pc:chgData name="Palash Kumar Bhowmik" userId="24479d08-f139-40d2-94eb-ca5fe6a76037" providerId="ADAL" clId="{39029E34-E9A2-4BD8-B38D-B9D2B45C277D}" dt="2024-10-14T16:28:14.451" v="2681" actId="1076"/>
        <pc:sldMkLst>
          <pc:docMk/>
          <pc:sldMk cId="2528218041" sldId="2147469598"/>
        </pc:sldMkLst>
        <pc:spChg chg="mod">
          <ac:chgData name="Palash Kumar Bhowmik" userId="24479d08-f139-40d2-94eb-ca5fe6a76037" providerId="ADAL" clId="{39029E34-E9A2-4BD8-B38D-B9D2B45C277D}" dt="2024-10-11T17:48:20.944" v="2383" actId="6549"/>
          <ac:spMkLst>
            <pc:docMk/>
            <pc:sldMk cId="2528218041" sldId="2147469598"/>
            <ac:spMk id="2" creationId="{493891D0-8571-83AA-E730-2A283578B54C}"/>
          </ac:spMkLst>
        </pc:spChg>
        <pc:spChg chg="mod">
          <ac:chgData name="Palash Kumar Bhowmik" userId="24479d08-f139-40d2-94eb-ca5fe6a76037" providerId="ADAL" clId="{39029E34-E9A2-4BD8-B38D-B9D2B45C277D}" dt="2024-10-11T17:50:53.255" v="2413" actId="14100"/>
          <ac:spMkLst>
            <pc:docMk/>
            <pc:sldMk cId="2528218041" sldId="2147469598"/>
            <ac:spMk id="4" creationId="{7072A375-3D0D-0F00-D49E-5FBD246FEC89}"/>
          </ac:spMkLst>
        </pc:spChg>
        <pc:spChg chg="add mod">
          <ac:chgData name="Palash Kumar Bhowmik" userId="24479d08-f139-40d2-94eb-ca5fe6a76037" providerId="ADAL" clId="{39029E34-E9A2-4BD8-B38D-B9D2B45C277D}" dt="2024-10-14T16:28:14.451" v="2681" actId="1076"/>
          <ac:spMkLst>
            <pc:docMk/>
            <pc:sldMk cId="2528218041" sldId="2147469598"/>
            <ac:spMk id="5" creationId="{5CABB8B2-9944-4DD2-B6B3-938610F4802E}"/>
          </ac:spMkLst>
        </pc:spChg>
        <pc:spChg chg="del">
          <ac:chgData name="Palash Kumar Bhowmik" userId="24479d08-f139-40d2-94eb-ca5fe6a76037" providerId="ADAL" clId="{39029E34-E9A2-4BD8-B38D-B9D2B45C277D}" dt="2024-10-11T17:49:29.321" v="2393" actId="478"/>
          <ac:spMkLst>
            <pc:docMk/>
            <pc:sldMk cId="2528218041" sldId="2147469598"/>
            <ac:spMk id="8" creationId="{6EFA8120-124E-1D8F-4450-20C097F2E760}"/>
          </ac:spMkLst>
        </pc:spChg>
        <pc:spChg chg="add mod">
          <ac:chgData name="Palash Kumar Bhowmik" userId="24479d08-f139-40d2-94eb-ca5fe6a76037" providerId="ADAL" clId="{39029E34-E9A2-4BD8-B38D-B9D2B45C277D}" dt="2024-10-11T17:50:56.837" v="2414" actId="1076"/>
          <ac:spMkLst>
            <pc:docMk/>
            <pc:sldMk cId="2528218041" sldId="2147469598"/>
            <ac:spMk id="9" creationId="{DBE5CF35-74A3-8137-81A5-BDB67A2B9873}"/>
          </ac:spMkLst>
        </pc:spChg>
        <pc:picChg chg="del mod">
          <ac:chgData name="Palash Kumar Bhowmik" userId="24479d08-f139-40d2-94eb-ca5fe6a76037" providerId="ADAL" clId="{39029E34-E9A2-4BD8-B38D-B9D2B45C277D}" dt="2024-10-11T17:49:25.915" v="2392" actId="478"/>
          <ac:picMkLst>
            <pc:docMk/>
            <pc:sldMk cId="2528218041" sldId="2147469598"/>
            <ac:picMk id="5" creationId="{C9F5628B-A5EF-51E7-EDBE-AF5EF05EEA8C}"/>
          </ac:picMkLst>
        </pc:picChg>
        <pc:picChg chg="del">
          <ac:chgData name="Palash Kumar Bhowmik" userId="24479d08-f139-40d2-94eb-ca5fe6a76037" providerId="ADAL" clId="{39029E34-E9A2-4BD8-B38D-B9D2B45C277D}" dt="2024-10-11T17:49:34.072" v="2396" actId="478"/>
          <ac:picMkLst>
            <pc:docMk/>
            <pc:sldMk cId="2528218041" sldId="2147469598"/>
            <ac:picMk id="6" creationId="{C920256D-55A8-1AC5-17C9-933C08252894}"/>
          </ac:picMkLst>
        </pc:picChg>
        <pc:picChg chg="del mod">
          <ac:chgData name="Palash Kumar Bhowmik" userId="24479d08-f139-40d2-94eb-ca5fe6a76037" providerId="ADAL" clId="{39029E34-E9A2-4BD8-B38D-B9D2B45C277D}" dt="2024-10-11T17:49:31.618" v="2395" actId="478"/>
          <ac:picMkLst>
            <pc:docMk/>
            <pc:sldMk cId="2528218041" sldId="2147469598"/>
            <ac:picMk id="7" creationId="{D3674052-A260-8B12-E052-65DA2FE800B1}"/>
          </ac:picMkLst>
        </pc:picChg>
        <pc:picChg chg="add mod">
          <ac:chgData name="Palash Kumar Bhowmik" userId="24479d08-f139-40d2-94eb-ca5fe6a76037" providerId="ADAL" clId="{39029E34-E9A2-4BD8-B38D-B9D2B45C277D}" dt="2024-10-11T17:51:02.618" v="2416" actId="1076"/>
          <ac:picMkLst>
            <pc:docMk/>
            <pc:sldMk cId="2528218041" sldId="2147469598"/>
            <ac:picMk id="10" creationId="{96CAFB0E-70D8-8DC8-F633-58E47FDE2557}"/>
          </ac:picMkLst>
        </pc:picChg>
        <pc:picChg chg="add mod">
          <ac:chgData name="Palash Kumar Bhowmik" userId="24479d08-f139-40d2-94eb-ca5fe6a76037" providerId="ADAL" clId="{39029E34-E9A2-4BD8-B38D-B9D2B45C277D}" dt="2024-10-11T17:50:50.434" v="2412" actId="1076"/>
          <ac:picMkLst>
            <pc:docMk/>
            <pc:sldMk cId="2528218041" sldId="2147469598"/>
            <ac:picMk id="11" creationId="{A14C8C3E-A5A3-7F38-7B22-3487185800BD}"/>
          </ac:picMkLst>
        </pc:picChg>
      </pc:sldChg>
      <pc:sldChg chg="modSp add mod ord">
        <pc:chgData name="Palash Kumar Bhowmik" userId="24479d08-f139-40d2-94eb-ca5fe6a76037" providerId="ADAL" clId="{39029E34-E9A2-4BD8-B38D-B9D2B45C277D}" dt="2024-10-11T17:57:54.164" v="2518" actId="113"/>
        <pc:sldMkLst>
          <pc:docMk/>
          <pc:sldMk cId="1883624853" sldId="2147469599"/>
        </pc:sldMkLst>
        <pc:spChg chg="mod">
          <ac:chgData name="Palash Kumar Bhowmik" userId="24479d08-f139-40d2-94eb-ca5fe6a76037" providerId="ADAL" clId="{39029E34-E9A2-4BD8-B38D-B9D2B45C277D}" dt="2024-10-11T17:55:23.838" v="2480" actId="20577"/>
          <ac:spMkLst>
            <pc:docMk/>
            <pc:sldMk cId="1883624853" sldId="2147469599"/>
            <ac:spMk id="2" creationId="{3D3EE35A-0FF1-E471-6BB1-D63AD360CAED}"/>
          </ac:spMkLst>
        </pc:spChg>
        <pc:spChg chg="mod">
          <ac:chgData name="Palash Kumar Bhowmik" userId="24479d08-f139-40d2-94eb-ca5fe6a76037" providerId="ADAL" clId="{39029E34-E9A2-4BD8-B38D-B9D2B45C277D}" dt="2024-10-11T17:57:54.164" v="2518" actId="113"/>
          <ac:spMkLst>
            <pc:docMk/>
            <pc:sldMk cId="1883624853" sldId="2147469599"/>
            <ac:spMk id="18" creationId="{E5019601-C0E0-60E8-7D1C-E3C346836D0F}"/>
          </ac:spMkLst>
        </pc:spChg>
      </pc:sldChg>
      <pc:sldChg chg="modSp add mod">
        <pc:chgData name="Palash Kumar Bhowmik" userId="24479d08-f139-40d2-94eb-ca5fe6a76037" providerId="ADAL" clId="{39029E34-E9A2-4BD8-B38D-B9D2B45C277D}" dt="2024-10-11T18:03:02.997" v="2640" actId="6549"/>
        <pc:sldMkLst>
          <pc:docMk/>
          <pc:sldMk cId="937896514" sldId="2147469600"/>
        </pc:sldMkLst>
        <pc:spChg chg="mod">
          <ac:chgData name="Palash Kumar Bhowmik" userId="24479d08-f139-40d2-94eb-ca5fe6a76037" providerId="ADAL" clId="{39029E34-E9A2-4BD8-B38D-B9D2B45C277D}" dt="2024-10-11T18:03:02.997" v="2640" actId="6549"/>
          <ac:spMkLst>
            <pc:docMk/>
            <pc:sldMk cId="937896514" sldId="2147469600"/>
            <ac:spMk id="2" creationId="{FFB79BDC-9DC1-737A-9D92-1B1DAE4A0416}"/>
          </ac:spMkLst>
        </pc:spChg>
        <pc:spChg chg="mod">
          <ac:chgData name="Palash Kumar Bhowmik" userId="24479d08-f139-40d2-94eb-ca5fe6a76037" providerId="ADAL" clId="{39029E34-E9A2-4BD8-B38D-B9D2B45C277D}" dt="2024-10-11T18:02:25.716" v="2615" actId="20577"/>
          <ac:spMkLst>
            <pc:docMk/>
            <pc:sldMk cId="937896514" sldId="2147469600"/>
            <ac:spMk id="18" creationId="{E5E56EDF-AF39-0138-C0D7-50F5BD990AF1}"/>
          </ac:spMkLst>
        </pc:spChg>
      </pc:sldChg>
      <pc:sldMasterChg chg="delSldLayout">
        <pc:chgData name="Palash Kumar Bhowmik" userId="24479d08-f139-40d2-94eb-ca5fe6a76037" providerId="ADAL" clId="{39029E34-E9A2-4BD8-B38D-B9D2B45C277D}" dt="2024-10-11T18:10:14.427" v="2648" actId="47"/>
        <pc:sldMasterMkLst>
          <pc:docMk/>
          <pc:sldMasterMk cId="1735166460" sldId="2147483692"/>
        </pc:sldMasterMkLst>
        <pc:sldLayoutChg chg="del">
          <pc:chgData name="Palash Kumar Bhowmik" userId="24479d08-f139-40d2-94eb-ca5fe6a76037" providerId="ADAL" clId="{39029E34-E9A2-4BD8-B38D-B9D2B45C277D}" dt="2024-10-11T15:43:05.621" v="81" actId="47"/>
          <pc:sldLayoutMkLst>
            <pc:docMk/>
            <pc:sldMasterMk cId="1735166460" sldId="2147483692"/>
            <pc:sldLayoutMk cId="65728702" sldId="2147483733"/>
          </pc:sldLayoutMkLst>
        </pc:sldLayoutChg>
        <pc:sldLayoutChg chg="del">
          <pc:chgData name="Palash Kumar Bhowmik" userId="24479d08-f139-40d2-94eb-ca5fe6a76037" providerId="ADAL" clId="{39029E34-E9A2-4BD8-B38D-B9D2B45C277D}" dt="2024-10-11T15:43:05.621" v="81" actId="47"/>
          <pc:sldLayoutMkLst>
            <pc:docMk/>
            <pc:sldMasterMk cId="1735166460" sldId="2147483692"/>
            <pc:sldLayoutMk cId="3377025586" sldId="2147483734"/>
          </pc:sldLayoutMkLst>
        </pc:sldLayoutChg>
        <pc:sldLayoutChg chg="del">
          <pc:chgData name="Palash Kumar Bhowmik" userId="24479d08-f139-40d2-94eb-ca5fe6a76037" providerId="ADAL" clId="{39029E34-E9A2-4BD8-B38D-B9D2B45C277D}" dt="2024-10-11T15:43:05.621" v="81" actId="47"/>
          <pc:sldLayoutMkLst>
            <pc:docMk/>
            <pc:sldMasterMk cId="1735166460" sldId="2147483692"/>
            <pc:sldLayoutMk cId="1879868046" sldId="2147483735"/>
          </pc:sldLayoutMkLst>
        </pc:sldLayoutChg>
        <pc:sldLayoutChg chg="del">
          <pc:chgData name="Palash Kumar Bhowmik" userId="24479d08-f139-40d2-94eb-ca5fe6a76037" providerId="ADAL" clId="{39029E34-E9A2-4BD8-B38D-B9D2B45C277D}" dt="2024-10-11T18:10:14.427" v="2648" actId="47"/>
          <pc:sldLayoutMkLst>
            <pc:docMk/>
            <pc:sldMasterMk cId="1735166460" sldId="2147483692"/>
            <pc:sldLayoutMk cId="4219780630" sldId="2147483754"/>
          </pc:sldLayoutMkLst>
        </pc:sldLayoutChg>
      </pc:sldMasterChg>
      <pc:sldMasterChg chg="delSldLayout">
        <pc:chgData name="Palash Kumar Bhowmik" userId="24479d08-f139-40d2-94eb-ca5fe6a76037" providerId="ADAL" clId="{39029E34-E9A2-4BD8-B38D-B9D2B45C277D}" dt="2024-10-11T16:08:25.384" v="586" actId="47"/>
        <pc:sldMasterMkLst>
          <pc:docMk/>
          <pc:sldMasterMk cId="2773062971" sldId="2147483736"/>
        </pc:sldMasterMkLst>
        <pc:sldLayoutChg chg="del">
          <pc:chgData name="Palash Kumar Bhowmik" userId="24479d08-f139-40d2-94eb-ca5fe6a76037" providerId="ADAL" clId="{39029E34-E9A2-4BD8-B38D-B9D2B45C277D}" dt="2024-10-11T16:08:25.384" v="586" actId="47"/>
          <pc:sldLayoutMkLst>
            <pc:docMk/>
            <pc:sldMasterMk cId="2773062971" sldId="2147483736"/>
            <pc:sldLayoutMk cId="996666125" sldId="214748375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09992B-A26C-6A4B-AC27-2602734F2866}" type="datetimeFigureOut">
              <a:rPr lang="en-US" smtClean="0"/>
              <a:t>10/14/2024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0CCFD4-A7F8-054B-8822-BC244B953582}" type="slidenum">
              <a:rPr lang="en-US" smtClean="0"/>
              <a:t>‹#›</a:t>
            </a:fld>
            <a:endParaRPr lang="en-US"/>
          </a:p>
        </p:txBody>
      </p:sp>
    </p:spTree>
    <p:extLst>
      <p:ext uri="{BB962C8B-B14F-4D97-AF65-F5344CB8AC3E}">
        <p14:creationId xmlns:p14="http://schemas.microsoft.com/office/powerpoint/2010/main" val="243701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457200" lvl="1" indent="0">
              <a:buFontTx/>
              <a:buNone/>
            </a:pPr>
            <a:endParaRPr lang="en-US" sz="1100"/>
          </a:p>
          <a:p>
            <a:pPr marL="628650" lvl="1" indent="-171450">
              <a:buFontTx/>
              <a:buChar char="-"/>
            </a:pPr>
            <a:endParaRPr lang="en-US"/>
          </a:p>
          <a:p>
            <a:pPr marL="628650" lvl="1" indent="-171450">
              <a:buFontTx/>
              <a:buChar char="-"/>
            </a:pPr>
            <a:endParaRPr lang="en-US"/>
          </a:p>
          <a:p>
            <a:pPr marL="628650" lvl="1"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2</a:t>
            </a:fld>
            <a:endParaRPr lang="en-US"/>
          </a:p>
        </p:txBody>
      </p:sp>
    </p:spTree>
    <p:extLst>
      <p:ext uri="{BB962C8B-B14F-4D97-AF65-F5344CB8AC3E}">
        <p14:creationId xmlns:p14="http://schemas.microsoft.com/office/powerpoint/2010/main" val="1110005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4D959-60AD-B0F9-39BB-7364374960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C40AD-0DB9-DC79-46D6-48D60C4D0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12CD6-6960-B391-7268-CAE29144B54E}"/>
              </a:ext>
            </a:extLst>
          </p:cNvPr>
          <p:cNvSpPr>
            <a:spLocks noGrp="1"/>
          </p:cNvSpPr>
          <p:nvPr>
            <p:ph type="body" idx="1"/>
          </p:nvPr>
        </p:nvSpPr>
        <p:spPr>
          <a:xfrm>
            <a:off x="685800" y="4400550"/>
            <a:ext cx="5486400" cy="3600450"/>
          </a:xfrm>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15F6BEA-FD17-21A8-ABE4-BDC056D54F62}"/>
              </a:ext>
            </a:extLst>
          </p:cNvPr>
          <p:cNvSpPr>
            <a:spLocks noGrp="1"/>
          </p:cNvSpPr>
          <p:nvPr>
            <p:ph type="sldNum" sz="quarter" idx="5"/>
          </p:nvPr>
        </p:nvSpPr>
        <p:spPr/>
        <p:txBody>
          <a:bodyPr/>
          <a:lstStyle/>
          <a:p>
            <a:fld id="{9A0CCFD4-A7F8-054B-8822-BC244B953582}" type="slidenum">
              <a:rPr lang="en-US" smtClean="0"/>
              <a:t>13</a:t>
            </a:fld>
            <a:endParaRPr lang="en-US"/>
          </a:p>
        </p:txBody>
      </p:sp>
    </p:spTree>
    <p:extLst>
      <p:ext uri="{BB962C8B-B14F-4D97-AF65-F5344CB8AC3E}">
        <p14:creationId xmlns:p14="http://schemas.microsoft.com/office/powerpoint/2010/main" val="1462148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135BE-97D2-1C2C-8A96-0DB611D8A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753E3-807A-D350-91D9-07B8E88C34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66FD2-580C-1A40-183D-717CA12247E6}"/>
              </a:ext>
            </a:extLst>
          </p:cNvPr>
          <p:cNvSpPr>
            <a:spLocks noGrp="1"/>
          </p:cNvSpPr>
          <p:nvPr>
            <p:ph type="body" idx="1"/>
          </p:nvPr>
        </p:nvSpPr>
        <p:spPr/>
        <p:txBody>
          <a:bodyPr/>
          <a:lstStyle/>
          <a:p>
            <a:pPr defTabSz="931774">
              <a:defRPr/>
            </a:pPr>
            <a:r>
              <a:rPr lang="en-US"/>
              <a:t>22-50705-R0</a:t>
            </a:r>
          </a:p>
          <a:p>
            <a:endParaRPr lang="en-US"/>
          </a:p>
        </p:txBody>
      </p:sp>
      <p:sp>
        <p:nvSpPr>
          <p:cNvPr id="4" name="Slide Number Placeholder 3">
            <a:extLst>
              <a:ext uri="{FF2B5EF4-FFF2-40B4-BE49-F238E27FC236}">
                <a16:creationId xmlns:a16="http://schemas.microsoft.com/office/drawing/2014/main" id="{A3881921-04E9-4DB2-11AE-91DB7CAFE6A2}"/>
              </a:ext>
            </a:extLst>
          </p:cNvPr>
          <p:cNvSpPr>
            <a:spLocks noGrp="1"/>
          </p:cNvSpPr>
          <p:nvPr>
            <p:ph type="sldNum" sz="quarter" idx="5"/>
          </p:nvPr>
        </p:nvSpPr>
        <p:spPr/>
        <p:txBody>
          <a:bodyPr/>
          <a:lstStyle/>
          <a:p>
            <a:fld id="{9A0CCFD4-A7F8-054B-8822-BC244B953582}" type="slidenum">
              <a:rPr lang="en-US" smtClean="0"/>
              <a:t>14</a:t>
            </a:fld>
            <a:endParaRPr lang="en-US"/>
          </a:p>
        </p:txBody>
      </p:sp>
    </p:spTree>
    <p:extLst>
      <p:ext uri="{BB962C8B-B14F-4D97-AF65-F5344CB8AC3E}">
        <p14:creationId xmlns:p14="http://schemas.microsoft.com/office/powerpoint/2010/main" val="3642466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7BF91-C75C-B84B-2C6A-374660497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5B58C0-1188-6E94-BA78-EEA7A1E5D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995875-0ECF-1488-D379-A9F22E8ED4BE}"/>
              </a:ext>
            </a:extLst>
          </p:cNvPr>
          <p:cNvSpPr>
            <a:spLocks noGrp="1"/>
          </p:cNvSpPr>
          <p:nvPr>
            <p:ph type="body" idx="1"/>
          </p:nvPr>
        </p:nvSpPr>
        <p:spPr/>
        <p:txBody>
          <a:bodyPr/>
          <a:lstStyle/>
          <a:p>
            <a:pPr defTabSz="931774">
              <a:defRPr/>
            </a:pPr>
            <a:r>
              <a:rPr lang="en-US"/>
              <a:t>22-50705-R0</a:t>
            </a:r>
          </a:p>
          <a:p>
            <a:endParaRPr lang="en-US"/>
          </a:p>
        </p:txBody>
      </p:sp>
      <p:sp>
        <p:nvSpPr>
          <p:cNvPr id="4" name="Slide Number Placeholder 3">
            <a:extLst>
              <a:ext uri="{FF2B5EF4-FFF2-40B4-BE49-F238E27FC236}">
                <a16:creationId xmlns:a16="http://schemas.microsoft.com/office/drawing/2014/main" id="{CEA4EFD0-FB72-95B1-FCD9-D8D0FF895A7A}"/>
              </a:ext>
            </a:extLst>
          </p:cNvPr>
          <p:cNvSpPr>
            <a:spLocks noGrp="1"/>
          </p:cNvSpPr>
          <p:nvPr>
            <p:ph type="sldNum" sz="quarter" idx="5"/>
          </p:nvPr>
        </p:nvSpPr>
        <p:spPr/>
        <p:txBody>
          <a:bodyPr/>
          <a:lstStyle/>
          <a:p>
            <a:fld id="{9A0CCFD4-A7F8-054B-8822-BC244B953582}" type="slidenum">
              <a:rPr lang="en-US" smtClean="0"/>
              <a:t>15</a:t>
            </a:fld>
            <a:endParaRPr lang="en-US"/>
          </a:p>
        </p:txBody>
      </p:sp>
    </p:spTree>
    <p:extLst>
      <p:ext uri="{BB962C8B-B14F-4D97-AF65-F5344CB8AC3E}">
        <p14:creationId xmlns:p14="http://schemas.microsoft.com/office/powerpoint/2010/main" val="112176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A6FA6-AF3B-E231-1FEC-27F2B1170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68219-5A3B-34C7-7D57-56D6BBEB3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757707-8C31-C05D-03B2-365E04A77317}"/>
              </a:ext>
            </a:extLst>
          </p:cNvPr>
          <p:cNvSpPr>
            <a:spLocks noGrp="1"/>
          </p:cNvSpPr>
          <p:nvPr>
            <p:ph type="body" idx="1"/>
          </p:nvPr>
        </p:nvSpPr>
        <p:spPr/>
        <p:txBody>
          <a:bodyPr/>
          <a:lstStyle/>
          <a:p>
            <a:pPr defTabSz="931774">
              <a:defRPr/>
            </a:pPr>
            <a:r>
              <a:rPr lang="en-US"/>
              <a:t>22-50705-R0</a:t>
            </a:r>
          </a:p>
          <a:p>
            <a:endParaRPr lang="en-US"/>
          </a:p>
        </p:txBody>
      </p:sp>
      <p:sp>
        <p:nvSpPr>
          <p:cNvPr id="4" name="Slide Number Placeholder 3">
            <a:extLst>
              <a:ext uri="{FF2B5EF4-FFF2-40B4-BE49-F238E27FC236}">
                <a16:creationId xmlns:a16="http://schemas.microsoft.com/office/drawing/2014/main" id="{3DFB885A-E968-E0E0-829B-96454302D868}"/>
              </a:ext>
            </a:extLst>
          </p:cNvPr>
          <p:cNvSpPr>
            <a:spLocks noGrp="1"/>
          </p:cNvSpPr>
          <p:nvPr>
            <p:ph type="sldNum" sz="quarter" idx="5"/>
          </p:nvPr>
        </p:nvSpPr>
        <p:spPr/>
        <p:txBody>
          <a:bodyPr/>
          <a:lstStyle/>
          <a:p>
            <a:fld id="{9A0CCFD4-A7F8-054B-8822-BC244B953582}" type="slidenum">
              <a:rPr lang="en-US" smtClean="0"/>
              <a:t>16</a:t>
            </a:fld>
            <a:endParaRPr lang="en-US"/>
          </a:p>
        </p:txBody>
      </p:sp>
    </p:spTree>
    <p:extLst>
      <p:ext uri="{BB962C8B-B14F-4D97-AF65-F5344CB8AC3E}">
        <p14:creationId xmlns:p14="http://schemas.microsoft.com/office/powerpoint/2010/main" val="2341929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https://world-nuclear-news.org/Articles/DOE-to-work-on-relationships-as-waste-programme-de</a:t>
            </a:r>
          </a:p>
          <a:p>
            <a:r>
              <a:rPr lang="en-US"/>
              <a:t>https://www.powermag.com/doe-unveils-next-steps-for-nuclear-waste-consent-based-siting-process/</a:t>
            </a:r>
          </a:p>
        </p:txBody>
      </p:sp>
      <p:sp>
        <p:nvSpPr>
          <p:cNvPr id="4" name="Slide Number Placeholder 3"/>
          <p:cNvSpPr>
            <a:spLocks noGrp="1"/>
          </p:cNvSpPr>
          <p:nvPr>
            <p:ph type="sldNum" sz="quarter" idx="5"/>
          </p:nvPr>
        </p:nvSpPr>
        <p:spPr/>
        <p:txBody>
          <a:bodyPr/>
          <a:lstStyle/>
          <a:p>
            <a:fld id="{9A0CCFD4-A7F8-054B-8822-BC244B953582}" type="slidenum">
              <a:rPr lang="en-US" smtClean="0"/>
              <a:t>17</a:t>
            </a:fld>
            <a:endParaRPr lang="en-US"/>
          </a:p>
        </p:txBody>
      </p:sp>
    </p:spTree>
    <p:extLst>
      <p:ext uri="{BB962C8B-B14F-4D97-AF65-F5344CB8AC3E}">
        <p14:creationId xmlns:p14="http://schemas.microsoft.com/office/powerpoint/2010/main" val="3125102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74">
              <a:defRPr/>
            </a:pPr>
            <a:fld id="{9A0CCFD4-A7F8-054B-8822-BC244B953582}"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
        <p:nvSpPr>
          <p:cNvPr id="7" name="Notes Placeholder 2">
            <a:extLst>
              <a:ext uri="{FF2B5EF4-FFF2-40B4-BE49-F238E27FC236}">
                <a16:creationId xmlns:a16="http://schemas.microsoft.com/office/drawing/2014/main" id="{B53E7A4B-984D-7E8D-2445-E11A0EFE2B64}"/>
              </a:ext>
            </a:extLst>
          </p:cNvPr>
          <p:cNvSpPr>
            <a:spLocks noGrp="1"/>
          </p:cNvSpPr>
          <p:nvPr>
            <p:ph type="body" sz="quarter" idx="3"/>
          </p:nvPr>
        </p:nvSpPr>
        <p:spPr>
          <a:xfrm>
            <a:off x="701040" y="4473892"/>
            <a:ext cx="5608320" cy="3660458"/>
          </a:xfrm>
        </p:spPr>
        <p:txBody>
          <a:bodyPr/>
          <a:lstStyle/>
          <a:p>
            <a:pPr lvl="0">
              <a:defRPr/>
            </a:pPr>
            <a:r>
              <a:rPr lang="en-US" sz="900" u="sng">
                <a:ea typeface="Times New Roman" panose="02020603050405020304" pitchFamily="18" charset="0"/>
              </a:rPr>
              <a:t>Images:</a:t>
            </a:r>
          </a:p>
          <a:p>
            <a:pPr lvl="0">
              <a:defRPr/>
            </a:pPr>
            <a:r>
              <a:rPr lang="en-US" sz="900" b="1">
                <a:ea typeface="Times New Roman" panose="02020603050405020304" pitchFamily="18" charset="0"/>
              </a:rPr>
              <a:t>Digital Engineering</a:t>
            </a:r>
            <a:r>
              <a:rPr lang="en-US" sz="900">
                <a:ea typeface="Times New Roman" panose="02020603050405020304" pitchFamily="18" charset="0"/>
              </a:rPr>
              <a:t>: DOME-</a:t>
            </a:r>
            <a:r>
              <a:rPr lang="en-US" sz="900">
                <a:solidFill>
                  <a:srgbClr val="242424"/>
                </a:solidFill>
                <a:latin typeface="-apple-system"/>
              </a:rPr>
              <a:t>Exterior of the DOME (EBR-II) with its new utility systems in the bottom right and new entrance door on the left side of the structure</a:t>
            </a:r>
            <a:endParaRPr lang="en-US" sz="900">
              <a:ea typeface="Times New Roman" panose="02020603050405020304" pitchFamily="18" charset="0"/>
            </a:endParaRPr>
          </a:p>
          <a:p>
            <a:pPr lvl="0">
              <a:defRPr/>
            </a:pPr>
            <a:r>
              <a:rPr lang="en-US" sz="900">
                <a:ea typeface="Times New Roman" panose="02020603050405020304" pitchFamily="18" charset="0"/>
              </a:rPr>
              <a:t> </a:t>
            </a:r>
            <a:r>
              <a:rPr lang="en-US" sz="900" b="1">
                <a:ea typeface="Times New Roman" panose="02020603050405020304" pitchFamily="18" charset="0"/>
              </a:rPr>
              <a:t>Advanced reactors</a:t>
            </a:r>
            <a:r>
              <a:rPr lang="en-US" sz="900">
                <a:ea typeface="Times New Roman" panose="02020603050405020304" pitchFamily="18" charset="0"/>
              </a:rPr>
              <a:t>: MARVEL</a:t>
            </a:r>
          </a:p>
          <a:p>
            <a:pPr lvl="0">
              <a:defRPr/>
            </a:pPr>
            <a:r>
              <a:rPr lang="en-US" sz="900" b="1">
                <a:ea typeface="Times New Roman" panose="02020603050405020304" pitchFamily="18" charset="0"/>
              </a:rPr>
              <a:t>Advancing tech through fundamental science</a:t>
            </a:r>
            <a:r>
              <a:rPr lang="en-US" sz="900">
                <a:ea typeface="Times New Roman" panose="02020603050405020304" pitchFamily="18" charset="0"/>
              </a:rPr>
              <a:t>: High-quality, well faceted single crystal ThO2 funded under TETI. Image from Physical Reviews publication focusing on thermal transport in nuclear fuel single crystals (ThO2 is fuel candidate material). https://pubs.acs.org/doi/full/10.1021/acs.chemrev.1c00262#</a:t>
            </a:r>
          </a:p>
          <a:p>
            <a:r>
              <a:rPr lang="en-US" sz="900" b="1">
                <a:ea typeface="Times New Roman" panose="02020603050405020304" pitchFamily="18" charset="0"/>
                <a:cs typeface="Times New Roman" panose="02020603050405020304" pitchFamily="18" charset="0"/>
              </a:rPr>
              <a:t>Achieving battery-like functionality for nuclear systems. </a:t>
            </a:r>
          </a:p>
          <a:p>
            <a:r>
              <a:rPr lang="en-US" sz="900">
                <a:ea typeface="Times New Roman" panose="02020603050405020304" pitchFamily="18" charset="0"/>
                <a:cs typeface="Times New Roman" panose="02020603050405020304" pitchFamily="18" charset="0"/>
              </a:rPr>
              <a:t>Fission battery initiative demo using digital twin of MAGNET to predict controls actions. (project with MAGNET will demonstrate </a:t>
            </a:r>
            <a:r>
              <a:rPr lang="en-US" sz="900" b="1">
                <a:ea typeface="Times New Roman" panose="02020603050405020304" pitchFamily="18" charset="0"/>
                <a:cs typeface="Times New Roman" panose="02020603050405020304" pitchFamily="18" charset="0"/>
              </a:rPr>
              <a:t>autonomous</a:t>
            </a:r>
            <a:r>
              <a:rPr lang="en-US" sz="900">
                <a:ea typeface="Times New Roman" panose="02020603050405020304" pitchFamily="18" charset="0"/>
                <a:cs typeface="Times New Roman" panose="02020603050405020304" pitchFamily="18" charset="0"/>
              </a:rPr>
              <a:t> and reliable operation of experiments/test articles through Digital twin technology, with dynamic risk assessment capability, and establish a sufficient set of sensors to measure nuclear system parameters)</a:t>
            </a:r>
          </a:p>
          <a:p>
            <a:endParaRPr lang="en-US" sz="900"/>
          </a:p>
          <a:p>
            <a:r>
              <a:rPr lang="en-US" sz="900" b="1"/>
              <a:t>Enabling U.S. Technological Leadership in Global Energy Markets:</a:t>
            </a:r>
          </a:p>
          <a:p>
            <a:pPr marL="677172" lvl="1" indent="-184684">
              <a:buFont typeface="Arial" panose="020B0604020202020204" pitchFamily="34" charset="0"/>
              <a:buChar char="•"/>
            </a:pPr>
            <a:r>
              <a:rPr lang="en-US" sz="900"/>
              <a:t>Supporting all Advanced Reactor Demonstration Program Projects (ARDP)</a:t>
            </a:r>
          </a:p>
          <a:p>
            <a:pPr marL="677172" lvl="1" indent="-184684">
              <a:buFont typeface="Arial" panose="020B0604020202020204" pitchFamily="34" charset="0"/>
              <a:buChar char="•"/>
            </a:pPr>
            <a:r>
              <a:rPr lang="en-US" sz="900"/>
              <a:t>Digital engineering center of excellence established (DICE)</a:t>
            </a:r>
          </a:p>
          <a:p>
            <a:pPr marL="677172" lvl="1" indent="-184684">
              <a:buFont typeface="Arial" panose="020B0604020202020204" pitchFamily="34" charset="0"/>
              <a:buChar char="•"/>
            </a:pPr>
            <a:r>
              <a:rPr lang="en-US" sz="900"/>
              <a:t>Fission Battery Initiative</a:t>
            </a:r>
          </a:p>
          <a:p>
            <a:pPr marL="677172" lvl="1" indent="-184684">
              <a:buFont typeface="Arial" panose="020B0604020202020204" pitchFamily="34" charset="0"/>
              <a:buChar char="•"/>
            </a:pPr>
            <a:r>
              <a:rPr lang="en-US" sz="900"/>
              <a:t>Nuclear Materials Discovery and Qualification Initiative (</a:t>
            </a:r>
            <a:r>
              <a:rPr lang="en-US" sz="900" err="1"/>
              <a:t>NMDQi</a:t>
            </a:r>
            <a:r>
              <a:rPr lang="en-US" sz="900"/>
              <a:t>) – integrated into a new DOE NE-5 program called Advanced Materials and Manufacturing Technologies (AMMT). </a:t>
            </a:r>
            <a:endParaRPr lang="en-US" sz="900">
              <a:ea typeface="Times New Roman" panose="02020603050405020304" pitchFamily="18" charset="0"/>
            </a:endParaRPr>
          </a:p>
          <a:p>
            <a:r>
              <a:rPr lang="en-US" sz="900" u="sng"/>
              <a:t>Fission Batteries</a:t>
            </a:r>
            <a:r>
              <a:rPr lang="en-US" sz="900"/>
              <a:t>: to drive technology developments for next generation nuclear reactors enabling distributed use of nuclear energy. Attributes: economic, standardized, installed, unattended and reliable</a:t>
            </a:r>
          </a:p>
          <a:p>
            <a:r>
              <a:rPr lang="en-US" sz="900" u="sng"/>
              <a:t>Revolutionizing Space Exploration</a:t>
            </a:r>
            <a:r>
              <a:rPr lang="en-US" sz="900"/>
              <a:t>: Partnership w/ </a:t>
            </a:r>
            <a:r>
              <a:rPr lang="en-US" sz="900" b="1"/>
              <a:t>LANL</a:t>
            </a:r>
            <a:r>
              <a:rPr lang="en-US" sz="900"/>
              <a:t> and </a:t>
            </a:r>
            <a:r>
              <a:rPr lang="en-US" sz="900" b="1"/>
              <a:t>ORNL</a:t>
            </a:r>
            <a:r>
              <a:rPr lang="en-US" sz="900"/>
              <a:t> radioisotope power systems. INL heavily engaged in space nuclear propulsion reactor tech. and working with </a:t>
            </a:r>
            <a:r>
              <a:rPr lang="en-US" sz="900" b="1"/>
              <a:t>NASA</a:t>
            </a:r>
            <a:r>
              <a:rPr lang="en-US" sz="900"/>
              <a:t> on development of Fission Surface Power.</a:t>
            </a:r>
          </a:p>
          <a:p>
            <a:r>
              <a:rPr lang="en-US" sz="900" u="sng"/>
              <a:t>Advanced Reactors</a:t>
            </a:r>
            <a:r>
              <a:rPr lang="en-US" sz="900"/>
              <a:t>:</a:t>
            </a:r>
          </a:p>
          <a:p>
            <a:pPr marL="677172" lvl="1" indent="-184684">
              <a:buFont typeface="Arial" panose="020B0604020202020204" pitchFamily="34" charset="0"/>
              <a:buChar char="•"/>
            </a:pPr>
            <a:r>
              <a:rPr lang="en-US" sz="900"/>
              <a:t>MARVEL: funded by </a:t>
            </a:r>
            <a:r>
              <a:rPr lang="en-US" sz="900" b="1"/>
              <a:t>DOE-NE</a:t>
            </a:r>
            <a:r>
              <a:rPr lang="en-US" sz="900"/>
              <a:t> and partnering with </a:t>
            </a:r>
            <a:r>
              <a:rPr lang="en-US" sz="900" b="1"/>
              <a:t>LANL</a:t>
            </a:r>
            <a:r>
              <a:rPr lang="en-US" sz="900"/>
              <a:t> and </a:t>
            </a:r>
            <a:r>
              <a:rPr lang="en-US" sz="900" b="1"/>
              <a:t>ANL</a:t>
            </a:r>
            <a:r>
              <a:rPr lang="en-US" sz="900"/>
              <a:t> and </a:t>
            </a:r>
            <a:r>
              <a:rPr lang="en-US" sz="900" b="1"/>
              <a:t>commercial businesses</a:t>
            </a:r>
            <a:r>
              <a:rPr lang="en-US" sz="900"/>
              <a:t>. Will provide crucial understanding of fundamental features, operation and behavior of microreactors.  Connect MARVEL to net-zero microgrid. First operation target early 2024.</a:t>
            </a:r>
          </a:p>
          <a:p>
            <a:pPr marL="677172" lvl="1" indent="-184684">
              <a:buFont typeface="Arial" panose="020B0604020202020204" pitchFamily="34" charset="0"/>
              <a:buChar char="•"/>
            </a:pPr>
            <a:r>
              <a:rPr lang="en-US" sz="900"/>
              <a:t>Pele: DoD microreactor program to power military bases and other DoD infrastructure. Collaboration between </a:t>
            </a:r>
            <a:r>
              <a:rPr lang="en-US" sz="900" b="1"/>
              <a:t>DoD, NRC, DOE</a:t>
            </a:r>
            <a:r>
              <a:rPr lang="en-US" sz="900"/>
              <a:t>, and </a:t>
            </a:r>
            <a:r>
              <a:rPr lang="en-US" sz="900" b="1"/>
              <a:t>NASA</a:t>
            </a:r>
            <a:r>
              <a:rPr lang="en-US" sz="900"/>
              <a:t>. INL announced as siting location for prototype. FY 22 will focus on design and fuel considerations.</a:t>
            </a:r>
          </a:p>
          <a:p>
            <a:pPr marL="677172" lvl="1" indent="-184684">
              <a:buFont typeface="Arial" panose="020B0604020202020204" pitchFamily="34" charset="0"/>
              <a:buChar char="•"/>
            </a:pPr>
            <a:r>
              <a:rPr lang="en-US" sz="900"/>
              <a:t>TRISO: In final qualifications for TRISO coated particle fuel and advanced graphite for advanced gas reactors.</a:t>
            </a:r>
          </a:p>
          <a:p>
            <a:pPr marL="677172" lvl="1" indent="-184684">
              <a:buFont typeface="Arial" panose="020B0604020202020204" pitchFamily="34" charset="0"/>
              <a:buChar char="•"/>
            </a:pPr>
            <a:r>
              <a:rPr lang="en-US" sz="900"/>
              <a:t>NRIC: DOME and LOTUS. And working with INL and </a:t>
            </a:r>
            <a:r>
              <a:rPr lang="en-US" sz="900" b="1"/>
              <a:t>University</a:t>
            </a:r>
            <a:r>
              <a:rPr lang="en-US" sz="900"/>
              <a:t> to advance digital design for nuclear reactor systems. </a:t>
            </a:r>
          </a:p>
          <a:p>
            <a:pPr marL="677172" lvl="1" indent="-184684">
              <a:buFont typeface="Arial" panose="020B0604020202020204" pitchFamily="34" charset="0"/>
              <a:buChar char="•"/>
            </a:pPr>
            <a:r>
              <a:rPr lang="en-US" sz="900"/>
              <a:t>Utah Associated Municipal Power Systems (UAMPS)- deploying </a:t>
            </a:r>
            <a:r>
              <a:rPr lang="en-US" sz="900" err="1"/>
              <a:t>NuScale</a:t>
            </a:r>
            <a:r>
              <a:rPr lang="en-US" sz="900"/>
              <a:t> SMR VOYGR to provide electricity to site and broader region</a:t>
            </a:r>
          </a:p>
          <a:p>
            <a:r>
              <a:rPr lang="en-US" sz="900" u="sng"/>
              <a:t>Advancing technology through fundamental science</a:t>
            </a:r>
            <a:r>
              <a:rPr lang="en-US" sz="900"/>
              <a:t>: two </a:t>
            </a:r>
            <a:r>
              <a:rPr lang="en-US" sz="900" b="1"/>
              <a:t>DOE-BES </a:t>
            </a:r>
            <a:r>
              <a:rPr lang="en-US" sz="900"/>
              <a:t>supported Energy Frontiers Research Centers (EFRCs) </a:t>
            </a:r>
          </a:p>
          <a:p>
            <a:pPr marL="677172" lvl="1" indent="-184684">
              <a:buFont typeface="Arial" panose="020B0604020202020204" pitchFamily="34" charset="0"/>
              <a:buChar char="•"/>
            </a:pPr>
            <a:r>
              <a:rPr lang="en-US" sz="900" b="1"/>
              <a:t>DOE-BES</a:t>
            </a:r>
            <a:r>
              <a:rPr lang="en-US" sz="900"/>
              <a:t> support. INL </a:t>
            </a:r>
            <a:r>
              <a:rPr lang="en-US" sz="900" b="1"/>
              <a:t>leads</a:t>
            </a:r>
            <a:r>
              <a:rPr lang="en-US" sz="900"/>
              <a:t> </a:t>
            </a:r>
            <a:r>
              <a:rPr lang="en-US" sz="900" b="1"/>
              <a:t>TETI</a:t>
            </a:r>
            <a:r>
              <a:rPr lang="en-US" sz="900"/>
              <a:t> (partner with </a:t>
            </a:r>
            <a:r>
              <a:rPr lang="en-US" sz="900" b="1"/>
              <a:t>ORNL</a:t>
            </a:r>
            <a:r>
              <a:rPr lang="en-US" sz="900"/>
              <a:t> and </a:t>
            </a:r>
            <a:r>
              <a:rPr lang="en-US" sz="900" b="1"/>
              <a:t>universities</a:t>
            </a:r>
            <a:r>
              <a:rPr lang="en-US" sz="900"/>
              <a:t>), to develop atom-to-mesoscale understanding of phonon and electron transport in advanced nuclear fuels. </a:t>
            </a:r>
          </a:p>
          <a:p>
            <a:pPr marL="677172" lvl="1" indent="-184684">
              <a:buFont typeface="Arial" panose="020B0604020202020204" pitchFamily="34" charset="0"/>
              <a:buChar char="•"/>
            </a:pPr>
            <a:r>
              <a:rPr lang="en-US" sz="900"/>
              <a:t>INL partner on MSEE (led by </a:t>
            </a:r>
            <a:r>
              <a:rPr lang="en-US" sz="900" b="1"/>
              <a:t>BNL</a:t>
            </a:r>
            <a:r>
              <a:rPr lang="en-US" sz="900"/>
              <a:t>). Provides predictive understanding of bulk and interfacial chemistry of molten salts.</a:t>
            </a:r>
          </a:p>
          <a:p>
            <a:r>
              <a:rPr lang="en-US" sz="900" u="sng"/>
              <a:t>Digital engineering: </a:t>
            </a:r>
            <a:r>
              <a:rPr lang="en-US" sz="900"/>
              <a:t>principles are predicted to save up to 25% of costs in complex vertical construction and are already realizing multiple years in reduced schedules at the Department of Defense.</a:t>
            </a:r>
          </a:p>
          <a:p>
            <a:r>
              <a:rPr lang="en-US" sz="900"/>
              <a:t>At INL, digital engineering is centered around 5 key areas: </a:t>
            </a:r>
          </a:p>
          <a:p>
            <a:pPr marL="174708" indent="-174708">
              <a:buFont typeface="Arial" panose="020B0604020202020204" pitchFamily="34" charset="0"/>
              <a:buChar char="•"/>
            </a:pPr>
            <a:r>
              <a:rPr lang="en-US" sz="900"/>
              <a:t>Transformation from document-centric design to model-based design,</a:t>
            </a:r>
          </a:p>
          <a:p>
            <a:pPr marL="174708" indent="-174708">
              <a:buFont typeface="Arial" panose="020B0604020202020204" pitchFamily="34" charset="0"/>
              <a:buChar char="•"/>
            </a:pPr>
            <a:r>
              <a:rPr lang="en-US" sz="900"/>
              <a:t>Integration of data across the lifecycle in a digital thread,</a:t>
            </a:r>
          </a:p>
          <a:p>
            <a:pPr marL="174708" indent="-174708">
              <a:buFont typeface="Arial" panose="020B0604020202020204" pitchFamily="34" charset="0"/>
              <a:buChar char="•"/>
            </a:pPr>
            <a:r>
              <a:rPr lang="en-US" sz="900" b="1"/>
              <a:t>Development of operational digital twins</a:t>
            </a:r>
            <a:r>
              <a:rPr lang="en-US" sz="900"/>
              <a:t>,</a:t>
            </a:r>
          </a:p>
          <a:p>
            <a:pPr marL="174708" indent="-174708">
              <a:buFont typeface="Arial" panose="020B0604020202020204" pitchFamily="34" charset="0"/>
              <a:buChar char="•"/>
            </a:pPr>
            <a:r>
              <a:rPr lang="en-US" sz="900"/>
              <a:t>Establishment of next generation cloud, edge, and HPC computing, </a:t>
            </a:r>
          </a:p>
          <a:p>
            <a:pPr marL="174708" indent="-174708">
              <a:buFont typeface="Arial" panose="020B0604020202020204" pitchFamily="34" charset="0"/>
              <a:buChar char="•"/>
            </a:pPr>
            <a:r>
              <a:rPr lang="en-US" sz="900"/>
              <a:t>And finally, workforce transformation to a digital-first environment</a:t>
            </a:r>
          </a:p>
          <a:p>
            <a:r>
              <a:rPr lang="en-US" sz="900"/>
              <a:t>To realize this vision the laboratory has partnered with several universities:</a:t>
            </a:r>
          </a:p>
          <a:p>
            <a:pPr marL="174708" indent="-174708">
              <a:buFont typeface="Arial" panose="020B0604020202020204" pitchFamily="34" charset="0"/>
              <a:buChar char="•"/>
            </a:pPr>
            <a:r>
              <a:rPr lang="en-US" sz="900"/>
              <a:t>North Carolina State University</a:t>
            </a:r>
          </a:p>
          <a:p>
            <a:pPr marL="174708" indent="-174708">
              <a:buFont typeface="Arial" panose="020B0604020202020204" pitchFamily="34" charset="0"/>
              <a:buChar char="•"/>
            </a:pPr>
            <a:r>
              <a:rPr lang="en-US" sz="900"/>
              <a:t>Virginia Commonwealth University</a:t>
            </a:r>
          </a:p>
          <a:p>
            <a:pPr marL="174708" indent="-174708">
              <a:buFont typeface="Arial" panose="020B0604020202020204" pitchFamily="34" charset="0"/>
              <a:buChar char="•"/>
            </a:pPr>
            <a:r>
              <a:rPr lang="en-US" sz="900"/>
              <a:t>Naval Postgraduate School</a:t>
            </a:r>
          </a:p>
          <a:p>
            <a:r>
              <a:rPr lang="en-US" sz="900"/>
              <a:t>Agreements to deploy these technologies to industry are currently in development with:</a:t>
            </a:r>
          </a:p>
          <a:p>
            <a:pPr marL="174708" indent="-174708">
              <a:buFont typeface="Arial" panose="020B0604020202020204" pitchFamily="34" charset="0"/>
              <a:buChar char="•"/>
            </a:pPr>
            <a:r>
              <a:rPr lang="en-US" sz="900" err="1"/>
              <a:t>TerraPower</a:t>
            </a:r>
            <a:endParaRPr lang="en-US" sz="900"/>
          </a:p>
          <a:p>
            <a:pPr marL="174708" indent="-174708">
              <a:buFont typeface="Arial" panose="020B0604020202020204" pitchFamily="34" charset="0"/>
              <a:buChar char="•"/>
            </a:pPr>
            <a:r>
              <a:rPr lang="en-US" sz="900"/>
              <a:t>General Electric Hitachi</a:t>
            </a:r>
          </a:p>
          <a:p>
            <a:pPr marL="174708" indent="-174708">
              <a:buFont typeface="Arial" panose="020B0604020202020204" pitchFamily="34" charset="0"/>
              <a:buChar char="•"/>
            </a:pPr>
            <a:r>
              <a:rPr lang="en-US" sz="900"/>
              <a:t>and many ARDP award winners through NRIC</a:t>
            </a:r>
          </a:p>
          <a:p>
            <a:r>
              <a:rPr lang="en-US" sz="900"/>
              <a:t>NRIC works closely with the INL-led Gateway for Accelerated Innovation in Nuclear (GAIN) to build on the success of GAIN’s industry engagement through regularly available funding awards to industry.</a:t>
            </a:r>
          </a:p>
          <a:p>
            <a:pPr marL="492489" lvl="1"/>
            <a:endParaRPr lang="en-US" sz="900"/>
          </a:p>
          <a:p>
            <a:endParaRPr lang="en-US" sz="900"/>
          </a:p>
        </p:txBody>
      </p:sp>
    </p:spTree>
    <p:extLst>
      <p:ext uri="{BB962C8B-B14F-4D97-AF65-F5344CB8AC3E}">
        <p14:creationId xmlns:p14="http://schemas.microsoft.com/office/powerpoint/2010/main" val="1766244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74">
              <a:defRPr/>
            </a:pPr>
            <a:fld id="{9A0CCFD4-A7F8-054B-8822-BC244B953582}"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
        <p:nvSpPr>
          <p:cNvPr id="8" name="Notes Placeholder 2">
            <a:extLst>
              <a:ext uri="{FF2B5EF4-FFF2-40B4-BE49-F238E27FC236}">
                <a16:creationId xmlns:a16="http://schemas.microsoft.com/office/drawing/2014/main" id="{794F81E6-805E-7F58-7E93-6A07C7DDD914}"/>
              </a:ext>
            </a:extLst>
          </p:cNvPr>
          <p:cNvSpPr>
            <a:spLocks noGrp="1"/>
          </p:cNvSpPr>
          <p:nvPr>
            <p:ph type="body" sz="quarter" idx="3"/>
          </p:nvPr>
        </p:nvSpPr>
        <p:spPr>
          <a:xfrm>
            <a:off x="701040" y="4473892"/>
            <a:ext cx="5608320" cy="3660458"/>
          </a:xfrm>
        </p:spPr>
        <p:txBody>
          <a:bodyPr/>
          <a:lstStyle/>
          <a:p>
            <a:r>
              <a:rPr lang="en-US" sz="900" i="1" u="sng"/>
              <a:t>Images:</a:t>
            </a:r>
          </a:p>
          <a:p>
            <a:r>
              <a:rPr lang="en-US" sz="900" b="1"/>
              <a:t>Advanced PIE capabilities</a:t>
            </a:r>
            <a:r>
              <a:rPr lang="en-US" sz="900"/>
              <a:t>: SPL</a:t>
            </a:r>
          </a:p>
          <a:p>
            <a:r>
              <a:rPr lang="en-US" sz="900" b="1"/>
              <a:t>Retrofit ATR</a:t>
            </a:r>
            <a:r>
              <a:rPr lang="en-US" sz="900"/>
              <a:t>: Top head closure plate to facilitate I-Loop(s) and other experiments in the outer reflector of ATR</a:t>
            </a:r>
          </a:p>
          <a:p>
            <a:r>
              <a:rPr lang="en-US" sz="900" b="1"/>
              <a:t>MOOSE</a:t>
            </a:r>
          </a:p>
          <a:p>
            <a:r>
              <a:rPr lang="en-US" sz="900" b="1"/>
              <a:t>Lotus</a:t>
            </a:r>
            <a:r>
              <a:rPr lang="en-US" sz="900"/>
              <a:t> ZPPR Laboratory for operating and testing in LOTUS test bed</a:t>
            </a:r>
          </a:p>
          <a:p>
            <a:endParaRPr lang="en-US" sz="900"/>
          </a:p>
          <a:p>
            <a:pPr>
              <a:defRPr/>
            </a:pPr>
            <a:r>
              <a:rPr lang="en-US" sz="900"/>
              <a:t>INL’s nuclear energy infrastructure is a critical national asset serving key national security, energy, and scientific functions. INL maintains and expands capabilities to meet shifting needs of the advanced reactor and national security communities and provides modern business and outreach approaches to streamline access so that strategic assets can be deployed in a timely, cost-effective, and safe manner.</a:t>
            </a:r>
            <a:endParaRPr lang="en-US" sz="900">
              <a:ea typeface="Times New Roman" panose="02020603050405020304" pitchFamily="18" charset="0"/>
            </a:endParaRPr>
          </a:p>
          <a:p>
            <a:r>
              <a:rPr lang="en-US" sz="900" b="1"/>
              <a:t>Expanding and Deploying National Nuclear Energy Strategic Infrastructures (from Lab Plan)</a:t>
            </a:r>
          </a:p>
          <a:p>
            <a:pPr marL="677172" lvl="1" indent="-184684">
              <a:buFont typeface="Arial" panose="020B0604020202020204" pitchFamily="34" charset="0"/>
              <a:buChar char="•"/>
            </a:pPr>
            <a:r>
              <a:rPr lang="en-US" sz="900"/>
              <a:t>Establishing Testbeds for reactor demonstrations (DOME, LOTUS)</a:t>
            </a:r>
          </a:p>
          <a:p>
            <a:pPr marL="677172" lvl="1" indent="-184684">
              <a:buFont typeface="Arial" panose="020B0604020202020204" pitchFamily="34" charset="0"/>
              <a:buChar char="•"/>
            </a:pPr>
            <a:r>
              <a:rPr lang="en-US" sz="900"/>
              <a:t>Expanding irradiation capabilities - ATR I-Loop installation underway</a:t>
            </a:r>
          </a:p>
          <a:p>
            <a:pPr marL="677172" lvl="1" indent="-184684">
              <a:buFont typeface="Arial" panose="020B0604020202020204" pitchFamily="34" charset="0"/>
              <a:buChar char="•"/>
            </a:pPr>
            <a:r>
              <a:rPr lang="en-US" sz="900"/>
              <a:t>Sample Prep Lab construction underway</a:t>
            </a:r>
          </a:p>
          <a:p>
            <a:r>
              <a:rPr lang="en-US" sz="900" u="sng"/>
              <a:t>Advanced PIE capabilities</a:t>
            </a:r>
            <a:r>
              <a:rPr lang="en-US" sz="900"/>
              <a:t>: IMCL and SPL both designed to enable high-throughput testing and analysis. SPL (operational target FY 25) dedicated to study non-alpha core materials.</a:t>
            </a:r>
          </a:p>
          <a:p>
            <a:r>
              <a:rPr lang="en-US" sz="900" u="sng"/>
              <a:t>ATR I-loop</a:t>
            </a:r>
            <a:r>
              <a:rPr lang="en-US" sz="900"/>
              <a:t>: enable prototypic and instrumented testing of advanced LWR fuels under variety of conditions.</a:t>
            </a:r>
          </a:p>
          <a:p>
            <a:r>
              <a:rPr lang="en-US" sz="900" u="sng"/>
              <a:t>MOOSE</a:t>
            </a:r>
            <a:r>
              <a:rPr lang="en-US" sz="900"/>
              <a:t>: INL-developed modeling and simulation tool to improve design, analysis, and validation of new tech. approaches and experiments to accelerate development and qualification of new nuclear technologies. </a:t>
            </a:r>
          </a:p>
          <a:p>
            <a:pPr defTabSz="984978">
              <a:defRPr/>
            </a:pPr>
            <a:r>
              <a:rPr lang="en-US" sz="900" u="sng"/>
              <a:t>ATR</a:t>
            </a:r>
            <a:r>
              <a:rPr lang="en-US" sz="900"/>
              <a:t>: In response to a 2017 joint NE and Naval Reactors directive to explore options for the extension of ATR operations beyond 2040, INL and the Naval Nuclear Laboratory (NNL) collaborated on and submitted a business case and recommendation to replace ATR in July 2020. NE/NR responded this past December stating that “DOE-NE and NR are proceeding with the development of a Critical Decision – 0 (CD-0) Mission Need package to maintain a thermal irradiation testing capability in parallel with developing an associated acquisition strategy, engagement strategy, and memorandum of agreement.” ATR Plant Health Program investments and risk management strategies continue to sustain current reactor operations.</a:t>
            </a:r>
          </a:p>
          <a:p>
            <a:r>
              <a:rPr lang="en-US" sz="900" u="sng"/>
              <a:t>TREAT</a:t>
            </a:r>
            <a:r>
              <a:rPr lang="en-US" sz="900"/>
              <a:t>:  Transient Water Irradiation System (TWIST) in design phase and will be INL’s future LWR fuel safety testing device</a:t>
            </a:r>
          </a:p>
          <a:p>
            <a:pPr defTabSz="984978">
              <a:defRPr/>
            </a:pPr>
            <a:r>
              <a:rPr lang="en-US" sz="900" u="sng"/>
              <a:t>VTR</a:t>
            </a:r>
            <a:r>
              <a:rPr lang="en-US" sz="900"/>
              <a:t>- When completed, the INL-led Versatile Test Reactor (VTR) will provide flagship, next-generation irradiation capabilities. VTR will work in combination with an expansion of transient testing at INL’s (TREAT) and thermal irradiations in ATR</a:t>
            </a:r>
            <a:r>
              <a:rPr lang="en-US" sz="900" b="1"/>
              <a:t>. </a:t>
            </a:r>
            <a:r>
              <a:rPr lang="en-US" sz="900"/>
              <a:t>An earlier adopter of digital engineering, the VTR, has sustained milestone performance across a geographically dispersed team through the pandemic due to the team's digital engineering strategy.</a:t>
            </a:r>
            <a:endParaRPr lang="en-US" sz="900" b="1"/>
          </a:p>
          <a:p>
            <a:pPr defTabSz="984978">
              <a:defRPr/>
            </a:pPr>
            <a:r>
              <a:rPr lang="en-US" sz="900" u="sng"/>
              <a:t>STAR</a:t>
            </a:r>
            <a:r>
              <a:rPr lang="en-US" sz="900"/>
              <a:t> (funded by </a:t>
            </a:r>
            <a:r>
              <a:rPr lang="en-US" sz="900" b="1"/>
              <a:t>DOE-FES</a:t>
            </a:r>
            <a:r>
              <a:rPr lang="en-US" sz="900"/>
              <a:t>): ATR complex houses essential PIE capabilities and INL’s Safety and Tritium Applied Research (STAR) Facility. The fusion-plasma environment is harsh in terms of material temperatures (&gt;1,000°C), surface heating (&gt;10 MW/m2), surface erosion (mm/y), and intense high-energy (14 MeV) neutron-irradiation damage. STAR is uniquely equipped to handle tritium and radioactive materials, as well as other chemically toxic substances, including beryllium, molten salts, lithium, and lead. INL works closely with the </a:t>
            </a:r>
            <a:r>
              <a:rPr lang="en-US" sz="900" b="1"/>
              <a:t>DOE Office of Fusion Energy Science </a:t>
            </a:r>
            <a:r>
              <a:rPr lang="en-US" sz="900"/>
              <a:t>to ensure that the STAR Facility is aligned with program objectives.”</a:t>
            </a:r>
            <a:endParaRPr lang="en-US" sz="900">
              <a:ea typeface="Times New Roman" panose="02020603050405020304" pitchFamily="18" charset="0"/>
            </a:endParaRPr>
          </a:p>
          <a:p>
            <a:pPr defTabSz="984978">
              <a:defRPr/>
            </a:pPr>
            <a:r>
              <a:rPr lang="en-US" sz="900" u="sng">
                <a:ea typeface="Times New Roman" panose="02020603050405020304" pitchFamily="18" charset="0"/>
              </a:rPr>
              <a:t>Strengthen and leverage NRIC: </a:t>
            </a:r>
            <a:r>
              <a:rPr lang="en-US" sz="900"/>
              <a:t>As a national program led by INL, NRIC facilitates industry access to INL’s existing nuclear facilities, and the unique nuclear infrastructure assets of the other DOE national laboratories. NRIC targets expansion of national strategic infrastructures to support advanced reactor design and development. NRIC tailors its support to the requirements of each advanced reactor demonstration project, including those projects already underway. </a:t>
            </a:r>
          </a:p>
          <a:p>
            <a:pPr marL="677172" lvl="1" indent="-184684" defTabSz="984978">
              <a:buFont typeface="Arial" panose="020B0604020202020204" pitchFamily="34" charset="0"/>
              <a:buChar char="•"/>
              <a:defRPr/>
            </a:pPr>
            <a:r>
              <a:rPr lang="en-US" sz="900"/>
              <a:t>Molten Chloride Reactor Experiment (MCRE) is a liquid fueled, fast spectrum, critical experiment that will operate in the LOTUS test bed. Image not to scale, approximately 6ft tall. Project Pele in DOME</a:t>
            </a:r>
          </a:p>
          <a:p>
            <a:pPr defTabSz="931774">
              <a:defRPr/>
            </a:pPr>
            <a:endParaRPr lang="en-US" sz="900">
              <a:ea typeface="Times New Roman" panose="02020603050405020304" pitchFamily="18" charset="0"/>
            </a:endParaRPr>
          </a:p>
        </p:txBody>
      </p:sp>
    </p:spTree>
    <p:extLst>
      <p:ext uri="{BB962C8B-B14F-4D97-AF65-F5344CB8AC3E}">
        <p14:creationId xmlns:p14="http://schemas.microsoft.com/office/powerpoint/2010/main" val="2680364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67518">
              <a:defRPr/>
            </a:pPr>
            <a:fld id="{9A0CCFD4-A7F8-054B-8822-BC244B953582}" type="slidenum">
              <a:rPr lang="en-US" sz="1300">
                <a:solidFill>
                  <a:prstClr val="black"/>
                </a:solidFill>
                <a:latin typeface="Calibri" panose="020F0502020204030204"/>
              </a:rPr>
              <a:pPr defTabSz="967518">
                <a:defRPr/>
              </a:pPr>
              <a:t>20</a:t>
            </a:fld>
            <a:endParaRPr lang="en-US" sz="1300">
              <a:solidFill>
                <a:prstClr val="black"/>
              </a:solidFill>
              <a:latin typeface="Calibri" panose="020F0502020204030204"/>
            </a:endParaRPr>
          </a:p>
        </p:txBody>
      </p:sp>
      <p:sp>
        <p:nvSpPr>
          <p:cNvPr id="8" name="Notes Placeholder 2">
            <a:extLst>
              <a:ext uri="{FF2B5EF4-FFF2-40B4-BE49-F238E27FC236}">
                <a16:creationId xmlns:a16="http://schemas.microsoft.com/office/drawing/2014/main" id="{47BF8F2A-8BDA-0C88-B5CC-20AD48D212EC}"/>
              </a:ext>
            </a:extLst>
          </p:cNvPr>
          <p:cNvSpPr>
            <a:spLocks noGrp="1"/>
          </p:cNvSpPr>
          <p:nvPr>
            <p:ph type="body" sz="quarter" idx="3"/>
          </p:nvPr>
        </p:nvSpPr>
        <p:spPr>
          <a:xfrm>
            <a:off x="732544" y="4624265"/>
            <a:ext cx="5860348" cy="4502486"/>
          </a:xfrm>
        </p:spPr>
        <p:txBody>
          <a:bodyPr/>
          <a:lstStyle/>
          <a:p>
            <a:r>
              <a:rPr lang="en-US" sz="900" u="sng"/>
              <a:t>Images</a:t>
            </a:r>
          </a:p>
          <a:p>
            <a:r>
              <a:rPr lang="en-US" sz="900" b="1"/>
              <a:t>MSTEC</a:t>
            </a:r>
          </a:p>
          <a:p>
            <a:r>
              <a:rPr lang="en-US" sz="900" b="1"/>
              <a:t>Beartooth</a:t>
            </a:r>
            <a:r>
              <a:rPr lang="en-US" sz="900"/>
              <a:t>-</a:t>
            </a:r>
            <a:r>
              <a:rPr lang="en-US" sz="900">
                <a:solidFill>
                  <a:srgbClr val="242424"/>
                </a:solidFill>
              </a:rPr>
              <a:t>Remote IAEA Inspections by Mobile Robotics &amp; Digitally Enhanced Mixed Reality Methods using the SPOT robot in Beartooth</a:t>
            </a:r>
            <a:endParaRPr lang="en-US" sz="900"/>
          </a:p>
          <a:p>
            <a:r>
              <a:rPr lang="en-US" sz="900" b="1" err="1"/>
              <a:t>Geomelt</a:t>
            </a:r>
            <a:r>
              <a:rPr lang="en-US" sz="900"/>
              <a:t>- </a:t>
            </a:r>
            <a:r>
              <a:rPr lang="en-US" sz="900">
                <a:solidFill>
                  <a:srgbClr val="242424"/>
                </a:solidFill>
                <a:latin typeface="-apple-system"/>
              </a:rPr>
              <a:t>Veolia's </a:t>
            </a:r>
            <a:r>
              <a:rPr lang="en-US" sz="900" err="1">
                <a:solidFill>
                  <a:srgbClr val="242424"/>
                </a:solidFill>
                <a:latin typeface="-apple-system"/>
              </a:rPr>
              <a:t>GeoMelt</a:t>
            </a:r>
            <a:r>
              <a:rPr lang="en-US" sz="900">
                <a:solidFill>
                  <a:srgbClr val="242424"/>
                </a:solidFill>
                <a:latin typeface="-apple-system"/>
              </a:rPr>
              <a:t> Engineering Scale Melt Unit. The picture shows the in-process molten surface of the top of the melt through the viewing window. The vitrification process using </a:t>
            </a:r>
            <a:r>
              <a:rPr lang="en-US" sz="900" err="1">
                <a:solidFill>
                  <a:srgbClr val="242424"/>
                </a:solidFill>
                <a:latin typeface="-apple-system"/>
              </a:rPr>
              <a:t>GeoMelt</a:t>
            </a:r>
            <a:r>
              <a:rPr lang="en-US" sz="900">
                <a:solidFill>
                  <a:srgbClr val="242424"/>
                </a:solidFill>
                <a:latin typeface="-apple-system"/>
              </a:rPr>
              <a:t> removes the reactivity of the sodium components and incorporates everything into a glass form for safe and compliant disposal. BEA has partnered with Veolia for application of their technology to reactive (sodium) materials and wastes for the successful treatment and disposal of thousands of pounds of sodium and the elimination of several liabilities.</a:t>
            </a:r>
            <a:endParaRPr lang="en-US" sz="900"/>
          </a:p>
          <a:p>
            <a:r>
              <a:rPr lang="en-US" sz="900"/>
              <a:t>Stewarding RD&amp;D test bed facilities is critical for INL to engage and train the next generation of fuel cycle, nonproliferation, and waste management experts.</a:t>
            </a:r>
          </a:p>
          <a:p>
            <a:endParaRPr lang="en-US" sz="900"/>
          </a:p>
          <a:p>
            <a:r>
              <a:rPr lang="en-US" sz="900"/>
              <a:t>All new fuel cycle test beds are designed with the ability to demonstrate innovative safeguards and security concepts applicable to advanced reactors and their fuel cycles in support of national security objectives. </a:t>
            </a:r>
          </a:p>
          <a:p>
            <a:endParaRPr lang="en-US" sz="900" b="1"/>
          </a:p>
          <a:p>
            <a:r>
              <a:rPr lang="en-US" sz="900" b="1"/>
              <a:t>Developing RD&amp;D Test Beds </a:t>
            </a:r>
          </a:p>
          <a:p>
            <a:r>
              <a:rPr lang="en-US" sz="900"/>
              <a:t>Advanced test beds allow INL to lead advanced reactor development (including SMRs, microreactors, liquid-fuel reactors, and TRISO fuel development)</a:t>
            </a:r>
          </a:p>
          <a:p>
            <a:r>
              <a:rPr lang="en-US" sz="900" u="sng"/>
              <a:t>Test Beds</a:t>
            </a:r>
          </a:p>
          <a:p>
            <a:pPr marL="703149" lvl="1" indent="-191769">
              <a:buFont typeface="Arial" panose="020B0604020202020204" pitchFamily="34" charset="0"/>
              <a:buChar char="•"/>
            </a:pPr>
            <a:r>
              <a:rPr lang="en-US" sz="900" b="1"/>
              <a:t>Beartooth</a:t>
            </a:r>
            <a:r>
              <a:rPr lang="en-US" sz="900"/>
              <a:t> (completed 2023) will expand nonproliferation research capabilities allowing researchers to process HALEU, plutonium, thorium, uranium-233 and their minor actinides and fission products. Complemented with digital twin research, </a:t>
            </a:r>
            <a:r>
              <a:rPr lang="en-US" sz="900" err="1"/>
              <a:t>undperinned</a:t>
            </a:r>
            <a:r>
              <a:rPr lang="en-US" sz="900"/>
              <a:t> by AI, machine learning and deep learning.</a:t>
            </a:r>
          </a:p>
          <a:p>
            <a:pPr marL="703149" lvl="1" indent="-191769">
              <a:buFont typeface="Arial" panose="020B0604020202020204" pitchFamily="34" charset="0"/>
              <a:buChar char="•"/>
            </a:pPr>
            <a:r>
              <a:rPr lang="en-US" sz="900" b="1"/>
              <a:t>MSTEC</a:t>
            </a:r>
            <a:r>
              <a:rPr lang="en-US" sz="900"/>
              <a:t> developed through NRIC to support industry developers. Will provide users with characterization equipment, infrastructure and technical staff with data needed to design, demonstrate, license, and operate molten salt reactors. </a:t>
            </a:r>
          </a:p>
          <a:p>
            <a:pPr marL="703149" lvl="1" indent="-191769">
              <a:buFont typeface="Arial" panose="020B0604020202020204" pitchFamily="34" charset="0"/>
              <a:buChar char="•"/>
            </a:pPr>
            <a:r>
              <a:rPr lang="en-US" sz="900"/>
              <a:t>Modern </a:t>
            </a:r>
            <a:r>
              <a:rPr lang="en-US" sz="900" b="1"/>
              <a:t>Waste Management </a:t>
            </a:r>
            <a:r>
              <a:rPr lang="en-US" sz="900"/>
              <a:t>Capabilities: INL developing embedded waste management test bed capabilities at MFC to address challenges with legacy and newly generated waste streams.</a:t>
            </a:r>
          </a:p>
          <a:p>
            <a:r>
              <a:rPr lang="en-US" sz="900"/>
              <a:t>		</a:t>
            </a:r>
            <a:r>
              <a:rPr lang="en-US" sz="900" err="1"/>
              <a:t>Geomelt</a:t>
            </a:r>
            <a:endParaRPr lang="en-US" sz="900"/>
          </a:p>
          <a:p>
            <a:r>
              <a:rPr lang="en-US" sz="900"/>
              <a:t>		Pyrolysis</a:t>
            </a:r>
          </a:p>
          <a:p>
            <a:r>
              <a:rPr lang="en-US" sz="900"/>
              <a:t>		Drum Assay</a:t>
            </a:r>
          </a:p>
        </p:txBody>
      </p:sp>
    </p:spTree>
    <p:extLst>
      <p:ext uri="{BB962C8B-B14F-4D97-AF65-F5344CB8AC3E}">
        <p14:creationId xmlns:p14="http://schemas.microsoft.com/office/powerpoint/2010/main" val="2430644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21</a:t>
            </a:fld>
            <a:endParaRPr lang="en-US"/>
          </a:p>
        </p:txBody>
      </p:sp>
    </p:spTree>
    <p:extLst>
      <p:ext uri="{BB962C8B-B14F-4D97-AF65-F5344CB8AC3E}">
        <p14:creationId xmlns:p14="http://schemas.microsoft.com/office/powerpoint/2010/main" val="2745088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2021 Special Issue of Nuclear Technology on the MOOSE Multiphysics Computational Framework: has thousands of views</a:t>
            </a:r>
          </a:p>
          <a:p>
            <a:endParaRPr lang="en-US"/>
          </a:p>
          <a:p>
            <a:pPr defTabSz="931774">
              <a:defRPr/>
            </a:pPr>
            <a:r>
              <a:rPr lang="en-US">
                <a:effectLst/>
                <a:ea typeface="Calibri" panose="020F0502020204030204" pitchFamily="34" charset="0"/>
                <a:cs typeface="Times New Roman" panose="02020603050405020304" pitchFamily="18" charset="0"/>
              </a:rPr>
              <a:t>Dr. Derek Gaston’s groundbreaking Multiphysics Object-Oriented Simulation Environment (MOOSE) application was a revelation to all of us working in nuclear energy research and development and enabled us to more quickly and efficiently resolve issues related to performance and capabilities.</a:t>
            </a:r>
          </a:p>
          <a:p>
            <a:endParaRPr lang="en-US"/>
          </a:p>
          <a:p>
            <a:pPr>
              <a:lnSpc>
                <a:spcPct val="105000"/>
              </a:lnSpc>
              <a:spcAft>
                <a:spcPts val="815"/>
              </a:spcAft>
            </a:pPr>
            <a:r>
              <a:rPr lang="en-US">
                <a:effectLst/>
                <a:ea typeface="Calibri" panose="020F0502020204030204" pitchFamily="34" charset="0"/>
                <a:cs typeface="Times New Roman" panose="02020603050405020304" pitchFamily="18" charset="0"/>
              </a:rPr>
              <a:t>MOOSE is a game changer. It is the foundation of INL’s international reputation in modeling and simulation as well as DOE-NE’s Advanced Modeling and Simulation program. </a:t>
            </a:r>
          </a:p>
          <a:p>
            <a:pPr>
              <a:lnSpc>
                <a:spcPct val="105000"/>
              </a:lnSpc>
              <a:spcAft>
                <a:spcPts val="815"/>
              </a:spcAft>
            </a:pPr>
            <a:r>
              <a:rPr lang="en-US">
                <a:effectLst/>
                <a:ea typeface="Calibri" panose="020F0502020204030204" pitchFamily="34" charset="0"/>
                <a:cs typeface="Times New Roman" panose="02020603050405020304" pitchFamily="18" charset="0"/>
              </a:rPr>
              <a:t>The Nuclear Regulatory Commission (NRC) adopted a combination of existing NRC and MOOSE-based codes for the licensing of advanced reactors.</a:t>
            </a:r>
          </a:p>
          <a:p>
            <a:pPr>
              <a:lnSpc>
                <a:spcPct val="105000"/>
              </a:lnSpc>
              <a:spcAft>
                <a:spcPts val="815"/>
              </a:spcAft>
            </a:pPr>
            <a:r>
              <a:rPr lang="en-US">
                <a:effectLst/>
                <a:ea typeface="Calibri" panose="020F0502020204030204" pitchFamily="34" charset="0"/>
                <a:cs typeface="Times New Roman" panose="02020603050405020304" pitchFamily="18" charset="0"/>
              </a:rPr>
              <a:t>Dr. Gaston’s groundbreaking work has accelerated research outcomes for hundreds of scientists and promises to play an important role in the development and deployment of advanced nuclear technologies, such as microreactors and small modular reactors. </a:t>
            </a:r>
          </a:p>
          <a:p>
            <a:endParaRPr lang="en-US"/>
          </a:p>
        </p:txBody>
      </p:sp>
      <p:sp>
        <p:nvSpPr>
          <p:cNvPr id="4" name="Slide Number Placeholder 3"/>
          <p:cNvSpPr>
            <a:spLocks noGrp="1"/>
          </p:cNvSpPr>
          <p:nvPr>
            <p:ph type="sldNum" sz="quarter" idx="5"/>
          </p:nvPr>
        </p:nvSpPr>
        <p:spPr/>
        <p:txBody>
          <a:bodyPr/>
          <a:lstStyle/>
          <a:p>
            <a:fld id="{3DABC9DB-AA5C-43EA-9095-F5D44E85D622}" type="slidenum">
              <a:rPr lang="en-US" smtClean="0"/>
              <a:t>22</a:t>
            </a:fld>
            <a:endParaRPr lang="en-US"/>
          </a:p>
        </p:txBody>
      </p:sp>
    </p:spTree>
    <p:extLst>
      <p:ext uri="{BB962C8B-B14F-4D97-AF65-F5344CB8AC3E}">
        <p14:creationId xmlns:p14="http://schemas.microsoft.com/office/powerpoint/2010/main" val="282536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8BD66-4374-B0BE-E5BF-FCD7DBC37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DBB14-90BC-D965-4D42-C78C2B9DB5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A1AE3-F023-7F0C-04B6-8B3860A5388D}"/>
              </a:ext>
            </a:extLst>
          </p:cNvPr>
          <p:cNvSpPr>
            <a:spLocks noGrp="1"/>
          </p:cNvSpPr>
          <p:nvPr>
            <p:ph type="body" idx="1"/>
          </p:nvPr>
        </p:nvSpPr>
        <p:spPr/>
        <p:txBody>
          <a:bodyPr/>
          <a:lstStyle/>
          <a:p>
            <a:pPr defTabSz="931774">
              <a:defRPr/>
            </a:pPr>
            <a:r>
              <a:rPr lang="en-US"/>
              <a:t>22-50705-R0</a:t>
            </a:r>
          </a:p>
          <a:p>
            <a:endParaRPr lang="en-US"/>
          </a:p>
        </p:txBody>
      </p:sp>
      <p:sp>
        <p:nvSpPr>
          <p:cNvPr id="4" name="Slide Number Placeholder 3">
            <a:extLst>
              <a:ext uri="{FF2B5EF4-FFF2-40B4-BE49-F238E27FC236}">
                <a16:creationId xmlns:a16="http://schemas.microsoft.com/office/drawing/2014/main" id="{A0726EF9-6AD2-90FB-A29C-7DCE78277A70}"/>
              </a:ext>
            </a:extLst>
          </p:cNvPr>
          <p:cNvSpPr>
            <a:spLocks noGrp="1"/>
          </p:cNvSpPr>
          <p:nvPr>
            <p:ph type="sldNum" sz="quarter" idx="5"/>
          </p:nvPr>
        </p:nvSpPr>
        <p:spPr/>
        <p:txBody>
          <a:bodyPr/>
          <a:lstStyle/>
          <a:p>
            <a:fld id="{9A0CCFD4-A7F8-054B-8822-BC244B953582}" type="slidenum">
              <a:rPr lang="en-US" smtClean="0"/>
              <a:t>5</a:t>
            </a:fld>
            <a:endParaRPr lang="en-US"/>
          </a:p>
        </p:txBody>
      </p:sp>
    </p:spTree>
    <p:extLst>
      <p:ext uri="{BB962C8B-B14F-4D97-AF65-F5344CB8AC3E}">
        <p14:creationId xmlns:p14="http://schemas.microsoft.com/office/powerpoint/2010/main" val="990249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DBD5C-CB7E-4280-BA2F-40762D28A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EF49C-D612-8743-1009-B9A9C6B553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CF16C-CF50-ED0A-B717-FA7FFC5A3B17}"/>
              </a:ext>
            </a:extLst>
          </p:cNvPr>
          <p:cNvSpPr>
            <a:spLocks noGrp="1"/>
          </p:cNvSpPr>
          <p:nvPr>
            <p:ph type="body" idx="1"/>
          </p:nvPr>
        </p:nvSpPr>
        <p:spPr/>
        <p:txBody>
          <a:bodyPr/>
          <a:lstStyle/>
          <a:p>
            <a:pPr defTabSz="931774">
              <a:defRPr/>
            </a:pPr>
            <a:r>
              <a:rPr lang="en-US"/>
              <a:t>22-50705-R0</a:t>
            </a:r>
          </a:p>
          <a:p>
            <a:endParaRPr lang="en-US"/>
          </a:p>
        </p:txBody>
      </p:sp>
      <p:sp>
        <p:nvSpPr>
          <p:cNvPr id="4" name="Slide Number Placeholder 3">
            <a:extLst>
              <a:ext uri="{FF2B5EF4-FFF2-40B4-BE49-F238E27FC236}">
                <a16:creationId xmlns:a16="http://schemas.microsoft.com/office/drawing/2014/main" id="{4E10584C-5731-DA05-A03C-E72F99E36D8A}"/>
              </a:ext>
            </a:extLst>
          </p:cNvPr>
          <p:cNvSpPr>
            <a:spLocks noGrp="1"/>
          </p:cNvSpPr>
          <p:nvPr>
            <p:ph type="sldNum" sz="quarter" idx="5"/>
          </p:nvPr>
        </p:nvSpPr>
        <p:spPr/>
        <p:txBody>
          <a:bodyPr/>
          <a:lstStyle/>
          <a:p>
            <a:fld id="{9A0CCFD4-A7F8-054B-8822-BC244B953582}" type="slidenum">
              <a:rPr lang="en-US" smtClean="0"/>
              <a:t>23</a:t>
            </a:fld>
            <a:endParaRPr lang="en-US"/>
          </a:p>
        </p:txBody>
      </p:sp>
    </p:spTree>
    <p:extLst>
      <p:ext uri="{BB962C8B-B14F-4D97-AF65-F5344CB8AC3E}">
        <p14:creationId xmlns:p14="http://schemas.microsoft.com/office/powerpoint/2010/main" val="3981177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00A62-6C7B-F24F-D87C-CE0EE3984C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1939F-B6E8-EEC4-83F7-C30737AA1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D387E-D3EA-EA56-EB08-94D4D338339D}"/>
              </a:ext>
            </a:extLst>
          </p:cNvPr>
          <p:cNvSpPr>
            <a:spLocks noGrp="1"/>
          </p:cNvSpPr>
          <p:nvPr>
            <p:ph type="body" idx="1"/>
          </p:nvPr>
        </p:nvSpPr>
        <p:spPr/>
        <p:txBody>
          <a:bodyPr/>
          <a:lstStyle/>
          <a:p>
            <a:pPr defTabSz="931774">
              <a:defRPr/>
            </a:pPr>
            <a:r>
              <a:rPr lang="en-US"/>
              <a:t>22-50705-R0</a:t>
            </a:r>
          </a:p>
          <a:p>
            <a:endParaRPr lang="en-US"/>
          </a:p>
        </p:txBody>
      </p:sp>
      <p:sp>
        <p:nvSpPr>
          <p:cNvPr id="4" name="Slide Number Placeholder 3">
            <a:extLst>
              <a:ext uri="{FF2B5EF4-FFF2-40B4-BE49-F238E27FC236}">
                <a16:creationId xmlns:a16="http://schemas.microsoft.com/office/drawing/2014/main" id="{B6C1DFC4-7019-8AEC-BB95-F86EF08A960F}"/>
              </a:ext>
            </a:extLst>
          </p:cNvPr>
          <p:cNvSpPr>
            <a:spLocks noGrp="1"/>
          </p:cNvSpPr>
          <p:nvPr>
            <p:ph type="sldNum" sz="quarter" idx="5"/>
          </p:nvPr>
        </p:nvSpPr>
        <p:spPr/>
        <p:txBody>
          <a:bodyPr/>
          <a:lstStyle/>
          <a:p>
            <a:fld id="{9A0CCFD4-A7F8-054B-8822-BC244B953582}" type="slidenum">
              <a:rPr lang="en-US" smtClean="0"/>
              <a:t>24</a:t>
            </a:fld>
            <a:endParaRPr lang="en-US"/>
          </a:p>
        </p:txBody>
      </p:sp>
    </p:spTree>
    <p:extLst>
      <p:ext uri="{BB962C8B-B14F-4D97-AF65-F5344CB8AC3E}">
        <p14:creationId xmlns:p14="http://schemas.microsoft.com/office/powerpoint/2010/main" val="895287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22-50705-R0</a:t>
            </a:r>
          </a:p>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6</a:t>
            </a:fld>
            <a:endParaRPr lang="en-US"/>
          </a:p>
        </p:txBody>
      </p:sp>
    </p:spTree>
    <p:extLst>
      <p:ext uri="{BB962C8B-B14F-4D97-AF65-F5344CB8AC3E}">
        <p14:creationId xmlns:p14="http://schemas.microsoft.com/office/powerpoint/2010/main" val="22846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CC9E0-D1A0-DAB8-9C83-0A9B720FE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B5E7E-45E9-1C16-3011-747044C1E1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BC4E6F-9E77-F12C-559C-4F14C7F58773}"/>
              </a:ext>
            </a:extLst>
          </p:cNvPr>
          <p:cNvSpPr>
            <a:spLocks noGrp="1"/>
          </p:cNvSpPr>
          <p:nvPr>
            <p:ph type="body" idx="1"/>
          </p:nvPr>
        </p:nvSpPr>
        <p:spPr/>
        <p:txBody>
          <a:bodyPr/>
          <a:lstStyle/>
          <a:p>
            <a:pPr defTabSz="931774">
              <a:defRPr/>
            </a:pPr>
            <a:r>
              <a:rPr lang="en-US"/>
              <a:t>22-50705-R0</a:t>
            </a:r>
          </a:p>
          <a:p>
            <a:endParaRPr lang="en-US"/>
          </a:p>
        </p:txBody>
      </p:sp>
      <p:sp>
        <p:nvSpPr>
          <p:cNvPr id="4" name="Slide Number Placeholder 3">
            <a:extLst>
              <a:ext uri="{FF2B5EF4-FFF2-40B4-BE49-F238E27FC236}">
                <a16:creationId xmlns:a16="http://schemas.microsoft.com/office/drawing/2014/main" id="{A0ECEDA3-664C-1D1C-74D0-934806554DA7}"/>
              </a:ext>
            </a:extLst>
          </p:cNvPr>
          <p:cNvSpPr>
            <a:spLocks noGrp="1"/>
          </p:cNvSpPr>
          <p:nvPr>
            <p:ph type="sldNum" sz="quarter" idx="5"/>
          </p:nvPr>
        </p:nvSpPr>
        <p:spPr/>
        <p:txBody>
          <a:bodyPr/>
          <a:lstStyle/>
          <a:p>
            <a:fld id="{9A0CCFD4-A7F8-054B-8822-BC244B953582}" type="slidenum">
              <a:rPr lang="en-US" smtClean="0"/>
              <a:t>7</a:t>
            </a:fld>
            <a:endParaRPr lang="en-US"/>
          </a:p>
        </p:txBody>
      </p:sp>
    </p:spTree>
    <p:extLst>
      <p:ext uri="{BB962C8B-B14F-4D97-AF65-F5344CB8AC3E}">
        <p14:creationId xmlns:p14="http://schemas.microsoft.com/office/powerpoint/2010/main" val="3814095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5E89A-BD16-B3C1-B083-A2EBF1433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0E5CA-8F46-9067-048B-5DA97D15F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93A867-2EE1-E1EE-5CC2-4170FA87528C}"/>
              </a:ext>
            </a:extLst>
          </p:cNvPr>
          <p:cNvSpPr>
            <a:spLocks noGrp="1"/>
          </p:cNvSpPr>
          <p:nvPr>
            <p:ph type="body" idx="1"/>
          </p:nvPr>
        </p:nvSpPr>
        <p:spPr/>
        <p:txBody>
          <a:bodyPr/>
          <a:lstStyle/>
          <a:p>
            <a:pPr defTabSz="931774">
              <a:defRPr/>
            </a:pPr>
            <a:r>
              <a:rPr lang="en-US"/>
              <a:t>22-50705-R0</a:t>
            </a:r>
          </a:p>
          <a:p>
            <a:endParaRPr lang="en-US"/>
          </a:p>
        </p:txBody>
      </p:sp>
      <p:sp>
        <p:nvSpPr>
          <p:cNvPr id="4" name="Slide Number Placeholder 3">
            <a:extLst>
              <a:ext uri="{FF2B5EF4-FFF2-40B4-BE49-F238E27FC236}">
                <a16:creationId xmlns:a16="http://schemas.microsoft.com/office/drawing/2014/main" id="{E04BAC1E-B6F9-BE1E-AD7C-D6EC337C6B0D}"/>
              </a:ext>
            </a:extLst>
          </p:cNvPr>
          <p:cNvSpPr>
            <a:spLocks noGrp="1"/>
          </p:cNvSpPr>
          <p:nvPr>
            <p:ph type="sldNum" sz="quarter" idx="5"/>
          </p:nvPr>
        </p:nvSpPr>
        <p:spPr/>
        <p:txBody>
          <a:bodyPr/>
          <a:lstStyle/>
          <a:p>
            <a:fld id="{9A0CCFD4-A7F8-054B-8822-BC244B953582}" type="slidenum">
              <a:rPr lang="en-US" smtClean="0"/>
              <a:t>8</a:t>
            </a:fld>
            <a:endParaRPr lang="en-US"/>
          </a:p>
        </p:txBody>
      </p:sp>
    </p:spTree>
    <p:extLst>
      <p:ext uri="{BB962C8B-B14F-4D97-AF65-F5344CB8AC3E}">
        <p14:creationId xmlns:p14="http://schemas.microsoft.com/office/powerpoint/2010/main" val="35348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188CC-9FD4-A4AE-F96E-D8DEA2028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A48EA-464B-0C82-F0EB-0C3009C79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34223-36ED-093A-129B-C97C8571F797}"/>
              </a:ext>
            </a:extLst>
          </p:cNvPr>
          <p:cNvSpPr>
            <a:spLocks noGrp="1"/>
          </p:cNvSpPr>
          <p:nvPr>
            <p:ph type="body" idx="1"/>
          </p:nvPr>
        </p:nvSpPr>
        <p:spPr/>
        <p:txBody>
          <a:bodyPr/>
          <a:lstStyle/>
          <a:p>
            <a:pPr defTabSz="931774">
              <a:defRPr/>
            </a:pPr>
            <a:r>
              <a:rPr lang="en-US"/>
              <a:t>22-50705-R0</a:t>
            </a:r>
          </a:p>
          <a:p>
            <a:endParaRPr lang="en-US"/>
          </a:p>
        </p:txBody>
      </p:sp>
      <p:sp>
        <p:nvSpPr>
          <p:cNvPr id="4" name="Slide Number Placeholder 3">
            <a:extLst>
              <a:ext uri="{FF2B5EF4-FFF2-40B4-BE49-F238E27FC236}">
                <a16:creationId xmlns:a16="http://schemas.microsoft.com/office/drawing/2014/main" id="{19C23659-A697-A97D-4D3C-3B7DA500F3C8}"/>
              </a:ext>
            </a:extLst>
          </p:cNvPr>
          <p:cNvSpPr>
            <a:spLocks noGrp="1"/>
          </p:cNvSpPr>
          <p:nvPr>
            <p:ph type="sldNum" sz="quarter" idx="5"/>
          </p:nvPr>
        </p:nvSpPr>
        <p:spPr/>
        <p:txBody>
          <a:bodyPr/>
          <a:lstStyle/>
          <a:p>
            <a:fld id="{9A0CCFD4-A7F8-054B-8822-BC244B953582}" type="slidenum">
              <a:rPr lang="en-US" smtClean="0"/>
              <a:t>9</a:t>
            </a:fld>
            <a:endParaRPr lang="en-US"/>
          </a:p>
        </p:txBody>
      </p:sp>
    </p:spTree>
    <p:extLst>
      <p:ext uri="{BB962C8B-B14F-4D97-AF65-F5344CB8AC3E}">
        <p14:creationId xmlns:p14="http://schemas.microsoft.com/office/powerpoint/2010/main" val="487152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60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A0CCFD4-A7F8-054B-8822-BC244B953582}" type="slidenum">
              <a:rPr lang="en-US" smtClean="0"/>
              <a:t>10</a:t>
            </a:fld>
            <a:endParaRPr lang="en-US"/>
          </a:p>
        </p:txBody>
      </p:sp>
    </p:spTree>
    <p:extLst>
      <p:ext uri="{BB962C8B-B14F-4D97-AF65-F5344CB8AC3E}">
        <p14:creationId xmlns:p14="http://schemas.microsoft.com/office/powerpoint/2010/main" val="2752455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23-50477-R10_INL_History_Timeline*</a:t>
            </a:r>
          </a:p>
        </p:txBody>
      </p:sp>
      <p:sp>
        <p:nvSpPr>
          <p:cNvPr id="4" name="Slide Number Placeholder 3"/>
          <p:cNvSpPr>
            <a:spLocks noGrp="1"/>
          </p:cNvSpPr>
          <p:nvPr>
            <p:ph type="sldNum" sz="quarter" idx="5"/>
          </p:nvPr>
        </p:nvSpPr>
        <p:spPr/>
        <p:txBody>
          <a:bodyPr/>
          <a:lstStyle/>
          <a:p>
            <a:fld id="{9A0CCFD4-A7F8-054B-8822-BC244B953582}" type="slidenum">
              <a:rPr lang="en-US" smtClean="0"/>
              <a:t>11</a:t>
            </a:fld>
            <a:endParaRPr lang="en-US"/>
          </a:p>
        </p:txBody>
      </p:sp>
    </p:spTree>
    <p:extLst>
      <p:ext uri="{BB962C8B-B14F-4D97-AF65-F5344CB8AC3E}">
        <p14:creationId xmlns:p14="http://schemas.microsoft.com/office/powerpoint/2010/main" val="701962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618D-87B4-B7F6-0059-9C891EC6C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30201-E354-8818-8336-0BB256932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45012A-4258-D68D-D526-E483515E1087}"/>
              </a:ext>
            </a:extLst>
          </p:cNvPr>
          <p:cNvSpPr>
            <a:spLocks noGrp="1"/>
          </p:cNvSpPr>
          <p:nvPr>
            <p:ph type="body" idx="1"/>
          </p:nvPr>
        </p:nvSpPr>
        <p:spPr/>
        <p:txBody>
          <a:bodyPr/>
          <a:lstStyle/>
          <a:p>
            <a:pPr defTabSz="931774">
              <a:defRPr/>
            </a:pPr>
            <a:r>
              <a:rPr lang="en-US"/>
              <a:t>22-50705-R0</a:t>
            </a:r>
          </a:p>
          <a:p>
            <a:endParaRPr lang="en-US"/>
          </a:p>
        </p:txBody>
      </p:sp>
      <p:sp>
        <p:nvSpPr>
          <p:cNvPr id="4" name="Slide Number Placeholder 3">
            <a:extLst>
              <a:ext uri="{FF2B5EF4-FFF2-40B4-BE49-F238E27FC236}">
                <a16:creationId xmlns:a16="http://schemas.microsoft.com/office/drawing/2014/main" id="{727F8177-A5BD-D1E3-26DC-8BB436FA0FF1}"/>
              </a:ext>
            </a:extLst>
          </p:cNvPr>
          <p:cNvSpPr>
            <a:spLocks noGrp="1"/>
          </p:cNvSpPr>
          <p:nvPr>
            <p:ph type="sldNum" sz="quarter" idx="5"/>
          </p:nvPr>
        </p:nvSpPr>
        <p:spPr/>
        <p:txBody>
          <a:bodyPr/>
          <a:lstStyle/>
          <a:p>
            <a:fld id="{9A0CCFD4-A7F8-054B-8822-BC244B953582}" type="slidenum">
              <a:rPr lang="en-US" smtClean="0"/>
              <a:t>12</a:t>
            </a:fld>
            <a:endParaRPr lang="en-US"/>
          </a:p>
        </p:txBody>
      </p:sp>
    </p:spTree>
    <p:extLst>
      <p:ext uri="{BB962C8B-B14F-4D97-AF65-F5344CB8AC3E}">
        <p14:creationId xmlns:p14="http://schemas.microsoft.com/office/powerpoint/2010/main" val="4259302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A4BE5-FE46-EA43-B6B0-450DE02CC3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764"/>
            <a:ext cx="10174777" cy="5379290"/>
          </a:xfrm>
          <a:prstGeom prst="rect">
            <a:avLst/>
          </a:prstGeom>
        </p:spPr>
      </p:pic>
      <p:sp>
        <p:nvSpPr>
          <p:cNvPr id="5" name="Rectangle 4">
            <a:extLst>
              <a:ext uri="{FF2B5EF4-FFF2-40B4-BE49-F238E27FC236}">
                <a16:creationId xmlns:a16="http://schemas.microsoft.com/office/drawing/2014/main" id="{3566EC07-D962-6647-8E4E-0283A02CE19B}"/>
              </a:ext>
            </a:extLst>
          </p:cNvPr>
          <p:cNvSpPr/>
          <p:nvPr userDrawn="1"/>
        </p:nvSpPr>
        <p:spPr>
          <a:xfrm>
            <a:off x="0" y="0"/>
            <a:ext cx="12192000" cy="5479712"/>
          </a:xfrm>
          <a:prstGeom prst="rect">
            <a:avLst/>
          </a:prstGeom>
          <a:gradFill>
            <a:gsLst>
              <a:gs pos="0">
                <a:schemeClr val="bg1">
                  <a:alpha val="0"/>
                </a:schemeClr>
              </a:gs>
              <a:gs pos="7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a:solidFill>
                  <a:schemeClr val="tx2"/>
                </a:solidFill>
                <a:latin typeface="Arial" panose="020B0604020202020204" pitchFamily="34" charset="0"/>
                <a:cs typeface="Arial" panose="020B0604020202020204" pitchFamily="34" charset="0"/>
              </a:defRPr>
            </a:lvl1pPr>
            <a:lvl2pPr marL="9525" indent="0">
              <a:buFontTx/>
              <a:buNone/>
              <a:tabLst/>
              <a:defRPr sz="2400">
                <a:solidFill>
                  <a:schemeClr val="tx2"/>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16" name="Text Placeholder 46">
            <a:extLst>
              <a:ext uri="{FF2B5EF4-FFF2-40B4-BE49-F238E27FC236}">
                <a16:creationId xmlns:a16="http://schemas.microsoft.com/office/drawing/2014/main" id="{F11E7C5D-AAED-604F-85A8-6DB539F1F601}"/>
              </a:ext>
            </a:extLst>
          </p:cNvPr>
          <p:cNvSpPr>
            <a:spLocks noGrp="1"/>
          </p:cNvSpPr>
          <p:nvPr>
            <p:ph type="body" sz="quarter" idx="16"/>
          </p:nvPr>
        </p:nvSpPr>
        <p:spPr>
          <a:xfrm>
            <a:off x="670142" y="273297"/>
            <a:ext cx="2541981" cy="1392237"/>
          </a:xfrm>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6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610926E-0A3C-C1B9-33F0-0FCC7333AFB3}"/>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2647419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B23E53E9-476D-415B-992E-BDFF6EF4BC66}" type="datetime1">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5465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17B092BB-A36E-4D45-913B-D4E7DF57550A}" type="datetime1">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890074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124D1C10-7244-4F7D-85A6-47EB9DE0C561}" type="datetime1">
              <a:rPr lang="en-US" smtClean="0"/>
              <a:t>10/14/2024</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74382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9D8D0952-BA26-4701-899B-B1F032706965}" type="datetime1">
              <a:rPr lang="en-US" smtClean="0"/>
              <a:t>10/14/2024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Business Sensitive</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625320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4184FDA0-DE12-4DFC-BF5E-C35A5BA2D2BE}" type="datetime1">
              <a:rPr lang="en-US" smtClean="0"/>
              <a:t>10/14/2024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Business Sensitive</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2 </a:t>
            </a:r>
          </a:p>
        </p:txBody>
      </p:sp>
    </p:spTree>
    <p:extLst>
      <p:ext uri="{BB962C8B-B14F-4D97-AF65-F5344CB8AC3E}">
        <p14:creationId xmlns:p14="http://schemas.microsoft.com/office/powerpoint/2010/main" val="1790085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36550"/>
            <a:ext cx="12192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12192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872408" y="5178483"/>
            <a:ext cx="6447184" cy="577081"/>
          </a:xfrm>
          <a:prstGeom prst="rect">
            <a:avLst/>
          </a:prstGeom>
          <a:noFill/>
        </p:spPr>
        <p:txBody>
          <a:bodyPr wrap="square" rtlCol="0">
            <a:spAutoFit/>
          </a:bodyPr>
          <a:lstStyle/>
          <a:p>
            <a:pPr algn="ctr"/>
            <a:r>
              <a:rPr lang="en-US" sz="1050" i="1">
                <a:solidFill>
                  <a:schemeClr val="bg1">
                    <a:lumMod val="65000"/>
                  </a:schemeClr>
                </a:solidFill>
              </a:rPr>
              <a:t>Battelle Energy Alliance manages INL for the U.S. Department of Energy’s Office of Nuclear Energy. </a:t>
            </a:r>
            <a:br>
              <a:rPr lang="en-US" sz="1050" i="1">
                <a:solidFill>
                  <a:schemeClr val="bg1">
                    <a:lumMod val="65000"/>
                  </a:schemeClr>
                </a:solidFill>
              </a:rPr>
            </a:br>
            <a:r>
              <a:rPr lang="en-US" sz="1050" i="1">
                <a:solidFill>
                  <a:schemeClr val="bg1">
                    <a:lumMod val="65000"/>
                  </a:schemeClr>
                </a:solidFill>
              </a:rPr>
              <a:t>INL is the nation’s center for nuclear energy research and development, and also performs research </a:t>
            </a:r>
            <a:br>
              <a:rPr lang="en-US" sz="1050" i="1">
                <a:solidFill>
                  <a:schemeClr val="bg1">
                    <a:lumMod val="65000"/>
                  </a:schemeClr>
                </a:solidFill>
              </a:rPr>
            </a:br>
            <a:r>
              <a:rPr lang="en-US" sz="1050" i="1">
                <a:solidFill>
                  <a:schemeClr val="bg1">
                    <a:lumMod val="65000"/>
                  </a:schemeClr>
                </a:solidFill>
              </a:rPr>
              <a:t>in each of DOE’s strategic goal areas: energy, national security, science and the environment.</a:t>
            </a:r>
            <a:endParaRPr lang="en-US" sz="1050">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4100945" y="6417425"/>
            <a:ext cx="3990109" cy="369332"/>
          </a:xfrm>
          <a:prstGeom prst="rect">
            <a:avLst/>
          </a:prstGeom>
          <a:noFill/>
        </p:spPr>
        <p:txBody>
          <a:bodyPr wrap="square" rtlCol="0">
            <a:spAutoFit/>
          </a:bodyPr>
          <a:lstStyle/>
          <a:p>
            <a:pPr algn="ctr"/>
            <a:r>
              <a:rPr lang="en-US" spc="60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1883443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5 image">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1A9CEB5-4DCA-2549-B149-80C6AFE7CA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6501" y="0"/>
            <a:ext cx="4055498" cy="3048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41" name="Rectangle 40">
            <a:extLst>
              <a:ext uri="{FF2B5EF4-FFF2-40B4-BE49-F238E27FC236}">
                <a16:creationId xmlns:a16="http://schemas.microsoft.com/office/drawing/2014/main" id="{1CEF456F-8BC0-384F-83F0-E5A07493A1DB}"/>
              </a:ext>
            </a:extLst>
          </p:cNvPr>
          <p:cNvSpPr/>
          <p:nvPr userDrawn="1"/>
        </p:nvSpPr>
        <p:spPr>
          <a:xfrm>
            <a:off x="8127999" y="3048000"/>
            <a:ext cx="4064001" cy="2292350"/>
          </a:xfrm>
          <a:prstGeom prst="rect">
            <a:avLst/>
          </a:prstGeom>
          <a:solidFill>
            <a:srgbClr val="2D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DE6E80B-AE42-7F4B-8C4C-ACBD3261A904}"/>
              </a:ext>
            </a:extLst>
          </p:cNvPr>
          <p:cNvSpPr/>
          <p:nvPr userDrawn="1"/>
        </p:nvSpPr>
        <p:spPr>
          <a:xfrm>
            <a:off x="4063999" y="3048000"/>
            <a:ext cx="8136503" cy="2292350"/>
          </a:xfrm>
          <a:prstGeom prst="rect">
            <a:avLst/>
          </a:prstGeom>
          <a:gradFill>
            <a:gsLst>
              <a:gs pos="50000">
                <a:srgbClr val="2DA9E1"/>
              </a:gs>
              <a:gs pos="0">
                <a:srgbClr val="2DA9E1">
                  <a:alpha val="0"/>
                </a:srgbClr>
              </a:gs>
              <a:gs pos="100000">
                <a:srgbClr val="2DA9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63999" y="3048000"/>
            <a:ext cx="8128000" cy="2292350"/>
          </a:xfrm>
          <a:solidFill>
            <a:srgbClr val="2DA9E1">
              <a:alpha val="89000"/>
            </a:srgbClr>
          </a:solidFill>
        </p:spPr>
        <p:txBody>
          <a:bodyPr wrap="square" lIns="365760" tIns="822960" rIns="274320" bIns="822960" anchor="ctr" anchorCtr="0">
            <a:noAutofit/>
          </a:bodyPr>
          <a:lstStyle>
            <a:lvl1pPr marL="0" indent="0">
              <a:buFont typeface="Arial" panose="020B0604020202020204" pitchFamily="34" charset="0"/>
              <a:buNone/>
              <a:tabLst/>
              <a:defRPr sz="3600" b="1" i="0">
                <a:solidFill>
                  <a:schemeClr val="bg1"/>
                </a:solidFill>
                <a:latin typeface="Arial" panose="020B0604020202020204" pitchFamily="34" charset="0"/>
                <a:cs typeface="Arial" panose="020B0604020202020204" pitchFamily="34" charset="0"/>
              </a:defRPr>
            </a:lvl1pPr>
            <a:lvl2pPr marL="9525" indent="0">
              <a:buFontTx/>
              <a:buNone/>
              <a:tabLst/>
              <a:defRPr sz="2400">
                <a:solidFill>
                  <a:schemeClr val="bg1"/>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8" name="Picture Placeholder 7">
            <a:extLst>
              <a:ext uri="{FF2B5EF4-FFF2-40B4-BE49-F238E27FC236}">
                <a16:creationId xmlns:a16="http://schemas.microsoft.com/office/drawing/2014/main" id="{5BF325BE-2842-ED44-AA94-79CCF33C88A8}"/>
              </a:ext>
            </a:extLst>
          </p:cNvPr>
          <p:cNvSpPr>
            <a:spLocks noGrp="1"/>
          </p:cNvSpPr>
          <p:nvPr>
            <p:ph type="pic" sz="quarter" idx="20" hasCustomPrompt="1"/>
          </p:nvPr>
        </p:nvSpPr>
        <p:spPr>
          <a:xfrm>
            <a:off x="0" y="0"/>
            <a:ext cx="4063436" cy="304800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en-US"/>
              <a:t>Click photo icon below to insert picture</a:t>
            </a:r>
            <a:br>
              <a:rPr lang="en-US"/>
            </a:br>
            <a:r>
              <a:rPr lang="en-US"/>
              <a:t>(if replacing picture, you will have to reset your crop area)</a:t>
            </a:r>
          </a:p>
          <a:p>
            <a:endParaRPr lang="en-US"/>
          </a:p>
        </p:txBody>
      </p:sp>
      <p:sp>
        <p:nvSpPr>
          <p:cNvPr id="10" name="Picture Placeholder 9">
            <a:extLst>
              <a:ext uri="{FF2B5EF4-FFF2-40B4-BE49-F238E27FC236}">
                <a16:creationId xmlns:a16="http://schemas.microsoft.com/office/drawing/2014/main" id="{9EFA87F5-C83A-3B48-90C3-9CCEFC50EE66}"/>
              </a:ext>
            </a:extLst>
          </p:cNvPr>
          <p:cNvSpPr>
            <a:spLocks noGrp="1"/>
          </p:cNvSpPr>
          <p:nvPr>
            <p:ph type="pic" sz="quarter" idx="21" hasCustomPrompt="1"/>
          </p:nvPr>
        </p:nvSpPr>
        <p:spPr>
          <a:xfrm>
            <a:off x="0" y="3048000"/>
            <a:ext cx="4062873" cy="229235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24" name="Picture Placeholder 23">
            <a:extLst>
              <a:ext uri="{FF2B5EF4-FFF2-40B4-BE49-F238E27FC236}">
                <a16:creationId xmlns:a16="http://schemas.microsoft.com/office/drawing/2014/main" id="{CC9F1613-35F1-CD4F-A744-961CEC6D1C10}"/>
              </a:ext>
            </a:extLst>
          </p:cNvPr>
          <p:cNvSpPr>
            <a:spLocks noGrp="1"/>
          </p:cNvSpPr>
          <p:nvPr>
            <p:ph type="pic" sz="quarter" idx="22" hasCustomPrompt="1"/>
          </p:nvPr>
        </p:nvSpPr>
        <p:spPr>
          <a:xfrm>
            <a:off x="6354763" y="1331913"/>
            <a:ext cx="1781175" cy="1716087"/>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26" name="Picture Placeholder 25">
            <a:extLst>
              <a:ext uri="{FF2B5EF4-FFF2-40B4-BE49-F238E27FC236}">
                <a16:creationId xmlns:a16="http://schemas.microsoft.com/office/drawing/2014/main" id="{ACB7DC22-1F9C-4749-8B01-3657CB9BF7B6}"/>
              </a:ext>
            </a:extLst>
          </p:cNvPr>
          <p:cNvSpPr>
            <a:spLocks noGrp="1"/>
          </p:cNvSpPr>
          <p:nvPr>
            <p:ph type="pic" sz="quarter" idx="23" hasCustomPrompt="1"/>
          </p:nvPr>
        </p:nvSpPr>
        <p:spPr>
          <a:xfrm>
            <a:off x="6354763" y="0"/>
            <a:ext cx="1781175" cy="1331913"/>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30" name="Picture Placeholder 29">
            <a:extLst>
              <a:ext uri="{FF2B5EF4-FFF2-40B4-BE49-F238E27FC236}">
                <a16:creationId xmlns:a16="http://schemas.microsoft.com/office/drawing/2014/main" id="{AFC87A4C-B091-5A49-93B8-4E40D408A178}"/>
              </a:ext>
            </a:extLst>
          </p:cNvPr>
          <p:cNvSpPr>
            <a:spLocks noGrp="1"/>
          </p:cNvSpPr>
          <p:nvPr>
            <p:ph type="pic" sz="quarter" idx="24" hasCustomPrompt="1"/>
          </p:nvPr>
        </p:nvSpPr>
        <p:spPr>
          <a:xfrm>
            <a:off x="4063437" y="0"/>
            <a:ext cx="2291326" cy="304800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en-US"/>
              <a:t>Click photo icon below to insert picture</a:t>
            </a:r>
            <a:br>
              <a:rPr lang="en-US"/>
            </a:br>
            <a:r>
              <a:rPr lang="en-US"/>
              <a:t>(if replacing picture, you will have to reset your crop area)</a:t>
            </a:r>
          </a:p>
          <a:p>
            <a:endParaRPr lang="en-US"/>
          </a:p>
        </p:txBody>
      </p:sp>
      <p:sp>
        <p:nvSpPr>
          <p:cNvPr id="20" name="Text Placeholder 46">
            <a:extLst>
              <a:ext uri="{FF2B5EF4-FFF2-40B4-BE49-F238E27FC236}">
                <a16:creationId xmlns:a16="http://schemas.microsoft.com/office/drawing/2014/main" id="{885C2393-A49E-404D-B096-F9ADA920F578}"/>
              </a:ext>
            </a:extLst>
          </p:cNvPr>
          <p:cNvSpPr>
            <a:spLocks noGrp="1"/>
          </p:cNvSpPr>
          <p:nvPr>
            <p:ph type="body" sz="quarter" idx="25"/>
          </p:nvPr>
        </p:nvSpPr>
        <p:spPr>
          <a:xfrm>
            <a:off x="8630118" y="1209585"/>
            <a:ext cx="3267075" cy="1392237"/>
          </a:xfrm>
          <a:effectLst>
            <a:outerShdw blurRad="50800" dist="38100" dir="2700000" algn="tl" rotWithShape="0">
              <a:prstClr val="black">
                <a:alpha val="40000"/>
              </a:prstClr>
            </a:outerShdw>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4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DFE1E03C-8669-368F-1363-646E2880B907}"/>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20227771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5 image">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1A9CEB5-4DCA-2549-B149-80C6AFE7CA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6501" y="0"/>
            <a:ext cx="4055498" cy="3048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41" name="Rectangle 40">
            <a:extLst>
              <a:ext uri="{FF2B5EF4-FFF2-40B4-BE49-F238E27FC236}">
                <a16:creationId xmlns:a16="http://schemas.microsoft.com/office/drawing/2014/main" id="{1CEF456F-8BC0-384F-83F0-E5A07493A1DB}"/>
              </a:ext>
            </a:extLst>
          </p:cNvPr>
          <p:cNvSpPr/>
          <p:nvPr userDrawn="1"/>
        </p:nvSpPr>
        <p:spPr>
          <a:xfrm>
            <a:off x="8127999" y="3048000"/>
            <a:ext cx="4064001" cy="2292350"/>
          </a:xfrm>
          <a:prstGeom prst="rect">
            <a:avLst/>
          </a:prstGeom>
          <a:solidFill>
            <a:srgbClr val="2D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DE6E80B-AE42-7F4B-8C4C-ACBD3261A904}"/>
              </a:ext>
            </a:extLst>
          </p:cNvPr>
          <p:cNvSpPr/>
          <p:nvPr userDrawn="1"/>
        </p:nvSpPr>
        <p:spPr>
          <a:xfrm>
            <a:off x="4063999" y="3048000"/>
            <a:ext cx="8136503" cy="2292350"/>
          </a:xfrm>
          <a:prstGeom prst="rect">
            <a:avLst/>
          </a:prstGeom>
          <a:gradFill>
            <a:gsLst>
              <a:gs pos="50000">
                <a:srgbClr val="2DA9E1"/>
              </a:gs>
              <a:gs pos="0">
                <a:srgbClr val="2DA9E1">
                  <a:alpha val="0"/>
                </a:srgbClr>
              </a:gs>
              <a:gs pos="100000">
                <a:srgbClr val="2DA9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63999" y="3048000"/>
            <a:ext cx="8128000" cy="2292350"/>
          </a:xfrm>
          <a:solidFill>
            <a:srgbClr val="2DA9E1">
              <a:alpha val="89000"/>
            </a:srgbClr>
          </a:solidFill>
        </p:spPr>
        <p:txBody>
          <a:bodyPr wrap="square" lIns="365760" tIns="822960" rIns="274320" bIns="822960" anchor="ctr" anchorCtr="0">
            <a:noAutofit/>
          </a:bodyPr>
          <a:lstStyle>
            <a:lvl1pPr marL="0" indent="0">
              <a:buFont typeface="Arial" panose="020B0604020202020204" pitchFamily="34" charset="0"/>
              <a:buNone/>
              <a:tabLst/>
              <a:defRPr sz="3600" b="1" i="0">
                <a:solidFill>
                  <a:schemeClr val="bg1"/>
                </a:solidFill>
                <a:latin typeface="Arial" panose="020B0604020202020204" pitchFamily="34" charset="0"/>
                <a:cs typeface="Arial" panose="020B0604020202020204" pitchFamily="34" charset="0"/>
              </a:defRPr>
            </a:lvl1pPr>
            <a:lvl2pPr marL="9525" indent="0">
              <a:buFontTx/>
              <a:buNone/>
              <a:tabLst/>
              <a:defRPr sz="2400">
                <a:solidFill>
                  <a:schemeClr val="bg1"/>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8" name="Picture Placeholder 7">
            <a:extLst>
              <a:ext uri="{FF2B5EF4-FFF2-40B4-BE49-F238E27FC236}">
                <a16:creationId xmlns:a16="http://schemas.microsoft.com/office/drawing/2014/main" id="{5BF325BE-2842-ED44-AA94-79CCF33C88A8}"/>
              </a:ext>
            </a:extLst>
          </p:cNvPr>
          <p:cNvSpPr>
            <a:spLocks noGrp="1"/>
          </p:cNvSpPr>
          <p:nvPr>
            <p:ph type="pic" sz="quarter" idx="20" hasCustomPrompt="1"/>
          </p:nvPr>
        </p:nvSpPr>
        <p:spPr>
          <a:xfrm>
            <a:off x="0" y="0"/>
            <a:ext cx="4063436" cy="304800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en-US"/>
              <a:t>Click photo icon below to insert picture</a:t>
            </a:r>
            <a:br>
              <a:rPr lang="en-US"/>
            </a:br>
            <a:r>
              <a:rPr lang="en-US"/>
              <a:t>(if replacing picture, you will have to reset your crop area)</a:t>
            </a:r>
          </a:p>
          <a:p>
            <a:endParaRPr lang="en-US"/>
          </a:p>
        </p:txBody>
      </p:sp>
      <p:sp>
        <p:nvSpPr>
          <p:cNvPr id="10" name="Picture Placeholder 9">
            <a:extLst>
              <a:ext uri="{FF2B5EF4-FFF2-40B4-BE49-F238E27FC236}">
                <a16:creationId xmlns:a16="http://schemas.microsoft.com/office/drawing/2014/main" id="{9EFA87F5-C83A-3B48-90C3-9CCEFC50EE66}"/>
              </a:ext>
            </a:extLst>
          </p:cNvPr>
          <p:cNvSpPr>
            <a:spLocks noGrp="1"/>
          </p:cNvSpPr>
          <p:nvPr>
            <p:ph type="pic" sz="quarter" idx="21" hasCustomPrompt="1"/>
          </p:nvPr>
        </p:nvSpPr>
        <p:spPr>
          <a:xfrm>
            <a:off x="0" y="3048000"/>
            <a:ext cx="4062873" cy="229235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24" name="Picture Placeholder 23">
            <a:extLst>
              <a:ext uri="{FF2B5EF4-FFF2-40B4-BE49-F238E27FC236}">
                <a16:creationId xmlns:a16="http://schemas.microsoft.com/office/drawing/2014/main" id="{CC9F1613-35F1-CD4F-A744-961CEC6D1C10}"/>
              </a:ext>
            </a:extLst>
          </p:cNvPr>
          <p:cNvSpPr>
            <a:spLocks noGrp="1"/>
          </p:cNvSpPr>
          <p:nvPr>
            <p:ph type="pic" sz="quarter" idx="22" hasCustomPrompt="1"/>
          </p:nvPr>
        </p:nvSpPr>
        <p:spPr>
          <a:xfrm>
            <a:off x="6354763" y="1331913"/>
            <a:ext cx="1781175" cy="1716087"/>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26" name="Picture Placeholder 25">
            <a:extLst>
              <a:ext uri="{FF2B5EF4-FFF2-40B4-BE49-F238E27FC236}">
                <a16:creationId xmlns:a16="http://schemas.microsoft.com/office/drawing/2014/main" id="{ACB7DC22-1F9C-4749-8B01-3657CB9BF7B6}"/>
              </a:ext>
            </a:extLst>
          </p:cNvPr>
          <p:cNvSpPr>
            <a:spLocks noGrp="1"/>
          </p:cNvSpPr>
          <p:nvPr>
            <p:ph type="pic" sz="quarter" idx="23" hasCustomPrompt="1"/>
          </p:nvPr>
        </p:nvSpPr>
        <p:spPr>
          <a:xfrm>
            <a:off x="6354763" y="0"/>
            <a:ext cx="1781175" cy="1331913"/>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30" name="Picture Placeholder 29">
            <a:extLst>
              <a:ext uri="{FF2B5EF4-FFF2-40B4-BE49-F238E27FC236}">
                <a16:creationId xmlns:a16="http://schemas.microsoft.com/office/drawing/2014/main" id="{AFC87A4C-B091-5A49-93B8-4E40D408A178}"/>
              </a:ext>
            </a:extLst>
          </p:cNvPr>
          <p:cNvSpPr>
            <a:spLocks noGrp="1"/>
          </p:cNvSpPr>
          <p:nvPr>
            <p:ph type="pic" sz="quarter" idx="24" hasCustomPrompt="1"/>
          </p:nvPr>
        </p:nvSpPr>
        <p:spPr>
          <a:xfrm>
            <a:off x="4063437" y="0"/>
            <a:ext cx="2291326" cy="304800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en-US"/>
              <a:t>Click photo icon below to insert picture</a:t>
            </a:r>
            <a:br>
              <a:rPr lang="en-US"/>
            </a:br>
            <a:r>
              <a:rPr lang="en-US"/>
              <a:t>(if replacing picture, you will have to reset your crop area)</a:t>
            </a:r>
          </a:p>
          <a:p>
            <a:endParaRPr lang="en-US"/>
          </a:p>
        </p:txBody>
      </p:sp>
      <p:sp>
        <p:nvSpPr>
          <p:cNvPr id="20" name="Text Placeholder 46">
            <a:extLst>
              <a:ext uri="{FF2B5EF4-FFF2-40B4-BE49-F238E27FC236}">
                <a16:creationId xmlns:a16="http://schemas.microsoft.com/office/drawing/2014/main" id="{885C2393-A49E-404D-B096-F9ADA920F578}"/>
              </a:ext>
            </a:extLst>
          </p:cNvPr>
          <p:cNvSpPr>
            <a:spLocks noGrp="1"/>
          </p:cNvSpPr>
          <p:nvPr>
            <p:ph type="body" sz="quarter" idx="25"/>
          </p:nvPr>
        </p:nvSpPr>
        <p:spPr>
          <a:xfrm>
            <a:off x="8630118" y="1209585"/>
            <a:ext cx="3267075" cy="1392237"/>
          </a:xfrm>
          <a:effectLst>
            <a:outerShdw blurRad="50800" dist="38100" dir="2700000" algn="tl" rotWithShape="0">
              <a:prstClr val="black">
                <a:alpha val="40000"/>
              </a:prstClr>
            </a:outerShdw>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4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DFE1E03C-8669-368F-1363-646E2880B907}"/>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3246467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845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69757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D50072D3-05A5-482E-A3EB-353E561A9196}" type="datetime1">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61193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3722112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930618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678486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97428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760944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3848793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2782065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407825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10/14/2024</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933053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10/14/2024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770635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450B8DDB-CE11-429D-85B4-51A735BB53D5}" type="datetime1">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31340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10/14/2024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2 </a:t>
            </a:r>
          </a:p>
        </p:txBody>
      </p:sp>
    </p:spTree>
    <p:extLst>
      <p:ext uri="{BB962C8B-B14F-4D97-AF65-F5344CB8AC3E}">
        <p14:creationId xmlns:p14="http://schemas.microsoft.com/office/powerpoint/2010/main" val="2986456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8" name="Picture 7" descr="A white clouds in blue sky&#10;&#10;Description automatically generated">
            <a:extLst>
              <a:ext uri="{FF2B5EF4-FFF2-40B4-BE49-F238E27FC236}">
                <a16:creationId xmlns:a16="http://schemas.microsoft.com/office/drawing/2014/main" id="{1A472879-2873-B051-152F-623E52CCAA31}"/>
              </a:ext>
            </a:extLst>
          </p:cNvPr>
          <p:cNvPicPr>
            <a:picLocks/>
          </p:cNvPicPr>
          <p:nvPr userDrawn="1"/>
        </p:nvPicPr>
        <p:blipFill>
          <a:blip r:embed="rId2"/>
          <a:stretch>
            <a:fillRect/>
          </a:stretch>
        </p:blipFill>
        <p:spPr>
          <a:xfrm>
            <a:off x="0" y="-1"/>
            <a:ext cx="12188952" cy="6858000"/>
          </a:xfrm>
          <a:prstGeom prst="rect">
            <a:avLst/>
          </a:prstGeom>
        </p:spPr>
      </p:pic>
      <p:sp>
        <p:nvSpPr>
          <p:cNvPr id="2" name="TextBox 1">
            <a:extLst>
              <a:ext uri="{FF2B5EF4-FFF2-40B4-BE49-F238E27FC236}">
                <a16:creationId xmlns:a16="http://schemas.microsoft.com/office/drawing/2014/main" id="{E7BE0CA0-41DE-F43E-80FA-60FFE8E7F3EC}"/>
              </a:ext>
            </a:extLst>
          </p:cNvPr>
          <p:cNvSpPr txBox="1"/>
          <p:nvPr userDrawn="1"/>
        </p:nvSpPr>
        <p:spPr>
          <a:xfrm>
            <a:off x="2123244" y="4500698"/>
            <a:ext cx="8035821" cy="738664"/>
          </a:xfrm>
          <a:prstGeom prst="rect">
            <a:avLst/>
          </a:prstGeom>
          <a:noFill/>
        </p:spPr>
        <p:txBody>
          <a:bodyPr wrap="square" rtlCol="0">
            <a:spAutoFit/>
          </a:bodyPr>
          <a:lstStyle/>
          <a:p>
            <a:pPr algn="ctr"/>
            <a:r>
              <a:rPr lang="en-US" sz="1400" i="1">
                <a:solidFill>
                  <a:schemeClr val="accent6">
                    <a:lumMod val="75000"/>
                  </a:schemeClr>
                </a:solidFill>
              </a:rPr>
              <a:t>Battelle Energy Alliance manages INL for the U.S. Department of Energy’s Office of Nuclear Energy. </a:t>
            </a:r>
            <a:br>
              <a:rPr lang="en-US" sz="1400" i="1">
                <a:solidFill>
                  <a:schemeClr val="accent6">
                    <a:lumMod val="75000"/>
                  </a:schemeClr>
                </a:solidFill>
              </a:rPr>
            </a:br>
            <a:r>
              <a:rPr lang="en-US" sz="1400" i="1">
                <a:solidFill>
                  <a:schemeClr val="accent6">
                    <a:lumMod val="75000"/>
                  </a:schemeClr>
                </a:solidFill>
              </a:rPr>
              <a:t>INL is the nation’s center for nuclear energy research and development, and also performs research </a:t>
            </a:r>
            <a:br>
              <a:rPr lang="en-US" sz="1400" i="1">
                <a:solidFill>
                  <a:schemeClr val="accent6">
                    <a:lumMod val="75000"/>
                  </a:schemeClr>
                </a:solidFill>
              </a:rPr>
            </a:br>
            <a:r>
              <a:rPr lang="en-US" sz="1400" i="1">
                <a:solidFill>
                  <a:schemeClr val="accent6">
                    <a:lumMod val="75000"/>
                  </a:schemeClr>
                </a:solidFill>
              </a:rPr>
              <a:t>in each of DOE’s strategic goal areas: energy, national security, science and the environment.</a:t>
            </a:r>
            <a:endParaRPr lang="en-US" sz="1400">
              <a:solidFill>
                <a:schemeClr val="accent6">
                  <a:lumMod val="75000"/>
                </a:schemeClr>
              </a:solidFill>
            </a:endParaRPr>
          </a:p>
        </p:txBody>
      </p:sp>
      <p:cxnSp>
        <p:nvCxnSpPr>
          <p:cNvPr id="3" name="Straight Connector 2">
            <a:extLst>
              <a:ext uri="{FF2B5EF4-FFF2-40B4-BE49-F238E27FC236}">
                <a16:creationId xmlns:a16="http://schemas.microsoft.com/office/drawing/2014/main" id="{B26B3059-8D76-321B-AB15-172F9F91E7DC}"/>
              </a:ext>
            </a:extLst>
          </p:cNvPr>
          <p:cNvCxnSpPr>
            <a:cxnSpLocks/>
          </p:cNvCxnSpPr>
          <p:nvPr userDrawn="1"/>
        </p:nvCxnSpPr>
        <p:spPr>
          <a:xfrm>
            <a:off x="835378" y="4311011"/>
            <a:ext cx="10713155"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423FA38-315B-9B4E-8A0C-320A975D8D8B}"/>
              </a:ext>
            </a:extLst>
          </p:cNvPr>
          <p:cNvPicPr>
            <a:picLocks noChangeAspect="1"/>
          </p:cNvPicPr>
          <p:nvPr userDrawn="1"/>
        </p:nvPicPr>
        <p:blipFill>
          <a:blip r:embed="rId3"/>
          <a:stretch>
            <a:fillRect/>
          </a:stretch>
        </p:blipFill>
        <p:spPr>
          <a:xfrm>
            <a:off x="3717551" y="5422283"/>
            <a:ext cx="4815840" cy="601980"/>
          </a:xfrm>
          <a:prstGeom prst="rect">
            <a:avLst/>
          </a:prstGeom>
        </p:spPr>
      </p:pic>
    </p:spTree>
    <p:extLst>
      <p:ext uri="{BB962C8B-B14F-4D97-AF65-F5344CB8AC3E}">
        <p14:creationId xmlns:p14="http://schemas.microsoft.com/office/powerpoint/2010/main" val="1414724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Image or Graphic">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E061C8C-3F1E-400B-A3BE-D8568EA25961}"/>
              </a:ext>
            </a:extLst>
          </p:cNvPr>
          <p:cNvSpPr>
            <a:spLocks noGrp="1"/>
          </p:cNvSpPr>
          <p:nvPr>
            <p:ph type="title"/>
          </p:nvPr>
        </p:nvSpPr>
        <p:spPr>
          <a:xfrm>
            <a:off x="478219" y="356735"/>
            <a:ext cx="10335275" cy="760867"/>
          </a:xfrm>
          <a:prstGeom prst="rect">
            <a:avLst/>
          </a:prstGeom>
        </p:spPr>
        <p:txBody>
          <a:bodyPr/>
          <a:lstStyle>
            <a:lvl1pPr algn="l">
              <a:defRPr sz="4267">
                <a:solidFill>
                  <a:srgbClr val="000000"/>
                </a:solidFill>
              </a:defRPr>
            </a:lvl1pPr>
          </a:lstStyle>
          <a:p>
            <a:r>
              <a:rPr lang="en-US"/>
              <a:t>Click to edit Master title style</a:t>
            </a:r>
          </a:p>
        </p:txBody>
      </p:sp>
      <p:sp>
        <p:nvSpPr>
          <p:cNvPr id="8" name="Content Placeholder 4"/>
          <p:cNvSpPr>
            <a:spLocks noGrp="1"/>
          </p:cNvSpPr>
          <p:nvPr>
            <p:ph sz="quarter" idx="14" hasCustomPrompt="1"/>
          </p:nvPr>
        </p:nvSpPr>
        <p:spPr>
          <a:xfrm>
            <a:off x="620185" y="1726175"/>
            <a:ext cx="10966449" cy="4524343"/>
          </a:xfrm>
          <a:prstGeom prst="rect">
            <a:avLst/>
          </a:prstGeom>
        </p:spPr>
        <p:txBody>
          <a:bodyPr vert="horz"/>
          <a:lstStyle>
            <a:lvl1pPr marL="0" indent="0">
              <a:buNone/>
              <a:defRPr>
                <a:solidFill>
                  <a:schemeClr val="bg1"/>
                </a:solidFill>
              </a:defRPr>
            </a:lvl1pPr>
          </a:lstStyle>
          <a:p>
            <a:pPr lvl="0"/>
            <a:r>
              <a:rPr lang="en-US" noProof="0"/>
              <a:t>Drag picture to placeholder or click icon to add</a:t>
            </a:r>
          </a:p>
        </p:txBody>
      </p:sp>
      <p:sp>
        <p:nvSpPr>
          <p:cNvPr id="2" name="Footer Placeholder 1">
            <a:extLst>
              <a:ext uri="{FF2B5EF4-FFF2-40B4-BE49-F238E27FC236}">
                <a16:creationId xmlns:a16="http://schemas.microsoft.com/office/drawing/2014/main" id="{4E3B9E7F-7703-D395-FCEA-A4F1597237A8}"/>
              </a:ext>
            </a:extLst>
          </p:cNvPr>
          <p:cNvSpPr>
            <a:spLocks noGrp="1"/>
          </p:cNvSpPr>
          <p:nvPr>
            <p:ph type="ftr" sz="quarter" idx="15"/>
          </p:nvPr>
        </p:nvSpPr>
        <p:spPr/>
        <p:txBody>
          <a:bodyPr/>
          <a:lstStyle/>
          <a:p>
            <a:r>
              <a:rPr lang="en-US"/>
              <a:t>NEI NEA, 10 September 2024</a:t>
            </a:r>
          </a:p>
        </p:txBody>
      </p:sp>
    </p:spTree>
    <p:extLst>
      <p:ext uri="{BB962C8B-B14F-4D97-AF65-F5344CB8AC3E}">
        <p14:creationId xmlns:p14="http://schemas.microsoft.com/office/powerpoint/2010/main" val="244484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head, + Image/Graphic">
    <p:spTree>
      <p:nvGrpSpPr>
        <p:cNvPr id="1" name=""/>
        <p:cNvGrpSpPr/>
        <p:nvPr/>
      </p:nvGrpSpPr>
      <p:grpSpPr>
        <a:xfrm>
          <a:off x="0" y="0"/>
          <a:ext cx="0" cy="0"/>
          <a:chOff x="0" y="0"/>
          <a:chExt cx="0" cy="0"/>
        </a:xfrm>
      </p:grpSpPr>
      <p:sp>
        <p:nvSpPr>
          <p:cNvPr id="12" name="Text Placeholder 2"/>
          <p:cNvSpPr>
            <a:spLocks noGrp="1"/>
          </p:cNvSpPr>
          <p:nvPr>
            <p:ph type="body" sz="quarter" idx="11"/>
          </p:nvPr>
        </p:nvSpPr>
        <p:spPr>
          <a:xfrm>
            <a:off x="491437" y="1131043"/>
            <a:ext cx="10322056" cy="595132"/>
          </a:xfrm>
          <a:prstGeom prst="rect">
            <a:avLst/>
          </a:prstGeom>
        </p:spPr>
        <p:txBody>
          <a:bodyPr vert="horz"/>
          <a:lstStyle>
            <a:lvl1pPr marL="0" indent="0">
              <a:buNone/>
              <a:defRPr sz="2400" cap="all" baseline="0">
                <a:solidFill>
                  <a:srgbClr val="179CD6"/>
                </a:solidFill>
              </a:defRPr>
            </a:lvl1pPr>
            <a:lvl2pPr marL="609585" indent="0">
              <a:buNone/>
              <a:defRPr sz="2667">
                <a:solidFill>
                  <a:srgbClr val="FFFFFF"/>
                </a:solidFill>
              </a:defRPr>
            </a:lvl2pPr>
            <a:lvl3pPr marL="1219170" indent="0">
              <a:buNone/>
              <a:defRPr sz="2667">
                <a:solidFill>
                  <a:srgbClr val="FFFFFF"/>
                </a:solidFill>
              </a:defRPr>
            </a:lvl3pPr>
            <a:lvl4pPr marL="1828754" indent="0">
              <a:buNone/>
              <a:defRPr sz="2667">
                <a:solidFill>
                  <a:srgbClr val="FFFFFF"/>
                </a:solidFill>
              </a:defRPr>
            </a:lvl4pPr>
            <a:lvl5pPr marL="2438339" indent="0">
              <a:buNone/>
              <a:defRPr sz="2667">
                <a:solidFill>
                  <a:srgbClr val="FFFFFF"/>
                </a:solidFill>
              </a:defRPr>
            </a:lvl5pPr>
          </a:lstStyle>
          <a:p>
            <a:pPr lvl="0"/>
            <a:r>
              <a:rPr lang="en-US"/>
              <a:t>Click to edit Master text styles</a:t>
            </a:r>
          </a:p>
        </p:txBody>
      </p:sp>
      <p:sp>
        <p:nvSpPr>
          <p:cNvPr id="5" name="Content Placeholder 4"/>
          <p:cNvSpPr>
            <a:spLocks noGrp="1"/>
          </p:cNvSpPr>
          <p:nvPr>
            <p:ph sz="quarter" idx="14" hasCustomPrompt="1"/>
          </p:nvPr>
        </p:nvSpPr>
        <p:spPr>
          <a:xfrm>
            <a:off x="620185" y="1726175"/>
            <a:ext cx="10966449" cy="4524343"/>
          </a:xfrm>
          <a:prstGeom prst="rect">
            <a:avLst/>
          </a:prstGeom>
        </p:spPr>
        <p:txBody>
          <a:bodyPr vert="horz"/>
          <a:lstStyle>
            <a:lvl1pPr marL="0" indent="0">
              <a:buNone/>
              <a:defRPr>
                <a:solidFill>
                  <a:schemeClr val="bg1"/>
                </a:solidFill>
              </a:defRPr>
            </a:lvl1pPr>
          </a:lstStyle>
          <a:p>
            <a:pPr lvl="0"/>
            <a:r>
              <a:rPr lang="en-US" noProof="0"/>
              <a:t>Drag picture to placeholder or click icon to add</a:t>
            </a:r>
          </a:p>
        </p:txBody>
      </p:sp>
      <p:sp>
        <p:nvSpPr>
          <p:cNvPr id="8" name="Title 2">
            <a:extLst>
              <a:ext uri="{FF2B5EF4-FFF2-40B4-BE49-F238E27FC236}">
                <a16:creationId xmlns:a16="http://schemas.microsoft.com/office/drawing/2014/main" id="{AA39D75E-4BE1-4C56-B3DF-6AA4E2952F47}"/>
              </a:ext>
            </a:extLst>
          </p:cNvPr>
          <p:cNvSpPr>
            <a:spLocks noGrp="1"/>
          </p:cNvSpPr>
          <p:nvPr>
            <p:ph type="title"/>
          </p:nvPr>
        </p:nvSpPr>
        <p:spPr>
          <a:xfrm>
            <a:off x="478219" y="356735"/>
            <a:ext cx="10335275" cy="760867"/>
          </a:xfrm>
          <a:prstGeom prst="rect">
            <a:avLst/>
          </a:prstGeom>
        </p:spPr>
        <p:txBody>
          <a:bodyPr/>
          <a:lstStyle>
            <a:lvl1pPr algn="l">
              <a:defRPr sz="4267">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0C1BCDF1-738C-5D25-E32B-8C723A7BE4A3}"/>
              </a:ext>
            </a:extLst>
          </p:cNvPr>
          <p:cNvSpPr>
            <a:spLocks noGrp="1"/>
          </p:cNvSpPr>
          <p:nvPr>
            <p:ph type="ftr" sz="quarter" idx="15"/>
          </p:nvPr>
        </p:nvSpPr>
        <p:spPr/>
        <p:txBody>
          <a:bodyPr/>
          <a:lstStyle/>
          <a:p>
            <a:r>
              <a:rPr lang="en-US"/>
              <a:t>NEI NEA, 10 September 2024</a:t>
            </a:r>
          </a:p>
        </p:txBody>
      </p:sp>
    </p:spTree>
    <p:extLst>
      <p:ext uri="{BB962C8B-B14F-4D97-AF65-F5344CB8AC3E}">
        <p14:creationId xmlns:p14="http://schemas.microsoft.com/office/powerpoint/2010/main" val="446385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with 2 Lines Text, Image/Graphic">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491437" y="1667798"/>
            <a:ext cx="11093079" cy="1081877"/>
          </a:xfrm>
          <a:prstGeom prst="rect">
            <a:avLst/>
          </a:prstGeom>
        </p:spPr>
        <p:txBody>
          <a:bodyPr vert="horz"/>
          <a:lstStyle>
            <a:lvl1pPr marL="0" indent="0">
              <a:buNone/>
              <a:defRPr sz="2667" baseline="0">
                <a:solidFill>
                  <a:schemeClr val="bg1"/>
                </a:solidFill>
              </a:defRPr>
            </a:lvl1pPr>
            <a:lvl2pPr marL="609585" indent="0">
              <a:buNone/>
              <a:defRPr sz="2667">
                <a:solidFill>
                  <a:srgbClr val="FFFFFF"/>
                </a:solidFill>
              </a:defRPr>
            </a:lvl2pPr>
            <a:lvl3pPr marL="1219170" indent="0">
              <a:buNone/>
              <a:defRPr sz="2667">
                <a:solidFill>
                  <a:srgbClr val="FFFFFF"/>
                </a:solidFill>
              </a:defRPr>
            </a:lvl3pPr>
            <a:lvl4pPr marL="1828754" indent="0">
              <a:buNone/>
              <a:defRPr sz="2667">
                <a:solidFill>
                  <a:srgbClr val="FFFFFF"/>
                </a:solidFill>
              </a:defRPr>
            </a:lvl4pPr>
            <a:lvl5pPr marL="2438339" indent="0">
              <a:buNone/>
              <a:defRPr sz="2667">
                <a:solidFill>
                  <a:srgbClr val="FFFFFF"/>
                </a:solidFill>
              </a:defRPr>
            </a:lvl5pPr>
          </a:lstStyle>
          <a:p>
            <a:pPr lvl="0"/>
            <a:r>
              <a:rPr lang="en-US"/>
              <a:t>Click to edit text</a:t>
            </a:r>
          </a:p>
        </p:txBody>
      </p:sp>
      <p:sp>
        <p:nvSpPr>
          <p:cNvPr id="8" name="Content Placeholder 4"/>
          <p:cNvSpPr>
            <a:spLocks noGrp="1"/>
          </p:cNvSpPr>
          <p:nvPr>
            <p:ph sz="quarter" idx="14" hasCustomPrompt="1"/>
          </p:nvPr>
        </p:nvSpPr>
        <p:spPr>
          <a:xfrm>
            <a:off x="620185" y="2749675"/>
            <a:ext cx="10966449" cy="3500843"/>
          </a:xfrm>
          <a:prstGeom prst="rect">
            <a:avLst/>
          </a:prstGeom>
        </p:spPr>
        <p:txBody>
          <a:bodyPr vert="horz"/>
          <a:lstStyle>
            <a:lvl1pPr marL="0" indent="0">
              <a:buNone/>
              <a:defRPr>
                <a:solidFill>
                  <a:schemeClr val="bg1"/>
                </a:solidFill>
              </a:defRPr>
            </a:lvl1pPr>
          </a:lstStyle>
          <a:p>
            <a:pPr lvl="0"/>
            <a:r>
              <a:rPr lang="en-US" noProof="0"/>
              <a:t>Drag picture to placeholder or click icon to add</a:t>
            </a:r>
          </a:p>
        </p:txBody>
      </p:sp>
      <p:sp>
        <p:nvSpPr>
          <p:cNvPr id="7" name="Title 2">
            <a:extLst>
              <a:ext uri="{FF2B5EF4-FFF2-40B4-BE49-F238E27FC236}">
                <a16:creationId xmlns:a16="http://schemas.microsoft.com/office/drawing/2014/main" id="{F3007B30-802A-4BED-B59C-AD0C398403D3}"/>
              </a:ext>
            </a:extLst>
          </p:cNvPr>
          <p:cNvSpPr>
            <a:spLocks noGrp="1"/>
          </p:cNvSpPr>
          <p:nvPr>
            <p:ph type="title"/>
          </p:nvPr>
        </p:nvSpPr>
        <p:spPr>
          <a:xfrm>
            <a:off x="478219" y="356735"/>
            <a:ext cx="10335275" cy="760867"/>
          </a:xfrm>
          <a:prstGeom prst="rect">
            <a:avLst/>
          </a:prstGeom>
        </p:spPr>
        <p:txBody>
          <a:bodyPr/>
          <a:lstStyle>
            <a:lvl1pPr algn="l">
              <a:defRPr sz="4267"/>
            </a:lvl1pPr>
          </a:lstStyle>
          <a:p>
            <a:r>
              <a:rPr lang="en-US"/>
              <a:t>Click to edit Master title style</a:t>
            </a:r>
          </a:p>
        </p:txBody>
      </p:sp>
      <p:sp>
        <p:nvSpPr>
          <p:cNvPr id="2" name="Footer Placeholder 1">
            <a:extLst>
              <a:ext uri="{FF2B5EF4-FFF2-40B4-BE49-F238E27FC236}">
                <a16:creationId xmlns:a16="http://schemas.microsoft.com/office/drawing/2014/main" id="{B50E0F75-B96E-3238-C4DE-F6FD9869DBD8}"/>
              </a:ext>
            </a:extLst>
          </p:cNvPr>
          <p:cNvSpPr>
            <a:spLocks noGrp="1"/>
          </p:cNvSpPr>
          <p:nvPr>
            <p:ph type="ftr" sz="quarter" idx="15"/>
          </p:nvPr>
        </p:nvSpPr>
        <p:spPr/>
        <p:txBody>
          <a:bodyPr/>
          <a:lstStyle/>
          <a:p>
            <a:r>
              <a:rPr lang="en-US"/>
              <a:t>NEI NEA, 10 September 2024</a:t>
            </a:r>
          </a:p>
        </p:txBody>
      </p:sp>
    </p:spTree>
    <p:extLst>
      <p:ext uri="{BB962C8B-B14F-4D97-AF65-F5344CB8AC3E}">
        <p14:creationId xmlns:p14="http://schemas.microsoft.com/office/powerpoint/2010/main" val="2250597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Text Pag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486557" y="1665821"/>
            <a:ext cx="5421073" cy="605495"/>
          </a:xfrm>
          <a:prstGeom prst="rect">
            <a:avLst/>
          </a:prstGeom>
        </p:spPr>
        <p:txBody>
          <a:bodyPr vert="horz"/>
          <a:lstStyle>
            <a:lvl1pPr marL="0" indent="0">
              <a:spcBef>
                <a:spcPts val="0"/>
              </a:spcBef>
              <a:spcAft>
                <a:spcPts val="800"/>
              </a:spcAft>
              <a:buNone/>
              <a:defRPr sz="32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10"/>
          <p:cNvSpPr>
            <a:spLocks noGrp="1"/>
          </p:cNvSpPr>
          <p:nvPr>
            <p:ph type="body" sz="quarter" idx="13" hasCustomPrompt="1"/>
          </p:nvPr>
        </p:nvSpPr>
        <p:spPr>
          <a:xfrm>
            <a:off x="500945" y="2271314"/>
            <a:ext cx="5406672" cy="3979205"/>
          </a:xfrm>
          <a:prstGeom prst="rect">
            <a:avLst/>
          </a:prstGeom>
        </p:spPr>
        <p:txBody>
          <a:bodyPr vert="horz"/>
          <a:lstStyle>
            <a:lvl1pPr marL="0" indent="0">
              <a:lnSpc>
                <a:spcPct val="100000"/>
              </a:lnSpc>
              <a:spcBef>
                <a:spcPts val="640"/>
              </a:spcBef>
              <a:spcAft>
                <a:spcPts val="0"/>
              </a:spcAft>
              <a:buFont typeface="Arial" panose="020B0604020202020204" pitchFamily="34" charset="0"/>
              <a:buNone/>
              <a:defRPr sz="2667">
                <a:solidFill>
                  <a:schemeClr val="bg1"/>
                </a:solidFill>
              </a:defRPr>
            </a:lvl1pPr>
            <a:lvl2pPr marL="609585" indent="0">
              <a:buNone/>
              <a:defRPr sz="2667">
                <a:solidFill>
                  <a:schemeClr val="bg1"/>
                </a:solidFill>
              </a:defRPr>
            </a:lvl2pPr>
            <a:lvl3pPr marL="1219170" indent="0">
              <a:buNone/>
              <a:defRPr sz="2667">
                <a:solidFill>
                  <a:schemeClr val="bg1"/>
                </a:solidFill>
              </a:defRPr>
            </a:lvl3pPr>
            <a:lvl4pPr marL="1828754" indent="0">
              <a:buNone/>
              <a:defRPr sz="2667">
                <a:solidFill>
                  <a:schemeClr val="bg1"/>
                </a:solidFill>
              </a:defRPr>
            </a:lvl4pPr>
            <a:lvl5pPr marL="2438339" indent="0">
              <a:buNone/>
              <a:defRPr sz="2667">
                <a:solidFill>
                  <a:schemeClr val="bg1"/>
                </a:solidFill>
              </a:defRPr>
            </a:lvl5pPr>
          </a:lstStyle>
          <a:p>
            <a:pPr lvl="0"/>
            <a:r>
              <a:rPr lang="en-US"/>
              <a:t>Click to edit text</a:t>
            </a:r>
          </a:p>
        </p:txBody>
      </p:sp>
      <p:sp>
        <p:nvSpPr>
          <p:cNvPr id="17" name="Text Placeholder 5"/>
          <p:cNvSpPr>
            <a:spLocks noGrp="1"/>
          </p:cNvSpPr>
          <p:nvPr>
            <p:ph type="body" sz="quarter" idx="16" hasCustomPrompt="1"/>
          </p:nvPr>
        </p:nvSpPr>
        <p:spPr>
          <a:xfrm>
            <a:off x="6100234" y="1671562"/>
            <a:ext cx="5480220" cy="605495"/>
          </a:xfrm>
          <a:prstGeom prst="rect">
            <a:avLst/>
          </a:prstGeom>
        </p:spPr>
        <p:txBody>
          <a:bodyPr vert="horz"/>
          <a:lstStyle>
            <a:lvl1pPr marL="0" indent="0">
              <a:spcBef>
                <a:spcPts val="0"/>
              </a:spcBef>
              <a:spcAft>
                <a:spcPts val="800"/>
              </a:spcAft>
              <a:buNone/>
              <a:defRPr sz="32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8" name="Text Placeholder 10"/>
          <p:cNvSpPr>
            <a:spLocks noGrp="1"/>
          </p:cNvSpPr>
          <p:nvPr>
            <p:ph type="body" sz="quarter" idx="17" hasCustomPrompt="1"/>
          </p:nvPr>
        </p:nvSpPr>
        <p:spPr>
          <a:xfrm>
            <a:off x="6114623" y="2277055"/>
            <a:ext cx="5465661" cy="3979205"/>
          </a:xfrm>
          <a:prstGeom prst="rect">
            <a:avLst/>
          </a:prstGeom>
        </p:spPr>
        <p:txBody>
          <a:bodyPr vert="horz"/>
          <a:lstStyle>
            <a:lvl1pPr marL="0" indent="0">
              <a:lnSpc>
                <a:spcPct val="100000"/>
              </a:lnSpc>
              <a:spcBef>
                <a:spcPts val="640"/>
              </a:spcBef>
              <a:spcAft>
                <a:spcPts val="0"/>
              </a:spcAft>
              <a:buNone/>
              <a:defRPr sz="2667">
                <a:solidFill>
                  <a:schemeClr val="bg1"/>
                </a:solidFill>
              </a:defRPr>
            </a:lvl1pPr>
            <a:lvl2pPr marL="609585" indent="0">
              <a:buNone/>
              <a:defRPr sz="2667">
                <a:solidFill>
                  <a:schemeClr val="bg1"/>
                </a:solidFill>
              </a:defRPr>
            </a:lvl2pPr>
            <a:lvl3pPr marL="1219170" indent="0">
              <a:buNone/>
              <a:defRPr sz="2667">
                <a:solidFill>
                  <a:schemeClr val="bg1"/>
                </a:solidFill>
              </a:defRPr>
            </a:lvl3pPr>
            <a:lvl4pPr marL="1828754" indent="0">
              <a:buNone/>
              <a:defRPr sz="2667">
                <a:solidFill>
                  <a:schemeClr val="bg1"/>
                </a:solidFill>
              </a:defRPr>
            </a:lvl4pPr>
            <a:lvl5pPr marL="2438339" indent="0">
              <a:buNone/>
              <a:defRPr sz="2667">
                <a:solidFill>
                  <a:schemeClr val="bg1"/>
                </a:solidFill>
              </a:defRPr>
            </a:lvl5pPr>
          </a:lstStyle>
          <a:p>
            <a:pPr lvl="0"/>
            <a:r>
              <a:rPr lang="en-US"/>
              <a:t>Click to edit text</a:t>
            </a:r>
          </a:p>
        </p:txBody>
      </p:sp>
      <p:sp>
        <p:nvSpPr>
          <p:cNvPr id="9" name="Title 2">
            <a:extLst>
              <a:ext uri="{FF2B5EF4-FFF2-40B4-BE49-F238E27FC236}">
                <a16:creationId xmlns:a16="http://schemas.microsoft.com/office/drawing/2014/main" id="{94A9C239-0130-4B81-A8A9-929E8C322966}"/>
              </a:ext>
            </a:extLst>
          </p:cNvPr>
          <p:cNvSpPr>
            <a:spLocks noGrp="1"/>
          </p:cNvSpPr>
          <p:nvPr>
            <p:ph type="title"/>
          </p:nvPr>
        </p:nvSpPr>
        <p:spPr>
          <a:xfrm>
            <a:off x="478219" y="356735"/>
            <a:ext cx="10335275" cy="760867"/>
          </a:xfrm>
          <a:prstGeom prst="rect">
            <a:avLst/>
          </a:prstGeom>
        </p:spPr>
        <p:txBody>
          <a:bodyPr/>
          <a:lstStyle>
            <a:lvl1pPr algn="l">
              <a:defRPr sz="4267"/>
            </a:lvl1pPr>
          </a:lstStyle>
          <a:p>
            <a:r>
              <a:rPr lang="en-US"/>
              <a:t>Click to edit Master title style</a:t>
            </a:r>
          </a:p>
        </p:txBody>
      </p:sp>
      <p:sp>
        <p:nvSpPr>
          <p:cNvPr id="2" name="Footer Placeholder 1">
            <a:extLst>
              <a:ext uri="{FF2B5EF4-FFF2-40B4-BE49-F238E27FC236}">
                <a16:creationId xmlns:a16="http://schemas.microsoft.com/office/drawing/2014/main" id="{C89812E3-0322-B6E3-2041-C3E8EA7FA645}"/>
              </a:ext>
            </a:extLst>
          </p:cNvPr>
          <p:cNvSpPr>
            <a:spLocks noGrp="1"/>
          </p:cNvSpPr>
          <p:nvPr>
            <p:ph type="ftr" sz="quarter" idx="18"/>
          </p:nvPr>
        </p:nvSpPr>
        <p:spPr/>
        <p:txBody>
          <a:bodyPr/>
          <a:lstStyle/>
          <a:p>
            <a:r>
              <a:rPr lang="en-US"/>
              <a:t>NEI NEA, 10 September 2024</a:t>
            </a:r>
          </a:p>
        </p:txBody>
      </p:sp>
    </p:spTree>
    <p:extLst>
      <p:ext uri="{BB962C8B-B14F-4D97-AF65-F5344CB8AC3E}">
        <p14:creationId xmlns:p14="http://schemas.microsoft.com/office/powerpoint/2010/main" val="1030111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Page">
    <p:spTree>
      <p:nvGrpSpPr>
        <p:cNvPr id="1" name=""/>
        <p:cNvGrpSpPr/>
        <p:nvPr/>
      </p:nvGrpSpPr>
      <p:grpSpPr>
        <a:xfrm>
          <a:off x="0" y="0"/>
          <a:ext cx="0" cy="0"/>
          <a:chOff x="0" y="0"/>
          <a:chExt cx="0" cy="0"/>
        </a:xfrm>
      </p:grpSpPr>
      <p:sp>
        <p:nvSpPr>
          <p:cNvPr id="20" name="Text Placeholder 5"/>
          <p:cNvSpPr>
            <a:spLocks noGrp="1"/>
          </p:cNvSpPr>
          <p:nvPr>
            <p:ph type="body" sz="quarter" idx="11" hasCustomPrompt="1"/>
          </p:nvPr>
        </p:nvSpPr>
        <p:spPr>
          <a:xfrm>
            <a:off x="486557" y="1665821"/>
            <a:ext cx="5421073" cy="605495"/>
          </a:xfrm>
          <a:prstGeom prst="rect">
            <a:avLst/>
          </a:prstGeom>
        </p:spPr>
        <p:txBody>
          <a:bodyPr vert="horz"/>
          <a:lstStyle>
            <a:lvl1pPr marL="0" indent="0">
              <a:spcBef>
                <a:spcPts val="0"/>
              </a:spcBef>
              <a:spcAft>
                <a:spcPts val="800"/>
              </a:spcAft>
              <a:buNone/>
              <a:defRPr sz="32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21" name="Text Placeholder 10"/>
          <p:cNvSpPr>
            <a:spLocks noGrp="1"/>
          </p:cNvSpPr>
          <p:nvPr>
            <p:ph type="body" sz="quarter" idx="13" hasCustomPrompt="1"/>
          </p:nvPr>
        </p:nvSpPr>
        <p:spPr>
          <a:xfrm>
            <a:off x="500945" y="2271314"/>
            <a:ext cx="5406672" cy="3979205"/>
          </a:xfrm>
          <a:prstGeom prst="rect">
            <a:avLst/>
          </a:prstGeom>
        </p:spPr>
        <p:txBody>
          <a:bodyPr vert="horz"/>
          <a:lstStyle>
            <a:lvl1pPr marL="311143" indent="-311143">
              <a:lnSpc>
                <a:spcPct val="100000"/>
              </a:lnSpc>
              <a:spcBef>
                <a:spcPts val="640"/>
              </a:spcBef>
              <a:spcAft>
                <a:spcPts val="0"/>
              </a:spcAft>
              <a:buClr>
                <a:schemeClr val="bg2"/>
              </a:buClr>
              <a:buFont typeface="Wingdings" charset="2"/>
              <a:buChar char="§"/>
              <a:defRPr sz="2667">
                <a:solidFill>
                  <a:schemeClr val="bg1"/>
                </a:solidFill>
              </a:defRPr>
            </a:lvl1pPr>
            <a:lvl2pPr marL="1066773" indent="-457189">
              <a:lnSpc>
                <a:spcPct val="100000"/>
              </a:lnSpc>
              <a:spcBef>
                <a:spcPts val="640"/>
              </a:spcBef>
              <a:buClr>
                <a:schemeClr val="bg2"/>
              </a:buClr>
              <a:buFont typeface="Arial" panose="020B0604020202020204" pitchFamily="34" charset="0"/>
              <a:buChar char="•"/>
              <a:defRPr sz="2667">
                <a:solidFill>
                  <a:schemeClr val="bg1"/>
                </a:solidFill>
              </a:defRPr>
            </a:lvl2pPr>
            <a:lvl3pPr marL="1219170" indent="0">
              <a:buNone/>
              <a:defRPr sz="2667">
                <a:solidFill>
                  <a:schemeClr val="bg1"/>
                </a:solidFill>
              </a:defRPr>
            </a:lvl3pPr>
            <a:lvl4pPr marL="1828754" indent="0">
              <a:buNone/>
              <a:defRPr sz="2667">
                <a:solidFill>
                  <a:schemeClr val="bg1"/>
                </a:solidFill>
              </a:defRPr>
            </a:lvl4pPr>
            <a:lvl5pPr marL="2438339" indent="0">
              <a:buNone/>
              <a:defRPr sz="2667">
                <a:solidFill>
                  <a:schemeClr val="bg1"/>
                </a:solidFill>
              </a:defRPr>
            </a:lvl5pPr>
          </a:lstStyle>
          <a:p>
            <a:pPr lvl="0"/>
            <a:r>
              <a:rPr lang="en-US"/>
              <a:t>Click to edit Master text styles</a:t>
            </a:r>
          </a:p>
          <a:p>
            <a:pPr lvl="1"/>
            <a:r>
              <a:rPr lang="en-US"/>
              <a:t>edit</a:t>
            </a:r>
          </a:p>
        </p:txBody>
      </p:sp>
      <p:sp>
        <p:nvSpPr>
          <p:cNvPr id="22" name="Text Placeholder 5"/>
          <p:cNvSpPr>
            <a:spLocks noGrp="1"/>
          </p:cNvSpPr>
          <p:nvPr>
            <p:ph type="body" sz="quarter" idx="16" hasCustomPrompt="1"/>
          </p:nvPr>
        </p:nvSpPr>
        <p:spPr>
          <a:xfrm>
            <a:off x="6100234" y="1671562"/>
            <a:ext cx="5480220" cy="605495"/>
          </a:xfrm>
          <a:prstGeom prst="rect">
            <a:avLst/>
          </a:prstGeom>
        </p:spPr>
        <p:txBody>
          <a:bodyPr vert="horz"/>
          <a:lstStyle>
            <a:lvl1pPr marL="0" indent="0">
              <a:spcBef>
                <a:spcPts val="0"/>
              </a:spcBef>
              <a:spcAft>
                <a:spcPts val="800"/>
              </a:spcAft>
              <a:buNone/>
              <a:defRPr sz="32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23" name="Text Placeholder 10"/>
          <p:cNvSpPr>
            <a:spLocks noGrp="1"/>
          </p:cNvSpPr>
          <p:nvPr>
            <p:ph type="body" sz="quarter" idx="17" hasCustomPrompt="1"/>
          </p:nvPr>
        </p:nvSpPr>
        <p:spPr>
          <a:xfrm>
            <a:off x="6114623" y="2277055"/>
            <a:ext cx="5465661" cy="3979205"/>
          </a:xfrm>
          <a:prstGeom prst="rect">
            <a:avLst/>
          </a:prstGeom>
        </p:spPr>
        <p:txBody>
          <a:bodyPr vert="horz"/>
          <a:lstStyle>
            <a:lvl1pPr marL="311143" indent="-311143">
              <a:lnSpc>
                <a:spcPct val="100000"/>
              </a:lnSpc>
              <a:spcBef>
                <a:spcPts val="640"/>
              </a:spcBef>
              <a:spcAft>
                <a:spcPts val="0"/>
              </a:spcAft>
              <a:buClr>
                <a:schemeClr val="bg2"/>
              </a:buClr>
              <a:buFont typeface="Wingdings" charset="2"/>
              <a:buChar char="§"/>
              <a:defRPr sz="2667">
                <a:solidFill>
                  <a:schemeClr val="bg1"/>
                </a:solidFill>
              </a:defRPr>
            </a:lvl1pPr>
            <a:lvl2pPr marL="1066773" indent="-457189">
              <a:lnSpc>
                <a:spcPct val="100000"/>
              </a:lnSpc>
              <a:spcBef>
                <a:spcPts val="640"/>
              </a:spcBef>
              <a:buFont typeface="Arial" panose="020B0604020202020204" pitchFamily="34" charset="0"/>
              <a:buChar char="•"/>
              <a:defRPr sz="2667">
                <a:solidFill>
                  <a:schemeClr val="bg1"/>
                </a:solidFill>
              </a:defRPr>
            </a:lvl2pPr>
            <a:lvl3pPr marL="1219170" indent="0">
              <a:buNone/>
              <a:defRPr sz="2667">
                <a:solidFill>
                  <a:schemeClr val="bg1"/>
                </a:solidFill>
              </a:defRPr>
            </a:lvl3pPr>
            <a:lvl4pPr marL="1828754" indent="0">
              <a:buNone/>
              <a:defRPr sz="2667">
                <a:solidFill>
                  <a:schemeClr val="bg1"/>
                </a:solidFill>
              </a:defRPr>
            </a:lvl4pPr>
            <a:lvl5pPr marL="2438339" indent="0">
              <a:buNone/>
              <a:defRPr sz="2667">
                <a:solidFill>
                  <a:schemeClr val="bg1"/>
                </a:solidFill>
              </a:defRPr>
            </a:lvl5pPr>
          </a:lstStyle>
          <a:p>
            <a:pPr lvl="0"/>
            <a:r>
              <a:rPr lang="en-US"/>
              <a:t>Click to edit Master text styles</a:t>
            </a:r>
          </a:p>
          <a:p>
            <a:pPr lvl="1"/>
            <a:r>
              <a:rPr lang="en-US"/>
              <a:t>edit</a:t>
            </a:r>
          </a:p>
        </p:txBody>
      </p:sp>
      <p:sp>
        <p:nvSpPr>
          <p:cNvPr id="9" name="Title 2">
            <a:extLst>
              <a:ext uri="{FF2B5EF4-FFF2-40B4-BE49-F238E27FC236}">
                <a16:creationId xmlns:a16="http://schemas.microsoft.com/office/drawing/2014/main" id="{00911BFE-292A-4529-8137-551F90BF7A9A}"/>
              </a:ext>
            </a:extLst>
          </p:cNvPr>
          <p:cNvSpPr>
            <a:spLocks noGrp="1"/>
          </p:cNvSpPr>
          <p:nvPr>
            <p:ph type="title"/>
          </p:nvPr>
        </p:nvSpPr>
        <p:spPr>
          <a:xfrm>
            <a:off x="478219" y="356735"/>
            <a:ext cx="10335275" cy="760867"/>
          </a:xfrm>
          <a:prstGeom prst="rect">
            <a:avLst/>
          </a:prstGeom>
        </p:spPr>
        <p:txBody>
          <a:bodyPr/>
          <a:lstStyle>
            <a:lvl1pPr algn="l">
              <a:defRPr sz="4267"/>
            </a:lvl1pPr>
          </a:lstStyle>
          <a:p>
            <a:r>
              <a:rPr lang="en-US"/>
              <a:t>Click to edit Master title style</a:t>
            </a:r>
          </a:p>
        </p:txBody>
      </p:sp>
      <p:sp>
        <p:nvSpPr>
          <p:cNvPr id="2" name="Footer Placeholder 1">
            <a:extLst>
              <a:ext uri="{FF2B5EF4-FFF2-40B4-BE49-F238E27FC236}">
                <a16:creationId xmlns:a16="http://schemas.microsoft.com/office/drawing/2014/main" id="{3AE0FDF9-704E-388F-7713-30B22FAF1EEE}"/>
              </a:ext>
            </a:extLst>
          </p:cNvPr>
          <p:cNvSpPr>
            <a:spLocks noGrp="1"/>
          </p:cNvSpPr>
          <p:nvPr>
            <p:ph type="ftr" sz="quarter" idx="18"/>
          </p:nvPr>
        </p:nvSpPr>
        <p:spPr/>
        <p:txBody>
          <a:bodyPr/>
          <a:lstStyle/>
          <a:p>
            <a:r>
              <a:rPr lang="en-US"/>
              <a:t>NEI NEA, 10 September 2024</a:t>
            </a:r>
          </a:p>
        </p:txBody>
      </p:sp>
    </p:spTree>
    <p:extLst>
      <p:ext uri="{BB962C8B-B14F-4D97-AF65-F5344CB8AC3E}">
        <p14:creationId xmlns:p14="http://schemas.microsoft.com/office/powerpoint/2010/main" val="17437598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lumn Bullet Text Page">
    <p:spTree>
      <p:nvGrpSpPr>
        <p:cNvPr id="1" name=""/>
        <p:cNvGrpSpPr/>
        <p:nvPr/>
      </p:nvGrpSpPr>
      <p:grpSpPr>
        <a:xfrm>
          <a:off x="0" y="0"/>
          <a:ext cx="0" cy="0"/>
          <a:chOff x="0" y="0"/>
          <a:chExt cx="0" cy="0"/>
        </a:xfrm>
      </p:grpSpPr>
      <p:sp>
        <p:nvSpPr>
          <p:cNvPr id="21" name="Text Placeholder 10"/>
          <p:cNvSpPr>
            <a:spLocks noGrp="1"/>
          </p:cNvSpPr>
          <p:nvPr>
            <p:ph type="body" sz="quarter" idx="13" hasCustomPrompt="1"/>
          </p:nvPr>
        </p:nvSpPr>
        <p:spPr>
          <a:xfrm>
            <a:off x="500945" y="1659467"/>
            <a:ext cx="5406672" cy="4591052"/>
          </a:xfrm>
          <a:prstGeom prst="rect">
            <a:avLst/>
          </a:prstGeom>
        </p:spPr>
        <p:txBody>
          <a:bodyPr vert="horz"/>
          <a:lstStyle>
            <a:lvl1pPr marL="311143" indent="-311143">
              <a:lnSpc>
                <a:spcPct val="100000"/>
              </a:lnSpc>
              <a:spcBef>
                <a:spcPts val="640"/>
              </a:spcBef>
              <a:spcAft>
                <a:spcPts val="0"/>
              </a:spcAft>
              <a:buClr>
                <a:schemeClr val="bg2"/>
              </a:buClr>
              <a:buFont typeface="Wingdings" charset="2"/>
              <a:buChar char="§"/>
              <a:defRPr sz="2667">
                <a:solidFill>
                  <a:schemeClr val="bg1"/>
                </a:solidFill>
              </a:defRPr>
            </a:lvl1pPr>
            <a:lvl2pPr marL="1066773" indent="-457189">
              <a:lnSpc>
                <a:spcPct val="100000"/>
              </a:lnSpc>
              <a:spcBef>
                <a:spcPts val="640"/>
              </a:spcBef>
              <a:buFont typeface="Arial" panose="020B0604020202020204" pitchFamily="34" charset="0"/>
              <a:buChar char="•"/>
              <a:defRPr sz="2667">
                <a:solidFill>
                  <a:schemeClr val="bg1"/>
                </a:solidFill>
              </a:defRPr>
            </a:lvl2pPr>
            <a:lvl3pPr marL="1219170" indent="0">
              <a:buNone/>
              <a:defRPr sz="2667">
                <a:solidFill>
                  <a:schemeClr val="bg1"/>
                </a:solidFill>
              </a:defRPr>
            </a:lvl3pPr>
            <a:lvl4pPr marL="1828754" indent="0">
              <a:buNone/>
              <a:defRPr sz="2667">
                <a:solidFill>
                  <a:schemeClr val="bg1"/>
                </a:solidFill>
              </a:defRPr>
            </a:lvl4pPr>
            <a:lvl5pPr marL="2438339" indent="0">
              <a:buNone/>
              <a:defRPr sz="2667">
                <a:solidFill>
                  <a:schemeClr val="bg1"/>
                </a:solidFill>
              </a:defRPr>
            </a:lvl5pPr>
          </a:lstStyle>
          <a:p>
            <a:pPr lvl="0"/>
            <a:r>
              <a:rPr lang="en-US"/>
              <a:t>Click to edit Master text styles</a:t>
            </a:r>
          </a:p>
          <a:p>
            <a:pPr lvl="1"/>
            <a:r>
              <a:rPr lang="en-US"/>
              <a:t>Click to edit</a:t>
            </a:r>
          </a:p>
        </p:txBody>
      </p:sp>
      <p:sp>
        <p:nvSpPr>
          <p:cNvPr id="23" name="Text Placeholder 10"/>
          <p:cNvSpPr>
            <a:spLocks noGrp="1"/>
          </p:cNvSpPr>
          <p:nvPr>
            <p:ph type="body" sz="quarter" idx="17" hasCustomPrompt="1"/>
          </p:nvPr>
        </p:nvSpPr>
        <p:spPr>
          <a:xfrm>
            <a:off x="6114623" y="1665209"/>
            <a:ext cx="5465661" cy="4591052"/>
          </a:xfrm>
          <a:prstGeom prst="rect">
            <a:avLst/>
          </a:prstGeom>
        </p:spPr>
        <p:txBody>
          <a:bodyPr vert="horz"/>
          <a:lstStyle>
            <a:lvl1pPr marL="311143" indent="-311143">
              <a:lnSpc>
                <a:spcPct val="100000"/>
              </a:lnSpc>
              <a:spcBef>
                <a:spcPts val="640"/>
              </a:spcBef>
              <a:spcAft>
                <a:spcPts val="0"/>
              </a:spcAft>
              <a:buClr>
                <a:schemeClr val="bg2"/>
              </a:buClr>
              <a:buFont typeface="Wingdings" charset="2"/>
              <a:buChar char="§"/>
              <a:defRPr sz="2667">
                <a:solidFill>
                  <a:schemeClr val="bg1"/>
                </a:solidFill>
              </a:defRPr>
            </a:lvl1pPr>
            <a:lvl2pPr marL="1066773" indent="-457189">
              <a:lnSpc>
                <a:spcPct val="100000"/>
              </a:lnSpc>
              <a:spcBef>
                <a:spcPts val="640"/>
              </a:spcBef>
              <a:buFont typeface="Arial" panose="020B0604020202020204" pitchFamily="34" charset="0"/>
              <a:buChar char="•"/>
              <a:defRPr sz="2667">
                <a:solidFill>
                  <a:schemeClr val="bg1"/>
                </a:solidFill>
              </a:defRPr>
            </a:lvl2pPr>
            <a:lvl3pPr marL="1219170" indent="0">
              <a:buNone/>
              <a:defRPr sz="2667">
                <a:solidFill>
                  <a:schemeClr val="bg1"/>
                </a:solidFill>
              </a:defRPr>
            </a:lvl3pPr>
            <a:lvl4pPr marL="1828754" indent="0">
              <a:buNone/>
              <a:defRPr sz="2667">
                <a:solidFill>
                  <a:schemeClr val="bg1"/>
                </a:solidFill>
              </a:defRPr>
            </a:lvl4pPr>
            <a:lvl5pPr marL="2438339" indent="0">
              <a:buNone/>
              <a:defRPr sz="2667">
                <a:solidFill>
                  <a:schemeClr val="bg1"/>
                </a:solidFill>
              </a:defRPr>
            </a:lvl5pPr>
          </a:lstStyle>
          <a:p>
            <a:pPr lvl="0"/>
            <a:r>
              <a:rPr lang="en-US"/>
              <a:t>Click to edit Master text styles</a:t>
            </a:r>
          </a:p>
          <a:p>
            <a:pPr lvl="1"/>
            <a:r>
              <a:rPr lang="en-US"/>
              <a:t>Click to edit</a:t>
            </a:r>
          </a:p>
        </p:txBody>
      </p:sp>
      <p:sp>
        <p:nvSpPr>
          <p:cNvPr id="8" name="Title 2">
            <a:extLst>
              <a:ext uri="{FF2B5EF4-FFF2-40B4-BE49-F238E27FC236}">
                <a16:creationId xmlns:a16="http://schemas.microsoft.com/office/drawing/2014/main" id="{21B2B0B5-BCD0-4BBD-B628-E141D8E8FF2E}"/>
              </a:ext>
            </a:extLst>
          </p:cNvPr>
          <p:cNvSpPr>
            <a:spLocks noGrp="1"/>
          </p:cNvSpPr>
          <p:nvPr>
            <p:ph type="title"/>
          </p:nvPr>
        </p:nvSpPr>
        <p:spPr>
          <a:xfrm>
            <a:off x="478219" y="356735"/>
            <a:ext cx="10335275" cy="760867"/>
          </a:xfrm>
          <a:prstGeom prst="rect">
            <a:avLst/>
          </a:prstGeom>
        </p:spPr>
        <p:txBody>
          <a:bodyPr/>
          <a:lstStyle>
            <a:lvl1pPr algn="l">
              <a:defRPr sz="4267"/>
            </a:lvl1pPr>
          </a:lstStyle>
          <a:p>
            <a:r>
              <a:rPr lang="en-US"/>
              <a:t>Click to edit Master title style</a:t>
            </a:r>
          </a:p>
        </p:txBody>
      </p:sp>
      <p:sp>
        <p:nvSpPr>
          <p:cNvPr id="2" name="Footer Placeholder 1">
            <a:extLst>
              <a:ext uri="{FF2B5EF4-FFF2-40B4-BE49-F238E27FC236}">
                <a16:creationId xmlns:a16="http://schemas.microsoft.com/office/drawing/2014/main" id="{770CCEB6-76C9-4160-B022-AB6881DAB403}"/>
              </a:ext>
            </a:extLst>
          </p:cNvPr>
          <p:cNvSpPr>
            <a:spLocks noGrp="1"/>
          </p:cNvSpPr>
          <p:nvPr>
            <p:ph type="ftr" sz="quarter" idx="18"/>
          </p:nvPr>
        </p:nvSpPr>
        <p:spPr/>
        <p:txBody>
          <a:bodyPr/>
          <a:lstStyle/>
          <a:p>
            <a:r>
              <a:rPr lang="en-US"/>
              <a:t>NEI NEA, 10 September 2024</a:t>
            </a:r>
          </a:p>
        </p:txBody>
      </p:sp>
    </p:spTree>
    <p:extLst>
      <p:ext uri="{BB962C8B-B14F-4D97-AF65-F5344CB8AC3E}">
        <p14:creationId xmlns:p14="http://schemas.microsoft.com/office/powerpoint/2010/main" val="116765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Page, Landscap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486558" y="1665821"/>
            <a:ext cx="11106425" cy="605495"/>
          </a:xfrm>
          <a:prstGeom prst="rect">
            <a:avLst/>
          </a:prstGeom>
        </p:spPr>
        <p:txBody>
          <a:bodyPr vert="horz"/>
          <a:lstStyle>
            <a:lvl1pPr marL="0" indent="0">
              <a:spcBef>
                <a:spcPts val="0"/>
              </a:spcBef>
              <a:spcAft>
                <a:spcPts val="800"/>
              </a:spcAft>
              <a:buNone/>
              <a:defRPr sz="32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10"/>
          <p:cNvSpPr>
            <a:spLocks noGrp="1"/>
          </p:cNvSpPr>
          <p:nvPr>
            <p:ph type="body" sz="quarter" idx="13" hasCustomPrompt="1"/>
          </p:nvPr>
        </p:nvSpPr>
        <p:spPr>
          <a:xfrm>
            <a:off x="480419" y="2281577"/>
            <a:ext cx="11112565" cy="2093577"/>
          </a:xfrm>
          <a:prstGeom prst="rect">
            <a:avLst/>
          </a:prstGeom>
        </p:spPr>
        <p:txBody>
          <a:bodyPr vert="horz"/>
          <a:lstStyle>
            <a:lvl1pPr marL="306910" indent="-306910">
              <a:lnSpc>
                <a:spcPct val="100000"/>
              </a:lnSpc>
              <a:spcBef>
                <a:spcPts val="640"/>
              </a:spcBef>
              <a:spcAft>
                <a:spcPts val="0"/>
              </a:spcAft>
              <a:buClr>
                <a:schemeClr val="bg2"/>
              </a:buClr>
              <a:buFont typeface="Wingdings" charset="2"/>
              <a:buChar char="§"/>
              <a:defRPr sz="2667">
                <a:solidFill>
                  <a:schemeClr val="bg1"/>
                </a:solidFill>
              </a:defRPr>
            </a:lvl1pPr>
            <a:lvl2pPr marL="1066773" indent="-457189">
              <a:lnSpc>
                <a:spcPct val="100000"/>
              </a:lnSpc>
              <a:spcBef>
                <a:spcPts val="640"/>
              </a:spcBef>
              <a:spcAft>
                <a:spcPts val="0"/>
              </a:spcAft>
              <a:buFont typeface="Arial" panose="020B0604020202020204" pitchFamily="34" charset="0"/>
              <a:buChar char="•"/>
              <a:defRPr sz="2667">
                <a:solidFill>
                  <a:schemeClr val="bg1"/>
                </a:solidFill>
              </a:defRPr>
            </a:lvl2pPr>
            <a:lvl3pPr marL="1219170" indent="0">
              <a:buNone/>
              <a:defRPr sz="2667">
                <a:solidFill>
                  <a:schemeClr val="bg1"/>
                </a:solidFill>
              </a:defRPr>
            </a:lvl3pPr>
            <a:lvl4pPr marL="1828754" indent="0">
              <a:buNone/>
              <a:defRPr sz="2667">
                <a:solidFill>
                  <a:schemeClr val="bg1"/>
                </a:solidFill>
              </a:defRPr>
            </a:lvl4pPr>
            <a:lvl5pPr marL="2438339" indent="0">
              <a:buNone/>
              <a:defRPr sz="2667">
                <a:solidFill>
                  <a:schemeClr val="bg1"/>
                </a:solidFill>
              </a:defRPr>
            </a:lvl5pPr>
          </a:lstStyle>
          <a:p>
            <a:pPr lvl="0"/>
            <a:r>
              <a:rPr lang="en-US"/>
              <a:t>Click to edit text</a:t>
            </a:r>
          </a:p>
          <a:p>
            <a:pPr lvl="1"/>
            <a:r>
              <a:rPr lang="en-US"/>
              <a:t>edit</a:t>
            </a:r>
          </a:p>
        </p:txBody>
      </p:sp>
      <p:sp>
        <p:nvSpPr>
          <p:cNvPr id="16" name="Text Placeholder 10"/>
          <p:cNvSpPr>
            <a:spLocks noGrp="1"/>
          </p:cNvSpPr>
          <p:nvPr>
            <p:ph type="body" sz="quarter" idx="14" hasCustomPrompt="1"/>
          </p:nvPr>
        </p:nvSpPr>
        <p:spPr>
          <a:xfrm>
            <a:off x="486557" y="5001175"/>
            <a:ext cx="11106427" cy="1245109"/>
          </a:xfrm>
          <a:prstGeom prst="rect">
            <a:avLst/>
          </a:prstGeom>
        </p:spPr>
        <p:txBody>
          <a:bodyPr vert="horz"/>
          <a:lstStyle>
            <a:lvl1pPr marL="306910" marR="0" indent="-306910" algn="l" defTabSz="609585" rtl="0" eaLnBrk="1" fontAlgn="base" latinLnBrk="0" hangingPunct="1">
              <a:lnSpc>
                <a:spcPct val="100000"/>
              </a:lnSpc>
              <a:spcBef>
                <a:spcPts val="640"/>
              </a:spcBef>
              <a:spcAft>
                <a:spcPts val="0"/>
              </a:spcAft>
              <a:buClr>
                <a:schemeClr val="bg2"/>
              </a:buClr>
              <a:buSzTx/>
              <a:buFont typeface="Wingdings" charset="2"/>
              <a:buChar char="§"/>
              <a:tabLst/>
              <a:defRPr sz="2667">
                <a:solidFill>
                  <a:schemeClr val="bg1"/>
                </a:solidFill>
              </a:defRPr>
            </a:lvl1pPr>
            <a:lvl2pPr marL="609585" indent="0">
              <a:spcBef>
                <a:spcPts val="640"/>
              </a:spcBef>
              <a:spcAft>
                <a:spcPts val="0"/>
              </a:spcAft>
              <a:buNone/>
              <a:defRPr lang="en-US" sz="2667" kern="1200" dirty="0" smtClean="0">
                <a:solidFill>
                  <a:schemeClr val="bg1"/>
                </a:solidFill>
                <a:latin typeface="+mn-lt"/>
                <a:ea typeface="ＭＳ Ｐゴシック" charset="0"/>
                <a:cs typeface="+mn-cs"/>
              </a:defRPr>
            </a:lvl2pPr>
            <a:lvl3pPr marL="1219170" indent="0">
              <a:buNone/>
              <a:defRPr sz="2667">
                <a:solidFill>
                  <a:schemeClr val="bg1"/>
                </a:solidFill>
              </a:defRPr>
            </a:lvl3pPr>
            <a:lvl4pPr marL="1828754" indent="0">
              <a:buNone/>
              <a:defRPr sz="2667">
                <a:solidFill>
                  <a:schemeClr val="bg1"/>
                </a:solidFill>
              </a:defRPr>
            </a:lvl4pPr>
            <a:lvl5pPr marL="2438339" indent="0">
              <a:buNone/>
              <a:defRPr sz="2667">
                <a:solidFill>
                  <a:schemeClr val="bg1"/>
                </a:solidFill>
              </a:defRPr>
            </a:lvl5pPr>
          </a:lstStyle>
          <a:p>
            <a:pPr lvl="0"/>
            <a:r>
              <a:rPr lang="en-US"/>
              <a:t>Click to edit text</a:t>
            </a:r>
          </a:p>
          <a:p>
            <a:pPr marL="1066773" marR="0" lvl="1" indent="-457189" algn="l" defTabSz="609585" rtl="0" eaLnBrk="1" fontAlgn="base" latinLnBrk="0" hangingPunct="1">
              <a:lnSpc>
                <a:spcPct val="100000"/>
              </a:lnSpc>
              <a:spcBef>
                <a:spcPct val="20000"/>
              </a:spcBef>
              <a:spcAft>
                <a:spcPct val="0"/>
              </a:spcAft>
              <a:buClr>
                <a:schemeClr val="bg2"/>
              </a:buClr>
              <a:buSzTx/>
              <a:buFont typeface="Arial" panose="020B0604020202020204" pitchFamily="34" charset="0"/>
              <a:buChar char="•"/>
              <a:tabLst/>
              <a:defRPr/>
            </a:pPr>
            <a:r>
              <a:rPr lang="en-US"/>
              <a:t>edit</a:t>
            </a:r>
          </a:p>
          <a:p>
            <a:pPr lvl="0"/>
            <a:endParaRPr lang="en-US"/>
          </a:p>
        </p:txBody>
      </p:sp>
      <p:sp>
        <p:nvSpPr>
          <p:cNvPr id="17" name="Text Placeholder 5"/>
          <p:cNvSpPr>
            <a:spLocks noGrp="1"/>
          </p:cNvSpPr>
          <p:nvPr>
            <p:ph type="body" sz="quarter" idx="15" hasCustomPrompt="1"/>
          </p:nvPr>
        </p:nvSpPr>
        <p:spPr>
          <a:xfrm>
            <a:off x="478219" y="4385417"/>
            <a:ext cx="11114765" cy="605495"/>
          </a:xfrm>
          <a:prstGeom prst="rect">
            <a:avLst/>
          </a:prstGeom>
        </p:spPr>
        <p:txBody>
          <a:bodyPr vert="horz"/>
          <a:lstStyle>
            <a:lvl1pPr marL="0" indent="0">
              <a:spcBef>
                <a:spcPts val="0"/>
              </a:spcBef>
              <a:spcAft>
                <a:spcPts val="800"/>
              </a:spcAft>
              <a:buNone/>
              <a:defRPr sz="32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9" name="Title 2">
            <a:extLst>
              <a:ext uri="{FF2B5EF4-FFF2-40B4-BE49-F238E27FC236}">
                <a16:creationId xmlns:a16="http://schemas.microsoft.com/office/drawing/2014/main" id="{145F3AA6-2226-402A-B4CB-E3CA84FA9093}"/>
              </a:ext>
            </a:extLst>
          </p:cNvPr>
          <p:cNvSpPr>
            <a:spLocks noGrp="1"/>
          </p:cNvSpPr>
          <p:nvPr>
            <p:ph type="title"/>
          </p:nvPr>
        </p:nvSpPr>
        <p:spPr>
          <a:xfrm>
            <a:off x="478219" y="356735"/>
            <a:ext cx="10335275" cy="760867"/>
          </a:xfrm>
          <a:prstGeom prst="rect">
            <a:avLst/>
          </a:prstGeom>
        </p:spPr>
        <p:txBody>
          <a:bodyPr/>
          <a:lstStyle>
            <a:lvl1pPr algn="l">
              <a:defRPr sz="4267"/>
            </a:lvl1pPr>
          </a:lstStyle>
          <a:p>
            <a:r>
              <a:rPr lang="en-US"/>
              <a:t>Click to edit Master title style</a:t>
            </a:r>
          </a:p>
        </p:txBody>
      </p:sp>
      <p:sp>
        <p:nvSpPr>
          <p:cNvPr id="2" name="Footer Placeholder 1">
            <a:extLst>
              <a:ext uri="{FF2B5EF4-FFF2-40B4-BE49-F238E27FC236}">
                <a16:creationId xmlns:a16="http://schemas.microsoft.com/office/drawing/2014/main" id="{AC49AAA9-9E98-E12B-62E5-03C809F34052}"/>
              </a:ext>
            </a:extLst>
          </p:cNvPr>
          <p:cNvSpPr>
            <a:spLocks noGrp="1"/>
          </p:cNvSpPr>
          <p:nvPr>
            <p:ph type="ftr" sz="quarter" idx="16"/>
          </p:nvPr>
        </p:nvSpPr>
        <p:spPr/>
        <p:txBody>
          <a:bodyPr/>
          <a:lstStyle/>
          <a:p>
            <a:r>
              <a:rPr lang="en-US"/>
              <a:t>NEI NEA, 10 September 2024</a:t>
            </a:r>
          </a:p>
        </p:txBody>
      </p:sp>
    </p:spTree>
    <p:extLst>
      <p:ext uri="{BB962C8B-B14F-4D97-AF65-F5344CB8AC3E}">
        <p14:creationId xmlns:p14="http://schemas.microsoft.com/office/powerpoint/2010/main" val="1286989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ullet Page, Landscape">
    <p:spTree>
      <p:nvGrpSpPr>
        <p:cNvPr id="1" name=""/>
        <p:cNvGrpSpPr/>
        <p:nvPr/>
      </p:nvGrpSpPr>
      <p:grpSpPr>
        <a:xfrm>
          <a:off x="0" y="0"/>
          <a:ext cx="0" cy="0"/>
          <a:chOff x="0" y="0"/>
          <a:chExt cx="0" cy="0"/>
        </a:xfrm>
      </p:grpSpPr>
      <p:sp>
        <p:nvSpPr>
          <p:cNvPr id="10" name="Text Placeholder 10"/>
          <p:cNvSpPr>
            <a:spLocks noGrp="1"/>
          </p:cNvSpPr>
          <p:nvPr>
            <p:ph type="body" sz="quarter" idx="13" hasCustomPrompt="1"/>
          </p:nvPr>
        </p:nvSpPr>
        <p:spPr>
          <a:xfrm>
            <a:off x="480419" y="1659468"/>
            <a:ext cx="11112565" cy="4626187"/>
          </a:xfrm>
          <a:prstGeom prst="rect">
            <a:avLst/>
          </a:prstGeom>
        </p:spPr>
        <p:txBody>
          <a:bodyPr vert="horz"/>
          <a:lstStyle>
            <a:lvl1pPr marL="306910" indent="-306910">
              <a:lnSpc>
                <a:spcPct val="100000"/>
              </a:lnSpc>
              <a:spcBef>
                <a:spcPts val="640"/>
              </a:spcBef>
              <a:spcAft>
                <a:spcPts val="0"/>
              </a:spcAft>
              <a:buClr>
                <a:schemeClr val="bg2"/>
              </a:buClr>
              <a:buFont typeface="Wingdings" charset="2"/>
              <a:buChar char="§"/>
              <a:defRPr sz="2667">
                <a:solidFill>
                  <a:schemeClr val="bg1"/>
                </a:solidFill>
              </a:defRPr>
            </a:lvl1pPr>
            <a:lvl2pPr marL="1066773" indent="-457189">
              <a:lnSpc>
                <a:spcPct val="100000"/>
              </a:lnSpc>
              <a:spcBef>
                <a:spcPts val="640"/>
              </a:spcBef>
              <a:buClr>
                <a:schemeClr val="bg2"/>
              </a:buClr>
              <a:buFont typeface="Arial"/>
              <a:buChar char="•"/>
              <a:defRPr sz="2400">
                <a:solidFill>
                  <a:schemeClr val="bg1"/>
                </a:solidFill>
              </a:defRPr>
            </a:lvl2pPr>
            <a:lvl3pPr marL="1676358" indent="-457189">
              <a:lnSpc>
                <a:spcPct val="100000"/>
              </a:lnSpc>
              <a:spcBef>
                <a:spcPts val="640"/>
              </a:spcBef>
              <a:buClr>
                <a:schemeClr val="bg2"/>
              </a:buClr>
              <a:buSzPct val="50000"/>
              <a:buFont typeface="Wingdings" charset="2"/>
              <a:buChar char="u"/>
              <a:defRPr sz="2400" baseline="0">
                <a:solidFill>
                  <a:schemeClr val="bg1"/>
                </a:solidFill>
              </a:defRPr>
            </a:lvl3pPr>
            <a:lvl4pPr marL="1828754" indent="0">
              <a:buNone/>
              <a:defRPr sz="2667">
                <a:solidFill>
                  <a:schemeClr val="bg1"/>
                </a:solidFill>
              </a:defRPr>
            </a:lvl4pPr>
            <a:lvl5pPr marL="2438339" indent="0">
              <a:buNone/>
              <a:defRPr sz="2667">
                <a:solidFill>
                  <a:schemeClr val="bg1"/>
                </a:solidFill>
              </a:defRPr>
            </a:lvl5pPr>
          </a:lstStyle>
          <a:p>
            <a:pPr lvl="0"/>
            <a:r>
              <a:rPr lang="en-US"/>
              <a:t>Click to edit text</a:t>
            </a:r>
          </a:p>
          <a:p>
            <a:pPr lvl="1"/>
            <a:r>
              <a:rPr lang="en-US"/>
              <a:t>Second level</a:t>
            </a:r>
          </a:p>
          <a:p>
            <a:pPr lvl="2"/>
            <a:r>
              <a:rPr lang="en-US"/>
              <a:t>Third level</a:t>
            </a:r>
          </a:p>
        </p:txBody>
      </p:sp>
      <p:sp>
        <p:nvSpPr>
          <p:cNvPr id="6" name="Title 2">
            <a:extLst>
              <a:ext uri="{FF2B5EF4-FFF2-40B4-BE49-F238E27FC236}">
                <a16:creationId xmlns:a16="http://schemas.microsoft.com/office/drawing/2014/main" id="{D80B3391-2564-47EC-9AF5-795BB5D2FD63}"/>
              </a:ext>
            </a:extLst>
          </p:cNvPr>
          <p:cNvSpPr>
            <a:spLocks noGrp="1"/>
          </p:cNvSpPr>
          <p:nvPr>
            <p:ph type="title"/>
          </p:nvPr>
        </p:nvSpPr>
        <p:spPr>
          <a:xfrm>
            <a:off x="478219" y="356735"/>
            <a:ext cx="10335275" cy="760867"/>
          </a:xfrm>
          <a:prstGeom prst="rect">
            <a:avLst/>
          </a:prstGeom>
        </p:spPr>
        <p:txBody>
          <a:bodyPr/>
          <a:lstStyle>
            <a:lvl1pPr algn="l">
              <a:defRPr sz="4267">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A349E808-0B7D-8F44-B308-EA76425915CA}"/>
              </a:ext>
            </a:extLst>
          </p:cNvPr>
          <p:cNvSpPr>
            <a:spLocks noGrp="1"/>
          </p:cNvSpPr>
          <p:nvPr>
            <p:ph type="ftr" sz="quarter" idx="14"/>
          </p:nvPr>
        </p:nvSpPr>
        <p:spPr/>
        <p:txBody>
          <a:bodyPr/>
          <a:lstStyle/>
          <a:p>
            <a:r>
              <a:rPr lang="en-US"/>
              <a:t>NEI NEA, 10 September 2024</a:t>
            </a:r>
          </a:p>
        </p:txBody>
      </p:sp>
    </p:spTree>
    <p:extLst>
      <p:ext uri="{BB962C8B-B14F-4D97-AF65-F5344CB8AC3E}">
        <p14:creationId xmlns:p14="http://schemas.microsoft.com/office/powerpoint/2010/main" val="2124258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96F586D4-7A54-4549-BAD2-CF53AF643432}" type="datetime1">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2254134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with Subhead">
    <p:spTree>
      <p:nvGrpSpPr>
        <p:cNvPr id="1" name=""/>
        <p:cNvGrpSpPr/>
        <p:nvPr/>
      </p:nvGrpSpPr>
      <p:grpSpPr>
        <a:xfrm>
          <a:off x="0" y="0"/>
          <a:ext cx="0" cy="0"/>
          <a:chOff x="0" y="0"/>
          <a:chExt cx="0" cy="0"/>
        </a:xfrm>
      </p:grpSpPr>
      <p:sp>
        <p:nvSpPr>
          <p:cNvPr id="14" name="Text Placeholder 5"/>
          <p:cNvSpPr>
            <a:spLocks noGrp="1"/>
          </p:cNvSpPr>
          <p:nvPr>
            <p:ph type="body" sz="quarter" idx="11"/>
          </p:nvPr>
        </p:nvSpPr>
        <p:spPr>
          <a:xfrm>
            <a:off x="486558" y="1665821"/>
            <a:ext cx="11106425" cy="605495"/>
          </a:xfrm>
          <a:prstGeom prst="rect">
            <a:avLst/>
          </a:prstGeom>
        </p:spPr>
        <p:txBody>
          <a:bodyPr vert="horz"/>
          <a:lstStyle>
            <a:lvl1pPr marL="0" indent="0">
              <a:spcBef>
                <a:spcPts val="0"/>
              </a:spcBef>
              <a:spcAft>
                <a:spcPts val="800"/>
              </a:spcAft>
              <a:buNone/>
              <a:defRPr sz="32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15" name="Text Placeholder 10"/>
          <p:cNvSpPr>
            <a:spLocks noGrp="1"/>
          </p:cNvSpPr>
          <p:nvPr>
            <p:ph type="body" sz="quarter" idx="13"/>
          </p:nvPr>
        </p:nvSpPr>
        <p:spPr>
          <a:xfrm>
            <a:off x="480419" y="2281577"/>
            <a:ext cx="11112565" cy="2093577"/>
          </a:xfrm>
          <a:prstGeom prst="rect">
            <a:avLst/>
          </a:prstGeom>
        </p:spPr>
        <p:txBody>
          <a:bodyPr vert="horz"/>
          <a:lstStyle>
            <a:lvl1pPr marL="0" indent="0">
              <a:lnSpc>
                <a:spcPct val="100000"/>
              </a:lnSpc>
              <a:spcBef>
                <a:spcPts val="0"/>
              </a:spcBef>
              <a:spcAft>
                <a:spcPts val="0"/>
              </a:spcAft>
              <a:buClr>
                <a:schemeClr val="bg2"/>
              </a:buClr>
              <a:buFont typeface="Wingdings" charset="2"/>
              <a:buNone/>
              <a:defRPr sz="2667">
                <a:solidFill>
                  <a:schemeClr val="bg1"/>
                </a:solidFill>
              </a:defRPr>
            </a:lvl1pPr>
            <a:lvl2pPr marL="609585" indent="0">
              <a:buNone/>
              <a:defRPr sz="2667">
                <a:solidFill>
                  <a:schemeClr val="bg1"/>
                </a:solidFill>
              </a:defRPr>
            </a:lvl2pPr>
            <a:lvl3pPr marL="1219170" indent="0">
              <a:buNone/>
              <a:defRPr sz="2667">
                <a:solidFill>
                  <a:schemeClr val="bg1"/>
                </a:solidFill>
              </a:defRPr>
            </a:lvl3pPr>
            <a:lvl4pPr marL="1828754" indent="0">
              <a:buNone/>
              <a:defRPr sz="2667">
                <a:solidFill>
                  <a:schemeClr val="bg1"/>
                </a:solidFill>
              </a:defRPr>
            </a:lvl4pPr>
            <a:lvl5pPr marL="2438339" indent="0">
              <a:buNone/>
              <a:defRPr sz="2667">
                <a:solidFill>
                  <a:schemeClr val="bg1"/>
                </a:solidFill>
              </a:defRPr>
            </a:lvl5pPr>
          </a:lstStyle>
          <a:p>
            <a:pPr lvl="0"/>
            <a:r>
              <a:rPr lang="en-US"/>
              <a:t>Click to edit Master text styles</a:t>
            </a:r>
          </a:p>
        </p:txBody>
      </p:sp>
      <p:sp>
        <p:nvSpPr>
          <p:cNvPr id="16" name="Text Placeholder 10"/>
          <p:cNvSpPr>
            <a:spLocks noGrp="1"/>
          </p:cNvSpPr>
          <p:nvPr>
            <p:ph type="body" sz="quarter" idx="14"/>
          </p:nvPr>
        </p:nvSpPr>
        <p:spPr>
          <a:xfrm>
            <a:off x="486557" y="5001175"/>
            <a:ext cx="11106427" cy="1245109"/>
          </a:xfrm>
          <a:prstGeom prst="rect">
            <a:avLst/>
          </a:prstGeom>
        </p:spPr>
        <p:txBody>
          <a:bodyPr vert="horz"/>
          <a:lstStyle>
            <a:lvl1pPr marL="0" indent="0">
              <a:spcBef>
                <a:spcPts val="0"/>
              </a:spcBef>
              <a:spcAft>
                <a:spcPts val="0"/>
              </a:spcAft>
              <a:buClr>
                <a:schemeClr val="bg2"/>
              </a:buClr>
              <a:buFont typeface="Wingdings" charset="2"/>
              <a:buNone/>
              <a:defRPr sz="2667">
                <a:solidFill>
                  <a:schemeClr val="bg1"/>
                </a:solidFill>
              </a:defRPr>
            </a:lvl1pPr>
            <a:lvl2pPr marL="609585" indent="0">
              <a:buNone/>
              <a:defRPr sz="2667">
                <a:solidFill>
                  <a:schemeClr val="bg1"/>
                </a:solidFill>
              </a:defRPr>
            </a:lvl2pPr>
            <a:lvl3pPr marL="1219170" indent="0">
              <a:buNone/>
              <a:defRPr sz="2667">
                <a:solidFill>
                  <a:schemeClr val="bg1"/>
                </a:solidFill>
              </a:defRPr>
            </a:lvl3pPr>
            <a:lvl4pPr marL="1828754" indent="0">
              <a:buNone/>
              <a:defRPr sz="2667">
                <a:solidFill>
                  <a:schemeClr val="bg1"/>
                </a:solidFill>
              </a:defRPr>
            </a:lvl4pPr>
            <a:lvl5pPr marL="2438339" indent="0">
              <a:buNone/>
              <a:defRPr sz="2667">
                <a:solidFill>
                  <a:schemeClr val="bg1"/>
                </a:solidFill>
              </a:defRPr>
            </a:lvl5pPr>
          </a:lstStyle>
          <a:p>
            <a:pPr lvl="0"/>
            <a:r>
              <a:rPr lang="en-US"/>
              <a:t>Click to edit Master text styles</a:t>
            </a:r>
          </a:p>
        </p:txBody>
      </p:sp>
      <p:sp>
        <p:nvSpPr>
          <p:cNvPr id="17" name="Text Placeholder 5"/>
          <p:cNvSpPr>
            <a:spLocks noGrp="1"/>
          </p:cNvSpPr>
          <p:nvPr>
            <p:ph type="body" sz="quarter" idx="15"/>
          </p:nvPr>
        </p:nvSpPr>
        <p:spPr>
          <a:xfrm>
            <a:off x="478219" y="4385417"/>
            <a:ext cx="11114765" cy="605495"/>
          </a:xfrm>
          <a:prstGeom prst="rect">
            <a:avLst/>
          </a:prstGeom>
        </p:spPr>
        <p:txBody>
          <a:bodyPr vert="horz"/>
          <a:lstStyle>
            <a:lvl1pPr marL="0" indent="0">
              <a:spcBef>
                <a:spcPts val="0"/>
              </a:spcBef>
              <a:spcAft>
                <a:spcPts val="800"/>
              </a:spcAft>
              <a:buNone/>
              <a:defRPr sz="32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9" name="Title 2">
            <a:extLst>
              <a:ext uri="{FF2B5EF4-FFF2-40B4-BE49-F238E27FC236}">
                <a16:creationId xmlns:a16="http://schemas.microsoft.com/office/drawing/2014/main" id="{549F68E5-DF81-408C-8458-BF86244285FA}"/>
              </a:ext>
            </a:extLst>
          </p:cNvPr>
          <p:cNvSpPr>
            <a:spLocks noGrp="1"/>
          </p:cNvSpPr>
          <p:nvPr>
            <p:ph type="title"/>
          </p:nvPr>
        </p:nvSpPr>
        <p:spPr>
          <a:xfrm>
            <a:off x="478219" y="356735"/>
            <a:ext cx="10335275" cy="760867"/>
          </a:xfrm>
          <a:prstGeom prst="rect">
            <a:avLst/>
          </a:prstGeom>
        </p:spPr>
        <p:txBody>
          <a:bodyPr/>
          <a:lstStyle>
            <a:lvl1pPr algn="l">
              <a:defRPr sz="4267"/>
            </a:lvl1pPr>
          </a:lstStyle>
          <a:p>
            <a:r>
              <a:rPr lang="en-US"/>
              <a:t>Click to edit Master title style</a:t>
            </a:r>
          </a:p>
        </p:txBody>
      </p:sp>
      <p:sp>
        <p:nvSpPr>
          <p:cNvPr id="2" name="Footer Placeholder 1">
            <a:extLst>
              <a:ext uri="{FF2B5EF4-FFF2-40B4-BE49-F238E27FC236}">
                <a16:creationId xmlns:a16="http://schemas.microsoft.com/office/drawing/2014/main" id="{D2653BC5-B564-C8C4-F005-F54308C2E817}"/>
              </a:ext>
            </a:extLst>
          </p:cNvPr>
          <p:cNvSpPr>
            <a:spLocks noGrp="1"/>
          </p:cNvSpPr>
          <p:nvPr>
            <p:ph type="ftr" sz="quarter" idx="16"/>
          </p:nvPr>
        </p:nvSpPr>
        <p:spPr/>
        <p:txBody>
          <a:bodyPr/>
          <a:lstStyle/>
          <a:p>
            <a:r>
              <a:rPr lang="en-US"/>
              <a:t>NEI NEA, 10 September 2024</a:t>
            </a:r>
          </a:p>
        </p:txBody>
      </p:sp>
    </p:spTree>
    <p:extLst>
      <p:ext uri="{BB962C8B-B14F-4D97-AF65-F5344CB8AC3E}">
        <p14:creationId xmlns:p14="http://schemas.microsoft.com/office/powerpoint/2010/main" val="4109639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Text">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6FD21E4-D255-4595-BD00-A72DA71E67AF}"/>
              </a:ext>
            </a:extLst>
          </p:cNvPr>
          <p:cNvSpPr>
            <a:spLocks noGrp="1"/>
          </p:cNvSpPr>
          <p:nvPr>
            <p:ph type="title"/>
          </p:nvPr>
        </p:nvSpPr>
        <p:spPr>
          <a:xfrm>
            <a:off x="478219" y="356735"/>
            <a:ext cx="10335275" cy="760867"/>
          </a:xfrm>
          <a:prstGeom prst="rect">
            <a:avLst/>
          </a:prstGeom>
        </p:spPr>
        <p:txBody>
          <a:bodyPr/>
          <a:lstStyle>
            <a:lvl1pPr algn="l">
              <a:defRPr sz="4267"/>
            </a:lvl1pPr>
          </a:lstStyle>
          <a:p>
            <a:r>
              <a:rPr lang="en-US"/>
              <a:t>Click to edit Master title style</a:t>
            </a:r>
          </a:p>
        </p:txBody>
      </p:sp>
      <p:sp>
        <p:nvSpPr>
          <p:cNvPr id="9" name="Text Placeholder 10">
            <a:extLst>
              <a:ext uri="{FF2B5EF4-FFF2-40B4-BE49-F238E27FC236}">
                <a16:creationId xmlns:a16="http://schemas.microsoft.com/office/drawing/2014/main" id="{4CDB106D-62CB-47C1-BC2B-19DC40598C2D}"/>
              </a:ext>
            </a:extLst>
          </p:cNvPr>
          <p:cNvSpPr>
            <a:spLocks noGrp="1"/>
          </p:cNvSpPr>
          <p:nvPr>
            <p:ph type="body" sz="quarter" idx="13"/>
          </p:nvPr>
        </p:nvSpPr>
        <p:spPr>
          <a:xfrm>
            <a:off x="480419" y="1659467"/>
            <a:ext cx="11112565" cy="4730879"/>
          </a:xfrm>
          <a:prstGeom prst="rect">
            <a:avLst/>
          </a:prstGeom>
        </p:spPr>
        <p:txBody>
          <a:bodyPr vert="horz"/>
          <a:lstStyle>
            <a:lvl1pPr marL="0" indent="0">
              <a:lnSpc>
                <a:spcPct val="100000"/>
              </a:lnSpc>
              <a:spcBef>
                <a:spcPts val="0"/>
              </a:spcBef>
              <a:spcAft>
                <a:spcPts val="0"/>
              </a:spcAft>
              <a:buClr>
                <a:schemeClr val="bg2"/>
              </a:buClr>
              <a:buFont typeface="Arial" panose="020B0604020202020204" pitchFamily="34" charset="0"/>
              <a:buNone/>
              <a:defRPr sz="2667">
                <a:solidFill>
                  <a:schemeClr val="bg1"/>
                </a:solidFill>
              </a:defRPr>
            </a:lvl1pPr>
            <a:lvl2pPr marL="1066773" indent="-457189">
              <a:buClr>
                <a:schemeClr val="bg2"/>
              </a:buClr>
              <a:buFont typeface="Arial"/>
              <a:buChar char="•"/>
              <a:defRPr sz="2667">
                <a:solidFill>
                  <a:schemeClr val="tx1"/>
                </a:solidFill>
              </a:defRPr>
            </a:lvl2pPr>
            <a:lvl3pPr marL="1676358" indent="-457189">
              <a:buClr>
                <a:schemeClr val="bg2"/>
              </a:buClr>
              <a:buSzPct val="50000"/>
              <a:buFont typeface="Wingdings" charset="2"/>
              <a:buChar char="u"/>
              <a:defRPr sz="2667" baseline="0">
                <a:solidFill>
                  <a:schemeClr val="tx1"/>
                </a:solidFill>
              </a:defRPr>
            </a:lvl3pPr>
            <a:lvl4pPr marL="1828754" indent="0">
              <a:buNone/>
              <a:defRPr sz="2667">
                <a:solidFill>
                  <a:schemeClr val="bg1"/>
                </a:solidFill>
              </a:defRPr>
            </a:lvl4pPr>
            <a:lvl5pPr marL="2438339" indent="0">
              <a:buNone/>
              <a:defRPr sz="2667">
                <a:solidFill>
                  <a:schemeClr val="bg1"/>
                </a:solidFill>
              </a:defRPr>
            </a:lvl5pPr>
          </a:lstStyle>
          <a:p>
            <a:pPr lvl="0"/>
            <a:r>
              <a:rPr lang="en-US"/>
              <a:t>Click to edit Master text styles</a:t>
            </a:r>
          </a:p>
        </p:txBody>
      </p:sp>
      <p:sp>
        <p:nvSpPr>
          <p:cNvPr id="2" name="Footer Placeholder 1">
            <a:extLst>
              <a:ext uri="{FF2B5EF4-FFF2-40B4-BE49-F238E27FC236}">
                <a16:creationId xmlns:a16="http://schemas.microsoft.com/office/drawing/2014/main" id="{F1B210BC-42AF-A947-8C24-5DE767024445}"/>
              </a:ext>
            </a:extLst>
          </p:cNvPr>
          <p:cNvSpPr>
            <a:spLocks noGrp="1"/>
          </p:cNvSpPr>
          <p:nvPr>
            <p:ph type="ftr" sz="quarter" idx="14"/>
          </p:nvPr>
        </p:nvSpPr>
        <p:spPr/>
        <p:txBody>
          <a:bodyPr/>
          <a:lstStyle/>
          <a:p>
            <a:r>
              <a:rPr lang="en-US"/>
              <a:t>NEI NEA, 10 September 2024</a:t>
            </a:r>
          </a:p>
        </p:txBody>
      </p:sp>
    </p:spTree>
    <p:extLst>
      <p:ext uri="{BB962C8B-B14F-4D97-AF65-F5344CB8AC3E}">
        <p14:creationId xmlns:p14="http://schemas.microsoft.com/office/powerpoint/2010/main" val="688390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Page Image, 1 Line Title">
    <p:spTree>
      <p:nvGrpSpPr>
        <p:cNvPr id="1" name=""/>
        <p:cNvGrpSpPr/>
        <p:nvPr/>
      </p:nvGrpSpPr>
      <p:grpSpPr>
        <a:xfrm>
          <a:off x="0" y="0"/>
          <a:ext cx="0" cy="0"/>
          <a:chOff x="0" y="0"/>
          <a:chExt cx="0" cy="0"/>
        </a:xfrm>
      </p:grpSpPr>
      <p:sp>
        <p:nvSpPr>
          <p:cNvPr id="7" name="Content Placeholder 4"/>
          <p:cNvSpPr>
            <a:spLocks noGrp="1"/>
          </p:cNvSpPr>
          <p:nvPr>
            <p:ph sz="quarter" idx="14" hasCustomPrompt="1"/>
          </p:nvPr>
        </p:nvSpPr>
        <p:spPr>
          <a:xfrm>
            <a:off x="620185" y="1263651"/>
            <a:ext cx="10966449" cy="4986867"/>
          </a:xfrm>
          <a:prstGeom prst="rect">
            <a:avLst/>
          </a:prstGeom>
        </p:spPr>
        <p:txBody>
          <a:bodyPr vert="horz"/>
          <a:lstStyle>
            <a:lvl1pPr marL="0" indent="0">
              <a:buNone/>
              <a:defRPr>
                <a:solidFill>
                  <a:schemeClr val="bg1"/>
                </a:solidFill>
              </a:defRPr>
            </a:lvl1pPr>
          </a:lstStyle>
          <a:p>
            <a:pPr lvl="0"/>
            <a:r>
              <a:rPr lang="en-US" noProof="0"/>
              <a:t>Drag picture to placeholder or click icon to add</a:t>
            </a:r>
          </a:p>
        </p:txBody>
      </p:sp>
      <p:sp>
        <p:nvSpPr>
          <p:cNvPr id="6" name="Title 2">
            <a:extLst>
              <a:ext uri="{FF2B5EF4-FFF2-40B4-BE49-F238E27FC236}">
                <a16:creationId xmlns:a16="http://schemas.microsoft.com/office/drawing/2014/main" id="{E16D6E81-6AB8-46AE-A1A1-077FCFA759CB}"/>
              </a:ext>
            </a:extLst>
          </p:cNvPr>
          <p:cNvSpPr>
            <a:spLocks noGrp="1"/>
          </p:cNvSpPr>
          <p:nvPr>
            <p:ph type="title"/>
          </p:nvPr>
        </p:nvSpPr>
        <p:spPr>
          <a:xfrm>
            <a:off x="478219" y="356735"/>
            <a:ext cx="10335275" cy="760867"/>
          </a:xfrm>
          <a:prstGeom prst="rect">
            <a:avLst/>
          </a:prstGeom>
        </p:spPr>
        <p:txBody>
          <a:bodyPr/>
          <a:lstStyle>
            <a:lvl1pPr algn="l">
              <a:defRPr sz="4267"/>
            </a:lvl1pPr>
          </a:lstStyle>
          <a:p>
            <a:r>
              <a:rPr lang="en-US"/>
              <a:t>Click to edit Master title style</a:t>
            </a:r>
          </a:p>
        </p:txBody>
      </p:sp>
      <p:sp>
        <p:nvSpPr>
          <p:cNvPr id="2" name="Footer Placeholder 1">
            <a:extLst>
              <a:ext uri="{FF2B5EF4-FFF2-40B4-BE49-F238E27FC236}">
                <a16:creationId xmlns:a16="http://schemas.microsoft.com/office/drawing/2014/main" id="{19143675-8841-9C32-26AF-40D8579F2D2C}"/>
              </a:ext>
            </a:extLst>
          </p:cNvPr>
          <p:cNvSpPr>
            <a:spLocks noGrp="1"/>
          </p:cNvSpPr>
          <p:nvPr>
            <p:ph type="ftr" sz="quarter" idx="15"/>
          </p:nvPr>
        </p:nvSpPr>
        <p:spPr/>
        <p:txBody>
          <a:bodyPr/>
          <a:lstStyle/>
          <a:p>
            <a:r>
              <a:rPr lang="en-US"/>
              <a:t>NEI NEA, 10 September 2024</a:t>
            </a:r>
          </a:p>
        </p:txBody>
      </p:sp>
    </p:spTree>
    <p:extLst>
      <p:ext uri="{BB962C8B-B14F-4D97-AF65-F5344CB8AC3E}">
        <p14:creationId xmlns:p14="http://schemas.microsoft.com/office/powerpoint/2010/main" val="3327134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to Left, Image to Right">
    <p:spTree>
      <p:nvGrpSpPr>
        <p:cNvPr id="1" name=""/>
        <p:cNvGrpSpPr/>
        <p:nvPr/>
      </p:nvGrpSpPr>
      <p:grpSpPr>
        <a:xfrm>
          <a:off x="0" y="0"/>
          <a:ext cx="0" cy="0"/>
          <a:chOff x="0" y="0"/>
          <a:chExt cx="0" cy="0"/>
        </a:xfrm>
      </p:grpSpPr>
      <p:sp>
        <p:nvSpPr>
          <p:cNvPr id="8" name="Content Placeholder 4"/>
          <p:cNvSpPr>
            <a:spLocks noGrp="1"/>
          </p:cNvSpPr>
          <p:nvPr>
            <p:ph sz="quarter" idx="16" hasCustomPrompt="1"/>
          </p:nvPr>
        </p:nvSpPr>
        <p:spPr>
          <a:xfrm>
            <a:off x="6085739" y="1272565"/>
            <a:ext cx="5500895" cy="4977952"/>
          </a:xfrm>
          <a:prstGeom prst="rect">
            <a:avLst/>
          </a:prstGeom>
        </p:spPr>
        <p:txBody>
          <a:bodyPr vert="horz"/>
          <a:lstStyle>
            <a:lvl1pPr marL="0" indent="0">
              <a:buNone/>
              <a:defRPr>
                <a:solidFill>
                  <a:schemeClr val="bg1"/>
                </a:solidFill>
              </a:defRPr>
            </a:lvl1pPr>
          </a:lstStyle>
          <a:p>
            <a:pPr lvl="0"/>
            <a:r>
              <a:rPr lang="en-US" noProof="0"/>
              <a:t>Drag picture to placeholder or click icon to add</a:t>
            </a:r>
          </a:p>
        </p:txBody>
      </p:sp>
      <p:sp>
        <p:nvSpPr>
          <p:cNvPr id="7" name="Title 2">
            <a:extLst>
              <a:ext uri="{FF2B5EF4-FFF2-40B4-BE49-F238E27FC236}">
                <a16:creationId xmlns:a16="http://schemas.microsoft.com/office/drawing/2014/main" id="{7F864493-0737-4D1C-B822-3BBC0977EA9E}"/>
              </a:ext>
            </a:extLst>
          </p:cNvPr>
          <p:cNvSpPr>
            <a:spLocks noGrp="1"/>
          </p:cNvSpPr>
          <p:nvPr>
            <p:ph type="title"/>
          </p:nvPr>
        </p:nvSpPr>
        <p:spPr>
          <a:xfrm>
            <a:off x="478219" y="356735"/>
            <a:ext cx="10335275" cy="760867"/>
          </a:xfrm>
          <a:prstGeom prst="rect">
            <a:avLst/>
          </a:prstGeom>
        </p:spPr>
        <p:txBody>
          <a:bodyPr/>
          <a:lstStyle>
            <a:lvl1pPr algn="l">
              <a:defRPr sz="4267"/>
            </a:lvl1pPr>
          </a:lstStyle>
          <a:p>
            <a:r>
              <a:rPr lang="en-US"/>
              <a:t>Click to edit Master title style</a:t>
            </a:r>
          </a:p>
        </p:txBody>
      </p:sp>
      <p:sp>
        <p:nvSpPr>
          <p:cNvPr id="10" name="Text Placeholder 10">
            <a:extLst>
              <a:ext uri="{FF2B5EF4-FFF2-40B4-BE49-F238E27FC236}">
                <a16:creationId xmlns:a16="http://schemas.microsoft.com/office/drawing/2014/main" id="{4C8EA698-E9CD-4BD3-B9B2-F9DD0D09F051}"/>
              </a:ext>
            </a:extLst>
          </p:cNvPr>
          <p:cNvSpPr>
            <a:spLocks noGrp="1"/>
          </p:cNvSpPr>
          <p:nvPr>
            <p:ph type="body" sz="quarter" idx="14" hasCustomPrompt="1"/>
          </p:nvPr>
        </p:nvSpPr>
        <p:spPr>
          <a:xfrm>
            <a:off x="469516" y="1272565"/>
            <a:ext cx="5438101" cy="4977952"/>
          </a:xfrm>
          <a:prstGeom prst="rect">
            <a:avLst/>
          </a:prstGeom>
        </p:spPr>
        <p:txBody>
          <a:bodyPr vert="horz"/>
          <a:lstStyle>
            <a:lvl1pPr marL="0" indent="0">
              <a:spcBef>
                <a:spcPts val="640"/>
              </a:spcBef>
              <a:spcAft>
                <a:spcPts val="0"/>
              </a:spcAft>
              <a:buNone/>
              <a:defRPr sz="2667">
                <a:solidFill>
                  <a:schemeClr val="bg1"/>
                </a:solidFill>
              </a:defRPr>
            </a:lvl1pPr>
            <a:lvl2pPr marL="609585" indent="0">
              <a:buNone/>
              <a:defRPr sz="2667">
                <a:solidFill>
                  <a:schemeClr val="bg1"/>
                </a:solidFill>
              </a:defRPr>
            </a:lvl2pPr>
            <a:lvl3pPr marL="1219170" indent="0">
              <a:buNone/>
              <a:defRPr sz="2667">
                <a:solidFill>
                  <a:schemeClr val="bg1"/>
                </a:solidFill>
              </a:defRPr>
            </a:lvl3pPr>
            <a:lvl4pPr marL="1828754" indent="0">
              <a:buNone/>
              <a:defRPr sz="2667">
                <a:solidFill>
                  <a:schemeClr val="bg1"/>
                </a:solidFill>
              </a:defRPr>
            </a:lvl4pPr>
            <a:lvl5pPr marL="2438339" indent="0">
              <a:buNone/>
              <a:defRPr sz="2667">
                <a:solidFill>
                  <a:schemeClr val="bg1"/>
                </a:solidFill>
              </a:defRPr>
            </a:lvl5pPr>
          </a:lstStyle>
          <a:p>
            <a:pPr lvl="0"/>
            <a:r>
              <a:rPr lang="en-US"/>
              <a:t>Click to edit text</a:t>
            </a:r>
          </a:p>
        </p:txBody>
      </p:sp>
      <p:sp>
        <p:nvSpPr>
          <p:cNvPr id="2" name="Footer Placeholder 1">
            <a:extLst>
              <a:ext uri="{FF2B5EF4-FFF2-40B4-BE49-F238E27FC236}">
                <a16:creationId xmlns:a16="http://schemas.microsoft.com/office/drawing/2014/main" id="{F1D6AE58-6C3C-AA43-11FD-72DE3B2B0F80}"/>
              </a:ext>
            </a:extLst>
          </p:cNvPr>
          <p:cNvSpPr>
            <a:spLocks noGrp="1"/>
          </p:cNvSpPr>
          <p:nvPr>
            <p:ph type="ftr" sz="quarter" idx="17"/>
          </p:nvPr>
        </p:nvSpPr>
        <p:spPr/>
        <p:txBody>
          <a:bodyPr/>
          <a:lstStyle/>
          <a:p>
            <a:r>
              <a:rPr lang="en-US"/>
              <a:t>NEI NEA, 10 September 2024</a:t>
            </a:r>
          </a:p>
        </p:txBody>
      </p:sp>
    </p:spTree>
    <p:extLst>
      <p:ext uri="{BB962C8B-B14F-4D97-AF65-F5344CB8AC3E}">
        <p14:creationId xmlns:p14="http://schemas.microsoft.com/office/powerpoint/2010/main" val="9021819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s to Left, Image to Right">
    <p:spTree>
      <p:nvGrpSpPr>
        <p:cNvPr id="1" name=""/>
        <p:cNvGrpSpPr/>
        <p:nvPr/>
      </p:nvGrpSpPr>
      <p:grpSpPr>
        <a:xfrm>
          <a:off x="0" y="0"/>
          <a:ext cx="0" cy="0"/>
          <a:chOff x="0" y="0"/>
          <a:chExt cx="0" cy="0"/>
        </a:xfrm>
      </p:grpSpPr>
      <p:sp>
        <p:nvSpPr>
          <p:cNvPr id="10" name="Content Placeholder 4"/>
          <p:cNvSpPr>
            <a:spLocks noGrp="1"/>
          </p:cNvSpPr>
          <p:nvPr>
            <p:ph sz="quarter" idx="16" hasCustomPrompt="1"/>
          </p:nvPr>
        </p:nvSpPr>
        <p:spPr>
          <a:xfrm>
            <a:off x="6074833" y="1272565"/>
            <a:ext cx="5511800" cy="4977953"/>
          </a:xfrm>
          <a:prstGeom prst="rect">
            <a:avLst/>
          </a:prstGeom>
        </p:spPr>
        <p:txBody>
          <a:bodyPr vert="horz"/>
          <a:lstStyle>
            <a:lvl1pPr marL="0" indent="0">
              <a:buNone/>
              <a:defRPr>
                <a:solidFill>
                  <a:schemeClr val="bg1"/>
                </a:solidFill>
              </a:defRPr>
            </a:lvl1pPr>
          </a:lstStyle>
          <a:p>
            <a:pPr lvl="0"/>
            <a:r>
              <a:rPr lang="en-US" noProof="0"/>
              <a:t>Drag picture to placeholder or click icon to add</a:t>
            </a:r>
          </a:p>
        </p:txBody>
      </p:sp>
      <p:sp>
        <p:nvSpPr>
          <p:cNvPr id="7" name="Title 2">
            <a:extLst>
              <a:ext uri="{FF2B5EF4-FFF2-40B4-BE49-F238E27FC236}">
                <a16:creationId xmlns:a16="http://schemas.microsoft.com/office/drawing/2014/main" id="{C09807B5-5270-4C51-B79C-14B60632504A}"/>
              </a:ext>
            </a:extLst>
          </p:cNvPr>
          <p:cNvSpPr>
            <a:spLocks noGrp="1"/>
          </p:cNvSpPr>
          <p:nvPr>
            <p:ph type="title"/>
          </p:nvPr>
        </p:nvSpPr>
        <p:spPr>
          <a:xfrm>
            <a:off x="478219" y="356735"/>
            <a:ext cx="10335275" cy="760867"/>
          </a:xfrm>
          <a:prstGeom prst="rect">
            <a:avLst/>
          </a:prstGeom>
        </p:spPr>
        <p:txBody>
          <a:bodyPr/>
          <a:lstStyle>
            <a:lvl1pPr algn="l">
              <a:defRPr sz="4267"/>
            </a:lvl1pPr>
          </a:lstStyle>
          <a:p>
            <a:r>
              <a:rPr lang="en-US"/>
              <a:t>Click to edit Master title style</a:t>
            </a:r>
          </a:p>
        </p:txBody>
      </p:sp>
      <p:sp>
        <p:nvSpPr>
          <p:cNvPr id="8" name="Text Placeholder 2">
            <a:extLst>
              <a:ext uri="{FF2B5EF4-FFF2-40B4-BE49-F238E27FC236}">
                <a16:creationId xmlns:a16="http://schemas.microsoft.com/office/drawing/2014/main" id="{8E67A2B6-D298-4678-98A4-2A4019ED2C89}"/>
              </a:ext>
            </a:extLst>
          </p:cNvPr>
          <p:cNvSpPr>
            <a:spLocks noGrp="1"/>
          </p:cNvSpPr>
          <p:nvPr>
            <p:ph type="body" sz="quarter" idx="17"/>
          </p:nvPr>
        </p:nvSpPr>
        <p:spPr>
          <a:xfrm>
            <a:off x="478219" y="1309382"/>
            <a:ext cx="5312981" cy="4904317"/>
          </a:xfrm>
          <a:prstGeom prst="rect">
            <a:avLst/>
          </a:prstGeom>
        </p:spPr>
        <p:txBody>
          <a:bodyPr/>
          <a:lstStyle>
            <a:lvl1pPr>
              <a:spcBef>
                <a:spcPts val="640"/>
              </a:spcBef>
              <a:defRPr sz="2667">
                <a:solidFill>
                  <a:schemeClr val="bg1"/>
                </a:solidFill>
              </a:defRPr>
            </a:lvl1pPr>
            <a:lvl2pPr>
              <a:spcBef>
                <a:spcPts val="640"/>
              </a:spcBef>
              <a:defRPr sz="2400">
                <a:solidFill>
                  <a:schemeClr val="bg1"/>
                </a:solidFill>
              </a:defRPr>
            </a:lvl2pPr>
            <a:lvl3pPr>
              <a:spcBef>
                <a:spcPts val="640"/>
              </a:spcBef>
              <a:defRPr sz="2400">
                <a:solidFill>
                  <a:schemeClr val="bg1"/>
                </a:solidFill>
              </a:defRPr>
            </a:lvl3pPr>
            <a:lvl4pPr>
              <a:spcBef>
                <a:spcPts val="640"/>
              </a:spcBef>
              <a:defRPr sz="2400">
                <a:solidFill>
                  <a:schemeClr val="bg1"/>
                </a:solidFill>
              </a:defRPr>
            </a:lvl4pPr>
            <a:lvl5pPr>
              <a:spcBef>
                <a:spcPts val="640"/>
              </a:spcBef>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BADA32BD-3E81-6DE7-F3A7-28B2837D20B5}"/>
              </a:ext>
            </a:extLst>
          </p:cNvPr>
          <p:cNvSpPr>
            <a:spLocks noGrp="1"/>
          </p:cNvSpPr>
          <p:nvPr>
            <p:ph type="ftr" sz="quarter" idx="18"/>
          </p:nvPr>
        </p:nvSpPr>
        <p:spPr/>
        <p:txBody>
          <a:bodyPr/>
          <a:lstStyle/>
          <a:p>
            <a:r>
              <a:rPr lang="en-US"/>
              <a:t>NEI NEA, 10 September 2024</a:t>
            </a:r>
          </a:p>
        </p:txBody>
      </p:sp>
    </p:spTree>
    <p:extLst>
      <p:ext uri="{BB962C8B-B14F-4D97-AF65-F5344CB8AC3E}">
        <p14:creationId xmlns:p14="http://schemas.microsoft.com/office/powerpoint/2010/main" val="1823523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to Left, Bullets to Right">
    <p:spTree>
      <p:nvGrpSpPr>
        <p:cNvPr id="1" name=""/>
        <p:cNvGrpSpPr/>
        <p:nvPr/>
      </p:nvGrpSpPr>
      <p:grpSpPr>
        <a:xfrm>
          <a:off x="0" y="0"/>
          <a:ext cx="0" cy="0"/>
          <a:chOff x="0" y="0"/>
          <a:chExt cx="0" cy="0"/>
        </a:xfrm>
      </p:grpSpPr>
      <p:sp>
        <p:nvSpPr>
          <p:cNvPr id="8" name="Content Placeholder 4"/>
          <p:cNvSpPr>
            <a:spLocks noGrp="1"/>
          </p:cNvSpPr>
          <p:nvPr>
            <p:ph sz="quarter" idx="15" hasCustomPrompt="1"/>
          </p:nvPr>
        </p:nvSpPr>
        <p:spPr>
          <a:xfrm>
            <a:off x="2" y="0"/>
            <a:ext cx="6106261" cy="6858000"/>
          </a:xfrm>
          <a:prstGeom prst="rect">
            <a:avLst/>
          </a:prstGeom>
        </p:spPr>
        <p:txBody>
          <a:bodyPr vert="horz"/>
          <a:lstStyle>
            <a:lvl1pPr marL="461422" indent="0">
              <a:buNone/>
              <a:tabLst/>
              <a:defRPr>
                <a:solidFill>
                  <a:schemeClr val="bg1"/>
                </a:solidFill>
              </a:defRPr>
            </a:lvl1pPr>
          </a:lstStyle>
          <a:p>
            <a:pPr lvl="0"/>
            <a:r>
              <a:rPr lang="en-US" noProof="0"/>
              <a:t>Drag picture to placeholder or click icon to add</a:t>
            </a:r>
          </a:p>
        </p:txBody>
      </p:sp>
      <p:sp>
        <p:nvSpPr>
          <p:cNvPr id="7" name="Title 2">
            <a:extLst>
              <a:ext uri="{FF2B5EF4-FFF2-40B4-BE49-F238E27FC236}">
                <a16:creationId xmlns:a16="http://schemas.microsoft.com/office/drawing/2014/main" id="{12598B12-DBAC-4662-AE17-9DB53FC141F7}"/>
              </a:ext>
            </a:extLst>
          </p:cNvPr>
          <p:cNvSpPr>
            <a:spLocks noGrp="1"/>
          </p:cNvSpPr>
          <p:nvPr>
            <p:ph type="title" hasCustomPrompt="1"/>
          </p:nvPr>
        </p:nvSpPr>
        <p:spPr>
          <a:xfrm>
            <a:off x="6414140" y="356735"/>
            <a:ext cx="4399353" cy="760867"/>
          </a:xfrm>
          <a:prstGeom prst="rect">
            <a:avLst/>
          </a:prstGeom>
        </p:spPr>
        <p:txBody>
          <a:bodyPr/>
          <a:lstStyle>
            <a:lvl1pPr algn="l">
              <a:defRPr sz="4267"/>
            </a:lvl1pPr>
          </a:lstStyle>
          <a:p>
            <a:r>
              <a:rPr lang="en-US"/>
              <a:t>Click to edit title</a:t>
            </a:r>
          </a:p>
        </p:txBody>
      </p:sp>
      <p:sp>
        <p:nvSpPr>
          <p:cNvPr id="12" name="Text Placeholder 2">
            <a:extLst>
              <a:ext uri="{FF2B5EF4-FFF2-40B4-BE49-F238E27FC236}">
                <a16:creationId xmlns:a16="http://schemas.microsoft.com/office/drawing/2014/main" id="{15170E5B-827C-4460-B8E8-CB3C5512AE74}"/>
              </a:ext>
            </a:extLst>
          </p:cNvPr>
          <p:cNvSpPr>
            <a:spLocks noGrp="1"/>
          </p:cNvSpPr>
          <p:nvPr>
            <p:ph type="body" sz="quarter" idx="17"/>
          </p:nvPr>
        </p:nvSpPr>
        <p:spPr>
          <a:xfrm>
            <a:off x="6414139" y="1342854"/>
            <a:ext cx="5312981" cy="4904317"/>
          </a:xfrm>
          <a:prstGeom prst="rect">
            <a:avLst/>
          </a:prstGeom>
        </p:spPr>
        <p:txBody>
          <a:bodyPr/>
          <a:lstStyle>
            <a:lvl1pPr>
              <a:spcBef>
                <a:spcPts val="640"/>
              </a:spcBef>
              <a:defRPr sz="2667">
                <a:solidFill>
                  <a:schemeClr val="bg1"/>
                </a:solidFill>
              </a:defRPr>
            </a:lvl1pPr>
            <a:lvl2pPr>
              <a:spcBef>
                <a:spcPts val="640"/>
              </a:spcBef>
              <a:defRPr sz="2400">
                <a:solidFill>
                  <a:schemeClr val="bg1"/>
                </a:solidFill>
              </a:defRPr>
            </a:lvl2pPr>
            <a:lvl3pPr>
              <a:spcBef>
                <a:spcPts val="640"/>
              </a:spcBef>
              <a:defRPr sz="2400">
                <a:solidFill>
                  <a:schemeClr val="bg1"/>
                </a:solidFill>
              </a:defRPr>
            </a:lvl3pPr>
            <a:lvl4pPr>
              <a:spcBef>
                <a:spcPts val="640"/>
              </a:spcBef>
              <a:defRPr sz="2400">
                <a:solidFill>
                  <a:schemeClr val="bg1"/>
                </a:solidFill>
              </a:defRPr>
            </a:lvl4pPr>
            <a:lvl5pPr>
              <a:spcBef>
                <a:spcPts val="640"/>
              </a:spcBef>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7E97957-5F3E-B59B-F49C-66549D6F0CEE}"/>
              </a:ext>
            </a:extLst>
          </p:cNvPr>
          <p:cNvSpPr>
            <a:spLocks noGrp="1"/>
          </p:cNvSpPr>
          <p:nvPr>
            <p:ph type="ftr" sz="quarter" idx="18"/>
          </p:nvPr>
        </p:nvSpPr>
        <p:spPr/>
        <p:txBody>
          <a:bodyPr/>
          <a:lstStyle/>
          <a:p>
            <a:r>
              <a:rPr lang="en-US"/>
              <a:t>NEI NEA, 10 September 2024</a:t>
            </a:r>
          </a:p>
        </p:txBody>
      </p:sp>
    </p:spTree>
    <p:extLst>
      <p:ext uri="{BB962C8B-B14F-4D97-AF65-F5344CB8AC3E}">
        <p14:creationId xmlns:p14="http://schemas.microsoft.com/office/powerpoint/2010/main" val="3092885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10" name="Rectangle 9"/>
          <p:cNvSpPr/>
          <p:nvPr userDrawn="1"/>
        </p:nvSpPr>
        <p:spPr>
          <a:xfrm>
            <a:off x="625892" y="1580508"/>
            <a:ext cx="3651251" cy="641349"/>
          </a:xfrm>
          <a:prstGeom prst="rect">
            <a:avLst/>
          </a:prstGeom>
          <a:solidFill>
            <a:srgbClr val="1F6EB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latin typeface="Arial"/>
              <a:cs typeface="Arial"/>
            </a:endParaRPr>
          </a:p>
        </p:txBody>
      </p:sp>
      <p:sp>
        <p:nvSpPr>
          <p:cNvPr id="12" name="Rectangle 11"/>
          <p:cNvSpPr/>
          <p:nvPr userDrawn="1"/>
        </p:nvSpPr>
        <p:spPr>
          <a:xfrm>
            <a:off x="625892" y="2575406"/>
            <a:ext cx="3651251" cy="641351"/>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latin typeface="Arial"/>
              <a:cs typeface="Arial"/>
            </a:endParaRPr>
          </a:p>
        </p:txBody>
      </p:sp>
      <p:sp>
        <p:nvSpPr>
          <p:cNvPr id="13" name="Rectangle 12"/>
          <p:cNvSpPr/>
          <p:nvPr userDrawn="1"/>
        </p:nvSpPr>
        <p:spPr>
          <a:xfrm>
            <a:off x="625892" y="3570304"/>
            <a:ext cx="3651251" cy="641349"/>
          </a:xfrm>
          <a:prstGeom prst="rect">
            <a:avLst/>
          </a:prstGeom>
          <a:solidFill>
            <a:srgbClr val="3DC2C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latin typeface="Arial"/>
              <a:cs typeface="Arial"/>
            </a:endParaRPr>
          </a:p>
        </p:txBody>
      </p:sp>
      <p:sp>
        <p:nvSpPr>
          <p:cNvPr id="14" name="Rectangle 13"/>
          <p:cNvSpPr/>
          <p:nvPr userDrawn="1"/>
        </p:nvSpPr>
        <p:spPr>
          <a:xfrm>
            <a:off x="625892" y="4565202"/>
            <a:ext cx="3651251" cy="641351"/>
          </a:xfrm>
          <a:prstGeom prst="rect">
            <a:avLst/>
          </a:prstGeom>
          <a:solidFill>
            <a:srgbClr val="3DBC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latin typeface="Arial"/>
              <a:cs typeface="Arial"/>
            </a:endParaRPr>
          </a:p>
        </p:txBody>
      </p:sp>
      <p:sp>
        <p:nvSpPr>
          <p:cNvPr id="15" name="Rectangle 14"/>
          <p:cNvSpPr/>
          <p:nvPr userDrawn="1"/>
        </p:nvSpPr>
        <p:spPr>
          <a:xfrm>
            <a:off x="625892" y="5560100"/>
            <a:ext cx="3651251" cy="639233"/>
          </a:xfrm>
          <a:prstGeom prst="rect">
            <a:avLst/>
          </a:prstGeom>
          <a:solidFill>
            <a:srgbClr val="7EC5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latin typeface="Arial"/>
              <a:cs typeface="Arial"/>
            </a:endParaRPr>
          </a:p>
        </p:txBody>
      </p:sp>
      <p:sp>
        <p:nvSpPr>
          <p:cNvPr id="7" name="Text Placeholder 6"/>
          <p:cNvSpPr>
            <a:spLocks noGrp="1"/>
          </p:cNvSpPr>
          <p:nvPr>
            <p:ph type="body" sz="quarter" idx="11" hasCustomPrompt="1"/>
          </p:nvPr>
        </p:nvSpPr>
        <p:spPr>
          <a:xfrm>
            <a:off x="4485217" y="1580508"/>
            <a:ext cx="7107767" cy="641349"/>
          </a:xfrm>
          <a:prstGeom prst="rect">
            <a:avLst/>
          </a:prstGeom>
        </p:spPr>
        <p:txBody>
          <a:bodyPr vert="horz" anchor="ctr" anchorCtr="0"/>
          <a:lstStyle>
            <a:lvl1pPr marL="0" indent="0" algn="l">
              <a:buNone/>
              <a:defRPr sz="2133">
                <a:solidFill>
                  <a:schemeClr val="bg1"/>
                </a:solidFill>
              </a:defRPr>
            </a:lvl1pPr>
            <a:lvl2pPr marL="609585" indent="0">
              <a:buNone/>
              <a:defRPr sz="2400">
                <a:solidFill>
                  <a:srgbClr val="FFFFFF"/>
                </a:solidFill>
              </a:defRPr>
            </a:lvl2pPr>
            <a:lvl3pPr marL="1219170" indent="0">
              <a:buNone/>
              <a:defRPr sz="2400">
                <a:solidFill>
                  <a:srgbClr val="FFFFFF"/>
                </a:solidFill>
              </a:defRPr>
            </a:lvl3pPr>
            <a:lvl4pPr marL="1828754" indent="0">
              <a:buNone/>
              <a:defRPr sz="2400">
                <a:solidFill>
                  <a:srgbClr val="FFFFFF"/>
                </a:solidFill>
              </a:defRPr>
            </a:lvl4pPr>
            <a:lvl5pPr marL="2438339" indent="0">
              <a:buNone/>
              <a:defRPr sz="2400">
                <a:solidFill>
                  <a:srgbClr val="FFFFFF"/>
                </a:solidFill>
              </a:defRPr>
            </a:lvl5pPr>
          </a:lstStyle>
          <a:p>
            <a:pPr lvl="0"/>
            <a:r>
              <a:rPr lang="en-US"/>
              <a:t>Click to edit text</a:t>
            </a:r>
          </a:p>
        </p:txBody>
      </p:sp>
      <p:sp>
        <p:nvSpPr>
          <p:cNvPr id="17" name="Text Placeholder 16"/>
          <p:cNvSpPr>
            <a:spLocks noGrp="1"/>
          </p:cNvSpPr>
          <p:nvPr>
            <p:ph type="body" sz="quarter" idx="12" hasCustomPrompt="1"/>
          </p:nvPr>
        </p:nvSpPr>
        <p:spPr>
          <a:xfrm>
            <a:off x="962443" y="1708727"/>
            <a:ext cx="2955508" cy="380487"/>
          </a:xfrm>
          <a:prstGeom prst="rect">
            <a:avLst/>
          </a:prstGeom>
        </p:spPr>
        <p:txBody>
          <a:bodyPr vert="horz" anchor="ctr" anchorCtr="0"/>
          <a:lstStyle>
            <a:lvl1pPr marL="0" indent="0" algn="ctr">
              <a:buNone/>
              <a:defRPr sz="2400">
                <a:solidFill>
                  <a:schemeClr val="tx1"/>
                </a:solidFill>
              </a:defRPr>
            </a:lvl1pPr>
            <a:lvl2pPr marL="609585" indent="0">
              <a:buNone/>
              <a:defRPr sz="2133">
                <a:solidFill>
                  <a:srgbClr val="FFFFFF"/>
                </a:solidFill>
              </a:defRPr>
            </a:lvl2pPr>
            <a:lvl3pPr marL="1219170" indent="0">
              <a:buNone/>
              <a:defRPr sz="2133">
                <a:solidFill>
                  <a:srgbClr val="FFFFFF"/>
                </a:solidFill>
              </a:defRPr>
            </a:lvl3pPr>
            <a:lvl4pPr marL="1828754" indent="0">
              <a:buNone/>
              <a:defRPr sz="2133">
                <a:solidFill>
                  <a:srgbClr val="FFFFFF"/>
                </a:solidFill>
              </a:defRPr>
            </a:lvl4pPr>
            <a:lvl5pPr marL="2438339" indent="0">
              <a:buNone/>
              <a:defRPr sz="2133">
                <a:solidFill>
                  <a:srgbClr val="FFFFFF"/>
                </a:solidFill>
              </a:defRPr>
            </a:lvl5pPr>
          </a:lstStyle>
          <a:p>
            <a:pPr lvl="0"/>
            <a:r>
              <a:rPr lang="en-US"/>
              <a:t>Click to edit text</a:t>
            </a:r>
          </a:p>
        </p:txBody>
      </p:sp>
      <p:sp>
        <p:nvSpPr>
          <p:cNvPr id="18" name="Text Placeholder 16"/>
          <p:cNvSpPr>
            <a:spLocks noGrp="1"/>
          </p:cNvSpPr>
          <p:nvPr>
            <p:ph type="body" sz="quarter" idx="13" hasCustomPrompt="1"/>
          </p:nvPr>
        </p:nvSpPr>
        <p:spPr>
          <a:xfrm>
            <a:off x="962443" y="2705742"/>
            <a:ext cx="2955508" cy="380487"/>
          </a:xfrm>
          <a:prstGeom prst="rect">
            <a:avLst/>
          </a:prstGeom>
        </p:spPr>
        <p:txBody>
          <a:bodyPr vert="horz" anchor="ctr" anchorCtr="0"/>
          <a:lstStyle>
            <a:lvl1pPr marL="0" indent="0" algn="ctr">
              <a:buNone/>
              <a:defRPr sz="2400">
                <a:solidFill>
                  <a:schemeClr val="tx1"/>
                </a:solidFill>
              </a:defRPr>
            </a:lvl1pPr>
            <a:lvl2pPr marL="609585" indent="0">
              <a:buNone/>
              <a:defRPr sz="2133">
                <a:solidFill>
                  <a:srgbClr val="FFFFFF"/>
                </a:solidFill>
              </a:defRPr>
            </a:lvl2pPr>
            <a:lvl3pPr marL="1219170" indent="0">
              <a:buNone/>
              <a:defRPr sz="2133">
                <a:solidFill>
                  <a:srgbClr val="FFFFFF"/>
                </a:solidFill>
              </a:defRPr>
            </a:lvl3pPr>
            <a:lvl4pPr marL="1828754" indent="0">
              <a:buNone/>
              <a:defRPr sz="2133">
                <a:solidFill>
                  <a:srgbClr val="FFFFFF"/>
                </a:solidFill>
              </a:defRPr>
            </a:lvl4pPr>
            <a:lvl5pPr marL="2438339" indent="0">
              <a:buNone/>
              <a:defRPr sz="2133">
                <a:solidFill>
                  <a:srgbClr val="FFFFFF"/>
                </a:solidFill>
              </a:defRPr>
            </a:lvl5pPr>
          </a:lstStyle>
          <a:p>
            <a:pPr lvl="0"/>
            <a:r>
              <a:rPr lang="en-US"/>
              <a:t>Click to edit text</a:t>
            </a:r>
          </a:p>
        </p:txBody>
      </p:sp>
      <p:sp>
        <p:nvSpPr>
          <p:cNvPr id="19" name="Text Placeholder 16"/>
          <p:cNvSpPr>
            <a:spLocks noGrp="1"/>
          </p:cNvSpPr>
          <p:nvPr>
            <p:ph type="body" sz="quarter" idx="14" hasCustomPrompt="1"/>
          </p:nvPr>
        </p:nvSpPr>
        <p:spPr>
          <a:xfrm>
            <a:off x="962443" y="3702757"/>
            <a:ext cx="2955508" cy="380487"/>
          </a:xfrm>
          <a:prstGeom prst="rect">
            <a:avLst/>
          </a:prstGeom>
        </p:spPr>
        <p:txBody>
          <a:bodyPr vert="horz" anchor="ctr" anchorCtr="0"/>
          <a:lstStyle>
            <a:lvl1pPr marL="0" indent="0" algn="ctr">
              <a:buNone/>
              <a:defRPr sz="2400">
                <a:solidFill>
                  <a:schemeClr val="tx1"/>
                </a:solidFill>
              </a:defRPr>
            </a:lvl1pPr>
            <a:lvl2pPr marL="609585" indent="0">
              <a:buNone/>
              <a:defRPr sz="2133">
                <a:solidFill>
                  <a:srgbClr val="FFFFFF"/>
                </a:solidFill>
              </a:defRPr>
            </a:lvl2pPr>
            <a:lvl3pPr marL="1219170" indent="0">
              <a:buNone/>
              <a:defRPr sz="2133">
                <a:solidFill>
                  <a:srgbClr val="FFFFFF"/>
                </a:solidFill>
              </a:defRPr>
            </a:lvl3pPr>
            <a:lvl4pPr marL="1828754" indent="0">
              <a:buNone/>
              <a:defRPr sz="2133">
                <a:solidFill>
                  <a:srgbClr val="FFFFFF"/>
                </a:solidFill>
              </a:defRPr>
            </a:lvl4pPr>
            <a:lvl5pPr marL="2438339" indent="0">
              <a:buNone/>
              <a:defRPr sz="2133">
                <a:solidFill>
                  <a:srgbClr val="FFFFFF"/>
                </a:solidFill>
              </a:defRPr>
            </a:lvl5pPr>
          </a:lstStyle>
          <a:p>
            <a:pPr lvl="0"/>
            <a:r>
              <a:rPr lang="en-US"/>
              <a:t>Click to edit text</a:t>
            </a:r>
          </a:p>
        </p:txBody>
      </p:sp>
      <p:sp>
        <p:nvSpPr>
          <p:cNvPr id="20" name="Text Placeholder 16"/>
          <p:cNvSpPr>
            <a:spLocks noGrp="1"/>
          </p:cNvSpPr>
          <p:nvPr>
            <p:ph type="body" sz="quarter" idx="15" hasCustomPrompt="1"/>
          </p:nvPr>
        </p:nvSpPr>
        <p:spPr>
          <a:xfrm>
            <a:off x="962443" y="4699771"/>
            <a:ext cx="2955508" cy="380487"/>
          </a:xfrm>
          <a:prstGeom prst="rect">
            <a:avLst/>
          </a:prstGeom>
        </p:spPr>
        <p:txBody>
          <a:bodyPr vert="horz" anchor="ctr" anchorCtr="0"/>
          <a:lstStyle>
            <a:lvl1pPr marL="0" indent="0" algn="ctr">
              <a:buNone/>
              <a:defRPr sz="2400">
                <a:solidFill>
                  <a:schemeClr val="tx1"/>
                </a:solidFill>
              </a:defRPr>
            </a:lvl1pPr>
            <a:lvl2pPr marL="609585" indent="0">
              <a:buNone/>
              <a:defRPr sz="2133">
                <a:solidFill>
                  <a:srgbClr val="FFFFFF"/>
                </a:solidFill>
              </a:defRPr>
            </a:lvl2pPr>
            <a:lvl3pPr marL="1219170" indent="0">
              <a:buNone/>
              <a:defRPr sz="2133">
                <a:solidFill>
                  <a:srgbClr val="FFFFFF"/>
                </a:solidFill>
              </a:defRPr>
            </a:lvl3pPr>
            <a:lvl4pPr marL="1828754" indent="0">
              <a:buNone/>
              <a:defRPr sz="2133">
                <a:solidFill>
                  <a:srgbClr val="FFFFFF"/>
                </a:solidFill>
              </a:defRPr>
            </a:lvl4pPr>
            <a:lvl5pPr marL="2438339" indent="0">
              <a:buNone/>
              <a:defRPr sz="2133">
                <a:solidFill>
                  <a:srgbClr val="FFFFFF"/>
                </a:solidFill>
              </a:defRPr>
            </a:lvl5pPr>
          </a:lstStyle>
          <a:p>
            <a:pPr lvl="0"/>
            <a:r>
              <a:rPr lang="en-US"/>
              <a:t>Click to edit text</a:t>
            </a:r>
          </a:p>
        </p:txBody>
      </p:sp>
      <p:sp>
        <p:nvSpPr>
          <p:cNvPr id="21" name="Text Placeholder 16"/>
          <p:cNvSpPr>
            <a:spLocks noGrp="1"/>
          </p:cNvSpPr>
          <p:nvPr>
            <p:ph type="body" sz="quarter" idx="16" hasCustomPrompt="1"/>
          </p:nvPr>
        </p:nvSpPr>
        <p:spPr>
          <a:xfrm>
            <a:off x="962443" y="5696785"/>
            <a:ext cx="2955508" cy="380487"/>
          </a:xfrm>
          <a:prstGeom prst="rect">
            <a:avLst/>
          </a:prstGeom>
        </p:spPr>
        <p:txBody>
          <a:bodyPr vert="horz" anchor="ctr" anchorCtr="0"/>
          <a:lstStyle>
            <a:lvl1pPr marL="0" indent="0" algn="ctr">
              <a:buNone/>
              <a:defRPr sz="2400">
                <a:solidFill>
                  <a:schemeClr val="tx1"/>
                </a:solidFill>
              </a:defRPr>
            </a:lvl1pPr>
            <a:lvl2pPr marL="609585" indent="0">
              <a:buNone/>
              <a:defRPr sz="2133">
                <a:solidFill>
                  <a:srgbClr val="FFFFFF"/>
                </a:solidFill>
              </a:defRPr>
            </a:lvl2pPr>
            <a:lvl3pPr marL="1219170" indent="0">
              <a:buNone/>
              <a:defRPr sz="2133">
                <a:solidFill>
                  <a:srgbClr val="FFFFFF"/>
                </a:solidFill>
              </a:defRPr>
            </a:lvl3pPr>
            <a:lvl4pPr marL="1828754" indent="0">
              <a:buNone/>
              <a:defRPr sz="2133">
                <a:solidFill>
                  <a:srgbClr val="FFFFFF"/>
                </a:solidFill>
              </a:defRPr>
            </a:lvl4pPr>
            <a:lvl5pPr marL="2438339" indent="0">
              <a:buNone/>
              <a:defRPr sz="2133">
                <a:solidFill>
                  <a:srgbClr val="FFFFFF"/>
                </a:solidFill>
              </a:defRPr>
            </a:lvl5pPr>
          </a:lstStyle>
          <a:p>
            <a:pPr lvl="0"/>
            <a:r>
              <a:rPr lang="en-US"/>
              <a:t>Click to edit text</a:t>
            </a:r>
          </a:p>
        </p:txBody>
      </p:sp>
      <p:sp>
        <p:nvSpPr>
          <p:cNvPr id="22" name="Text Placeholder 6"/>
          <p:cNvSpPr>
            <a:spLocks noGrp="1"/>
          </p:cNvSpPr>
          <p:nvPr>
            <p:ph type="body" sz="quarter" idx="17" hasCustomPrompt="1"/>
          </p:nvPr>
        </p:nvSpPr>
        <p:spPr>
          <a:xfrm>
            <a:off x="4485217" y="2570274"/>
            <a:ext cx="7107767" cy="641349"/>
          </a:xfrm>
          <a:prstGeom prst="rect">
            <a:avLst/>
          </a:prstGeom>
        </p:spPr>
        <p:txBody>
          <a:bodyPr vert="horz" anchor="ctr" anchorCtr="0"/>
          <a:lstStyle>
            <a:lvl1pPr marL="0" indent="0" algn="l">
              <a:buNone/>
              <a:defRPr sz="2133">
                <a:solidFill>
                  <a:schemeClr val="bg1"/>
                </a:solidFill>
              </a:defRPr>
            </a:lvl1pPr>
            <a:lvl2pPr marL="609585" indent="0">
              <a:buNone/>
              <a:defRPr sz="2400">
                <a:solidFill>
                  <a:srgbClr val="FFFFFF"/>
                </a:solidFill>
              </a:defRPr>
            </a:lvl2pPr>
            <a:lvl3pPr marL="1219170" indent="0">
              <a:buNone/>
              <a:defRPr sz="2400">
                <a:solidFill>
                  <a:srgbClr val="FFFFFF"/>
                </a:solidFill>
              </a:defRPr>
            </a:lvl3pPr>
            <a:lvl4pPr marL="1828754" indent="0">
              <a:buNone/>
              <a:defRPr sz="2400">
                <a:solidFill>
                  <a:srgbClr val="FFFFFF"/>
                </a:solidFill>
              </a:defRPr>
            </a:lvl4pPr>
            <a:lvl5pPr marL="2438339" indent="0">
              <a:buNone/>
              <a:defRPr sz="2400">
                <a:solidFill>
                  <a:srgbClr val="FFFFFF"/>
                </a:solidFill>
              </a:defRPr>
            </a:lvl5pPr>
          </a:lstStyle>
          <a:p>
            <a:pPr lvl="0"/>
            <a:r>
              <a:rPr lang="en-US"/>
              <a:t>Click to edit text</a:t>
            </a:r>
          </a:p>
        </p:txBody>
      </p:sp>
      <p:sp>
        <p:nvSpPr>
          <p:cNvPr id="23" name="Text Placeholder 6"/>
          <p:cNvSpPr>
            <a:spLocks noGrp="1"/>
          </p:cNvSpPr>
          <p:nvPr>
            <p:ph type="body" sz="quarter" idx="18" hasCustomPrompt="1"/>
          </p:nvPr>
        </p:nvSpPr>
        <p:spPr>
          <a:xfrm>
            <a:off x="4485217" y="3569724"/>
            <a:ext cx="7107767" cy="641349"/>
          </a:xfrm>
          <a:prstGeom prst="rect">
            <a:avLst/>
          </a:prstGeom>
        </p:spPr>
        <p:txBody>
          <a:bodyPr vert="horz" anchor="ctr" anchorCtr="0"/>
          <a:lstStyle>
            <a:lvl1pPr marL="0" indent="0" algn="l">
              <a:buNone/>
              <a:defRPr sz="2133">
                <a:solidFill>
                  <a:schemeClr val="bg1"/>
                </a:solidFill>
              </a:defRPr>
            </a:lvl1pPr>
            <a:lvl2pPr marL="609585" indent="0">
              <a:buNone/>
              <a:defRPr sz="2400">
                <a:solidFill>
                  <a:srgbClr val="FFFFFF"/>
                </a:solidFill>
              </a:defRPr>
            </a:lvl2pPr>
            <a:lvl3pPr marL="1219170" indent="0">
              <a:buNone/>
              <a:defRPr sz="2400">
                <a:solidFill>
                  <a:srgbClr val="FFFFFF"/>
                </a:solidFill>
              </a:defRPr>
            </a:lvl3pPr>
            <a:lvl4pPr marL="1828754" indent="0">
              <a:buNone/>
              <a:defRPr sz="2400">
                <a:solidFill>
                  <a:srgbClr val="FFFFFF"/>
                </a:solidFill>
              </a:defRPr>
            </a:lvl4pPr>
            <a:lvl5pPr marL="2438339" indent="0">
              <a:buNone/>
              <a:defRPr sz="2400">
                <a:solidFill>
                  <a:srgbClr val="FFFFFF"/>
                </a:solidFill>
              </a:defRPr>
            </a:lvl5pPr>
          </a:lstStyle>
          <a:p>
            <a:pPr lvl="0"/>
            <a:r>
              <a:rPr lang="en-US"/>
              <a:t>Click to edit text</a:t>
            </a:r>
          </a:p>
        </p:txBody>
      </p:sp>
      <p:sp>
        <p:nvSpPr>
          <p:cNvPr id="24" name="Text Placeholder 6"/>
          <p:cNvSpPr>
            <a:spLocks noGrp="1"/>
          </p:cNvSpPr>
          <p:nvPr>
            <p:ph type="body" sz="quarter" idx="19" hasCustomPrompt="1"/>
          </p:nvPr>
        </p:nvSpPr>
        <p:spPr>
          <a:xfrm>
            <a:off x="4485218" y="4565203"/>
            <a:ext cx="7107767" cy="641349"/>
          </a:xfrm>
          <a:prstGeom prst="rect">
            <a:avLst/>
          </a:prstGeom>
        </p:spPr>
        <p:txBody>
          <a:bodyPr vert="horz" anchor="ctr" anchorCtr="0"/>
          <a:lstStyle>
            <a:lvl1pPr marL="0" indent="0" algn="l">
              <a:buNone/>
              <a:defRPr sz="2133">
                <a:solidFill>
                  <a:schemeClr val="bg1"/>
                </a:solidFill>
              </a:defRPr>
            </a:lvl1pPr>
            <a:lvl2pPr marL="609585" indent="0">
              <a:buNone/>
              <a:defRPr sz="2400">
                <a:solidFill>
                  <a:srgbClr val="FFFFFF"/>
                </a:solidFill>
              </a:defRPr>
            </a:lvl2pPr>
            <a:lvl3pPr marL="1219170" indent="0">
              <a:buNone/>
              <a:defRPr sz="2400">
                <a:solidFill>
                  <a:srgbClr val="FFFFFF"/>
                </a:solidFill>
              </a:defRPr>
            </a:lvl3pPr>
            <a:lvl4pPr marL="1828754" indent="0">
              <a:buNone/>
              <a:defRPr sz="2400">
                <a:solidFill>
                  <a:srgbClr val="FFFFFF"/>
                </a:solidFill>
              </a:defRPr>
            </a:lvl4pPr>
            <a:lvl5pPr marL="2438339" indent="0">
              <a:buNone/>
              <a:defRPr sz="2400">
                <a:solidFill>
                  <a:srgbClr val="FFFFFF"/>
                </a:solidFill>
              </a:defRPr>
            </a:lvl5pPr>
          </a:lstStyle>
          <a:p>
            <a:pPr lvl="0"/>
            <a:r>
              <a:rPr lang="en-US"/>
              <a:t>Click to edit text</a:t>
            </a:r>
          </a:p>
        </p:txBody>
      </p:sp>
      <p:sp>
        <p:nvSpPr>
          <p:cNvPr id="25" name="Text Placeholder 6"/>
          <p:cNvSpPr>
            <a:spLocks noGrp="1"/>
          </p:cNvSpPr>
          <p:nvPr>
            <p:ph type="body" sz="quarter" idx="20" hasCustomPrompt="1"/>
          </p:nvPr>
        </p:nvSpPr>
        <p:spPr>
          <a:xfrm>
            <a:off x="4485218" y="5556251"/>
            <a:ext cx="7107767" cy="641349"/>
          </a:xfrm>
          <a:prstGeom prst="rect">
            <a:avLst/>
          </a:prstGeom>
        </p:spPr>
        <p:txBody>
          <a:bodyPr vert="horz" anchor="ctr" anchorCtr="0"/>
          <a:lstStyle>
            <a:lvl1pPr marL="0" indent="0" algn="l">
              <a:buNone/>
              <a:defRPr sz="2133">
                <a:solidFill>
                  <a:schemeClr val="bg1"/>
                </a:solidFill>
              </a:defRPr>
            </a:lvl1pPr>
            <a:lvl2pPr marL="609585" indent="0">
              <a:buNone/>
              <a:defRPr sz="2400">
                <a:solidFill>
                  <a:srgbClr val="FFFFFF"/>
                </a:solidFill>
              </a:defRPr>
            </a:lvl2pPr>
            <a:lvl3pPr marL="1219170" indent="0">
              <a:buNone/>
              <a:defRPr sz="2400">
                <a:solidFill>
                  <a:srgbClr val="FFFFFF"/>
                </a:solidFill>
              </a:defRPr>
            </a:lvl3pPr>
            <a:lvl4pPr marL="1828754" indent="0">
              <a:buNone/>
              <a:defRPr sz="2400">
                <a:solidFill>
                  <a:srgbClr val="FFFFFF"/>
                </a:solidFill>
              </a:defRPr>
            </a:lvl4pPr>
            <a:lvl5pPr marL="2438339" indent="0">
              <a:buNone/>
              <a:defRPr sz="2400">
                <a:solidFill>
                  <a:srgbClr val="FFFFFF"/>
                </a:solidFill>
              </a:defRPr>
            </a:lvl5pPr>
          </a:lstStyle>
          <a:p>
            <a:pPr lvl="0"/>
            <a:r>
              <a:rPr lang="en-US"/>
              <a:t>Click to edit text</a:t>
            </a:r>
          </a:p>
        </p:txBody>
      </p:sp>
      <p:sp>
        <p:nvSpPr>
          <p:cNvPr id="26" name="Title 2">
            <a:extLst>
              <a:ext uri="{FF2B5EF4-FFF2-40B4-BE49-F238E27FC236}">
                <a16:creationId xmlns:a16="http://schemas.microsoft.com/office/drawing/2014/main" id="{082C3B3A-0747-4B9E-9387-415B15989E85}"/>
              </a:ext>
            </a:extLst>
          </p:cNvPr>
          <p:cNvSpPr>
            <a:spLocks noGrp="1"/>
          </p:cNvSpPr>
          <p:nvPr>
            <p:ph type="title"/>
          </p:nvPr>
        </p:nvSpPr>
        <p:spPr>
          <a:xfrm>
            <a:off x="478219" y="356735"/>
            <a:ext cx="10335275" cy="760867"/>
          </a:xfrm>
          <a:prstGeom prst="rect">
            <a:avLst/>
          </a:prstGeom>
        </p:spPr>
        <p:txBody>
          <a:bodyPr/>
          <a:lstStyle>
            <a:lvl1pPr algn="l">
              <a:defRPr sz="4267"/>
            </a:lvl1pPr>
          </a:lstStyle>
          <a:p>
            <a:r>
              <a:rPr lang="en-US"/>
              <a:t>Click to edit Master title style</a:t>
            </a:r>
          </a:p>
        </p:txBody>
      </p:sp>
      <p:sp>
        <p:nvSpPr>
          <p:cNvPr id="2" name="Footer Placeholder 1">
            <a:extLst>
              <a:ext uri="{FF2B5EF4-FFF2-40B4-BE49-F238E27FC236}">
                <a16:creationId xmlns:a16="http://schemas.microsoft.com/office/drawing/2014/main" id="{E5FC278D-BFC4-9FFF-E0FB-03C92FBF9AD2}"/>
              </a:ext>
            </a:extLst>
          </p:cNvPr>
          <p:cNvSpPr>
            <a:spLocks noGrp="1"/>
          </p:cNvSpPr>
          <p:nvPr>
            <p:ph type="ftr" sz="quarter" idx="21"/>
          </p:nvPr>
        </p:nvSpPr>
        <p:spPr/>
        <p:txBody>
          <a:bodyPr/>
          <a:lstStyle/>
          <a:p>
            <a:r>
              <a:rPr lang="en-US"/>
              <a:t>NEI NEA, 10 September 2024</a:t>
            </a:r>
          </a:p>
        </p:txBody>
      </p:sp>
    </p:spTree>
    <p:extLst>
      <p:ext uri="{BB962C8B-B14F-4D97-AF65-F5344CB8AC3E}">
        <p14:creationId xmlns:p14="http://schemas.microsoft.com/office/powerpoint/2010/main" val="24654605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pen Area">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CD0FA75-BFB0-4CB8-A3A1-C7F72649576A}"/>
              </a:ext>
            </a:extLst>
          </p:cNvPr>
          <p:cNvSpPr>
            <a:spLocks noGrp="1"/>
          </p:cNvSpPr>
          <p:nvPr>
            <p:ph type="title"/>
          </p:nvPr>
        </p:nvSpPr>
        <p:spPr>
          <a:xfrm>
            <a:off x="478219" y="356735"/>
            <a:ext cx="10335275" cy="760867"/>
          </a:xfrm>
          <a:prstGeom prst="rect">
            <a:avLst/>
          </a:prstGeom>
        </p:spPr>
        <p:txBody>
          <a:bodyPr/>
          <a:lstStyle>
            <a:lvl1pPr algn="l">
              <a:defRPr sz="4267">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D9978CC9-AC87-4A82-FA9B-507A09B2E8D5}"/>
              </a:ext>
            </a:extLst>
          </p:cNvPr>
          <p:cNvSpPr>
            <a:spLocks noGrp="1"/>
          </p:cNvSpPr>
          <p:nvPr>
            <p:ph type="ftr" sz="quarter" idx="10"/>
          </p:nvPr>
        </p:nvSpPr>
        <p:spPr/>
        <p:txBody>
          <a:bodyPr/>
          <a:lstStyle/>
          <a:p>
            <a:r>
              <a:rPr lang="en-US"/>
              <a:t>NEI NEA, 10 September 2024</a:t>
            </a:r>
          </a:p>
        </p:txBody>
      </p:sp>
    </p:spTree>
    <p:extLst>
      <p:ext uri="{BB962C8B-B14F-4D97-AF65-F5344CB8AC3E}">
        <p14:creationId xmlns:p14="http://schemas.microsoft.com/office/powerpoint/2010/main" val="1567364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126B550-65D0-C743-A416-CF4C370361B6}"/>
              </a:ext>
            </a:extLst>
          </p:cNvPr>
          <p:cNvSpPr>
            <a:spLocks noGrp="1"/>
          </p:cNvSpPr>
          <p:nvPr>
            <p:ph type="sldNum" sz="quarter" idx="12"/>
          </p:nvPr>
        </p:nvSpPr>
        <p:spPr>
          <a:xfrm>
            <a:off x="3626222" y="6356350"/>
            <a:ext cx="2743200" cy="365125"/>
          </a:xfrm>
        </p:spPr>
        <p:txBody>
          <a:bodyPr/>
          <a:lstStyle>
            <a:lvl1pPr>
              <a:defRPr baseline="0">
                <a:solidFill>
                  <a:schemeClr val="bg1"/>
                </a:solidFill>
              </a:defRPr>
            </a:lvl1pPr>
          </a:lstStyle>
          <a:p>
            <a:fld id="{BFD2CDEF-EBF7-A24C-97CC-57BDAB189928}" type="slidenum">
              <a:rPr lang="en-US" smtClean="0"/>
              <a:pPr/>
              <a:t>‹#›</a:t>
            </a:fld>
            <a:endParaRPr lang="en-US"/>
          </a:p>
        </p:txBody>
      </p:sp>
    </p:spTree>
    <p:extLst>
      <p:ext uri="{BB962C8B-B14F-4D97-AF65-F5344CB8AC3E}">
        <p14:creationId xmlns:p14="http://schemas.microsoft.com/office/powerpoint/2010/main" val="41737273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708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3428C514-5AFB-4E0D-96CC-A72140979FA9}" type="datetime1">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78659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0FEA651F-E5F9-40B6-B4D2-D273547B1F7D}" type="datetime1">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81027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CB54859D-8750-409C-8625-BE18614A70FB}" type="datetime1">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92320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48415CA5-87AF-47DC-BF39-269FDB32D28E}" type="datetime1">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99123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6C385DCA-86F8-48A1-BC01-515B9EF95CED}" type="datetime1">
              <a:rPr lang="en-US" smtClean="0"/>
              <a:t>10/14/2024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3924736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emf"/><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4.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8"/>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7A92D132-A5A5-4E57-8B24-A8CA6002DF33}" type="datetime1">
              <a:rPr lang="en-US" smtClean="0"/>
              <a:t>10/14/2024</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r>
              <a:rPr lang="en-US"/>
              <a:t>Business Sensitive</a:t>
            </a:r>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5166460"/>
      </p:ext>
    </p:extLst>
  </p:cSld>
  <p:clrMap bg1="lt1" tx1="dk1" bg2="lt2" tx2="dk2" accent1="accent1" accent2="accent2" accent3="accent3" accent4="accent4" accent5="accent5" accent6="accent6" hlink="hlink" folHlink="folHlink"/>
  <p:sldLayoutIdLst>
    <p:sldLayoutId id="2147483714" r:id="rId1"/>
    <p:sldLayoutId id="2147483694" r:id="rId2"/>
    <p:sldLayoutId id="2147483704" r:id="rId3"/>
    <p:sldLayoutId id="2147483705" r:id="rId4"/>
    <p:sldLayoutId id="2147483706" r:id="rId5"/>
    <p:sldLayoutId id="2147483707" r:id="rId6"/>
    <p:sldLayoutId id="2147483708" r:id="rId7"/>
    <p:sldLayoutId id="2147483710" r:id="rId8"/>
    <p:sldLayoutId id="2147483711" r:id="rId9"/>
    <p:sldLayoutId id="2147483712" r:id="rId10"/>
    <p:sldLayoutId id="2147483713" r:id="rId11"/>
    <p:sldLayoutId id="2147483695" r:id="rId12"/>
    <p:sldLayoutId id="2147483696" r:id="rId13"/>
    <p:sldLayoutId id="2147483709" r:id="rId14"/>
    <p:sldLayoutId id="2147483715" r:id="rId15"/>
    <p:sldLayoutId id="2147483716" r:id="rId16"/>
  </p:sldLayoutIdLst>
  <p:hf hdr="0" dt="0"/>
  <p:txStyles>
    <p:title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7"/>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10/14/2024</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525637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txStyles>
    <p:title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0115A6-C9F1-B943-9BCF-B95F7DE4EB79}"/>
              </a:ext>
            </a:extLst>
          </p:cNvPr>
          <p:cNvSpPr txBox="1">
            <a:spLocks noChangeArrowheads="1"/>
          </p:cNvSpPr>
          <p:nvPr userDrawn="1"/>
        </p:nvSpPr>
        <p:spPr bwMode="auto">
          <a:xfrm>
            <a:off x="9150412" y="6390346"/>
            <a:ext cx="2692081" cy="287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893" tIns="60947" rIns="121893" bIns="60947">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lgn="r">
              <a:defRPr/>
            </a:pPr>
            <a:fld id="{D519FB55-72DC-5348-8F65-89A86754C178}" type="slidenum">
              <a:rPr lang="en-US" sz="1067" smtClean="0">
                <a:solidFill>
                  <a:schemeClr val="bg1"/>
                </a:solidFill>
                <a:latin typeface="Arial" charset="0"/>
                <a:cs typeface="Arial" charset="0"/>
              </a:rPr>
              <a:pPr algn="r">
                <a:defRPr/>
              </a:pPr>
              <a:t>‹#›</a:t>
            </a:fld>
            <a:endParaRPr lang="en-US" sz="1067">
              <a:solidFill>
                <a:schemeClr val="bg1"/>
              </a:solidFill>
              <a:latin typeface="Arial" charset="0"/>
              <a:cs typeface="Arial" charset="0"/>
            </a:endParaRPr>
          </a:p>
        </p:txBody>
      </p:sp>
      <p:sp>
        <p:nvSpPr>
          <p:cNvPr id="4" name="Text Placeholder 3">
            <a:extLst>
              <a:ext uri="{FF2B5EF4-FFF2-40B4-BE49-F238E27FC236}">
                <a16:creationId xmlns:a16="http://schemas.microsoft.com/office/drawing/2014/main" id="{507204FE-C795-4EF2-BC49-3208ED2D349B}"/>
              </a:ext>
            </a:extLst>
          </p:cNvPr>
          <p:cNvSpPr>
            <a:spLocks noGrp="1"/>
          </p:cNvSpPr>
          <p:nvPr>
            <p:ph type="body" idx="1"/>
          </p:nvPr>
        </p:nvSpPr>
        <p:spPr>
          <a:xfrm>
            <a:off x="414307" y="1786468"/>
            <a:ext cx="10939493" cy="4389965"/>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p:txBody>
      </p:sp>
      <p:sp>
        <p:nvSpPr>
          <p:cNvPr id="5" name="Title Placeholder 4">
            <a:extLst>
              <a:ext uri="{FF2B5EF4-FFF2-40B4-BE49-F238E27FC236}">
                <a16:creationId xmlns:a16="http://schemas.microsoft.com/office/drawing/2014/main" id="{FFEE0B36-7D56-4AA9-8184-1CB47A1D96B4}"/>
              </a:ext>
            </a:extLst>
          </p:cNvPr>
          <p:cNvSpPr>
            <a:spLocks noGrp="1"/>
          </p:cNvSpPr>
          <p:nvPr>
            <p:ph type="title"/>
          </p:nvPr>
        </p:nvSpPr>
        <p:spPr>
          <a:xfrm>
            <a:off x="414307" y="366185"/>
            <a:ext cx="10415120" cy="751416"/>
          </a:xfrm>
          <a:prstGeom prst="rect">
            <a:avLst/>
          </a:prstGeom>
        </p:spPr>
        <p:txBody>
          <a:bodyPr vert="horz" lIns="91440" tIns="45720" rIns="91440" bIns="45720" rtlCol="0" anchor="t">
            <a:normAutofit/>
          </a:bodyPr>
          <a:lstStyle/>
          <a:p>
            <a:r>
              <a:rPr lang="en-US"/>
              <a:t>Click to edit Master title style</a:t>
            </a:r>
          </a:p>
        </p:txBody>
      </p:sp>
      <p:sp>
        <p:nvSpPr>
          <p:cNvPr id="3" name="Footer Placeholder 2">
            <a:extLst>
              <a:ext uri="{FF2B5EF4-FFF2-40B4-BE49-F238E27FC236}">
                <a16:creationId xmlns:a16="http://schemas.microsoft.com/office/drawing/2014/main" id="{4F32E3DC-3142-C5B8-AF02-77F500516429}"/>
              </a:ext>
            </a:extLst>
          </p:cNvPr>
          <p:cNvSpPr>
            <a:spLocks noGrp="1"/>
          </p:cNvSpPr>
          <p:nvPr>
            <p:ph type="ftr" sz="quarter" idx="3"/>
          </p:nvPr>
        </p:nvSpPr>
        <p:spPr>
          <a:xfrm>
            <a:off x="2637183" y="6356351"/>
            <a:ext cx="6321287" cy="287296"/>
          </a:xfrm>
          <a:prstGeom prst="rect">
            <a:avLst/>
          </a:prstGeom>
        </p:spPr>
        <p:txBody>
          <a:bodyPr vert="horz" lIns="91440" tIns="45720" rIns="91440" bIns="45720" rtlCol="0" anchor="ctr"/>
          <a:lstStyle>
            <a:lvl1pPr algn="ctr">
              <a:defRPr sz="1200">
                <a:solidFill>
                  <a:schemeClr val="bg1"/>
                </a:solidFill>
              </a:defRPr>
            </a:lvl1pPr>
          </a:lstStyle>
          <a:p>
            <a:r>
              <a:rPr lang="en-US"/>
              <a:t>NEI NEA, 10 September 2024</a:t>
            </a:r>
          </a:p>
        </p:txBody>
      </p:sp>
    </p:spTree>
    <p:extLst>
      <p:ext uri="{BB962C8B-B14F-4D97-AF65-F5344CB8AC3E}">
        <p14:creationId xmlns:p14="http://schemas.microsoft.com/office/powerpoint/2010/main" val="27730629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hf sldNum="0" hdr="0" dt="0"/>
  <p:txStyles>
    <p:titleStyle>
      <a:lvl1pPr algn="l" defTabSz="609585" rtl="0" eaLnBrk="1" fontAlgn="base" hangingPunct="1">
        <a:spcBef>
          <a:spcPct val="0"/>
        </a:spcBef>
        <a:spcAft>
          <a:spcPct val="0"/>
        </a:spcAft>
        <a:defRPr sz="4267" kern="1200">
          <a:solidFill>
            <a:srgbClr val="000000"/>
          </a:solidFill>
          <a:latin typeface="+mj-lt"/>
          <a:ea typeface="ＭＳ Ｐゴシック" charset="0"/>
          <a:cs typeface="ＭＳ Ｐゴシック" charset="0"/>
        </a:defRPr>
      </a:lvl1pPr>
      <a:lvl2pPr algn="ctr" defTabSz="609585" rtl="0" eaLnBrk="1" fontAlgn="base" hangingPunct="1">
        <a:spcBef>
          <a:spcPct val="0"/>
        </a:spcBef>
        <a:spcAft>
          <a:spcPct val="0"/>
        </a:spcAft>
        <a:defRPr sz="5867">
          <a:solidFill>
            <a:schemeClr val="tx1"/>
          </a:solidFill>
          <a:latin typeface="Arial" charset="0"/>
          <a:ea typeface="ＭＳ Ｐゴシック" charset="0"/>
          <a:cs typeface="ＭＳ Ｐゴシック" charset="0"/>
        </a:defRPr>
      </a:lvl2pPr>
      <a:lvl3pPr algn="ctr" defTabSz="609585" rtl="0" eaLnBrk="1" fontAlgn="base" hangingPunct="1">
        <a:spcBef>
          <a:spcPct val="0"/>
        </a:spcBef>
        <a:spcAft>
          <a:spcPct val="0"/>
        </a:spcAft>
        <a:defRPr sz="5867">
          <a:solidFill>
            <a:schemeClr val="tx1"/>
          </a:solidFill>
          <a:latin typeface="Arial" charset="0"/>
          <a:ea typeface="ＭＳ Ｐゴシック" charset="0"/>
          <a:cs typeface="ＭＳ Ｐゴシック" charset="0"/>
        </a:defRPr>
      </a:lvl3pPr>
      <a:lvl4pPr algn="ctr" defTabSz="609585" rtl="0" eaLnBrk="1" fontAlgn="base" hangingPunct="1">
        <a:spcBef>
          <a:spcPct val="0"/>
        </a:spcBef>
        <a:spcAft>
          <a:spcPct val="0"/>
        </a:spcAft>
        <a:defRPr sz="5867">
          <a:solidFill>
            <a:schemeClr val="tx1"/>
          </a:solidFill>
          <a:latin typeface="Arial" charset="0"/>
          <a:ea typeface="ＭＳ Ｐゴシック" charset="0"/>
          <a:cs typeface="ＭＳ Ｐゴシック" charset="0"/>
        </a:defRPr>
      </a:lvl4pPr>
      <a:lvl5pPr algn="ctr" defTabSz="609585" rtl="0" eaLnBrk="1" fontAlgn="base" hangingPunct="1">
        <a:spcBef>
          <a:spcPct val="0"/>
        </a:spcBef>
        <a:spcAft>
          <a:spcPct val="0"/>
        </a:spcAft>
        <a:defRPr sz="5867">
          <a:solidFill>
            <a:schemeClr val="tx1"/>
          </a:solidFill>
          <a:latin typeface="Arial" charset="0"/>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1" fontAlgn="base" hangingPunct="1">
        <a:spcBef>
          <a:spcPts val="640"/>
        </a:spcBef>
        <a:spcAft>
          <a:spcPct val="0"/>
        </a:spcAft>
        <a:buClr>
          <a:schemeClr val="bg2"/>
        </a:buClr>
        <a:buFont typeface="Wingdings" panose="05000000000000000000" pitchFamily="2" charset="2"/>
        <a:buChar char="§"/>
        <a:defRPr sz="2667" kern="1200">
          <a:solidFill>
            <a:schemeClr val="bg1"/>
          </a:solidFill>
          <a:latin typeface="+mn-lt"/>
          <a:ea typeface="ＭＳ Ｐゴシック" charset="0"/>
          <a:cs typeface="ＭＳ Ｐゴシック" charset="0"/>
        </a:defRPr>
      </a:lvl1pPr>
      <a:lvl2pPr marL="990575" indent="-380990" algn="l" defTabSz="609585" rtl="0" eaLnBrk="1" fontAlgn="base" hangingPunct="1">
        <a:spcBef>
          <a:spcPts val="640"/>
        </a:spcBef>
        <a:spcAft>
          <a:spcPct val="0"/>
        </a:spcAft>
        <a:buClr>
          <a:schemeClr val="bg2"/>
        </a:buClr>
        <a:buFont typeface="Arial" panose="020B0604020202020204" pitchFamily="34" charset="0"/>
        <a:buChar char="•"/>
        <a:defRPr sz="2400" kern="1200">
          <a:solidFill>
            <a:schemeClr val="bg1"/>
          </a:solidFill>
          <a:latin typeface="+mn-lt"/>
          <a:ea typeface="ＭＳ Ｐゴシック" charset="0"/>
          <a:cs typeface="+mn-cs"/>
        </a:defRPr>
      </a:lvl2pPr>
      <a:lvl3pPr marL="1523962" indent="-304792" algn="l" defTabSz="609585" rtl="0" eaLnBrk="1" fontAlgn="base" hangingPunct="1">
        <a:spcBef>
          <a:spcPts val="640"/>
        </a:spcBef>
        <a:spcAft>
          <a:spcPct val="0"/>
        </a:spcAft>
        <a:buClr>
          <a:schemeClr val="bg2"/>
        </a:buClr>
        <a:buSzPct val="50000"/>
        <a:buFont typeface="Wingdings" panose="05000000000000000000" pitchFamily="2" charset="2"/>
        <a:buChar char="u"/>
        <a:defRPr sz="2400" kern="1200">
          <a:solidFill>
            <a:schemeClr val="bg1"/>
          </a:solidFill>
          <a:latin typeface="+mn-lt"/>
          <a:ea typeface="ＭＳ Ｐゴシック" charset="0"/>
          <a:cs typeface="+mn-cs"/>
        </a:defRPr>
      </a:lvl3pPr>
      <a:lvl4pPr marL="2133547" indent="-304792" algn="l" defTabSz="609585" rtl="0" eaLnBrk="1" fontAlgn="base" hangingPunct="1">
        <a:spcBef>
          <a:spcPct val="20000"/>
        </a:spcBef>
        <a:spcAft>
          <a:spcPct val="0"/>
        </a:spcAft>
        <a:buClr>
          <a:schemeClr val="bg2"/>
        </a:buClr>
        <a:buFont typeface="Arial" charset="0"/>
        <a:buChar char="–"/>
        <a:defRPr sz="2667" kern="1200">
          <a:solidFill>
            <a:schemeClr val="tx1"/>
          </a:solidFill>
          <a:latin typeface="+mn-lt"/>
          <a:ea typeface="ＭＳ Ｐゴシック" charset="0"/>
          <a:cs typeface="+mn-cs"/>
        </a:defRPr>
      </a:lvl4pPr>
      <a:lvl5pPr marL="2743131" indent="-304792" algn="l" defTabSz="609585" rtl="0" eaLnBrk="1" fontAlgn="base" hangingPunct="1">
        <a:spcBef>
          <a:spcPct val="20000"/>
        </a:spcBef>
        <a:spcAft>
          <a:spcPct val="0"/>
        </a:spcAft>
        <a:buClr>
          <a:schemeClr val="bg2"/>
        </a:buClr>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14/10/2024</a:t>
            </a:fld>
            <a:endParaRPr lang="en-GB"/>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a:t>
            </a:fld>
            <a:endParaRPr lang="en-GB"/>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786737090"/>
      </p:ext>
    </p:extLst>
  </p:cSld>
  <p:clrMap bg1="lt1" tx1="dk1" bg2="lt2" tx2="dk2" accent1="accent1" accent2="accent2" accent3="accent3" accent4="accent4" accent5="accent5" accent6="accent6" hlink="hlink" folHlink="folHlink"/>
  <p:sldLayoutIdLst>
    <p:sldLayoutId id="214748375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8.jpeg"/><Relationship Id="rId7" Type="http://schemas.openxmlformats.org/officeDocument/2006/relationships/image" Target="../media/image47.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0.emf"/><Relationship Id="rId7"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22.xml.rels><?xml version="1.0" encoding="UTF-8" standalone="yes"?>
<Relationships xmlns="http://schemas.openxmlformats.org/package/2006/relationships"><Relationship Id="rId13" Type="http://schemas.openxmlformats.org/officeDocument/2006/relationships/image" Target="../media/image69.png"/><Relationship Id="rId18" Type="http://schemas.openxmlformats.org/officeDocument/2006/relationships/image" Target="../media/image74.png"/><Relationship Id="rId26" Type="http://schemas.openxmlformats.org/officeDocument/2006/relationships/image" Target="../media/image82.png"/><Relationship Id="rId3" Type="http://schemas.openxmlformats.org/officeDocument/2006/relationships/image" Target="../media/image59.png"/><Relationship Id="rId21" Type="http://schemas.openxmlformats.org/officeDocument/2006/relationships/image" Target="../media/image77.sv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svg"/><Relationship Id="rId25" Type="http://schemas.openxmlformats.org/officeDocument/2006/relationships/image" Target="../media/image81.svg"/><Relationship Id="rId33" Type="http://schemas.openxmlformats.org/officeDocument/2006/relationships/image" Target="../media/image88.jpeg"/><Relationship Id="rId2" Type="http://schemas.openxmlformats.org/officeDocument/2006/relationships/notesSlide" Target="../notesSlides/notesSlide19.xml"/><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4.png"/><Relationship Id="rId1" Type="http://schemas.openxmlformats.org/officeDocument/2006/relationships/slideLayout" Target="../slideLayouts/slideLayout9.xml"/><Relationship Id="rId6" Type="http://schemas.openxmlformats.org/officeDocument/2006/relationships/image" Target="../media/image62.svg"/><Relationship Id="rId11" Type="http://schemas.openxmlformats.org/officeDocument/2006/relationships/image" Target="../media/image67.png"/><Relationship Id="rId24" Type="http://schemas.openxmlformats.org/officeDocument/2006/relationships/image" Target="../media/image80.png"/><Relationship Id="rId32" Type="http://schemas.openxmlformats.org/officeDocument/2006/relationships/image" Target="../media/image87.pn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svg"/><Relationship Id="rId28" Type="http://schemas.microsoft.com/office/2007/relationships/hdphoto" Target="../media/hdphoto1.wdp"/><Relationship Id="rId10" Type="http://schemas.openxmlformats.org/officeDocument/2006/relationships/image" Target="../media/image66.svg"/><Relationship Id="rId19" Type="http://schemas.openxmlformats.org/officeDocument/2006/relationships/image" Target="../media/image75.svg"/><Relationship Id="rId31" Type="http://schemas.openxmlformats.org/officeDocument/2006/relationships/image" Target="../media/image86.pn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 Id="rId22" Type="http://schemas.openxmlformats.org/officeDocument/2006/relationships/image" Target="../media/image78.png"/><Relationship Id="rId27" Type="http://schemas.openxmlformats.org/officeDocument/2006/relationships/image" Target="../media/image83.png"/><Relationship Id="rId30" Type="http://schemas.openxmlformats.org/officeDocument/2006/relationships/image" Target="../media/image85.png"/><Relationship Id="rId8" Type="http://schemas.openxmlformats.org/officeDocument/2006/relationships/image" Target="../media/image64.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1.xml"/><Relationship Id="rId4" Type="http://schemas.openxmlformats.org/officeDocument/2006/relationships/image" Target="../media/image9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527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CBB8-8053-1A4C-BB24-463343229A16}"/>
              </a:ext>
            </a:extLst>
          </p:cNvPr>
          <p:cNvSpPr>
            <a:spLocks noGrp="1"/>
          </p:cNvSpPr>
          <p:nvPr>
            <p:ph type="title"/>
          </p:nvPr>
        </p:nvSpPr>
        <p:spPr>
          <a:xfrm>
            <a:off x="938150" y="528720"/>
            <a:ext cx="8003132" cy="586648"/>
          </a:xfrm>
        </p:spPr>
        <p:txBody>
          <a:bodyPr/>
          <a:lstStyle/>
          <a:p>
            <a:r>
              <a:rPr lang="en-US" sz="2800" dirty="0"/>
              <a:t>SMR Status: in the U.S. (cont’d)</a:t>
            </a:r>
          </a:p>
        </p:txBody>
      </p:sp>
      <p:sp>
        <p:nvSpPr>
          <p:cNvPr id="15" name="Rectangle 14">
            <a:extLst>
              <a:ext uri="{FF2B5EF4-FFF2-40B4-BE49-F238E27FC236}">
                <a16:creationId xmlns:a16="http://schemas.microsoft.com/office/drawing/2014/main" id="{89672B57-2A9D-DB4E-9E2B-FE281A801BA9}"/>
              </a:ext>
            </a:extLst>
          </p:cNvPr>
          <p:cNvSpPr/>
          <p:nvPr/>
        </p:nvSpPr>
        <p:spPr>
          <a:xfrm>
            <a:off x="9197008" y="0"/>
            <a:ext cx="2994991" cy="62351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EBCB36A-8100-E845-A726-54836597ED44}"/>
              </a:ext>
            </a:extLst>
          </p:cNvPr>
          <p:cNvPicPr>
            <a:picLocks noChangeAspect="1"/>
          </p:cNvPicPr>
          <p:nvPr/>
        </p:nvPicPr>
        <p:blipFill>
          <a:blip r:embed="rId3"/>
          <a:stretch>
            <a:fillRect/>
          </a:stretch>
        </p:blipFill>
        <p:spPr>
          <a:xfrm>
            <a:off x="8253894" y="-103950"/>
            <a:ext cx="3682379" cy="6444163"/>
          </a:xfrm>
          <a:prstGeom prst="rect">
            <a:avLst/>
          </a:prstGeom>
        </p:spPr>
      </p:pic>
      <p:cxnSp>
        <p:nvCxnSpPr>
          <p:cNvPr id="30" name="Straight Connector 29">
            <a:extLst>
              <a:ext uri="{FF2B5EF4-FFF2-40B4-BE49-F238E27FC236}">
                <a16:creationId xmlns:a16="http://schemas.microsoft.com/office/drawing/2014/main" id="{0AF08691-8322-3A46-BD8C-727CBD0B3A39}"/>
              </a:ext>
            </a:extLst>
          </p:cNvPr>
          <p:cNvCxnSpPr>
            <a:cxnSpLocks/>
          </p:cNvCxnSpPr>
          <p:nvPr/>
        </p:nvCxnSpPr>
        <p:spPr>
          <a:xfrm flipH="1">
            <a:off x="1019040" y="4322212"/>
            <a:ext cx="6734858" cy="0"/>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F916A6D9-6286-E747-8CB8-6C3EFB8FAA7F}"/>
              </a:ext>
            </a:extLst>
          </p:cNvPr>
          <p:cNvGrpSpPr/>
          <p:nvPr/>
        </p:nvGrpSpPr>
        <p:grpSpPr>
          <a:xfrm>
            <a:off x="828259" y="2051099"/>
            <a:ext cx="6394174" cy="3027661"/>
            <a:chOff x="828259" y="2021321"/>
            <a:chExt cx="6394174" cy="3027661"/>
          </a:xfrm>
        </p:grpSpPr>
        <p:grpSp>
          <p:nvGrpSpPr>
            <p:cNvPr id="41" name="Group 40">
              <a:extLst>
                <a:ext uri="{FF2B5EF4-FFF2-40B4-BE49-F238E27FC236}">
                  <a16:creationId xmlns:a16="http://schemas.microsoft.com/office/drawing/2014/main" id="{34C32EDB-9466-0947-9BC8-C99D0E6BD7C6}"/>
                </a:ext>
              </a:extLst>
            </p:cNvPr>
            <p:cNvGrpSpPr/>
            <p:nvPr/>
          </p:nvGrpSpPr>
          <p:grpSpPr>
            <a:xfrm>
              <a:off x="828259" y="2021321"/>
              <a:ext cx="6394174" cy="3027661"/>
              <a:chOff x="828259" y="2021321"/>
              <a:chExt cx="6394174" cy="3027661"/>
            </a:xfrm>
          </p:grpSpPr>
          <p:sp>
            <p:nvSpPr>
              <p:cNvPr id="16" name="TextBox 15">
                <a:extLst>
                  <a:ext uri="{FF2B5EF4-FFF2-40B4-BE49-F238E27FC236}">
                    <a16:creationId xmlns:a16="http://schemas.microsoft.com/office/drawing/2014/main" id="{A9814E4C-287A-BE43-9F71-FD0FBD7B6C48}"/>
                  </a:ext>
                </a:extLst>
              </p:cNvPr>
              <p:cNvSpPr txBox="1"/>
              <p:nvPr/>
            </p:nvSpPr>
            <p:spPr>
              <a:xfrm>
                <a:off x="1838462" y="2325159"/>
                <a:ext cx="5383971" cy="2723823"/>
              </a:xfrm>
              <a:prstGeom prst="rect">
                <a:avLst/>
              </a:prstGeom>
              <a:noFill/>
            </p:spPr>
            <p:txBody>
              <a:bodyPr wrap="square" rtlCol="0">
                <a:spAutoFit/>
              </a:bodyPr>
              <a:lstStyle/>
              <a:p>
                <a:r>
                  <a:rPr lang="en-US" dirty="0">
                    <a:solidFill>
                      <a:schemeClr val="accent6"/>
                    </a:solidFill>
                  </a:rPr>
                  <a:t>Nuclear power plant</a:t>
                </a:r>
                <a:br>
                  <a:rPr lang="en-US" dirty="0">
                    <a:solidFill>
                      <a:schemeClr val="accent6"/>
                    </a:solidFill>
                  </a:rPr>
                </a:br>
                <a:r>
                  <a:rPr lang="en-US" sz="500" dirty="0">
                    <a:solidFill>
                      <a:schemeClr val="accent6"/>
                    </a:solidFill>
                  </a:rPr>
                  <a:t> </a:t>
                </a:r>
              </a:p>
              <a:p>
                <a:r>
                  <a:rPr lang="en-US" dirty="0">
                    <a:solidFill>
                      <a:schemeClr val="accent6"/>
                    </a:solidFill>
                  </a:rPr>
                  <a:t>U.S. city to be powered by nuclear energy</a:t>
                </a:r>
                <a:br>
                  <a:rPr lang="en-US" dirty="0">
                    <a:solidFill>
                      <a:schemeClr val="accent6"/>
                    </a:solidFill>
                  </a:rPr>
                </a:br>
                <a:r>
                  <a:rPr lang="en-US" sz="800" dirty="0">
                    <a:solidFill>
                      <a:schemeClr val="accent6"/>
                    </a:solidFill>
                  </a:rPr>
                  <a:t> </a:t>
                </a:r>
              </a:p>
              <a:p>
                <a:r>
                  <a:rPr lang="en-US" dirty="0">
                    <a:solidFill>
                      <a:schemeClr val="accent6"/>
                    </a:solidFill>
                  </a:rPr>
                  <a:t>Submarine reactor tested; training of nearly 40,000 reactor operators until mid-1990s</a:t>
                </a:r>
                <a:br>
                  <a:rPr lang="en-US" dirty="0">
                    <a:solidFill>
                      <a:schemeClr val="accent6"/>
                    </a:solidFill>
                  </a:rPr>
                </a:br>
                <a:r>
                  <a:rPr lang="en-US" sz="800" dirty="0">
                    <a:solidFill>
                      <a:schemeClr val="accent6"/>
                    </a:solidFill>
                  </a:rPr>
                  <a:t> </a:t>
                </a:r>
              </a:p>
              <a:p>
                <a:r>
                  <a:rPr lang="en-US" dirty="0">
                    <a:solidFill>
                      <a:schemeClr val="accent6"/>
                    </a:solidFill>
                  </a:rPr>
                  <a:t>Mobile nuclear power plant for the army</a:t>
                </a:r>
              </a:p>
              <a:p>
                <a:endParaRPr lang="en-US" dirty="0">
                  <a:solidFill>
                    <a:schemeClr val="accent6"/>
                  </a:solidFill>
                </a:endParaRPr>
              </a:p>
              <a:p>
                <a:endParaRPr lang="en-US" b="1" baseline="30000" dirty="0">
                  <a:solidFill>
                    <a:schemeClr val="accent6"/>
                  </a:solidFill>
                </a:endParaRPr>
              </a:p>
              <a:p>
                <a:r>
                  <a:rPr lang="en-US" dirty="0">
                    <a:solidFill>
                      <a:schemeClr val="accent6"/>
                    </a:solidFill>
                  </a:rPr>
                  <a:t> </a:t>
                </a:r>
                <a:br>
                  <a:rPr lang="en-US" dirty="0">
                    <a:solidFill>
                      <a:schemeClr val="accent6"/>
                    </a:solidFill>
                  </a:rPr>
                </a:br>
                <a:endParaRPr lang="en-US" b="1" baseline="30000" dirty="0">
                  <a:solidFill>
                    <a:schemeClr val="accent6"/>
                  </a:solidFill>
                </a:endParaRPr>
              </a:p>
            </p:txBody>
          </p:sp>
          <p:sp>
            <p:nvSpPr>
              <p:cNvPr id="17" name="TextBox 16">
                <a:extLst>
                  <a:ext uri="{FF2B5EF4-FFF2-40B4-BE49-F238E27FC236}">
                    <a16:creationId xmlns:a16="http://schemas.microsoft.com/office/drawing/2014/main" id="{CAFACF22-3E65-8740-A297-47FC9B3DC723}"/>
                  </a:ext>
                </a:extLst>
              </p:cNvPr>
              <p:cNvSpPr txBox="1"/>
              <p:nvPr/>
            </p:nvSpPr>
            <p:spPr>
              <a:xfrm>
                <a:off x="828259" y="2021321"/>
                <a:ext cx="1252330" cy="1015663"/>
              </a:xfrm>
              <a:prstGeom prst="rect">
                <a:avLst/>
              </a:prstGeom>
              <a:noFill/>
            </p:spPr>
            <p:txBody>
              <a:bodyPr wrap="square" rtlCol="0">
                <a:spAutoFit/>
              </a:bodyPr>
              <a:lstStyle/>
              <a:p>
                <a:r>
                  <a:rPr lang="en-US" sz="6000" b="1">
                    <a:solidFill>
                      <a:schemeClr val="accent2"/>
                    </a:solidFill>
                  </a:rPr>
                  <a:t>1</a:t>
                </a:r>
                <a:r>
                  <a:rPr lang="en-US" sz="6000" b="1" baseline="30000">
                    <a:solidFill>
                      <a:schemeClr val="accent2"/>
                    </a:solidFill>
                  </a:rPr>
                  <a:t>st</a:t>
                </a:r>
                <a:endParaRPr lang="en-US" sz="6000">
                  <a:solidFill>
                    <a:schemeClr val="accent2"/>
                  </a:solidFill>
                </a:endParaRPr>
              </a:p>
            </p:txBody>
          </p:sp>
          <p:cxnSp>
            <p:nvCxnSpPr>
              <p:cNvPr id="29" name="Straight Connector 28">
                <a:extLst>
                  <a:ext uri="{FF2B5EF4-FFF2-40B4-BE49-F238E27FC236}">
                    <a16:creationId xmlns:a16="http://schemas.microsoft.com/office/drawing/2014/main" id="{874647B1-1107-1748-9739-75E62EF33907}"/>
                  </a:ext>
                </a:extLst>
              </p:cNvPr>
              <p:cNvCxnSpPr>
                <a:cxnSpLocks/>
              </p:cNvCxnSpPr>
              <p:nvPr/>
            </p:nvCxnSpPr>
            <p:spPr>
              <a:xfrm>
                <a:off x="6367669" y="4439346"/>
                <a:ext cx="0" cy="0"/>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EAA70EE0-B209-BC4D-9E54-45F9C444512F}"/>
                </a:ext>
              </a:extLst>
            </p:cNvPr>
            <p:cNvCxnSpPr>
              <a:cxnSpLocks/>
            </p:cNvCxnSpPr>
            <p:nvPr/>
          </p:nvCxnSpPr>
          <p:spPr>
            <a:xfrm flipH="1">
              <a:off x="1938690" y="2703312"/>
              <a:ext cx="5104840" cy="0"/>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67D6F46-7A34-2948-8CD6-47A4ED872E9C}"/>
                </a:ext>
              </a:extLst>
            </p:cNvPr>
            <p:cNvCxnSpPr>
              <a:cxnSpLocks/>
            </p:cNvCxnSpPr>
            <p:nvPr/>
          </p:nvCxnSpPr>
          <p:spPr>
            <a:xfrm flipH="1">
              <a:off x="1938690" y="3074373"/>
              <a:ext cx="5104840" cy="0"/>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A257B23-6A57-4742-877C-B87C73EF3998}"/>
                </a:ext>
              </a:extLst>
            </p:cNvPr>
            <p:cNvCxnSpPr>
              <a:cxnSpLocks/>
            </p:cNvCxnSpPr>
            <p:nvPr/>
          </p:nvCxnSpPr>
          <p:spPr>
            <a:xfrm flipH="1">
              <a:off x="1938690" y="3750234"/>
              <a:ext cx="5104840" cy="0"/>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AABA28BB-6460-2047-B21D-801B159AA633}"/>
              </a:ext>
            </a:extLst>
          </p:cNvPr>
          <p:cNvGrpSpPr/>
          <p:nvPr/>
        </p:nvGrpSpPr>
        <p:grpSpPr>
          <a:xfrm>
            <a:off x="938151" y="4594917"/>
            <a:ext cx="6955031" cy="1004052"/>
            <a:chOff x="938151" y="4550610"/>
            <a:chExt cx="6955031" cy="1004052"/>
          </a:xfrm>
        </p:grpSpPr>
        <p:sp>
          <p:nvSpPr>
            <p:cNvPr id="43" name="TextBox 42">
              <a:extLst>
                <a:ext uri="{FF2B5EF4-FFF2-40B4-BE49-F238E27FC236}">
                  <a16:creationId xmlns:a16="http://schemas.microsoft.com/office/drawing/2014/main" id="{CBEB4DFE-A7E4-4342-A995-440E2EEBA7A9}"/>
                </a:ext>
              </a:extLst>
            </p:cNvPr>
            <p:cNvSpPr txBox="1"/>
            <p:nvPr/>
          </p:nvSpPr>
          <p:spPr>
            <a:xfrm>
              <a:off x="938151" y="4624706"/>
              <a:ext cx="1915764" cy="923330"/>
            </a:xfrm>
            <a:prstGeom prst="rect">
              <a:avLst/>
            </a:prstGeom>
            <a:noFill/>
          </p:spPr>
          <p:txBody>
            <a:bodyPr wrap="square" rtlCol="0">
              <a:spAutoFit/>
            </a:bodyPr>
            <a:lstStyle/>
            <a:p>
              <a:r>
                <a:rPr lang="en-US">
                  <a:solidFill>
                    <a:schemeClr val="accent6"/>
                  </a:solidFill>
                </a:rPr>
                <a:t>Demonstration of self-sustaining fuel cycle </a:t>
              </a:r>
            </a:p>
          </p:txBody>
        </p:sp>
        <p:sp>
          <p:nvSpPr>
            <p:cNvPr id="45" name="TextBox 44">
              <a:extLst>
                <a:ext uri="{FF2B5EF4-FFF2-40B4-BE49-F238E27FC236}">
                  <a16:creationId xmlns:a16="http://schemas.microsoft.com/office/drawing/2014/main" id="{E1501BFA-FAB8-E741-A66D-313146D6D264}"/>
                </a:ext>
              </a:extLst>
            </p:cNvPr>
            <p:cNvSpPr txBox="1"/>
            <p:nvPr/>
          </p:nvSpPr>
          <p:spPr>
            <a:xfrm>
              <a:off x="2918566" y="4624706"/>
              <a:ext cx="1915761" cy="646331"/>
            </a:xfrm>
            <a:prstGeom prst="rect">
              <a:avLst/>
            </a:prstGeom>
            <a:noFill/>
          </p:spPr>
          <p:txBody>
            <a:bodyPr wrap="square" rtlCol="0">
              <a:spAutoFit/>
            </a:bodyPr>
            <a:lstStyle/>
            <a:p>
              <a:r>
                <a:rPr lang="en-US">
                  <a:solidFill>
                    <a:schemeClr val="accent6"/>
                  </a:solidFill>
                </a:rPr>
                <a:t>Basis for LWR reactor safety </a:t>
              </a:r>
            </a:p>
          </p:txBody>
        </p:sp>
        <p:sp>
          <p:nvSpPr>
            <p:cNvPr id="46" name="TextBox 45">
              <a:extLst>
                <a:ext uri="{FF2B5EF4-FFF2-40B4-BE49-F238E27FC236}">
                  <a16:creationId xmlns:a16="http://schemas.microsoft.com/office/drawing/2014/main" id="{B29820AE-2362-E44D-92C4-154BD3AED1CD}"/>
                </a:ext>
              </a:extLst>
            </p:cNvPr>
            <p:cNvSpPr txBox="1"/>
            <p:nvPr/>
          </p:nvSpPr>
          <p:spPr>
            <a:xfrm>
              <a:off x="4898978" y="4624706"/>
              <a:ext cx="1795667" cy="923330"/>
            </a:xfrm>
            <a:prstGeom prst="rect">
              <a:avLst/>
            </a:prstGeom>
            <a:noFill/>
          </p:spPr>
          <p:txBody>
            <a:bodyPr wrap="square" rtlCol="0">
              <a:spAutoFit/>
            </a:bodyPr>
            <a:lstStyle/>
            <a:p>
              <a:r>
                <a:rPr lang="en-US">
                  <a:solidFill>
                    <a:schemeClr val="accent6"/>
                  </a:solidFill>
                </a:rPr>
                <a:t>Aircraft and aerospace reactor testing </a:t>
              </a:r>
            </a:p>
          </p:txBody>
        </p:sp>
        <p:sp>
          <p:nvSpPr>
            <p:cNvPr id="47" name="TextBox 46">
              <a:extLst>
                <a:ext uri="{FF2B5EF4-FFF2-40B4-BE49-F238E27FC236}">
                  <a16:creationId xmlns:a16="http://schemas.microsoft.com/office/drawing/2014/main" id="{9DFD1F04-DE4B-8940-AE1C-D97C950A5E20}"/>
                </a:ext>
              </a:extLst>
            </p:cNvPr>
            <p:cNvSpPr txBox="1"/>
            <p:nvPr/>
          </p:nvSpPr>
          <p:spPr>
            <a:xfrm>
              <a:off x="6759297" y="4624706"/>
              <a:ext cx="1133885" cy="923330"/>
            </a:xfrm>
            <a:prstGeom prst="rect">
              <a:avLst/>
            </a:prstGeom>
            <a:noFill/>
          </p:spPr>
          <p:txBody>
            <a:bodyPr wrap="square" rtlCol="0">
              <a:spAutoFit/>
            </a:bodyPr>
            <a:lstStyle/>
            <a:p>
              <a:r>
                <a:rPr lang="en-US">
                  <a:solidFill>
                    <a:schemeClr val="accent6"/>
                  </a:solidFill>
                </a:rPr>
                <a:t>Materials testing reactors</a:t>
              </a:r>
            </a:p>
          </p:txBody>
        </p:sp>
        <p:cxnSp>
          <p:nvCxnSpPr>
            <p:cNvPr id="48" name="Straight Connector 47">
              <a:extLst>
                <a:ext uri="{FF2B5EF4-FFF2-40B4-BE49-F238E27FC236}">
                  <a16:creationId xmlns:a16="http://schemas.microsoft.com/office/drawing/2014/main" id="{8671AFC4-60C9-304F-98B2-8A8E98B13B39}"/>
                </a:ext>
              </a:extLst>
            </p:cNvPr>
            <p:cNvCxnSpPr>
              <a:cxnSpLocks/>
            </p:cNvCxnSpPr>
            <p:nvPr/>
          </p:nvCxnSpPr>
          <p:spPr>
            <a:xfrm>
              <a:off x="2853915" y="4550610"/>
              <a:ext cx="0" cy="1004052"/>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4F9BE9E-CF0E-8049-9DC1-4408E89EBD6A}"/>
                </a:ext>
              </a:extLst>
            </p:cNvPr>
            <p:cNvCxnSpPr>
              <a:cxnSpLocks/>
            </p:cNvCxnSpPr>
            <p:nvPr/>
          </p:nvCxnSpPr>
          <p:spPr>
            <a:xfrm>
              <a:off x="4742350" y="4550610"/>
              <a:ext cx="0" cy="1004052"/>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0E733E6-F3E4-C348-8F18-BCDB8AB11361}"/>
                </a:ext>
              </a:extLst>
            </p:cNvPr>
            <p:cNvCxnSpPr>
              <a:cxnSpLocks/>
            </p:cNvCxnSpPr>
            <p:nvPr/>
          </p:nvCxnSpPr>
          <p:spPr>
            <a:xfrm>
              <a:off x="6637411" y="4550610"/>
              <a:ext cx="0" cy="1004052"/>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8F853B8A-CDE7-8800-AF3A-6A08DA24E0A5}"/>
              </a:ext>
            </a:extLst>
          </p:cNvPr>
          <p:cNvSpPr>
            <a:spLocks noGrp="1"/>
          </p:cNvSpPr>
          <p:nvPr>
            <p:ph type="sldNum" sz="quarter" idx="12"/>
          </p:nvPr>
        </p:nvSpPr>
        <p:spPr/>
        <p:txBody>
          <a:bodyPr/>
          <a:lstStyle/>
          <a:p>
            <a:fld id="{82B577FA-F7D9-2C48-919F-F962E3BF952F}" type="slidenum">
              <a:rPr lang="en-US" smtClean="0"/>
              <a:t>10</a:t>
            </a:fld>
            <a:endParaRPr lang="en-US"/>
          </a:p>
        </p:txBody>
      </p:sp>
      <p:sp>
        <p:nvSpPr>
          <p:cNvPr id="5" name="TextBox 4">
            <a:extLst>
              <a:ext uri="{FF2B5EF4-FFF2-40B4-BE49-F238E27FC236}">
                <a16:creationId xmlns:a16="http://schemas.microsoft.com/office/drawing/2014/main" id="{7419EA0A-AC81-B9D2-F2FC-300C216E9869}"/>
              </a:ext>
            </a:extLst>
          </p:cNvPr>
          <p:cNvSpPr txBox="1"/>
          <p:nvPr/>
        </p:nvSpPr>
        <p:spPr>
          <a:xfrm>
            <a:off x="534818" y="1189464"/>
            <a:ext cx="7719076" cy="707886"/>
          </a:xfrm>
          <a:prstGeom prst="rect">
            <a:avLst/>
          </a:prstGeom>
          <a:noFill/>
        </p:spPr>
        <p:txBody>
          <a:bodyPr wrap="square">
            <a:spAutoFit/>
          </a:bodyPr>
          <a:lstStyle/>
          <a:p>
            <a:r>
              <a:rPr lang="en-US" sz="2000" b="1" dirty="0">
                <a:solidFill>
                  <a:srgbClr val="07519E"/>
                </a:solidFill>
              </a:rPr>
              <a:t>Our Heritage: </a:t>
            </a:r>
            <a:r>
              <a:rPr lang="en-US" sz="2000" b="0" i="1" dirty="0">
                <a:solidFill>
                  <a:srgbClr val="07519E"/>
                </a:solidFill>
              </a:rPr>
              <a:t>The National Reactor Testing Station drove nuclear innovation in the U.S. and around the world</a:t>
            </a:r>
            <a:endParaRPr lang="en-US" sz="2000" dirty="0">
              <a:solidFill>
                <a:srgbClr val="07519E"/>
              </a:solidFill>
            </a:endParaRPr>
          </a:p>
        </p:txBody>
      </p:sp>
    </p:spTree>
    <p:extLst>
      <p:ext uri="{BB962C8B-B14F-4D97-AF65-F5344CB8AC3E}">
        <p14:creationId xmlns:p14="http://schemas.microsoft.com/office/powerpoint/2010/main" val="3738732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1ED3EC89-8C9A-1061-D5B8-1DD1ABA22BAE}"/>
              </a:ext>
            </a:extLst>
          </p:cNvPr>
          <p:cNvPicPr>
            <a:picLocks noChangeAspect="1"/>
          </p:cNvPicPr>
          <p:nvPr/>
        </p:nvPicPr>
        <p:blipFill rotWithShape="1">
          <a:blip r:embed="rId3"/>
          <a:srcRect l="-3013" t="12039" r="-627" b="7773"/>
          <a:stretch/>
        </p:blipFill>
        <p:spPr>
          <a:xfrm>
            <a:off x="0" y="914400"/>
            <a:ext cx="12192000" cy="5311739"/>
          </a:xfrm>
          <a:prstGeom prst="rect">
            <a:avLst/>
          </a:prstGeom>
        </p:spPr>
      </p:pic>
      <p:sp>
        <p:nvSpPr>
          <p:cNvPr id="2" name="Title 1">
            <a:extLst>
              <a:ext uri="{FF2B5EF4-FFF2-40B4-BE49-F238E27FC236}">
                <a16:creationId xmlns:a16="http://schemas.microsoft.com/office/drawing/2014/main" id="{D9B88D48-5ABE-864A-86AF-FE31211DCA09}"/>
              </a:ext>
            </a:extLst>
          </p:cNvPr>
          <p:cNvSpPr>
            <a:spLocks noGrp="1"/>
          </p:cNvSpPr>
          <p:nvPr>
            <p:ph type="title"/>
          </p:nvPr>
        </p:nvSpPr>
        <p:spPr>
          <a:xfrm>
            <a:off x="938151" y="558603"/>
            <a:ext cx="10415648" cy="526620"/>
          </a:xfrm>
        </p:spPr>
        <p:txBody>
          <a:bodyPr/>
          <a:lstStyle/>
          <a:p>
            <a:r>
              <a:rPr lang="en-US" sz="2800" dirty="0"/>
              <a:t>SMR Status: in the U.S. (cont’d)</a:t>
            </a:r>
            <a:br>
              <a:rPr lang="en-US" sz="2800" dirty="0"/>
            </a:br>
            <a:endParaRPr lang="en-US" sz="2800" dirty="0"/>
          </a:p>
        </p:txBody>
      </p:sp>
      <p:sp>
        <p:nvSpPr>
          <p:cNvPr id="4" name="TextBox 3">
            <a:extLst>
              <a:ext uri="{FF2B5EF4-FFF2-40B4-BE49-F238E27FC236}">
                <a16:creationId xmlns:a16="http://schemas.microsoft.com/office/drawing/2014/main" id="{B034D45A-0C0A-92CA-4A86-AAE466CE7F46}"/>
              </a:ext>
            </a:extLst>
          </p:cNvPr>
          <p:cNvSpPr txBox="1"/>
          <p:nvPr/>
        </p:nvSpPr>
        <p:spPr>
          <a:xfrm>
            <a:off x="514978" y="1326693"/>
            <a:ext cx="2640205" cy="646331"/>
          </a:xfrm>
          <a:prstGeom prst="rect">
            <a:avLst/>
          </a:prstGeom>
          <a:noFill/>
        </p:spPr>
        <p:txBody>
          <a:bodyPr wrap="square">
            <a:spAutoFit/>
          </a:bodyPr>
          <a:lstStyle/>
          <a:p>
            <a:r>
              <a:rPr lang="en-US" dirty="0">
                <a:solidFill>
                  <a:srgbClr val="07519E"/>
                </a:solidFill>
              </a:rPr>
              <a:t>Legacy history of reactor testing at INL!</a:t>
            </a:r>
          </a:p>
        </p:txBody>
      </p:sp>
    </p:spTree>
    <p:extLst>
      <p:ext uri="{BB962C8B-B14F-4D97-AF65-F5344CB8AC3E}">
        <p14:creationId xmlns:p14="http://schemas.microsoft.com/office/powerpoint/2010/main" val="3039317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D7F67-385C-804F-3ADA-F1571CFB25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16026D-AF1B-3E24-4BEA-FE60B8916C32}"/>
              </a:ext>
            </a:extLst>
          </p:cNvPr>
          <p:cNvSpPr>
            <a:spLocks noGrp="1"/>
          </p:cNvSpPr>
          <p:nvPr>
            <p:ph type="title"/>
          </p:nvPr>
        </p:nvSpPr>
        <p:spPr/>
        <p:txBody>
          <a:bodyPr/>
          <a:lstStyle/>
          <a:p>
            <a:r>
              <a:rPr lang="en-US" sz="2800" dirty="0"/>
              <a:t>SMRs Development Needs</a:t>
            </a:r>
            <a:endParaRPr lang="en-US" dirty="0"/>
          </a:p>
        </p:txBody>
      </p:sp>
      <p:sp>
        <p:nvSpPr>
          <p:cNvPr id="3" name="Slide Number Placeholder 2">
            <a:extLst>
              <a:ext uri="{FF2B5EF4-FFF2-40B4-BE49-F238E27FC236}">
                <a16:creationId xmlns:a16="http://schemas.microsoft.com/office/drawing/2014/main" id="{C48D29D0-594D-AC3B-29E9-A599C34589B3}"/>
              </a:ext>
            </a:extLst>
          </p:cNvPr>
          <p:cNvSpPr>
            <a:spLocks noGrp="1"/>
          </p:cNvSpPr>
          <p:nvPr>
            <p:ph type="sldNum" sz="quarter" idx="12"/>
          </p:nvPr>
        </p:nvSpPr>
        <p:spPr/>
        <p:txBody>
          <a:bodyPr/>
          <a:lstStyle/>
          <a:p>
            <a:fld id="{82B577FA-F7D9-2C48-919F-F962E3BF952F}" type="slidenum">
              <a:rPr lang="en-US" smtClean="0"/>
              <a:t>12</a:t>
            </a:fld>
            <a:endParaRPr lang="en-US"/>
          </a:p>
        </p:txBody>
      </p:sp>
      <p:sp>
        <p:nvSpPr>
          <p:cNvPr id="18" name="TextBox 17">
            <a:extLst>
              <a:ext uri="{FF2B5EF4-FFF2-40B4-BE49-F238E27FC236}">
                <a16:creationId xmlns:a16="http://schemas.microsoft.com/office/drawing/2014/main" id="{CFD82024-8922-1899-332B-280C47EA0842}"/>
              </a:ext>
            </a:extLst>
          </p:cNvPr>
          <p:cNvSpPr txBox="1"/>
          <p:nvPr/>
        </p:nvSpPr>
        <p:spPr>
          <a:xfrm>
            <a:off x="372234" y="1403702"/>
            <a:ext cx="4967022" cy="1391407"/>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altLang="ja-JP" dirty="0">
                <a:solidFill>
                  <a:schemeClr val="tx2"/>
                </a:solidFill>
                <a:cs typeface="Segoe UI"/>
              </a:rPr>
              <a:t>The general </a:t>
            </a:r>
            <a:r>
              <a:rPr lang="en-US" altLang="ja-JP" b="1" dirty="0">
                <a:solidFill>
                  <a:schemeClr val="tx2"/>
                </a:solidFill>
                <a:cs typeface="Segoe UI"/>
              </a:rPr>
              <a:t>SMR challenges are related to </a:t>
            </a:r>
            <a:r>
              <a:rPr lang="en-US" altLang="ja-JP" dirty="0">
                <a:solidFill>
                  <a:schemeClr val="tx2"/>
                </a:solidFill>
                <a:cs typeface="Segoe UI"/>
              </a:rPr>
              <a:t>new technology, complex engineering tasks, reliability issues, economic viability, licensing, and regulatory issues [5]. </a:t>
            </a:r>
          </a:p>
        </p:txBody>
      </p:sp>
      <p:pic>
        <p:nvPicPr>
          <p:cNvPr id="4" name="Picture 3">
            <a:extLst>
              <a:ext uri="{FF2B5EF4-FFF2-40B4-BE49-F238E27FC236}">
                <a16:creationId xmlns:a16="http://schemas.microsoft.com/office/drawing/2014/main" id="{406F537B-AA2B-81CA-C803-5F019CED6611}"/>
              </a:ext>
            </a:extLst>
          </p:cNvPr>
          <p:cNvPicPr>
            <a:picLocks noChangeAspect="1"/>
          </p:cNvPicPr>
          <p:nvPr/>
        </p:nvPicPr>
        <p:blipFill>
          <a:blip r:embed="rId3">
            <a:extLst>
              <a:ext uri="{28A0092B-C50C-407E-A947-70E740481C1C}">
                <a14:useLocalDpi xmlns:a14="http://schemas.microsoft.com/office/drawing/2010/main" val="0"/>
              </a:ext>
            </a:extLst>
          </a:blip>
          <a:srcRect l="262" r="262"/>
          <a:stretch>
            <a:fillRect/>
          </a:stretch>
        </p:blipFill>
        <p:spPr bwMode="auto">
          <a:xfrm>
            <a:off x="5339256" y="1403702"/>
            <a:ext cx="6677933" cy="4362916"/>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8A517F08-2F6A-7215-9E7A-ED68A1571F52}"/>
              </a:ext>
            </a:extLst>
          </p:cNvPr>
          <p:cNvSpPr txBox="1"/>
          <p:nvPr/>
        </p:nvSpPr>
        <p:spPr>
          <a:xfrm>
            <a:off x="372234" y="2876562"/>
            <a:ext cx="4967022" cy="2388603"/>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altLang="ja-JP" dirty="0" err="1">
                <a:solidFill>
                  <a:schemeClr val="tx2"/>
                </a:solidFill>
                <a:cs typeface="Segoe UI"/>
              </a:rPr>
              <a:t>Subki</a:t>
            </a:r>
            <a:r>
              <a:rPr lang="en-US" altLang="ja-JP" dirty="0">
                <a:solidFill>
                  <a:schemeClr val="tx2"/>
                </a:solidFill>
                <a:cs typeface="Segoe UI"/>
              </a:rPr>
              <a:t> [6] used </a:t>
            </a:r>
            <a:r>
              <a:rPr lang="en-US" altLang="ja-JP" b="1" dirty="0">
                <a:solidFill>
                  <a:schemeClr val="tx2"/>
                </a:solidFill>
                <a:cs typeface="Segoe UI"/>
              </a:rPr>
              <a:t>expert surveys to categorize and rank the major challenges for SMR deployment</a:t>
            </a:r>
            <a:r>
              <a:rPr lang="en-US" altLang="ja-JP" dirty="0">
                <a:solidFill>
                  <a:schemeClr val="tx2"/>
                </a:solidFill>
                <a:cs typeface="Segoe UI"/>
              </a:rPr>
              <a:t>. The priorities that are indicated include: (a) necessary regulatory and licensing changes, (b) economics, (c) instruments and control, and (d) proliferation resistance.</a:t>
            </a:r>
          </a:p>
        </p:txBody>
      </p:sp>
    </p:spTree>
    <p:extLst>
      <p:ext uri="{BB962C8B-B14F-4D97-AF65-F5344CB8AC3E}">
        <p14:creationId xmlns:p14="http://schemas.microsoft.com/office/powerpoint/2010/main" val="871856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EB78B-A353-C6EB-135E-31C1482C7CE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4DF795F-9554-848A-D919-C64A1DB91BE0}"/>
              </a:ext>
            </a:extLst>
          </p:cNvPr>
          <p:cNvPicPr>
            <a:picLocks noChangeAspect="1"/>
          </p:cNvPicPr>
          <p:nvPr/>
        </p:nvPicPr>
        <p:blipFill>
          <a:blip r:embed="rId3" cstate="screen">
            <a:alphaModFix amt="52000"/>
            <a:extLst>
              <a:ext uri="{28A0092B-C50C-407E-A947-70E740481C1C}">
                <a14:useLocalDpi xmlns:a14="http://schemas.microsoft.com/office/drawing/2010/main"/>
              </a:ext>
            </a:extLst>
          </a:blip>
          <a:stretch>
            <a:fillRect/>
          </a:stretch>
        </p:blipFill>
        <p:spPr>
          <a:xfrm>
            <a:off x="0" y="1535649"/>
            <a:ext cx="8024580" cy="4696340"/>
          </a:xfrm>
          <a:prstGeom prst="rect">
            <a:avLst/>
          </a:prstGeom>
        </p:spPr>
      </p:pic>
      <p:pic>
        <p:nvPicPr>
          <p:cNvPr id="7" name="Picture 6">
            <a:extLst>
              <a:ext uri="{FF2B5EF4-FFF2-40B4-BE49-F238E27FC236}">
                <a16:creationId xmlns:a16="http://schemas.microsoft.com/office/drawing/2014/main" id="{A643F209-68E5-3EFF-3EF1-E24646E524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00" y="-45103"/>
            <a:ext cx="11708933" cy="6586275"/>
          </a:xfrm>
          <a:prstGeom prst="rect">
            <a:avLst/>
          </a:prstGeom>
        </p:spPr>
      </p:pic>
      <p:sp>
        <p:nvSpPr>
          <p:cNvPr id="4" name="Title 3">
            <a:extLst>
              <a:ext uri="{FF2B5EF4-FFF2-40B4-BE49-F238E27FC236}">
                <a16:creationId xmlns:a16="http://schemas.microsoft.com/office/drawing/2014/main" id="{778F82FC-BEF9-496B-A2F8-48FA84E7E12C}"/>
              </a:ext>
            </a:extLst>
          </p:cNvPr>
          <p:cNvSpPr>
            <a:spLocks noGrp="1"/>
          </p:cNvSpPr>
          <p:nvPr>
            <p:ph type="title"/>
          </p:nvPr>
        </p:nvSpPr>
        <p:spPr>
          <a:xfrm>
            <a:off x="938151" y="558602"/>
            <a:ext cx="10415648" cy="1008797"/>
          </a:xfrm>
        </p:spPr>
        <p:txBody>
          <a:bodyPr/>
          <a:lstStyle/>
          <a:p>
            <a:r>
              <a:rPr lang="en-US" sz="2800" dirty="0"/>
              <a:t>SMRs Development Needs: Creating a secure, resilient, clean energy future</a:t>
            </a:r>
          </a:p>
        </p:txBody>
      </p:sp>
      <p:sp>
        <p:nvSpPr>
          <p:cNvPr id="2" name="Slide Number Placeholder 1">
            <a:extLst>
              <a:ext uri="{FF2B5EF4-FFF2-40B4-BE49-F238E27FC236}">
                <a16:creationId xmlns:a16="http://schemas.microsoft.com/office/drawing/2014/main" id="{D16226EC-BD4F-6B95-0F13-773DCF9D4F86}"/>
              </a:ext>
            </a:extLst>
          </p:cNvPr>
          <p:cNvSpPr>
            <a:spLocks noGrp="1"/>
          </p:cNvSpPr>
          <p:nvPr>
            <p:ph type="sldNum" sz="quarter" idx="12"/>
          </p:nvPr>
        </p:nvSpPr>
        <p:spPr/>
        <p:txBody>
          <a:bodyPr/>
          <a:lstStyle/>
          <a:p>
            <a:fld id="{82B577FA-F7D9-2C48-919F-F962E3BF952F}" type="slidenum">
              <a:rPr lang="en-US" smtClean="0"/>
              <a:t>13</a:t>
            </a:fld>
            <a:endParaRPr lang="en-US"/>
          </a:p>
        </p:txBody>
      </p:sp>
      <p:sp>
        <p:nvSpPr>
          <p:cNvPr id="24" name="Rectangle 23">
            <a:extLst>
              <a:ext uri="{FF2B5EF4-FFF2-40B4-BE49-F238E27FC236}">
                <a16:creationId xmlns:a16="http://schemas.microsoft.com/office/drawing/2014/main" id="{F41DE2FA-87B4-B3E1-D4E8-77854750CD09}"/>
              </a:ext>
            </a:extLst>
          </p:cNvPr>
          <p:cNvSpPr/>
          <p:nvPr/>
        </p:nvSpPr>
        <p:spPr>
          <a:xfrm>
            <a:off x="5136242" y="4314377"/>
            <a:ext cx="1797484" cy="523220"/>
          </a:xfrm>
          <a:prstGeom prst="rect">
            <a:avLst/>
          </a:prstGeom>
          <a:effectLst/>
        </p:spPr>
        <p:txBody>
          <a:bodyPr wrap="square">
            <a:spAutoFit/>
          </a:bodyPr>
          <a:lstStyle/>
          <a:p>
            <a:pPr algn="ctr" eaLnBrk="0" fontAlgn="base" hangingPunct="0">
              <a:spcBef>
                <a:spcPct val="0"/>
              </a:spcBef>
              <a:spcAft>
                <a:spcPct val="0"/>
              </a:spcAft>
            </a:pPr>
            <a:r>
              <a:rPr lang="en-US" sz="1400">
                <a:solidFill>
                  <a:schemeClr val="accent6"/>
                </a:solidFill>
                <a:latin typeface="Arial" panose="020B0604020202020204" pitchFamily="34" charset="0"/>
                <a:cs typeface="Arial" panose="020B0604020202020204" pitchFamily="34" charset="0"/>
              </a:rPr>
              <a:t>Materials and</a:t>
            </a:r>
            <a:br>
              <a:rPr lang="en-US" sz="1400">
                <a:solidFill>
                  <a:schemeClr val="accent6"/>
                </a:solidFill>
                <a:latin typeface="Arial" panose="020B0604020202020204" pitchFamily="34" charset="0"/>
                <a:cs typeface="Arial" panose="020B0604020202020204" pitchFamily="34" charset="0"/>
              </a:rPr>
            </a:br>
            <a:r>
              <a:rPr lang="en-US" sz="1400">
                <a:solidFill>
                  <a:schemeClr val="accent6"/>
                </a:solidFill>
                <a:latin typeface="Arial" panose="020B0604020202020204" pitchFamily="34" charset="0"/>
                <a:cs typeface="Arial" panose="020B0604020202020204" pitchFamily="34" charset="0"/>
              </a:rPr>
              <a:t>Fuels Complex</a:t>
            </a:r>
          </a:p>
        </p:txBody>
      </p:sp>
      <p:sp>
        <p:nvSpPr>
          <p:cNvPr id="25" name="Rectangle 24">
            <a:extLst>
              <a:ext uri="{FF2B5EF4-FFF2-40B4-BE49-F238E27FC236}">
                <a16:creationId xmlns:a16="http://schemas.microsoft.com/office/drawing/2014/main" id="{9B86D803-6CAB-2E82-30D0-370A707BE216}"/>
              </a:ext>
            </a:extLst>
          </p:cNvPr>
          <p:cNvSpPr/>
          <p:nvPr/>
        </p:nvSpPr>
        <p:spPr>
          <a:xfrm>
            <a:off x="7191214" y="1716768"/>
            <a:ext cx="1784959" cy="954107"/>
          </a:xfrm>
          <a:prstGeom prst="rect">
            <a:avLst/>
          </a:prstGeom>
          <a:effectLst/>
        </p:spPr>
        <p:txBody>
          <a:bodyPr wrap="square">
            <a:spAutoFit/>
          </a:bodyPr>
          <a:lstStyle/>
          <a:p>
            <a:pPr algn="ctr"/>
            <a:r>
              <a:rPr lang="en-US" sz="1400">
                <a:solidFill>
                  <a:schemeClr val="accent6"/>
                </a:solidFill>
                <a:latin typeface="Arial" panose="020B0604020202020204" pitchFamily="34" charset="0"/>
                <a:cs typeface="Arial" panose="020B0604020202020204" pitchFamily="34" charset="0"/>
              </a:rPr>
              <a:t>Energy &amp; Environment</a:t>
            </a:r>
            <a:br>
              <a:rPr lang="en-US" sz="1400">
                <a:solidFill>
                  <a:schemeClr val="accent6"/>
                </a:solidFill>
                <a:latin typeface="Arial" panose="020B0604020202020204" pitchFamily="34" charset="0"/>
                <a:cs typeface="Arial" panose="020B0604020202020204" pitchFamily="34" charset="0"/>
              </a:rPr>
            </a:br>
            <a:r>
              <a:rPr lang="en-US" sz="1400">
                <a:solidFill>
                  <a:schemeClr val="accent6"/>
                </a:solidFill>
                <a:latin typeface="Arial" panose="020B0604020202020204" pitchFamily="34" charset="0"/>
                <a:cs typeface="Arial" panose="020B0604020202020204" pitchFamily="34" charset="0"/>
              </a:rPr>
              <a:t>Science &amp; Technology</a:t>
            </a:r>
            <a:endParaRPr lang="en-US" sz="1400" baseline="-25000">
              <a:solidFill>
                <a:schemeClr val="accent6"/>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638F0AC7-A6AE-1AE1-883D-E9EE5AA1B64E}"/>
              </a:ext>
            </a:extLst>
          </p:cNvPr>
          <p:cNvSpPr/>
          <p:nvPr/>
        </p:nvSpPr>
        <p:spPr>
          <a:xfrm>
            <a:off x="9190494" y="4314377"/>
            <a:ext cx="1766807" cy="954107"/>
          </a:xfrm>
          <a:prstGeom prst="rect">
            <a:avLst/>
          </a:prstGeom>
          <a:effectLst/>
        </p:spPr>
        <p:txBody>
          <a:bodyPr wrap="square">
            <a:spAutoFit/>
          </a:bodyPr>
          <a:lstStyle/>
          <a:p>
            <a:pPr algn="ctr"/>
            <a:r>
              <a:rPr lang="en-US" sz="1400">
                <a:solidFill>
                  <a:schemeClr val="accent6"/>
                </a:solidFill>
                <a:latin typeface="Arial" panose="020B0604020202020204" pitchFamily="34" charset="0"/>
                <a:ea typeface="Times New Roman" panose="02020603050405020304" pitchFamily="18" charset="0"/>
                <a:cs typeface="Arial" panose="020B0604020202020204" pitchFamily="34" charset="0"/>
              </a:rPr>
              <a:t>National &amp; Homeland</a:t>
            </a:r>
            <a:br>
              <a:rPr lang="en-US" sz="1400">
                <a:solidFill>
                  <a:schemeClr val="accent6"/>
                </a:solidFill>
                <a:latin typeface="Arial" panose="020B0604020202020204" pitchFamily="34" charset="0"/>
                <a:ea typeface="Times New Roman" panose="02020603050405020304" pitchFamily="18" charset="0"/>
                <a:cs typeface="Arial" panose="020B0604020202020204" pitchFamily="34" charset="0"/>
              </a:rPr>
            </a:br>
            <a:r>
              <a:rPr lang="en-US" sz="1400">
                <a:solidFill>
                  <a:schemeClr val="accent6"/>
                </a:solidFill>
                <a:latin typeface="Arial" panose="020B0604020202020204" pitchFamily="34" charset="0"/>
                <a:ea typeface="Times New Roman" panose="02020603050405020304" pitchFamily="18" charset="0"/>
                <a:cs typeface="Arial" panose="020B0604020202020204" pitchFamily="34" charset="0"/>
              </a:rPr>
              <a:t>Security Science </a:t>
            </a:r>
            <a:br>
              <a:rPr lang="en-US" sz="1400">
                <a:solidFill>
                  <a:schemeClr val="accent6"/>
                </a:solidFill>
                <a:latin typeface="Arial" panose="020B0604020202020204" pitchFamily="34" charset="0"/>
                <a:ea typeface="Times New Roman" panose="02020603050405020304" pitchFamily="18" charset="0"/>
                <a:cs typeface="Arial" panose="020B0604020202020204" pitchFamily="34" charset="0"/>
              </a:rPr>
            </a:br>
            <a:r>
              <a:rPr lang="en-US" sz="1400">
                <a:solidFill>
                  <a:schemeClr val="accent6"/>
                </a:solidFill>
                <a:latin typeface="Arial" panose="020B0604020202020204" pitchFamily="34" charset="0"/>
                <a:ea typeface="Times New Roman" panose="02020603050405020304" pitchFamily="18" charset="0"/>
                <a:cs typeface="Arial" panose="020B0604020202020204" pitchFamily="34" charset="0"/>
              </a:rPr>
              <a:t>&amp; Technology</a:t>
            </a:r>
            <a:endParaRPr lang="en-US" sz="1400">
              <a:solidFill>
                <a:schemeClr val="accent6"/>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7B0838BF-1055-5A60-DF8B-30347C915517}"/>
              </a:ext>
            </a:extLst>
          </p:cNvPr>
          <p:cNvSpPr/>
          <p:nvPr/>
        </p:nvSpPr>
        <p:spPr>
          <a:xfrm>
            <a:off x="3184902" y="1934767"/>
            <a:ext cx="1725301" cy="738664"/>
          </a:xfrm>
          <a:prstGeom prst="rect">
            <a:avLst/>
          </a:prstGeom>
          <a:effectLst/>
        </p:spPr>
        <p:txBody>
          <a:bodyPr wrap="square">
            <a:spAutoFit/>
          </a:bodyPr>
          <a:lstStyle/>
          <a:p>
            <a:pPr algn="ctr" eaLnBrk="0" fontAlgn="base" hangingPunct="0">
              <a:spcBef>
                <a:spcPct val="0"/>
              </a:spcBef>
              <a:spcAft>
                <a:spcPct val="0"/>
              </a:spcAft>
            </a:pPr>
            <a:r>
              <a:rPr lang="en-US" sz="1400" dirty="0">
                <a:solidFill>
                  <a:schemeClr val="accent6"/>
                </a:solidFill>
                <a:latin typeface="Arial" panose="020B0604020202020204" pitchFamily="34" charset="0"/>
                <a:cs typeface="Arial" panose="020B0604020202020204" pitchFamily="34" charset="0"/>
              </a:rPr>
              <a:t>Advanced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Test Reactor Complex</a:t>
            </a:r>
          </a:p>
        </p:txBody>
      </p:sp>
      <p:sp>
        <p:nvSpPr>
          <p:cNvPr id="28" name="Rectangle 27">
            <a:extLst>
              <a:ext uri="{FF2B5EF4-FFF2-40B4-BE49-F238E27FC236}">
                <a16:creationId xmlns:a16="http://schemas.microsoft.com/office/drawing/2014/main" id="{74125B44-86F3-8436-FBAA-CEA4625A66D4}"/>
              </a:ext>
            </a:extLst>
          </p:cNvPr>
          <p:cNvSpPr/>
          <p:nvPr/>
        </p:nvSpPr>
        <p:spPr>
          <a:xfrm>
            <a:off x="1139869" y="4314377"/>
            <a:ext cx="1797484" cy="523220"/>
          </a:xfrm>
          <a:prstGeom prst="rect">
            <a:avLst/>
          </a:prstGeom>
          <a:effectLst/>
        </p:spPr>
        <p:txBody>
          <a:bodyPr wrap="square">
            <a:spAutoFit/>
          </a:bodyPr>
          <a:lstStyle/>
          <a:p>
            <a:pPr algn="ctr" eaLnBrk="0" fontAlgn="base" hangingPunct="0">
              <a:spcBef>
                <a:spcPct val="0"/>
              </a:spcBef>
              <a:spcAft>
                <a:spcPct val="0"/>
              </a:spcAft>
            </a:pPr>
            <a:r>
              <a:rPr lang="en-US" sz="1400">
                <a:solidFill>
                  <a:schemeClr val="accent6"/>
                </a:solidFill>
                <a:latin typeface="Arial" panose="020B0604020202020204" pitchFamily="34" charset="0"/>
                <a:cs typeface="Arial" panose="020B0604020202020204" pitchFamily="34" charset="0"/>
              </a:rPr>
              <a:t>Nuclear Science</a:t>
            </a:r>
            <a:br>
              <a:rPr lang="en-US" sz="1400">
                <a:solidFill>
                  <a:schemeClr val="accent6"/>
                </a:solidFill>
                <a:latin typeface="Arial" panose="020B0604020202020204" pitchFamily="34" charset="0"/>
                <a:cs typeface="Arial" panose="020B0604020202020204" pitchFamily="34" charset="0"/>
              </a:rPr>
            </a:br>
            <a:r>
              <a:rPr lang="en-US" sz="1400">
                <a:solidFill>
                  <a:schemeClr val="accent6"/>
                </a:solidFill>
                <a:latin typeface="Arial" panose="020B0604020202020204" pitchFamily="34" charset="0"/>
                <a:cs typeface="Arial" panose="020B0604020202020204" pitchFamily="34" charset="0"/>
              </a:rPr>
              <a:t>&amp; Technology</a:t>
            </a:r>
          </a:p>
        </p:txBody>
      </p:sp>
    </p:spTree>
    <p:extLst>
      <p:ext uri="{BB962C8B-B14F-4D97-AF65-F5344CB8AC3E}">
        <p14:creationId xmlns:p14="http://schemas.microsoft.com/office/powerpoint/2010/main" val="496870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4DCB3-B4A3-07DD-812F-C8982EA8EE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E544E2-9F3F-8008-2263-7CE2E1F18DBA}"/>
              </a:ext>
            </a:extLst>
          </p:cNvPr>
          <p:cNvSpPr>
            <a:spLocks noGrp="1"/>
          </p:cNvSpPr>
          <p:nvPr>
            <p:ph type="title"/>
          </p:nvPr>
        </p:nvSpPr>
        <p:spPr/>
        <p:txBody>
          <a:bodyPr/>
          <a:lstStyle/>
          <a:p>
            <a:r>
              <a:rPr lang="en-US" sz="2800" dirty="0"/>
              <a:t>SMRs Development Needs (cont</a:t>
            </a:r>
            <a:r>
              <a:rPr lang="en-US" dirty="0"/>
              <a:t>’d)</a:t>
            </a:r>
          </a:p>
        </p:txBody>
      </p:sp>
      <p:sp>
        <p:nvSpPr>
          <p:cNvPr id="3" name="Slide Number Placeholder 2">
            <a:extLst>
              <a:ext uri="{FF2B5EF4-FFF2-40B4-BE49-F238E27FC236}">
                <a16:creationId xmlns:a16="http://schemas.microsoft.com/office/drawing/2014/main" id="{5047486F-DEF7-BE90-90D7-92BC934E6E29}"/>
              </a:ext>
            </a:extLst>
          </p:cNvPr>
          <p:cNvSpPr>
            <a:spLocks noGrp="1"/>
          </p:cNvSpPr>
          <p:nvPr>
            <p:ph type="sldNum" sz="quarter" idx="12"/>
          </p:nvPr>
        </p:nvSpPr>
        <p:spPr/>
        <p:txBody>
          <a:bodyPr/>
          <a:lstStyle/>
          <a:p>
            <a:fld id="{82B577FA-F7D9-2C48-919F-F962E3BF952F}" type="slidenum">
              <a:rPr lang="en-US" smtClean="0"/>
              <a:t>14</a:t>
            </a:fld>
            <a:endParaRPr lang="en-US"/>
          </a:p>
        </p:txBody>
      </p:sp>
      <p:sp>
        <p:nvSpPr>
          <p:cNvPr id="18" name="TextBox 17">
            <a:extLst>
              <a:ext uri="{FF2B5EF4-FFF2-40B4-BE49-F238E27FC236}">
                <a16:creationId xmlns:a16="http://schemas.microsoft.com/office/drawing/2014/main" id="{E322ABA6-163C-B045-B4FB-907FA22C9BA6}"/>
              </a:ext>
            </a:extLst>
          </p:cNvPr>
          <p:cNvSpPr txBox="1"/>
          <p:nvPr/>
        </p:nvSpPr>
        <p:spPr>
          <a:xfrm>
            <a:off x="472717" y="1242928"/>
            <a:ext cx="11525014" cy="5047792"/>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altLang="ja-JP" b="1" dirty="0">
                <a:solidFill>
                  <a:schemeClr val="tx2"/>
                </a:solidFill>
                <a:cs typeface="Segoe UI"/>
              </a:rPr>
              <a:t>Qualifying the advanced fuel-to-reactor design: </a:t>
            </a:r>
            <a:r>
              <a:rPr lang="en-US" altLang="ja-JP" dirty="0">
                <a:solidFill>
                  <a:schemeClr val="tx2"/>
                </a:solidFill>
                <a:cs typeface="Segoe UI"/>
              </a:rPr>
              <a:t>For a new nuclear fuel material, the time required from fuel material identification to passing the qualification process is estimated to be 20 years in the U.S. [7]. </a:t>
            </a:r>
          </a:p>
          <a:p>
            <a:pPr marL="285750" indent="-285750">
              <a:lnSpc>
                <a:spcPct val="120000"/>
              </a:lnSpc>
              <a:buFont typeface="Arial" panose="020B0604020202020204" pitchFamily="34" charset="0"/>
              <a:buChar char="•"/>
            </a:pPr>
            <a:endParaRPr lang="en-US" altLang="ja-JP" dirty="0">
              <a:solidFill>
                <a:schemeClr val="tx2"/>
              </a:solidFill>
              <a:cs typeface="Segoe UI"/>
            </a:endParaRPr>
          </a:p>
          <a:p>
            <a:pPr marL="285750" indent="-285750">
              <a:lnSpc>
                <a:spcPct val="120000"/>
              </a:lnSpc>
              <a:buFont typeface="Arial" panose="020B0604020202020204" pitchFamily="34" charset="0"/>
              <a:buChar char="•"/>
            </a:pPr>
            <a:r>
              <a:rPr lang="en-US" altLang="ja-JP" dirty="0">
                <a:solidFill>
                  <a:schemeClr val="tx2"/>
                </a:solidFill>
                <a:cs typeface="Segoe UI"/>
              </a:rPr>
              <a:t>Thus, many </a:t>
            </a:r>
            <a:r>
              <a:rPr lang="en-US" altLang="ja-JP" b="1" dirty="0">
                <a:solidFill>
                  <a:schemeClr val="tx2"/>
                </a:solidFill>
                <a:cs typeface="Segoe UI"/>
              </a:rPr>
              <a:t>SMR conceptual designs consider matured fuel materials, with final-state R&amp;D being conducted to commercialize them</a:t>
            </a:r>
            <a:r>
              <a:rPr lang="en-US" altLang="ja-JP" dirty="0">
                <a:solidFill>
                  <a:schemeClr val="tx2"/>
                </a:solidFill>
                <a:cs typeface="Segoe UI"/>
              </a:rPr>
              <a:t>. Examples of such cases are tri-structural isotropic (TRISO) particle fuel, high-assay low-enriched uranium (HALEU) fuel, and accident-tolerant fuel (ATF) concepts.</a:t>
            </a:r>
          </a:p>
          <a:p>
            <a:pPr marL="285750" indent="-285750">
              <a:lnSpc>
                <a:spcPct val="120000"/>
              </a:lnSpc>
              <a:buFont typeface="Arial" panose="020B0604020202020204" pitchFamily="34" charset="0"/>
              <a:buChar char="•"/>
            </a:pPr>
            <a:endParaRPr lang="en-US" altLang="ja-JP" dirty="0">
              <a:solidFill>
                <a:schemeClr val="tx2"/>
              </a:solidFill>
              <a:cs typeface="Segoe UI"/>
            </a:endParaRPr>
          </a:p>
          <a:p>
            <a:pPr marL="285750" indent="-285750">
              <a:lnSpc>
                <a:spcPct val="120000"/>
              </a:lnSpc>
              <a:buFont typeface="Arial" panose="020B0604020202020204" pitchFamily="34" charset="0"/>
              <a:buChar char="•"/>
            </a:pPr>
            <a:r>
              <a:rPr lang="en-US" altLang="ja-JP" b="1" dirty="0">
                <a:solidFill>
                  <a:schemeClr val="tx2"/>
                </a:solidFill>
                <a:cs typeface="Segoe UI"/>
              </a:rPr>
              <a:t>Supporting rapid scaled/prototypic experimentations: </a:t>
            </a:r>
            <a:r>
              <a:rPr lang="en-US" altLang="ja-JP" dirty="0">
                <a:solidFill>
                  <a:schemeClr val="tx2"/>
                </a:solidFill>
                <a:cs typeface="Segoe UI"/>
              </a:rPr>
              <a:t>Reactor system design and analysis requires appropriate use of M&amp;S tools, and scaled-facility test data supports the Evaluation Model and Development Assessment Process (EMDAP) specified by the NRC Regulatory Guide (RG) 1.203 [8]. </a:t>
            </a:r>
          </a:p>
          <a:p>
            <a:pPr marL="285750" indent="-285750">
              <a:lnSpc>
                <a:spcPct val="120000"/>
              </a:lnSpc>
              <a:buFont typeface="Arial" panose="020B0604020202020204" pitchFamily="34" charset="0"/>
              <a:buChar char="•"/>
            </a:pPr>
            <a:endParaRPr lang="en-US" altLang="ja-JP" b="1" dirty="0">
              <a:solidFill>
                <a:schemeClr val="tx2"/>
              </a:solidFill>
              <a:cs typeface="Segoe UI"/>
            </a:endParaRPr>
          </a:p>
          <a:p>
            <a:pPr marL="285750" indent="-285750">
              <a:lnSpc>
                <a:spcPct val="120000"/>
              </a:lnSpc>
              <a:buFont typeface="Arial" panose="020B0604020202020204" pitchFamily="34" charset="0"/>
              <a:buChar char="•"/>
            </a:pPr>
            <a:r>
              <a:rPr lang="en-US" altLang="ja-JP" b="1" dirty="0">
                <a:solidFill>
                  <a:schemeClr val="tx2"/>
                </a:solidFill>
                <a:cs typeface="Segoe UI"/>
              </a:rPr>
              <a:t>Maintaining local and global codes and standards, and meeting regulations</a:t>
            </a:r>
          </a:p>
          <a:p>
            <a:pPr marL="285750" indent="-285750">
              <a:lnSpc>
                <a:spcPct val="120000"/>
              </a:lnSpc>
              <a:buFont typeface="Arial" panose="020B0604020202020204" pitchFamily="34" charset="0"/>
              <a:buChar char="•"/>
            </a:pPr>
            <a:r>
              <a:rPr lang="en-US" altLang="ja-JP" b="1" dirty="0">
                <a:solidFill>
                  <a:schemeClr val="tx2"/>
                </a:solidFill>
                <a:cs typeface="Segoe UI"/>
              </a:rPr>
              <a:t>Resolving supply chain issues</a:t>
            </a:r>
          </a:p>
          <a:p>
            <a:pPr marL="285750" indent="-285750">
              <a:lnSpc>
                <a:spcPct val="120000"/>
              </a:lnSpc>
              <a:buFont typeface="Arial" panose="020B0604020202020204" pitchFamily="34" charset="0"/>
              <a:buChar char="•"/>
            </a:pPr>
            <a:r>
              <a:rPr lang="en-US" altLang="ja-JP" b="1" dirty="0">
                <a:solidFill>
                  <a:schemeClr val="tx2"/>
                </a:solidFill>
                <a:cs typeface="Segoe UI"/>
              </a:rPr>
              <a:t>Cradle-to-grave nuclear fuel cycle, including transportation</a:t>
            </a:r>
          </a:p>
          <a:p>
            <a:pPr marL="285750" indent="-285750">
              <a:lnSpc>
                <a:spcPct val="120000"/>
              </a:lnSpc>
              <a:buFont typeface="Arial" panose="020B0604020202020204" pitchFamily="34" charset="0"/>
              <a:buChar char="•"/>
            </a:pPr>
            <a:r>
              <a:rPr lang="en-US" altLang="ja-JP" b="1" dirty="0">
                <a:solidFill>
                  <a:schemeClr val="tx2"/>
                </a:solidFill>
                <a:cs typeface="Segoe UI"/>
              </a:rPr>
              <a:t>Mitigating financial, environmental, and other related risks</a:t>
            </a:r>
          </a:p>
        </p:txBody>
      </p:sp>
    </p:spTree>
    <p:extLst>
      <p:ext uri="{BB962C8B-B14F-4D97-AF65-F5344CB8AC3E}">
        <p14:creationId xmlns:p14="http://schemas.microsoft.com/office/powerpoint/2010/main" val="3172933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62890-51D1-7C9A-67D1-588E544CF1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572DD-A185-AD83-2061-9909716B033F}"/>
              </a:ext>
            </a:extLst>
          </p:cNvPr>
          <p:cNvSpPr>
            <a:spLocks noGrp="1"/>
          </p:cNvSpPr>
          <p:nvPr>
            <p:ph type="title"/>
          </p:nvPr>
        </p:nvSpPr>
        <p:spPr/>
        <p:txBody>
          <a:bodyPr/>
          <a:lstStyle/>
          <a:p>
            <a:r>
              <a:rPr lang="en-US" sz="2800" dirty="0"/>
              <a:t>SMRs Development Needs</a:t>
            </a:r>
            <a:r>
              <a:rPr lang="en-US" dirty="0"/>
              <a:t>: </a:t>
            </a:r>
            <a:r>
              <a:rPr lang="en-US" sz="2800" dirty="0">
                <a:solidFill>
                  <a:srgbClr val="07519E"/>
                </a:solidFill>
              </a:rPr>
              <a:t>Advanced Reactors Codes and Standards Collaborative (ARCSC)</a:t>
            </a:r>
            <a:endParaRPr lang="en-US" dirty="0">
              <a:solidFill>
                <a:srgbClr val="07519E"/>
              </a:solidFill>
            </a:endParaRPr>
          </a:p>
        </p:txBody>
      </p:sp>
      <p:sp>
        <p:nvSpPr>
          <p:cNvPr id="3" name="Slide Number Placeholder 2">
            <a:extLst>
              <a:ext uri="{FF2B5EF4-FFF2-40B4-BE49-F238E27FC236}">
                <a16:creationId xmlns:a16="http://schemas.microsoft.com/office/drawing/2014/main" id="{D2CAD613-452E-B53D-AF44-8F2D1ACC02D9}"/>
              </a:ext>
            </a:extLst>
          </p:cNvPr>
          <p:cNvSpPr>
            <a:spLocks noGrp="1"/>
          </p:cNvSpPr>
          <p:nvPr>
            <p:ph type="sldNum" sz="quarter" idx="12"/>
          </p:nvPr>
        </p:nvSpPr>
        <p:spPr/>
        <p:txBody>
          <a:bodyPr/>
          <a:lstStyle/>
          <a:p>
            <a:fld id="{82B577FA-F7D9-2C48-919F-F962E3BF952F}" type="slidenum">
              <a:rPr lang="en-US" smtClean="0"/>
              <a:t>15</a:t>
            </a:fld>
            <a:endParaRPr lang="en-US"/>
          </a:p>
        </p:txBody>
      </p:sp>
      <p:sp>
        <p:nvSpPr>
          <p:cNvPr id="4" name="Content Placeholder 2">
            <a:extLst>
              <a:ext uri="{FF2B5EF4-FFF2-40B4-BE49-F238E27FC236}">
                <a16:creationId xmlns:a16="http://schemas.microsoft.com/office/drawing/2014/main" id="{E7927D30-5E39-8E28-6A90-68870C916FC2}"/>
              </a:ext>
            </a:extLst>
          </p:cNvPr>
          <p:cNvSpPr txBox="1">
            <a:spLocks/>
          </p:cNvSpPr>
          <p:nvPr/>
        </p:nvSpPr>
        <p:spPr>
          <a:xfrm>
            <a:off x="351359" y="1567399"/>
            <a:ext cx="5034557" cy="3064891"/>
          </a:xfrm>
          <a:prstGeom prst="rect">
            <a:avLst/>
          </a:prstGeom>
          <a:noFill/>
        </p:spPr>
        <p:txBody>
          <a:bodyPr>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The ARCSC was established to ensure coordination and collaboration among standards design organizations (SDOs) in the USA and Canada to support reactor designers, regulators, and other stakeholders.</a:t>
            </a:r>
          </a:p>
          <a:p>
            <a:r>
              <a:rPr lang="en-US" sz="1800" dirty="0"/>
              <a:t>The ARCSC was established to support the Advanced Reactor Roadmap established by the Nuclear Energy Institute (NEI) and Electric Power Research Institute (EPRI)</a:t>
            </a:r>
            <a:r>
              <a:rPr lang="en-US" sz="1800" kern="0" dirty="0">
                <a:solidFill>
                  <a:schemeClr val="bg1"/>
                </a:solidFill>
                <a:cs typeface="Times New Roman" panose="02020603050405020304" pitchFamily="18" charset="0"/>
              </a:rPr>
              <a:t>.</a:t>
            </a:r>
            <a:r>
              <a:rPr lang="en-US" sz="1800" kern="0" dirty="0">
                <a:solidFill>
                  <a:schemeClr val="bg1"/>
                </a:solidFill>
                <a:ea typeface="Times New Roman" panose="02020603050405020304" pitchFamily="18" charset="0"/>
                <a:cs typeface="Times New Roman" panose="02020603050405020304" pitchFamily="18" charset="0"/>
              </a:rPr>
              <a:t>n input from AR designers and other AR industry stakeholders, SDOs have identified codes and standards that are a priority for revision or initial development</a:t>
            </a:r>
          </a:p>
        </p:txBody>
      </p:sp>
      <p:pic>
        <p:nvPicPr>
          <p:cNvPr id="5" name="Picture 4">
            <a:extLst>
              <a:ext uri="{FF2B5EF4-FFF2-40B4-BE49-F238E27FC236}">
                <a16:creationId xmlns:a16="http://schemas.microsoft.com/office/drawing/2014/main" id="{EF8292FF-6802-2A4C-BF9C-8679A83F71C1}"/>
              </a:ext>
            </a:extLst>
          </p:cNvPr>
          <p:cNvPicPr>
            <a:picLocks noChangeAspect="1"/>
          </p:cNvPicPr>
          <p:nvPr/>
        </p:nvPicPr>
        <p:blipFill>
          <a:blip r:embed="rId3"/>
          <a:stretch>
            <a:fillRect/>
          </a:stretch>
        </p:blipFill>
        <p:spPr>
          <a:xfrm>
            <a:off x="5369953" y="1353556"/>
            <a:ext cx="6822047" cy="3595242"/>
          </a:xfrm>
          <a:prstGeom prst="rect">
            <a:avLst/>
          </a:prstGeom>
        </p:spPr>
      </p:pic>
      <p:pic>
        <p:nvPicPr>
          <p:cNvPr id="6" name="Picture 5">
            <a:extLst>
              <a:ext uri="{FF2B5EF4-FFF2-40B4-BE49-F238E27FC236}">
                <a16:creationId xmlns:a16="http://schemas.microsoft.com/office/drawing/2014/main" id="{DB14948F-1490-16C4-440C-0A1EE2415D17}"/>
              </a:ext>
            </a:extLst>
          </p:cNvPr>
          <p:cNvPicPr>
            <a:picLocks noChangeAspect="1"/>
          </p:cNvPicPr>
          <p:nvPr/>
        </p:nvPicPr>
        <p:blipFill>
          <a:blip r:embed="rId4"/>
          <a:stretch>
            <a:fillRect/>
          </a:stretch>
        </p:blipFill>
        <p:spPr>
          <a:xfrm>
            <a:off x="351360" y="4249097"/>
            <a:ext cx="1668360" cy="189064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4415C687-CD11-140E-8F74-D914623D1988}"/>
              </a:ext>
            </a:extLst>
          </p:cNvPr>
          <p:cNvPicPr>
            <a:picLocks noChangeAspect="1"/>
          </p:cNvPicPr>
          <p:nvPr/>
        </p:nvPicPr>
        <p:blipFill>
          <a:blip r:embed="rId5"/>
          <a:stretch>
            <a:fillRect/>
          </a:stretch>
        </p:blipFill>
        <p:spPr>
          <a:xfrm>
            <a:off x="7686989" y="4904417"/>
            <a:ext cx="1443498" cy="1047641"/>
          </a:xfrm>
          <a:prstGeom prst="rect">
            <a:avLst/>
          </a:prstGeom>
        </p:spPr>
      </p:pic>
      <p:sp>
        <p:nvSpPr>
          <p:cNvPr id="8" name="TextBox 7">
            <a:extLst>
              <a:ext uri="{FF2B5EF4-FFF2-40B4-BE49-F238E27FC236}">
                <a16:creationId xmlns:a16="http://schemas.microsoft.com/office/drawing/2014/main" id="{BACA84EA-B56C-A919-41A0-FB84DB342538}"/>
              </a:ext>
            </a:extLst>
          </p:cNvPr>
          <p:cNvSpPr txBox="1"/>
          <p:nvPr/>
        </p:nvSpPr>
        <p:spPr>
          <a:xfrm>
            <a:off x="2436020" y="4964082"/>
            <a:ext cx="5250969" cy="1015663"/>
          </a:xfrm>
          <a:prstGeom prst="rect">
            <a:avLst/>
          </a:prstGeom>
          <a:solidFill>
            <a:srgbClr val="004B98"/>
          </a:solidFill>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charset="0"/>
                <a:ea typeface="+mn-ea"/>
                <a:cs typeface="+mn-cs"/>
              </a:rPr>
              <a:t>ARCSC and its constituent SDOs and stakeholders interface with the Roadmap through the Codes &amp; Standards element.</a:t>
            </a:r>
          </a:p>
        </p:txBody>
      </p:sp>
      <p:sp>
        <p:nvSpPr>
          <p:cNvPr id="10" name="TextBox 9">
            <a:extLst>
              <a:ext uri="{FF2B5EF4-FFF2-40B4-BE49-F238E27FC236}">
                <a16:creationId xmlns:a16="http://schemas.microsoft.com/office/drawing/2014/main" id="{B4A58CFB-AFEE-CD13-B27C-58F0C225141A}"/>
              </a:ext>
            </a:extLst>
          </p:cNvPr>
          <p:cNvSpPr txBox="1"/>
          <p:nvPr/>
        </p:nvSpPr>
        <p:spPr>
          <a:xfrm>
            <a:off x="8438045" y="5814815"/>
            <a:ext cx="3717890" cy="369332"/>
          </a:xfrm>
          <a:prstGeom prst="rect">
            <a:avLst/>
          </a:prstGeom>
          <a:noFill/>
        </p:spPr>
        <p:txBody>
          <a:bodyPr wrap="square">
            <a:spAutoFit/>
          </a:bodyPr>
          <a:lstStyle/>
          <a:p>
            <a:r>
              <a:rPr lang="en-US" dirty="0"/>
              <a:t>Source: https://arcsc.nei.org/Home</a:t>
            </a:r>
          </a:p>
        </p:txBody>
      </p:sp>
    </p:spTree>
    <p:extLst>
      <p:ext uri="{BB962C8B-B14F-4D97-AF65-F5344CB8AC3E}">
        <p14:creationId xmlns:p14="http://schemas.microsoft.com/office/powerpoint/2010/main" val="2501014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860AF-84BD-166F-1381-BAD69473F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891D0-8571-83AA-E730-2A283578B54C}"/>
              </a:ext>
            </a:extLst>
          </p:cNvPr>
          <p:cNvSpPr>
            <a:spLocks noGrp="1"/>
          </p:cNvSpPr>
          <p:nvPr>
            <p:ph type="title"/>
          </p:nvPr>
        </p:nvSpPr>
        <p:spPr/>
        <p:txBody>
          <a:bodyPr/>
          <a:lstStyle/>
          <a:p>
            <a:r>
              <a:rPr lang="en-US" sz="2800" dirty="0"/>
              <a:t>SMRs Development Needs</a:t>
            </a:r>
            <a:r>
              <a:rPr lang="en-US" dirty="0"/>
              <a:t>:</a:t>
            </a:r>
            <a:r>
              <a:rPr lang="en-US" dirty="0">
                <a:solidFill>
                  <a:srgbClr val="07519E"/>
                </a:solidFill>
              </a:rPr>
              <a:t> </a:t>
            </a:r>
            <a:r>
              <a:rPr lang="en-US" sz="2800" dirty="0">
                <a:solidFill>
                  <a:srgbClr val="07519E"/>
                </a:solidFill>
                <a:ea typeface="ＭＳ Ｐゴシック"/>
              </a:rPr>
              <a:t>Priority Codes and Standards</a:t>
            </a:r>
            <a:endParaRPr lang="en-US" dirty="0">
              <a:solidFill>
                <a:srgbClr val="07519E"/>
              </a:solidFill>
            </a:endParaRPr>
          </a:p>
        </p:txBody>
      </p:sp>
      <p:sp>
        <p:nvSpPr>
          <p:cNvPr id="3" name="Slide Number Placeholder 2">
            <a:extLst>
              <a:ext uri="{FF2B5EF4-FFF2-40B4-BE49-F238E27FC236}">
                <a16:creationId xmlns:a16="http://schemas.microsoft.com/office/drawing/2014/main" id="{6F292312-836A-764D-A83E-C630F128F22A}"/>
              </a:ext>
            </a:extLst>
          </p:cNvPr>
          <p:cNvSpPr>
            <a:spLocks noGrp="1"/>
          </p:cNvSpPr>
          <p:nvPr>
            <p:ph type="sldNum" sz="quarter" idx="12"/>
          </p:nvPr>
        </p:nvSpPr>
        <p:spPr/>
        <p:txBody>
          <a:bodyPr/>
          <a:lstStyle/>
          <a:p>
            <a:fld id="{82B577FA-F7D9-2C48-919F-F962E3BF952F}" type="slidenum">
              <a:rPr lang="en-US" smtClean="0"/>
              <a:t>16</a:t>
            </a:fld>
            <a:endParaRPr lang="en-US"/>
          </a:p>
        </p:txBody>
      </p:sp>
      <p:sp>
        <p:nvSpPr>
          <p:cNvPr id="4" name="Content Placeholder 2">
            <a:extLst>
              <a:ext uri="{FF2B5EF4-FFF2-40B4-BE49-F238E27FC236}">
                <a16:creationId xmlns:a16="http://schemas.microsoft.com/office/drawing/2014/main" id="{7072A375-3D0D-0F00-D49E-5FBD246FEC89}"/>
              </a:ext>
            </a:extLst>
          </p:cNvPr>
          <p:cNvSpPr txBox="1">
            <a:spLocks/>
          </p:cNvSpPr>
          <p:nvPr/>
        </p:nvSpPr>
        <p:spPr>
          <a:xfrm>
            <a:off x="335396" y="1338272"/>
            <a:ext cx="8557395" cy="3064891"/>
          </a:xfrm>
          <a:prstGeom prst="rect">
            <a:avLst/>
          </a:prstGeom>
          <a:noFill/>
        </p:spPr>
        <p:txBody>
          <a:bodyPr>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standards that the industry identified for attention spans a broad set of technical subjects including (not limited to):</a:t>
            </a:r>
          </a:p>
          <a:p>
            <a:r>
              <a:rPr lang="en-US" sz="1800" b="1" dirty="0"/>
              <a:t>Performance and integrity of materials used in high temperature environments</a:t>
            </a:r>
          </a:p>
          <a:p>
            <a:r>
              <a:rPr lang="en-US" sz="1800" b="1" dirty="0"/>
              <a:t>Fire protection for advanced reactor facilities</a:t>
            </a:r>
          </a:p>
          <a:p>
            <a:r>
              <a:rPr lang="en-US" sz="1800" b="1" dirty="0"/>
              <a:t>Qualification and condition monitoring of electrical equipment</a:t>
            </a:r>
          </a:p>
          <a:p>
            <a:r>
              <a:rPr lang="en-US" sz="1800" b="1" dirty="0"/>
              <a:t>Categorization of structures, systems and components used for seismic design </a:t>
            </a:r>
            <a:r>
              <a:rPr lang="en-US" sz="1800" kern="0" dirty="0">
                <a:solidFill>
                  <a:schemeClr val="bg1"/>
                </a:solidFill>
                <a:ea typeface="Times New Roman" panose="02020603050405020304" pitchFamily="18" charset="0"/>
                <a:cs typeface="Times New Roman" panose="02020603050405020304" pitchFamily="18" charset="0"/>
              </a:rPr>
              <a:t>n input from AR designers and other AR industry stakeholders, SDOs have identified codes and standards that are a priority for revision or initial development</a:t>
            </a:r>
          </a:p>
        </p:txBody>
      </p:sp>
      <p:sp>
        <p:nvSpPr>
          <p:cNvPr id="9" name="Content Placeholder 1">
            <a:extLst>
              <a:ext uri="{FF2B5EF4-FFF2-40B4-BE49-F238E27FC236}">
                <a16:creationId xmlns:a16="http://schemas.microsoft.com/office/drawing/2014/main" id="{DBE5CF35-74A3-8137-81A5-BDB67A2B9873}"/>
              </a:ext>
            </a:extLst>
          </p:cNvPr>
          <p:cNvSpPr txBox="1">
            <a:spLocks/>
          </p:cNvSpPr>
          <p:nvPr/>
        </p:nvSpPr>
        <p:spPr>
          <a:xfrm>
            <a:off x="4963885" y="4011039"/>
            <a:ext cx="6801896" cy="18160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Although the ARCSC focus is on codes and standards issued by organizations in the USA and Canada, there is continual engagement with international efforts to preclude duplication of efforts. </a:t>
            </a:r>
          </a:p>
          <a:p>
            <a:r>
              <a:rPr lang="en-US" sz="1800" b="1" dirty="0"/>
              <a:t>International participants (WNA, IAEA, SDO Convergence Board) </a:t>
            </a:r>
          </a:p>
          <a:p>
            <a:pPr marL="114300">
              <a:buClr>
                <a:schemeClr val="accent1"/>
              </a:buClr>
            </a:pPr>
            <a:endParaRPr lang="en-US" sz="2000" b="1" dirty="0">
              <a:ea typeface="ＭＳ Ｐゴシック"/>
            </a:endParaRPr>
          </a:p>
        </p:txBody>
      </p:sp>
      <p:pic>
        <p:nvPicPr>
          <p:cNvPr id="10" name="Picture 9" descr="Person holding globe jigsaw">
            <a:extLst>
              <a:ext uri="{FF2B5EF4-FFF2-40B4-BE49-F238E27FC236}">
                <a16:creationId xmlns:a16="http://schemas.microsoft.com/office/drawing/2014/main" id="{96CAFB0E-70D8-8DC8-F633-58E47FDE2557}"/>
              </a:ext>
            </a:extLst>
          </p:cNvPr>
          <p:cNvPicPr>
            <a:picLocks noChangeAspect="1"/>
          </p:cNvPicPr>
          <p:nvPr/>
        </p:nvPicPr>
        <p:blipFill>
          <a:blip r:embed="rId3"/>
          <a:srcRect l="3016" r="19201"/>
          <a:stretch/>
        </p:blipFill>
        <p:spPr>
          <a:xfrm>
            <a:off x="1993205" y="3697794"/>
            <a:ext cx="2850102" cy="2381430"/>
          </a:xfrm>
          <a:prstGeom prst="rect">
            <a:avLst/>
          </a:prstGeom>
        </p:spPr>
      </p:pic>
      <p:pic>
        <p:nvPicPr>
          <p:cNvPr id="11" name="Picture 2" descr="High Priority Rubber Stamp Vector Illustration | CartoonDealer.com ...">
            <a:extLst>
              <a:ext uri="{FF2B5EF4-FFF2-40B4-BE49-F238E27FC236}">
                <a16:creationId xmlns:a16="http://schemas.microsoft.com/office/drawing/2014/main" id="{A14C8C3E-A5A3-7F38-7B22-3487185800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818"/>
          <a:stretch/>
        </p:blipFill>
        <p:spPr bwMode="auto">
          <a:xfrm>
            <a:off x="8522930" y="1816475"/>
            <a:ext cx="3102562" cy="1168806"/>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CABB8B2-9944-4DD2-B6B3-938610F4802E}"/>
              </a:ext>
            </a:extLst>
          </p:cNvPr>
          <p:cNvSpPr txBox="1"/>
          <p:nvPr/>
        </p:nvSpPr>
        <p:spPr>
          <a:xfrm>
            <a:off x="8339850" y="5827041"/>
            <a:ext cx="3717890" cy="369332"/>
          </a:xfrm>
          <a:prstGeom prst="rect">
            <a:avLst/>
          </a:prstGeom>
          <a:noFill/>
        </p:spPr>
        <p:txBody>
          <a:bodyPr wrap="square">
            <a:spAutoFit/>
          </a:bodyPr>
          <a:lstStyle/>
          <a:p>
            <a:r>
              <a:rPr lang="en-US" dirty="0"/>
              <a:t>Source: https://arcsc.nei.org/Home</a:t>
            </a:r>
          </a:p>
        </p:txBody>
      </p:sp>
    </p:spTree>
    <p:extLst>
      <p:ext uri="{BB962C8B-B14F-4D97-AF65-F5344CB8AC3E}">
        <p14:creationId xmlns:p14="http://schemas.microsoft.com/office/powerpoint/2010/main" val="2528218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A9C2F8-B250-8475-DDF9-37DC7022E6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8150" y="1737360"/>
            <a:ext cx="3339459" cy="2324778"/>
          </a:xfrm>
          <a:prstGeom prst="rect">
            <a:avLst/>
          </a:prstGeom>
        </p:spPr>
      </p:pic>
      <p:sp>
        <p:nvSpPr>
          <p:cNvPr id="5" name="Title 4">
            <a:extLst>
              <a:ext uri="{FF2B5EF4-FFF2-40B4-BE49-F238E27FC236}">
                <a16:creationId xmlns:a16="http://schemas.microsoft.com/office/drawing/2014/main" id="{D3C892D6-16BA-B0A0-19E9-B18A1F2834E3}"/>
              </a:ext>
            </a:extLst>
          </p:cNvPr>
          <p:cNvSpPr>
            <a:spLocks noGrp="1"/>
          </p:cNvSpPr>
          <p:nvPr>
            <p:ph type="title"/>
          </p:nvPr>
        </p:nvSpPr>
        <p:spPr>
          <a:xfrm>
            <a:off x="938151" y="558602"/>
            <a:ext cx="7088248" cy="1005229"/>
          </a:xfrm>
        </p:spPr>
        <p:txBody>
          <a:bodyPr/>
          <a:lstStyle/>
          <a:p>
            <a:r>
              <a:rPr lang="en-US" sz="2800" dirty="0"/>
              <a:t>SMRs Development Needs</a:t>
            </a:r>
            <a:r>
              <a:rPr lang="en-US" dirty="0"/>
              <a:t>:</a:t>
            </a:r>
            <a:r>
              <a:rPr lang="en-US" dirty="0">
                <a:solidFill>
                  <a:srgbClr val="07519E"/>
                </a:solidFill>
              </a:rPr>
              <a:t> </a:t>
            </a:r>
            <a:r>
              <a:rPr lang="en-US" spc="-40" dirty="0"/>
              <a:t>Disposition of nuclear waste is a policy and social issue, not a technical challenge</a:t>
            </a:r>
          </a:p>
        </p:txBody>
      </p:sp>
      <p:sp>
        <p:nvSpPr>
          <p:cNvPr id="3" name="Slide Number Placeholder 2">
            <a:extLst>
              <a:ext uri="{FF2B5EF4-FFF2-40B4-BE49-F238E27FC236}">
                <a16:creationId xmlns:a16="http://schemas.microsoft.com/office/drawing/2014/main" id="{00B04197-1358-ED39-18C2-EC67CF1F5854}"/>
              </a:ext>
            </a:extLst>
          </p:cNvPr>
          <p:cNvSpPr>
            <a:spLocks noGrp="1"/>
          </p:cNvSpPr>
          <p:nvPr>
            <p:ph type="sldNum" sz="quarter" idx="12"/>
          </p:nvPr>
        </p:nvSpPr>
        <p:spPr/>
        <p:txBody>
          <a:bodyPr/>
          <a:lstStyle/>
          <a:p>
            <a:fld id="{82B577FA-F7D9-2C48-919F-F962E3BF952F}" type="slidenum">
              <a:rPr lang="en-US" smtClean="0"/>
              <a:t>17</a:t>
            </a:fld>
            <a:endParaRPr lang="en-US"/>
          </a:p>
        </p:txBody>
      </p:sp>
      <p:sp>
        <p:nvSpPr>
          <p:cNvPr id="8" name="TextBox 7">
            <a:extLst>
              <a:ext uri="{FF2B5EF4-FFF2-40B4-BE49-F238E27FC236}">
                <a16:creationId xmlns:a16="http://schemas.microsoft.com/office/drawing/2014/main" id="{147566D0-5C1C-E61B-54D9-CDF7867D97A8}"/>
              </a:ext>
            </a:extLst>
          </p:cNvPr>
          <p:cNvSpPr txBox="1"/>
          <p:nvPr/>
        </p:nvSpPr>
        <p:spPr>
          <a:xfrm>
            <a:off x="938151" y="5209914"/>
            <a:ext cx="7088248" cy="769441"/>
          </a:xfrm>
          <a:prstGeom prst="rect">
            <a:avLst/>
          </a:prstGeom>
          <a:noFill/>
        </p:spPr>
        <p:txBody>
          <a:bodyPr wrap="square" rtlCol="0">
            <a:spAutoFit/>
          </a:bodyPr>
          <a:lstStyle/>
          <a:p>
            <a:pPr algn="ctr"/>
            <a:r>
              <a:rPr lang="en-US" sz="2200" i="1">
                <a:solidFill>
                  <a:schemeClr val="tx2"/>
                </a:solidFill>
              </a:rPr>
              <a:t>We need a national, consent-based dialogue </a:t>
            </a:r>
            <a:br>
              <a:rPr lang="en-US" sz="2200" i="1">
                <a:solidFill>
                  <a:schemeClr val="tx2"/>
                </a:solidFill>
              </a:rPr>
            </a:br>
            <a:r>
              <a:rPr lang="en-US" sz="2200" i="1">
                <a:solidFill>
                  <a:schemeClr val="tx2"/>
                </a:solidFill>
              </a:rPr>
              <a:t>to identify a permanent geological repository</a:t>
            </a:r>
          </a:p>
        </p:txBody>
      </p:sp>
      <p:cxnSp>
        <p:nvCxnSpPr>
          <p:cNvPr id="14" name="Straight Connector 13">
            <a:extLst>
              <a:ext uri="{FF2B5EF4-FFF2-40B4-BE49-F238E27FC236}">
                <a16:creationId xmlns:a16="http://schemas.microsoft.com/office/drawing/2014/main" id="{976BD4E4-EE8D-E783-1187-016A0632FC97}"/>
              </a:ext>
            </a:extLst>
          </p:cNvPr>
          <p:cNvCxnSpPr>
            <a:cxnSpLocks/>
          </p:cNvCxnSpPr>
          <p:nvPr/>
        </p:nvCxnSpPr>
        <p:spPr>
          <a:xfrm>
            <a:off x="938151" y="4865746"/>
            <a:ext cx="708824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C33520B7-BDE1-FCBE-EDCF-0C54B0CAA4E5}"/>
              </a:ext>
            </a:extLst>
          </p:cNvPr>
          <p:cNvGrpSpPr/>
          <p:nvPr/>
        </p:nvGrpSpPr>
        <p:grpSpPr>
          <a:xfrm>
            <a:off x="8848078" y="558602"/>
            <a:ext cx="2992685" cy="4279657"/>
            <a:chOff x="8813800" y="558602"/>
            <a:chExt cx="3052364" cy="4365001"/>
          </a:xfrm>
          <a:effectLst/>
        </p:grpSpPr>
        <p:pic>
          <p:nvPicPr>
            <p:cNvPr id="15" name="Picture 14">
              <a:extLst>
                <a:ext uri="{FF2B5EF4-FFF2-40B4-BE49-F238E27FC236}">
                  <a16:creationId xmlns:a16="http://schemas.microsoft.com/office/drawing/2014/main" id="{5C74954E-6046-D70C-FC3E-FDF44F1037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13800" y="558602"/>
              <a:ext cx="3052364" cy="1237810"/>
            </a:xfrm>
            <a:prstGeom prst="rect">
              <a:avLst/>
            </a:prstGeom>
            <a:ln>
              <a:noFill/>
            </a:ln>
            <a:effectLst/>
          </p:spPr>
        </p:pic>
        <p:pic>
          <p:nvPicPr>
            <p:cNvPr id="19" name="Picture 18">
              <a:extLst>
                <a:ext uri="{FF2B5EF4-FFF2-40B4-BE49-F238E27FC236}">
                  <a16:creationId xmlns:a16="http://schemas.microsoft.com/office/drawing/2014/main" id="{A800C2FA-772A-A343-F053-0FEF3702E5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13800" y="3766143"/>
              <a:ext cx="3052364" cy="1157460"/>
            </a:xfrm>
            <a:prstGeom prst="rect">
              <a:avLst/>
            </a:prstGeom>
            <a:ln>
              <a:noFill/>
            </a:ln>
            <a:effectLst/>
          </p:spPr>
        </p:pic>
        <p:pic>
          <p:nvPicPr>
            <p:cNvPr id="18" name="Picture 17" descr="Graphical user interface, text, application&#10;&#10;Description automatically generated">
              <a:extLst>
                <a:ext uri="{FF2B5EF4-FFF2-40B4-BE49-F238E27FC236}">
                  <a16:creationId xmlns:a16="http://schemas.microsoft.com/office/drawing/2014/main" id="{A74B42F1-D3CF-C3E0-DBD2-4F9AC63229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13800" y="2015021"/>
              <a:ext cx="3052364" cy="1532515"/>
            </a:xfrm>
            <a:prstGeom prst="rect">
              <a:avLst/>
            </a:prstGeom>
            <a:ln>
              <a:noFill/>
            </a:ln>
            <a:effectLst/>
          </p:spPr>
        </p:pic>
      </p:grpSp>
      <p:sp>
        <p:nvSpPr>
          <p:cNvPr id="9" name="TextBox 8">
            <a:extLst>
              <a:ext uri="{FF2B5EF4-FFF2-40B4-BE49-F238E27FC236}">
                <a16:creationId xmlns:a16="http://schemas.microsoft.com/office/drawing/2014/main" id="{27585858-8E7F-2B23-47B2-B8054C48C290}"/>
              </a:ext>
            </a:extLst>
          </p:cNvPr>
          <p:cNvSpPr txBox="1"/>
          <p:nvPr/>
        </p:nvSpPr>
        <p:spPr>
          <a:xfrm>
            <a:off x="938151" y="4190068"/>
            <a:ext cx="3339459" cy="215444"/>
          </a:xfrm>
          <a:prstGeom prst="rect">
            <a:avLst/>
          </a:prstGeom>
          <a:noFill/>
        </p:spPr>
        <p:txBody>
          <a:bodyPr wrap="square" lIns="0" tIns="0" rIns="0" bIns="0" rtlCol="0">
            <a:spAutoFit/>
          </a:bodyPr>
          <a:lstStyle/>
          <a:p>
            <a:r>
              <a:rPr lang="en-US" sz="1400">
                <a:solidFill>
                  <a:schemeClr val="tx2"/>
                </a:solidFill>
              </a:rPr>
              <a:t>Safe, secure interim </a:t>
            </a:r>
            <a:r>
              <a:rPr lang="en-US" sz="1400" b="1">
                <a:solidFill>
                  <a:schemeClr val="tx2"/>
                </a:solidFill>
              </a:rPr>
              <a:t>WET </a:t>
            </a:r>
            <a:r>
              <a:rPr lang="en-US" sz="1400">
                <a:solidFill>
                  <a:schemeClr val="tx2"/>
                </a:solidFill>
              </a:rPr>
              <a:t>storage exists</a:t>
            </a:r>
          </a:p>
        </p:txBody>
      </p:sp>
      <p:sp>
        <p:nvSpPr>
          <p:cNvPr id="7" name="TextBox 6">
            <a:extLst>
              <a:ext uri="{FF2B5EF4-FFF2-40B4-BE49-F238E27FC236}">
                <a16:creationId xmlns:a16="http://schemas.microsoft.com/office/drawing/2014/main" id="{00C31C27-5F29-AA9E-407B-1D70F7C5EEFD}"/>
              </a:ext>
            </a:extLst>
          </p:cNvPr>
          <p:cNvSpPr txBox="1"/>
          <p:nvPr/>
        </p:nvSpPr>
        <p:spPr>
          <a:xfrm>
            <a:off x="4686940" y="4190068"/>
            <a:ext cx="3441060" cy="215444"/>
          </a:xfrm>
          <a:prstGeom prst="rect">
            <a:avLst/>
          </a:prstGeom>
          <a:noFill/>
        </p:spPr>
        <p:txBody>
          <a:bodyPr wrap="square" lIns="0" tIns="0" rIns="0" bIns="0" rtlCol="0">
            <a:spAutoFit/>
          </a:bodyPr>
          <a:lstStyle/>
          <a:p>
            <a:r>
              <a:rPr lang="en-US" sz="1400">
                <a:solidFill>
                  <a:schemeClr val="tx2"/>
                </a:solidFill>
              </a:rPr>
              <a:t>Safe, secure long-term </a:t>
            </a:r>
            <a:r>
              <a:rPr lang="en-US" sz="1400" b="1">
                <a:solidFill>
                  <a:schemeClr val="tx2"/>
                </a:solidFill>
              </a:rPr>
              <a:t>DRY</a:t>
            </a:r>
            <a:r>
              <a:rPr lang="en-US" sz="1400">
                <a:solidFill>
                  <a:schemeClr val="tx2"/>
                </a:solidFill>
              </a:rPr>
              <a:t> storage exists </a:t>
            </a:r>
          </a:p>
        </p:txBody>
      </p:sp>
      <p:pic>
        <p:nvPicPr>
          <p:cNvPr id="21" name="Picture 20" descr="A picture containing sky, outdoor&#10;&#10;Description automatically generated">
            <a:extLst>
              <a:ext uri="{FF2B5EF4-FFF2-40B4-BE49-F238E27FC236}">
                <a16:creationId xmlns:a16="http://schemas.microsoft.com/office/drawing/2014/main" id="{EA543FAD-466A-4DC2-07B2-ED0D9588DCC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86940" y="1737360"/>
            <a:ext cx="3339459" cy="2327751"/>
          </a:xfrm>
          <a:prstGeom prst="rect">
            <a:avLst/>
          </a:prstGeom>
        </p:spPr>
      </p:pic>
    </p:spTree>
    <p:extLst>
      <p:ext uri="{BB962C8B-B14F-4D97-AF65-F5344CB8AC3E}">
        <p14:creationId xmlns:p14="http://schemas.microsoft.com/office/powerpoint/2010/main" val="178434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76B791AF-D78D-E481-38A7-BD057F215033}"/>
              </a:ext>
            </a:extLst>
          </p:cNvPr>
          <p:cNvPicPr>
            <a:picLocks noChangeAspect="1"/>
          </p:cNvPicPr>
          <p:nvPr/>
        </p:nvPicPr>
        <p:blipFill>
          <a:blip r:embed="rId3" cstate="screen">
            <a:alphaModFix amt="52000"/>
            <a:extLst>
              <a:ext uri="{28A0092B-C50C-407E-A947-70E740481C1C}">
                <a14:useLocalDpi xmlns:a14="http://schemas.microsoft.com/office/drawing/2010/main"/>
              </a:ext>
            </a:extLst>
          </a:blip>
          <a:stretch>
            <a:fillRect/>
          </a:stretch>
        </p:blipFill>
        <p:spPr>
          <a:xfrm>
            <a:off x="-1" y="1933092"/>
            <a:ext cx="8415131" cy="4924908"/>
          </a:xfrm>
          <a:prstGeom prst="rect">
            <a:avLst/>
          </a:prstGeom>
        </p:spPr>
      </p:pic>
      <p:sp>
        <p:nvSpPr>
          <p:cNvPr id="18" name="Rectangle 17">
            <a:extLst>
              <a:ext uri="{FF2B5EF4-FFF2-40B4-BE49-F238E27FC236}">
                <a16:creationId xmlns:a16="http://schemas.microsoft.com/office/drawing/2014/main" id="{7FFC1ACC-A6CF-3DCD-B7D2-30E13910DC72}"/>
              </a:ext>
            </a:extLst>
          </p:cNvPr>
          <p:cNvSpPr/>
          <p:nvPr/>
        </p:nvSpPr>
        <p:spPr>
          <a:xfrm>
            <a:off x="-1" y="1933092"/>
            <a:ext cx="12192001" cy="14959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D6670A3-7BA7-A684-2310-F5A733C97304}"/>
              </a:ext>
            </a:extLst>
          </p:cNvPr>
          <p:cNvGrpSpPr/>
          <p:nvPr/>
        </p:nvGrpSpPr>
        <p:grpSpPr>
          <a:xfrm>
            <a:off x="589448" y="2497814"/>
            <a:ext cx="11044226" cy="2983352"/>
            <a:chOff x="1411414" y="2488571"/>
            <a:chExt cx="9512080" cy="2569477"/>
          </a:xfrm>
        </p:grpSpPr>
        <p:sp>
          <p:nvSpPr>
            <p:cNvPr id="40" name="TextBox 39">
              <a:extLst>
                <a:ext uri="{FF2B5EF4-FFF2-40B4-BE49-F238E27FC236}">
                  <a16:creationId xmlns:a16="http://schemas.microsoft.com/office/drawing/2014/main" id="{70EF77F9-3CB3-DFDC-6C33-63A1CEF2BC4E}"/>
                </a:ext>
              </a:extLst>
            </p:cNvPr>
            <p:cNvSpPr txBox="1"/>
            <p:nvPr/>
          </p:nvSpPr>
          <p:spPr>
            <a:xfrm>
              <a:off x="3842915" y="4410708"/>
              <a:ext cx="2192632" cy="450635"/>
            </a:xfrm>
            <a:prstGeom prst="rect">
              <a:avLst/>
            </a:prstGeom>
            <a:noFill/>
          </p:spPr>
          <p:txBody>
            <a:bodyPr wrap="square" rtlCol="0">
              <a:spAutoFit/>
            </a:bodyPr>
            <a:lstStyle/>
            <a:p>
              <a:pPr lvl="0" algn="ctr">
                <a:defRPr/>
              </a:pPr>
              <a:r>
                <a:rPr lang="en-US" sz="1400" i="1">
                  <a:solidFill>
                    <a:schemeClr val="tx1">
                      <a:lumMod val="85000"/>
                      <a:lumOff val="15000"/>
                    </a:schemeClr>
                  </a:solidFill>
                </a:rPr>
                <a:t>Advanced</a:t>
              </a:r>
              <a:br>
                <a:rPr lang="en-US" sz="1400" i="1">
                  <a:solidFill>
                    <a:schemeClr val="tx1">
                      <a:lumMod val="85000"/>
                      <a:lumOff val="15000"/>
                    </a:schemeClr>
                  </a:solidFill>
                </a:rPr>
              </a:br>
              <a:r>
                <a:rPr lang="en-US" sz="1400" i="1">
                  <a:solidFill>
                    <a:schemeClr val="tx1">
                      <a:lumMod val="85000"/>
                      <a:lumOff val="15000"/>
                    </a:schemeClr>
                  </a:solidFill>
                </a:rPr>
                <a:t>Reactors</a:t>
              </a:r>
            </a:p>
          </p:txBody>
        </p:sp>
        <p:sp>
          <p:nvSpPr>
            <p:cNvPr id="28" name="TextBox 27">
              <a:extLst>
                <a:ext uri="{FF2B5EF4-FFF2-40B4-BE49-F238E27FC236}">
                  <a16:creationId xmlns:a16="http://schemas.microsoft.com/office/drawing/2014/main" id="{9CDF55DE-ECA9-47A2-8AC9-CA415DF87C07}"/>
                </a:ext>
              </a:extLst>
            </p:cNvPr>
            <p:cNvSpPr txBox="1"/>
            <p:nvPr/>
          </p:nvSpPr>
          <p:spPr>
            <a:xfrm>
              <a:off x="8727411" y="4410708"/>
              <a:ext cx="2191373" cy="4506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chemeClr val="tx1">
                      <a:lumMod val="85000"/>
                      <a:lumOff val="15000"/>
                    </a:schemeClr>
                  </a:solidFill>
                  <a:effectLst/>
                  <a:uLnTx/>
                  <a:uFillTx/>
                  <a:latin typeface="Arial" panose="020B0604020202020204"/>
                  <a:ea typeface="+mn-ea"/>
                  <a:cs typeface="+mn-cs"/>
                </a:rPr>
                <a:t>Digital</a:t>
              </a:r>
              <a:br>
                <a:rPr kumimoji="0" lang="en-US" sz="1400" b="0" i="1" u="none" strike="noStrike" kern="1200" cap="none" spc="0" normalizeH="0" baseline="0" noProof="0">
                  <a:ln>
                    <a:noFill/>
                  </a:ln>
                  <a:solidFill>
                    <a:schemeClr val="tx1">
                      <a:lumMod val="85000"/>
                      <a:lumOff val="15000"/>
                    </a:schemeClr>
                  </a:solidFill>
                  <a:effectLst/>
                  <a:uLnTx/>
                  <a:uFillTx/>
                  <a:latin typeface="Arial" panose="020B0604020202020204"/>
                  <a:ea typeface="+mn-ea"/>
                  <a:cs typeface="+mn-cs"/>
                </a:rPr>
              </a:br>
              <a:r>
                <a:rPr kumimoji="0" lang="en-US" sz="1400" b="0" i="1" u="none" strike="noStrike" kern="1200" cap="none" spc="0" normalizeH="0" baseline="0" noProof="0">
                  <a:ln>
                    <a:noFill/>
                  </a:ln>
                  <a:solidFill>
                    <a:schemeClr val="tx1">
                      <a:lumMod val="85000"/>
                      <a:lumOff val="15000"/>
                    </a:schemeClr>
                  </a:solidFill>
                  <a:effectLst/>
                  <a:uLnTx/>
                  <a:uFillTx/>
                  <a:latin typeface="Arial" panose="020B0604020202020204"/>
                  <a:ea typeface="+mn-ea"/>
                  <a:cs typeface="+mn-cs"/>
                </a:rPr>
                <a:t>Engineering</a:t>
              </a:r>
            </a:p>
          </p:txBody>
        </p:sp>
        <p:pic>
          <p:nvPicPr>
            <p:cNvPr id="30" name="Picture 29">
              <a:extLst>
                <a:ext uri="{FF2B5EF4-FFF2-40B4-BE49-F238E27FC236}">
                  <a16:creationId xmlns:a16="http://schemas.microsoft.com/office/drawing/2014/main" id="{30262909-DBEF-2506-30B4-59842D0DE9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842915" y="2497814"/>
              <a:ext cx="2196083" cy="1751457"/>
            </a:xfrm>
            <a:prstGeom prst="rect">
              <a:avLst/>
            </a:prstGeom>
            <a:noFill/>
            <a:ln w="19050">
              <a:solidFill>
                <a:schemeClr val="bg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554C174E-CAD0-45F8-BA01-78664BE6F17D}"/>
                </a:ext>
              </a:extLst>
            </p:cNvPr>
            <p:cNvSpPr txBox="1"/>
            <p:nvPr/>
          </p:nvSpPr>
          <p:spPr>
            <a:xfrm>
              <a:off x="1411414" y="4421858"/>
              <a:ext cx="2196083" cy="6361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chemeClr val="tx1">
                      <a:lumMod val="85000"/>
                      <a:lumOff val="15000"/>
                    </a:schemeClr>
                  </a:solidFill>
                  <a:effectLst/>
                  <a:uLnTx/>
                  <a:uFillTx/>
                  <a:latin typeface="Arial" panose="020B0604020202020204"/>
                  <a:ea typeface="+mn-ea"/>
                  <a:cs typeface="+mn-cs"/>
                </a:rPr>
                <a:t>Achieving battery-like functionality for </a:t>
              </a:r>
              <a:br>
                <a:rPr kumimoji="0" lang="en-US" sz="1400" b="0" i="1" u="none" strike="noStrike" kern="1200" cap="none" spc="0" normalizeH="0" baseline="0" noProof="0">
                  <a:ln>
                    <a:noFill/>
                  </a:ln>
                  <a:solidFill>
                    <a:schemeClr val="tx1">
                      <a:lumMod val="85000"/>
                      <a:lumOff val="15000"/>
                    </a:schemeClr>
                  </a:solidFill>
                  <a:effectLst/>
                  <a:uLnTx/>
                  <a:uFillTx/>
                  <a:latin typeface="Arial" panose="020B0604020202020204"/>
                  <a:ea typeface="+mn-ea"/>
                  <a:cs typeface="+mn-cs"/>
                </a:rPr>
              </a:br>
              <a:r>
                <a:rPr kumimoji="0" lang="en-US" sz="1400" b="0" i="1" u="none" strike="noStrike" kern="1200" cap="none" spc="0" normalizeH="0" baseline="0" noProof="0">
                  <a:ln>
                    <a:noFill/>
                  </a:ln>
                  <a:solidFill>
                    <a:schemeClr val="tx1">
                      <a:lumMod val="85000"/>
                      <a:lumOff val="15000"/>
                    </a:schemeClr>
                  </a:solidFill>
                  <a:effectLst/>
                  <a:uLnTx/>
                  <a:uFillTx/>
                  <a:latin typeface="Arial" panose="020B0604020202020204"/>
                  <a:ea typeface="+mn-ea"/>
                  <a:cs typeface="+mn-cs"/>
                </a:rPr>
                <a:t>nuclear systems</a:t>
              </a:r>
            </a:p>
          </p:txBody>
        </p:sp>
        <p:sp>
          <p:nvSpPr>
            <p:cNvPr id="51" name="TextBox 50">
              <a:extLst>
                <a:ext uri="{FF2B5EF4-FFF2-40B4-BE49-F238E27FC236}">
                  <a16:creationId xmlns:a16="http://schemas.microsoft.com/office/drawing/2014/main" id="{B34E7ADB-7C80-C9EE-CC31-0F2EC09C2A1D}"/>
                </a:ext>
              </a:extLst>
            </p:cNvPr>
            <p:cNvSpPr txBox="1"/>
            <p:nvPr/>
          </p:nvSpPr>
          <p:spPr>
            <a:xfrm>
              <a:off x="6272350" y="4410708"/>
              <a:ext cx="2192632" cy="450635"/>
            </a:xfrm>
            <a:prstGeom prst="rect">
              <a:avLst/>
            </a:prstGeom>
            <a:noFill/>
          </p:spPr>
          <p:txBody>
            <a:bodyPr wrap="square" rtlCol="0">
              <a:spAutoFit/>
            </a:bodyPr>
            <a:lstStyle/>
            <a:p>
              <a:pPr lvl="0" algn="ctr">
                <a:defRPr/>
              </a:pPr>
              <a:r>
                <a:rPr lang="en-US" sz="1400" i="1">
                  <a:solidFill>
                    <a:schemeClr val="tx1">
                      <a:lumMod val="85000"/>
                      <a:lumOff val="15000"/>
                    </a:schemeClr>
                  </a:solidFill>
                </a:rPr>
                <a:t>Advancing technology through fundamental science</a:t>
              </a:r>
            </a:p>
          </p:txBody>
        </p:sp>
        <p:pic>
          <p:nvPicPr>
            <p:cNvPr id="38" name="Picture 37" descr="A close-up of a crystal&#10;&#10;Description automatically generated with low confidence">
              <a:extLst>
                <a:ext uri="{FF2B5EF4-FFF2-40B4-BE49-F238E27FC236}">
                  <a16:creationId xmlns:a16="http://schemas.microsoft.com/office/drawing/2014/main" id="{A0AEC2AB-8DD1-313D-3CB2-4F5751A803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976" t="13191" r="39297" b="7291"/>
            <a:stretch/>
          </p:blipFill>
          <p:spPr>
            <a:xfrm>
              <a:off x="6278320" y="2488571"/>
              <a:ext cx="2186662" cy="1760700"/>
            </a:xfrm>
            <a:prstGeom prst="rect">
              <a:avLst/>
            </a:prstGeom>
            <a:ln w="19050">
              <a:solidFill>
                <a:schemeClr val="bg1"/>
              </a:solidFill>
            </a:ln>
            <a:effectLst>
              <a:outerShdw blurRad="50800" dist="38100" dir="2700000" algn="tl" rotWithShape="0">
                <a:prstClr val="black">
                  <a:alpha val="40000"/>
                </a:prstClr>
              </a:outerShdw>
            </a:effectLst>
          </p:spPr>
        </p:pic>
        <p:pic>
          <p:nvPicPr>
            <p:cNvPr id="23" name="Picture 4">
              <a:extLst>
                <a:ext uri="{FF2B5EF4-FFF2-40B4-BE49-F238E27FC236}">
                  <a16:creationId xmlns:a16="http://schemas.microsoft.com/office/drawing/2014/main" id="{B23A2D50-37C8-2326-CC81-82B79DD87F7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727411" y="2488571"/>
              <a:ext cx="2196083" cy="1755024"/>
            </a:xfrm>
            <a:prstGeom prst="rect">
              <a:avLst/>
            </a:prstGeom>
            <a:solidFill>
              <a:srgbClr val="FFFFFF"/>
            </a:solidFill>
            <a:ln w="19050">
              <a:solidFill>
                <a:schemeClr val="bg1"/>
              </a:solidFill>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B09498B-AAE9-9118-98EC-1F94D74DDBD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39" r="-177" b="-324"/>
            <a:stretch/>
          </p:blipFill>
          <p:spPr>
            <a:xfrm>
              <a:off x="1411414" y="2488571"/>
              <a:ext cx="2196083" cy="1760700"/>
            </a:xfrm>
            <a:prstGeom prst="rect">
              <a:avLst/>
            </a:prstGeom>
            <a:ln w="19050">
              <a:solidFill>
                <a:schemeClr val="bg1"/>
              </a:solidFill>
            </a:ln>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7AB2C326-3829-417B-8A4A-F3BE3BC581CF}"/>
              </a:ext>
            </a:extLst>
          </p:cNvPr>
          <p:cNvSpPr>
            <a:spLocks noGrp="1"/>
          </p:cNvSpPr>
          <p:nvPr>
            <p:ph type="title"/>
          </p:nvPr>
        </p:nvSpPr>
        <p:spPr/>
        <p:txBody>
          <a:bodyPr/>
          <a:lstStyle/>
          <a:p>
            <a:r>
              <a:rPr lang="en-US" sz="2800" dirty="0"/>
              <a:t>SMRs Development Needs:</a:t>
            </a:r>
            <a:br>
              <a:rPr lang="en-US" dirty="0"/>
            </a:br>
            <a:r>
              <a:rPr lang="en-US" dirty="0"/>
              <a:t>Enabling the future of nuclear energy through innovation</a:t>
            </a:r>
          </a:p>
        </p:txBody>
      </p:sp>
      <p:sp>
        <p:nvSpPr>
          <p:cNvPr id="5" name="Slide Number Placeholder 4">
            <a:extLst>
              <a:ext uri="{FF2B5EF4-FFF2-40B4-BE49-F238E27FC236}">
                <a16:creationId xmlns:a16="http://schemas.microsoft.com/office/drawing/2014/main" id="{16FC257C-8964-437A-A777-632C14261033}"/>
              </a:ext>
            </a:extLst>
          </p:cNvPr>
          <p:cNvSpPr>
            <a:spLocks noGrp="1"/>
          </p:cNvSpPr>
          <p:nvPr>
            <p:ph type="sldNum" sz="quarter" idx="12"/>
          </p:nvPr>
        </p:nvSpPr>
        <p:spPr/>
        <p:txBody>
          <a:bodyPr/>
          <a:lstStyle/>
          <a:p>
            <a:pPr lvl="0"/>
            <a:fld id="{82B577FA-F7D9-2C48-919F-F962E3BF952F}" type="slidenum">
              <a:rPr lang="en-US" noProof="0" smtClean="0"/>
              <a:pPr lvl="0"/>
              <a:t>18</a:t>
            </a:fld>
            <a:endParaRPr lang="en-US" noProof="0"/>
          </a:p>
        </p:txBody>
      </p:sp>
    </p:spTree>
    <p:extLst>
      <p:ext uri="{BB962C8B-B14F-4D97-AF65-F5344CB8AC3E}">
        <p14:creationId xmlns:p14="http://schemas.microsoft.com/office/powerpoint/2010/main" val="2085306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717E7025-5A4C-7E9D-C127-D0A7FCA221BC}"/>
              </a:ext>
            </a:extLst>
          </p:cNvPr>
          <p:cNvPicPr>
            <a:picLocks noChangeAspect="1"/>
          </p:cNvPicPr>
          <p:nvPr/>
        </p:nvPicPr>
        <p:blipFill>
          <a:blip r:embed="rId3" cstate="screen">
            <a:alphaModFix amt="52000"/>
            <a:extLst>
              <a:ext uri="{28A0092B-C50C-407E-A947-70E740481C1C}">
                <a14:useLocalDpi xmlns:a14="http://schemas.microsoft.com/office/drawing/2010/main"/>
              </a:ext>
            </a:extLst>
          </a:blip>
          <a:stretch>
            <a:fillRect/>
          </a:stretch>
        </p:blipFill>
        <p:spPr>
          <a:xfrm>
            <a:off x="0" y="1936528"/>
            <a:ext cx="8415131" cy="4924908"/>
          </a:xfrm>
          <a:prstGeom prst="rect">
            <a:avLst/>
          </a:prstGeom>
        </p:spPr>
      </p:pic>
      <p:sp>
        <p:nvSpPr>
          <p:cNvPr id="19" name="Rectangle 18">
            <a:extLst>
              <a:ext uri="{FF2B5EF4-FFF2-40B4-BE49-F238E27FC236}">
                <a16:creationId xmlns:a16="http://schemas.microsoft.com/office/drawing/2014/main" id="{FF8E89AD-7C14-429B-7FB7-F37144B74399}"/>
              </a:ext>
            </a:extLst>
          </p:cNvPr>
          <p:cNvSpPr/>
          <p:nvPr/>
        </p:nvSpPr>
        <p:spPr>
          <a:xfrm>
            <a:off x="-1" y="1933092"/>
            <a:ext cx="12192001" cy="14959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A car tire on a table&#10;&#10;Description automatically generated with low confidence">
            <a:extLst>
              <a:ext uri="{FF2B5EF4-FFF2-40B4-BE49-F238E27FC236}">
                <a16:creationId xmlns:a16="http://schemas.microsoft.com/office/drawing/2014/main" id="{705ECB86-1A07-F239-BCA6-2AC16698AF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91543" y="2488805"/>
            <a:ext cx="2562395" cy="2076041"/>
          </a:xfrm>
          <a:prstGeom prst="rect">
            <a:avLst/>
          </a:prstGeom>
          <a:ln w="19050">
            <a:solidFill>
              <a:schemeClr val="bg1"/>
            </a:solidFill>
          </a:ln>
          <a:effectLst>
            <a:outerShdw blurRad="50800" dist="38100" dir="2700000" algn="tl" rotWithShape="0">
              <a:prstClr val="black">
                <a:alpha val="40000"/>
              </a:prstClr>
            </a:outerShdw>
          </a:effectLst>
        </p:spPr>
      </p:pic>
      <p:pic>
        <p:nvPicPr>
          <p:cNvPr id="55" name="Picture 54">
            <a:extLst>
              <a:ext uri="{FF2B5EF4-FFF2-40B4-BE49-F238E27FC236}">
                <a16:creationId xmlns:a16="http://schemas.microsoft.com/office/drawing/2014/main" id="{A9615C72-FB24-C103-4044-DC5AF0DCDB4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84"/>
          <a:stretch/>
        </p:blipFill>
        <p:spPr>
          <a:xfrm>
            <a:off x="9083181" y="2488806"/>
            <a:ext cx="2564959" cy="2060864"/>
          </a:xfrm>
          <a:prstGeom prst="hexagon">
            <a:avLst>
              <a:gd name="adj" fmla="val 0"/>
              <a:gd name="vf" fmla="val 115470"/>
            </a:avLst>
          </a:prstGeom>
          <a:ln w="19050">
            <a:solidFill>
              <a:schemeClr val="bg1"/>
            </a:solidFill>
          </a:ln>
          <a:effectLst>
            <a:outerShdw blurRad="50800" dist="38100" dir="2700000" algn="tl" rotWithShape="0">
              <a:prstClr val="black">
                <a:alpha val="40000"/>
              </a:prstClr>
            </a:outerShdw>
          </a:effectLst>
        </p:spPr>
      </p:pic>
      <p:sp>
        <p:nvSpPr>
          <p:cNvPr id="46" name="TextBox 45">
            <a:extLst>
              <a:ext uri="{FF2B5EF4-FFF2-40B4-BE49-F238E27FC236}">
                <a16:creationId xmlns:a16="http://schemas.microsoft.com/office/drawing/2014/main" id="{6A1FC16A-C404-B1DA-EC42-00AA8AB2516A}"/>
              </a:ext>
            </a:extLst>
          </p:cNvPr>
          <p:cNvSpPr txBox="1"/>
          <p:nvPr/>
        </p:nvSpPr>
        <p:spPr>
          <a:xfrm>
            <a:off x="3387503" y="4742986"/>
            <a:ext cx="2566434" cy="612419"/>
          </a:xfrm>
          <a:prstGeom prst="rect">
            <a:avLst/>
          </a:prstGeom>
          <a:noFill/>
        </p:spPr>
        <p:txBody>
          <a:bodyPr wrap="square" rtlCol="0">
            <a:spAutoFit/>
          </a:bodyPr>
          <a:lstStyle/>
          <a:p>
            <a:pPr lvl="0" algn="ctr">
              <a:defRPr/>
            </a:pPr>
            <a:r>
              <a:rPr lang="en-US" sz="1400" i="1">
                <a:solidFill>
                  <a:schemeClr val="tx1">
                    <a:lumMod val="85000"/>
                    <a:lumOff val="15000"/>
                  </a:schemeClr>
                </a:solidFill>
              </a:rPr>
              <a:t>ATR retrofit to expand irradiation capabilities</a:t>
            </a:r>
          </a:p>
        </p:txBody>
      </p:sp>
      <p:sp>
        <p:nvSpPr>
          <p:cNvPr id="47" name="TextBox 46">
            <a:extLst>
              <a:ext uri="{FF2B5EF4-FFF2-40B4-BE49-F238E27FC236}">
                <a16:creationId xmlns:a16="http://schemas.microsoft.com/office/drawing/2014/main" id="{84C6C0FD-8695-373D-F0C6-A2B0D6C1EF88}"/>
              </a:ext>
            </a:extLst>
          </p:cNvPr>
          <p:cNvSpPr txBox="1"/>
          <p:nvPr/>
        </p:nvSpPr>
        <p:spPr>
          <a:xfrm>
            <a:off x="542420" y="4742986"/>
            <a:ext cx="2564960" cy="864592"/>
          </a:xfrm>
          <a:prstGeom prst="rect">
            <a:avLst/>
          </a:prstGeom>
          <a:noFill/>
        </p:spPr>
        <p:txBody>
          <a:bodyPr wrap="square">
            <a:spAutoFit/>
          </a:bodyPr>
          <a:lstStyle/>
          <a:p>
            <a:pPr lvl="0" algn="ctr">
              <a:defRPr/>
            </a:pPr>
            <a:r>
              <a:rPr lang="en-US" sz="1400" i="1">
                <a:solidFill>
                  <a:schemeClr val="tx1">
                    <a:lumMod val="85000"/>
                    <a:lumOff val="15000"/>
                  </a:schemeClr>
                </a:solidFill>
              </a:rPr>
              <a:t>Advanced Post Irradiation Examination Capabilities</a:t>
            </a:r>
          </a:p>
        </p:txBody>
      </p:sp>
      <p:sp>
        <p:nvSpPr>
          <p:cNvPr id="52" name="TextBox 51">
            <a:extLst>
              <a:ext uri="{FF2B5EF4-FFF2-40B4-BE49-F238E27FC236}">
                <a16:creationId xmlns:a16="http://schemas.microsoft.com/office/drawing/2014/main" id="{F4BC70F3-40C4-470F-CE62-76788FBCAC21}"/>
              </a:ext>
            </a:extLst>
          </p:cNvPr>
          <p:cNvSpPr txBox="1"/>
          <p:nvPr/>
        </p:nvSpPr>
        <p:spPr>
          <a:xfrm>
            <a:off x="9077667" y="4742986"/>
            <a:ext cx="2570473" cy="1368937"/>
          </a:xfrm>
          <a:prstGeom prst="rect">
            <a:avLst/>
          </a:prstGeom>
          <a:noFill/>
        </p:spPr>
        <p:txBody>
          <a:bodyPr wrap="square">
            <a:spAutoFit/>
          </a:bodyPr>
          <a:lstStyle/>
          <a:p>
            <a:pPr lvl="0" algn="ctr">
              <a:defRPr/>
            </a:pPr>
            <a:r>
              <a:rPr lang="en-US" sz="1400" i="1">
                <a:solidFill>
                  <a:schemeClr val="tx1">
                    <a:lumMod val="85000"/>
                    <a:lumOff val="15000"/>
                  </a:schemeClr>
                </a:solidFill>
              </a:rPr>
              <a:t>High performance computing and advanced modeling and simulation capabilities</a:t>
            </a:r>
          </a:p>
          <a:p>
            <a:pPr lvl="0" algn="ctr">
              <a:defRPr/>
            </a:pPr>
            <a:endParaRPr lang="en-US" sz="1400" i="1">
              <a:solidFill>
                <a:schemeClr val="tx1">
                  <a:lumMod val="85000"/>
                  <a:lumOff val="15000"/>
                </a:schemeClr>
              </a:solidFill>
            </a:endParaRPr>
          </a:p>
        </p:txBody>
      </p:sp>
      <p:sp>
        <p:nvSpPr>
          <p:cNvPr id="53" name="TextBox 52">
            <a:extLst>
              <a:ext uri="{FF2B5EF4-FFF2-40B4-BE49-F238E27FC236}">
                <a16:creationId xmlns:a16="http://schemas.microsoft.com/office/drawing/2014/main" id="{64071F17-BD9B-C540-50B3-F88B2BEABE75}"/>
              </a:ext>
            </a:extLst>
          </p:cNvPr>
          <p:cNvSpPr txBox="1"/>
          <p:nvPr/>
        </p:nvSpPr>
        <p:spPr>
          <a:xfrm>
            <a:off x="6231111" y="4742986"/>
            <a:ext cx="2566434" cy="612419"/>
          </a:xfrm>
          <a:prstGeom prst="rect">
            <a:avLst/>
          </a:prstGeom>
          <a:noFill/>
        </p:spPr>
        <p:txBody>
          <a:bodyPr wrap="square" rtlCol="0">
            <a:spAutoFit/>
          </a:bodyPr>
          <a:lstStyle/>
          <a:p>
            <a:pPr lvl="0" algn="ctr">
              <a:defRPr/>
            </a:pPr>
            <a:r>
              <a:rPr lang="en-US" sz="1400" i="1">
                <a:solidFill>
                  <a:schemeClr val="tx1">
                    <a:lumMod val="85000"/>
                    <a:lumOff val="15000"/>
                  </a:schemeClr>
                </a:solidFill>
              </a:rPr>
              <a:t>Establishing Testbeds for reactor demonstrations</a:t>
            </a:r>
          </a:p>
        </p:txBody>
      </p:sp>
      <p:sp>
        <p:nvSpPr>
          <p:cNvPr id="2" name="Title 1">
            <a:extLst>
              <a:ext uri="{FF2B5EF4-FFF2-40B4-BE49-F238E27FC236}">
                <a16:creationId xmlns:a16="http://schemas.microsoft.com/office/drawing/2014/main" id="{E250D715-9C31-46A1-80B0-EBF6F6B5446B}"/>
              </a:ext>
            </a:extLst>
          </p:cNvPr>
          <p:cNvSpPr>
            <a:spLocks noGrp="1"/>
          </p:cNvSpPr>
          <p:nvPr>
            <p:ph type="title"/>
          </p:nvPr>
        </p:nvSpPr>
        <p:spPr/>
        <p:txBody>
          <a:bodyPr/>
          <a:lstStyle/>
          <a:p>
            <a:r>
              <a:rPr lang="en-US" sz="2800" dirty="0"/>
              <a:t>SMRs Development Needs: Expanding and deploying national nuclear energy strategic infrastructure</a:t>
            </a:r>
            <a:br>
              <a:rPr lang="en-US" sz="2800" dirty="0"/>
            </a:br>
            <a:endParaRPr lang="en-US" sz="2800" dirty="0"/>
          </a:p>
        </p:txBody>
      </p:sp>
      <p:sp>
        <p:nvSpPr>
          <p:cNvPr id="6" name="Slide Number Placeholder 5">
            <a:extLst>
              <a:ext uri="{FF2B5EF4-FFF2-40B4-BE49-F238E27FC236}">
                <a16:creationId xmlns:a16="http://schemas.microsoft.com/office/drawing/2014/main" id="{84DF77D1-87C4-415F-AD1C-28FB8285C7E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000" b="1"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endParaRPr>
          </a:p>
        </p:txBody>
      </p:sp>
      <p:pic>
        <p:nvPicPr>
          <p:cNvPr id="22" name="Picture 4">
            <a:extLst>
              <a:ext uri="{FF2B5EF4-FFF2-40B4-BE49-F238E27FC236}">
                <a16:creationId xmlns:a16="http://schemas.microsoft.com/office/drawing/2014/main" id="{F5D5676B-D0BB-DF85-4C5E-661AB7E6C26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8382" y="2492397"/>
            <a:ext cx="2564960" cy="2057273"/>
          </a:xfrm>
          <a:prstGeom prst="rect">
            <a:avLst/>
          </a:prstGeom>
          <a:noFill/>
          <a:ln w="190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32411DCA-3752-2203-0569-A66B5E8567F9}"/>
              </a:ext>
            </a:extLst>
          </p:cNvPr>
          <p:cNvPicPr>
            <a:picLocks noChangeAspect="1"/>
          </p:cNvPicPr>
          <p:nvPr/>
        </p:nvPicPr>
        <p:blipFill>
          <a:blip r:embed="rId7"/>
          <a:stretch>
            <a:fillRect/>
          </a:stretch>
        </p:blipFill>
        <p:spPr>
          <a:xfrm>
            <a:off x="9541863" y="4074636"/>
            <a:ext cx="1647594" cy="314827"/>
          </a:xfrm>
          <a:prstGeom prst="rect">
            <a:avLst/>
          </a:prstGeom>
        </p:spPr>
      </p:pic>
      <p:pic>
        <p:nvPicPr>
          <p:cNvPr id="27" name="Picture 26">
            <a:extLst>
              <a:ext uri="{FF2B5EF4-FFF2-40B4-BE49-F238E27FC236}">
                <a16:creationId xmlns:a16="http://schemas.microsoft.com/office/drawing/2014/main" id="{E34E14A1-2159-DA1D-86A3-3D785125467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993"/>
          <a:stretch/>
        </p:blipFill>
        <p:spPr>
          <a:xfrm>
            <a:off x="6242139" y="2488805"/>
            <a:ext cx="2566434" cy="2060864"/>
          </a:xfrm>
          <a:prstGeom prst="rect">
            <a:avLst/>
          </a:prstGeom>
          <a:ln w="190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1732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erson, close&#10;&#10;Description automatically generated">
            <a:extLst>
              <a:ext uri="{FF2B5EF4-FFF2-40B4-BE49-F238E27FC236}">
                <a16:creationId xmlns:a16="http://schemas.microsoft.com/office/drawing/2014/main" id="{9B5F871D-83C3-EBDC-A113-DEBD177AD5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4"/>
          <a:stretch/>
        </p:blipFill>
        <p:spPr>
          <a:xfrm>
            <a:off x="-15207" y="3048001"/>
            <a:ext cx="4078080" cy="2292349"/>
          </a:xfrm>
          <a:prstGeom prst="rect">
            <a:avLst/>
          </a:prstGeom>
        </p:spPr>
      </p:pic>
      <p:sp>
        <p:nvSpPr>
          <p:cNvPr id="2" name="Text Placeholder 1">
            <a:extLst>
              <a:ext uri="{FF2B5EF4-FFF2-40B4-BE49-F238E27FC236}">
                <a16:creationId xmlns:a16="http://schemas.microsoft.com/office/drawing/2014/main" id="{E4716283-9065-1442-9316-278D53D97392}"/>
              </a:ext>
            </a:extLst>
          </p:cNvPr>
          <p:cNvSpPr>
            <a:spLocks noGrp="1"/>
          </p:cNvSpPr>
          <p:nvPr>
            <p:ph type="body" sz="quarter" idx="13"/>
          </p:nvPr>
        </p:nvSpPr>
        <p:spPr>
          <a:xfrm>
            <a:off x="4062873" y="3048000"/>
            <a:ext cx="8129126" cy="2292350"/>
          </a:xfrm>
        </p:spPr>
        <p:txBody>
          <a:bodyPr/>
          <a:lstStyle/>
          <a:p>
            <a:pPr algn="ctr">
              <a:lnSpc>
                <a:spcPct val="150000"/>
              </a:lnSpc>
            </a:pPr>
            <a:r>
              <a:rPr lang="en-US" sz="3600" b="1" dirty="0">
                <a:solidFill>
                  <a:schemeClr val="bg1"/>
                </a:solidFill>
              </a:rPr>
              <a:t>SMR Current Status: Development Needs and Global Perspectives</a:t>
            </a:r>
          </a:p>
          <a:p>
            <a:pPr>
              <a:spcBef>
                <a:spcPts val="500"/>
              </a:spcBef>
            </a:pPr>
            <a:endParaRPr lang="en-US" sz="2400" b="0" dirty="0"/>
          </a:p>
        </p:txBody>
      </p:sp>
      <p:sp>
        <p:nvSpPr>
          <p:cNvPr id="8" name="Text Placeholder 7">
            <a:extLst>
              <a:ext uri="{FF2B5EF4-FFF2-40B4-BE49-F238E27FC236}">
                <a16:creationId xmlns:a16="http://schemas.microsoft.com/office/drawing/2014/main" id="{69F63AA5-048E-DD4F-83DB-2D68E7B2C6F6}"/>
              </a:ext>
            </a:extLst>
          </p:cNvPr>
          <p:cNvSpPr>
            <a:spLocks noGrp="1"/>
          </p:cNvSpPr>
          <p:nvPr>
            <p:ph type="body" sz="quarter" idx="25"/>
          </p:nvPr>
        </p:nvSpPr>
        <p:spPr>
          <a:xfrm>
            <a:off x="8380325" y="1209585"/>
            <a:ext cx="3811673" cy="1392237"/>
          </a:xfrm>
        </p:spPr>
        <p:txBody>
          <a:bodyPr/>
          <a:lstStyle/>
          <a:p>
            <a:pPr>
              <a:spcBef>
                <a:spcPts val="2000"/>
              </a:spcBef>
            </a:pPr>
            <a:endParaRPr lang="en-US" dirty="0"/>
          </a:p>
          <a:p>
            <a:pPr>
              <a:spcBef>
                <a:spcPts val="2000"/>
              </a:spcBef>
            </a:pPr>
            <a:endParaRPr lang="en-US" dirty="0"/>
          </a:p>
          <a:p>
            <a:pPr>
              <a:spcBef>
                <a:spcPts val="2000"/>
              </a:spcBef>
            </a:pPr>
            <a:r>
              <a:rPr lang="en-US" dirty="0"/>
              <a:t>Date: 22 October 2024</a:t>
            </a:r>
          </a:p>
          <a:p>
            <a:pPr marL="0">
              <a:lnSpc>
                <a:spcPct val="100000"/>
              </a:lnSpc>
              <a:spcBef>
                <a:spcPts val="0"/>
              </a:spcBef>
              <a:buClrTx/>
              <a:defRPr/>
            </a:pPr>
            <a:endParaRPr lang="en-US" dirty="0"/>
          </a:p>
          <a:p>
            <a:pPr marL="0">
              <a:lnSpc>
                <a:spcPct val="100000"/>
              </a:lnSpc>
              <a:spcBef>
                <a:spcPts val="0"/>
              </a:spcBef>
              <a:buClrTx/>
              <a:defRPr/>
            </a:pPr>
            <a:r>
              <a:rPr lang="en-US" dirty="0"/>
              <a:t>Name: Palash Kumar Bhowmik</a:t>
            </a:r>
          </a:p>
          <a:p>
            <a:pPr marL="0">
              <a:lnSpc>
                <a:spcPct val="100000"/>
              </a:lnSpc>
              <a:spcBef>
                <a:spcPts val="0"/>
              </a:spcBef>
              <a:buClrTx/>
              <a:defRPr/>
            </a:pPr>
            <a:r>
              <a:rPr lang="en-US" dirty="0"/>
              <a:t>Todd Anselmi</a:t>
            </a:r>
          </a:p>
          <a:p>
            <a:pPr marL="0">
              <a:lnSpc>
                <a:spcPct val="100000"/>
              </a:lnSpc>
              <a:spcBef>
                <a:spcPts val="0"/>
              </a:spcBef>
              <a:buClrTx/>
              <a:defRPr/>
            </a:pPr>
            <a:r>
              <a:rPr lang="en-US" dirty="0"/>
              <a:t>George Griffith</a:t>
            </a:r>
          </a:p>
          <a:p>
            <a:pPr marL="0">
              <a:lnSpc>
                <a:spcPct val="100000"/>
              </a:lnSpc>
              <a:spcBef>
                <a:spcPts val="0"/>
              </a:spcBef>
              <a:buClrTx/>
              <a:defRPr/>
            </a:pPr>
            <a:r>
              <a:rPr lang="en-US" dirty="0"/>
              <a:t>Piyush Sabharwall</a:t>
            </a:r>
          </a:p>
          <a:p>
            <a:pPr marL="0">
              <a:lnSpc>
                <a:spcPct val="100000"/>
              </a:lnSpc>
              <a:spcBef>
                <a:spcPts val="0"/>
              </a:spcBef>
              <a:buClrTx/>
              <a:defRPr/>
            </a:pPr>
            <a:r>
              <a:rPr lang="en-US" dirty="0"/>
              <a:t>Youssef Ballout</a:t>
            </a:r>
          </a:p>
          <a:p>
            <a:pPr>
              <a:spcBef>
                <a:spcPts val="2000"/>
              </a:spcBef>
            </a:pPr>
            <a:r>
              <a:rPr lang="en-US" dirty="0"/>
              <a:t>Email: PalashKumar.Bhowmik@inl.gov</a:t>
            </a:r>
          </a:p>
        </p:txBody>
      </p:sp>
      <p:pic>
        <p:nvPicPr>
          <p:cNvPr id="10" name="Picture 9">
            <a:extLst>
              <a:ext uri="{FF2B5EF4-FFF2-40B4-BE49-F238E27FC236}">
                <a16:creationId xmlns:a16="http://schemas.microsoft.com/office/drawing/2014/main" id="{637F6FDA-6711-D39B-4E54-8786D4C538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 y="308919"/>
            <a:ext cx="2522578" cy="2729974"/>
          </a:xfrm>
          <a:prstGeom prst="rect">
            <a:avLst/>
          </a:prstGeom>
        </p:spPr>
      </p:pic>
      <p:pic>
        <p:nvPicPr>
          <p:cNvPr id="12" name="Picture 11" descr="A person working in a factory&#10;&#10;Description automatically generated with low confidence">
            <a:extLst>
              <a:ext uri="{FF2B5EF4-FFF2-40B4-BE49-F238E27FC236}">
                <a16:creationId xmlns:a16="http://schemas.microsoft.com/office/drawing/2014/main" id="{48E8BC9A-9FA6-C115-7021-82BE02FB8C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60949" y="-16944"/>
            <a:ext cx="2587550" cy="3064944"/>
          </a:xfrm>
          <a:prstGeom prst="rect">
            <a:avLst/>
          </a:prstGeom>
        </p:spPr>
      </p:pic>
      <p:pic>
        <p:nvPicPr>
          <p:cNvPr id="29" name="Picture 28" descr="A group of people sitting around a table looking at a screen&#10;&#10;Description automatically generated with medium confidence">
            <a:extLst>
              <a:ext uri="{FF2B5EF4-FFF2-40B4-BE49-F238E27FC236}">
                <a16:creationId xmlns:a16="http://schemas.microsoft.com/office/drawing/2014/main" id="{AB193941-E653-F761-59AD-72FC9574B9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267" y="-16417"/>
            <a:ext cx="3042613" cy="3064944"/>
          </a:xfrm>
          <a:prstGeom prst="rect">
            <a:avLst/>
          </a:prstGeom>
        </p:spPr>
      </p:pic>
      <p:pic>
        <p:nvPicPr>
          <p:cNvPr id="4" name="Picture 3" descr="A picture containing outdoor, building, tall, apartment building&#10;&#10;Description automatically generated">
            <a:extLst>
              <a:ext uri="{FF2B5EF4-FFF2-40B4-BE49-F238E27FC236}">
                <a16:creationId xmlns:a16="http://schemas.microsoft.com/office/drawing/2014/main" id="{33489F62-D593-D120-CC75-FDC399BA2F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99116" y="-16944"/>
            <a:ext cx="2587550" cy="3064945"/>
          </a:xfrm>
          <a:prstGeom prst="rect">
            <a:avLst/>
          </a:prstGeom>
        </p:spPr>
      </p:pic>
      <p:sp>
        <p:nvSpPr>
          <p:cNvPr id="5" name="TextBox 4">
            <a:extLst>
              <a:ext uri="{FF2B5EF4-FFF2-40B4-BE49-F238E27FC236}">
                <a16:creationId xmlns:a16="http://schemas.microsoft.com/office/drawing/2014/main" id="{C2EE75AB-A909-78E5-B46A-6201E5E4627A}"/>
              </a:ext>
            </a:extLst>
          </p:cNvPr>
          <p:cNvSpPr txBox="1"/>
          <p:nvPr/>
        </p:nvSpPr>
        <p:spPr>
          <a:xfrm>
            <a:off x="341645" y="5487628"/>
            <a:ext cx="6189784" cy="369332"/>
          </a:xfrm>
          <a:prstGeom prst="rect">
            <a:avLst/>
          </a:prstGeom>
          <a:noFill/>
        </p:spPr>
        <p:txBody>
          <a:bodyPr wrap="square">
            <a:spAutoFit/>
          </a:bodyPr>
          <a:lstStyle/>
          <a:p>
            <a:r>
              <a:rPr lang="en-US" dirty="0"/>
              <a:t>INL/CON-24-81429</a:t>
            </a:r>
          </a:p>
        </p:txBody>
      </p:sp>
    </p:spTree>
    <p:extLst>
      <p:ext uri="{BB962C8B-B14F-4D97-AF65-F5344CB8AC3E}">
        <p14:creationId xmlns:p14="http://schemas.microsoft.com/office/powerpoint/2010/main" val="3804626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E0FCA30-F44D-A6DD-58D5-466709E89FA4}"/>
              </a:ext>
            </a:extLst>
          </p:cNvPr>
          <p:cNvPicPr>
            <a:picLocks noChangeAspect="1"/>
          </p:cNvPicPr>
          <p:nvPr/>
        </p:nvPicPr>
        <p:blipFill>
          <a:blip r:embed="rId3" cstate="screen">
            <a:alphaModFix amt="52000"/>
            <a:extLst>
              <a:ext uri="{28A0092B-C50C-407E-A947-70E740481C1C}">
                <a14:useLocalDpi xmlns:a14="http://schemas.microsoft.com/office/drawing/2010/main"/>
              </a:ext>
            </a:extLst>
          </a:blip>
          <a:stretch>
            <a:fillRect/>
          </a:stretch>
        </p:blipFill>
        <p:spPr>
          <a:xfrm>
            <a:off x="-629" y="1941340"/>
            <a:ext cx="8415131" cy="4924908"/>
          </a:xfrm>
          <a:prstGeom prst="rect">
            <a:avLst/>
          </a:prstGeom>
        </p:spPr>
      </p:pic>
      <p:sp>
        <p:nvSpPr>
          <p:cNvPr id="17" name="Rectangle 16">
            <a:extLst>
              <a:ext uri="{FF2B5EF4-FFF2-40B4-BE49-F238E27FC236}">
                <a16:creationId xmlns:a16="http://schemas.microsoft.com/office/drawing/2014/main" id="{6B852AEE-6362-1FFF-11AF-047F78FAD472}"/>
              </a:ext>
            </a:extLst>
          </p:cNvPr>
          <p:cNvSpPr/>
          <p:nvPr/>
        </p:nvSpPr>
        <p:spPr>
          <a:xfrm>
            <a:off x="-1" y="1933092"/>
            <a:ext cx="12192001" cy="14959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C83C6-CB80-0B46-AD9B-0BA68A12AC02}"/>
              </a:ext>
            </a:extLst>
          </p:cNvPr>
          <p:cNvSpPr>
            <a:spLocks noGrp="1"/>
          </p:cNvSpPr>
          <p:nvPr>
            <p:ph type="title"/>
          </p:nvPr>
        </p:nvSpPr>
        <p:spPr/>
        <p:txBody>
          <a:bodyPr/>
          <a:lstStyle/>
          <a:p>
            <a:r>
              <a:rPr lang="en-US" sz="2800" dirty="0"/>
              <a:t>SMRs Development Needs: Leading advanced reactor fuel cycle development through RD&amp;D test beds</a:t>
            </a:r>
          </a:p>
        </p:txBody>
      </p:sp>
      <p:sp>
        <p:nvSpPr>
          <p:cNvPr id="4" name="Slide Number Placeholder 3">
            <a:extLst>
              <a:ext uri="{FF2B5EF4-FFF2-40B4-BE49-F238E27FC236}">
                <a16:creationId xmlns:a16="http://schemas.microsoft.com/office/drawing/2014/main" id="{1A5A6FB5-0733-8140-84AA-1460A8BE5E9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200" b="0"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DC08584C-0D36-AB4F-ABC7-01C59D2044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3862" y="2542462"/>
            <a:ext cx="2557953" cy="2066544"/>
          </a:xfrm>
          <a:prstGeom prst="rect">
            <a:avLst/>
          </a:prstGeom>
          <a:solidFill>
            <a:schemeClr val="bg1"/>
          </a:solidFill>
          <a:ln w="19050" cap="sq">
            <a:solidFill>
              <a:schemeClr val="bg1"/>
            </a:solidFill>
            <a:miter lim="800000"/>
          </a:ln>
          <a:effectLst>
            <a:outerShdw blurRad="50800" dist="38100" dir="2700000" algn="tl" rotWithShape="0">
              <a:prstClr val="black">
                <a:alpha val="40000"/>
              </a:prstClr>
            </a:outerShdw>
          </a:effectLst>
        </p:spPr>
      </p:pic>
      <p:pic>
        <p:nvPicPr>
          <p:cNvPr id="13" name="Picture 2">
            <a:extLst>
              <a:ext uri="{FF2B5EF4-FFF2-40B4-BE49-F238E27FC236}">
                <a16:creationId xmlns:a16="http://schemas.microsoft.com/office/drawing/2014/main" id="{9AEDD679-ADFF-0F4B-867E-36413B1B23A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253152" y="2542462"/>
            <a:ext cx="2575036" cy="2066544"/>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9" name="TextBox 18">
            <a:extLst>
              <a:ext uri="{FF2B5EF4-FFF2-40B4-BE49-F238E27FC236}">
                <a16:creationId xmlns:a16="http://schemas.microsoft.com/office/drawing/2014/main" id="{74842287-A4EA-F049-6E56-0E94FDDDB340}"/>
              </a:ext>
            </a:extLst>
          </p:cNvPr>
          <p:cNvSpPr txBox="1"/>
          <p:nvPr/>
        </p:nvSpPr>
        <p:spPr>
          <a:xfrm>
            <a:off x="9455828" y="4728799"/>
            <a:ext cx="1913856" cy="738664"/>
          </a:xfrm>
          <a:prstGeom prst="rect">
            <a:avLst/>
          </a:prstGeom>
          <a:noFill/>
        </p:spPr>
        <p:txBody>
          <a:bodyPr wrap="square" rtlCol="0">
            <a:spAutoFit/>
          </a:bodyPr>
          <a:lstStyle/>
          <a:p>
            <a:pPr lvl="0" algn="ctr">
              <a:defRPr/>
            </a:pPr>
            <a:r>
              <a:rPr lang="en-US" sz="1400" i="1">
                <a:solidFill>
                  <a:schemeClr val="tx1">
                    <a:lumMod val="85000"/>
                    <a:lumOff val="15000"/>
                  </a:schemeClr>
                </a:solidFill>
                <a:latin typeface="Arial" panose="020B0604020202020204"/>
              </a:rPr>
              <a:t>Veolia's </a:t>
            </a:r>
            <a:r>
              <a:rPr lang="en-US" sz="1400" i="1" err="1">
                <a:solidFill>
                  <a:schemeClr val="tx1">
                    <a:lumMod val="85000"/>
                    <a:lumOff val="15000"/>
                  </a:schemeClr>
                </a:solidFill>
                <a:latin typeface="Arial" panose="020B0604020202020204"/>
              </a:rPr>
              <a:t>GeoMelt</a:t>
            </a:r>
            <a:r>
              <a:rPr lang="en-US" sz="1400" i="1">
                <a:solidFill>
                  <a:schemeClr val="tx1">
                    <a:lumMod val="85000"/>
                    <a:lumOff val="15000"/>
                  </a:schemeClr>
                </a:solidFill>
                <a:latin typeface="Arial" panose="020B0604020202020204"/>
              </a:rPr>
              <a:t> Engineering Scale Melt Unit</a:t>
            </a:r>
          </a:p>
        </p:txBody>
      </p:sp>
      <p:sp>
        <p:nvSpPr>
          <p:cNvPr id="20" name="TextBox 19">
            <a:extLst>
              <a:ext uri="{FF2B5EF4-FFF2-40B4-BE49-F238E27FC236}">
                <a16:creationId xmlns:a16="http://schemas.microsoft.com/office/drawing/2014/main" id="{FA2EC0A4-1AEA-2440-C9AD-E02D25CE8B20}"/>
              </a:ext>
            </a:extLst>
          </p:cNvPr>
          <p:cNvSpPr txBox="1"/>
          <p:nvPr/>
        </p:nvSpPr>
        <p:spPr>
          <a:xfrm>
            <a:off x="6642899" y="4723556"/>
            <a:ext cx="1795541" cy="738665"/>
          </a:xfrm>
          <a:prstGeom prst="rect">
            <a:avLst/>
          </a:prstGeom>
          <a:noFill/>
        </p:spPr>
        <p:txBody>
          <a:bodyPr wrap="square" rtlCol="0">
            <a:spAutoFit/>
          </a:bodyPr>
          <a:lstStyle/>
          <a:p>
            <a:pPr lvl="0" algn="ctr">
              <a:defRPr/>
            </a:pPr>
            <a:r>
              <a:rPr lang="en-US" sz="1400" i="1">
                <a:solidFill>
                  <a:schemeClr val="tx1">
                    <a:lumMod val="85000"/>
                    <a:lumOff val="15000"/>
                  </a:schemeClr>
                </a:solidFill>
                <a:latin typeface="Arial" panose="020B0604020202020204"/>
              </a:rPr>
              <a:t>Beartooth – </a:t>
            </a:r>
            <a:br>
              <a:rPr lang="en-US" sz="1400" i="1">
                <a:solidFill>
                  <a:schemeClr val="tx1">
                    <a:lumMod val="85000"/>
                    <a:lumOff val="15000"/>
                  </a:schemeClr>
                </a:solidFill>
                <a:latin typeface="Arial" panose="020B0604020202020204"/>
              </a:rPr>
            </a:br>
            <a:r>
              <a:rPr lang="en-US" sz="1400" i="1">
                <a:solidFill>
                  <a:schemeClr val="tx1">
                    <a:lumMod val="85000"/>
                    <a:lumOff val="15000"/>
                  </a:schemeClr>
                </a:solidFill>
                <a:latin typeface="Arial" panose="020B0604020202020204"/>
              </a:rPr>
              <a:t>special nuclear material test bed</a:t>
            </a:r>
          </a:p>
        </p:txBody>
      </p:sp>
      <p:sp>
        <p:nvSpPr>
          <p:cNvPr id="21" name="TextBox 20">
            <a:extLst>
              <a:ext uri="{FF2B5EF4-FFF2-40B4-BE49-F238E27FC236}">
                <a16:creationId xmlns:a16="http://schemas.microsoft.com/office/drawing/2014/main" id="{1F6CB932-B12E-AF72-2D47-03021D2488A9}"/>
              </a:ext>
            </a:extLst>
          </p:cNvPr>
          <p:cNvSpPr txBox="1"/>
          <p:nvPr/>
        </p:nvSpPr>
        <p:spPr>
          <a:xfrm>
            <a:off x="724642" y="4718995"/>
            <a:ext cx="2380545" cy="738664"/>
          </a:xfrm>
          <a:prstGeom prst="rect">
            <a:avLst/>
          </a:prstGeom>
          <a:noFill/>
        </p:spPr>
        <p:txBody>
          <a:bodyPr wrap="square" rtlCol="0">
            <a:spAutoFit/>
          </a:bodyPr>
          <a:lstStyle/>
          <a:p>
            <a:pPr lvl="0" algn="ctr">
              <a:defRPr/>
            </a:pPr>
            <a:r>
              <a:rPr lang="en-US" sz="1400" i="1">
                <a:solidFill>
                  <a:schemeClr val="tx1">
                    <a:lumMod val="85000"/>
                    <a:lumOff val="15000"/>
                  </a:schemeClr>
                </a:solidFill>
                <a:latin typeface="Arial" panose="020B0604020202020204"/>
              </a:rPr>
              <a:t>Molten Salt Thermophysical </a:t>
            </a:r>
            <a:br>
              <a:rPr lang="en-US" sz="1400" i="1">
                <a:solidFill>
                  <a:schemeClr val="tx1">
                    <a:lumMod val="85000"/>
                    <a:lumOff val="15000"/>
                  </a:schemeClr>
                </a:solidFill>
                <a:latin typeface="Arial" panose="020B0604020202020204"/>
              </a:rPr>
            </a:br>
            <a:r>
              <a:rPr lang="en-US" sz="1400" i="1">
                <a:solidFill>
                  <a:schemeClr val="tx1">
                    <a:lumMod val="85000"/>
                    <a:lumOff val="15000"/>
                  </a:schemeClr>
                </a:solidFill>
                <a:latin typeface="Arial" panose="020B0604020202020204"/>
              </a:rPr>
              <a:t>Examination Capability (MSTEC)</a:t>
            </a:r>
          </a:p>
        </p:txBody>
      </p:sp>
      <p:pic>
        <p:nvPicPr>
          <p:cNvPr id="18" name="Picture 17">
            <a:extLst>
              <a:ext uri="{FF2B5EF4-FFF2-40B4-BE49-F238E27FC236}">
                <a16:creationId xmlns:a16="http://schemas.microsoft.com/office/drawing/2014/main" id="{76EDE7F7-FDE3-F02B-442B-81D2A92515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15025" y="2515385"/>
            <a:ext cx="2550844" cy="2066544"/>
          </a:xfrm>
          <a:prstGeom prst="rect">
            <a:avLst/>
          </a:prstGeom>
          <a:ln w="19050">
            <a:solidFill>
              <a:schemeClr val="bg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3D53B1E-80F9-1404-91DD-527577DFEF6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47014" y="2539747"/>
            <a:ext cx="2561172" cy="2066544"/>
          </a:xfrm>
          <a:prstGeom prst="rect">
            <a:avLst/>
          </a:prstGeom>
          <a:ln w="19050">
            <a:solidFill>
              <a:schemeClr val="bg1"/>
            </a:solidFill>
          </a:ln>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BF2EEFFE-33CA-6025-6197-A20301137EF2}"/>
              </a:ext>
            </a:extLst>
          </p:cNvPr>
          <p:cNvSpPr txBox="1"/>
          <p:nvPr/>
        </p:nvSpPr>
        <p:spPr>
          <a:xfrm>
            <a:off x="3829829" y="4700580"/>
            <a:ext cx="1795541" cy="738664"/>
          </a:xfrm>
          <a:prstGeom prst="rect">
            <a:avLst/>
          </a:prstGeom>
          <a:noFill/>
        </p:spPr>
        <p:txBody>
          <a:bodyPr wrap="square" rtlCol="0">
            <a:spAutoFit/>
          </a:bodyPr>
          <a:lstStyle/>
          <a:p>
            <a:pPr lvl="0" algn="ctr">
              <a:defRPr/>
            </a:pPr>
            <a:r>
              <a:rPr lang="en-US" sz="1400" i="1">
                <a:solidFill>
                  <a:schemeClr val="tx1">
                    <a:lumMod val="85000"/>
                    <a:lumOff val="15000"/>
                  </a:schemeClr>
                </a:solidFill>
                <a:latin typeface="Arial" panose="020B0604020202020204"/>
              </a:rPr>
              <a:t>Moran – </a:t>
            </a:r>
            <a:br>
              <a:rPr lang="en-US" sz="1400" i="1">
                <a:solidFill>
                  <a:schemeClr val="tx1">
                    <a:lumMod val="85000"/>
                    <a:lumOff val="15000"/>
                  </a:schemeClr>
                </a:solidFill>
                <a:latin typeface="Arial" panose="020B0604020202020204"/>
              </a:rPr>
            </a:br>
            <a:r>
              <a:rPr lang="en-US" sz="1400" i="1">
                <a:solidFill>
                  <a:schemeClr val="tx1">
                    <a:lumMod val="85000"/>
                    <a:lumOff val="15000"/>
                  </a:schemeClr>
                </a:solidFill>
                <a:latin typeface="Arial" panose="020B0604020202020204"/>
              </a:rPr>
              <a:t>uranium-based spent fuel test bed</a:t>
            </a:r>
          </a:p>
        </p:txBody>
      </p:sp>
    </p:spTree>
    <p:extLst>
      <p:ext uri="{BB962C8B-B14F-4D97-AF65-F5344CB8AC3E}">
        <p14:creationId xmlns:p14="http://schemas.microsoft.com/office/powerpoint/2010/main" val="1045701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C0EF9F06-BF55-1345-B237-3F6D97BDF262}"/>
              </a:ext>
            </a:extLst>
          </p:cNvPr>
          <p:cNvPicPr>
            <a:picLocks noChangeAspect="1"/>
          </p:cNvPicPr>
          <p:nvPr/>
        </p:nvPicPr>
        <p:blipFill>
          <a:blip r:embed="rId3"/>
          <a:stretch>
            <a:fillRect/>
          </a:stretch>
        </p:blipFill>
        <p:spPr>
          <a:xfrm rot="10800000">
            <a:off x="2625951" y="2432873"/>
            <a:ext cx="1499616" cy="426974"/>
          </a:xfrm>
          <a:prstGeom prst="rect">
            <a:avLst/>
          </a:prstGeom>
        </p:spPr>
      </p:pic>
      <p:sp>
        <p:nvSpPr>
          <p:cNvPr id="4" name="Rectangle 3">
            <a:extLst>
              <a:ext uri="{FF2B5EF4-FFF2-40B4-BE49-F238E27FC236}">
                <a16:creationId xmlns:a16="http://schemas.microsoft.com/office/drawing/2014/main" id="{D91578FC-FBF7-B648-B06A-F23FCC7F86A0}"/>
              </a:ext>
            </a:extLst>
          </p:cNvPr>
          <p:cNvSpPr/>
          <p:nvPr/>
        </p:nvSpPr>
        <p:spPr>
          <a:xfrm rot="5400000" flipV="1">
            <a:off x="4353448" y="-2411863"/>
            <a:ext cx="3585053" cy="12192001"/>
          </a:xfrm>
          <a:prstGeom prst="rect">
            <a:avLst/>
          </a:prstGeom>
          <a:gradFill>
            <a:gsLst>
              <a:gs pos="100000">
                <a:schemeClr val="bg1">
                  <a:lumMod val="95000"/>
                </a:schemeClr>
              </a:gs>
              <a:gs pos="0">
                <a:schemeClr val="bg1">
                  <a:lumMod val="94000"/>
                </a:schemeClr>
              </a:gs>
              <a:gs pos="53000">
                <a:schemeClr val="bg1"/>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4E6DC4A1-1369-9049-AE76-0956EACE8ACE}"/>
              </a:ext>
            </a:extLst>
          </p:cNvPr>
          <p:cNvPicPr>
            <a:picLocks noChangeAspect="1"/>
          </p:cNvPicPr>
          <p:nvPr/>
        </p:nvPicPr>
        <p:blipFill>
          <a:blip r:embed="rId3"/>
          <a:stretch>
            <a:fillRect/>
          </a:stretch>
        </p:blipFill>
        <p:spPr>
          <a:xfrm rot="10800000">
            <a:off x="9069951" y="2432873"/>
            <a:ext cx="1499616" cy="426974"/>
          </a:xfrm>
          <a:prstGeom prst="rect">
            <a:avLst/>
          </a:prstGeom>
        </p:spPr>
      </p:pic>
      <p:pic>
        <p:nvPicPr>
          <p:cNvPr id="75" name="Picture 74">
            <a:extLst>
              <a:ext uri="{FF2B5EF4-FFF2-40B4-BE49-F238E27FC236}">
                <a16:creationId xmlns:a16="http://schemas.microsoft.com/office/drawing/2014/main" id="{4B99A1DA-F649-3A4A-BA75-AC25273459AF}"/>
              </a:ext>
            </a:extLst>
          </p:cNvPr>
          <p:cNvPicPr>
            <a:picLocks noChangeAspect="1"/>
          </p:cNvPicPr>
          <p:nvPr/>
        </p:nvPicPr>
        <p:blipFill>
          <a:blip r:embed="rId3"/>
          <a:stretch>
            <a:fillRect/>
          </a:stretch>
        </p:blipFill>
        <p:spPr>
          <a:xfrm>
            <a:off x="7484559" y="3822674"/>
            <a:ext cx="1499616" cy="426974"/>
          </a:xfrm>
          <a:prstGeom prst="rect">
            <a:avLst/>
          </a:prstGeom>
        </p:spPr>
      </p:pic>
      <p:pic>
        <p:nvPicPr>
          <p:cNvPr id="77" name="Picture 76">
            <a:extLst>
              <a:ext uri="{FF2B5EF4-FFF2-40B4-BE49-F238E27FC236}">
                <a16:creationId xmlns:a16="http://schemas.microsoft.com/office/drawing/2014/main" id="{7E97D622-3401-EB45-9D83-8C11ACB4302C}"/>
              </a:ext>
            </a:extLst>
          </p:cNvPr>
          <p:cNvPicPr>
            <a:picLocks noChangeAspect="1"/>
          </p:cNvPicPr>
          <p:nvPr/>
        </p:nvPicPr>
        <p:blipFill>
          <a:blip r:embed="rId3"/>
          <a:stretch>
            <a:fillRect/>
          </a:stretch>
        </p:blipFill>
        <p:spPr>
          <a:xfrm rot="10800000">
            <a:off x="5851551" y="2432873"/>
            <a:ext cx="1499616" cy="426974"/>
          </a:xfrm>
          <a:prstGeom prst="rect">
            <a:avLst/>
          </a:prstGeom>
        </p:spPr>
      </p:pic>
      <p:pic>
        <p:nvPicPr>
          <p:cNvPr id="74" name="Picture 73">
            <a:extLst>
              <a:ext uri="{FF2B5EF4-FFF2-40B4-BE49-F238E27FC236}">
                <a16:creationId xmlns:a16="http://schemas.microsoft.com/office/drawing/2014/main" id="{107B42FF-557D-F04C-8DAE-A9DD881A4F96}"/>
              </a:ext>
            </a:extLst>
          </p:cNvPr>
          <p:cNvPicPr>
            <a:picLocks noChangeAspect="1"/>
          </p:cNvPicPr>
          <p:nvPr/>
        </p:nvPicPr>
        <p:blipFill>
          <a:blip r:embed="rId3"/>
          <a:stretch>
            <a:fillRect/>
          </a:stretch>
        </p:blipFill>
        <p:spPr>
          <a:xfrm>
            <a:off x="4266159" y="3785504"/>
            <a:ext cx="1499616" cy="426974"/>
          </a:xfrm>
          <a:prstGeom prst="rect">
            <a:avLst/>
          </a:prstGeom>
        </p:spPr>
      </p:pic>
      <p:pic>
        <p:nvPicPr>
          <p:cNvPr id="22" name="Picture 21">
            <a:extLst>
              <a:ext uri="{FF2B5EF4-FFF2-40B4-BE49-F238E27FC236}">
                <a16:creationId xmlns:a16="http://schemas.microsoft.com/office/drawing/2014/main" id="{8B5E66DD-3ED2-7F48-B4D6-23DD5BFAFD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49826" y="2079784"/>
            <a:ext cx="1918736" cy="1627677"/>
          </a:xfrm>
          <a:prstGeom prst="hexagon">
            <a:avLst/>
          </a:prstGeom>
        </p:spPr>
      </p:pic>
      <p:sp>
        <p:nvSpPr>
          <p:cNvPr id="36" name="Rectangle 35">
            <a:extLst>
              <a:ext uri="{FF2B5EF4-FFF2-40B4-BE49-F238E27FC236}">
                <a16:creationId xmlns:a16="http://schemas.microsoft.com/office/drawing/2014/main" id="{032139FD-0BAF-374F-B3FF-3AE149C3E3F2}"/>
              </a:ext>
            </a:extLst>
          </p:cNvPr>
          <p:cNvSpPr/>
          <p:nvPr/>
        </p:nvSpPr>
        <p:spPr>
          <a:xfrm>
            <a:off x="4229102" y="4008418"/>
            <a:ext cx="1524960" cy="738664"/>
          </a:xfrm>
          <a:prstGeom prst="rect">
            <a:avLst/>
          </a:prstGeom>
          <a:effectLst/>
        </p:spPr>
        <p:txBody>
          <a:bodyPr wrap="square">
            <a:spAutoFit/>
          </a:bodyPr>
          <a:lstStyle/>
          <a:p>
            <a:pPr algn="ctr" eaLnBrk="0" fontAlgn="base" hangingPunct="0">
              <a:spcBef>
                <a:spcPct val="0"/>
              </a:spcBef>
              <a:spcAft>
                <a:spcPct val="0"/>
              </a:spcAft>
            </a:pPr>
            <a:r>
              <a:rPr lang="en-US" sz="1400">
                <a:solidFill>
                  <a:schemeClr val="accent6"/>
                </a:solidFill>
                <a:latin typeface="Arial" panose="020B0604020202020204" pitchFamily="34" charset="0"/>
                <a:cs typeface="Arial" panose="020B0604020202020204" pitchFamily="34" charset="0"/>
              </a:rPr>
              <a:t>Integrated energy systems solutions</a:t>
            </a:r>
          </a:p>
        </p:txBody>
      </p:sp>
      <p:pic>
        <p:nvPicPr>
          <p:cNvPr id="16" name="Picture 15">
            <a:extLst>
              <a:ext uri="{FF2B5EF4-FFF2-40B4-BE49-F238E27FC236}">
                <a16:creationId xmlns:a16="http://schemas.microsoft.com/office/drawing/2014/main" id="{A0D402FC-D34B-F340-8480-E8AC54AA267B}"/>
              </a:ext>
            </a:extLst>
          </p:cNvPr>
          <p:cNvPicPr>
            <a:picLocks noChangeAspect="1"/>
          </p:cNvPicPr>
          <p:nvPr/>
        </p:nvPicPr>
        <p:blipFill>
          <a:blip r:embed="rId3"/>
          <a:stretch>
            <a:fillRect/>
          </a:stretch>
        </p:blipFill>
        <p:spPr>
          <a:xfrm>
            <a:off x="1043632" y="3793158"/>
            <a:ext cx="1499616" cy="426974"/>
          </a:xfrm>
          <a:prstGeom prst="rect">
            <a:avLst/>
          </a:prstGeom>
        </p:spPr>
      </p:pic>
      <p:pic>
        <p:nvPicPr>
          <p:cNvPr id="33" name="Picture 32">
            <a:extLst>
              <a:ext uri="{FF2B5EF4-FFF2-40B4-BE49-F238E27FC236}">
                <a16:creationId xmlns:a16="http://schemas.microsoft.com/office/drawing/2014/main" id="{667E3BB9-012E-014D-9FE6-B82F73E1E9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92384" y="2959065"/>
            <a:ext cx="1880422" cy="1595174"/>
          </a:xfrm>
          <a:prstGeom prst="hexagon">
            <a:avLst/>
          </a:prstGeom>
        </p:spPr>
      </p:pic>
      <p:sp>
        <p:nvSpPr>
          <p:cNvPr id="38" name="Rectangle 37">
            <a:extLst>
              <a:ext uri="{FF2B5EF4-FFF2-40B4-BE49-F238E27FC236}">
                <a16:creationId xmlns:a16="http://schemas.microsoft.com/office/drawing/2014/main" id="{D930C986-89E0-2A4F-AB16-611C2EF199CE}"/>
              </a:ext>
            </a:extLst>
          </p:cNvPr>
          <p:cNvSpPr/>
          <p:nvPr/>
        </p:nvSpPr>
        <p:spPr>
          <a:xfrm>
            <a:off x="5788193" y="2327582"/>
            <a:ext cx="1688804" cy="307777"/>
          </a:xfrm>
          <a:prstGeom prst="rect">
            <a:avLst/>
          </a:prstGeom>
          <a:effectLst/>
        </p:spPr>
        <p:txBody>
          <a:bodyPr wrap="square">
            <a:spAutoFit/>
          </a:bodyPr>
          <a:lstStyle/>
          <a:p>
            <a:pPr algn="ctr"/>
            <a:r>
              <a:rPr lang="en-US" sz="1400">
                <a:solidFill>
                  <a:schemeClr val="accent6"/>
                </a:solidFill>
                <a:latin typeface="Arial" panose="020B0604020202020204" pitchFamily="34" charset="0"/>
                <a:cs typeface="Arial" panose="020B0604020202020204" pitchFamily="34" charset="0"/>
              </a:rPr>
              <a:t>Nuclear H</a:t>
            </a:r>
            <a:r>
              <a:rPr lang="en-US" sz="1400" baseline="-25000">
                <a:solidFill>
                  <a:schemeClr val="accent6"/>
                </a:solidFill>
                <a:latin typeface="Arial" panose="020B0604020202020204" pitchFamily="34" charset="0"/>
                <a:cs typeface="Arial" panose="020B0604020202020204" pitchFamily="34" charset="0"/>
              </a:rPr>
              <a:t>2</a:t>
            </a:r>
          </a:p>
        </p:txBody>
      </p:sp>
      <p:pic>
        <p:nvPicPr>
          <p:cNvPr id="24" name="Picture 23">
            <a:extLst>
              <a:ext uri="{FF2B5EF4-FFF2-40B4-BE49-F238E27FC236}">
                <a16:creationId xmlns:a16="http://schemas.microsoft.com/office/drawing/2014/main" id="{775CB785-65E3-894D-890B-C7C9EBA896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96628" y="2088964"/>
            <a:ext cx="1880422" cy="1595174"/>
          </a:xfrm>
          <a:prstGeom prst="hexagon">
            <a:avLst/>
          </a:prstGeom>
        </p:spPr>
      </p:pic>
      <p:sp>
        <p:nvSpPr>
          <p:cNvPr id="39" name="Rectangle 38">
            <a:extLst>
              <a:ext uri="{FF2B5EF4-FFF2-40B4-BE49-F238E27FC236}">
                <a16:creationId xmlns:a16="http://schemas.microsoft.com/office/drawing/2014/main" id="{9B26B4DE-F896-7F4C-AB7C-812CF0E5B5BE}"/>
              </a:ext>
            </a:extLst>
          </p:cNvPr>
          <p:cNvSpPr/>
          <p:nvPr/>
        </p:nvSpPr>
        <p:spPr>
          <a:xfrm>
            <a:off x="7497862" y="4008418"/>
            <a:ext cx="1441323" cy="738664"/>
          </a:xfrm>
          <a:prstGeom prst="rect">
            <a:avLst/>
          </a:prstGeom>
          <a:effectLst/>
        </p:spPr>
        <p:txBody>
          <a:bodyPr wrap="square">
            <a:spAutoFit/>
          </a:bodyPr>
          <a:lstStyle/>
          <a:p>
            <a:pPr algn="ctr" eaLnBrk="0" fontAlgn="base" hangingPunct="0">
              <a:spcBef>
                <a:spcPct val="0"/>
              </a:spcBef>
              <a:spcAft>
                <a:spcPct val="0"/>
              </a:spcAft>
            </a:pPr>
            <a:r>
              <a:rPr lang="en-US" sz="1400">
                <a:solidFill>
                  <a:schemeClr val="accent6"/>
                </a:solidFill>
                <a:latin typeface="Arial" panose="020B0604020202020204" pitchFamily="34" charset="0"/>
                <a:cs typeface="Arial" panose="020B0604020202020204" pitchFamily="34" charset="0"/>
              </a:rPr>
              <a:t>Sustainable fuels through waste recycling</a:t>
            </a:r>
          </a:p>
        </p:txBody>
      </p:sp>
      <p:pic>
        <p:nvPicPr>
          <p:cNvPr id="63" name="Picture 62">
            <a:extLst>
              <a:ext uri="{FF2B5EF4-FFF2-40B4-BE49-F238E27FC236}">
                <a16:creationId xmlns:a16="http://schemas.microsoft.com/office/drawing/2014/main" id="{F9D94D13-2EE1-954D-BD46-1C0819CFAE0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00870" y="2959065"/>
            <a:ext cx="1880422" cy="1595174"/>
          </a:xfrm>
          <a:prstGeom prst="hexagon">
            <a:avLst/>
          </a:prstGeom>
        </p:spPr>
      </p:pic>
      <p:sp>
        <p:nvSpPr>
          <p:cNvPr id="64" name="Rectangle 63">
            <a:extLst>
              <a:ext uri="{FF2B5EF4-FFF2-40B4-BE49-F238E27FC236}">
                <a16:creationId xmlns:a16="http://schemas.microsoft.com/office/drawing/2014/main" id="{0E990AFB-A430-344F-995E-7CF0426E051A}"/>
              </a:ext>
            </a:extLst>
          </p:cNvPr>
          <p:cNvSpPr/>
          <p:nvPr/>
        </p:nvSpPr>
        <p:spPr>
          <a:xfrm>
            <a:off x="8996679" y="2112139"/>
            <a:ext cx="1688804" cy="523220"/>
          </a:xfrm>
          <a:prstGeom prst="rect">
            <a:avLst/>
          </a:prstGeom>
          <a:effectLst/>
        </p:spPr>
        <p:txBody>
          <a:bodyPr wrap="square">
            <a:spAutoFit/>
          </a:bodyPr>
          <a:lstStyle/>
          <a:p>
            <a:pPr algn="ctr" eaLnBrk="0" fontAlgn="base" hangingPunct="0">
              <a:spcBef>
                <a:spcPct val="0"/>
              </a:spcBef>
              <a:spcAft>
                <a:spcPct val="0"/>
              </a:spcAft>
            </a:pPr>
            <a:r>
              <a:rPr lang="en-US" sz="1400">
                <a:solidFill>
                  <a:schemeClr val="accent6"/>
                </a:solidFill>
                <a:latin typeface="Arial" panose="020B0604020202020204" pitchFamily="34" charset="0"/>
                <a:cs typeface="Arial" panose="020B0604020202020204" pitchFamily="34" charset="0"/>
              </a:rPr>
              <a:t>Secure vehicle charging</a:t>
            </a:r>
          </a:p>
        </p:txBody>
      </p:sp>
      <p:sp>
        <p:nvSpPr>
          <p:cNvPr id="35" name="Rectangle 34">
            <a:extLst>
              <a:ext uri="{FF2B5EF4-FFF2-40B4-BE49-F238E27FC236}">
                <a16:creationId xmlns:a16="http://schemas.microsoft.com/office/drawing/2014/main" id="{223BDA6C-3A2E-5E4A-9459-4E7518BCBDEF}"/>
              </a:ext>
            </a:extLst>
          </p:cNvPr>
          <p:cNvSpPr/>
          <p:nvPr/>
        </p:nvSpPr>
        <p:spPr>
          <a:xfrm>
            <a:off x="2445582" y="2112139"/>
            <a:ext cx="1918736" cy="523220"/>
          </a:xfrm>
          <a:prstGeom prst="rect">
            <a:avLst/>
          </a:prstGeom>
          <a:effectLst/>
        </p:spPr>
        <p:txBody>
          <a:bodyPr wrap="square">
            <a:spAutoFit/>
          </a:bodyPr>
          <a:lstStyle/>
          <a:p>
            <a:pPr algn="ctr" eaLnBrk="0" fontAlgn="base" hangingPunct="0">
              <a:spcBef>
                <a:spcPct val="0"/>
              </a:spcBef>
              <a:spcAft>
                <a:spcPct val="0"/>
              </a:spcAft>
            </a:pPr>
            <a:r>
              <a:rPr lang="en-US" sz="1400">
                <a:solidFill>
                  <a:schemeClr val="accent6"/>
                </a:solidFill>
                <a:latin typeface="Arial" panose="020B0604020202020204" pitchFamily="34" charset="0"/>
                <a:cs typeface="Arial" panose="020B0604020202020204" pitchFamily="34" charset="0"/>
              </a:rPr>
              <a:t>Critical materials recovery</a:t>
            </a:r>
          </a:p>
        </p:txBody>
      </p:sp>
      <p:pic>
        <p:nvPicPr>
          <p:cNvPr id="27" name="Picture 26">
            <a:extLst>
              <a:ext uri="{FF2B5EF4-FFF2-40B4-BE49-F238E27FC236}">
                <a16:creationId xmlns:a16="http://schemas.microsoft.com/office/drawing/2014/main" id="{2D93ADD9-C982-A740-98FB-3DED2D90B52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445582" y="2959065"/>
            <a:ext cx="1880422" cy="1595174"/>
          </a:xfrm>
          <a:prstGeom prst="hexagon">
            <a:avLst/>
          </a:prstGeom>
          <a:ln>
            <a:solidFill>
              <a:schemeClr val="bg1">
                <a:lumMod val="65000"/>
              </a:schemeClr>
            </a:solidFill>
          </a:ln>
        </p:spPr>
      </p:pic>
      <p:sp>
        <p:nvSpPr>
          <p:cNvPr id="17" name="Rectangle 16">
            <a:extLst>
              <a:ext uri="{FF2B5EF4-FFF2-40B4-BE49-F238E27FC236}">
                <a16:creationId xmlns:a16="http://schemas.microsoft.com/office/drawing/2014/main" id="{DE1A2B5F-E664-CA45-B6E3-B68E298BF697}"/>
              </a:ext>
            </a:extLst>
          </p:cNvPr>
          <p:cNvSpPr/>
          <p:nvPr/>
        </p:nvSpPr>
        <p:spPr>
          <a:xfrm>
            <a:off x="937147" y="4008418"/>
            <a:ext cx="1688804" cy="738664"/>
          </a:xfrm>
          <a:prstGeom prst="rect">
            <a:avLst/>
          </a:prstGeom>
          <a:effectLst/>
        </p:spPr>
        <p:txBody>
          <a:bodyPr wrap="square">
            <a:spAutoFit/>
          </a:bodyPr>
          <a:lstStyle/>
          <a:p>
            <a:pPr algn="ctr" eaLnBrk="0" fontAlgn="base" hangingPunct="0">
              <a:spcBef>
                <a:spcPct val="0"/>
              </a:spcBef>
              <a:spcAft>
                <a:spcPct val="0"/>
              </a:spcAft>
            </a:pPr>
            <a:r>
              <a:rPr lang="en-US" sz="1400" spc="-20">
                <a:solidFill>
                  <a:schemeClr val="accent6"/>
                </a:solidFill>
                <a:latin typeface="Arial" panose="020B0604020202020204" pitchFamily="34" charset="0"/>
                <a:cs typeface="Arial" panose="020B0604020202020204" pitchFamily="34" charset="0"/>
              </a:rPr>
              <a:t>High-efficiency </a:t>
            </a:r>
            <a:br>
              <a:rPr lang="en-US" sz="1400" spc="-20">
                <a:solidFill>
                  <a:schemeClr val="accent6"/>
                </a:solidFill>
                <a:latin typeface="Arial" panose="020B0604020202020204" pitchFamily="34" charset="0"/>
                <a:cs typeface="Arial" panose="020B0604020202020204" pitchFamily="34" charset="0"/>
              </a:rPr>
            </a:br>
            <a:r>
              <a:rPr lang="en-US" sz="1400">
                <a:solidFill>
                  <a:schemeClr val="accent6"/>
                </a:solidFill>
                <a:latin typeface="Arial" panose="020B0604020202020204" pitchFamily="34" charset="0"/>
                <a:cs typeface="Arial" panose="020B0604020202020204" pitchFamily="34" charset="0"/>
              </a:rPr>
              <a:t>thermal </a:t>
            </a:r>
            <a:br>
              <a:rPr lang="en-US" sz="1400">
                <a:solidFill>
                  <a:schemeClr val="accent6"/>
                </a:solidFill>
                <a:latin typeface="Arial" panose="020B0604020202020204" pitchFamily="34" charset="0"/>
                <a:cs typeface="Arial" panose="020B0604020202020204" pitchFamily="34" charset="0"/>
              </a:rPr>
            </a:br>
            <a:r>
              <a:rPr lang="en-US" sz="1400">
                <a:solidFill>
                  <a:schemeClr val="accent6"/>
                </a:solidFill>
                <a:latin typeface="Arial" panose="020B0604020202020204" pitchFamily="34" charset="0"/>
                <a:cs typeface="Arial" panose="020B0604020202020204" pitchFamily="34" charset="0"/>
              </a:rPr>
              <a:t>energy use</a:t>
            </a:r>
          </a:p>
        </p:txBody>
      </p:sp>
      <p:pic>
        <p:nvPicPr>
          <p:cNvPr id="28" name="Picture 27">
            <a:extLst>
              <a:ext uri="{FF2B5EF4-FFF2-40B4-BE49-F238E27FC236}">
                <a16:creationId xmlns:a16="http://schemas.microsoft.com/office/drawing/2014/main" id="{1E5BC5EC-A708-984B-941C-C45236AC790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41338" y="2088964"/>
            <a:ext cx="1880422" cy="1595174"/>
          </a:xfrm>
          <a:prstGeom prst="hexagon">
            <a:avLst/>
          </a:prstGeom>
        </p:spPr>
      </p:pic>
      <p:sp>
        <p:nvSpPr>
          <p:cNvPr id="40" name="Title 3">
            <a:extLst>
              <a:ext uri="{FF2B5EF4-FFF2-40B4-BE49-F238E27FC236}">
                <a16:creationId xmlns:a16="http://schemas.microsoft.com/office/drawing/2014/main" id="{C9372135-27F8-4248-BEEC-95CC5E56C688}"/>
              </a:ext>
            </a:extLst>
          </p:cNvPr>
          <p:cNvSpPr>
            <a:spLocks noGrp="1"/>
          </p:cNvSpPr>
          <p:nvPr>
            <p:ph type="title"/>
          </p:nvPr>
        </p:nvSpPr>
        <p:spPr>
          <a:xfrm>
            <a:off x="938151" y="558602"/>
            <a:ext cx="10415648" cy="1008797"/>
          </a:xfrm>
        </p:spPr>
        <p:txBody>
          <a:bodyPr/>
          <a:lstStyle/>
          <a:p>
            <a:r>
              <a:rPr lang="en-US" sz="2800" dirty="0"/>
              <a:t>SMRs Development Needs: Discovering new technologies for sustainable clean energy integration for electricity, transportation, and industry</a:t>
            </a:r>
            <a:endParaRPr lang="en-US" sz="2400" dirty="0"/>
          </a:p>
        </p:txBody>
      </p:sp>
      <p:pic>
        <p:nvPicPr>
          <p:cNvPr id="23" name="Picture 22">
            <a:extLst>
              <a:ext uri="{FF2B5EF4-FFF2-40B4-BE49-F238E27FC236}">
                <a16:creationId xmlns:a16="http://schemas.microsoft.com/office/drawing/2014/main" id="{FA30AA3B-3DAB-1849-A381-8ACB755E7D9B}"/>
              </a:ext>
            </a:extLst>
          </p:cNvPr>
          <p:cNvPicPr>
            <a:picLocks noChangeAspect="1"/>
          </p:cNvPicPr>
          <p:nvPr/>
        </p:nvPicPr>
        <p:blipFill>
          <a:blip r:embed="rId3"/>
          <a:stretch>
            <a:fillRect/>
          </a:stretch>
        </p:blipFill>
        <p:spPr>
          <a:xfrm rot="10800000">
            <a:off x="2604919" y="2432873"/>
            <a:ext cx="1499616" cy="426974"/>
          </a:xfrm>
          <a:prstGeom prst="rect">
            <a:avLst/>
          </a:prstGeom>
        </p:spPr>
      </p:pic>
      <p:sp>
        <p:nvSpPr>
          <p:cNvPr id="2" name="Slide Number Placeholder 1">
            <a:extLst>
              <a:ext uri="{FF2B5EF4-FFF2-40B4-BE49-F238E27FC236}">
                <a16:creationId xmlns:a16="http://schemas.microsoft.com/office/drawing/2014/main" id="{26A43BC6-3E23-5132-E554-16BED38E0141}"/>
              </a:ext>
            </a:extLst>
          </p:cNvPr>
          <p:cNvSpPr>
            <a:spLocks noGrp="1"/>
          </p:cNvSpPr>
          <p:nvPr>
            <p:ph type="sldNum" sz="quarter" idx="12"/>
          </p:nvPr>
        </p:nvSpPr>
        <p:spPr/>
        <p:txBody>
          <a:bodyPr/>
          <a:lstStyle/>
          <a:p>
            <a:fld id="{82B577FA-F7D9-2C48-919F-F962E3BF952F}" type="slidenum">
              <a:rPr lang="en-US" smtClean="0"/>
              <a:t>21</a:t>
            </a:fld>
            <a:endParaRPr lang="en-US"/>
          </a:p>
        </p:txBody>
      </p:sp>
    </p:spTree>
    <p:extLst>
      <p:ext uri="{BB962C8B-B14F-4D97-AF65-F5344CB8AC3E}">
        <p14:creationId xmlns:p14="http://schemas.microsoft.com/office/powerpoint/2010/main" val="2901075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88B7DA-2FC0-C640-A4CE-D601F432C516}"/>
              </a:ext>
            </a:extLst>
          </p:cNvPr>
          <p:cNvSpPr>
            <a:spLocks noGrp="1"/>
          </p:cNvSpPr>
          <p:nvPr>
            <p:ph idx="1"/>
          </p:nvPr>
        </p:nvSpPr>
        <p:spPr>
          <a:xfrm>
            <a:off x="938150" y="1603647"/>
            <a:ext cx="6704152" cy="1953745"/>
          </a:xfrm>
        </p:spPr>
        <p:txBody>
          <a:bodyPr>
            <a:noAutofit/>
          </a:bodyPr>
          <a:lstStyle/>
          <a:p>
            <a:pPr marL="0" indent="0">
              <a:buNone/>
            </a:pPr>
            <a:r>
              <a:rPr lang="en-US" sz="2400" b="1" dirty="0"/>
              <a:t>An Example modeling and simulation tools is MOOSE developed by INL</a:t>
            </a:r>
          </a:p>
          <a:p>
            <a:pPr marL="285750" lvl="1" indent="-285750">
              <a:buFont typeface="Arial" panose="020B0604020202020204" pitchFamily="34" charset="0"/>
              <a:buChar char="•"/>
            </a:pPr>
            <a:r>
              <a:rPr lang="en-US" sz="2400" dirty="0"/>
              <a:t>Citations for Multiphysics Object Oriented Simulation Environment (MOOSE): 1,240</a:t>
            </a:r>
          </a:p>
          <a:p>
            <a:pPr marL="285750" lvl="1" indent="-285750">
              <a:buFont typeface="Arial" panose="020B0604020202020204" pitchFamily="34" charset="0"/>
              <a:buChar char="•"/>
            </a:pPr>
            <a:r>
              <a:rPr lang="en-US" sz="2400" dirty="0"/>
              <a:t>2020 MOOSE paper is the most cited paper in Elsevier Software-X</a:t>
            </a:r>
          </a:p>
          <a:p>
            <a:pPr marL="285750" lvl="1" indent="-285750">
              <a:buFont typeface="Arial" panose="020B0604020202020204" pitchFamily="34" charset="0"/>
              <a:buChar char="•"/>
            </a:pPr>
            <a:r>
              <a:rPr lang="en-US" sz="2400" dirty="0"/>
              <a:t>INL papers using MOOSE: ~200</a:t>
            </a:r>
          </a:p>
          <a:p>
            <a:pPr marL="285750" lvl="1" indent="-285750">
              <a:buFont typeface="Arial" panose="020B0604020202020204" pitchFamily="34" charset="0"/>
              <a:buChar char="•"/>
            </a:pPr>
            <a:r>
              <a:rPr lang="en-US" sz="2400" dirty="0"/>
              <a:t>Citations of INL papers using MOOSE: ~3,000</a:t>
            </a:r>
          </a:p>
          <a:p>
            <a:pPr marL="285750" lvl="1" indent="-285750">
              <a:buFont typeface="Arial" panose="020B0604020202020204" pitchFamily="34" charset="0"/>
              <a:buChar char="•"/>
            </a:pPr>
            <a:r>
              <a:rPr lang="en-US" sz="2400" dirty="0"/>
              <a:t>5,000+ unique visitors a month to the </a:t>
            </a:r>
            <a:br>
              <a:rPr lang="en-US" sz="2400" dirty="0"/>
            </a:br>
            <a:r>
              <a:rPr lang="en-US" sz="2400" dirty="0"/>
              <a:t>MOOSE website</a:t>
            </a:r>
          </a:p>
          <a:p>
            <a:pPr lvl="1"/>
            <a:endParaRPr lang="en-US" sz="1800" dirty="0"/>
          </a:p>
        </p:txBody>
      </p:sp>
      <p:sp>
        <p:nvSpPr>
          <p:cNvPr id="54" name="Slide Number Placeholder 3">
            <a:extLst>
              <a:ext uri="{FF2B5EF4-FFF2-40B4-BE49-F238E27FC236}">
                <a16:creationId xmlns:a16="http://schemas.microsoft.com/office/drawing/2014/main" id="{D3C3CCB6-11E0-4BB7-D0E3-0D827588E611}"/>
              </a:ext>
            </a:extLst>
          </p:cNvPr>
          <p:cNvSpPr>
            <a:spLocks noGrp="1"/>
          </p:cNvSpPr>
          <p:nvPr>
            <p:ph type="sldNum" sz="quarter" idx="12"/>
          </p:nvPr>
        </p:nvSpPr>
        <p:spPr/>
        <p:txBody>
          <a:bodyPr/>
          <a:lstStyle/>
          <a:p>
            <a:fld id="{82B577FA-F7D9-2C48-919F-F962E3BF952F}" type="slidenum">
              <a:rPr lang="en-US" smtClean="0"/>
              <a:t>22</a:t>
            </a:fld>
            <a:endParaRPr lang="en-US"/>
          </a:p>
        </p:txBody>
      </p:sp>
      <p:sp>
        <p:nvSpPr>
          <p:cNvPr id="5" name="Title 4">
            <a:extLst>
              <a:ext uri="{FF2B5EF4-FFF2-40B4-BE49-F238E27FC236}">
                <a16:creationId xmlns:a16="http://schemas.microsoft.com/office/drawing/2014/main" id="{104EC626-6513-F35B-D638-5C8249A77283}"/>
              </a:ext>
            </a:extLst>
          </p:cNvPr>
          <p:cNvSpPr>
            <a:spLocks noGrp="1"/>
          </p:cNvSpPr>
          <p:nvPr>
            <p:ph type="title"/>
          </p:nvPr>
        </p:nvSpPr>
        <p:spPr>
          <a:xfrm>
            <a:off x="938151" y="558602"/>
            <a:ext cx="7376207" cy="1005229"/>
          </a:xfrm>
        </p:spPr>
        <p:txBody>
          <a:bodyPr/>
          <a:lstStyle/>
          <a:p>
            <a:pPr marL="0" indent="0">
              <a:buNone/>
            </a:pPr>
            <a:r>
              <a:rPr lang="en-US" sz="2800" dirty="0"/>
              <a:t>SMRs Development Needs: </a:t>
            </a:r>
            <a:r>
              <a:rPr lang="en-US" sz="2800" b="1" dirty="0"/>
              <a:t>Impact of </a:t>
            </a:r>
            <a:r>
              <a:rPr lang="en-US" dirty="0"/>
              <a:t>Advanced modeling and simulation </a:t>
            </a:r>
            <a:r>
              <a:rPr lang="en-US" sz="2800" b="1" dirty="0"/>
              <a:t> tools</a:t>
            </a:r>
          </a:p>
        </p:txBody>
      </p:sp>
      <p:pic>
        <p:nvPicPr>
          <p:cNvPr id="13" name="Graphic 12">
            <a:extLst>
              <a:ext uri="{FF2B5EF4-FFF2-40B4-BE49-F238E27FC236}">
                <a16:creationId xmlns:a16="http://schemas.microsoft.com/office/drawing/2014/main" id="{EBEAC3F3-7657-584B-AE6C-9E77AC77AE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62713" y="565565"/>
            <a:ext cx="618611" cy="506136"/>
          </a:xfrm>
          <a:prstGeom prst="rect">
            <a:avLst/>
          </a:prstGeom>
        </p:spPr>
      </p:pic>
      <p:pic>
        <p:nvPicPr>
          <p:cNvPr id="17" name="Graphic 16">
            <a:extLst>
              <a:ext uri="{FF2B5EF4-FFF2-40B4-BE49-F238E27FC236}">
                <a16:creationId xmlns:a16="http://schemas.microsoft.com/office/drawing/2014/main" id="{94BDB33F-D752-C445-B289-617C7E9CFA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20777" y="565566"/>
            <a:ext cx="506135" cy="506135"/>
          </a:xfrm>
          <a:prstGeom prst="rect">
            <a:avLst/>
          </a:prstGeom>
        </p:spPr>
      </p:pic>
      <p:pic>
        <p:nvPicPr>
          <p:cNvPr id="19" name="Graphic 18">
            <a:extLst>
              <a:ext uri="{FF2B5EF4-FFF2-40B4-BE49-F238E27FC236}">
                <a16:creationId xmlns:a16="http://schemas.microsoft.com/office/drawing/2014/main" id="{C18BA9F7-40E6-2F42-B4A5-780D5E27C0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62713" y="1983055"/>
            <a:ext cx="502412" cy="535906"/>
          </a:xfrm>
          <a:prstGeom prst="rect">
            <a:avLst/>
          </a:prstGeom>
        </p:spPr>
      </p:pic>
      <p:pic>
        <p:nvPicPr>
          <p:cNvPr id="21" name="Graphic 20">
            <a:extLst>
              <a:ext uri="{FF2B5EF4-FFF2-40B4-BE49-F238E27FC236}">
                <a16:creationId xmlns:a16="http://schemas.microsoft.com/office/drawing/2014/main" id="{F06F109D-CCDF-0244-93D9-787B20D60D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62713" y="3408741"/>
            <a:ext cx="526074" cy="526074"/>
          </a:xfrm>
          <a:prstGeom prst="rect">
            <a:avLst/>
          </a:prstGeom>
        </p:spPr>
      </p:pic>
      <p:pic>
        <p:nvPicPr>
          <p:cNvPr id="23" name="Graphic 22">
            <a:extLst>
              <a:ext uri="{FF2B5EF4-FFF2-40B4-BE49-F238E27FC236}">
                <a16:creationId xmlns:a16="http://schemas.microsoft.com/office/drawing/2014/main" id="{800C3DC3-9DD7-FD45-8532-8FEC686969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54162" y="3405377"/>
            <a:ext cx="639364" cy="532803"/>
          </a:xfrm>
          <a:prstGeom prst="rect">
            <a:avLst/>
          </a:prstGeom>
        </p:spPr>
      </p:pic>
      <p:pic>
        <p:nvPicPr>
          <p:cNvPr id="27" name="Graphic 26">
            <a:extLst>
              <a:ext uri="{FF2B5EF4-FFF2-40B4-BE49-F238E27FC236}">
                <a16:creationId xmlns:a16="http://schemas.microsoft.com/office/drawing/2014/main" id="{59042ECC-A9B6-5146-9537-2C79BF7B1A1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110357" y="558602"/>
            <a:ext cx="485392" cy="520063"/>
          </a:xfrm>
          <a:prstGeom prst="rect">
            <a:avLst/>
          </a:prstGeom>
        </p:spPr>
      </p:pic>
      <p:pic>
        <p:nvPicPr>
          <p:cNvPr id="29" name="Picture 28">
            <a:extLst>
              <a:ext uri="{FF2B5EF4-FFF2-40B4-BE49-F238E27FC236}">
                <a16:creationId xmlns:a16="http://schemas.microsoft.com/office/drawing/2014/main" id="{B9A2F008-CB87-124D-9F5B-7AC2C652B7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76762" y="1983485"/>
            <a:ext cx="644634" cy="535046"/>
          </a:xfrm>
          <a:prstGeom prst="rect">
            <a:avLst/>
          </a:prstGeom>
        </p:spPr>
      </p:pic>
      <p:pic>
        <p:nvPicPr>
          <p:cNvPr id="31" name="Graphic 30">
            <a:extLst>
              <a:ext uri="{FF2B5EF4-FFF2-40B4-BE49-F238E27FC236}">
                <a16:creationId xmlns:a16="http://schemas.microsoft.com/office/drawing/2014/main" id="{AB629E90-53D7-3A48-A674-B69445AC0ED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226186" y="2003350"/>
            <a:ext cx="495316" cy="495316"/>
          </a:xfrm>
          <a:prstGeom prst="rect">
            <a:avLst/>
          </a:prstGeom>
        </p:spPr>
      </p:pic>
      <p:pic>
        <p:nvPicPr>
          <p:cNvPr id="33" name="Graphic 32">
            <a:extLst>
              <a:ext uri="{FF2B5EF4-FFF2-40B4-BE49-F238E27FC236}">
                <a16:creationId xmlns:a16="http://schemas.microsoft.com/office/drawing/2014/main" id="{E951F6F4-0771-1347-9D00-5C68B1D1FB3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110357" y="3395732"/>
            <a:ext cx="526074" cy="526074"/>
          </a:xfrm>
          <a:prstGeom prst="rect">
            <a:avLst/>
          </a:prstGeom>
        </p:spPr>
      </p:pic>
      <p:pic>
        <p:nvPicPr>
          <p:cNvPr id="35" name="Graphic 34">
            <a:extLst>
              <a:ext uri="{FF2B5EF4-FFF2-40B4-BE49-F238E27FC236}">
                <a16:creationId xmlns:a16="http://schemas.microsoft.com/office/drawing/2014/main" id="{45B1CE22-DF27-AC4B-9678-27347069FC5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862713" y="4784433"/>
            <a:ext cx="577909" cy="509920"/>
          </a:xfrm>
          <a:prstGeom prst="rect">
            <a:avLst/>
          </a:prstGeom>
        </p:spPr>
      </p:pic>
      <p:pic>
        <p:nvPicPr>
          <p:cNvPr id="37" name="Graphic 36">
            <a:extLst>
              <a:ext uri="{FF2B5EF4-FFF2-40B4-BE49-F238E27FC236}">
                <a16:creationId xmlns:a16="http://schemas.microsoft.com/office/drawing/2014/main" id="{BFE08DE3-BD89-8A4C-8F44-9A815976740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056383" y="4777945"/>
            <a:ext cx="522896" cy="522896"/>
          </a:xfrm>
          <a:prstGeom prst="rect">
            <a:avLst/>
          </a:prstGeom>
        </p:spPr>
      </p:pic>
      <p:pic>
        <p:nvPicPr>
          <p:cNvPr id="39" name="Graphic 38">
            <a:extLst>
              <a:ext uri="{FF2B5EF4-FFF2-40B4-BE49-F238E27FC236}">
                <a16:creationId xmlns:a16="http://schemas.microsoft.com/office/drawing/2014/main" id="{B9106916-6727-A841-99CA-F59B5048684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199722" y="4761514"/>
            <a:ext cx="548245" cy="555759"/>
          </a:xfrm>
          <a:prstGeom prst="rect">
            <a:avLst/>
          </a:prstGeom>
        </p:spPr>
      </p:pic>
      <p:sp>
        <p:nvSpPr>
          <p:cNvPr id="40" name="TextBox 39">
            <a:extLst>
              <a:ext uri="{FF2B5EF4-FFF2-40B4-BE49-F238E27FC236}">
                <a16:creationId xmlns:a16="http://schemas.microsoft.com/office/drawing/2014/main" id="{38C5C7D4-2879-AF4B-AC07-CC9925063690}"/>
              </a:ext>
            </a:extLst>
          </p:cNvPr>
          <p:cNvSpPr txBox="1"/>
          <p:nvPr/>
        </p:nvSpPr>
        <p:spPr>
          <a:xfrm>
            <a:off x="8699460" y="1133954"/>
            <a:ext cx="904415" cy="369332"/>
          </a:xfrm>
          <a:prstGeom prst="rect">
            <a:avLst/>
          </a:prstGeom>
          <a:noFill/>
        </p:spPr>
        <p:txBody>
          <a:bodyPr wrap="none" rtlCol="0">
            <a:spAutoFit/>
          </a:bodyPr>
          <a:lstStyle/>
          <a:p>
            <a:pPr algn="ctr"/>
            <a:r>
              <a:rPr lang="en-US">
                <a:solidFill>
                  <a:schemeClr val="bg1"/>
                </a:solidFill>
              </a:rPr>
              <a:t>MOOSE</a:t>
            </a:r>
          </a:p>
        </p:txBody>
      </p:sp>
      <p:sp>
        <p:nvSpPr>
          <p:cNvPr id="41" name="TextBox 40">
            <a:extLst>
              <a:ext uri="{FF2B5EF4-FFF2-40B4-BE49-F238E27FC236}">
                <a16:creationId xmlns:a16="http://schemas.microsoft.com/office/drawing/2014/main" id="{18E9C97B-1B4D-B14B-9243-DC8051470166}"/>
              </a:ext>
            </a:extLst>
          </p:cNvPr>
          <p:cNvSpPr txBox="1"/>
          <p:nvPr/>
        </p:nvSpPr>
        <p:spPr>
          <a:xfrm>
            <a:off x="10914605" y="1133954"/>
            <a:ext cx="1103187" cy="369332"/>
          </a:xfrm>
          <a:prstGeom prst="rect">
            <a:avLst/>
          </a:prstGeom>
          <a:noFill/>
        </p:spPr>
        <p:txBody>
          <a:bodyPr wrap="none" rtlCol="0">
            <a:spAutoFit/>
          </a:bodyPr>
          <a:lstStyle/>
          <a:p>
            <a:pPr algn="ctr"/>
            <a:r>
              <a:rPr lang="en-US" err="1">
                <a:solidFill>
                  <a:schemeClr val="bg1"/>
                </a:solidFill>
              </a:rPr>
              <a:t>Blackbear</a:t>
            </a:r>
            <a:endParaRPr lang="en-US">
              <a:solidFill>
                <a:schemeClr val="bg1"/>
              </a:solidFill>
            </a:endParaRPr>
          </a:p>
        </p:txBody>
      </p:sp>
      <p:sp>
        <p:nvSpPr>
          <p:cNvPr id="42" name="TextBox 41">
            <a:extLst>
              <a:ext uri="{FF2B5EF4-FFF2-40B4-BE49-F238E27FC236}">
                <a16:creationId xmlns:a16="http://schemas.microsoft.com/office/drawing/2014/main" id="{213B7BED-2C02-3349-9933-CA57522F977D}"/>
              </a:ext>
            </a:extLst>
          </p:cNvPr>
          <p:cNvSpPr txBox="1"/>
          <p:nvPr/>
        </p:nvSpPr>
        <p:spPr>
          <a:xfrm>
            <a:off x="8758034" y="2566329"/>
            <a:ext cx="787267" cy="369332"/>
          </a:xfrm>
          <a:prstGeom prst="rect">
            <a:avLst/>
          </a:prstGeom>
          <a:noFill/>
        </p:spPr>
        <p:txBody>
          <a:bodyPr wrap="none" rtlCol="0">
            <a:spAutoFit/>
          </a:bodyPr>
          <a:lstStyle/>
          <a:p>
            <a:pPr algn="ctr"/>
            <a:r>
              <a:rPr lang="en-US">
                <a:solidFill>
                  <a:schemeClr val="bg1"/>
                </a:solidFill>
              </a:rPr>
              <a:t>Falcon</a:t>
            </a:r>
          </a:p>
        </p:txBody>
      </p:sp>
      <p:sp>
        <p:nvSpPr>
          <p:cNvPr id="43" name="TextBox 42">
            <a:extLst>
              <a:ext uri="{FF2B5EF4-FFF2-40B4-BE49-F238E27FC236}">
                <a16:creationId xmlns:a16="http://schemas.microsoft.com/office/drawing/2014/main" id="{C02943EA-9FF2-C447-8A6C-328C12425B2C}"/>
              </a:ext>
            </a:extLst>
          </p:cNvPr>
          <p:cNvSpPr txBox="1"/>
          <p:nvPr/>
        </p:nvSpPr>
        <p:spPr>
          <a:xfrm>
            <a:off x="8705872" y="3987099"/>
            <a:ext cx="891591" cy="369332"/>
          </a:xfrm>
          <a:prstGeom prst="rect">
            <a:avLst/>
          </a:prstGeom>
          <a:noFill/>
        </p:spPr>
        <p:txBody>
          <a:bodyPr wrap="none" rtlCol="0">
            <a:spAutoFit/>
          </a:bodyPr>
          <a:lstStyle/>
          <a:p>
            <a:pPr algn="ctr"/>
            <a:r>
              <a:rPr lang="en-US">
                <a:solidFill>
                  <a:schemeClr val="bg1"/>
                </a:solidFill>
              </a:rPr>
              <a:t>Magpie</a:t>
            </a:r>
          </a:p>
        </p:txBody>
      </p:sp>
      <p:sp>
        <p:nvSpPr>
          <p:cNvPr id="45" name="TextBox 44">
            <a:extLst>
              <a:ext uri="{FF2B5EF4-FFF2-40B4-BE49-F238E27FC236}">
                <a16:creationId xmlns:a16="http://schemas.microsoft.com/office/drawing/2014/main" id="{B20E14D1-CB40-8241-97E6-2F9891A0A435}"/>
              </a:ext>
            </a:extLst>
          </p:cNvPr>
          <p:cNvSpPr txBox="1"/>
          <p:nvPr/>
        </p:nvSpPr>
        <p:spPr>
          <a:xfrm>
            <a:off x="10895369" y="3987099"/>
            <a:ext cx="1141659" cy="369332"/>
          </a:xfrm>
          <a:prstGeom prst="rect">
            <a:avLst/>
          </a:prstGeom>
          <a:noFill/>
        </p:spPr>
        <p:txBody>
          <a:bodyPr wrap="none" rtlCol="0">
            <a:spAutoFit/>
          </a:bodyPr>
          <a:lstStyle/>
          <a:p>
            <a:pPr algn="ctr"/>
            <a:r>
              <a:rPr lang="en-US">
                <a:solidFill>
                  <a:schemeClr val="bg1"/>
                </a:solidFill>
              </a:rPr>
              <a:t>Mastodon</a:t>
            </a:r>
          </a:p>
        </p:txBody>
      </p:sp>
      <p:sp>
        <p:nvSpPr>
          <p:cNvPr id="46" name="TextBox 45">
            <a:extLst>
              <a:ext uri="{FF2B5EF4-FFF2-40B4-BE49-F238E27FC236}">
                <a16:creationId xmlns:a16="http://schemas.microsoft.com/office/drawing/2014/main" id="{B7F7A2F1-42E3-1F43-9FBB-95B486ECF140}"/>
              </a:ext>
            </a:extLst>
          </p:cNvPr>
          <p:cNvSpPr txBox="1"/>
          <p:nvPr/>
        </p:nvSpPr>
        <p:spPr>
          <a:xfrm>
            <a:off x="9988977" y="1133954"/>
            <a:ext cx="774571" cy="369332"/>
          </a:xfrm>
          <a:prstGeom prst="rect">
            <a:avLst/>
          </a:prstGeom>
          <a:noFill/>
        </p:spPr>
        <p:txBody>
          <a:bodyPr wrap="none" rtlCol="0">
            <a:spAutoFit/>
          </a:bodyPr>
          <a:lstStyle/>
          <a:p>
            <a:pPr algn="ctr"/>
            <a:r>
              <a:rPr lang="en-US">
                <a:solidFill>
                  <a:schemeClr val="bg1"/>
                </a:solidFill>
              </a:rPr>
              <a:t>BISON</a:t>
            </a:r>
          </a:p>
        </p:txBody>
      </p:sp>
      <p:sp>
        <p:nvSpPr>
          <p:cNvPr id="47" name="TextBox 46">
            <a:extLst>
              <a:ext uri="{FF2B5EF4-FFF2-40B4-BE49-F238E27FC236}">
                <a16:creationId xmlns:a16="http://schemas.microsoft.com/office/drawing/2014/main" id="{2CD1A75B-A119-B34A-BAEB-4E45FC4D7FD6}"/>
              </a:ext>
            </a:extLst>
          </p:cNvPr>
          <p:cNvSpPr txBox="1"/>
          <p:nvPr/>
        </p:nvSpPr>
        <p:spPr>
          <a:xfrm>
            <a:off x="9984627" y="2566329"/>
            <a:ext cx="777136" cy="369332"/>
          </a:xfrm>
          <a:prstGeom prst="rect">
            <a:avLst/>
          </a:prstGeom>
          <a:noFill/>
        </p:spPr>
        <p:txBody>
          <a:bodyPr wrap="none" rtlCol="0">
            <a:spAutoFit/>
          </a:bodyPr>
          <a:lstStyle/>
          <a:p>
            <a:pPr algn="ctr"/>
            <a:r>
              <a:rPr lang="en-US">
                <a:solidFill>
                  <a:schemeClr val="bg1"/>
                </a:solidFill>
              </a:rPr>
              <a:t>Griffin</a:t>
            </a:r>
          </a:p>
        </p:txBody>
      </p:sp>
      <p:sp>
        <p:nvSpPr>
          <p:cNvPr id="48" name="TextBox 47">
            <a:extLst>
              <a:ext uri="{FF2B5EF4-FFF2-40B4-BE49-F238E27FC236}">
                <a16:creationId xmlns:a16="http://schemas.microsoft.com/office/drawing/2014/main" id="{57B441FF-2568-6446-8589-1E7654781ED2}"/>
              </a:ext>
            </a:extLst>
          </p:cNvPr>
          <p:cNvSpPr txBox="1"/>
          <p:nvPr/>
        </p:nvSpPr>
        <p:spPr>
          <a:xfrm>
            <a:off x="11064486" y="2566329"/>
            <a:ext cx="803425" cy="369332"/>
          </a:xfrm>
          <a:prstGeom prst="rect">
            <a:avLst/>
          </a:prstGeom>
          <a:noFill/>
        </p:spPr>
        <p:txBody>
          <a:bodyPr wrap="none" rtlCol="0">
            <a:spAutoFit/>
          </a:bodyPr>
          <a:lstStyle/>
          <a:p>
            <a:pPr algn="ctr"/>
            <a:r>
              <a:rPr lang="en-US">
                <a:solidFill>
                  <a:schemeClr val="bg1"/>
                </a:solidFill>
              </a:rPr>
              <a:t>Grizzly</a:t>
            </a:r>
          </a:p>
        </p:txBody>
      </p:sp>
      <p:sp>
        <p:nvSpPr>
          <p:cNvPr id="49" name="TextBox 48">
            <a:extLst>
              <a:ext uri="{FF2B5EF4-FFF2-40B4-BE49-F238E27FC236}">
                <a16:creationId xmlns:a16="http://schemas.microsoft.com/office/drawing/2014/main" id="{CA902FE4-EDD8-C549-943E-4B41E3979FF6}"/>
              </a:ext>
            </a:extLst>
          </p:cNvPr>
          <p:cNvSpPr txBox="1"/>
          <p:nvPr/>
        </p:nvSpPr>
        <p:spPr>
          <a:xfrm>
            <a:off x="9875197" y="3987099"/>
            <a:ext cx="955711" cy="369332"/>
          </a:xfrm>
          <a:prstGeom prst="rect">
            <a:avLst/>
          </a:prstGeom>
          <a:noFill/>
        </p:spPr>
        <p:txBody>
          <a:bodyPr wrap="none" rtlCol="0">
            <a:spAutoFit/>
          </a:bodyPr>
          <a:lstStyle/>
          <a:p>
            <a:pPr algn="ctr"/>
            <a:r>
              <a:rPr lang="en-US">
                <a:solidFill>
                  <a:schemeClr val="bg1"/>
                </a:solidFill>
              </a:rPr>
              <a:t>Marmot</a:t>
            </a:r>
          </a:p>
        </p:txBody>
      </p:sp>
      <p:sp>
        <p:nvSpPr>
          <p:cNvPr id="50" name="TextBox 49">
            <a:extLst>
              <a:ext uri="{FF2B5EF4-FFF2-40B4-BE49-F238E27FC236}">
                <a16:creationId xmlns:a16="http://schemas.microsoft.com/office/drawing/2014/main" id="{785ACDB5-A52C-134D-81EC-BBB6E51EF73B}"/>
              </a:ext>
            </a:extLst>
          </p:cNvPr>
          <p:cNvSpPr txBox="1"/>
          <p:nvPr/>
        </p:nvSpPr>
        <p:spPr>
          <a:xfrm>
            <a:off x="8675639" y="5354714"/>
            <a:ext cx="952056" cy="369332"/>
          </a:xfrm>
          <a:prstGeom prst="rect">
            <a:avLst/>
          </a:prstGeom>
          <a:noFill/>
        </p:spPr>
        <p:txBody>
          <a:bodyPr wrap="none" rtlCol="0">
            <a:spAutoFit/>
          </a:bodyPr>
          <a:lstStyle/>
          <a:p>
            <a:pPr algn="ctr"/>
            <a:r>
              <a:rPr lang="en-US">
                <a:solidFill>
                  <a:schemeClr val="bg1"/>
                </a:solidFill>
              </a:rPr>
              <a:t>RELAP-7</a:t>
            </a:r>
          </a:p>
        </p:txBody>
      </p:sp>
      <p:sp>
        <p:nvSpPr>
          <p:cNvPr id="51" name="TextBox 50">
            <a:extLst>
              <a:ext uri="{FF2B5EF4-FFF2-40B4-BE49-F238E27FC236}">
                <a16:creationId xmlns:a16="http://schemas.microsoft.com/office/drawing/2014/main" id="{223F296B-7D42-3E4B-A8BE-956995DD5556}"/>
              </a:ext>
            </a:extLst>
          </p:cNvPr>
          <p:cNvSpPr txBox="1"/>
          <p:nvPr/>
        </p:nvSpPr>
        <p:spPr>
          <a:xfrm>
            <a:off x="9824199" y="5354714"/>
            <a:ext cx="937564" cy="369332"/>
          </a:xfrm>
          <a:prstGeom prst="rect">
            <a:avLst/>
          </a:prstGeom>
          <a:noFill/>
        </p:spPr>
        <p:txBody>
          <a:bodyPr wrap="none" rtlCol="0">
            <a:spAutoFit/>
          </a:bodyPr>
          <a:lstStyle/>
          <a:p>
            <a:pPr algn="ctr"/>
            <a:r>
              <a:rPr lang="en-US">
                <a:solidFill>
                  <a:schemeClr val="bg1"/>
                </a:solidFill>
              </a:rPr>
              <a:t>Sockeye</a:t>
            </a:r>
          </a:p>
        </p:txBody>
      </p:sp>
      <p:sp>
        <p:nvSpPr>
          <p:cNvPr id="52" name="TextBox 51">
            <a:extLst>
              <a:ext uri="{FF2B5EF4-FFF2-40B4-BE49-F238E27FC236}">
                <a16:creationId xmlns:a16="http://schemas.microsoft.com/office/drawing/2014/main" id="{DA7B05E6-22DC-B840-A8FF-A1270AE63D06}"/>
              </a:ext>
            </a:extLst>
          </p:cNvPr>
          <p:cNvSpPr txBox="1"/>
          <p:nvPr/>
        </p:nvSpPr>
        <p:spPr>
          <a:xfrm>
            <a:off x="10877191" y="5354714"/>
            <a:ext cx="1178015" cy="369332"/>
          </a:xfrm>
          <a:prstGeom prst="rect">
            <a:avLst/>
          </a:prstGeom>
          <a:noFill/>
        </p:spPr>
        <p:txBody>
          <a:bodyPr wrap="none" rtlCol="0">
            <a:spAutoFit/>
          </a:bodyPr>
          <a:lstStyle/>
          <a:p>
            <a:pPr algn="ctr"/>
            <a:r>
              <a:rPr lang="en-US">
                <a:solidFill>
                  <a:schemeClr val="bg1"/>
                </a:solidFill>
              </a:rPr>
              <a:t>Pronghorn</a:t>
            </a:r>
          </a:p>
        </p:txBody>
      </p:sp>
      <p:sp>
        <p:nvSpPr>
          <p:cNvPr id="59" name="TextBox 58">
            <a:extLst>
              <a:ext uri="{FF2B5EF4-FFF2-40B4-BE49-F238E27FC236}">
                <a16:creationId xmlns:a16="http://schemas.microsoft.com/office/drawing/2014/main" id="{E8DA7F6F-81D1-B243-A93B-F61C108877CE}"/>
              </a:ext>
            </a:extLst>
          </p:cNvPr>
          <p:cNvSpPr txBox="1"/>
          <p:nvPr/>
        </p:nvSpPr>
        <p:spPr>
          <a:xfrm>
            <a:off x="938149" y="5526216"/>
            <a:ext cx="4958089" cy="286232"/>
          </a:xfrm>
          <a:prstGeom prst="rect">
            <a:avLst/>
          </a:prstGeom>
          <a:noFill/>
        </p:spPr>
        <p:txBody>
          <a:bodyPr wrap="none" rtlCol="0">
            <a:spAutoFit/>
          </a:bodyPr>
          <a:lstStyle/>
          <a:p>
            <a:pPr>
              <a:lnSpc>
                <a:spcPct val="90000"/>
              </a:lnSpc>
              <a:spcBef>
                <a:spcPts val="1000"/>
              </a:spcBef>
              <a:buClr>
                <a:schemeClr val="bg2"/>
              </a:buClr>
            </a:pPr>
            <a:r>
              <a:rPr lang="en-US" sz="1400" b="1">
                <a:solidFill>
                  <a:schemeClr val="tx2"/>
                </a:solidFill>
                <a:latin typeface="Arial" panose="020B0604020202020204" pitchFamily="34" charset="0"/>
                <a:cs typeface="Arial" panose="020B0604020202020204" pitchFamily="34" charset="0"/>
              </a:rPr>
              <a:t>Nuclear Entities Using INL MOOSE-Based Applications: </a:t>
            </a:r>
          </a:p>
        </p:txBody>
      </p:sp>
      <p:pic>
        <p:nvPicPr>
          <p:cNvPr id="61" name="Picture 60" descr="Text&#10;&#10;Description automatically generated">
            <a:extLst>
              <a:ext uri="{FF2B5EF4-FFF2-40B4-BE49-F238E27FC236}">
                <a16:creationId xmlns:a16="http://schemas.microsoft.com/office/drawing/2014/main" id="{B350D9C5-79BD-3F48-89F1-28B50D026EE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18165" y="5842381"/>
            <a:ext cx="985373" cy="363830"/>
          </a:xfrm>
          <a:prstGeom prst="rect">
            <a:avLst/>
          </a:prstGeom>
          <a:solidFill>
            <a:schemeClr val="tx2">
              <a:lumMod val="75000"/>
            </a:schemeClr>
          </a:solidFill>
        </p:spPr>
      </p:pic>
      <p:pic>
        <p:nvPicPr>
          <p:cNvPr id="66" name="Picture 65" descr="Logo, company name&#10;&#10;Description automatically generated">
            <a:extLst>
              <a:ext uri="{FF2B5EF4-FFF2-40B4-BE49-F238E27FC236}">
                <a16:creationId xmlns:a16="http://schemas.microsoft.com/office/drawing/2014/main" id="{FD090C31-90B5-6E40-A864-D144CC6E22BD}"/>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10000" b="90000" l="10000" r="90000">
                        <a14:foregroundMark x1="27500" y1="73902" x2="27500" y2="73902"/>
                        <a14:foregroundMark x1="36667" y1="75711" x2="36667" y2="75711"/>
                        <a14:foregroundMark x1="41833" y1="76227" x2="41833" y2="76227"/>
                        <a14:foregroundMark x1="49333" y1="71059" x2="49333" y2="71059"/>
                        <a14:foregroundMark x1="49333" y1="70801" x2="49333" y2="70801"/>
                        <a14:foregroundMark x1="49333" y1="70801" x2="50000" y2="69509"/>
                        <a14:foregroundMark x1="56500" y1="74419" x2="56500" y2="74419"/>
                        <a14:foregroundMark x1="65833" y1="75452" x2="65833" y2="75452"/>
                        <a14:foregroundMark x1="71000" y1="69251" x2="71000" y2="69251"/>
                      </a14:backgroundRemoval>
                    </a14:imgEffect>
                  </a14:imgLayer>
                </a14:imgProps>
              </a:ext>
              <a:ext uri="{28A0092B-C50C-407E-A947-70E740481C1C}">
                <a14:useLocalDpi xmlns:a14="http://schemas.microsoft.com/office/drawing/2010/main" val="0"/>
              </a:ext>
            </a:extLst>
          </a:blip>
          <a:srcRect l="21866" t="13221" r="21592" b="12237"/>
          <a:stretch/>
        </p:blipFill>
        <p:spPr>
          <a:xfrm>
            <a:off x="2176233" y="5822415"/>
            <a:ext cx="475236" cy="403763"/>
          </a:xfrm>
          <a:prstGeom prst="rect">
            <a:avLst/>
          </a:prstGeom>
          <a:solidFill>
            <a:schemeClr val="tx2">
              <a:lumMod val="75000"/>
            </a:schemeClr>
          </a:solidFill>
        </p:spPr>
      </p:pic>
      <p:pic>
        <p:nvPicPr>
          <p:cNvPr id="68" name="Picture 67" descr="Logo&#10;&#10;Description automatically generated">
            <a:extLst>
              <a:ext uri="{FF2B5EF4-FFF2-40B4-BE49-F238E27FC236}">
                <a16:creationId xmlns:a16="http://schemas.microsoft.com/office/drawing/2014/main" id="{1584A2A9-07C0-2943-93E7-0D344F0373C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68464" y="5885448"/>
            <a:ext cx="973838" cy="277696"/>
          </a:xfrm>
          <a:prstGeom prst="rect">
            <a:avLst/>
          </a:prstGeom>
        </p:spPr>
      </p:pic>
      <p:pic>
        <p:nvPicPr>
          <p:cNvPr id="70" name="Picture 69" descr="Logo&#10;&#10;Description automatically generated">
            <a:extLst>
              <a:ext uri="{FF2B5EF4-FFF2-40B4-BE49-F238E27FC236}">
                <a16:creationId xmlns:a16="http://schemas.microsoft.com/office/drawing/2014/main" id="{B68BCA0C-B9EE-1C4F-B694-A1BE46BC333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538331" y="5798954"/>
            <a:ext cx="1014039" cy="450684"/>
          </a:xfrm>
          <a:prstGeom prst="rect">
            <a:avLst/>
          </a:prstGeom>
        </p:spPr>
      </p:pic>
      <p:pic>
        <p:nvPicPr>
          <p:cNvPr id="72" name="Picture 71" descr="A picture containing text, clipart&#10;&#10;Description automatically generated">
            <a:extLst>
              <a:ext uri="{FF2B5EF4-FFF2-40B4-BE49-F238E27FC236}">
                <a16:creationId xmlns:a16="http://schemas.microsoft.com/office/drawing/2014/main" id="{D54E5463-445A-5348-9DAA-9794DDF15C9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824164" y="5802469"/>
            <a:ext cx="818573" cy="443654"/>
          </a:xfrm>
          <a:prstGeom prst="rect">
            <a:avLst/>
          </a:prstGeom>
        </p:spPr>
      </p:pic>
      <p:pic>
        <p:nvPicPr>
          <p:cNvPr id="74" name="Picture 73" descr="Logo, company name&#10;&#10;Description automatically generated">
            <a:extLst>
              <a:ext uri="{FF2B5EF4-FFF2-40B4-BE49-F238E27FC236}">
                <a16:creationId xmlns:a16="http://schemas.microsoft.com/office/drawing/2014/main" id="{6E8AD4E4-3085-2347-8E82-6C13B7354A19}"/>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815432" y="5749194"/>
            <a:ext cx="550204" cy="550204"/>
          </a:xfrm>
          <a:prstGeom prst="rect">
            <a:avLst/>
          </a:prstGeom>
        </p:spPr>
      </p:pic>
      <p:pic>
        <p:nvPicPr>
          <p:cNvPr id="76" name="Picture 75" descr="A blue and white logo&#10;&#10;Description automatically generated with low confidence">
            <a:extLst>
              <a:ext uri="{FF2B5EF4-FFF2-40B4-BE49-F238E27FC236}">
                <a16:creationId xmlns:a16="http://schemas.microsoft.com/office/drawing/2014/main" id="{E632FEC8-2288-6645-A09C-81CEF53ED8E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725065" y="5946198"/>
            <a:ext cx="770703" cy="156196"/>
          </a:xfrm>
          <a:prstGeom prst="rect">
            <a:avLst/>
          </a:prstGeom>
        </p:spPr>
      </p:pic>
    </p:spTree>
    <p:extLst>
      <p:ext uri="{BB962C8B-B14F-4D97-AF65-F5344CB8AC3E}">
        <p14:creationId xmlns:p14="http://schemas.microsoft.com/office/powerpoint/2010/main" val="372769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2CCBE-2F7E-B910-0730-B836F7070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3EE35A-0FF1-E471-6BB1-D63AD360CAED}"/>
              </a:ext>
            </a:extLst>
          </p:cNvPr>
          <p:cNvSpPr>
            <a:spLocks noGrp="1"/>
          </p:cNvSpPr>
          <p:nvPr>
            <p:ph type="title"/>
          </p:nvPr>
        </p:nvSpPr>
        <p:spPr/>
        <p:txBody>
          <a:bodyPr/>
          <a:lstStyle/>
          <a:p>
            <a:r>
              <a:rPr lang="en-US" sz="2800" dirty="0"/>
              <a:t>Conclusion and Final Remarks</a:t>
            </a:r>
            <a:endParaRPr lang="en-US" dirty="0"/>
          </a:p>
        </p:txBody>
      </p:sp>
      <p:sp>
        <p:nvSpPr>
          <p:cNvPr id="3" name="Slide Number Placeholder 2">
            <a:extLst>
              <a:ext uri="{FF2B5EF4-FFF2-40B4-BE49-F238E27FC236}">
                <a16:creationId xmlns:a16="http://schemas.microsoft.com/office/drawing/2014/main" id="{78493B2D-4C71-F673-899C-B735E5A6F25C}"/>
              </a:ext>
            </a:extLst>
          </p:cNvPr>
          <p:cNvSpPr>
            <a:spLocks noGrp="1"/>
          </p:cNvSpPr>
          <p:nvPr>
            <p:ph type="sldNum" sz="quarter" idx="12"/>
          </p:nvPr>
        </p:nvSpPr>
        <p:spPr/>
        <p:txBody>
          <a:bodyPr/>
          <a:lstStyle/>
          <a:p>
            <a:fld id="{82B577FA-F7D9-2C48-919F-F962E3BF952F}" type="slidenum">
              <a:rPr lang="en-US" smtClean="0"/>
              <a:t>23</a:t>
            </a:fld>
            <a:endParaRPr lang="en-US"/>
          </a:p>
        </p:txBody>
      </p:sp>
      <p:sp>
        <p:nvSpPr>
          <p:cNvPr id="18" name="TextBox 17">
            <a:extLst>
              <a:ext uri="{FF2B5EF4-FFF2-40B4-BE49-F238E27FC236}">
                <a16:creationId xmlns:a16="http://schemas.microsoft.com/office/drawing/2014/main" id="{E5019601-C0E0-60E8-7D1C-E3C346836D0F}"/>
              </a:ext>
            </a:extLst>
          </p:cNvPr>
          <p:cNvSpPr txBox="1"/>
          <p:nvPr/>
        </p:nvSpPr>
        <p:spPr>
          <a:xfrm>
            <a:off x="472717" y="1242928"/>
            <a:ext cx="11525014" cy="5380191"/>
          </a:xfrm>
          <a:prstGeom prst="rect">
            <a:avLst/>
          </a:prstGeom>
          <a:noFill/>
        </p:spPr>
        <p:txBody>
          <a:bodyPr wrap="square">
            <a:spAutoFit/>
          </a:bodyPr>
          <a:lstStyle/>
          <a:p>
            <a:pPr>
              <a:lnSpc>
                <a:spcPct val="120000"/>
              </a:lnSpc>
            </a:pPr>
            <a:r>
              <a:rPr lang="en-US" altLang="ja-JP" b="1" dirty="0">
                <a:solidFill>
                  <a:schemeClr val="tx2"/>
                </a:solidFill>
                <a:cs typeface="Segoe UI"/>
              </a:rPr>
              <a:t>The development of advanced SMRs is currently ongoing. </a:t>
            </a:r>
            <a:r>
              <a:rPr lang="en-US" altLang="ja-JP" dirty="0">
                <a:solidFill>
                  <a:schemeClr val="tx2"/>
                </a:solidFill>
                <a:cs typeface="Segoe UI"/>
              </a:rPr>
              <a:t>These new reactors are being designed by prioritizing customer needs with an accelerated innovation in </a:t>
            </a:r>
            <a:r>
              <a:rPr lang="en-US" dirty="0">
                <a:solidFill>
                  <a:schemeClr val="tx2"/>
                </a:solidFill>
                <a:cs typeface="Segoe UI"/>
              </a:rPr>
              <a:t>design, development, demonstration, deployment, and beyond (4D+) </a:t>
            </a:r>
            <a:r>
              <a:rPr lang="en-US" altLang="ja-JP" dirty="0">
                <a:solidFill>
                  <a:schemeClr val="tx2"/>
                </a:solidFill>
                <a:cs typeface="Segoe UI"/>
              </a:rPr>
              <a:t>by minimizing engineering, regulatory, and economical challenges. </a:t>
            </a:r>
          </a:p>
          <a:p>
            <a:pPr>
              <a:lnSpc>
                <a:spcPct val="120000"/>
              </a:lnSpc>
            </a:pPr>
            <a:endParaRPr lang="en-US" altLang="ja-JP" dirty="0">
              <a:solidFill>
                <a:schemeClr val="tx2"/>
              </a:solidFill>
              <a:cs typeface="Segoe UI"/>
            </a:endParaRPr>
          </a:p>
          <a:p>
            <a:pPr>
              <a:lnSpc>
                <a:spcPct val="120000"/>
              </a:lnSpc>
            </a:pPr>
            <a:r>
              <a:rPr lang="en-US" altLang="ja-JP" dirty="0">
                <a:solidFill>
                  <a:schemeClr val="tx2"/>
                </a:solidFill>
                <a:cs typeface="Segoe UI"/>
              </a:rPr>
              <a:t>The following characteristics were highlighted:</a:t>
            </a:r>
          </a:p>
          <a:p>
            <a:pPr marL="742950" lvl="1" indent="-285750">
              <a:lnSpc>
                <a:spcPct val="120000"/>
              </a:lnSpc>
              <a:buFont typeface="Arial" panose="020B0604020202020204" pitchFamily="34" charset="0"/>
              <a:buChar char="•"/>
            </a:pPr>
            <a:r>
              <a:rPr lang="en-US" altLang="ja-JP" b="1" dirty="0">
                <a:solidFill>
                  <a:schemeClr val="tx2"/>
                </a:solidFill>
                <a:cs typeface="Segoe UI"/>
              </a:rPr>
              <a:t>SMRs are not a new concept; however, SMRs adopt an optimized economic scaled design for rapid deployment. </a:t>
            </a:r>
            <a:r>
              <a:rPr lang="en-US" altLang="ja-JP" dirty="0">
                <a:solidFill>
                  <a:schemeClr val="tx2"/>
                </a:solidFill>
                <a:cs typeface="Segoe UI"/>
              </a:rPr>
              <a:t>Several SMR designs are in the process of obtaining design approvals.</a:t>
            </a:r>
          </a:p>
          <a:p>
            <a:pPr marL="742950" lvl="1" indent="-285750">
              <a:lnSpc>
                <a:spcPct val="120000"/>
              </a:lnSpc>
              <a:buFont typeface="Arial" panose="020B0604020202020204" pitchFamily="34" charset="0"/>
              <a:buChar char="•"/>
            </a:pPr>
            <a:r>
              <a:rPr lang="en-US" altLang="ja-JP" b="1" dirty="0">
                <a:solidFill>
                  <a:schemeClr val="tx2"/>
                </a:solidFill>
                <a:cs typeface="Segoe UI"/>
              </a:rPr>
              <a:t>Addressing SMR engineering and regulatory challenges will support broader nuclear innovations, </a:t>
            </a:r>
            <a:r>
              <a:rPr lang="en-US" altLang="ja-JP" dirty="0">
                <a:solidFill>
                  <a:schemeClr val="tx2"/>
                </a:solidFill>
                <a:cs typeface="Segoe UI"/>
              </a:rPr>
              <a:t>including Generation IV designs. While financial hurdles are common, </a:t>
            </a:r>
            <a:r>
              <a:rPr lang="en-US" altLang="ja-JP" b="1" dirty="0">
                <a:solidFill>
                  <a:schemeClr val="tx2"/>
                </a:solidFill>
                <a:cs typeface="Segoe UI"/>
              </a:rPr>
              <a:t>SMR vendors must adhere to cost and schedule commitments for customers and regulators.</a:t>
            </a:r>
          </a:p>
          <a:p>
            <a:pPr marL="742950" lvl="1" indent="-285750">
              <a:lnSpc>
                <a:spcPct val="120000"/>
              </a:lnSpc>
              <a:buFont typeface="Arial" panose="020B0604020202020204" pitchFamily="34" charset="0"/>
              <a:buChar char="•"/>
            </a:pPr>
            <a:endParaRPr lang="en-US" b="1" dirty="0">
              <a:solidFill>
                <a:schemeClr val="tx2"/>
              </a:solidFill>
              <a:cs typeface="Segoe UI"/>
            </a:endParaRPr>
          </a:p>
          <a:p>
            <a:pPr marL="0" lvl="1">
              <a:lnSpc>
                <a:spcPct val="120000"/>
              </a:lnSpc>
            </a:pPr>
            <a:r>
              <a:rPr lang="en-GB" dirty="0">
                <a:solidFill>
                  <a:schemeClr val="tx2"/>
                </a:solidFill>
                <a:cs typeface="Segoe UI"/>
              </a:rPr>
              <a:t>New nuclear reactor technology providers need to understand the potential challenges and regulatory compliances to appropriately utilize their resources. Customers of these reactor technologies need to understand and evaluate the reactor design feature to select the appropriate SMR technology, associated TRL, and required regulatory approvals to make a well-informed decision.</a:t>
            </a:r>
            <a:endParaRPr lang="en-US" dirty="0">
              <a:solidFill>
                <a:schemeClr val="tx2"/>
              </a:solidFill>
              <a:cs typeface="Segoe UI"/>
            </a:endParaRPr>
          </a:p>
          <a:p>
            <a:pPr lvl="1">
              <a:lnSpc>
                <a:spcPct val="120000"/>
              </a:lnSpc>
            </a:pPr>
            <a:endParaRPr lang="en-US" altLang="ja-JP" b="1" dirty="0">
              <a:solidFill>
                <a:schemeClr val="tx2"/>
              </a:solidFill>
              <a:cs typeface="Segoe UI"/>
            </a:endParaRPr>
          </a:p>
        </p:txBody>
      </p:sp>
    </p:spTree>
    <p:extLst>
      <p:ext uri="{BB962C8B-B14F-4D97-AF65-F5344CB8AC3E}">
        <p14:creationId xmlns:p14="http://schemas.microsoft.com/office/powerpoint/2010/main" val="1883624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43C12-1237-0DFA-02BD-EF78E0759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B79BDC-9DC1-737A-9D92-1B1DAE4A0416}"/>
              </a:ext>
            </a:extLst>
          </p:cNvPr>
          <p:cNvSpPr>
            <a:spLocks noGrp="1"/>
          </p:cNvSpPr>
          <p:nvPr>
            <p:ph type="title"/>
          </p:nvPr>
        </p:nvSpPr>
        <p:spPr>
          <a:xfrm>
            <a:off x="938151" y="558603"/>
            <a:ext cx="10415648" cy="629904"/>
          </a:xfrm>
        </p:spPr>
        <p:txBody>
          <a:bodyPr/>
          <a:lstStyle/>
          <a:p>
            <a:r>
              <a:rPr lang="en-US" sz="2800" dirty="0"/>
              <a:t>Acknowledgements and References</a:t>
            </a:r>
            <a:endParaRPr lang="en-US" dirty="0"/>
          </a:p>
        </p:txBody>
      </p:sp>
      <p:sp>
        <p:nvSpPr>
          <p:cNvPr id="3" name="Slide Number Placeholder 2">
            <a:extLst>
              <a:ext uri="{FF2B5EF4-FFF2-40B4-BE49-F238E27FC236}">
                <a16:creationId xmlns:a16="http://schemas.microsoft.com/office/drawing/2014/main" id="{697BBB32-8C93-6339-7B01-7D54EE17433B}"/>
              </a:ext>
            </a:extLst>
          </p:cNvPr>
          <p:cNvSpPr>
            <a:spLocks noGrp="1"/>
          </p:cNvSpPr>
          <p:nvPr>
            <p:ph type="sldNum" sz="quarter" idx="12"/>
          </p:nvPr>
        </p:nvSpPr>
        <p:spPr/>
        <p:txBody>
          <a:bodyPr/>
          <a:lstStyle/>
          <a:p>
            <a:fld id="{82B577FA-F7D9-2C48-919F-F962E3BF952F}" type="slidenum">
              <a:rPr lang="en-US" smtClean="0"/>
              <a:t>24</a:t>
            </a:fld>
            <a:endParaRPr lang="en-US"/>
          </a:p>
        </p:txBody>
      </p:sp>
      <p:sp>
        <p:nvSpPr>
          <p:cNvPr id="18" name="TextBox 17">
            <a:extLst>
              <a:ext uri="{FF2B5EF4-FFF2-40B4-BE49-F238E27FC236}">
                <a16:creationId xmlns:a16="http://schemas.microsoft.com/office/drawing/2014/main" id="{E5E56EDF-AF39-0138-C0D7-50F5BD990AF1}"/>
              </a:ext>
            </a:extLst>
          </p:cNvPr>
          <p:cNvSpPr txBox="1"/>
          <p:nvPr/>
        </p:nvSpPr>
        <p:spPr>
          <a:xfrm>
            <a:off x="472717" y="1242928"/>
            <a:ext cx="11525014" cy="5195525"/>
          </a:xfrm>
          <a:prstGeom prst="rect">
            <a:avLst/>
          </a:prstGeom>
          <a:noFill/>
        </p:spPr>
        <p:txBody>
          <a:bodyPr wrap="square">
            <a:spAutoFit/>
          </a:bodyPr>
          <a:lstStyle/>
          <a:p>
            <a:pPr>
              <a:lnSpc>
                <a:spcPct val="120000"/>
              </a:lnSpc>
            </a:pPr>
            <a:r>
              <a:rPr lang="en-GB" sz="1400" b="1" dirty="0">
                <a:solidFill>
                  <a:schemeClr val="tx2"/>
                </a:solidFill>
                <a:cs typeface="Segoe UI"/>
              </a:rPr>
              <a:t>Acknowledgements: </a:t>
            </a:r>
            <a:r>
              <a:rPr lang="en-US" sz="1400" dirty="0">
                <a:solidFill>
                  <a:schemeClr val="tx2"/>
                </a:solidFill>
                <a:cs typeface="Segoe UI"/>
              </a:rPr>
              <a:t>The authors would like to thank the United States (U.S.) Department of Energy (DOE) Advanced Reactor Demonstration Project (ARDP) program office, the National Reactor Innovation Center (NRIC), and the Reactor System Design and Analysis Division at Idaho National Laboratory for their encouragement, assistance and overall support. Authored by Battelle Energy Alliance, LLC, under DOE Contract No. DE-AC07- 05ID14517.</a:t>
            </a:r>
          </a:p>
          <a:p>
            <a:pPr>
              <a:lnSpc>
                <a:spcPct val="120000"/>
              </a:lnSpc>
            </a:pPr>
            <a:endParaRPr lang="en-US" dirty="0">
              <a:solidFill>
                <a:schemeClr val="tx2"/>
              </a:solidFill>
              <a:cs typeface="Segoe UI"/>
            </a:endParaRPr>
          </a:p>
          <a:p>
            <a:pPr>
              <a:lnSpc>
                <a:spcPct val="120000"/>
              </a:lnSpc>
            </a:pPr>
            <a:r>
              <a:rPr lang="en-US" altLang="ja-JP" b="1" dirty="0">
                <a:solidFill>
                  <a:schemeClr val="tx2"/>
                </a:solidFill>
                <a:cs typeface="Segoe UI"/>
              </a:rPr>
              <a:t>References:</a:t>
            </a:r>
          </a:p>
          <a:p>
            <a:pPr marL="228600" indent="-228600">
              <a:lnSpc>
                <a:spcPct val="120000"/>
              </a:lnSpc>
              <a:buFont typeface="+mj-lt"/>
              <a:buAutoNum type="arabicPeriod"/>
            </a:pPr>
            <a:r>
              <a:rPr lang="en-US" altLang="ja-JP" sz="1200" dirty="0">
                <a:solidFill>
                  <a:schemeClr val="tx2"/>
                </a:solidFill>
                <a:cs typeface="Segoe UI"/>
              </a:rPr>
              <a:t>INTERNATIONAL ATOMIC ENERGY AGENCY (IAEA), “Technology Roadmap for Small Modular Reactor Deployment,” IAEA Nuclear Energy Series No. NR-T-1.18, IAEA, Vienna, Austria (2021).</a:t>
            </a:r>
          </a:p>
          <a:p>
            <a:pPr marL="228600" indent="-228600">
              <a:lnSpc>
                <a:spcPct val="120000"/>
              </a:lnSpc>
              <a:buFont typeface="+mj-lt"/>
              <a:buAutoNum type="arabicPeriod"/>
            </a:pPr>
            <a:r>
              <a:rPr lang="en-US" altLang="ja-JP" sz="1200" dirty="0">
                <a:solidFill>
                  <a:schemeClr val="tx2"/>
                </a:solidFill>
                <a:cs typeface="Segoe UI"/>
              </a:rPr>
              <a:t>The Advanced Reactor Information System (ARIS) database. IAEA. Available: https://aris.iaea.org/TechnicalData/.</a:t>
            </a:r>
          </a:p>
          <a:p>
            <a:pPr marL="228600" indent="-228600">
              <a:lnSpc>
                <a:spcPct val="120000"/>
              </a:lnSpc>
              <a:buFont typeface="+mj-lt"/>
              <a:buAutoNum type="arabicPeriod"/>
            </a:pPr>
            <a:r>
              <a:rPr lang="en-US" altLang="ja-JP" sz="1200" dirty="0">
                <a:solidFill>
                  <a:schemeClr val="tx2"/>
                </a:solidFill>
                <a:cs typeface="Segoe UI"/>
              </a:rPr>
              <a:t>Schlegel, J. P., and P. K. Bhowmik. “Chapter 14 – Small modular reactors.” in Wang, J., S. </a:t>
            </a:r>
            <a:r>
              <a:rPr lang="en-US" altLang="ja-JP" sz="1200" dirty="0" err="1">
                <a:solidFill>
                  <a:schemeClr val="tx2"/>
                </a:solidFill>
                <a:cs typeface="Segoe UI"/>
              </a:rPr>
              <a:t>Talabi</a:t>
            </a:r>
            <a:r>
              <a:rPr lang="en-US" altLang="ja-JP" sz="1200" dirty="0">
                <a:solidFill>
                  <a:schemeClr val="tx2"/>
                </a:solidFill>
                <a:cs typeface="Segoe UI"/>
              </a:rPr>
              <a:t>, and S. </a:t>
            </a:r>
            <a:r>
              <a:rPr lang="en-US" altLang="ja-JP" sz="1200" dirty="0" err="1">
                <a:solidFill>
                  <a:schemeClr val="tx2"/>
                </a:solidFill>
                <a:cs typeface="Segoe UI"/>
              </a:rPr>
              <a:t>Bilbaoy</a:t>
            </a:r>
            <a:r>
              <a:rPr lang="en-US" altLang="ja-JP" sz="1200" dirty="0">
                <a:solidFill>
                  <a:schemeClr val="tx2"/>
                </a:solidFill>
                <a:cs typeface="Segoe UI"/>
              </a:rPr>
              <a:t> Leon (Eds.), Nuclear Power Reactor Designs, Academic Press, San Diego, CA, USA. 283–308. (2024). https://doi.org/10.1016/B978-0-323-99880-2.00014-X.</a:t>
            </a:r>
          </a:p>
          <a:p>
            <a:pPr marL="228600" indent="-228600">
              <a:lnSpc>
                <a:spcPct val="120000"/>
              </a:lnSpc>
              <a:buFont typeface="+mj-lt"/>
              <a:buAutoNum type="arabicPeriod"/>
            </a:pPr>
            <a:r>
              <a:rPr lang="en-US" altLang="ja-JP" sz="1200" dirty="0">
                <a:solidFill>
                  <a:schemeClr val="tx2"/>
                </a:solidFill>
                <a:cs typeface="Segoe UI"/>
              </a:rPr>
              <a:t>INTERNATIONAL ATOMIC ENERGY AGENCY (IAEA), “Nuclear Reactor Technology Assessment for Near Term Deployment,” IAEA Nuclear Energy Series No. NP-T-1.10, IAEA, Vienna, Austria (2013).</a:t>
            </a:r>
          </a:p>
          <a:p>
            <a:pPr marL="228600" indent="-228600">
              <a:lnSpc>
                <a:spcPct val="120000"/>
              </a:lnSpc>
              <a:buFont typeface="+mj-lt"/>
              <a:buAutoNum type="arabicPeriod"/>
            </a:pPr>
            <a:r>
              <a:rPr lang="en-US" altLang="ja-JP" sz="1200" dirty="0">
                <a:solidFill>
                  <a:schemeClr val="tx2"/>
                </a:solidFill>
                <a:cs typeface="Segoe UI"/>
              </a:rPr>
              <a:t>HIDAYATULLAH, H., S. SUSYADI, and M. H. SUBKI, “Design and technology development for small modular reactors–Safety expectations, prospects, and impediments of their deployment,” Prog. Nuclear Energy, 79, 127-135 (2015). https://doi.org/10.1016/j.pnucene.2014.11.010.</a:t>
            </a:r>
          </a:p>
          <a:p>
            <a:pPr marL="228600" indent="-228600">
              <a:lnSpc>
                <a:spcPct val="120000"/>
              </a:lnSpc>
              <a:buFont typeface="+mj-lt"/>
              <a:buAutoNum type="arabicPeriod"/>
            </a:pPr>
            <a:r>
              <a:rPr lang="en-US" altLang="ja-JP" sz="1200" dirty="0">
                <a:solidFill>
                  <a:schemeClr val="tx2"/>
                </a:solidFill>
                <a:cs typeface="Segoe UI"/>
              </a:rPr>
              <a:t>SUBKI, M. H., “Advances in development and deployment of small modular reactor design and technology,” In Proceedings of the </a:t>
            </a:r>
            <a:r>
              <a:rPr lang="en-US" altLang="ja-JP" sz="1200" dirty="0" err="1">
                <a:solidFill>
                  <a:schemeClr val="tx2"/>
                </a:solidFill>
                <a:cs typeface="Segoe UI"/>
              </a:rPr>
              <a:t>ANNuR</a:t>
            </a:r>
            <a:r>
              <a:rPr lang="en-US" altLang="ja-JP" sz="1200" dirty="0">
                <a:solidFill>
                  <a:schemeClr val="tx2"/>
                </a:solidFill>
                <a:cs typeface="Segoe UI"/>
              </a:rPr>
              <a:t>-IAEA-USNRC Workshop on SMRs Safety and Licensing, 12–15 January 2016.</a:t>
            </a:r>
          </a:p>
          <a:p>
            <a:pPr marL="228600" indent="-228600">
              <a:lnSpc>
                <a:spcPct val="120000"/>
              </a:lnSpc>
              <a:buFont typeface="+mj-lt"/>
              <a:buAutoNum type="arabicPeriod"/>
            </a:pPr>
            <a:r>
              <a:rPr lang="en-US" altLang="ja-JP" sz="1200" dirty="0">
                <a:solidFill>
                  <a:schemeClr val="tx2"/>
                </a:solidFill>
                <a:cs typeface="Segoe UI"/>
              </a:rPr>
              <a:t>FAIBISH, R. “Accelerated Fuel Qualification White Paper,” Accelerated Fuel Qualification Working Group White Paper Task Force. (2021).</a:t>
            </a:r>
          </a:p>
          <a:p>
            <a:pPr marL="228600" indent="-228600">
              <a:lnSpc>
                <a:spcPct val="120000"/>
              </a:lnSpc>
              <a:buFont typeface="+mj-lt"/>
              <a:buAutoNum type="arabicPeriod"/>
            </a:pPr>
            <a:r>
              <a:rPr lang="en-US" altLang="ja-JP" sz="1200" dirty="0">
                <a:solidFill>
                  <a:schemeClr val="tx2"/>
                </a:solidFill>
                <a:cs typeface="Segoe UI"/>
              </a:rPr>
              <a:t>U.S. Nuclear Regulatory Commission (NRC), Transient and Accident Analysis Methods, Regulatory Guide 1.203, December 2005. NRC, Washington, D.C., USA. (2005).</a:t>
            </a:r>
          </a:p>
          <a:p>
            <a:pPr lvl="1">
              <a:lnSpc>
                <a:spcPct val="120000"/>
              </a:lnSpc>
            </a:pPr>
            <a:endParaRPr lang="en-US" altLang="ja-JP" b="1" dirty="0">
              <a:solidFill>
                <a:schemeClr val="tx2"/>
              </a:solidFill>
              <a:cs typeface="Segoe UI"/>
            </a:endParaRPr>
          </a:p>
        </p:txBody>
      </p:sp>
    </p:spTree>
    <p:extLst>
      <p:ext uri="{BB962C8B-B14F-4D97-AF65-F5344CB8AC3E}">
        <p14:creationId xmlns:p14="http://schemas.microsoft.com/office/powerpoint/2010/main" val="937896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om Rotate" descr="A blue circle with circles and dots&#10;&#10;Description automatically generated">
            <a:extLst>
              <a:ext uri="{FF2B5EF4-FFF2-40B4-BE49-F238E27FC236}">
                <a16:creationId xmlns:a16="http://schemas.microsoft.com/office/drawing/2014/main" id="{5CED00ED-4137-FDBC-6A15-A3C3AF1F1D81}"/>
              </a:ext>
            </a:extLst>
          </p:cNvPr>
          <p:cNvPicPr>
            <a:picLocks noChangeAspect="1"/>
          </p:cNvPicPr>
          <p:nvPr/>
        </p:nvPicPr>
        <p:blipFill>
          <a:blip r:embed="rId2"/>
          <a:stretch>
            <a:fillRect/>
          </a:stretch>
        </p:blipFill>
        <p:spPr>
          <a:xfrm rot="16200000">
            <a:off x="4292600" y="446795"/>
            <a:ext cx="3606800" cy="3606800"/>
          </a:xfrm>
          <a:prstGeom prst="rect">
            <a:avLst/>
          </a:prstGeom>
        </p:spPr>
      </p:pic>
      <p:pic>
        <p:nvPicPr>
          <p:cNvPr id="2" name="Atom Final 1" descr="A blue circle with circles and dots&#10;&#10;Description automatically generated" hidden="1">
            <a:extLst>
              <a:ext uri="{FF2B5EF4-FFF2-40B4-BE49-F238E27FC236}">
                <a16:creationId xmlns:a16="http://schemas.microsoft.com/office/drawing/2014/main" id="{3B778600-E9D3-94E5-49A4-27408537B88E}"/>
              </a:ext>
            </a:extLst>
          </p:cNvPr>
          <p:cNvPicPr>
            <a:picLocks noChangeAspect="1"/>
          </p:cNvPicPr>
          <p:nvPr/>
        </p:nvPicPr>
        <p:blipFill>
          <a:blip r:embed="rId2"/>
          <a:stretch>
            <a:fillRect/>
          </a:stretch>
        </p:blipFill>
        <p:spPr>
          <a:xfrm>
            <a:off x="4292599" y="446795"/>
            <a:ext cx="3606800" cy="3606800"/>
          </a:xfrm>
          <a:prstGeom prst="rect">
            <a:avLst/>
          </a:prstGeom>
        </p:spPr>
      </p:pic>
      <p:pic>
        <p:nvPicPr>
          <p:cNvPr id="12" name="Text" descr="A logo for a company&#10;&#10;Description automatically generated">
            <a:extLst>
              <a:ext uri="{FF2B5EF4-FFF2-40B4-BE49-F238E27FC236}">
                <a16:creationId xmlns:a16="http://schemas.microsoft.com/office/drawing/2014/main" id="{19F97E86-D738-54FB-0C7B-3A28612EBF48}"/>
              </a:ext>
            </a:extLst>
          </p:cNvPr>
          <p:cNvPicPr>
            <a:picLocks noChangeAspect="1"/>
          </p:cNvPicPr>
          <p:nvPr/>
        </p:nvPicPr>
        <p:blipFill>
          <a:blip r:embed="rId3"/>
          <a:stretch>
            <a:fillRect/>
          </a:stretch>
        </p:blipFill>
        <p:spPr>
          <a:xfrm>
            <a:off x="2381250" y="1089804"/>
            <a:ext cx="7429500" cy="2476500"/>
          </a:xfrm>
          <a:prstGeom prst="rect">
            <a:avLst/>
          </a:prstGeom>
        </p:spPr>
      </p:pic>
      <p:pic>
        <p:nvPicPr>
          <p:cNvPr id="10" name="75">
            <a:extLst>
              <a:ext uri="{FF2B5EF4-FFF2-40B4-BE49-F238E27FC236}">
                <a16:creationId xmlns:a16="http://schemas.microsoft.com/office/drawing/2014/main" id="{ED9F8D7F-840F-E4C6-B2CD-51A7A43BEEDB}"/>
              </a:ext>
            </a:extLst>
          </p:cNvPr>
          <p:cNvPicPr>
            <a:picLocks noChangeAspect="1"/>
          </p:cNvPicPr>
          <p:nvPr/>
        </p:nvPicPr>
        <p:blipFill>
          <a:blip r:embed="rId4"/>
          <a:stretch>
            <a:fillRect/>
          </a:stretch>
        </p:blipFill>
        <p:spPr>
          <a:xfrm>
            <a:off x="4941610" y="1153304"/>
            <a:ext cx="2197100" cy="2349500"/>
          </a:xfrm>
          <a:prstGeom prst="rect">
            <a:avLst/>
          </a:prstGeom>
        </p:spPr>
      </p:pic>
      <p:pic>
        <p:nvPicPr>
          <p:cNvPr id="5" name="Atom Final 2" descr="A blue circle with circles and dots&#10;&#10;Description automatically generated" hidden="1">
            <a:extLst>
              <a:ext uri="{FF2B5EF4-FFF2-40B4-BE49-F238E27FC236}">
                <a16:creationId xmlns:a16="http://schemas.microsoft.com/office/drawing/2014/main" id="{B2126EBE-F51F-821E-D7EF-6D7217BB3B8C}"/>
              </a:ext>
            </a:extLst>
          </p:cNvPr>
          <p:cNvPicPr>
            <a:picLocks noChangeAspect="1"/>
          </p:cNvPicPr>
          <p:nvPr/>
        </p:nvPicPr>
        <p:blipFill>
          <a:blip r:embed="rId2"/>
          <a:stretch>
            <a:fillRect/>
          </a:stretch>
        </p:blipFill>
        <p:spPr>
          <a:xfrm>
            <a:off x="4286870" y="447942"/>
            <a:ext cx="3606800" cy="3606800"/>
          </a:xfrm>
          <a:prstGeom prst="rect">
            <a:avLst/>
          </a:prstGeom>
        </p:spPr>
      </p:pic>
    </p:spTree>
    <p:extLst>
      <p:ext uri="{BB962C8B-B14F-4D97-AF65-F5344CB8AC3E}">
        <p14:creationId xmlns:p14="http://schemas.microsoft.com/office/powerpoint/2010/main" val="6769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8" presetClass="emph" presetSubtype="0" fill="hold" nodeType="withEffect">
                                  <p:stCondLst>
                                    <p:cond delay="1000"/>
                                  </p:stCondLst>
                                  <p:childTnLst>
                                    <p:animRot by="5400000">
                                      <p:cBhvr>
                                        <p:cTn id="9" dur="2000" fill="hold"/>
                                        <p:tgtEl>
                                          <p:spTgt spid="3"/>
                                        </p:tgtEl>
                                        <p:attrNameLst>
                                          <p:attrName>r</p:attrName>
                                        </p:attrNameLst>
                                      </p:cBhvr>
                                    </p:animRot>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BF7C7-8426-AB70-DAEF-326711E9D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A643E2-288F-6E49-938F-6885263197FA}"/>
              </a:ext>
            </a:extLst>
          </p:cNvPr>
          <p:cNvSpPr>
            <a:spLocks noGrp="1"/>
          </p:cNvSpPr>
          <p:nvPr>
            <p:ph type="title"/>
          </p:nvPr>
        </p:nvSpPr>
        <p:spPr>
          <a:xfrm>
            <a:off x="938151" y="558602"/>
            <a:ext cx="10415648" cy="529915"/>
          </a:xfrm>
        </p:spPr>
        <p:txBody>
          <a:bodyPr/>
          <a:lstStyle/>
          <a:p>
            <a:pPr>
              <a:spcBef>
                <a:spcPts val="1200"/>
              </a:spcBef>
            </a:pPr>
            <a:r>
              <a:rPr lang="en-US" sz="2800" dirty="0"/>
              <a:t>Outline</a:t>
            </a:r>
            <a:endParaRPr lang="en-US" sz="2800" dirty="0">
              <a:solidFill>
                <a:schemeClr val="bg2"/>
              </a:solidFill>
            </a:endParaRPr>
          </a:p>
        </p:txBody>
      </p:sp>
      <p:sp>
        <p:nvSpPr>
          <p:cNvPr id="27" name="TextBox 26">
            <a:extLst>
              <a:ext uri="{FF2B5EF4-FFF2-40B4-BE49-F238E27FC236}">
                <a16:creationId xmlns:a16="http://schemas.microsoft.com/office/drawing/2014/main" id="{B892ECD9-AF2C-CB05-C4F5-6C4CDCAC49B6}"/>
              </a:ext>
            </a:extLst>
          </p:cNvPr>
          <p:cNvSpPr txBox="1"/>
          <p:nvPr/>
        </p:nvSpPr>
        <p:spPr>
          <a:xfrm>
            <a:off x="565220" y="1397675"/>
            <a:ext cx="11271738" cy="2534027"/>
          </a:xfrm>
          <a:prstGeom prst="rect">
            <a:avLst/>
          </a:prstGeom>
          <a:noFill/>
        </p:spPr>
        <p:txBody>
          <a:bodyPr wrap="square">
            <a:spAutoFit/>
          </a:bodyPr>
          <a:lstStyle/>
          <a:p>
            <a:pPr marL="285750" indent="-285750" defTabSz="914363">
              <a:lnSpc>
                <a:spcPct val="150000"/>
              </a:lnSpc>
              <a:buFont typeface="Arial" panose="020B0604020202020204" pitchFamily="34" charset="0"/>
              <a:buChar char="•"/>
              <a:defRPr/>
            </a:pPr>
            <a:r>
              <a:rPr lang="en-US" b="1" dirty="0">
                <a:solidFill>
                  <a:schemeClr val="tx2"/>
                </a:solidFill>
                <a:cs typeface="Segoe UI"/>
              </a:rPr>
              <a:t>Overview of Small modular reactors (SMRs)</a:t>
            </a:r>
          </a:p>
          <a:p>
            <a:pPr marL="742950" lvl="1" indent="-285750" defTabSz="914363">
              <a:lnSpc>
                <a:spcPct val="150000"/>
              </a:lnSpc>
              <a:buFont typeface="Arial" panose="020B0604020202020204" pitchFamily="34" charset="0"/>
              <a:buChar char="•"/>
              <a:defRPr/>
            </a:pPr>
            <a:r>
              <a:rPr lang="en-US" dirty="0">
                <a:solidFill>
                  <a:schemeClr val="tx2"/>
                </a:solidFill>
                <a:cs typeface="Segoe UI"/>
              </a:rPr>
              <a:t>Reactor capacity </a:t>
            </a:r>
          </a:p>
          <a:p>
            <a:pPr marL="742950" lvl="1" indent="-285750" defTabSz="914363">
              <a:lnSpc>
                <a:spcPct val="150000"/>
              </a:lnSpc>
              <a:buFont typeface="Arial" panose="020B0604020202020204" pitchFamily="34" charset="0"/>
              <a:buChar char="•"/>
              <a:defRPr/>
            </a:pPr>
            <a:r>
              <a:rPr lang="en-US" dirty="0">
                <a:solidFill>
                  <a:schemeClr val="tx2"/>
                </a:solidFill>
                <a:cs typeface="Segoe UI"/>
              </a:rPr>
              <a:t>Reactor development phases</a:t>
            </a:r>
          </a:p>
          <a:p>
            <a:pPr marL="285750" indent="-285750" defTabSz="914363">
              <a:lnSpc>
                <a:spcPct val="150000"/>
              </a:lnSpc>
              <a:buFont typeface="Arial" panose="020B0604020202020204" pitchFamily="34" charset="0"/>
              <a:buChar char="•"/>
              <a:defRPr/>
            </a:pPr>
            <a:r>
              <a:rPr lang="en-US" b="1" dirty="0">
                <a:solidFill>
                  <a:schemeClr val="tx2"/>
                </a:solidFill>
                <a:cs typeface="Segoe UI"/>
              </a:rPr>
              <a:t>Status of SMRs</a:t>
            </a:r>
          </a:p>
          <a:p>
            <a:pPr marL="285750" indent="-285750" defTabSz="914363">
              <a:lnSpc>
                <a:spcPct val="150000"/>
              </a:lnSpc>
              <a:buFont typeface="Arial" panose="020B0604020202020204" pitchFamily="34" charset="0"/>
              <a:buChar char="•"/>
              <a:defRPr/>
            </a:pPr>
            <a:r>
              <a:rPr lang="en-US" b="1" dirty="0">
                <a:solidFill>
                  <a:schemeClr val="tx2"/>
                </a:solidFill>
                <a:cs typeface="Segoe UI"/>
              </a:rPr>
              <a:t>SMRs development needs: Challenge addressed</a:t>
            </a:r>
            <a:endParaRPr lang="en-US" dirty="0">
              <a:solidFill>
                <a:schemeClr val="tx2"/>
              </a:solidFill>
              <a:cs typeface="Segoe UI"/>
            </a:endParaRPr>
          </a:p>
          <a:p>
            <a:pPr marL="285750" indent="-285750" defTabSz="914363">
              <a:lnSpc>
                <a:spcPct val="150000"/>
              </a:lnSpc>
              <a:buFont typeface="Arial" panose="020B0604020202020204" pitchFamily="34" charset="0"/>
              <a:buChar char="•"/>
              <a:defRPr/>
            </a:pPr>
            <a:r>
              <a:rPr lang="en-US" b="1" dirty="0">
                <a:solidFill>
                  <a:schemeClr val="tx2"/>
                </a:solidFill>
                <a:cs typeface="Segoe UI"/>
              </a:rPr>
              <a:t>Solution approach and conclusion</a:t>
            </a:r>
            <a:r>
              <a:rPr lang="en-US" dirty="0">
                <a:solidFill>
                  <a:schemeClr val="tx2"/>
                </a:solidFill>
                <a:cs typeface="Segoe UI"/>
              </a:rPr>
              <a:t>.</a:t>
            </a:r>
          </a:p>
        </p:txBody>
      </p:sp>
    </p:spTree>
    <p:extLst>
      <p:ext uri="{BB962C8B-B14F-4D97-AF65-F5344CB8AC3E}">
        <p14:creationId xmlns:p14="http://schemas.microsoft.com/office/powerpoint/2010/main" val="484029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4FE3D-1E7C-4CF5-F87D-6990FA3388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E749FB-ACCA-EBD9-090B-9E72A06089CB}"/>
              </a:ext>
            </a:extLst>
          </p:cNvPr>
          <p:cNvSpPr>
            <a:spLocks noGrp="1"/>
          </p:cNvSpPr>
          <p:nvPr>
            <p:ph type="title"/>
          </p:nvPr>
        </p:nvSpPr>
        <p:spPr>
          <a:xfrm>
            <a:off x="938151" y="558602"/>
            <a:ext cx="10415648" cy="529915"/>
          </a:xfrm>
        </p:spPr>
        <p:txBody>
          <a:bodyPr/>
          <a:lstStyle/>
          <a:p>
            <a:pPr>
              <a:spcBef>
                <a:spcPts val="1200"/>
              </a:spcBef>
            </a:pPr>
            <a:r>
              <a:rPr lang="en-US" sz="2800" dirty="0"/>
              <a:t>Overview of SMRs: reactor sizes</a:t>
            </a:r>
            <a:endParaRPr lang="en-US" sz="2800" dirty="0">
              <a:solidFill>
                <a:schemeClr val="bg2"/>
              </a:solidFill>
            </a:endParaRPr>
          </a:p>
        </p:txBody>
      </p:sp>
      <p:sp>
        <p:nvSpPr>
          <p:cNvPr id="25" name="TextBox 24">
            <a:extLst>
              <a:ext uri="{FF2B5EF4-FFF2-40B4-BE49-F238E27FC236}">
                <a16:creationId xmlns:a16="http://schemas.microsoft.com/office/drawing/2014/main" id="{ED358BE8-7056-2DAF-C817-41BDB2EC8333}"/>
              </a:ext>
            </a:extLst>
          </p:cNvPr>
          <p:cNvSpPr txBox="1"/>
          <p:nvPr/>
        </p:nvSpPr>
        <p:spPr>
          <a:xfrm>
            <a:off x="819517" y="1248986"/>
            <a:ext cx="11148069" cy="630942"/>
          </a:xfrm>
          <a:prstGeom prst="rect">
            <a:avLst/>
          </a:prstGeom>
          <a:noFill/>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p>
            <a:pPr lvl="0" defTabSz="914363">
              <a:defRPr/>
            </a:pPr>
            <a:r>
              <a:rPr lang="en-US" b="1" dirty="0">
                <a:solidFill>
                  <a:schemeClr val="tx2"/>
                </a:solidFill>
                <a:cs typeface="Segoe UI"/>
              </a:rPr>
              <a:t>Small modular reactors (SMRs): </a:t>
            </a:r>
            <a:r>
              <a:rPr lang="en-US" dirty="0">
                <a:solidFill>
                  <a:schemeClr val="tx2"/>
                </a:solidFill>
                <a:cs typeface="Segoe UI"/>
              </a:rPr>
              <a:t>reactor capacity up to 300 MWe defined by IAEA, have been recognized  as clean, affordable, and sustainable energy sources [1].</a:t>
            </a:r>
          </a:p>
        </p:txBody>
      </p:sp>
      <p:pic>
        <p:nvPicPr>
          <p:cNvPr id="60" name="Picture 59">
            <a:extLst>
              <a:ext uri="{FF2B5EF4-FFF2-40B4-BE49-F238E27FC236}">
                <a16:creationId xmlns:a16="http://schemas.microsoft.com/office/drawing/2014/main" id="{D834F59D-093B-25CE-579F-CBB057D0DF3E}"/>
              </a:ext>
            </a:extLst>
          </p:cNvPr>
          <p:cNvPicPr>
            <a:picLocks noChangeAspect="1"/>
          </p:cNvPicPr>
          <p:nvPr/>
        </p:nvPicPr>
        <p:blipFill>
          <a:blip r:embed="rId2"/>
          <a:stretch>
            <a:fillRect/>
          </a:stretch>
        </p:blipFill>
        <p:spPr>
          <a:xfrm>
            <a:off x="224414" y="2040397"/>
            <a:ext cx="8059195" cy="4402191"/>
          </a:xfrm>
          <a:prstGeom prst="rect">
            <a:avLst/>
          </a:prstGeom>
        </p:spPr>
      </p:pic>
      <p:sp>
        <p:nvSpPr>
          <p:cNvPr id="63" name="TextBox 62">
            <a:extLst>
              <a:ext uri="{FF2B5EF4-FFF2-40B4-BE49-F238E27FC236}">
                <a16:creationId xmlns:a16="http://schemas.microsoft.com/office/drawing/2014/main" id="{25AF4228-2380-2B6D-BC07-F62C4DBFBE04}"/>
              </a:ext>
            </a:extLst>
          </p:cNvPr>
          <p:cNvSpPr txBox="1"/>
          <p:nvPr/>
        </p:nvSpPr>
        <p:spPr>
          <a:xfrm>
            <a:off x="8540685" y="4515030"/>
            <a:ext cx="3782628" cy="1461939"/>
          </a:xfrm>
          <a:prstGeom prst="rect">
            <a:avLst/>
          </a:prstGeom>
          <a:noFill/>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p>
            <a:pPr defTabSz="914363">
              <a:defRPr/>
            </a:pPr>
            <a:r>
              <a:rPr lang="en-US" b="1" dirty="0">
                <a:solidFill>
                  <a:schemeClr val="tx2"/>
                </a:solidFill>
                <a:cs typeface="Segoe UI"/>
              </a:rPr>
              <a:t>SMRs Development phases: </a:t>
            </a:r>
            <a:r>
              <a:rPr lang="en-US" dirty="0">
                <a:solidFill>
                  <a:schemeClr val="tx2"/>
                </a:solidFill>
                <a:cs typeface="Segoe UI"/>
              </a:rPr>
              <a:t>more than 80 SMRs are under design, development, demonstration, deployment, and beyond (4D+) phases worldwide.</a:t>
            </a:r>
          </a:p>
        </p:txBody>
      </p:sp>
      <p:sp>
        <p:nvSpPr>
          <p:cNvPr id="65" name="TextBox 64">
            <a:extLst>
              <a:ext uri="{FF2B5EF4-FFF2-40B4-BE49-F238E27FC236}">
                <a16:creationId xmlns:a16="http://schemas.microsoft.com/office/drawing/2014/main" id="{7CBE8FCF-05C7-71BB-10EB-9AE8C7D2BB18}"/>
              </a:ext>
            </a:extLst>
          </p:cNvPr>
          <p:cNvSpPr txBox="1"/>
          <p:nvPr/>
        </p:nvSpPr>
        <p:spPr>
          <a:xfrm>
            <a:off x="8540685" y="1806640"/>
            <a:ext cx="3426901" cy="2308324"/>
          </a:xfrm>
          <a:prstGeom prst="rect">
            <a:avLst/>
          </a:prstGeom>
          <a:noFill/>
        </p:spPr>
        <p:txBody>
          <a:bodyPr wrap="square">
            <a:spAutoFit/>
          </a:bodyPr>
          <a:lstStyle/>
          <a:p>
            <a:r>
              <a:rPr lang="en-GB" dirty="0">
                <a:solidFill>
                  <a:schemeClr val="tx2"/>
                </a:solidFill>
                <a:cs typeface="Segoe UI"/>
              </a:rPr>
              <a:t>Despite the recent surge in interest, the basic SMR concept is not a novel one. Initial plant designs in the 1950s—including the very first commercial reactors—were, in many ways, SMRs with power output ranges of 10–100 MWe [2]. </a:t>
            </a:r>
            <a:endParaRPr lang="en-US" dirty="0">
              <a:solidFill>
                <a:schemeClr val="tx2"/>
              </a:solidFill>
              <a:cs typeface="Segoe UI"/>
            </a:endParaRPr>
          </a:p>
        </p:txBody>
      </p:sp>
    </p:spTree>
    <p:extLst>
      <p:ext uri="{BB962C8B-B14F-4D97-AF65-F5344CB8AC3E}">
        <p14:creationId xmlns:p14="http://schemas.microsoft.com/office/powerpoint/2010/main" val="264660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6631E-65EC-96AC-2657-744F9632D5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A486F3-79C9-A724-224C-6F64BD7B08C6}"/>
              </a:ext>
            </a:extLst>
          </p:cNvPr>
          <p:cNvSpPr>
            <a:spLocks noGrp="1"/>
          </p:cNvSpPr>
          <p:nvPr>
            <p:ph type="title"/>
          </p:nvPr>
        </p:nvSpPr>
        <p:spPr/>
        <p:txBody>
          <a:bodyPr/>
          <a:lstStyle/>
          <a:p>
            <a:r>
              <a:rPr lang="en-US" sz="2800" dirty="0"/>
              <a:t>Overview of SMRs: Challenges in accelerated deployments</a:t>
            </a:r>
            <a:endParaRPr lang="en-US" dirty="0"/>
          </a:p>
        </p:txBody>
      </p:sp>
      <p:sp>
        <p:nvSpPr>
          <p:cNvPr id="3" name="Slide Number Placeholder 2">
            <a:extLst>
              <a:ext uri="{FF2B5EF4-FFF2-40B4-BE49-F238E27FC236}">
                <a16:creationId xmlns:a16="http://schemas.microsoft.com/office/drawing/2014/main" id="{837CA921-1FE9-BEFB-3898-8E3AD7223797}"/>
              </a:ext>
            </a:extLst>
          </p:cNvPr>
          <p:cNvSpPr>
            <a:spLocks noGrp="1"/>
          </p:cNvSpPr>
          <p:nvPr>
            <p:ph type="sldNum" sz="quarter" idx="12"/>
          </p:nvPr>
        </p:nvSpPr>
        <p:spPr/>
        <p:txBody>
          <a:bodyPr/>
          <a:lstStyle/>
          <a:p>
            <a:fld id="{82B577FA-F7D9-2C48-919F-F962E3BF952F}" type="slidenum">
              <a:rPr lang="en-US" smtClean="0"/>
              <a:t>5</a:t>
            </a:fld>
            <a:endParaRPr lang="en-US"/>
          </a:p>
        </p:txBody>
      </p:sp>
      <p:sp>
        <p:nvSpPr>
          <p:cNvPr id="4" name="TextBox 3">
            <a:extLst>
              <a:ext uri="{FF2B5EF4-FFF2-40B4-BE49-F238E27FC236}">
                <a16:creationId xmlns:a16="http://schemas.microsoft.com/office/drawing/2014/main" id="{5273C3F0-51AA-28FC-C003-FDAA8E7EC4D7}"/>
              </a:ext>
            </a:extLst>
          </p:cNvPr>
          <p:cNvSpPr txBox="1"/>
          <p:nvPr/>
        </p:nvSpPr>
        <p:spPr>
          <a:xfrm>
            <a:off x="130988" y="1051167"/>
            <a:ext cx="11640597" cy="2031325"/>
          </a:xfrm>
          <a:prstGeom prst="rect">
            <a:avLst/>
          </a:prstGeom>
          <a:noFill/>
        </p:spPr>
        <p:txBody>
          <a:bodyPr wrap="square">
            <a:spAutoFit/>
          </a:bodyPr>
          <a:lstStyle/>
          <a:p>
            <a:pPr defTabSz="914363">
              <a:defRPr/>
            </a:pPr>
            <a:r>
              <a:rPr lang="en-US" b="1" dirty="0">
                <a:solidFill>
                  <a:schemeClr val="tx2"/>
                </a:solidFill>
                <a:cs typeface="Segoe UI"/>
              </a:rPr>
              <a:t>Major challenges identified for accelerated deployment are: </a:t>
            </a:r>
          </a:p>
          <a:p>
            <a:pPr marL="800100" lvl="1" indent="-342900" defTabSz="914363">
              <a:buAutoNum type="alphaLcParenBoth"/>
              <a:defRPr/>
            </a:pPr>
            <a:r>
              <a:rPr lang="en-US" dirty="0">
                <a:solidFill>
                  <a:schemeClr val="tx2"/>
                </a:solidFill>
                <a:cs typeface="Segoe UI"/>
              </a:rPr>
              <a:t>qualifying the advanced fuel-to-reactor design; </a:t>
            </a:r>
          </a:p>
          <a:p>
            <a:pPr marL="800100" lvl="1" indent="-342900" defTabSz="914363">
              <a:buAutoNum type="alphaLcParenBoth"/>
              <a:defRPr/>
            </a:pPr>
            <a:r>
              <a:rPr lang="en-US" dirty="0">
                <a:solidFill>
                  <a:schemeClr val="tx2"/>
                </a:solidFill>
                <a:cs typeface="Segoe UI"/>
              </a:rPr>
              <a:t>supporting rapid scaled/prototypic experimentations; </a:t>
            </a:r>
          </a:p>
          <a:p>
            <a:pPr marL="800100" lvl="1" indent="-342900" defTabSz="914363">
              <a:buAutoNum type="alphaLcParenBoth"/>
              <a:defRPr/>
            </a:pPr>
            <a:r>
              <a:rPr lang="en-US" dirty="0">
                <a:solidFill>
                  <a:schemeClr val="tx2"/>
                </a:solidFill>
                <a:cs typeface="Segoe UI"/>
              </a:rPr>
              <a:t>maintaining local and global codes, standards, and licensing; </a:t>
            </a:r>
          </a:p>
          <a:p>
            <a:pPr marL="800100" lvl="1" indent="-342900" defTabSz="914363">
              <a:buAutoNum type="alphaLcParenBoth"/>
              <a:defRPr/>
            </a:pPr>
            <a:r>
              <a:rPr lang="en-US" dirty="0">
                <a:solidFill>
                  <a:schemeClr val="tx2"/>
                </a:solidFill>
                <a:cs typeface="Segoe UI"/>
              </a:rPr>
              <a:t>supply chain issues; </a:t>
            </a:r>
          </a:p>
          <a:p>
            <a:pPr marL="800100" lvl="1" indent="-342900" defTabSz="914363">
              <a:buAutoNum type="alphaLcParenBoth"/>
              <a:defRPr/>
            </a:pPr>
            <a:r>
              <a:rPr lang="en-US" dirty="0">
                <a:solidFill>
                  <a:schemeClr val="tx2"/>
                </a:solidFill>
                <a:cs typeface="Segoe UI"/>
              </a:rPr>
              <a:t>effective cradle-to-grave nuclear fuel cycle and fuel material transportation, and </a:t>
            </a:r>
          </a:p>
          <a:p>
            <a:pPr marL="800100" lvl="1" indent="-342900" defTabSz="914363">
              <a:buAutoNum type="alphaLcParenBoth"/>
              <a:defRPr/>
            </a:pPr>
            <a:r>
              <a:rPr lang="en-US" dirty="0">
                <a:solidFill>
                  <a:schemeClr val="tx2"/>
                </a:solidFill>
                <a:cs typeface="Segoe UI"/>
              </a:rPr>
              <a:t>mitigating financial and environmental risks. </a:t>
            </a:r>
          </a:p>
        </p:txBody>
      </p:sp>
      <p:sp>
        <p:nvSpPr>
          <p:cNvPr id="10" name="Rectangle 9">
            <a:extLst>
              <a:ext uri="{FF2B5EF4-FFF2-40B4-BE49-F238E27FC236}">
                <a16:creationId xmlns:a16="http://schemas.microsoft.com/office/drawing/2014/main" id="{A9C6CFCF-5EEA-91FF-F6AC-454FE27410D2}"/>
              </a:ext>
            </a:extLst>
          </p:cNvPr>
          <p:cNvSpPr/>
          <p:nvPr/>
        </p:nvSpPr>
        <p:spPr>
          <a:xfrm rot="5400000" flipV="1">
            <a:off x="4702490" y="-1264603"/>
            <a:ext cx="2787021" cy="12192001"/>
          </a:xfrm>
          <a:prstGeom prst="rect">
            <a:avLst/>
          </a:prstGeom>
          <a:gradFill>
            <a:gsLst>
              <a:gs pos="100000">
                <a:schemeClr val="bg1">
                  <a:lumMod val="95000"/>
                </a:schemeClr>
              </a:gs>
              <a:gs pos="0">
                <a:schemeClr val="bg1">
                  <a:lumMod val="94000"/>
                </a:schemeClr>
              </a:gs>
              <a:gs pos="53000">
                <a:schemeClr val="bg1"/>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4F4F1B5-4A01-D137-60D9-ACF674E53A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95983" y="4399696"/>
            <a:ext cx="1876822" cy="1592120"/>
          </a:xfrm>
          <a:prstGeom prst="hexagon">
            <a:avLst/>
          </a:prstGeom>
          <a:ln w="6350">
            <a:noFill/>
          </a:ln>
        </p:spPr>
      </p:pic>
      <p:pic>
        <p:nvPicPr>
          <p:cNvPr id="12" name="Picture 11">
            <a:extLst>
              <a:ext uri="{FF2B5EF4-FFF2-40B4-BE49-F238E27FC236}">
                <a16:creationId xmlns:a16="http://schemas.microsoft.com/office/drawing/2014/main" id="{40F5D1F9-48E1-ADB2-6D9E-6E1097FAFA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49823" y="3632435"/>
            <a:ext cx="1923431" cy="1631660"/>
          </a:xfrm>
          <a:prstGeom prst="hexagon">
            <a:avLst/>
          </a:prstGeom>
          <a:ln w="6350">
            <a:noFill/>
          </a:ln>
        </p:spPr>
      </p:pic>
      <p:pic>
        <p:nvPicPr>
          <p:cNvPr id="13" name="Picture 12">
            <a:extLst>
              <a:ext uri="{FF2B5EF4-FFF2-40B4-BE49-F238E27FC236}">
                <a16:creationId xmlns:a16="http://schemas.microsoft.com/office/drawing/2014/main" id="{84F7EC0A-9A6E-6137-C713-39E7003927C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294531" y="3642789"/>
            <a:ext cx="1879670" cy="1594536"/>
          </a:xfrm>
          <a:prstGeom prst="hexagon">
            <a:avLst/>
          </a:prstGeom>
        </p:spPr>
      </p:pic>
      <p:pic>
        <p:nvPicPr>
          <p:cNvPr id="14" name="Picture 13">
            <a:extLst>
              <a:ext uri="{FF2B5EF4-FFF2-40B4-BE49-F238E27FC236}">
                <a16:creationId xmlns:a16="http://schemas.microsoft.com/office/drawing/2014/main" id="{24DE269F-5E41-B224-611D-8D3535A26BD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40910" y="4382957"/>
            <a:ext cx="1903824" cy="1615026"/>
          </a:xfrm>
          <a:prstGeom prst="hexagon">
            <a:avLst/>
          </a:prstGeom>
          <a:ln w="6350">
            <a:noFill/>
          </a:ln>
        </p:spPr>
      </p:pic>
      <p:pic>
        <p:nvPicPr>
          <p:cNvPr id="15" name="Picture 14">
            <a:extLst>
              <a:ext uri="{FF2B5EF4-FFF2-40B4-BE49-F238E27FC236}">
                <a16:creationId xmlns:a16="http://schemas.microsoft.com/office/drawing/2014/main" id="{88CE0C2C-C1DD-17E0-28DB-CF7E19313D7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6865" y="3625952"/>
            <a:ext cx="1918737" cy="1627677"/>
          </a:xfrm>
          <a:prstGeom prst="hexagon">
            <a:avLst/>
          </a:prstGeom>
          <a:ln w="6350">
            <a:noFill/>
          </a:ln>
        </p:spPr>
      </p:pic>
      <p:pic>
        <p:nvPicPr>
          <p:cNvPr id="16" name="Picture 15">
            <a:extLst>
              <a:ext uri="{FF2B5EF4-FFF2-40B4-BE49-F238E27FC236}">
                <a16:creationId xmlns:a16="http://schemas.microsoft.com/office/drawing/2014/main" id="{9EB3B61C-5F30-E9CA-C7FB-431FCF5FE7F8}"/>
              </a:ext>
            </a:extLst>
          </p:cNvPr>
          <p:cNvPicPr>
            <a:picLocks noChangeAspect="1"/>
          </p:cNvPicPr>
          <p:nvPr/>
        </p:nvPicPr>
        <p:blipFill>
          <a:blip r:embed="rId8"/>
          <a:stretch>
            <a:fillRect/>
          </a:stretch>
        </p:blipFill>
        <p:spPr>
          <a:xfrm rot="10800000">
            <a:off x="2625950" y="3986060"/>
            <a:ext cx="1499616" cy="426974"/>
          </a:xfrm>
          <a:prstGeom prst="rect">
            <a:avLst/>
          </a:prstGeom>
        </p:spPr>
      </p:pic>
      <p:pic>
        <p:nvPicPr>
          <p:cNvPr id="17" name="Picture 16">
            <a:extLst>
              <a:ext uri="{FF2B5EF4-FFF2-40B4-BE49-F238E27FC236}">
                <a16:creationId xmlns:a16="http://schemas.microsoft.com/office/drawing/2014/main" id="{6678AA98-1DD4-40DF-5B06-90B430B809A8}"/>
              </a:ext>
            </a:extLst>
          </p:cNvPr>
          <p:cNvPicPr>
            <a:picLocks noChangeAspect="1"/>
          </p:cNvPicPr>
          <p:nvPr/>
        </p:nvPicPr>
        <p:blipFill>
          <a:blip r:embed="rId8"/>
          <a:stretch>
            <a:fillRect/>
          </a:stretch>
        </p:blipFill>
        <p:spPr>
          <a:xfrm rot="10800000">
            <a:off x="9069950" y="3986060"/>
            <a:ext cx="1499616" cy="426974"/>
          </a:xfrm>
          <a:prstGeom prst="rect">
            <a:avLst/>
          </a:prstGeom>
        </p:spPr>
      </p:pic>
      <p:pic>
        <p:nvPicPr>
          <p:cNvPr id="18" name="Picture 17">
            <a:extLst>
              <a:ext uri="{FF2B5EF4-FFF2-40B4-BE49-F238E27FC236}">
                <a16:creationId xmlns:a16="http://schemas.microsoft.com/office/drawing/2014/main" id="{5E7140ED-B4B2-38E8-547B-DE77F950DA2B}"/>
              </a:ext>
            </a:extLst>
          </p:cNvPr>
          <p:cNvPicPr>
            <a:picLocks noChangeAspect="1"/>
          </p:cNvPicPr>
          <p:nvPr/>
        </p:nvPicPr>
        <p:blipFill>
          <a:blip r:embed="rId8"/>
          <a:stretch>
            <a:fillRect/>
          </a:stretch>
        </p:blipFill>
        <p:spPr>
          <a:xfrm>
            <a:off x="7484558" y="5375861"/>
            <a:ext cx="1499616" cy="426974"/>
          </a:xfrm>
          <a:prstGeom prst="rect">
            <a:avLst/>
          </a:prstGeom>
        </p:spPr>
      </p:pic>
      <p:pic>
        <p:nvPicPr>
          <p:cNvPr id="19" name="Picture 18">
            <a:extLst>
              <a:ext uri="{FF2B5EF4-FFF2-40B4-BE49-F238E27FC236}">
                <a16:creationId xmlns:a16="http://schemas.microsoft.com/office/drawing/2014/main" id="{3B77E6C2-3C97-843F-E125-ED5827A084B1}"/>
              </a:ext>
            </a:extLst>
          </p:cNvPr>
          <p:cNvPicPr>
            <a:picLocks noChangeAspect="1"/>
          </p:cNvPicPr>
          <p:nvPr/>
        </p:nvPicPr>
        <p:blipFill>
          <a:blip r:embed="rId8"/>
          <a:stretch>
            <a:fillRect/>
          </a:stretch>
        </p:blipFill>
        <p:spPr>
          <a:xfrm rot="10800000">
            <a:off x="5851550" y="3986060"/>
            <a:ext cx="1499616" cy="426974"/>
          </a:xfrm>
          <a:prstGeom prst="rect">
            <a:avLst/>
          </a:prstGeom>
        </p:spPr>
      </p:pic>
      <p:pic>
        <p:nvPicPr>
          <p:cNvPr id="20" name="Picture 19">
            <a:extLst>
              <a:ext uri="{FF2B5EF4-FFF2-40B4-BE49-F238E27FC236}">
                <a16:creationId xmlns:a16="http://schemas.microsoft.com/office/drawing/2014/main" id="{6FADEED2-72A7-AE5D-254B-8B252507F915}"/>
              </a:ext>
            </a:extLst>
          </p:cNvPr>
          <p:cNvPicPr>
            <a:picLocks noChangeAspect="1"/>
          </p:cNvPicPr>
          <p:nvPr/>
        </p:nvPicPr>
        <p:blipFill>
          <a:blip r:embed="rId8"/>
          <a:stretch>
            <a:fillRect/>
          </a:stretch>
        </p:blipFill>
        <p:spPr>
          <a:xfrm>
            <a:off x="4266158" y="5338691"/>
            <a:ext cx="1499616" cy="426974"/>
          </a:xfrm>
          <a:prstGeom prst="rect">
            <a:avLst/>
          </a:prstGeom>
        </p:spPr>
      </p:pic>
      <p:sp>
        <p:nvSpPr>
          <p:cNvPr id="21" name="Rectangle 20">
            <a:extLst>
              <a:ext uri="{FF2B5EF4-FFF2-40B4-BE49-F238E27FC236}">
                <a16:creationId xmlns:a16="http://schemas.microsoft.com/office/drawing/2014/main" id="{962957B3-B854-21CE-D5F2-BADB436CE5C2}"/>
              </a:ext>
            </a:extLst>
          </p:cNvPr>
          <p:cNvSpPr/>
          <p:nvPr/>
        </p:nvSpPr>
        <p:spPr>
          <a:xfrm>
            <a:off x="4307189" y="5324646"/>
            <a:ext cx="1404008" cy="738664"/>
          </a:xfrm>
          <a:prstGeom prst="rect">
            <a:avLst/>
          </a:prstGeom>
          <a:effectLst/>
        </p:spPr>
        <p:txBody>
          <a:bodyPr wrap="square">
            <a:spAutoFit/>
          </a:bodyPr>
          <a:lstStyle/>
          <a:p>
            <a:pPr algn="ctr" eaLnBrk="0" fontAlgn="base" hangingPunct="0">
              <a:spcBef>
                <a:spcPct val="0"/>
              </a:spcBef>
              <a:spcAft>
                <a:spcPct val="0"/>
              </a:spcAft>
            </a:pPr>
            <a:r>
              <a:rPr lang="en-US" sz="1400">
                <a:solidFill>
                  <a:schemeClr val="accent6"/>
                </a:solidFill>
                <a:latin typeface="Arial" panose="020B0604020202020204" pitchFamily="34" charset="0"/>
                <a:cs typeface="Arial" panose="020B0604020202020204" pitchFamily="34" charset="0"/>
              </a:rPr>
              <a:t>Fuel </a:t>
            </a:r>
            <a:br>
              <a:rPr lang="en-US" sz="1400">
                <a:solidFill>
                  <a:schemeClr val="accent6"/>
                </a:solidFill>
                <a:latin typeface="Arial" panose="020B0604020202020204" pitchFamily="34" charset="0"/>
                <a:cs typeface="Arial" panose="020B0604020202020204" pitchFamily="34" charset="0"/>
              </a:rPr>
            </a:br>
            <a:r>
              <a:rPr lang="en-US" sz="1400">
                <a:solidFill>
                  <a:schemeClr val="accent6"/>
                </a:solidFill>
                <a:latin typeface="Arial" panose="020B0604020202020204" pitchFamily="34" charset="0"/>
                <a:cs typeface="Arial" panose="020B0604020202020204" pitchFamily="34" charset="0"/>
              </a:rPr>
              <a:t>cycle and separations</a:t>
            </a:r>
          </a:p>
        </p:txBody>
      </p:sp>
      <p:pic>
        <p:nvPicPr>
          <p:cNvPr id="22" name="Picture 21">
            <a:extLst>
              <a:ext uri="{FF2B5EF4-FFF2-40B4-BE49-F238E27FC236}">
                <a16:creationId xmlns:a16="http://schemas.microsoft.com/office/drawing/2014/main" id="{262FDD7C-43ED-1921-AA9F-D86200013F94}"/>
              </a:ext>
            </a:extLst>
          </p:cNvPr>
          <p:cNvPicPr>
            <a:picLocks noChangeAspect="1"/>
          </p:cNvPicPr>
          <p:nvPr/>
        </p:nvPicPr>
        <p:blipFill>
          <a:blip r:embed="rId8"/>
          <a:stretch>
            <a:fillRect/>
          </a:stretch>
        </p:blipFill>
        <p:spPr>
          <a:xfrm>
            <a:off x="1043631" y="5346345"/>
            <a:ext cx="1499616" cy="426974"/>
          </a:xfrm>
          <a:prstGeom prst="rect">
            <a:avLst/>
          </a:prstGeom>
        </p:spPr>
      </p:pic>
      <p:sp>
        <p:nvSpPr>
          <p:cNvPr id="23" name="Rectangle 22">
            <a:extLst>
              <a:ext uri="{FF2B5EF4-FFF2-40B4-BE49-F238E27FC236}">
                <a16:creationId xmlns:a16="http://schemas.microsoft.com/office/drawing/2014/main" id="{AAFA832A-C58B-9074-D341-F194346ADDBA}"/>
              </a:ext>
            </a:extLst>
          </p:cNvPr>
          <p:cNvSpPr/>
          <p:nvPr/>
        </p:nvSpPr>
        <p:spPr>
          <a:xfrm>
            <a:off x="5788192" y="3473951"/>
            <a:ext cx="1688804" cy="738664"/>
          </a:xfrm>
          <a:prstGeom prst="rect">
            <a:avLst/>
          </a:prstGeom>
          <a:effectLst/>
        </p:spPr>
        <p:txBody>
          <a:bodyPr wrap="square">
            <a:spAutoFit/>
          </a:bodyPr>
          <a:lstStyle/>
          <a:p>
            <a:pPr algn="ctr"/>
            <a:r>
              <a:rPr lang="en-US" sz="1400" dirty="0">
                <a:solidFill>
                  <a:schemeClr val="accent6"/>
                </a:solidFill>
                <a:latin typeface="Arial" panose="020B0604020202020204" pitchFamily="34" charset="0"/>
                <a:cs typeface="Arial" panose="020B0604020202020204" pitchFamily="34" charset="0"/>
              </a:rPr>
              <a:t>Advanced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modeling and simulation</a:t>
            </a:r>
            <a:endParaRPr lang="en-US" sz="1400" baseline="-25000" dirty="0">
              <a:solidFill>
                <a:schemeClr val="accent6"/>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3BD9A826-E23B-C5C4-1261-706031489329}"/>
              </a:ext>
            </a:extLst>
          </p:cNvPr>
          <p:cNvSpPr/>
          <p:nvPr/>
        </p:nvSpPr>
        <p:spPr>
          <a:xfrm>
            <a:off x="7536075" y="5324646"/>
            <a:ext cx="1361978" cy="738664"/>
          </a:xfrm>
          <a:prstGeom prst="rect">
            <a:avLst/>
          </a:prstGeom>
          <a:effectLst/>
        </p:spPr>
        <p:txBody>
          <a:bodyPr wrap="square">
            <a:spAutoFit/>
          </a:bodyPr>
          <a:lstStyle/>
          <a:p>
            <a:pPr algn="ctr"/>
            <a:r>
              <a:rPr lang="en-US" sz="1400">
                <a:solidFill>
                  <a:schemeClr val="accent6"/>
                </a:solidFill>
                <a:latin typeface="Arial" panose="020B0604020202020204" pitchFamily="34" charset="0"/>
                <a:ea typeface="Times New Roman" panose="02020603050405020304" pitchFamily="18" charset="0"/>
                <a:cs typeface="Arial" panose="020B0604020202020204" pitchFamily="34" charset="0"/>
              </a:rPr>
              <a:t>Nuclear </a:t>
            </a:r>
            <a:br>
              <a:rPr lang="en-US" sz="1400">
                <a:solidFill>
                  <a:schemeClr val="accent6"/>
                </a:solidFill>
                <a:latin typeface="Arial" panose="020B0604020202020204" pitchFamily="34" charset="0"/>
                <a:ea typeface="Times New Roman" panose="02020603050405020304" pitchFamily="18" charset="0"/>
                <a:cs typeface="Arial" panose="020B0604020202020204" pitchFamily="34" charset="0"/>
              </a:rPr>
            </a:br>
            <a:r>
              <a:rPr lang="en-US" sz="1400">
                <a:solidFill>
                  <a:schemeClr val="accent6"/>
                </a:solidFill>
                <a:latin typeface="Arial" panose="020B0604020202020204" pitchFamily="34" charset="0"/>
                <a:ea typeface="Times New Roman" panose="02020603050405020304" pitchFamily="18" charset="0"/>
                <a:cs typeface="Arial" panose="020B0604020202020204" pitchFamily="34" charset="0"/>
              </a:rPr>
              <a:t>fuels and materials</a:t>
            </a:r>
            <a:endParaRPr lang="en-US" sz="1400">
              <a:solidFill>
                <a:schemeClr val="accent6"/>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85F22538-FEFD-B9D5-B2CF-6F443BEA008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900869" y="4396642"/>
            <a:ext cx="1880422" cy="1595174"/>
          </a:xfrm>
          <a:prstGeom prst="hexagon">
            <a:avLst/>
          </a:prstGeom>
        </p:spPr>
      </p:pic>
      <p:sp>
        <p:nvSpPr>
          <p:cNvPr id="26" name="Rectangle 25">
            <a:extLst>
              <a:ext uri="{FF2B5EF4-FFF2-40B4-BE49-F238E27FC236}">
                <a16:creationId xmlns:a16="http://schemas.microsoft.com/office/drawing/2014/main" id="{1B5CF019-3955-847E-E67F-74F22F4D1819}"/>
              </a:ext>
            </a:extLst>
          </p:cNvPr>
          <p:cNvSpPr/>
          <p:nvPr/>
        </p:nvSpPr>
        <p:spPr>
          <a:xfrm>
            <a:off x="8984174" y="3815911"/>
            <a:ext cx="1688804" cy="523220"/>
          </a:xfrm>
          <a:prstGeom prst="rect">
            <a:avLst/>
          </a:prstGeom>
          <a:effectLst/>
        </p:spPr>
        <p:txBody>
          <a:bodyPr wrap="square">
            <a:spAutoFit/>
          </a:bodyPr>
          <a:lstStyle/>
          <a:p>
            <a:pPr algn="ctr" eaLnBrk="0" fontAlgn="base" hangingPunct="0">
              <a:spcBef>
                <a:spcPct val="0"/>
              </a:spcBef>
              <a:spcAft>
                <a:spcPct val="0"/>
              </a:spcAft>
            </a:pPr>
            <a:r>
              <a:rPr lang="en-US" sz="1400" spc="-20" dirty="0">
                <a:solidFill>
                  <a:schemeClr val="accent6"/>
                </a:solidFill>
                <a:latin typeface="Arial" panose="020B0604020202020204" pitchFamily="34" charset="0"/>
                <a:cs typeface="Arial" panose="020B0604020202020204" pitchFamily="34" charset="0"/>
              </a:rPr>
              <a:t>Fusion </a:t>
            </a:r>
          </a:p>
          <a:p>
            <a:pPr algn="ctr" eaLnBrk="0" fontAlgn="base" hangingPunct="0">
              <a:spcBef>
                <a:spcPct val="0"/>
              </a:spcBef>
              <a:spcAft>
                <a:spcPct val="0"/>
              </a:spcAft>
            </a:pPr>
            <a:r>
              <a:rPr lang="en-US" sz="1400" spc="-20" dirty="0">
                <a:solidFill>
                  <a:schemeClr val="accent6"/>
                </a:solidFill>
                <a:latin typeface="Arial" panose="020B0604020202020204" pitchFamily="34" charset="0"/>
                <a:cs typeface="Arial" panose="020B0604020202020204" pitchFamily="34" charset="0"/>
              </a:rPr>
              <a:t>Energy</a:t>
            </a:r>
          </a:p>
        </p:txBody>
      </p:sp>
      <p:sp>
        <p:nvSpPr>
          <p:cNvPr id="27" name="Rectangle 26">
            <a:extLst>
              <a:ext uri="{FF2B5EF4-FFF2-40B4-BE49-F238E27FC236}">
                <a16:creationId xmlns:a16="http://schemas.microsoft.com/office/drawing/2014/main" id="{BF1B5F08-433E-73A5-0787-E052C2C715D7}"/>
              </a:ext>
            </a:extLst>
          </p:cNvPr>
          <p:cNvSpPr/>
          <p:nvPr/>
        </p:nvSpPr>
        <p:spPr>
          <a:xfrm>
            <a:off x="2445581" y="3473951"/>
            <a:ext cx="1918736" cy="738664"/>
          </a:xfrm>
          <a:prstGeom prst="rect">
            <a:avLst/>
          </a:prstGeom>
          <a:effectLst/>
        </p:spPr>
        <p:txBody>
          <a:bodyPr wrap="square">
            <a:spAutoFit/>
          </a:bodyPr>
          <a:lstStyle/>
          <a:p>
            <a:pPr algn="ctr" eaLnBrk="0" fontAlgn="base" hangingPunct="0">
              <a:spcBef>
                <a:spcPct val="0"/>
              </a:spcBef>
              <a:spcAft>
                <a:spcPct val="0"/>
              </a:spcAft>
            </a:pPr>
            <a:r>
              <a:rPr lang="en-US" sz="1400" dirty="0">
                <a:solidFill>
                  <a:schemeClr val="accent6"/>
                </a:solidFill>
                <a:latin typeface="Arial" panose="020B0604020202020204" pitchFamily="34" charset="0"/>
                <a:cs typeface="Arial" panose="020B0604020202020204" pitchFamily="34" charset="0"/>
              </a:rPr>
              <a:t>Regulatory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and safety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research</a:t>
            </a:r>
          </a:p>
        </p:txBody>
      </p:sp>
      <p:sp>
        <p:nvSpPr>
          <p:cNvPr id="28" name="Rectangle 27">
            <a:extLst>
              <a:ext uri="{FF2B5EF4-FFF2-40B4-BE49-F238E27FC236}">
                <a16:creationId xmlns:a16="http://schemas.microsoft.com/office/drawing/2014/main" id="{1099742C-02E2-E151-2558-3B0A152642A4}"/>
              </a:ext>
            </a:extLst>
          </p:cNvPr>
          <p:cNvSpPr/>
          <p:nvPr/>
        </p:nvSpPr>
        <p:spPr>
          <a:xfrm>
            <a:off x="937146" y="5324646"/>
            <a:ext cx="1688804" cy="738664"/>
          </a:xfrm>
          <a:prstGeom prst="rect">
            <a:avLst/>
          </a:prstGeom>
          <a:effectLst/>
        </p:spPr>
        <p:txBody>
          <a:bodyPr wrap="square">
            <a:spAutoFit/>
          </a:bodyPr>
          <a:lstStyle/>
          <a:p>
            <a:pPr algn="ctr" eaLnBrk="0" fontAlgn="base" hangingPunct="0">
              <a:spcBef>
                <a:spcPct val="0"/>
              </a:spcBef>
              <a:spcAft>
                <a:spcPct val="0"/>
              </a:spcAft>
            </a:pPr>
            <a:r>
              <a:rPr lang="en-US" sz="1400" dirty="0">
                <a:solidFill>
                  <a:schemeClr val="accent6"/>
                </a:solidFill>
                <a:latin typeface="Arial" panose="020B0604020202020204" pitchFamily="34" charset="0"/>
                <a:cs typeface="Arial" panose="020B0604020202020204" pitchFamily="34" charset="0"/>
              </a:rPr>
              <a:t>Advanced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reactor technologies</a:t>
            </a:r>
          </a:p>
        </p:txBody>
      </p:sp>
      <p:sp>
        <p:nvSpPr>
          <p:cNvPr id="30" name="TextBox 29">
            <a:extLst>
              <a:ext uri="{FF2B5EF4-FFF2-40B4-BE49-F238E27FC236}">
                <a16:creationId xmlns:a16="http://schemas.microsoft.com/office/drawing/2014/main" id="{8B14256A-5918-12F0-A285-123ADF54C757}"/>
              </a:ext>
            </a:extLst>
          </p:cNvPr>
          <p:cNvSpPr txBox="1"/>
          <p:nvPr/>
        </p:nvSpPr>
        <p:spPr>
          <a:xfrm>
            <a:off x="837533" y="3135134"/>
            <a:ext cx="10516933" cy="369332"/>
          </a:xfrm>
          <a:prstGeom prst="rect">
            <a:avLst/>
          </a:prstGeom>
          <a:noFill/>
        </p:spPr>
        <p:txBody>
          <a:bodyPr wrap="square">
            <a:spAutoFit/>
          </a:bodyPr>
          <a:lstStyle/>
          <a:p>
            <a:r>
              <a:rPr lang="en-US" b="1" dirty="0">
                <a:solidFill>
                  <a:srgbClr val="07519E"/>
                </a:solidFill>
              </a:rPr>
              <a:t>Sustaining the existing commercial reactor fleet and expanding deployment of nuclear energy</a:t>
            </a:r>
          </a:p>
        </p:txBody>
      </p:sp>
    </p:spTree>
    <p:extLst>
      <p:ext uri="{BB962C8B-B14F-4D97-AF65-F5344CB8AC3E}">
        <p14:creationId xmlns:p14="http://schemas.microsoft.com/office/powerpoint/2010/main" val="4102655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10;&#10;Description automatically generated">
            <a:extLst>
              <a:ext uri="{FF2B5EF4-FFF2-40B4-BE49-F238E27FC236}">
                <a16:creationId xmlns:a16="http://schemas.microsoft.com/office/drawing/2014/main" id="{6254E8C0-26FC-CF2C-B5FE-66492BBDE7F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2058" r="14618"/>
          <a:stretch/>
        </p:blipFill>
        <p:spPr>
          <a:xfrm>
            <a:off x="5261516" y="1791559"/>
            <a:ext cx="6930484" cy="4151116"/>
          </a:xfrm>
        </p:spPr>
      </p:pic>
      <p:sp>
        <p:nvSpPr>
          <p:cNvPr id="2" name="Title 1">
            <a:extLst>
              <a:ext uri="{FF2B5EF4-FFF2-40B4-BE49-F238E27FC236}">
                <a16:creationId xmlns:a16="http://schemas.microsoft.com/office/drawing/2014/main" id="{2AF94568-E0D5-5CED-3693-C4F3047C39C6}"/>
              </a:ext>
            </a:extLst>
          </p:cNvPr>
          <p:cNvSpPr>
            <a:spLocks noGrp="1"/>
          </p:cNvSpPr>
          <p:nvPr>
            <p:ph type="title"/>
          </p:nvPr>
        </p:nvSpPr>
        <p:spPr/>
        <p:txBody>
          <a:bodyPr/>
          <a:lstStyle/>
          <a:p>
            <a:r>
              <a:rPr lang="en-US" sz="2800" dirty="0"/>
              <a:t>Overview of SMRs: Solution approaches</a:t>
            </a:r>
            <a:endParaRPr lang="en-US" dirty="0"/>
          </a:p>
        </p:txBody>
      </p:sp>
      <p:sp>
        <p:nvSpPr>
          <p:cNvPr id="3" name="Slide Number Placeholder 2">
            <a:extLst>
              <a:ext uri="{FF2B5EF4-FFF2-40B4-BE49-F238E27FC236}">
                <a16:creationId xmlns:a16="http://schemas.microsoft.com/office/drawing/2014/main" id="{5D7180D8-59FB-9D4F-800D-5ABFCA593BB2}"/>
              </a:ext>
            </a:extLst>
          </p:cNvPr>
          <p:cNvSpPr>
            <a:spLocks noGrp="1"/>
          </p:cNvSpPr>
          <p:nvPr>
            <p:ph type="sldNum" sz="quarter" idx="12"/>
          </p:nvPr>
        </p:nvSpPr>
        <p:spPr/>
        <p:txBody>
          <a:bodyPr/>
          <a:lstStyle/>
          <a:p>
            <a:fld id="{82B577FA-F7D9-2C48-919F-F962E3BF952F}" type="slidenum">
              <a:rPr lang="en-US" smtClean="0"/>
              <a:t>6</a:t>
            </a:fld>
            <a:endParaRPr lang="en-US"/>
          </a:p>
        </p:txBody>
      </p:sp>
      <p:sp>
        <p:nvSpPr>
          <p:cNvPr id="4" name="TextBox 3">
            <a:extLst>
              <a:ext uri="{FF2B5EF4-FFF2-40B4-BE49-F238E27FC236}">
                <a16:creationId xmlns:a16="http://schemas.microsoft.com/office/drawing/2014/main" id="{34592540-1F56-078F-60DD-CBFF0CC5E422}"/>
              </a:ext>
            </a:extLst>
          </p:cNvPr>
          <p:cNvSpPr txBox="1"/>
          <p:nvPr/>
        </p:nvSpPr>
        <p:spPr>
          <a:xfrm>
            <a:off x="514978" y="1197345"/>
            <a:ext cx="11201400" cy="400110"/>
          </a:xfrm>
          <a:prstGeom prst="rect">
            <a:avLst/>
          </a:prstGeom>
          <a:noFill/>
        </p:spPr>
        <p:txBody>
          <a:bodyPr wrap="square">
            <a:spAutoFit/>
          </a:bodyPr>
          <a:lstStyle/>
          <a:p>
            <a:pPr defTabSz="914363">
              <a:defRPr/>
            </a:pPr>
            <a:r>
              <a:rPr lang="en-US" sz="2000" b="1" dirty="0">
                <a:solidFill>
                  <a:schemeClr val="tx2"/>
                </a:solidFill>
                <a:cs typeface="Segoe UI"/>
              </a:rPr>
              <a:t>Solution approach: </a:t>
            </a:r>
            <a:r>
              <a:rPr lang="en-US" sz="2000" dirty="0">
                <a:solidFill>
                  <a:schemeClr val="tx2"/>
                </a:solidFill>
                <a:cs typeface="Segoe UI"/>
              </a:rPr>
              <a:t>A synergistic approach among industry, academia, government.</a:t>
            </a:r>
          </a:p>
        </p:txBody>
      </p:sp>
      <p:sp>
        <p:nvSpPr>
          <p:cNvPr id="18" name="TextBox 17">
            <a:extLst>
              <a:ext uri="{FF2B5EF4-FFF2-40B4-BE49-F238E27FC236}">
                <a16:creationId xmlns:a16="http://schemas.microsoft.com/office/drawing/2014/main" id="{C3C728C7-07DD-1E95-4DB0-89CE98649873}"/>
              </a:ext>
            </a:extLst>
          </p:cNvPr>
          <p:cNvSpPr txBox="1"/>
          <p:nvPr/>
        </p:nvSpPr>
        <p:spPr>
          <a:xfrm>
            <a:off x="372234" y="1744767"/>
            <a:ext cx="4971422" cy="4050596"/>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altLang="ja-JP" b="1" dirty="0">
                <a:solidFill>
                  <a:schemeClr val="tx2"/>
                </a:solidFill>
                <a:cs typeface="Segoe UI"/>
              </a:rPr>
              <a:t>Licensing Focus: </a:t>
            </a:r>
            <a:r>
              <a:rPr lang="en-US" altLang="ja-JP" dirty="0">
                <a:solidFill>
                  <a:schemeClr val="tx2"/>
                </a:solidFill>
                <a:cs typeface="Segoe UI"/>
              </a:rPr>
              <a:t>SMRs 4D+ phase should maintain global codes, standards, customer expectation and regulatory requirements.</a:t>
            </a:r>
          </a:p>
          <a:p>
            <a:pPr marL="285750" indent="-285750">
              <a:lnSpc>
                <a:spcPct val="120000"/>
              </a:lnSpc>
              <a:buFont typeface="Arial" panose="020B0604020202020204" pitchFamily="34" charset="0"/>
              <a:buChar char="•"/>
            </a:pPr>
            <a:r>
              <a:rPr lang="en-US" altLang="ja-JP" b="1" dirty="0">
                <a:solidFill>
                  <a:schemeClr val="tx2"/>
                </a:solidFill>
                <a:cs typeface="Segoe UI"/>
              </a:rPr>
              <a:t>Safety Integration: </a:t>
            </a:r>
            <a:r>
              <a:rPr lang="en-US" altLang="ja-JP" dirty="0">
                <a:solidFill>
                  <a:schemeClr val="tx2"/>
                </a:solidFill>
                <a:cs typeface="Segoe UI"/>
              </a:rPr>
              <a:t>SMRs should incorporate defense-in-depth safety strategies, including safety barriers, margins, and fail-safe design goals.</a:t>
            </a:r>
          </a:p>
          <a:p>
            <a:pPr marL="285750" indent="-285750">
              <a:lnSpc>
                <a:spcPct val="120000"/>
              </a:lnSpc>
              <a:buFont typeface="Arial" panose="020B0604020202020204" pitchFamily="34" charset="0"/>
              <a:buChar char="•"/>
            </a:pPr>
            <a:r>
              <a:rPr lang="en-US" altLang="ja-JP" b="1" dirty="0">
                <a:solidFill>
                  <a:schemeClr val="tx2"/>
                </a:solidFill>
                <a:cs typeface="Segoe UI"/>
              </a:rPr>
              <a:t>Risk Management: </a:t>
            </a:r>
            <a:r>
              <a:rPr lang="en-US" altLang="ja-JP" dirty="0">
                <a:solidFill>
                  <a:schemeClr val="tx2"/>
                </a:solidFill>
                <a:cs typeface="Segoe UI"/>
              </a:rPr>
              <a:t>A risk-informed decision-making approach and best estimate plus uncertainty analysis are essential to ensure safety for people, facilities, and the environment.</a:t>
            </a:r>
          </a:p>
        </p:txBody>
      </p:sp>
    </p:spTree>
    <p:extLst>
      <p:ext uri="{BB962C8B-B14F-4D97-AF65-F5344CB8AC3E}">
        <p14:creationId xmlns:p14="http://schemas.microsoft.com/office/powerpoint/2010/main" val="1914300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83EC5-7B3D-301F-EB6C-941898296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F8E2F-D52C-086C-428C-4D827640008B}"/>
              </a:ext>
            </a:extLst>
          </p:cNvPr>
          <p:cNvSpPr>
            <a:spLocks noGrp="1"/>
          </p:cNvSpPr>
          <p:nvPr>
            <p:ph type="title"/>
          </p:nvPr>
        </p:nvSpPr>
        <p:spPr/>
        <p:txBody>
          <a:bodyPr/>
          <a:lstStyle/>
          <a:p>
            <a:r>
              <a:rPr lang="en-US" sz="2800" dirty="0"/>
              <a:t>SMRs Status: worldwide</a:t>
            </a:r>
            <a:endParaRPr lang="en-US" dirty="0"/>
          </a:p>
        </p:txBody>
      </p:sp>
      <p:sp>
        <p:nvSpPr>
          <p:cNvPr id="3" name="Slide Number Placeholder 2">
            <a:extLst>
              <a:ext uri="{FF2B5EF4-FFF2-40B4-BE49-F238E27FC236}">
                <a16:creationId xmlns:a16="http://schemas.microsoft.com/office/drawing/2014/main" id="{08A6E34A-8A20-3BCB-7F0F-DD52DE2557A4}"/>
              </a:ext>
            </a:extLst>
          </p:cNvPr>
          <p:cNvSpPr>
            <a:spLocks noGrp="1"/>
          </p:cNvSpPr>
          <p:nvPr>
            <p:ph type="sldNum" sz="quarter" idx="12"/>
          </p:nvPr>
        </p:nvSpPr>
        <p:spPr/>
        <p:txBody>
          <a:bodyPr/>
          <a:lstStyle/>
          <a:p>
            <a:fld id="{82B577FA-F7D9-2C48-919F-F962E3BF952F}" type="slidenum">
              <a:rPr lang="en-US" smtClean="0"/>
              <a:t>7</a:t>
            </a:fld>
            <a:endParaRPr lang="en-US"/>
          </a:p>
        </p:txBody>
      </p:sp>
      <p:sp>
        <p:nvSpPr>
          <p:cNvPr id="18" name="TextBox 17">
            <a:extLst>
              <a:ext uri="{FF2B5EF4-FFF2-40B4-BE49-F238E27FC236}">
                <a16:creationId xmlns:a16="http://schemas.microsoft.com/office/drawing/2014/main" id="{76324498-39D3-A027-6370-C83CC1528E7B}"/>
              </a:ext>
            </a:extLst>
          </p:cNvPr>
          <p:cNvSpPr txBox="1"/>
          <p:nvPr/>
        </p:nvSpPr>
        <p:spPr>
          <a:xfrm>
            <a:off x="372233" y="1403702"/>
            <a:ext cx="10108197" cy="4382995"/>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altLang="ja-JP" b="1" dirty="0">
                <a:solidFill>
                  <a:schemeClr val="tx2"/>
                </a:solidFill>
                <a:cs typeface="Segoe UI"/>
              </a:rPr>
              <a:t>Types: </a:t>
            </a:r>
            <a:r>
              <a:rPr lang="en-US" altLang="ja-JP" dirty="0">
                <a:solidFill>
                  <a:schemeClr val="tx2"/>
                </a:solidFill>
                <a:cs typeface="Segoe UI"/>
              </a:rPr>
              <a:t>SMR designs vary in terms of target application, reactor type (e.g., fuel type, coolant type, power conversion type), safety system (e.g., active, passive, hybrid), fuel cycle, and plant layout. </a:t>
            </a:r>
          </a:p>
          <a:p>
            <a:pPr marL="742950" lvl="1" indent="-285750">
              <a:lnSpc>
                <a:spcPct val="120000"/>
              </a:lnSpc>
              <a:buFont typeface="Courier New" panose="02070309020205020404" pitchFamily="49" charset="0"/>
              <a:buChar char="o"/>
            </a:pPr>
            <a:r>
              <a:rPr lang="en-US" altLang="ja-JP" u="sng" dirty="0">
                <a:solidFill>
                  <a:schemeClr val="tx2"/>
                </a:solidFill>
                <a:cs typeface="Segoe UI"/>
              </a:rPr>
              <a:t>Design types: </a:t>
            </a:r>
            <a:r>
              <a:rPr lang="en-US" altLang="ja-JP" dirty="0">
                <a:solidFill>
                  <a:schemeClr val="tx2"/>
                </a:solidFill>
                <a:cs typeface="Segoe UI"/>
              </a:rPr>
              <a:t>Water-cooled (land or marine-based), high-temperature gas-cooled, fast neutron spectrum, Molten-salt, and micro-sized</a:t>
            </a:r>
          </a:p>
          <a:p>
            <a:pPr marL="285750" indent="-285750">
              <a:lnSpc>
                <a:spcPct val="120000"/>
              </a:lnSpc>
              <a:buFont typeface="Arial" panose="020B0604020202020204" pitchFamily="34" charset="0"/>
              <a:buChar char="•"/>
            </a:pPr>
            <a:r>
              <a:rPr lang="en-US" altLang="ja-JP" b="1" dirty="0">
                <a:solidFill>
                  <a:schemeClr val="tx2"/>
                </a:solidFill>
                <a:cs typeface="Segoe UI"/>
              </a:rPr>
              <a:t>Final construction stage and initial operation: </a:t>
            </a:r>
            <a:r>
              <a:rPr lang="en-US" altLang="ja-JP" dirty="0">
                <a:solidFill>
                  <a:schemeClr val="tx2"/>
                </a:solidFill>
                <a:cs typeface="Segoe UI"/>
              </a:rPr>
              <a:t>Only two SMRs </a:t>
            </a:r>
          </a:p>
          <a:p>
            <a:pPr marL="742950" lvl="1" indent="-285750">
              <a:lnSpc>
                <a:spcPct val="120000"/>
              </a:lnSpc>
              <a:buFont typeface="Courier New" panose="02070309020205020404" pitchFamily="49" charset="0"/>
              <a:buChar char="o"/>
            </a:pPr>
            <a:r>
              <a:rPr lang="en-US" altLang="ja-JP" dirty="0">
                <a:solidFill>
                  <a:schemeClr val="tx2"/>
                </a:solidFill>
                <a:cs typeface="Segoe UI"/>
              </a:rPr>
              <a:t>the Russian-Federation (RF)-developed floating power SMR, KLT4S, which began commercial operation in May 2020; </a:t>
            </a:r>
          </a:p>
          <a:p>
            <a:pPr marL="742950" lvl="1" indent="-285750">
              <a:lnSpc>
                <a:spcPct val="120000"/>
              </a:lnSpc>
              <a:buFont typeface="Courier New" panose="02070309020205020404" pitchFamily="49" charset="0"/>
              <a:buChar char="o"/>
            </a:pPr>
            <a:r>
              <a:rPr lang="en-US" altLang="ja-JP" dirty="0">
                <a:solidFill>
                  <a:schemeClr val="tx2"/>
                </a:solidFill>
                <a:cs typeface="Segoe UI"/>
              </a:rPr>
              <a:t>a high-temperature gas-cooled SMR developed by China that recently began commercial operation [2]. </a:t>
            </a:r>
          </a:p>
          <a:p>
            <a:pPr marL="285750" indent="-285750">
              <a:lnSpc>
                <a:spcPct val="120000"/>
              </a:lnSpc>
              <a:buFont typeface="Arial" panose="020B0604020202020204" pitchFamily="34" charset="0"/>
              <a:buChar char="•"/>
            </a:pPr>
            <a:r>
              <a:rPr lang="en-US" altLang="ja-JP" b="1" dirty="0">
                <a:solidFill>
                  <a:schemeClr val="tx2"/>
                </a:solidFill>
                <a:cs typeface="Segoe UI"/>
              </a:rPr>
              <a:t>Delayed construction status</a:t>
            </a:r>
            <a:r>
              <a:rPr lang="en-US" altLang="ja-JP" b="1">
                <a:solidFill>
                  <a:schemeClr val="tx2"/>
                </a:solidFill>
                <a:cs typeface="Segoe UI"/>
              </a:rPr>
              <a:t>: CAREM </a:t>
            </a:r>
            <a:r>
              <a:rPr lang="en-US" altLang="ja-JP" dirty="0">
                <a:solidFill>
                  <a:schemeClr val="tx2"/>
                </a:solidFill>
                <a:cs typeface="Segoe UI"/>
              </a:rPr>
              <a:t>an integral pressurized-water reactor (i-PWR)-type SMR developed by Argentina, which was scheduled to begin its civil construction in 2024, but since has been delayed due to several challenges [2][3].</a:t>
            </a:r>
          </a:p>
        </p:txBody>
      </p:sp>
    </p:spTree>
    <p:extLst>
      <p:ext uri="{BB962C8B-B14F-4D97-AF65-F5344CB8AC3E}">
        <p14:creationId xmlns:p14="http://schemas.microsoft.com/office/powerpoint/2010/main" val="643729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046BC-DFB6-9612-917B-900A90CBA4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4C717-2615-B8E5-7AB4-5E9A5F6F01A0}"/>
              </a:ext>
            </a:extLst>
          </p:cNvPr>
          <p:cNvSpPr>
            <a:spLocks noGrp="1"/>
          </p:cNvSpPr>
          <p:nvPr>
            <p:ph type="title"/>
          </p:nvPr>
        </p:nvSpPr>
        <p:spPr/>
        <p:txBody>
          <a:bodyPr/>
          <a:lstStyle/>
          <a:p>
            <a:r>
              <a:rPr lang="en-US" sz="2800" dirty="0"/>
              <a:t>SMRs Status: worldwide (cont’d)</a:t>
            </a:r>
            <a:endParaRPr lang="en-US" dirty="0"/>
          </a:p>
        </p:txBody>
      </p:sp>
      <p:sp>
        <p:nvSpPr>
          <p:cNvPr id="3" name="Slide Number Placeholder 2">
            <a:extLst>
              <a:ext uri="{FF2B5EF4-FFF2-40B4-BE49-F238E27FC236}">
                <a16:creationId xmlns:a16="http://schemas.microsoft.com/office/drawing/2014/main" id="{A7B269B6-FC4F-1152-D962-D39BFF447FFB}"/>
              </a:ext>
            </a:extLst>
          </p:cNvPr>
          <p:cNvSpPr>
            <a:spLocks noGrp="1"/>
          </p:cNvSpPr>
          <p:nvPr>
            <p:ph type="sldNum" sz="quarter" idx="12"/>
          </p:nvPr>
        </p:nvSpPr>
        <p:spPr/>
        <p:txBody>
          <a:bodyPr/>
          <a:lstStyle/>
          <a:p>
            <a:fld id="{82B577FA-F7D9-2C48-919F-F962E3BF952F}" type="slidenum">
              <a:rPr lang="en-US" smtClean="0"/>
              <a:t>8</a:t>
            </a:fld>
            <a:endParaRPr lang="en-US"/>
          </a:p>
        </p:txBody>
      </p:sp>
      <p:sp>
        <p:nvSpPr>
          <p:cNvPr id="18" name="TextBox 17">
            <a:extLst>
              <a:ext uri="{FF2B5EF4-FFF2-40B4-BE49-F238E27FC236}">
                <a16:creationId xmlns:a16="http://schemas.microsoft.com/office/drawing/2014/main" id="{59E2415E-539D-5207-CDF2-26ABBAA8521D}"/>
              </a:ext>
            </a:extLst>
          </p:cNvPr>
          <p:cNvSpPr txBox="1"/>
          <p:nvPr/>
        </p:nvSpPr>
        <p:spPr>
          <a:xfrm>
            <a:off x="393515" y="1173189"/>
            <a:ext cx="11504919" cy="726609"/>
          </a:xfrm>
          <a:prstGeom prst="rect">
            <a:avLst/>
          </a:prstGeom>
          <a:noFill/>
        </p:spPr>
        <p:txBody>
          <a:bodyPr wrap="square">
            <a:spAutoFit/>
          </a:bodyPr>
          <a:lstStyle/>
          <a:p>
            <a:pPr>
              <a:lnSpc>
                <a:spcPct val="120000"/>
              </a:lnSpc>
            </a:pPr>
            <a:r>
              <a:rPr lang="en-US" altLang="ja-JP" dirty="0">
                <a:solidFill>
                  <a:schemeClr val="tx2"/>
                </a:solidFill>
                <a:cs typeface="Segoe UI"/>
              </a:rPr>
              <a:t>IAEA nuclear power program and reactor technology assessment and deployment phases and milestones [4], </a:t>
            </a:r>
            <a:r>
              <a:rPr lang="en-US" altLang="ja-JP" b="1" dirty="0">
                <a:solidFill>
                  <a:schemeClr val="tx2"/>
                </a:solidFill>
                <a:cs typeface="Segoe UI"/>
              </a:rPr>
              <a:t>which is equally applicable for SMRs and advanced reactors</a:t>
            </a:r>
            <a:r>
              <a:rPr lang="en-US" altLang="ja-JP" dirty="0">
                <a:solidFill>
                  <a:schemeClr val="tx2"/>
                </a:solidFill>
                <a:cs typeface="Segoe UI"/>
              </a:rPr>
              <a:t>.</a:t>
            </a:r>
          </a:p>
        </p:txBody>
      </p:sp>
      <p:pic>
        <p:nvPicPr>
          <p:cNvPr id="5" name="Picture 4" descr="Diagram&#10;&#10;Description automatically generated">
            <a:extLst>
              <a:ext uri="{FF2B5EF4-FFF2-40B4-BE49-F238E27FC236}">
                <a16:creationId xmlns:a16="http://schemas.microsoft.com/office/drawing/2014/main" id="{95869BF1-70DE-5024-C914-081EA813D7C1}"/>
              </a:ext>
            </a:extLst>
          </p:cNvPr>
          <p:cNvPicPr>
            <a:picLocks noChangeAspect="1"/>
          </p:cNvPicPr>
          <p:nvPr/>
        </p:nvPicPr>
        <p:blipFill rotWithShape="1">
          <a:blip r:embed="rId3">
            <a:extLst>
              <a:ext uri="{28A0092B-C50C-407E-A947-70E740481C1C}">
                <a14:useLocalDpi xmlns:a14="http://schemas.microsoft.com/office/drawing/2010/main" val="0"/>
              </a:ext>
            </a:extLst>
          </a:blip>
          <a:srcRect b="6746"/>
          <a:stretch/>
        </p:blipFill>
        <p:spPr bwMode="auto">
          <a:xfrm>
            <a:off x="4510061" y="2031536"/>
            <a:ext cx="7388374" cy="3937185"/>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34BF8213-E44C-F33A-23A2-821E666CECDA}"/>
              </a:ext>
            </a:extLst>
          </p:cNvPr>
          <p:cNvSpPr txBox="1"/>
          <p:nvPr/>
        </p:nvSpPr>
        <p:spPr>
          <a:xfrm>
            <a:off x="393515" y="2136338"/>
            <a:ext cx="4098098" cy="2585323"/>
          </a:xfrm>
          <a:prstGeom prst="rect">
            <a:avLst/>
          </a:prstGeom>
          <a:noFill/>
        </p:spPr>
        <p:txBody>
          <a:bodyPr wrap="square">
            <a:spAutoFit/>
          </a:bodyPr>
          <a:lstStyle/>
          <a:p>
            <a:r>
              <a:rPr lang="en-US" dirty="0">
                <a:solidFill>
                  <a:schemeClr val="tx2"/>
                </a:solidFill>
                <a:cs typeface="Segoe UI"/>
              </a:rPr>
              <a:t>Large-capacity reactors entail the following unavoidable challenges, which make SMRs more competitive, as listed below:</a:t>
            </a:r>
          </a:p>
          <a:p>
            <a:pPr marL="742950" lvl="1" indent="-285750">
              <a:buFont typeface="Arial" panose="020B0604020202020204" pitchFamily="34" charset="0"/>
              <a:buChar char="•"/>
            </a:pPr>
            <a:r>
              <a:rPr lang="en-US" dirty="0">
                <a:solidFill>
                  <a:schemeClr val="tx2"/>
                </a:solidFill>
                <a:cs typeface="Segoe UI"/>
              </a:rPr>
              <a:t>Construction delays leading to increasing costs.</a:t>
            </a:r>
          </a:p>
          <a:p>
            <a:pPr marL="742950" lvl="1" indent="-285750">
              <a:buFont typeface="Arial" panose="020B0604020202020204" pitchFamily="34" charset="0"/>
              <a:buChar char="•"/>
            </a:pPr>
            <a:r>
              <a:rPr lang="en-US" dirty="0">
                <a:solidFill>
                  <a:schemeClr val="tx2"/>
                </a:solidFill>
                <a:cs typeface="Segoe UI"/>
              </a:rPr>
              <a:t>Lengthy and challenging regulatory approvals:</a:t>
            </a:r>
          </a:p>
          <a:p>
            <a:pPr marL="742950" lvl="1" indent="-285750">
              <a:buFont typeface="Arial" panose="020B0604020202020204" pitchFamily="34" charset="0"/>
              <a:buChar char="•"/>
            </a:pPr>
            <a:r>
              <a:rPr lang="en-US" dirty="0">
                <a:solidFill>
                  <a:schemeClr val="tx2"/>
                </a:solidFill>
                <a:cs typeface="Segoe UI"/>
              </a:rPr>
              <a:t>Supply chain challenges</a:t>
            </a:r>
          </a:p>
        </p:txBody>
      </p:sp>
    </p:spTree>
    <p:extLst>
      <p:ext uri="{BB962C8B-B14F-4D97-AF65-F5344CB8AC3E}">
        <p14:creationId xmlns:p14="http://schemas.microsoft.com/office/powerpoint/2010/main" val="1948501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EFACF-BDEC-6AB6-828C-DF700F876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0CEC00-CD9D-B2D1-DEF8-343BE208E7FA}"/>
              </a:ext>
            </a:extLst>
          </p:cNvPr>
          <p:cNvSpPr>
            <a:spLocks noGrp="1"/>
          </p:cNvSpPr>
          <p:nvPr>
            <p:ph type="title"/>
          </p:nvPr>
        </p:nvSpPr>
        <p:spPr>
          <a:xfrm>
            <a:off x="938151" y="558602"/>
            <a:ext cx="11039484" cy="1008797"/>
          </a:xfrm>
        </p:spPr>
        <p:txBody>
          <a:bodyPr/>
          <a:lstStyle/>
          <a:p>
            <a:r>
              <a:rPr lang="en-US" sz="2800" dirty="0"/>
              <a:t>SMRs and </a:t>
            </a:r>
            <a:r>
              <a:rPr lang="en-US" dirty="0"/>
              <a:t>A</a:t>
            </a:r>
            <a:r>
              <a:rPr lang="en-US" sz="2800" dirty="0"/>
              <a:t>dvanced </a:t>
            </a:r>
            <a:r>
              <a:rPr lang="en-US" dirty="0"/>
              <a:t>R</a:t>
            </a:r>
            <a:r>
              <a:rPr lang="en-US" sz="2800" dirty="0"/>
              <a:t>eactor Demonstration Status: in the U.S.</a:t>
            </a:r>
            <a:endParaRPr lang="en-US" dirty="0"/>
          </a:p>
        </p:txBody>
      </p:sp>
      <p:sp>
        <p:nvSpPr>
          <p:cNvPr id="3" name="Slide Number Placeholder 2">
            <a:extLst>
              <a:ext uri="{FF2B5EF4-FFF2-40B4-BE49-F238E27FC236}">
                <a16:creationId xmlns:a16="http://schemas.microsoft.com/office/drawing/2014/main" id="{BEA3067A-255D-6A4B-F525-AECCDAF225F6}"/>
              </a:ext>
            </a:extLst>
          </p:cNvPr>
          <p:cNvSpPr>
            <a:spLocks noGrp="1"/>
          </p:cNvSpPr>
          <p:nvPr>
            <p:ph type="sldNum" sz="quarter" idx="12"/>
          </p:nvPr>
        </p:nvSpPr>
        <p:spPr/>
        <p:txBody>
          <a:bodyPr/>
          <a:lstStyle/>
          <a:p>
            <a:fld id="{82B577FA-F7D9-2C48-919F-F962E3BF952F}" type="slidenum">
              <a:rPr lang="en-US" smtClean="0"/>
              <a:t>9</a:t>
            </a:fld>
            <a:endParaRPr lang="en-US"/>
          </a:p>
        </p:txBody>
      </p:sp>
      <p:pic>
        <p:nvPicPr>
          <p:cNvPr id="4" name="Picture 3" descr="A diagram of a factory&#10;&#10;Description automatically generated with medium confidence">
            <a:extLst>
              <a:ext uri="{FF2B5EF4-FFF2-40B4-BE49-F238E27FC236}">
                <a16:creationId xmlns:a16="http://schemas.microsoft.com/office/drawing/2014/main" id="{DFEC88CD-EF21-6080-51DC-4DADE0A9F6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47964"/>
            <a:ext cx="12192000" cy="5810036"/>
          </a:xfrm>
          <a:prstGeom prst="rect">
            <a:avLst/>
          </a:prstGeom>
        </p:spPr>
      </p:pic>
    </p:spTree>
    <p:extLst>
      <p:ext uri="{BB962C8B-B14F-4D97-AF65-F5344CB8AC3E}">
        <p14:creationId xmlns:p14="http://schemas.microsoft.com/office/powerpoint/2010/main" val="2268910209"/>
      </p:ext>
    </p:extLst>
  </p:cSld>
  <p:clrMapOvr>
    <a:masterClrMapping/>
  </p:clrMapOvr>
</p:sld>
</file>

<file path=ppt/theme/theme1.xml><?xml version="1.0" encoding="utf-8"?>
<a:theme xmlns:a="http://schemas.openxmlformats.org/drawingml/2006/main" name="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2.xml><?xml version="1.0" encoding="utf-8"?>
<a:theme xmlns:a="http://schemas.openxmlformats.org/drawingml/2006/main" name="1_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5pic_wide_R1" id="{511EEA13-8559-B44E-B8CD-E4C00B4A3415}" vid="{640A6529-EA37-B649-8D61-29EC5EEBE48F}"/>
    </a:ext>
  </a:extLst>
</a:theme>
</file>

<file path=ppt/theme/theme3.xml><?xml version="1.0" encoding="utf-8"?>
<a:theme xmlns:a="http://schemas.openxmlformats.org/drawingml/2006/main" name="Content Slides">
  <a:themeElements>
    <a:clrScheme name="Light 2021">
      <a:dk1>
        <a:srgbClr val="FFFFFF"/>
      </a:dk1>
      <a:lt1>
        <a:srgbClr val="67757D"/>
      </a:lt1>
      <a:dk2>
        <a:srgbClr val="226FB7"/>
      </a:dk2>
      <a:lt2>
        <a:srgbClr val="179CD6"/>
      </a:lt2>
      <a:accent1>
        <a:srgbClr val="3DC2CF"/>
      </a:accent1>
      <a:accent2>
        <a:srgbClr val="3DBC95"/>
      </a:accent2>
      <a:accent3>
        <a:srgbClr val="7EC563"/>
      </a:accent3>
      <a:accent4>
        <a:srgbClr val="143862"/>
      </a:accent4>
      <a:accent5>
        <a:srgbClr val="3EA0AA"/>
      </a:accent5>
      <a:accent6>
        <a:srgbClr val="F79646"/>
      </a:accent6>
      <a:hlink>
        <a:srgbClr val="444444"/>
      </a:hlink>
      <a:folHlink>
        <a:srgbClr val="989E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285750" indent="-285750" algn="ctr">
          <a:buFont typeface="Wingdings" panose="05000000000000000000" pitchFamily="2" charset="2"/>
          <a:buChar char="§"/>
          <a:defRPr dirty="0" smtClean="0">
            <a:solidFill>
              <a:schemeClr val="accent4">
                <a:lumMod val="50000"/>
              </a:schemeClr>
            </a:solidFil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285750" indent="-285750" algn="l">
          <a:buClr>
            <a:schemeClr val="bg2"/>
          </a:buClr>
          <a:buFont typeface="Wingdings" panose="05000000000000000000" pitchFamily="2" charset="2"/>
          <a:buChar char="§"/>
          <a:defRPr sz="2000" dirty="0" smtClean="0">
            <a:solidFill>
              <a:schemeClr val="bg1"/>
            </a:solidFill>
            <a:latin typeface="+mj-lt"/>
          </a:defRPr>
        </a:defPPr>
      </a:lstStyle>
    </a:txDef>
  </a:objectDefaults>
  <a:extraClrSchemeLst/>
  <a:extLst>
    <a:ext uri="{05A4C25C-085E-4340-85A3-A5531E510DB2}">
      <thm15:themeFamily xmlns:thm15="http://schemas.microsoft.com/office/thememl/2012/main" name="Widescreen Light 2021 New Logo" id="{73E2EDB1-E8BD-8D4A-8FF4-D1DA2615141B}" vid="{58BDB171-F6B1-FF43-980D-8B8A2ABE1AC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30EF6A2F1B0F445AF17012E23911354" ma:contentTypeVersion="4" ma:contentTypeDescription="Create a new document." ma:contentTypeScope="" ma:versionID="19436aa30fcecc9cbde9efc70cdbbf36">
  <xsd:schema xmlns:xsd="http://www.w3.org/2001/XMLSchema" xmlns:xs="http://www.w3.org/2001/XMLSchema" xmlns:p="http://schemas.microsoft.com/office/2006/metadata/properties" xmlns:ns2="219d0f75-00f5-488f-8892-4c835510be85" targetNamespace="http://schemas.microsoft.com/office/2006/metadata/properties" ma:root="true" ma:fieldsID="2e112d28d0aaf5b13b68528106d77b39" ns2:_="">
    <xsd:import namespace="219d0f75-00f5-488f-8892-4c835510be8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9d0f75-00f5-488f-8892-4c835510be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A68D4D-9402-4485-B11D-8DDDCEB2E4C5}">
  <ds:schemaRefs>
    <ds:schemaRef ds:uri="e13a543c-6713-4e5a-aa83-cb6a8e4cb4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322932C-873F-4D0F-B9E0-AE16472CDC1C}">
  <ds:schemaRefs>
    <ds:schemaRef ds:uri="http://schemas.microsoft.com/sharepoint/v3/contenttype/forms"/>
  </ds:schemaRefs>
</ds:datastoreItem>
</file>

<file path=customXml/itemProps3.xml><?xml version="1.0" encoding="utf-8"?>
<ds:datastoreItem xmlns:ds="http://schemas.openxmlformats.org/officeDocument/2006/customXml" ds:itemID="{C3582B14-DABB-4F11-92E6-F0C082F16902}">
  <ds:schemaRefs>
    <ds:schemaRef ds:uri="219d0f75-00f5-488f-8892-4c835510be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INL 2020</Template>
  <TotalTime>155</TotalTime>
  <Words>4030</Words>
  <Application>Microsoft Office PowerPoint</Application>
  <PresentationFormat>Widescreen</PresentationFormat>
  <Paragraphs>314</Paragraphs>
  <Slides>25</Slides>
  <Notes>21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25</vt:i4>
      </vt:variant>
    </vt:vector>
  </HeadingPairs>
  <TitlesOfParts>
    <vt:vector size="41" baseType="lpstr">
      <vt:lpstr>ＭＳ Ｐゴシック</vt:lpstr>
      <vt:lpstr>-apple-system</vt:lpstr>
      <vt:lpstr>Arial</vt:lpstr>
      <vt:lpstr>Arial Narrow</vt:lpstr>
      <vt:lpstr>Calibri</vt:lpstr>
      <vt:lpstr>Calibri Light</vt:lpstr>
      <vt:lpstr>Courier New</vt:lpstr>
      <vt:lpstr>Myriad Pro Cond</vt:lpstr>
      <vt:lpstr>Segoe UI</vt:lpstr>
      <vt:lpstr>Symbol</vt:lpstr>
      <vt:lpstr>Times New Roman</vt:lpstr>
      <vt:lpstr>Wingdings</vt:lpstr>
      <vt:lpstr>INL 2020</vt:lpstr>
      <vt:lpstr>1_INL 2020</vt:lpstr>
      <vt:lpstr>Content Slides</vt:lpstr>
      <vt:lpstr>Office Theme</vt:lpstr>
      <vt:lpstr>PowerPoint Presentation</vt:lpstr>
      <vt:lpstr>PowerPoint Presentation</vt:lpstr>
      <vt:lpstr>Outline</vt:lpstr>
      <vt:lpstr>Overview of SMRs: reactor sizes</vt:lpstr>
      <vt:lpstr>Overview of SMRs: Challenges in accelerated deployments</vt:lpstr>
      <vt:lpstr>Overview of SMRs: Solution approaches</vt:lpstr>
      <vt:lpstr>SMRs Status: worldwide</vt:lpstr>
      <vt:lpstr>SMRs Status: worldwide (cont’d)</vt:lpstr>
      <vt:lpstr>SMRs and Advanced Reactor Demonstration Status: in the U.S.</vt:lpstr>
      <vt:lpstr>SMR Status: in the U.S. (cont’d)</vt:lpstr>
      <vt:lpstr>SMR Status: in the U.S. (cont’d) </vt:lpstr>
      <vt:lpstr>SMRs Development Needs</vt:lpstr>
      <vt:lpstr>SMRs Development Needs: Creating a secure, resilient, clean energy future</vt:lpstr>
      <vt:lpstr>SMRs Development Needs (cont’d)</vt:lpstr>
      <vt:lpstr>SMRs Development Needs: Advanced Reactors Codes and Standards Collaborative (ARCSC)</vt:lpstr>
      <vt:lpstr>SMRs Development Needs: Priority Codes and Standards</vt:lpstr>
      <vt:lpstr>SMRs Development Needs: Disposition of nuclear waste is a policy and social issue, not a technical challenge</vt:lpstr>
      <vt:lpstr>SMRs Development Needs: Enabling the future of nuclear energy through innovation</vt:lpstr>
      <vt:lpstr>SMRs Development Needs: Expanding and deploying national nuclear energy strategic infrastructure </vt:lpstr>
      <vt:lpstr>SMRs Development Needs: Leading advanced reactor fuel cycle development through RD&amp;D test beds</vt:lpstr>
      <vt:lpstr>SMRs Development Needs: Discovering new technologies for sustainable clean energy integration for electricity, transportation, and industry</vt:lpstr>
      <vt:lpstr>SMRs Development Needs: Impact of Advanced modeling and simulation  tools</vt:lpstr>
      <vt:lpstr>Conclusion and Final Remarks</vt:lpstr>
      <vt:lpstr>Acknowledgements and References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Allison.Hummel@inl.gov</dc:creator>
  <cp:keywords/>
  <dc:description/>
  <cp:lastModifiedBy>Palash Kumar Bhowmik</cp:lastModifiedBy>
  <cp:revision>2</cp:revision>
  <cp:lastPrinted>2023-10-24T13:53:57Z</cp:lastPrinted>
  <dcterms:created xsi:type="dcterms:W3CDTF">2022-11-29T02:59:17Z</dcterms:created>
  <dcterms:modified xsi:type="dcterms:W3CDTF">2024-10-14T16:28:14Z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0x010100E7E82F965877DA48B42BD2A948B41834</vt:lpwstr>
  </property>
</Properties>
</file>