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sldIdLst>
    <p:sldId id="256" r:id="rId2"/>
    <p:sldId id="257" r:id="rId3"/>
    <p:sldId id="258" r:id="rId4"/>
    <p:sldId id="259" r:id="rId5"/>
    <p:sldId id="279" r:id="rId6"/>
    <p:sldId id="280" r:id="rId7"/>
    <p:sldId id="283" r:id="rId8"/>
    <p:sldId id="284" r:id="rId9"/>
    <p:sldId id="285" r:id="rId10"/>
    <p:sldId id="282" r:id="rId11"/>
    <p:sldId id="286" r:id="rId12"/>
    <p:sldId id="287" r:id="rId13"/>
    <p:sldId id="288" r:id="rId14"/>
    <p:sldId id="290" r:id="rId15"/>
    <p:sldId id="289" r:id="rId16"/>
    <p:sldId id="260" r:id="rId17"/>
    <p:sldId id="281" r:id="rId1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660"/>
  </p:normalViewPr>
  <p:slideViewPr>
    <p:cSldViewPr snapToGrid="0">
      <p:cViewPr varScale="1">
        <p:scale>
          <a:sx n="148" d="100"/>
          <a:sy n="148" d="100"/>
        </p:scale>
        <p:origin x="122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/>
          <p:cNvGrpSpPr/>
          <p:nvPr userDrawn="1"/>
        </p:nvGrpSpPr>
        <p:grpSpPr>
          <a:xfrm rot="10800000">
            <a:off x="-538648" y="234476"/>
            <a:ext cx="2123744" cy="1123755"/>
            <a:chOff x="5393591" y="11870310"/>
            <a:chExt cx="2524240" cy="1335673"/>
          </a:xfrm>
          <a:solidFill>
            <a:schemeClr val="bg1">
              <a:lumMod val="95000"/>
            </a:schemeClr>
          </a:solidFill>
        </p:grpSpPr>
        <p:sp>
          <p:nvSpPr>
            <p:cNvPr id="30" name="Freeform 63"/>
            <p:cNvSpPr>
              <a:spLocks/>
            </p:cNvSpPr>
            <p:nvPr/>
          </p:nvSpPr>
          <p:spPr bwMode="auto">
            <a:xfrm>
              <a:off x="6396057" y="11998054"/>
              <a:ext cx="243484" cy="229187"/>
            </a:xfrm>
            <a:custGeom>
              <a:avLst/>
              <a:gdLst>
                <a:gd name="T0" fmla="*/ 39 w 128"/>
                <a:gd name="T1" fmla="*/ 0 h 122"/>
                <a:gd name="T2" fmla="*/ 99 w 128"/>
                <a:gd name="T3" fmla="*/ 0 h 122"/>
                <a:gd name="T4" fmla="*/ 103 w 128"/>
                <a:gd name="T5" fmla="*/ 1 h 122"/>
                <a:gd name="T6" fmla="*/ 105 w 128"/>
                <a:gd name="T7" fmla="*/ 3 h 122"/>
                <a:gd name="T8" fmla="*/ 107 w 128"/>
                <a:gd name="T9" fmla="*/ 5 h 122"/>
                <a:gd name="T10" fmla="*/ 128 w 128"/>
                <a:gd name="T11" fmla="*/ 42 h 122"/>
                <a:gd name="T12" fmla="*/ 123 w 128"/>
                <a:gd name="T13" fmla="*/ 42 h 122"/>
                <a:gd name="T14" fmla="*/ 117 w 128"/>
                <a:gd name="T15" fmla="*/ 46 h 122"/>
                <a:gd name="T16" fmla="*/ 113 w 128"/>
                <a:gd name="T17" fmla="*/ 52 h 122"/>
                <a:gd name="T18" fmla="*/ 94 w 128"/>
                <a:gd name="T19" fmla="*/ 19 h 122"/>
                <a:gd name="T20" fmla="*/ 45 w 128"/>
                <a:gd name="T21" fmla="*/ 19 h 122"/>
                <a:gd name="T22" fmla="*/ 22 w 128"/>
                <a:gd name="T23" fmla="*/ 62 h 122"/>
                <a:gd name="T24" fmla="*/ 45 w 128"/>
                <a:gd name="T25" fmla="*/ 102 h 122"/>
                <a:gd name="T26" fmla="*/ 94 w 128"/>
                <a:gd name="T27" fmla="*/ 102 h 122"/>
                <a:gd name="T28" fmla="*/ 113 w 128"/>
                <a:gd name="T29" fmla="*/ 71 h 122"/>
                <a:gd name="T30" fmla="*/ 117 w 128"/>
                <a:gd name="T31" fmla="*/ 77 h 122"/>
                <a:gd name="T32" fmla="*/ 123 w 128"/>
                <a:gd name="T33" fmla="*/ 81 h 122"/>
                <a:gd name="T34" fmla="*/ 128 w 128"/>
                <a:gd name="T35" fmla="*/ 81 h 122"/>
                <a:gd name="T36" fmla="*/ 107 w 128"/>
                <a:gd name="T37" fmla="*/ 118 h 122"/>
                <a:gd name="T38" fmla="*/ 105 w 128"/>
                <a:gd name="T39" fmla="*/ 120 h 122"/>
                <a:gd name="T40" fmla="*/ 103 w 128"/>
                <a:gd name="T41" fmla="*/ 122 h 122"/>
                <a:gd name="T42" fmla="*/ 99 w 128"/>
                <a:gd name="T43" fmla="*/ 122 h 122"/>
                <a:gd name="T44" fmla="*/ 39 w 128"/>
                <a:gd name="T45" fmla="*/ 122 h 122"/>
                <a:gd name="T46" fmla="*/ 37 w 128"/>
                <a:gd name="T47" fmla="*/ 122 h 122"/>
                <a:gd name="T48" fmla="*/ 33 w 128"/>
                <a:gd name="T49" fmla="*/ 120 h 122"/>
                <a:gd name="T50" fmla="*/ 31 w 128"/>
                <a:gd name="T51" fmla="*/ 118 h 122"/>
                <a:gd name="T52" fmla="*/ 2 w 128"/>
                <a:gd name="T53" fmla="*/ 65 h 122"/>
                <a:gd name="T54" fmla="*/ 0 w 128"/>
                <a:gd name="T55" fmla="*/ 62 h 122"/>
                <a:gd name="T56" fmla="*/ 2 w 128"/>
                <a:gd name="T57" fmla="*/ 56 h 122"/>
                <a:gd name="T58" fmla="*/ 31 w 128"/>
                <a:gd name="T59" fmla="*/ 5 h 122"/>
                <a:gd name="T60" fmla="*/ 33 w 128"/>
                <a:gd name="T61" fmla="*/ 3 h 122"/>
                <a:gd name="T62" fmla="*/ 37 w 128"/>
                <a:gd name="T63" fmla="*/ 1 h 122"/>
                <a:gd name="T64" fmla="*/ 39 w 128"/>
                <a:gd name="T65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2">
                  <a:moveTo>
                    <a:pt x="39" y="0"/>
                  </a:moveTo>
                  <a:lnTo>
                    <a:pt x="99" y="0"/>
                  </a:lnTo>
                  <a:lnTo>
                    <a:pt x="103" y="1"/>
                  </a:lnTo>
                  <a:lnTo>
                    <a:pt x="105" y="3"/>
                  </a:lnTo>
                  <a:lnTo>
                    <a:pt x="107" y="5"/>
                  </a:lnTo>
                  <a:lnTo>
                    <a:pt x="128" y="42"/>
                  </a:lnTo>
                  <a:lnTo>
                    <a:pt x="123" y="42"/>
                  </a:lnTo>
                  <a:lnTo>
                    <a:pt x="117" y="46"/>
                  </a:lnTo>
                  <a:lnTo>
                    <a:pt x="113" y="52"/>
                  </a:lnTo>
                  <a:lnTo>
                    <a:pt x="94" y="19"/>
                  </a:lnTo>
                  <a:lnTo>
                    <a:pt x="45" y="19"/>
                  </a:lnTo>
                  <a:lnTo>
                    <a:pt x="22" y="62"/>
                  </a:lnTo>
                  <a:lnTo>
                    <a:pt x="45" y="102"/>
                  </a:lnTo>
                  <a:lnTo>
                    <a:pt x="94" y="102"/>
                  </a:lnTo>
                  <a:lnTo>
                    <a:pt x="113" y="71"/>
                  </a:lnTo>
                  <a:lnTo>
                    <a:pt x="117" y="77"/>
                  </a:lnTo>
                  <a:lnTo>
                    <a:pt x="123" y="81"/>
                  </a:lnTo>
                  <a:lnTo>
                    <a:pt x="128" y="81"/>
                  </a:lnTo>
                  <a:lnTo>
                    <a:pt x="107" y="118"/>
                  </a:lnTo>
                  <a:lnTo>
                    <a:pt x="105" y="120"/>
                  </a:lnTo>
                  <a:lnTo>
                    <a:pt x="103" y="122"/>
                  </a:lnTo>
                  <a:lnTo>
                    <a:pt x="99" y="122"/>
                  </a:lnTo>
                  <a:lnTo>
                    <a:pt x="39" y="122"/>
                  </a:lnTo>
                  <a:lnTo>
                    <a:pt x="37" y="122"/>
                  </a:lnTo>
                  <a:lnTo>
                    <a:pt x="33" y="120"/>
                  </a:lnTo>
                  <a:lnTo>
                    <a:pt x="31" y="118"/>
                  </a:lnTo>
                  <a:lnTo>
                    <a:pt x="2" y="65"/>
                  </a:lnTo>
                  <a:lnTo>
                    <a:pt x="0" y="62"/>
                  </a:lnTo>
                  <a:lnTo>
                    <a:pt x="2" y="56"/>
                  </a:lnTo>
                  <a:lnTo>
                    <a:pt x="31" y="5"/>
                  </a:lnTo>
                  <a:lnTo>
                    <a:pt x="33" y="3"/>
                  </a:lnTo>
                  <a:lnTo>
                    <a:pt x="37" y="1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31" name="Freeform 64"/>
            <p:cNvSpPr>
              <a:spLocks/>
            </p:cNvSpPr>
            <p:nvPr/>
          </p:nvSpPr>
          <p:spPr bwMode="auto">
            <a:xfrm>
              <a:off x="7065637" y="12339956"/>
              <a:ext cx="374737" cy="465888"/>
            </a:xfrm>
            <a:custGeom>
              <a:avLst/>
              <a:gdLst>
                <a:gd name="T0" fmla="*/ 131 w 197"/>
                <a:gd name="T1" fmla="*/ 0 h 248"/>
                <a:gd name="T2" fmla="*/ 194 w 197"/>
                <a:gd name="T3" fmla="*/ 108 h 248"/>
                <a:gd name="T4" fmla="*/ 197 w 197"/>
                <a:gd name="T5" fmla="*/ 114 h 248"/>
                <a:gd name="T6" fmla="*/ 197 w 197"/>
                <a:gd name="T7" fmla="*/ 118 h 248"/>
                <a:gd name="T8" fmla="*/ 197 w 197"/>
                <a:gd name="T9" fmla="*/ 124 h 248"/>
                <a:gd name="T10" fmla="*/ 194 w 197"/>
                <a:gd name="T11" fmla="*/ 128 h 248"/>
                <a:gd name="T12" fmla="*/ 131 w 197"/>
                <a:gd name="T13" fmla="*/ 238 h 248"/>
                <a:gd name="T14" fmla="*/ 128 w 197"/>
                <a:gd name="T15" fmla="*/ 242 h 248"/>
                <a:gd name="T16" fmla="*/ 126 w 197"/>
                <a:gd name="T17" fmla="*/ 246 h 248"/>
                <a:gd name="T18" fmla="*/ 124 w 197"/>
                <a:gd name="T19" fmla="*/ 248 h 248"/>
                <a:gd name="T20" fmla="*/ 120 w 197"/>
                <a:gd name="T21" fmla="*/ 248 h 248"/>
                <a:gd name="T22" fmla="*/ 0 w 197"/>
                <a:gd name="T23" fmla="*/ 248 h 248"/>
                <a:gd name="T24" fmla="*/ 1 w 197"/>
                <a:gd name="T25" fmla="*/ 242 h 248"/>
                <a:gd name="T26" fmla="*/ 1 w 197"/>
                <a:gd name="T27" fmla="*/ 238 h 248"/>
                <a:gd name="T28" fmla="*/ 1 w 197"/>
                <a:gd name="T29" fmla="*/ 233 h 248"/>
                <a:gd name="T30" fmla="*/ 0 w 197"/>
                <a:gd name="T31" fmla="*/ 229 h 248"/>
                <a:gd name="T32" fmla="*/ 114 w 197"/>
                <a:gd name="T33" fmla="*/ 229 h 248"/>
                <a:gd name="T34" fmla="*/ 116 w 197"/>
                <a:gd name="T35" fmla="*/ 225 h 248"/>
                <a:gd name="T36" fmla="*/ 122 w 197"/>
                <a:gd name="T37" fmla="*/ 215 h 248"/>
                <a:gd name="T38" fmla="*/ 131 w 197"/>
                <a:gd name="T39" fmla="*/ 200 h 248"/>
                <a:gd name="T40" fmla="*/ 141 w 197"/>
                <a:gd name="T41" fmla="*/ 182 h 248"/>
                <a:gd name="T42" fmla="*/ 151 w 197"/>
                <a:gd name="T43" fmla="*/ 165 h 248"/>
                <a:gd name="T44" fmla="*/ 161 w 197"/>
                <a:gd name="T45" fmla="*/ 147 h 248"/>
                <a:gd name="T46" fmla="*/ 170 w 197"/>
                <a:gd name="T47" fmla="*/ 134 h 248"/>
                <a:gd name="T48" fmla="*/ 176 w 197"/>
                <a:gd name="T49" fmla="*/ 122 h 248"/>
                <a:gd name="T50" fmla="*/ 178 w 197"/>
                <a:gd name="T51" fmla="*/ 118 h 248"/>
                <a:gd name="T52" fmla="*/ 114 w 197"/>
                <a:gd name="T53" fmla="*/ 8 h 248"/>
                <a:gd name="T54" fmla="*/ 120 w 197"/>
                <a:gd name="T55" fmla="*/ 8 h 248"/>
                <a:gd name="T56" fmla="*/ 124 w 197"/>
                <a:gd name="T57" fmla="*/ 8 h 248"/>
                <a:gd name="T58" fmla="*/ 126 w 197"/>
                <a:gd name="T59" fmla="*/ 6 h 248"/>
                <a:gd name="T60" fmla="*/ 128 w 197"/>
                <a:gd name="T61" fmla="*/ 4 h 248"/>
                <a:gd name="T62" fmla="*/ 130 w 197"/>
                <a:gd name="T63" fmla="*/ 0 h 248"/>
                <a:gd name="T64" fmla="*/ 131 w 197"/>
                <a:gd name="T65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7" h="248">
                  <a:moveTo>
                    <a:pt x="131" y="0"/>
                  </a:moveTo>
                  <a:lnTo>
                    <a:pt x="194" y="108"/>
                  </a:lnTo>
                  <a:lnTo>
                    <a:pt x="197" y="114"/>
                  </a:lnTo>
                  <a:lnTo>
                    <a:pt x="197" y="118"/>
                  </a:lnTo>
                  <a:lnTo>
                    <a:pt x="197" y="124"/>
                  </a:lnTo>
                  <a:lnTo>
                    <a:pt x="194" y="128"/>
                  </a:lnTo>
                  <a:lnTo>
                    <a:pt x="131" y="238"/>
                  </a:lnTo>
                  <a:lnTo>
                    <a:pt x="128" y="242"/>
                  </a:lnTo>
                  <a:lnTo>
                    <a:pt x="126" y="246"/>
                  </a:lnTo>
                  <a:lnTo>
                    <a:pt x="124" y="248"/>
                  </a:lnTo>
                  <a:lnTo>
                    <a:pt x="120" y="248"/>
                  </a:lnTo>
                  <a:lnTo>
                    <a:pt x="0" y="248"/>
                  </a:lnTo>
                  <a:lnTo>
                    <a:pt x="1" y="242"/>
                  </a:lnTo>
                  <a:lnTo>
                    <a:pt x="1" y="238"/>
                  </a:lnTo>
                  <a:lnTo>
                    <a:pt x="1" y="233"/>
                  </a:lnTo>
                  <a:lnTo>
                    <a:pt x="0" y="229"/>
                  </a:lnTo>
                  <a:lnTo>
                    <a:pt x="114" y="229"/>
                  </a:lnTo>
                  <a:lnTo>
                    <a:pt x="116" y="225"/>
                  </a:lnTo>
                  <a:lnTo>
                    <a:pt x="122" y="215"/>
                  </a:lnTo>
                  <a:lnTo>
                    <a:pt x="131" y="200"/>
                  </a:lnTo>
                  <a:lnTo>
                    <a:pt x="141" y="182"/>
                  </a:lnTo>
                  <a:lnTo>
                    <a:pt x="151" y="165"/>
                  </a:lnTo>
                  <a:lnTo>
                    <a:pt x="161" y="147"/>
                  </a:lnTo>
                  <a:lnTo>
                    <a:pt x="170" y="134"/>
                  </a:lnTo>
                  <a:lnTo>
                    <a:pt x="176" y="122"/>
                  </a:lnTo>
                  <a:lnTo>
                    <a:pt x="178" y="118"/>
                  </a:lnTo>
                  <a:lnTo>
                    <a:pt x="114" y="8"/>
                  </a:lnTo>
                  <a:lnTo>
                    <a:pt x="120" y="8"/>
                  </a:lnTo>
                  <a:lnTo>
                    <a:pt x="124" y="8"/>
                  </a:lnTo>
                  <a:lnTo>
                    <a:pt x="126" y="6"/>
                  </a:lnTo>
                  <a:lnTo>
                    <a:pt x="128" y="4"/>
                  </a:lnTo>
                  <a:lnTo>
                    <a:pt x="130" y="0"/>
                  </a:lnTo>
                  <a:lnTo>
                    <a:pt x="1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32" name="Freeform 65"/>
            <p:cNvSpPr>
              <a:spLocks noEditPoints="1"/>
            </p:cNvSpPr>
            <p:nvPr/>
          </p:nvSpPr>
          <p:spPr bwMode="auto">
            <a:xfrm>
              <a:off x="6721337" y="12805844"/>
              <a:ext cx="310062" cy="400139"/>
            </a:xfrm>
            <a:custGeom>
              <a:avLst/>
              <a:gdLst>
                <a:gd name="T0" fmla="*/ 47 w 163"/>
                <a:gd name="T1" fmla="*/ 111 h 213"/>
                <a:gd name="T2" fmla="*/ 21 w 163"/>
                <a:gd name="T3" fmla="*/ 153 h 213"/>
                <a:gd name="T4" fmla="*/ 47 w 163"/>
                <a:gd name="T5" fmla="*/ 194 h 213"/>
                <a:gd name="T6" fmla="*/ 93 w 163"/>
                <a:gd name="T7" fmla="*/ 194 h 213"/>
                <a:gd name="T8" fmla="*/ 118 w 163"/>
                <a:gd name="T9" fmla="*/ 153 h 213"/>
                <a:gd name="T10" fmla="*/ 97 w 163"/>
                <a:gd name="T11" fmla="*/ 118 h 213"/>
                <a:gd name="T12" fmla="*/ 93 w 163"/>
                <a:gd name="T13" fmla="*/ 118 h 213"/>
                <a:gd name="T14" fmla="*/ 89 w 163"/>
                <a:gd name="T15" fmla="*/ 118 h 213"/>
                <a:gd name="T16" fmla="*/ 85 w 163"/>
                <a:gd name="T17" fmla="*/ 115 h 213"/>
                <a:gd name="T18" fmla="*/ 85 w 163"/>
                <a:gd name="T19" fmla="*/ 111 h 213"/>
                <a:gd name="T20" fmla="*/ 47 w 163"/>
                <a:gd name="T21" fmla="*/ 111 h 213"/>
                <a:gd name="T22" fmla="*/ 146 w 163"/>
                <a:gd name="T23" fmla="*/ 0 h 213"/>
                <a:gd name="T24" fmla="*/ 149 w 163"/>
                <a:gd name="T25" fmla="*/ 6 h 213"/>
                <a:gd name="T26" fmla="*/ 155 w 163"/>
                <a:gd name="T27" fmla="*/ 10 h 213"/>
                <a:gd name="T28" fmla="*/ 163 w 163"/>
                <a:gd name="T29" fmla="*/ 10 h 213"/>
                <a:gd name="T30" fmla="*/ 111 w 163"/>
                <a:gd name="T31" fmla="*/ 101 h 213"/>
                <a:gd name="T32" fmla="*/ 138 w 163"/>
                <a:gd name="T33" fmla="*/ 148 h 213"/>
                <a:gd name="T34" fmla="*/ 140 w 163"/>
                <a:gd name="T35" fmla="*/ 153 h 213"/>
                <a:gd name="T36" fmla="*/ 138 w 163"/>
                <a:gd name="T37" fmla="*/ 157 h 213"/>
                <a:gd name="T38" fmla="*/ 109 w 163"/>
                <a:gd name="T39" fmla="*/ 210 h 213"/>
                <a:gd name="T40" fmla="*/ 105 w 163"/>
                <a:gd name="T41" fmla="*/ 212 h 213"/>
                <a:gd name="T42" fmla="*/ 103 w 163"/>
                <a:gd name="T43" fmla="*/ 213 h 213"/>
                <a:gd name="T44" fmla="*/ 99 w 163"/>
                <a:gd name="T45" fmla="*/ 213 h 213"/>
                <a:gd name="T46" fmla="*/ 41 w 163"/>
                <a:gd name="T47" fmla="*/ 213 h 213"/>
                <a:gd name="T48" fmla="*/ 37 w 163"/>
                <a:gd name="T49" fmla="*/ 213 h 213"/>
                <a:gd name="T50" fmla="*/ 33 w 163"/>
                <a:gd name="T51" fmla="*/ 212 h 213"/>
                <a:gd name="T52" fmla="*/ 31 w 163"/>
                <a:gd name="T53" fmla="*/ 210 h 213"/>
                <a:gd name="T54" fmla="*/ 2 w 163"/>
                <a:gd name="T55" fmla="*/ 157 h 213"/>
                <a:gd name="T56" fmla="*/ 0 w 163"/>
                <a:gd name="T57" fmla="*/ 153 h 213"/>
                <a:gd name="T58" fmla="*/ 2 w 163"/>
                <a:gd name="T59" fmla="*/ 148 h 213"/>
                <a:gd name="T60" fmla="*/ 31 w 163"/>
                <a:gd name="T61" fmla="*/ 97 h 213"/>
                <a:gd name="T62" fmla="*/ 33 w 163"/>
                <a:gd name="T63" fmla="*/ 95 h 213"/>
                <a:gd name="T64" fmla="*/ 37 w 163"/>
                <a:gd name="T65" fmla="*/ 93 h 213"/>
                <a:gd name="T66" fmla="*/ 41 w 163"/>
                <a:gd name="T67" fmla="*/ 91 h 213"/>
                <a:gd name="T68" fmla="*/ 93 w 163"/>
                <a:gd name="T69" fmla="*/ 91 h 213"/>
                <a:gd name="T70" fmla="*/ 146 w 163"/>
                <a:gd name="T7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3" h="213">
                  <a:moveTo>
                    <a:pt x="47" y="111"/>
                  </a:moveTo>
                  <a:lnTo>
                    <a:pt x="21" y="153"/>
                  </a:lnTo>
                  <a:lnTo>
                    <a:pt x="47" y="194"/>
                  </a:lnTo>
                  <a:lnTo>
                    <a:pt x="93" y="194"/>
                  </a:lnTo>
                  <a:lnTo>
                    <a:pt x="118" y="153"/>
                  </a:lnTo>
                  <a:lnTo>
                    <a:pt x="97" y="118"/>
                  </a:lnTo>
                  <a:lnTo>
                    <a:pt x="93" y="118"/>
                  </a:lnTo>
                  <a:lnTo>
                    <a:pt x="89" y="118"/>
                  </a:lnTo>
                  <a:lnTo>
                    <a:pt x="85" y="115"/>
                  </a:lnTo>
                  <a:lnTo>
                    <a:pt x="85" y="111"/>
                  </a:lnTo>
                  <a:lnTo>
                    <a:pt x="47" y="111"/>
                  </a:lnTo>
                  <a:close/>
                  <a:moveTo>
                    <a:pt x="146" y="0"/>
                  </a:moveTo>
                  <a:lnTo>
                    <a:pt x="149" y="6"/>
                  </a:lnTo>
                  <a:lnTo>
                    <a:pt x="155" y="10"/>
                  </a:lnTo>
                  <a:lnTo>
                    <a:pt x="163" y="10"/>
                  </a:lnTo>
                  <a:lnTo>
                    <a:pt x="111" y="101"/>
                  </a:lnTo>
                  <a:lnTo>
                    <a:pt x="138" y="148"/>
                  </a:lnTo>
                  <a:lnTo>
                    <a:pt x="140" y="153"/>
                  </a:lnTo>
                  <a:lnTo>
                    <a:pt x="138" y="157"/>
                  </a:lnTo>
                  <a:lnTo>
                    <a:pt x="109" y="210"/>
                  </a:lnTo>
                  <a:lnTo>
                    <a:pt x="105" y="212"/>
                  </a:lnTo>
                  <a:lnTo>
                    <a:pt x="103" y="213"/>
                  </a:lnTo>
                  <a:lnTo>
                    <a:pt x="99" y="213"/>
                  </a:lnTo>
                  <a:lnTo>
                    <a:pt x="41" y="213"/>
                  </a:lnTo>
                  <a:lnTo>
                    <a:pt x="37" y="213"/>
                  </a:lnTo>
                  <a:lnTo>
                    <a:pt x="33" y="212"/>
                  </a:lnTo>
                  <a:lnTo>
                    <a:pt x="31" y="210"/>
                  </a:lnTo>
                  <a:lnTo>
                    <a:pt x="2" y="157"/>
                  </a:lnTo>
                  <a:lnTo>
                    <a:pt x="0" y="153"/>
                  </a:lnTo>
                  <a:lnTo>
                    <a:pt x="2" y="148"/>
                  </a:lnTo>
                  <a:lnTo>
                    <a:pt x="31" y="97"/>
                  </a:lnTo>
                  <a:lnTo>
                    <a:pt x="33" y="95"/>
                  </a:lnTo>
                  <a:lnTo>
                    <a:pt x="37" y="93"/>
                  </a:lnTo>
                  <a:lnTo>
                    <a:pt x="41" y="91"/>
                  </a:lnTo>
                  <a:lnTo>
                    <a:pt x="93" y="91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33" name="Freeform 66"/>
            <p:cNvSpPr>
              <a:spLocks/>
            </p:cNvSpPr>
            <p:nvPr/>
          </p:nvSpPr>
          <p:spPr bwMode="auto">
            <a:xfrm>
              <a:off x="6489266" y="12584172"/>
              <a:ext cx="146471" cy="221673"/>
            </a:xfrm>
            <a:custGeom>
              <a:avLst/>
              <a:gdLst>
                <a:gd name="T0" fmla="*/ 62 w 77"/>
                <a:gd name="T1" fmla="*/ 0 h 118"/>
                <a:gd name="T2" fmla="*/ 66 w 77"/>
                <a:gd name="T3" fmla="*/ 4 h 118"/>
                <a:gd name="T4" fmla="*/ 72 w 77"/>
                <a:gd name="T5" fmla="*/ 8 h 118"/>
                <a:gd name="T6" fmla="*/ 77 w 77"/>
                <a:gd name="T7" fmla="*/ 9 h 118"/>
                <a:gd name="T8" fmla="*/ 25 w 77"/>
                <a:gd name="T9" fmla="*/ 101 h 118"/>
                <a:gd name="T10" fmla="*/ 17 w 77"/>
                <a:gd name="T11" fmla="*/ 112 h 118"/>
                <a:gd name="T12" fmla="*/ 15 w 77"/>
                <a:gd name="T13" fmla="*/ 116 h 118"/>
                <a:gd name="T14" fmla="*/ 12 w 77"/>
                <a:gd name="T15" fmla="*/ 118 h 118"/>
                <a:gd name="T16" fmla="*/ 8 w 77"/>
                <a:gd name="T17" fmla="*/ 118 h 118"/>
                <a:gd name="T18" fmla="*/ 6 w 77"/>
                <a:gd name="T19" fmla="*/ 116 h 118"/>
                <a:gd name="T20" fmla="*/ 2 w 77"/>
                <a:gd name="T21" fmla="*/ 114 h 118"/>
                <a:gd name="T22" fmla="*/ 0 w 77"/>
                <a:gd name="T23" fmla="*/ 110 h 118"/>
                <a:gd name="T24" fmla="*/ 0 w 77"/>
                <a:gd name="T25" fmla="*/ 106 h 118"/>
                <a:gd name="T26" fmla="*/ 2 w 77"/>
                <a:gd name="T27" fmla="*/ 103 h 118"/>
                <a:gd name="T28" fmla="*/ 4 w 77"/>
                <a:gd name="T29" fmla="*/ 99 h 118"/>
                <a:gd name="T30" fmla="*/ 62 w 77"/>
                <a:gd name="T3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7" h="118">
                  <a:moveTo>
                    <a:pt x="62" y="0"/>
                  </a:moveTo>
                  <a:lnTo>
                    <a:pt x="66" y="4"/>
                  </a:lnTo>
                  <a:lnTo>
                    <a:pt x="72" y="8"/>
                  </a:lnTo>
                  <a:lnTo>
                    <a:pt x="77" y="9"/>
                  </a:lnTo>
                  <a:lnTo>
                    <a:pt x="25" y="101"/>
                  </a:lnTo>
                  <a:lnTo>
                    <a:pt x="17" y="112"/>
                  </a:lnTo>
                  <a:lnTo>
                    <a:pt x="15" y="116"/>
                  </a:lnTo>
                  <a:lnTo>
                    <a:pt x="12" y="118"/>
                  </a:lnTo>
                  <a:lnTo>
                    <a:pt x="8" y="118"/>
                  </a:lnTo>
                  <a:lnTo>
                    <a:pt x="6" y="116"/>
                  </a:lnTo>
                  <a:lnTo>
                    <a:pt x="2" y="114"/>
                  </a:lnTo>
                  <a:lnTo>
                    <a:pt x="0" y="110"/>
                  </a:lnTo>
                  <a:lnTo>
                    <a:pt x="0" y="106"/>
                  </a:lnTo>
                  <a:lnTo>
                    <a:pt x="2" y="103"/>
                  </a:lnTo>
                  <a:lnTo>
                    <a:pt x="4" y="99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34" name="Freeform 67"/>
            <p:cNvSpPr>
              <a:spLocks/>
            </p:cNvSpPr>
            <p:nvPr/>
          </p:nvSpPr>
          <p:spPr bwMode="auto">
            <a:xfrm>
              <a:off x="6669976" y="12336199"/>
              <a:ext cx="380443" cy="433953"/>
            </a:xfrm>
            <a:custGeom>
              <a:avLst/>
              <a:gdLst>
                <a:gd name="T0" fmla="*/ 178 w 200"/>
                <a:gd name="T1" fmla="*/ 0 h 231"/>
                <a:gd name="T2" fmla="*/ 178 w 200"/>
                <a:gd name="T3" fmla="*/ 2 h 231"/>
                <a:gd name="T4" fmla="*/ 180 w 200"/>
                <a:gd name="T5" fmla="*/ 4 h 231"/>
                <a:gd name="T6" fmla="*/ 182 w 200"/>
                <a:gd name="T7" fmla="*/ 6 h 231"/>
                <a:gd name="T8" fmla="*/ 184 w 200"/>
                <a:gd name="T9" fmla="*/ 8 h 231"/>
                <a:gd name="T10" fmla="*/ 184 w 200"/>
                <a:gd name="T11" fmla="*/ 8 h 231"/>
                <a:gd name="T12" fmla="*/ 186 w 200"/>
                <a:gd name="T13" fmla="*/ 10 h 231"/>
                <a:gd name="T14" fmla="*/ 190 w 200"/>
                <a:gd name="T15" fmla="*/ 10 h 231"/>
                <a:gd name="T16" fmla="*/ 200 w 200"/>
                <a:gd name="T17" fmla="*/ 10 h 231"/>
                <a:gd name="T18" fmla="*/ 196 w 200"/>
                <a:gd name="T19" fmla="*/ 12 h 231"/>
                <a:gd name="T20" fmla="*/ 132 w 200"/>
                <a:gd name="T21" fmla="*/ 120 h 231"/>
                <a:gd name="T22" fmla="*/ 165 w 200"/>
                <a:gd name="T23" fmla="*/ 176 h 231"/>
                <a:gd name="T24" fmla="*/ 167 w 200"/>
                <a:gd name="T25" fmla="*/ 178 h 231"/>
                <a:gd name="T26" fmla="*/ 171 w 200"/>
                <a:gd name="T27" fmla="*/ 188 h 231"/>
                <a:gd name="T28" fmla="*/ 176 w 200"/>
                <a:gd name="T29" fmla="*/ 198 h 231"/>
                <a:gd name="T30" fmla="*/ 182 w 200"/>
                <a:gd name="T31" fmla="*/ 209 h 231"/>
                <a:gd name="T32" fmla="*/ 188 w 200"/>
                <a:gd name="T33" fmla="*/ 217 h 231"/>
                <a:gd name="T34" fmla="*/ 190 w 200"/>
                <a:gd name="T35" fmla="*/ 221 h 231"/>
                <a:gd name="T36" fmla="*/ 182 w 200"/>
                <a:gd name="T37" fmla="*/ 221 h 231"/>
                <a:gd name="T38" fmla="*/ 176 w 200"/>
                <a:gd name="T39" fmla="*/ 225 h 231"/>
                <a:gd name="T40" fmla="*/ 173 w 200"/>
                <a:gd name="T41" fmla="*/ 231 h 231"/>
                <a:gd name="T42" fmla="*/ 116 w 200"/>
                <a:gd name="T43" fmla="*/ 130 h 231"/>
                <a:gd name="T44" fmla="*/ 2 w 200"/>
                <a:gd name="T45" fmla="*/ 130 h 231"/>
                <a:gd name="T46" fmla="*/ 2 w 200"/>
                <a:gd name="T47" fmla="*/ 130 h 231"/>
                <a:gd name="T48" fmla="*/ 4 w 200"/>
                <a:gd name="T49" fmla="*/ 126 h 231"/>
                <a:gd name="T50" fmla="*/ 4 w 200"/>
                <a:gd name="T51" fmla="*/ 120 h 231"/>
                <a:gd name="T52" fmla="*/ 2 w 200"/>
                <a:gd name="T53" fmla="*/ 116 h 231"/>
                <a:gd name="T54" fmla="*/ 2 w 200"/>
                <a:gd name="T55" fmla="*/ 110 h 231"/>
                <a:gd name="T56" fmla="*/ 0 w 200"/>
                <a:gd name="T57" fmla="*/ 110 h 231"/>
                <a:gd name="T58" fmla="*/ 116 w 200"/>
                <a:gd name="T59" fmla="*/ 110 h 231"/>
                <a:gd name="T60" fmla="*/ 178 w 200"/>
                <a:gd name="T6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231">
                  <a:moveTo>
                    <a:pt x="178" y="0"/>
                  </a:moveTo>
                  <a:lnTo>
                    <a:pt x="178" y="2"/>
                  </a:lnTo>
                  <a:lnTo>
                    <a:pt x="180" y="4"/>
                  </a:lnTo>
                  <a:lnTo>
                    <a:pt x="182" y="6"/>
                  </a:lnTo>
                  <a:lnTo>
                    <a:pt x="184" y="8"/>
                  </a:lnTo>
                  <a:lnTo>
                    <a:pt x="184" y="8"/>
                  </a:lnTo>
                  <a:lnTo>
                    <a:pt x="186" y="10"/>
                  </a:lnTo>
                  <a:lnTo>
                    <a:pt x="190" y="10"/>
                  </a:lnTo>
                  <a:lnTo>
                    <a:pt x="200" y="10"/>
                  </a:lnTo>
                  <a:lnTo>
                    <a:pt x="196" y="12"/>
                  </a:lnTo>
                  <a:lnTo>
                    <a:pt x="132" y="120"/>
                  </a:lnTo>
                  <a:lnTo>
                    <a:pt x="165" y="176"/>
                  </a:lnTo>
                  <a:lnTo>
                    <a:pt x="167" y="178"/>
                  </a:lnTo>
                  <a:lnTo>
                    <a:pt x="171" y="188"/>
                  </a:lnTo>
                  <a:lnTo>
                    <a:pt x="176" y="198"/>
                  </a:lnTo>
                  <a:lnTo>
                    <a:pt x="182" y="209"/>
                  </a:lnTo>
                  <a:lnTo>
                    <a:pt x="188" y="217"/>
                  </a:lnTo>
                  <a:lnTo>
                    <a:pt x="190" y="221"/>
                  </a:lnTo>
                  <a:lnTo>
                    <a:pt x="182" y="221"/>
                  </a:lnTo>
                  <a:lnTo>
                    <a:pt x="176" y="225"/>
                  </a:lnTo>
                  <a:lnTo>
                    <a:pt x="173" y="231"/>
                  </a:lnTo>
                  <a:lnTo>
                    <a:pt x="116" y="130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4" y="126"/>
                  </a:lnTo>
                  <a:lnTo>
                    <a:pt x="4" y="120"/>
                  </a:lnTo>
                  <a:lnTo>
                    <a:pt x="2" y="116"/>
                  </a:lnTo>
                  <a:lnTo>
                    <a:pt x="2" y="110"/>
                  </a:lnTo>
                  <a:lnTo>
                    <a:pt x="0" y="110"/>
                  </a:lnTo>
                  <a:lnTo>
                    <a:pt x="116" y="110"/>
                  </a:lnTo>
                  <a:lnTo>
                    <a:pt x="1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35" name="Freeform 68"/>
            <p:cNvSpPr>
              <a:spLocks/>
            </p:cNvSpPr>
            <p:nvPr/>
          </p:nvSpPr>
          <p:spPr bwMode="auto">
            <a:xfrm>
              <a:off x="6673781" y="12095740"/>
              <a:ext cx="216853" cy="35694"/>
            </a:xfrm>
            <a:custGeom>
              <a:avLst/>
              <a:gdLst>
                <a:gd name="T0" fmla="*/ 0 w 114"/>
                <a:gd name="T1" fmla="*/ 0 h 19"/>
                <a:gd name="T2" fmla="*/ 114 w 114"/>
                <a:gd name="T3" fmla="*/ 0 h 19"/>
                <a:gd name="T4" fmla="*/ 110 w 114"/>
                <a:gd name="T5" fmla="*/ 4 h 19"/>
                <a:gd name="T6" fmla="*/ 110 w 114"/>
                <a:gd name="T7" fmla="*/ 6 h 19"/>
                <a:gd name="T8" fmla="*/ 110 w 114"/>
                <a:gd name="T9" fmla="*/ 8 h 19"/>
                <a:gd name="T10" fmla="*/ 110 w 114"/>
                <a:gd name="T11" fmla="*/ 10 h 19"/>
                <a:gd name="T12" fmla="*/ 110 w 114"/>
                <a:gd name="T13" fmla="*/ 13 h 19"/>
                <a:gd name="T14" fmla="*/ 114 w 114"/>
                <a:gd name="T15" fmla="*/ 19 h 19"/>
                <a:gd name="T16" fmla="*/ 0 w 114"/>
                <a:gd name="T17" fmla="*/ 19 h 19"/>
                <a:gd name="T18" fmla="*/ 2 w 114"/>
                <a:gd name="T19" fmla="*/ 15 h 19"/>
                <a:gd name="T20" fmla="*/ 4 w 114"/>
                <a:gd name="T21" fmla="*/ 10 h 19"/>
                <a:gd name="T22" fmla="*/ 2 w 114"/>
                <a:gd name="T23" fmla="*/ 4 h 19"/>
                <a:gd name="T24" fmla="*/ 0 w 114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9">
                  <a:moveTo>
                    <a:pt x="0" y="0"/>
                  </a:moveTo>
                  <a:lnTo>
                    <a:pt x="114" y="0"/>
                  </a:lnTo>
                  <a:lnTo>
                    <a:pt x="110" y="4"/>
                  </a:lnTo>
                  <a:lnTo>
                    <a:pt x="110" y="6"/>
                  </a:lnTo>
                  <a:lnTo>
                    <a:pt x="110" y="8"/>
                  </a:lnTo>
                  <a:lnTo>
                    <a:pt x="110" y="10"/>
                  </a:lnTo>
                  <a:lnTo>
                    <a:pt x="110" y="13"/>
                  </a:lnTo>
                  <a:lnTo>
                    <a:pt x="114" y="19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4" y="10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36" name="Freeform 69"/>
            <p:cNvSpPr>
              <a:spLocks noEditPoints="1"/>
            </p:cNvSpPr>
            <p:nvPr/>
          </p:nvSpPr>
          <p:spPr bwMode="auto">
            <a:xfrm>
              <a:off x="5574300" y="12798330"/>
              <a:ext cx="749473" cy="229187"/>
            </a:xfrm>
            <a:custGeom>
              <a:avLst/>
              <a:gdLst>
                <a:gd name="T0" fmla="*/ 165 w 394"/>
                <a:gd name="T1" fmla="*/ 20 h 122"/>
                <a:gd name="T2" fmla="*/ 141 w 394"/>
                <a:gd name="T3" fmla="*/ 62 h 122"/>
                <a:gd name="T4" fmla="*/ 165 w 394"/>
                <a:gd name="T5" fmla="*/ 103 h 122"/>
                <a:gd name="T6" fmla="*/ 213 w 394"/>
                <a:gd name="T7" fmla="*/ 103 h 122"/>
                <a:gd name="T8" fmla="*/ 215 w 394"/>
                <a:gd name="T9" fmla="*/ 101 h 122"/>
                <a:gd name="T10" fmla="*/ 219 w 394"/>
                <a:gd name="T11" fmla="*/ 93 h 122"/>
                <a:gd name="T12" fmla="*/ 225 w 394"/>
                <a:gd name="T13" fmla="*/ 82 h 122"/>
                <a:gd name="T14" fmla="*/ 231 w 394"/>
                <a:gd name="T15" fmla="*/ 72 h 122"/>
                <a:gd name="T16" fmla="*/ 235 w 394"/>
                <a:gd name="T17" fmla="*/ 64 h 122"/>
                <a:gd name="T18" fmla="*/ 236 w 394"/>
                <a:gd name="T19" fmla="*/ 60 h 122"/>
                <a:gd name="T20" fmla="*/ 213 w 394"/>
                <a:gd name="T21" fmla="*/ 20 h 122"/>
                <a:gd name="T22" fmla="*/ 165 w 394"/>
                <a:gd name="T23" fmla="*/ 20 h 122"/>
                <a:gd name="T24" fmla="*/ 159 w 394"/>
                <a:gd name="T25" fmla="*/ 0 h 122"/>
                <a:gd name="T26" fmla="*/ 219 w 394"/>
                <a:gd name="T27" fmla="*/ 0 h 122"/>
                <a:gd name="T28" fmla="*/ 221 w 394"/>
                <a:gd name="T29" fmla="*/ 0 h 122"/>
                <a:gd name="T30" fmla="*/ 225 w 394"/>
                <a:gd name="T31" fmla="*/ 2 h 122"/>
                <a:gd name="T32" fmla="*/ 227 w 394"/>
                <a:gd name="T33" fmla="*/ 6 h 122"/>
                <a:gd name="T34" fmla="*/ 254 w 394"/>
                <a:gd name="T35" fmla="*/ 53 h 122"/>
                <a:gd name="T36" fmla="*/ 384 w 394"/>
                <a:gd name="T37" fmla="*/ 53 h 122"/>
                <a:gd name="T38" fmla="*/ 390 w 394"/>
                <a:gd name="T39" fmla="*/ 53 h 122"/>
                <a:gd name="T40" fmla="*/ 392 w 394"/>
                <a:gd name="T41" fmla="*/ 56 h 122"/>
                <a:gd name="T42" fmla="*/ 394 w 394"/>
                <a:gd name="T43" fmla="*/ 60 h 122"/>
                <a:gd name="T44" fmla="*/ 394 w 394"/>
                <a:gd name="T45" fmla="*/ 62 h 122"/>
                <a:gd name="T46" fmla="*/ 394 w 394"/>
                <a:gd name="T47" fmla="*/ 62 h 122"/>
                <a:gd name="T48" fmla="*/ 392 w 394"/>
                <a:gd name="T49" fmla="*/ 66 h 122"/>
                <a:gd name="T50" fmla="*/ 390 w 394"/>
                <a:gd name="T51" fmla="*/ 70 h 122"/>
                <a:gd name="T52" fmla="*/ 384 w 394"/>
                <a:gd name="T53" fmla="*/ 72 h 122"/>
                <a:gd name="T54" fmla="*/ 254 w 394"/>
                <a:gd name="T55" fmla="*/ 72 h 122"/>
                <a:gd name="T56" fmla="*/ 227 w 394"/>
                <a:gd name="T57" fmla="*/ 119 h 122"/>
                <a:gd name="T58" fmla="*/ 225 w 394"/>
                <a:gd name="T59" fmla="*/ 120 h 122"/>
                <a:gd name="T60" fmla="*/ 221 w 394"/>
                <a:gd name="T61" fmla="*/ 122 h 122"/>
                <a:gd name="T62" fmla="*/ 219 w 394"/>
                <a:gd name="T63" fmla="*/ 122 h 122"/>
                <a:gd name="T64" fmla="*/ 159 w 394"/>
                <a:gd name="T65" fmla="*/ 122 h 122"/>
                <a:gd name="T66" fmla="*/ 155 w 394"/>
                <a:gd name="T67" fmla="*/ 122 h 122"/>
                <a:gd name="T68" fmla="*/ 153 w 394"/>
                <a:gd name="T69" fmla="*/ 120 h 122"/>
                <a:gd name="T70" fmla="*/ 151 w 394"/>
                <a:gd name="T71" fmla="*/ 119 h 122"/>
                <a:gd name="T72" fmla="*/ 124 w 394"/>
                <a:gd name="T73" fmla="*/ 72 h 122"/>
                <a:gd name="T74" fmla="*/ 0 w 394"/>
                <a:gd name="T75" fmla="*/ 72 h 122"/>
                <a:gd name="T76" fmla="*/ 4 w 394"/>
                <a:gd name="T77" fmla="*/ 66 h 122"/>
                <a:gd name="T78" fmla="*/ 4 w 394"/>
                <a:gd name="T79" fmla="*/ 62 h 122"/>
                <a:gd name="T80" fmla="*/ 4 w 394"/>
                <a:gd name="T81" fmla="*/ 56 h 122"/>
                <a:gd name="T82" fmla="*/ 0 w 394"/>
                <a:gd name="T83" fmla="*/ 53 h 122"/>
                <a:gd name="T84" fmla="*/ 124 w 394"/>
                <a:gd name="T85" fmla="*/ 53 h 122"/>
                <a:gd name="T86" fmla="*/ 151 w 394"/>
                <a:gd name="T87" fmla="*/ 6 h 122"/>
                <a:gd name="T88" fmla="*/ 153 w 394"/>
                <a:gd name="T89" fmla="*/ 2 h 122"/>
                <a:gd name="T90" fmla="*/ 155 w 394"/>
                <a:gd name="T91" fmla="*/ 0 h 122"/>
                <a:gd name="T92" fmla="*/ 159 w 394"/>
                <a:gd name="T9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4" h="122">
                  <a:moveTo>
                    <a:pt x="165" y="20"/>
                  </a:moveTo>
                  <a:lnTo>
                    <a:pt x="141" y="62"/>
                  </a:lnTo>
                  <a:lnTo>
                    <a:pt x="165" y="103"/>
                  </a:lnTo>
                  <a:lnTo>
                    <a:pt x="213" y="103"/>
                  </a:lnTo>
                  <a:lnTo>
                    <a:pt x="215" y="101"/>
                  </a:lnTo>
                  <a:lnTo>
                    <a:pt x="219" y="93"/>
                  </a:lnTo>
                  <a:lnTo>
                    <a:pt x="225" y="82"/>
                  </a:lnTo>
                  <a:lnTo>
                    <a:pt x="231" y="72"/>
                  </a:lnTo>
                  <a:lnTo>
                    <a:pt x="235" y="64"/>
                  </a:lnTo>
                  <a:lnTo>
                    <a:pt x="236" y="60"/>
                  </a:lnTo>
                  <a:lnTo>
                    <a:pt x="213" y="20"/>
                  </a:lnTo>
                  <a:lnTo>
                    <a:pt x="165" y="20"/>
                  </a:lnTo>
                  <a:close/>
                  <a:moveTo>
                    <a:pt x="159" y="0"/>
                  </a:moveTo>
                  <a:lnTo>
                    <a:pt x="219" y="0"/>
                  </a:lnTo>
                  <a:lnTo>
                    <a:pt x="221" y="0"/>
                  </a:lnTo>
                  <a:lnTo>
                    <a:pt x="225" y="2"/>
                  </a:lnTo>
                  <a:lnTo>
                    <a:pt x="227" y="6"/>
                  </a:lnTo>
                  <a:lnTo>
                    <a:pt x="254" y="53"/>
                  </a:lnTo>
                  <a:lnTo>
                    <a:pt x="384" y="53"/>
                  </a:lnTo>
                  <a:lnTo>
                    <a:pt x="390" y="53"/>
                  </a:lnTo>
                  <a:lnTo>
                    <a:pt x="392" y="56"/>
                  </a:lnTo>
                  <a:lnTo>
                    <a:pt x="394" y="60"/>
                  </a:lnTo>
                  <a:lnTo>
                    <a:pt x="394" y="62"/>
                  </a:lnTo>
                  <a:lnTo>
                    <a:pt x="394" y="62"/>
                  </a:lnTo>
                  <a:lnTo>
                    <a:pt x="392" y="66"/>
                  </a:lnTo>
                  <a:lnTo>
                    <a:pt x="390" y="70"/>
                  </a:lnTo>
                  <a:lnTo>
                    <a:pt x="384" y="72"/>
                  </a:lnTo>
                  <a:lnTo>
                    <a:pt x="254" y="72"/>
                  </a:lnTo>
                  <a:lnTo>
                    <a:pt x="227" y="119"/>
                  </a:lnTo>
                  <a:lnTo>
                    <a:pt x="225" y="120"/>
                  </a:lnTo>
                  <a:lnTo>
                    <a:pt x="221" y="122"/>
                  </a:lnTo>
                  <a:lnTo>
                    <a:pt x="219" y="122"/>
                  </a:lnTo>
                  <a:lnTo>
                    <a:pt x="159" y="122"/>
                  </a:lnTo>
                  <a:lnTo>
                    <a:pt x="155" y="122"/>
                  </a:lnTo>
                  <a:lnTo>
                    <a:pt x="153" y="120"/>
                  </a:lnTo>
                  <a:lnTo>
                    <a:pt x="151" y="119"/>
                  </a:lnTo>
                  <a:lnTo>
                    <a:pt x="124" y="72"/>
                  </a:lnTo>
                  <a:lnTo>
                    <a:pt x="0" y="72"/>
                  </a:lnTo>
                  <a:lnTo>
                    <a:pt x="4" y="66"/>
                  </a:lnTo>
                  <a:lnTo>
                    <a:pt x="4" y="62"/>
                  </a:lnTo>
                  <a:lnTo>
                    <a:pt x="4" y="56"/>
                  </a:lnTo>
                  <a:lnTo>
                    <a:pt x="0" y="53"/>
                  </a:lnTo>
                  <a:lnTo>
                    <a:pt x="124" y="53"/>
                  </a:lnTo>
                  <a:lnTo>
                    <a:pt x="151" y="6"/>
                  </a:lnTo>
                  <a:lnTo>
                    <a:pt x="153" y="2"/>
                  </a:lnTo>
                  <a:lnTo>
                    <a:pt x="155" y="0"/>
                  </a:lnTo>
                  <a:lnTo>
                    <a:pt x="1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37" name="Freeform 70"/>
            <p:cNvSpPr>
              <a:spLocks noEditPoints="1"/>
            </p:cNvSpPr>
            <p:nvPr/>
          </p:nvSpPr>
          <p:spPr bwMode="auto">
            <a:xfrm>
              <a:off x="7447983" y="11998054"/>
              <a:ext cx="469848" cy="229187"/>
            </a:xfrm>
            <a:custGeom>
              <a:avLst/>
              <a:gdLst>
                <a:gd name="T0" fmla="*/ 154 w 247"/>
                <a:gd name="T1" fmla="*/ 19 h 122"/>
                <a:gd name="T2" fmla="*/ 152 w 247"/>
                <a:gd name="T3" fmla="*/ 23 h 122"/>
                <a:gd name="T4" fmla="*/ 148 w 247"/>
                <a:gd name="T5" fmla="*/ 31 h 122"/>
                <a:gd name="T6" fmla="*/ 142 w 247"/>
                <a:gd name="T7" fmla="*/ 40 h 122"/>
                <a:gd name="T8" fmla="*/ 136 w 247"/>
                <a:gd name="T9" fmla="*/ 50 h 122"/>
                <a:gd name="T10" fmla="*/ 130 w 247"/>
                <a:gd name="T11" fmla="*/ 58 h 122"/>
                <a:gd name="T12" fmla="*/ 128 w 247"/>
                <a:gd name="T13" fmla="*/ 62 h 122"/>
                <a:gd name="T14" fmla="*/ 154 w 247"/>
                <a:gd name="T15" fmla="*/ 102 h 122"/>
                <a:gd name="T16" fmla="*/ 202 w 247"/>
                <a:gd name="T17" fmla="*/ 102 h 122"/>
                <a:gd name="T18" fmla="*/ 225 w 247"/>
                <a:gd name="T19" fmla="*/ 62 h 122"/>
                <a:gd name="T20" fmla="*/ 202 w 247"/>
                <a:gd name="T21" fmla="*/ 19 h 122"/>
                <a:gd name="T22" fmla="*/ 154 w 247"/>
                <a:gd name="T23" fmla="*/ 19 h 122"/>
                <a:gd name="T24" fmla="*/ 148 w 247"/>
                <a:gd name="T25" fmla="*/ 0 h 122"/>
                <a:gd name="T26" fmla="*/ 206 w 247"/>
                <a:gd name="T27" fmla="*/ 0 h 122"/>
                <a:gd name="T28" fmla="*/ 210 w 247"/>
                <a:gd name="T29" fmla="*/ 1 h 122"/>
                <a:gd name="T30" fmla="*/ 214 w 247"/>
                <a:gd name="T31" fmla="*/ 3 h 122"/>
                <a:gd name="T32" fmla="*/ 216 w 247"/>
                <a:gd name="T33" fmla="*/ 5 h 122"/>
                <a:gd name="T34" fmla="*/ 245 w 247"/>
                <a:gd name="T35" fmla="*/ 56 h 122"/>
                <a:gd name="T36" fmla="*/ 247 w 247"/>
                <a:gd name="T37" fmla="*/ 62 h 122"/>
                <a:gd name="T38" fmla="*/ 245 w 247"/>
                <a:gd name="T39" fmla="*/ 65 h 122"/>
                <a:gd name="T40" fmla="*/ 216 w 247"/>
                <a:gd name="T41" fmla="*/ 118 h 122"/>
                <a:gd name="T42" fmla="*/ 214 w 247"/>
                <a:gd name="T43" fmla="*/ 120 h 122"/>
                <a:gd name="T44" fmla="*/ 210 w 247"/>
                <a:gd name="T45" fmla="*/ 122 h 122"/>
                <a:gd name="T46" fmla="*/ 206 w 247"/>
                <a:gd name="T47" fmla="*/ 122 h 122"/>
                <a:gd name="T48" fmla="*/ 148 w 247"/>
                <a:gd name="T49" fmla="*/ 122 h 122"/>
                <a:gd name="T50" fmla="*/ 144 w 247"/>
                <a:gd name="T51" fmla="*/ 122 h 122"/>
                <a:gd name="T52" fmla="*/ 142 w 247"/>
                <a:gd name="T53" fmla="*/ 120 h 122"/>
                <a:gd name="T54" fmla="*/ 140 w 247"/>
                <a:gd name="T55" fmla="*/ 118 h 122"/>
                <a:gd name="T56" fmla="*/ 113 w 247"/>
                <a:gd name="T57" fmla="*/ 71 h 122"/>
                <a:gd name="T58" fmla="*/ 2 w 247"/>
                <a:gd name="T59" fmla="*/ 71 h 122"/>
                <a:gd name="T60" fmla="*/ 4 w 247"/>
                <a:gd name="T61" fmla="*/ 67 h 122"/>
                <a:gd name="T62" fmla="*/ 4 w 247"/>
                <a:gd name="T63" fmla="*/ 64 h 122"/>
                <a:gd name="T64" fmla="*/ 2 w 247"/>
                <a:gd name="T65" fmla="*/ 58 h 122"/>
                <a:gd name="T66" fmla="*/ 0 w 247"/>
                <a:gd name="T67" fmla="*/ 52 h 122"/>
                <a:gd name="T68" fmla="*/ 113 w 247"/>
                <a:gd name="T69" fmla="*/ 52 h 122"/>
                <a:gd name="T70" fmla="*/ 140 w 247"/>
                <a:gd name="T71" fmla="*/ 5 h 122"/>
                <a:gd name="T72" fmla="*/ 142 w 247"/>
                <a:gd name="T73" fmla="*/ 3 h 122"/>
                <a:gd name="T74" fmla="*/ 144 w 247"/>
                <a:gd name="T75" fmla="*/ 1 h 122"/>
                <a:gd name="T76" fmla="*/ 148 w 247"/>
                <a:gd name="T7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7" h="122">
                  <a:moveTo>
                    <a:pt x="154" y="19"/>
                  </a:moveTo>
                  <a:lnTo>
                    <a:pt x="152" y="23"/>
                  </a:lnTo>
                  <a:lnTo>
                    <a:pt x="148" y="31"/>
                  </a:lnTo>
                  <a:lnTo>
                    <a:pt x="142" y="40"/>
                  </a:lnTo>
                  <a:lnTo>
                    <a:pt x="136" y="50"/>
                  </a:lnTo>
                  <a:lnTo>
                    <a:pt x="130" y="58"/>
                  </a:lnTo>
                  <a:lnTo>
                    <a:pt x="128" y="62"/>
                  </a:lnTo>
                  <a:lnTo>
                    <a:pt x="154" y="102"/>
                  </a:lnTo>
                  <a:lnTo>
                    <a:pt x="202" y="102"/>
                  </a:lnTo>
                  <a:lnTo>
                    <a:pt x="225" y="62"/>
                  </a:lnTo>
                  <a:lnTo>
                    <a:pt x="202" y="19"/>
                  </a:lnTo>
                  <a:lnTo>
                    <a:pt x="154" y="19"/>
                  </a:lnTo>
                  <a:close/>
                  <a:moveTo>
                    <a:pt x="148" y="0"/>
                  </a:moveTo>
                  <a:lnTo>
                    <a:pt x="206" y="0"/>
                  </a:lnTo>
                  <a:lnTo>
                    <a:pt x="210" y="1"/>
                  </a:lnTo>
                  <a:lnTo>
                    <a:pt x="214" y="3"/>
                  </a:lnTo>
                  <a:lnTo>
                    <a:pt x="216" y="5"/>
                  </a:lnTo>
                  <a:lnTo>
                    <a:pt x="245" y="56"/>
                  </a:lnTo>
                  <a:lnTo>
                    <a:pt x="247" y="62"/>
                  </a:lnTo>
                  <a:lnTo>
                    <a:pt x="245" y="65"/>
                  </a:lnTo>
                  <a:lnTo>
                    <a:pt x="216" y="118"/>
                  </a:lnTo>
                  <a:lnTo>
                    <a:pt x="214" y="120"/>
                  </a:lnTo>
                  <a:lnTo>
                    <a:pt x="210" y="122"/>
                  </a:lnTo>
                  <a:lnTo>
                    <a:pt x="206" y="122"/>
                  </a:lnTo>
                  <a:lnTo>
                    <a:pt x="148" y="122"/>
                  </a:lnTo>
                  <a:lnTo>
                    <a:pt x="144" y="122"/>
                  </a:lnTo>
                  <a:lnTo>
                    <a:pt x="142" y="120"/>
                  </a:lnTo>
                  <a:lnTo>
                    <a:pt x="140" y="118"/>
                  </a:lnTo>
                  <a:lnTo>
                    <a:pt x="113" y="71"/>
                  </a:lnTo>
                  <a:lnTo>
                    <a:pt x="2" y="71"/>
                  </a:lnTo>
                  <a:lnTo>
                    <a:pt x="4" y="67"/>
                  </a:lnTo>
                  <a:lnTo>
                    <a:pt x="4" y="64"/>
                  </a:lnTo>
                  <a:lnTo>
                    <a:pt x="2" y="58"/>
                  </a:lnTo>
                  <a:lnTo>
                    <a:pt x="0" y="52"/>
                  </a:lnTo>
                  <a:lnTo>
                    <a:pt x="113" y="52"/>
                  </a:lnTo>
                  <a:lnTo>
                    <a:pt x="140" y="5"/>
                  </a:lnTo>
                  <a:lnTo>
                    <a:pt x="142" y="3"/>
                  </a:lnTo>
                  <a:lnTo>
                    <a:pt x="144" y="1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38" name="Freeform 71"/>
            <p:cNvSpPr>
              <a:spLocks/>
            </p:cNvSpPr>
            <p:nvPr/>
          </p:nvSpPr>
          <p:spPr bwMode="auto">
            <a:xfrm>
              <a:off x="7282490" y="12542843"/>
              <a:ext cx="553545" cy="484674"/>
            </a:xfrm>
            <a:custGeom>
              <a:avLst/>
              <a:gdLst>
                <a:gd name="T0" fmla="*/ 80 w 291"/>
                <a:gd name="T1" fmla="*/ 0 h 258"/>
                <a:gd name="T2" fmla="*/ 211 w 291"/>
                <a:gd name="T3" fmla="*/ 0 h 258"/>
                <a:gd name="T4" fmla="*/ 215 w 291"/>
                <a:gd name="T5" fmla="*/ 2 h 258"/>
                <a:gd name="T6" fmla="*/ 219 w 291"/>
                <a:gd name="T7" fmla="*/ 4 h 258"/>
                <a:gd name="T8" fmla="*/ 221 w 291"/>
                <a:gd name="T9" fmla="*/ 6 h 258"/>
                <a:gd name="T10" fmla="*/ 289 w 291"/>
                <a:gd name="T11" fmla="*/ 125 h 258"/>
                <a:gd name="T12" fmla="*/ 291 w 291"/>
                <a:gd name="T13" fmla="*/ 130 h 258"/>
                <a:gd name="T14" fmla="*/ 289 w 291"/>
                <a:gd name="T15" fmla="*/ 134 h 258"/>
                <a:gd name="T16" fmla="*/ 221 w 291"/>
                <a:gd name="T17" fmla="*/ 255 h 258"/>
                <a:gd name="T18" fmla="*/ 219 w 291"/>
                <a:gd name="T19" fmla="*/ 256 h 258"/>
                <a:gd name="T20" fmla="*/ 215 w 291"/>
                <a:gd name="T21" fmla="*/ 258 h 258"/>
                <a:gd name="T22" fmla="*/ 211 w 291"/>
                <a:gd name="T23" fmla="*/ 258 h 258"/>
                <a:gd name="T24" fmla="*/ 74 w 291"/>
                <a:gd name="T25" fmla="*/ 258 h 258"/>
                <a:gd name="T26" fmla="*/ 72 w 291"/>
                <a:gd name="T27" fmla="*/ 258 h 258"/>
                <a:gd name="T28" fmla="*/ 68 w 291"/>
                <a:gd name="T29" fmla="*/ 256 h 258"/>
                <a:gd name="T30" fmla="*/ 66 w 291"/>
                <a:gd name="T31" fmla="*/ 255 h 258"/>
                <a:gd name="T32" fmla="*/ 0 w 291"/>
                <a:gd name="T33" fmla="*/ 140 h 258"/>
                <a:gd name="T34" fmla="*/ 6 w 291"/>
                <a:gd name="T35" fmla="*/ 140 h 258"/>
                <a:gd name="T36" fmla="*/ 10 w 291"/>
                <a:gd name="T37" fmla="*/ 140 h 258"/>
                <a:gd name="T38" fmla="*/ 12 w 291"/>
                <a:gd name="T39" fmla="*/ 138 h 258"/>
                <a:gd name="T40" fmla="*/ 14 w 291"/>
                <a:gd name="T41" fmla="*/ 134 h 258"/>
                <a:gd name="T42" fmla="*/ 17 w 291"/>
                <a:gd name="T43" fmla="*/ 130 h 258"/>
                <a:gd name="T44" fmla="*/ 80 w 291"/>
                <a:gd name="T45" fmla="*/ 239 h 258"/>
                <a:gd name="T46" fmla="*/ 208 w 291"/>
                <a:gd name="T47" fmla="*/ 239 h 258"/>
                <a:gd name="T48" fmla="*/ 270 w 291"/>
                <a:gd name="T49" fmla="*/ 130 h 258"/>
                <a:gd name="T50" fmla="*/ 208 w 291"/>
                <a:gd name="T51" fmla="*/ 20 h 258"/>
                <a:gd name="T52" fmla="*/ 80 w 291"/>
                <a:gd name="T53" fmla="*/ 20 h 258"/>
                <a:gd name="T54" fmla="*/ 83 w 291"/>
                <a:gd name="T55" fmla="*/ 16 h 258"/>
                <a:gd name="T56" fmla="*/ 83 w 291"/>
                <a:gd name="T57" fmla="*/ 10 h 258"/>
                <a:gd name="T58" fmla="*/ 83 w 291"/>
                <a:gd name="T59" fmla="*/ 6 h 258"/>
                <a:gd name="T60" fmla="*/ 80 w 291"/>
                <a:gd name="T61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1" h="258">
                  <a:moveTo>
                    <a:pt x="80" y="0"/>
                  </a:moveTo>
                  <a:lnTo>
                    <a:pt x="211" y="0"/>
                  </a:lnTo>
                  <a:lnTo>
                    <a:pt x="215" y="2"/>
                  </a:lnTo>
                  <a:lnTo>
                    <a:pt x="219" y="4"/>
                  </a:lnTo>
                  <a:lnTo>
                    <a:pt x="221" y="6"/>
                  </a:lnTo>
                  <a:lnTo>
                    <a:pt x="289" y="125"/>
                  </a:lnTo>
                  <a:lnTo>
                    <a:pt x="291" y="130"/>
                  </a:lnTo>
                  <a:lnTo>
                    <a:pt x="289" y="134"/>
                  </a:lnTo>
                  <a:lnTo>
                    <a:pt x="221" y="255"/>
                  </a:lnTo>
                  <a:lnTo>
                    <a:pt x="219" y="256"/>
                  </a:lnTo>
                  <a:lnTo>
                    <a:pt x="215" y="258"/>
                  </a:lnTo>
                  <a:lnTo>
                    <a:pt x="211" y="258"/>
                  </a:lnTo>
                  <a:lnTo>
                    <a:pt x="74" y="258"/>
                  </a:lnTo>
                  <a:lnTo>
                    <a:pt x="72" y="258"/>
                  </a:lnTo>
                  <a:lnTo>
                    <a:pt x="68" y="256"/>
                  </a:lnTo>
                  <a:lnTo>
                    <a:pt x="66" y="255"/>
                  </a:lnTo>
                  <a:lnTo>
                    <a:pt x="0" y="140"/>
                  </a:lnTo>
                  <a:lnTo>
                    <a:pt x="6" y="140"/>
                  </a:lnTo>
                  <a:lnTo>
                    <a:pt x="10" y="140"/>
                  </a:lnTo>
                  <a:lnTo>
                    <a:pt x="12" y="138"/>
                  </a:lnTo>
                  <a:lnTo>
                    <a:pt x="14" y="134"/>
                  </a:lnTo>
                  <a:lnTo>
                    <a:pt x="17" y="130"/>
                  </a:lnTo>
                  <a:lnTo>
                    <a:pt x="80" y="239"/>
                  </a:lnTo>
                  <a:lnTo>
                    <a:pt x="208" y="239"/>
                  </a:lnTo>
                  <a:lnTo>
                    <a:pt x="270" y="130"/>
                  </a:lnTo>
                  <a:lnTo>
                    <a:pt x="208" y="20"/>
                  </a:lnTo>
                  <a:lnTo>
                    <a:pt x="80" y="20"/>
                  </a:lnTo>
                  <a:lnTo>
                    <a:pt x="83" y="16"/>
                  </a:lnTo>
                  <a:lnTo>
                    <a:pt x="83" y="10"/>
                  </a:lnTo>
                  <a:lnTo>
                    <a:pt x="83" y="6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39" name="Freeform 72"/>
            <p:cNvSpPr>
              <a:spLocks/>
            </p:cNvSpPr>
            <p:nvPr/>
          </p:nvSpPr>
          <p:spPr bwMode="auto">
            <a:xfrm>
              <a:off x="7282490" y="12561629"/>
              <a:ext cx="121742" cy="208523"/>
            </a:xfrm>
            <a:custGeom>
              <a:avLst/>
              <a:gdLst>
                <a:gd name="T0" fmla="*/ 64 w 64"/>
                <a:gd name="T1" fmla="*/ 0 h 111"/>
                <a:gd name="T2" fmla="*/ 62 w 64"/>
                <a:gd name="T3" fmla="*/ 4 h 111"/>
                <a:gd name="T4" fmla="*/ 56 w 64"/>
                <a:gd name="T5" fmla="*/ 16 h 111"/>
                <a:gd name="T6" fmla="*/ 47 w 64"/>
                <a:gd name="T7" fmla="*/ 29 h 111"/>
                <a:gd name="T8" fmla="*/ 37 w 64"/>
                <a:gd name="T9" fmla="*/ 47 h 111"/>
                <a:gd name="T10" fmla="*/ 27 w 64"/>
                <a:gd name="T11" fmla="*/ 64 h 111"/>
                <a:gd name="T12" fmla="*/ 17 w 64"/>
                <a:gd name="T13" fmla="*/ 82 h 111"/>
                <a:gd name="T14" fmla="*/ 8 w 64"/>
                <a:gd name="T15" fmla="*/ 97 h 111"/>
                <a:gd name="T16" fmla="*/ 2 w 64"/>
                <a:gd name="T17" fmla="*/ 107 h 111"/>
                <a:gd name="T18" fmla="*/ 0 w 64"/>
                <a:gd name="T19" fmla="*/ 111 h 111"/>
                <a:gd name="T20" fmla="*/ 2 w 64"/>
                <a:gd name="T21" fmla="*/ 107 h 111"/>
                <a:gd name="T22" fmla="*/ 8 w 64"/>
                <a:gd name="T23" fmla="*/ 97 h 111"/>
                <a:gd name="T24" fmla="*/ 17 w 64"/>
                <a:gd name="T25" fmla="*/ 82 h 111"/>
                <a:gd name="T26" fmla="*/ 27 w 64"/>
                <a:gd name="T27" fmla="*/ 64 h 111"/>
                <a:gd name="T28" fmla="*/ 37 w 64"/>
                <a:gd name="T29" fmla="*/ 47 h 111"/>
                <a:gd name="T30" fmla="*/ 47 w 64"/>
                <a:gd name="T31" fmla="*/ 29 h 111"/>
                <a:gd name="T32" fmla="*/ 56 w 64"/>
                <a:gd name="T33" fmla="*/ 16 h 111"/>
                <a:gd name="T34" fmla="*/ 62 w 64"/>
                <a:gd name="T35" fmla="*/ 4 h 111"/>
                <a:gd name="T36" fmla="*/ 64 w 64"/>
                <a:gd name="T3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11">
                  <a:moveTo>
                    <a:pt x="64" y="0"/>
                  </a:moveTo>
                  <a:lnTo>
                    <a:pt x="62" y="4"/>
                  </a:lnTo>
                  <a:lnTo>
                    <a:pt x="56" y="16"/>
                  </a:lnTo>
                  <a:lnTo>
                    <a:pt x="47" y="29"/>
                  </a:lnTo>
                  <a:lnTo>
                    <a:pt x="37" y="47"/>
                  </a:lnTo>
                  <a:lnTo>
                    <a:pt x="27" y="64"/>
                  </a:lnTo>
                  <a:lnTo>
                    <a:pt x="17" y="82"/>
                  </a:lnTo>
                  <a:lnTo>
                    <a:pt x="8" y="97"/>
                  </a:lnTo>
                  <a:lnTo>
                    <a:pt x="2" y="107"/>
                  </a:lnTo>
                  <a:lnTo>
                    <a:pt x="0" y="111"/>
                  </a:lnTo>
                  <a:lnTo>
                    <a:pt x="2" y="107"/>
                  </a:lnTo>
                  <a:lnTo>
                    <a:pt x="8" y="97"/>
                  </a:lnTo>
                  <a:lnTo>
                    <a:pt x="17" y="82"/>
                  </a:lnTo>
                  <a:lnTo>
                    <a:pt x="27" y="64"/>
                  </a:lnTo>
                  <a:lnTo>
                    <a:pt x="37" y="47"/>
                  </a:lnTo>
                  <a:lnTo>
                    <a:pt x="47" y="29"/>
                  </a:lnTo>
                  <a:lnTo>
                    <a:pt x="56" y="16"/>
                  </a:lnTo>
                  <a:lnTo>
                    <a:pt x="62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40" name="Freeform 74"/>
            <p:cNvSpPr>
              <a:spLocks/>
            </p:cNvSpPr>
            <p:nvPr/>
          </p:nvSpPr>
          <p:spPr bwMode="auto">
            <a:xfrm>
              <a:off x="7337654" y="12599200"/>
              <a:ext cx="136959" cy="206644"/>
            </a:xfrm>
            <a:custGeom>
              <a:avLst/>
              <a:gdLst>
                <a:gd name="T0" fmla="*/ 62 w 72"/>
                <a:gd name="T1" fmla="*/ 0 h 110"/>
                <a:gd name="T2" fmla="*/ 68 w 72"/>
                <a:gd name="T3" fmla="*/ 1 h 110"/>
                <a:gd name="T4" fmla="*/ 70 w 72"/>
                <a:gd name="T5" fmla="*/ 3 h 110"/>
                <a:gd name="T6" fmla="*/ 72 w 72"/>
                <a:gd name="T7" fmla="*/ 7 h 110"/>
                <a:gd name="T8" fmla="*/ 72 w 72"/>
                <a:gd name="T9" fmla="*/ 11 h 110"/>
                <a:gd name="T10" fmla="*/ 70 w 72"/>
                <a:gd name="T11" fmla="*/ 15 h 110"/>
                <a:gd name="T12" fmla="*/ 19 w 72"/>
                <a:gd name="T13" fmla="*/ 104 h 110"/>
                <a:gd name="T14" fmla="*/ 16 w 72"/>
                <a:gd name="T15" fmla="*/ 108 h 110"/>
                <a:gd name="T16" fmla="*/ 14 w 72"/>
                <a:gd name="T17" fmla="*/ 110 h 110"/>
                <a:gd name="T18" fmla="*/ 10 w 72"/>
                <a:gd name="T19" fmla="*/ 110 h 110"/>
                <a:gd name="T20" fmla="*/ 6 w 72"/>
                <a:gd name="T21" fmla="*/ 108 h 110"/>
                <a:gd name="T22" fmla="*/ 2 w 72"/>
                <a:gd name="T23" fmla="*/ 106 h 110"/>
                <a:gd name="T24" fmla="*/ 0 w 72"/>
                <a:gd name="T25" fmla="*/ 102 h 110"/>
                <a:gd name="T26" fmla="*/ 0 w 72"/>
                <a:gd name="T27" fmla="*/ 98 h 110"/>
                <a:gd name="T28" fmla="*/ 2 w 72"/>
                <a:gd name="T29" fmla="*/ 95 h 110"/>
                <a:gd name="T30" fmla="*/ 54 w 72"/>
                <a:gd name="T31" fmla="*/ 5 h 110"/>
                <a:gd name="T32" fmla="*/ 56 w 72"/>
                <a:gd name="T33" fmla="*/ 3 h 110"/>
                <a:gd name="T34" fmla="*/ 58 w 72"/>
                <a:gd name="T35" fmla="*/ 1 h 110"/>
                <a:gd name="T36" fmla="*/ 62 w 72"/>
                <a:gd name="T3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110">
                  <a:moveTo>
                    <a:pt x="62" y="0"/>
                  </a:moveTo>
                  <a:lnTo>
                    <a:pt x="68" y="1"/>
                  </a:lnTo>
                  <a:lnTo>
                    <a:pt x="70" y="3"/>
                  </a:lnTo>
                  <a:lnTo>
                    <a:pt x="72" y="7"/>
                  </a:lnTo>
                  <a:lnTo>
                    <a:pt x="72" y="11"/>
                  </a:lnTo>
                  <a:lnTo>
                    <a:pt x="70" y="15"/>
                  </a:lnTo>
                  <a:lnTo>
                    <a:pt x="19" y="104"/>
                  </a:lnTo>
                  <a:lnTo>
                    <a:pt x="16" y="108"/>
                  </a:lnTo>
                  <a:lnTo>
                    <a:pt x="14" y="110"/>
                  </a:lnTo>
                  <a:lnTo>
                    <a:pt x="10" y="110"/>
                  </a:lnTo>
                  <a:lnTo>
                    <a:pt x="6" y="108"/>
                  </a:lnTo>
                  <a:lnTo>
                    <a:pt x="2" y="106"/>
                  </a:lnTo>
                  <a:lnTo>
                    <a:pt x="0" y="102"/>
                  </a:lnTo>
                  <a:lnTo>
                    <a:pt x="0" y="98"/>
                  </a:lnTo>
                  <a:lnTo>
                    <a:pt x="2" y="95"/>
                  </a:lnTo>
                  <a:lnTo>
                    <a:pt x="54" y="5"/>
                  </a:lnTo>
                  <a:lnTo>
                    <a:pt x="56" y="3"/>
                  </a:lnTo>
                  <a:lnTo>
                    <a:pt x="58" y="1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41" name="Freeform 75"/>
            <p:cNvSpPr>
              <a:spLocks/>
            </p:cNvSpPr>
            <p:nvPr/>
          </p:nvSpPr>
          <p:spPr bwMode="auto">
            <a:xfrm>
              <a:off x="6289533" y="12770152"/>
              <a:ext cx="325279" cy="287424"/>
            </a:xfrm>
            <a:custGeom>
              <a:avLst/>
              <a:gdLst>
                <a:gd name="T0" fmla="*/ 45 w 171"/>
                <a:gd name="T1" fmla="*/ 0 h 153"/>
                <a:gd name="T2" fmla="*/ 109 w 171"/>
                <a:gd name="T3" fmla="*/ 0 h 153"/>
                <a:gd name="T4" fmla="*/ 107 w 171"/>
                <a:gd name="T5" fmla="*/ 4 h 153"/>
                <a:gd name="T6" fmla="*/ 105 w 171"/>
                <a:gd name="T7" fmla="*/ 7 h 153"/>
                <a:gd name="T8" fmla="*/ 105 w 171"/>
                <a:gd name="T9" fmla="*/ 11 h 153"/>
                <a:gd name="T10" fmla="*/ 107 w 171"/>
                <a:gd name="T11" fmla="*/ 15 h 153"/>
                <a:gd name="T12" fmla="*/ 111 w 171"/>
                <a:gd name="T13" fmla="*/ 17 h 153"/>
                <a:gd name="T14" fmla="*/ 113 w 171"/>
                <a:gd name="T15" fmla="*/ 19 h 153"/>
                <a:gd name="T16" fmla="*/ 117 w 171"/>
                <a:gd name="T17" fmla="*/ 19 h 153"/>
                <a:gd name="T18" fmla="*/ 120 w 171"/>
                <a:gd name="T19" fmla="*/ 17 h 153"/>
                <a:gd name="T20" fmla="*/ 122 w 171"/>
                <a:gd name="T21" fmla="*/ 13 h 153"/>
                <a:gd name="T22" fmla="*/ 130 w 171"/>
                <a:gd name="T23" fmla="*/ 2 h 153"/>
                <a:gd name="T24" fmla="*/ 132 w 171"/>
                <a:gd name="T25" fmla="*/ 4 h 153"/>
                <a:gd name="T26" fmla="*/ 171 w 171"/>
                <a:gd name="T27" fmla="*/ 71 h 153"/>
                <a:gd name="T28" fmla="*/ 171 w 171"/>
                <a:gd name="T29" fmla="*/ 77 h 153"/>
                <a:gd name="T30" fmla="*/ 171 w 171"/>
                <a:gd name="T31" fmla="*/ 81 h 153"/>
                <a:gd name="T32" fmla="*/ 132 w 171"/>
                <a:gd name="T33" fmla="*/ 149 h 153"/>
                <a:gd name="T34" fmla="*/ 130 w 171"/>
                <a:gd name="T35" fmla="*/ 151 h 153"/>
                <a:gd name="T36" fmla="*/ 126 w 171"/>
                <a:gd name="T37" fmla="*/ 153 h 153"/>
                <a:gd name="T38" fmla="*/ 122 w 171"/>
                <a:gd name="T39" fmla="*/ 153 h 153"/>
                <a:gd name="T40" fmla="*/ 45 w 171"/>
                <a:gd name="T41" fmla="*/ 153 h 153"/>
                <a:gd name="T42" fmla="*/ 41 w 171"/>
                <a:gd name="T43" fmla="*/ 153 h 153"/>
                <a:gd name="T44" fmla="*/ 39 w 171"/>
                <a:gd name="T45" fmla="*/ 151 h 153"/>
                <a:gd name="T46" fmla="*/ 37 w 171"/>
                <a:gd name="T47" fmla="*/ 149 h 153"/>
                <a:gd name="T48" fmla="*/ 0 w 171"/>
                <a:gd name="T49" fmla="*/ 87 h 153"/>
                <a:gd name="T50" fmla="*/ 8 w 171"/>
                <a:gd name="T51" fmla="*/ 87 h 153"/>
                <a:gd name="T52" fmla="*/ 14 w 171"/>
                <a:gd name="T53" fmla="*/ 85 h 153"/>
                <a:gd name="T54" fmla="*/ 16 w 171"/>
                <a:gd name="T55" fmla="*/ 81 h 153"/>
                <a:gd name="T56" fmla="*/ 18 w 171"/>
                <a:gd name="T57" fmla="*/ 77 h 153"/>
                <a:gd name="T58" fmla="*/ 51 w 171"/>
                <a:gd name="T59" fmla="*/ 134 h 153"/>
                <a:gd name="T60" fmla="*/ 117 w 171"/>
                <a:gd name="T61" fmla="*/ 134 h 153"/>
                <a:gd name="T62" fmla="*/ 151 w 171"/>
                <a:gd name="T63" fmla="*/ 77 h 153"/>
                <a:gd name="T64" fmla="*/ 117 w 171"/>
                <a:gd name="T65" fmla="*/ 19 h 153"/>
                <a:gd name="T66" fmla="*/ 51 w 171"/>
                <a:gd name="T67" fmla="*/ 19 h 153"/>
                <a:gd name="T68" fmla="*/ 18 w 171"/>
                <a:gd name="T69" fmla="*/ 75 h 153"/>
                <a:gd name="T70" fmla="*/ 16 w 171"/>
                <a:gd name="T71" fmla="*/ 71 h 153"/>
                <a:gd name="T72" fmla="*/ 14 w 171"/>
                <a:gd name="T73" fmla="*/ 68 h 153"/>
                <a:gd name="T74" fmla="*/ 8 w 171"/>
                <a:gd name="T75" fmla="*/ 68 h 153"/>
                <a:gd name="T76" fmla="*/ 0 w 171"/>
                <a:gd name="T77" fmla="*/ 68 h 153"/>
                <a:gd name="T78" fmla="*/ 37 w 171"/>
                <a:gd name="T79" fmla="*/ 4 h 153"/>
                <a:gd name="T80" fmla="*/ 39 w 171"/>
                <a:gd name="T81" fmla="*/ 2 h 153"/>
                <a:gd name="T82" fmla="*/ 41 w 171"/>
                <a:gd name="T83" fmla="*/ 0 h 153"/>
                <a:gd name="T84" fmla="*/ 45 w 171"/>
                <a:gd name="T8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1" h="153">
                  <a:moveTo>
                    <a:pt x="45" y="0"/>
                  </a:moveTo>
                  <a:lnTo>
                    <a:pt x="109" y="0"/>
                  </a:lnTo>
                  <a:lnTo>
                    <a:pt x="107" y="4"/>
                  </a:lnTo>
                  <a:lnTo>
                    <a:pt x="105" y="7"/>
                  </a:lnTo>
                  <a:lnTo>
                    <a:pt x="105" y="11"/>
                  </a:lnTo>
                  <a:lnTo>
                    <a:pt x="107" y="15"/>
                  </a:lnTo>
                  <a:lnTo>
                    <a:pt x="111" y="17"/>
                  </a:lnTo>
                  <a:lnTo>
                    <a:pt x="113" y="19"/>
                  </a:lnTo>
                  <a:lnTo>
                    <a:pt x="117" y="19"/>
                  </a:lnTo>
                  <a:lnTo>
                    <a:pt x="120" y="17"/>
                  </a:lnTo>
                  <a:lnTo>
                    <a:pt x="122" y="13"/>
                  </a:lnTo>
                  <a:lnTo>
                    <a:pt x="130" y="2"/>
                  </a:lnTo>
                  <a:lnTo>
                    <a:pt x="132" y="4"/>
                  </a:lnTo>
                  <a:lnTo>
                    <a:pt x="171" y="71"/>
                  </a:lnTo>
                  <a:lnTo>
                    <a:pt x="171" y="77"/>
                  </a:lnTo>
                  <a:lnTo>
                    <a:pt x="171" y="81"/>
                  </a:lnTo>
                  <a:lnTo>
                    <a:pt x="132" y="149"/>
                  </a:lnTo>
                  <a:lnTo>
                    <a:pt x="130" y="151"/>
                  </a:lnTo>
                  <a:lnTo>
                    <a:pt x="126" y="153"/>
                  </a:lnTo>
                  <a:lnTo>
                    <a:pt x="122" y="153"/>
                  </a:lnTo>
                  <a:lnTo>
                    <a:pt x="45" y="153"/>
                  </a:lnTo>
                  <a:lnTo>
                    <a:pt x="41" y="153"/>
                  </a:lnTo>
                  <a:lnTo>
                    <a:pt x="39" y="151"/>
                  </a:lnTo>
                  <a:lnTo>
                    <a:pt x="37" y="149"/>
                  </a:lnTo>
                  <a:lnTo>
                    <a:pt x="0" y="87"/>
                  </a:lnTo>
                  <a:lnTo>
                    <a:pt x="8" y="87"/>
                  </a:lnTo>
                  <a:lnTo>
                    <a:pt x="14" y="85"/>
                  </a:lnTo>
                  <a:lnTo>
                    <a:pt x="16" y="81"/>
                  </a:lnTo>
                  <a:lnTo>
                    <a:pt x="18" y="77"/>
                  </a:lnTo>
                  <a:lnTo>
                    <a:pt x="51" y="134"/>
                  </a:lnTo>
                  <a:lnTo>
                    <a:pt x="117" y="134"/>
                  </a:lnTo>
                  <a:lnTo>
                    <a:pt x="151" y="77"/>
                  </a:lnTo>
                  <a:lnTo>
                    <a:pt x="117" y="19"/>
                  </a:lnTo>
                  <a:lnTo>
                    <a:pt x="51" y="19"/>
                  </a:lnTo>
                  <a:lnTo>
                    <a:pt x="18" y="75"/>
                  </a:lnTo>
                  <a:lnTo>
                    <a:pt x="16" y="71"/>
                  </a:lnTo>
                  <a:lnTo>
                    <a:pt x="14" y="68"/>
                  </a:lnTo>
                  <a:lnTo>
                    <a:pt x="8" y="68"/>
                  </a:lnTo>
                  <a:lnTo>
                    <a:pt x="0" y="68"/>
                  </a:lnTo>
                  <a:lnTo>
                    <a:pt x="37" y="4"/>
                  </a:lnTo>
                  <a:lnTo>
                    <a:pt x="39" y="2"/>
                  </a:lnTo>
                  <a:lnTo>
                    <a:pt x="41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42" name="Freeform 76"/>
            <p:cNvSpPr>
              <a:spLocks/>
            </p:cNvSpPr>
            <p:nvPr/>
          </p:nvSpPr>
          <p:spPr bwMode="auto">
            <a:xfrm>
              <a:off x="6945798" y="11924790"/>
              <a:ext cx="136959" cy="206644"/>
            </a:xfrm>
            <a:custGeom>
              <a:avLst/>
              <a:gdLst>
                <a:gd name="T0" fmla="*/ 63 w 72"/>
                <a:gd name="T1" fmla="*/ 0 h 110"/>
                <a:gd name="T2" fmla="*/ 66 w 72"/>
                <a:gd name="T3" fmla="*/ 2 h 110"/>
                <a:gd name="T4" fmla="*/ 70 w 72"/>
                <a:gd name="T5" fmla="*/ 4 h 110"/>
                <a:gd name="T6" fmla="*/ 70 w 72"/>
                <a:gd name="T7" fmla="*/ 7 h 110"/>
                <a:gd name="T8" fmla="*/ 72 w 72"/>
                <a:gd name="T9" fmla="*/ 11 h 110"/>
                <a:gd name="T10" fmla="*/ 70 w 72"/>
                <a:gd name="T11" fmla="*/ 15 h 110"/>
                <a:gd name="T12" fmla="*/ 18 w 72"/>
                <a:gd name="T13" fmla="*/ 104 h 110"/>
                <a:gd name="T14" fmla="*/ 16 w 72"/>
                <a:gd name="T15" fmla="*/ 108 h 110"/>
                <a:gd name="T16" fmla="*/ 12 w 72"/>
                <a:gd name="T17" fmla="*/ 110 h 110"/>
                <a:gd name="T18" fmla="*/ 8 w 72"/>
                <a:gd name="T19" fmla="*/ 110 h 110"/>
                <a:gd name="T20" fmla="*/ 4 w 72"/>
                <a:gd name="T21" fmla="*/ 108 h 110"/>
                <a:gd name="T22" fmla="*/ 2 w 72"/>
                <a:gd name="T23" fmla="*/ 106 h 110"/>
                <a:gd name="T24" fmla="*/ 0 w 72"/>
                <a:gd name="T25" fmla="*/ 103 h 110"/>
                <a:gd name="T26" fmla="*/ 0 w 72"/>
                <a:gd name="T27" fmla="*/ 99 h 110"/>
                <a:gd name="T28" fmla="*/ 0 w 72"/>
                <a:gd name="T29" fmla="*/ 95 h 110"/>
                <a:gd name="T30" fmla="*/ 53 w 72"/>
                <a:gd name="T31" fmla="*/ 6 h 110"/>
                <a:gd name="T32" fmla="*/ 55 w 72"/>
                <a:gd name="T33" fmla="*/ 4 h 110"/>
                <a:gd name="T34" fmla="*/ 59 w 72"/>
                <a:gd name="T35" fmla="*/ 2 h 110"/>
                <a:gd name="T36" fmla="*/ 63 w 72"/>
                <a:gd name="T3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110">
                  <a:moveTo>
                    <a:pt x="63" y="0"/>
                  </a:moveTo>
                  <a:lnTo>
                    <a:pt x="66" y="2"/>
                  </a:lnTo>
                  <a:lnTo>
                    <a:pt x="70" y="4"/>
                  </a:lnTo>
                  <a:lnTo>
                    <a:pt x="70" y="7"/>
                  </a:lnTo>
                  <a:lnTo>
                    <a:pt x="72" y="11"/>
                  </a:lnTo>
                  <a:lnTo>
                    <a:pt x="70" y="15"/>
                  </a:lnTo>
                  <a:lnTo>
                    <a:pt x="18" y="104"/>
                  </a:lnTo>
                  <a:lnTo>
                    <a:pt x="16" y="108"/>
                  </a:lnTo>
                  <a:lnTo>
                    <a:pt x="12" y="110"/>
                  </a:lnTo>
                  <a:lnTo>
                    <a:pt x="8" y="110"/>
                  </a:lnTo>
                  <a:lnTo>
                    <a:pt x="4" y="108"/>
                  </a:lnTo>
                  <a:lnTo>
                    <a:pt x="2" y="106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53" y="6"/>
                  </a:lnTo>
                  <a:lnTo>
                    <a:pt x="55" y="4"/>
                  </a:lnTo>
                  <a:lnTo>
                    <a:pt x="59" y="2"/>
                  </a:lnTo>
                  <a:lnTo>
                    <a:pt x="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43" name="Freeform 77"/>
            <p:cNvSpPr>
              <a:spLocks/>
            </p:cNvSpPr>
            <p:nvPr/>
          </p:nvSpPr>
          <p:spPr bwMode="auto">
            <a:xfrm>
              <a:off x="7046615" y="12262935"/>
              <a:ext cx="232070" cy="35694"/>
            </a:xfrm>
            <a:custGeom>
              <a:avLst/>
              <a:gdLst>
                <a:gd name="T0" fmla="*/ 10 w 122"/>
                <a:gd name="T1" fmla="*/ 0 h 19"/>
                <a:gd name="T2" fmla="*/ 112 w 122"/>
                <a:gd name="T3" fmla="*/ 0 h 19"/>
                <a:gd name="T4" fmla="*/ 118 w 122"/>
                <a:gd name="T5" fmla="*/ 2 h 19"/>
                <a:gd name="T6" fmla="*/ 122 w 122"/>
                <a:gd name="T7" fmla="*/ 6 h 19"/>
                <a:gd name="T8" fmla="*/ 122 w 122"/>
                <a:gd name="T9" fmla="*/ 10 h 19"/>
                <a:gd name="T10" fmla="*/ 122 w 122"/>
                <a:gd name="T11" fmla="*/ 16 h 19"/>
                <a:gd name="T12" fmla="*/ 118 w 122"/>
                <a:gd name="T13" fmla="*/ 19 h 19"/>
                <a:gd name="T14" fmla="*/ 112 w 122"/>
                <a:gd name="T15" fmla="*/ 19 h 19"/>
                <a:gd name="T16" fmla="*/ 10 w 122"/>
                <a:gd name="T17" fmla="*/ 19 h 19"/>
                <a:gd name="T18" fmla="*/ 4 w 122"/>
                <a:gd name="T19" fmla="*/ 19 h 19"/>
                <a:gd name="T20" fmla="*/ 0 w 122"/>
                <a:gd name="T21" fmla="*/ 16 h 19"/>
                <a:gd name="T22" fmla="*/ 0 w 122"/>
                <a:gd name="T23" fmla="*/ 10 h 19"/>
                <a:gd name="T24" fmla="*/ 0 w 122"/>
                <a:gd name="T25" fmla="*/ 6 h 19"/>
                <a:gd name="T26" fmla="*/ 4 w 122"/>
                <a:gd name="T27" fmla="*/ 2 h 19"/>
                <a:gd name="T28" fmla="*/ 10 w 122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" h="19">
                  <a:moveTo>
                    <a:pt x="10" y="0"/>
                  </a:moveTo>
                  <a:lnTo>
                    <a:pt x="112" y="0"/>
                  </a:lnTo>
                  <a:lnTo>
                    <a:pt x="118" y="2"/>
                  </a:lnTo>
                  <a:lnTo>
                    <a:pt x="122" y="6"/>
                  </a:lnTo>
                  <a:lnTo>
                    <a:pt x="122" y="10"/>
                  </a:lnTo>
                  <a:lnTo>
                    <a:pt x="122" y="16"/>
                  </a:lnTo>
                  <a:lnTo>
                    <a:pt x="118" y="19"/>
                  </a:lnTo>
                  <a:lnTo>
                    <a:pt x="112" y="19"/>
                  </a:lnTo>
                  <a:lnTo>
                    <a:pt x="10" y="19"/>
                  </a:lnTo>
                  <a:lnTo>
                    <a:pt x="4" y="19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44" name="Freeform 78"/>
            <p:cNvSpPr>
              <a:spLocks noEditPoints="1"/>
            </p:cNvSpPr>
            <p:nvPr/>
          </p:nvSpPr>
          <p:spPr bwMode="auto">
            <a:xfrm>
              <a:off x="6883024" y="11870310"/>
              <a:ext cx="572567" cy="484674"/>
            </a:xfrm>
            <a:custGeom>
              <a:avLst/>
              <a:gdLst>
                <a:gd name="T0" fmla="*/ 84 w 301"/>
                <a:gd name="T1" fmla="*/ 19 h 258"/>
                <a:gd name="T2" fmla="*/ 20 w 301"/>
                <a:gd name="T3" fmla="*/ 130 h 258"/>
                <a:gd name="T4" fmla="*/ 53 w 301"/>
                <a:gd name="T5" fmla="*/ 184 h 258"/>
                <a:gd name="T6" fmla="*/ 55 w 301"/>
                <a:gd name="T7" fmla="*/ 188 h 258"/>
                <a:gd name="T8" fmla="*/ 61 w 301"/>
                <a:gd name="T9" fmla="*/ 197 h 258"/>
                <a:gd name="T10" fmla="*/ 68 w 301"/>
                <a:gd name="T11" fmla="*/ 211 h 258"/>
                <a:gd name="T12" fmla="*/ 76 w 301"/>
                <a:gd name="T13" fmla="*/ 225 h 258"/>
                <a:gd name="T14" fmla="*/ 82 w 301"/>
                <a:gd name="T15" fmla="*/ 234 h 258"/>
                <a:gd name="T16" fmla="*/ 84 w 301"/>
                <a:gd name="T17" fmla="*/ 238 h 258"/>
                <a:gd name="T18" fmla="*/ 210 w 301"/>
                <a:gd name="T19" fmla="*/ 238 h 258"/>
                <a:gd name="T20" fmla="*/ 266 w 301"/>
                <a:gd name="T21" fmla="*/ 143 h 258"/>
                <a:gd name="T22" fmla="*/ 262 w 301"/>
                <a:gd name="T23" fmla="*/ 137 h 258"/>
                <a:gd name="T24" fmla="*/ 260 w 301"/>
                <a:gd name="T25" fmla="*/ 132 h 258"/>
                <a:gd name="T26" fmla="*/ 260 w 301"/>
                <a:gd name="T27" fmla="*/ 126 h 258"/>
                <a:gd name="T28" fmla="*/ 262 w 301"/>
                <a:gd name="T29" fmla="*/ 122 h 258"/>
                <a:gd name="T30" fmla="*/ 266 w 301"/>
                <a:gd name="T31" fmla="*/ 118 h 258"/>
                <a:gd name="T32" fmla="*/ 210 w 301"/>
                <a:gd name="T33" fmla="*/ 19 h 258"/>
                <a:gd name="T34" fmla="*/ 84 w 301"/>
                <a:gd name="T35" fmla="*/ 19 h 258"/>
                <a:gd name="T36" fmla="*/ 78 w 301"/>
                <a:gd name="T37" fmla="*/ 0 h 258"/>
                <a:gd name="T38" fmla="*/ 216 w 301"/>
                <a:gd name="T39" fmla="*/ 0 h 258"/>
                <a:gd name="T40" fmla="*/ 220 w 301"/>
                <a:gd name="T41" fmla="*/ 2 h 258"/>
                <a:gd name="T42" fmla="*/ 222 w 301"/>
                <a:gd name="T43" fmla="*/ 3 h 258"/>
                <a:gd name="T44" fmla="*/ 224 w 301"/>
                <a:gd name="T45" fmla="*/ 5 h 258"/>
                <a:gd name="T46" fmla="*/ 286 w 301"/>
                <a:gd name="T47" fmla="*/ 112 h 258"/>
                <a:gd name="T48" fmla="*/ 290 w 301"/>
                <a:gd name="T49" fmla="*/ 112 h 258"/>
                <a:gd name="T50" fmla="*/ 293 w 301"/>
                <a:gd name="T51" fmla="*/ 116 h 258"/>
                <a:gd name="T52" fmla="*/ 297 w 301"/>
                <a:gd name="T53" fmla="*/ 120 h 258"/>
                <a:gd name="T54" fmla="*/ 299 w 301"/>
                <a:gd name="T55" fmla="*/ 126 h 258"/>
                <a:gd name="T56" fmla="*/ 301 w 301"/>
                <a:gd name="T57" fmla="*/ 132 h 258"/>
                <a:gd name="T58" fmla="*/ 301 w 301"/>
                <a:gd name="T59" fmla="*/ 135 h 258"/>
                <a:gd name="T60" fmla="*/ 299 w 301"/>
                <a:gd name="T61" fmla="*/ 139 h 258"/>
                <a:gd name="T62" fmla="*/ 295 w 301"/>
                <a:gd name="T63" fmla="*/ 145 h 258"/>
                <a:gd name="T64" fmla="*/ 290 w 301"/>
                <a:gd name="T65" fmla="*/ 149 h 258"/>
                <a:gd name="T66" fmla="*/ 284 w 301"/>
                <a:gd name="T67" fmla="*/ 151 h 258"/>
                <a:gd name="T68" fmla="*/ 227 w 301"/>
                <a:gd name="T69" fmla="*/ 250 h 258"/>
                <a:gd name="T70" fmla="*/ 226 w 301"/>
                <a:gd name="T71" fmla="*/ 250 h 258"/>
                <a:gd name="T72" fmla="*/ 224 w 301"/>
                <a:gd name="T73" fmla="*/ 254 h 258"/>
                <a:gd name="T74" fmla="*/ 222 w 301"/>
                <a:gd name="T75" fmla="*/ 256 h 258"/>
                <a:gd name="T76" fmla="*/ 220 w 301"/>
                <a:gd name="T77" fmla="*/ 258 h 258"/>
                <a:gd name="T78" fmla="*/ 216 w 301"/>
                <a:gd name="T79" fmla="*/ 258 h 258"/>
                <a:gd name="T80" fmla="*/ 80 w 301"/>
                <a:gd name="T81" fmla="*/ 258 h 258"/>
                <a:gd name="T82" fmla="*/ 80 w 301"/>
                <a:gd name="T83" fmla="*/ 258 h 258"/>
                <a:gd name="T84" fmla="*/ 78 w 301"/>
                <a:gd name="T85" fmla="*/ 258 h 258"/>
                <a:gd name="T86" fmla="*/ 78 w 301"/>
                <a:gd name="T87" fmla="*/ 258 h 258"/>
                <a:gd name="T88" fmla="*/ 76 w 301"/>
                <a:gd name="T89" fmla="*/ 258 h 258"/>
                <a:gd name="T90" fmla="*/ 74 w 301"/>
                <a:gd name="T91" fmla="*/ 258 h 258"/>
                <a:gd name="T92" fmla="*/ 72 w 301"/>
                <a:gd name="T93" fmla="*/ 256 h 258"/>
                <a:gd name="T94" fmla="*/ 72 w 301"/>
                <a:gd name="T95" fmla="*/ 256 h 258"/>
                <a:gd name="T96" fmla="*/ 70 w 301"/>
                <a:gd name="T97" fmla="*/ 254 h 258"/>
                <a:gd name="T98" fmla="*/ 68 w 301"/>
                <a:gd name="T99" fmla="*/ 252 h 258"/>
                <a:gd name="T100" fmla="*/ 66 w 301"/>
                <a:gd name="T101" fmla="*/ 250 h 258"/>
                <a:gd name="T102" fmla="*/ 66 w 301"/>
                <a:gd name="T103" fmla="*/ 248 h 258"/>
                <a:gd name="T104" fmla="*/ 4 w 301"/>
                <a:gd name="T105" fmla="*/ 139 h 258"/>
                <a:gd name="T106" fmla="*/ 0 w 301"/>
                <a:gd name="T107" fmla="*/ 133 h 258"/>
                <a:gd name="T108" fmla="*/ 0 w 301"/>
                <a:gd name="T109" fmla="*/ 130 h 258"/>
                <a:gd name="T110" fmla="*/ 0 w 301"/>
                <a:gd name="T111" fmla="*/ 128 h 258"/>
                <a:gd name="T112" fmla="*/ 0 w 301"/>
                <a:gd name="T113" fmla="*/ 126 h 258"/>
                <a:gd name="T114" fmla="*/ 0 w 301"/>
                <a:gd name="T115" fmla="*/ 124 h 258"/>
                <a:gd name="T116" fmla="*/ 4 w 301"/>
                <a:gd name="T117" fmla="*/ 120 h 258"/>
                <a:gd name="T118" fmla="*/ 70 w 301"/>
                <a:gd name="T119" fmla="*/ 5 h 258"/>
                <a:gd name="T120" fmla="*/ 72 w 301"/>
                <a:gd name="T121" fmla="*/ 3 h 258"/>
                <a:gd name="T122" fmla="*/ 74 w 301"/>
                <a:gd name="T123" fmla="*/ 2 h 258"/>
                <a:gd name="T124" fmla="*/ 78 w 301"/>
                <a:gd name="T125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1" h="258">
                  <a:moveTo>
                    <a:pt x="84" y="19"/>
                  </a:moveTo>
                  <a:lnTo>
                    <a:pt x="20" y="130"/>
                  </a:lnTo>
                  <a:lnTo>
                    <a:pt x="53" y="184"/>
                  </a:lnTo>
                  <a:lnTo>
                    <a:pt x="55" y="188"/>
                  </a:lnTo>
                  <a:lnTo>
                    <a:pt x="61" y="197"/>
                  </a:lnTo>
                  <a:lnTo>
                    <a:pt x="68" y="211"/>
                  </a:lnTo>
                  <a:lnTo>
                    <a:pt x="76" y="225"/>
                  </a:lnTo>
                  <a:lnTo>
                    <a:pt x="82" y="234"/>
                  </a:lnTo>
                  <a:lnTo>
                    <a:pt x="84" y="238"/>
                  </a:lnTo>
                  <a:lnTo>
                    <a:pt x="210" y="238"/>
                  </a:lnTo>
                  <a:lnTo>
                    <a:pt x="266" y="143"/>
                  </a:lnTo>
                  <a:lnTo>
                    <a:pt x="262" y="137"/>
                  </a:lnTo>
                  <a:lnTo>
                    <a:pt x="260" y="132"/>
                  </a:lnTo>
                  <a:lnTo>
                    <a:pt x="260" y="126"/>
                  </a:lnTo>
                  <a:lnTo>
                    <a:pt x="262" y="122"/>
                  </a:lnTo>
                  <a:lnTo>
                    <a:pt x="266" y="118"/>
                  </a:lnTo>
                  <a:lnTo>
                    <a:pt x="210" y="19"/>
                  </a:lnTo>
                  <a:lnTo>
                    <a:pt x="84" y="19"/>
                  </a:lnTo>
                  <a:close/>
                  <a:moveTo>
                    <a:pt x="78" y="0"/>
                  </a:moveTo>
                  <a:lnTo>
                    <a:pt x="216" y="0"/>
                  </a:lnTo>
                  <a:lnTo>
                    <a:pt x="220" y="2"/>
                  </a:lnTo>
                  <a:lnTo>
                    <a:pt x="222" y="3"/>
                  </a:lnTo>
                  <a:lnTo>
                    <a:pt x="224" y="5"/>
                  </a:lnTo>
                  <a:lnTo>
                    <a:pt x="286" y="112"/>
                  </a:lnTo>
                  <a:lnTo>
                    <a:pt x="290" y="112"/>
                  </a:lnTo>
                  <a:lnTo>
                    <a:pt x="293" y="116"/>
                  </a:lnTo>
                  <a:lnTo>
                    <a:pt x="297" y="120"/>
                  </a:lnTo>
                  <a:lnTo>
                    <a:pt x="299" y="126"/>
                  </a:lnTo>
                  <a:lnTo>
                    <a:pt x="301" y="132"/>
                  </a:lnTo>
                  <a:lnTo>
                    <a:pt x="301" y="135"/>
                  </a:lnTo>
                  <a:lnTo>
                    <a:pt x="299" y="139"/>
                  </a:lnTo>
                  <a:lnTo>
                    <a:pt x="295" y="145"/>
                  </a:lnTo>
                  <a:lnTo>
                    <a:pt x="290" y="149"/>
                  </a:lnTo>
                  <a:lnTo>
                    <a:pt x="284" y="151"/>
                  </a:lnTo>
                  <a:lnTo>
                    <a:pt x="227" y="250"/>
                  </a:lnTo>
                  <a:lnTo>
                    <a:pt x="226" y="250"/>
                  </a:lnTo>
                  <a:lnTo>
                    <a:pt x="224" y="254"/>
                  </a:lnTo>
                  <a:lnTo>
                    <a:pt x="222" y="256"/>
                  </a:lnTo>
                  <a:lnTo>
                    <a:pt x="220" y="258"/>
                  </a:lnTo>
                  <a:lnTo>
                    <a:pt x="216" y="258"/>
                  </a:lnTo>
                  <a:lnTo>
                    <a:pt x="80" y="258"/>
                  </a:lnTo>
                  <a:lnTo>
                    <a:pt x="80" y="258"/>
                  </a:lnTo>
                  <a:lnTo>
                    <a:pt x="78" y="258"/>
                  </a:lnTo>
                  <a:lnTo>
                    <a:pt x="78" y="258"/>
                  </a:lnTo>
                  <a:lnTo>
                    <a:pt x="76" y="258"/>
                  </a:lnTo>
                  <a:lnTo>
                    <a:pt x="74" y="258"/>
                  </a:lnTo>
                  <a:lnTo>
                    <a:pt x="72" y="256"/>
                  </a:lnTo>
                  <a:lnTo>
                    <a:pt x="72" y="256"/>
                  </a:lnTo>
                  <a:lnTo>
                    <a:pt x="70" y="254"/>
                  </a:lnTo>
                  <a:lnTo>
                    <a:pt x="68" y="252"/>
                  </a:lnTo>
                  <a:lnTo>
                    <a:pt x="66" y="250"/>
                  </a:lnTo>
                  <a:lnTo>
                    <a:pt x="66" y="248"/>
                  </a:lnTo>
                  <a:lnTo>
                    <a:pt x="4" y="139"/>
                  </a:lnTo>
                  <a:lnTo>
                    <a:pt x="0" y="133"/>
                  </a:lnTo>
                  <a:lnTo>
                    <a:pt x="0" y="130"/>
                  </a:lnTo>
                  <a:lnTo>
                    <a:pt x="0" y="128"/>
                  </a:lnTo>
                  <a:lnTo>
                    <a:pt x="0" y="126"/>
                  </a:lnTo>
                  <a:lnTo>
                    <a:pt x="0" y="124"/>
                  </a:lnTo>
                  <a:lnTo>
                    <a:pt x="4" y="120"/>
                  </a:lnTo>
                  <a:lnTo>
                    <a:pt x="70" y="5"/>
                  </a:lnTo>
                  <a:lnTo>
                    <a:pt x="72" y="3"/>
                  </a:lnTo>
                  <a:lnTo>
                    <a:pt x="74" y="2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45" name="Freeform 79"/>
            <p:cNvSpPr>
              <a:spLocks noEditPoints="1"/>
            </p:cNvSpPr>
            <p:nvPr/>
          </p:nvSpPr>
          <p:spPr bwMode="auto">
            <a:xfrm>
              <a:off x="5393591" y="12832145"/>
              <a:ext cx="188320" cy="163437"/>
            </a:xfrm>
            <a:custGeom>
              <a:avLst/>
              <a:gdLst>
                <a:gd name="T0" fmla="*/ 35 w 99"/>
                <a:gd name="T1" fmla="*/ 19 h 87"/>
                <a:gd name="T2" fmla="*/ 21 w 99"/>
                <a:gd name="T3" fmla="*/ 44 h 87"/>
                <a:gd name="T4" fmla="*/ 35 w 99"/>
                <a:gd name="T5" fmla="*/ 68 h 87"/>
                <a:gd name="T6" fmla="*/ 64 w 99"/>
                <a:gd name="T7" fmla="*/ 68 h 87"/>
                <a:gd name="T8" fmla="*/ 66 w 99"/>
                <a:gd name="T9" fmla="*/ 68 h 87"/>
                <a:gd name="T10" fmla="*/ 66 w 99"/>
                <a:gd name="T11" fmla="*/ 64 h 87"/>
                <a:gd name="T12" fmla="*/ 70 w 99"/>
                <a:gd name="T13" fmla="*/ 60 h 87"/>
                <a:gd name="T14" fmla="*/ 71 w 99"/>
                <a:gd name="T15" fmla="*/ 56 h 87"/>
                <a:gd name="T16" fmla="*/ 73 w 99"/>
                <a:gd name="T17" fmla="*/ 52 h 87"/>
                <a:gd name="T18" fmla="*/ 75 w 99"/>
                <a:gd name="T19" fmla="*/ 48 h 87"/>
                <a:gd name="T20" fmla="*/ 77 w 99"/>
                <a:gd name="T21" fmla="*/ 44 h 87"/>
                <a:gd name="T22" fmla="*/ 79 w 99"/>
                <a:gd name="T23" fmla="*/ 42 h 87"/>
                <a:gd name="T24" fmla="*/ 64 w 99"/>
                <a:gd name="T25" fmla="*/ 19 h 87"/>
                <a:gd name="T26" fmla="*/ 35 w 99"/>
                <a:gd name="T27" fmla="*/ 19 h 87"/>
                <a:gd name="T28" fmla="*/ 31 w 99"/>
                <a:gd name="T29" fmla="*/ 0 h 87"/>
                <a:gd name="T30" fmla="*/ 70 w 99"/>
                <a:gd name="T31" fmla="*/ 0 h 87"/>
                <a:gd name="T32" fmla="*/ 73 w 99"/>
                <a:gd name="T33" fmla="*/ 0 h 87"/>
                <a:gd name="T34" fmla="*/ 75 w 99"/>
                <a:gd name="T35" fmla="*/ 2 h 87"/>
                <a:gd name="T36" fmla="*/ 77 w 99"/>
                <a:gd name="T37" fmla="*/ 4 h 87"/>
                <a:gd name="T38" fmla="*/ 95 w 99"/>
                <a:gd name="T39" fmla="*/ 35 h 87"/>
                <a:gd name="T40" fmla="*/ 99 w 99"/>
                <a:gd name="T41" fmla="*/ 38 h 87"/>
                <a:gd name="T42" fmla="*/ 99 w 99"/>
                <a:gd name="T43" fmla="*/ 44 h 87"/>
                <a:gd name="T44" fmla="*/ 99 w 99"/>
                <a:gd name="T45" fmla="*/ 48 h 87"/>
                <a:gd name="T46" fmla="*/ 95 w 99"/>
                <a:gd name="T47" fmla="*/ 54 h 87"/>
                <a:gd name="T48" fmla="*/ 77 w 99"/>
                <a:gd name="T49" fmla="*/ 83 h 87"/>
                <a:gd name="T50" fmla="*/ 75 w 99"/>
                <a:gd name="T51" fmla="*/ 85 h 87"/>
                <a:gd name="T52" fmla="*/ 73 w 99"/>
                <a:gd name="T53" fmla="*/ 87 h 87"/>
                <a:gd name="T54" fmla="*/ 70 w 99"/>
                <a:gd name="T55" fmla="*/ 87 h 87"/>
                <a:gd name="T56" fmla="*/ 31 w 99"/>
                <a:gd name="T57" fmla="*/ 87 h 87"/>
                <a:gd name="T58" fmla="*/ 27 w 99"/>
                <a:gd name="T59" fmla="*/ 87 h 87"/>
                <a:gd name="T60" fmla="*/ 23 w 99"/>
                <a:gd name="T61" fmla="*/ 85 h 87"/>
                <a:gd name="T62" fmla="*/ 21 w 99"/>
                <a:gd name="T63" fmla="*/ 83 h 87"/>
                <a:gd name="T64" fmla="*/ 2 w 99"/>
                <a:gd name="T65" fmla="*/ 48 h 87"/>
                <a:gd name="T66" fmla="*/ 0 w 99"/>
                <a:gd name="T67" fmla="*/ 44 h 87"/>
                <a:gd name="T68" fmla="*/ 2 w 99"/>
                <a:gd name="T69" fmla="*/ 38 h 87"/>
                <a:gd name="T70" fmla="*/ 21 w 99"/>
                <a:gd name="T71" fmla="*/ 4 h 87"/>
                <a:gd name="T72" fmla="*/ 23 w 99"/>
                <a:gd name="T73" fmla="*/ 2 h 87"/>
                <a:gd name="T74" fmla="*/ 27 w 99"/>
                <a:gd name="T75" fmla="*/ 0 h 87"/>
                <a:gd name="T76" fmla="*/ 31 w 99"/>
                <a:gd name="T7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9" h="87">
                  <a:moveTo>
                    <a:pt x="35" y="19"/>
                  </a:moveTo>
                  <a:lnTo>
                    <a:pt x="21" y="44"/>
                  </a:lnTo>
                  <a:lnTo>
                    <a:pt x="35" y="68"/>
                  </a:lnTo>
                  <a:lnTo>
                    <a:pt x="64" y="68"/>
                  </a:lnTo>
                  <a:lnTo>
                    <a:pt x="66" y="68"/>
                  </a:lnTo>
                  <a:lnTo>
                    <a:pt x="66" y="64"/>
                  </a:lnTo>
                  <a:lnTo>
                    <a:pt x="70" y="60"/>
                  </a:lnTo>
                  <a:lnTo>
                    <a:pt x="71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7" y="44"/>
                  </a:lnTo>
                  <a:lnTo>
                    <a:pt x="79" y="42"/>
                  </a:lnTo>
                  <a:lnTo>
                    <a:pt x="64" y="19"/>
                  </a:lnTo>
                  <a:lnTo>
                    <a:pt x="35" y="19"/>
                  </a:lnTo>
                  <a:close/>
                  <a:moveTo>
                    <a:pt x="31" y="0"/>
                  </a:moveTo>
                  <a:lnTo>
                    <a:pt x="70" y="0"/>
                  </a:lnTo>
                  <a:lnTo>
                    <a:pt x="73" y="0"/>
                  </a:lnTo>
                  <a:lnTo>
                    <a:pt x="75" y="2"/>
                  </a:lnTo>
                  <a:lnTo>
                    <a:pt x="77" y="4"/>
                  </a:lnTo>
                  <a:lnTo>
                    <a:pt x="95" y="35"/>
                  </a:lnTo>
                  <a:lnTo>
                    <a:pt x="99" y="38"/>
                  </a:lnTo>
                  <a:lnTo>
                    <a:pt x="99" y="44"/>
                  </a:lnTo>
                  <a:lnTo>
                    <a:pt x="99" y="48"/>
                  </a:lnTo>
                  <a:lnTo>
                    <a:pt x="95" y="54"/>
                  </a:lnTo>
                  <a:lnTo>
                    <a:pt x="77" y="83"/>
                  </a:lnTo>
                  <a:lnTo>
                    <a:pt x="75" y="85"/>
                  </a:lnTo>
                  <a:lnTo>
                    <a:pt x="73" y="87"/>
                  </a:lnTo>
                  <a:lnTo>
                    <a:pt x="70" y="87"/>
                  </a:lnTo>
                  <a:lnTo>
                    <a:pt x="31" y="87"/>
                  </a:lnTo>
                  <a:lnTo>
                    <a:pt x="27" y="87"/>
                  </a:lnTo>
                  <a:lnTo>
                    <a:pt x="23" y="85"/>
                  </a:lnTo>
                  <a:lnTo>
                    <a:pt x="21" y="83"/>
                  </a:lnTo>
                  <a:lnTo>
                    <a:pt x="2" y="48"/>
                  </a:lnTo>
                  <a:lnTo>
                    <a:pt x="0" y="44"/>
                  </a:lnTo>
                  <a:lnTo>
                    <a:pt x="2" y="38"/>
                  </a:lnTo>
                  <a:lnTo>
                    <a:pt x="21" y="4"/>
                  </a:lnTo>
                  <a:lnTo>
                    <a:pt x="23" y="2"/>
                  </a:lnTo>
                  <a:lnTo>
                    <a:pt x="27" y="0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46" name="Freeform 80"/>
            <p:cNvSpPr>
              <a:spLocks/>
            </p:cNvSpPr>
            <p:nvPr/>
          </p:nvSpPr>
          <p:spPr bwMode="auto">
            <a:xfrm>
              <a:off x="6599595" y="12525936"/>
              <a:ext cx="77991" cy="75143"/>
            </a:xfrm>
            <a:custGeom>
              <a:avLst/>
              <a:gdLst>
                <a:gd name="T0" fmla="*/ 19 w 41"/>
                <a:gd name="T1" fmla="*/ 0 h 40"/>
                <a:gd name="T2" fmla="*/ 27 w 41"/>
                <a:gd name="T3" fmla="*/ 2 h 40"/>
                <a:gd name="T4" fmla="*/ 33 w 41"/>
                <a:gd name="T5" fmla="*/ 4 h 40"/>
                <a:gd name="T6" fmla="*/ 37 w 41"/>
                <a:gd name="T7" fmla="*/ 9 h 40"/>
                <a:gd name="T8" fmla="*/ 39 w 41"/>
                <a:gd name="T9" fmla="*/ 9 h 40"/>
                <a:gd name="T10" fmla="*/ 39 w 41"/>
                <a:gd name="T11" fmla="*/ 15 h 40"/>
                <a:gd name="T12" fmla="*/ 41 w 41"/>
                <a:gd name="T13" fmla="*/ 19 h 40"/>
                <a:gd name="T14" fmla="*/ 41 w 41"/>
                <a:gd name="T15" fmla="*/ 25 h 40"/>
                <a:gd name="T16" fmla="*/ 39 w 41"/>
                <a:gd name="T17" fmla="*/ 29 h 40"/>
                <a:gd name="T18" fmla="*/ 39 w 41"/>
                <a:gd name="T19" fmla="*/ 29 h 40"/>
                <a:gd name="T20" fmla="*/ 33 w 41"/>
                <a:gd name="T21" fmla="*/ 35 h 40"/>
                <a:gd name="T22" fmla="*/ 27 w 41"/>
                <a:gd name="T23" fmla="*/ 39 h 40"/>
                <a:gd name="T24" fmla="*/ 19 w 41"/>
                <a:gd name="T25" fmla="*/ 40 h 40"/>
                <a:gd name="T26" fmla="*/ 14 w 41"/>
                <a:gd name="T27" fmla="*/ 39 h 40"/>
                <a:gd name="T28" fmla="*/ 8 w 41"/>
                <a:gd name="T29" fmla="*/ 35 h 40"/>
                <a:gd name="T30" fmla="*/ 4 w 41"/>
                <a:gd name="T31" fmla="*/ 31 h 40"/>
                <a:gd name="T32" fmla="*/ 2 w 41"/>
                <a:gd name="T33" fmla="*/ 25 h 40"/>
                <a:gd name="T34" fmla="*/ 0 w 41"/>
                <a:gd name="T35" fmla="*/ 19 h 40"/>
                <a:gd name="T36" fmla="*/ 2 w 41"/>
                <a:gd name="T37" fmla="*/ 13 h 40"/>
                <a:gd name="T38" fmla="*/ 4 w 41"/>
                <a:gd name="T39" fmla="*/ 8 h 40"/>
                <a:gd name="T40" fmla="*/ 8 w 41"/>
                <a:gd name="T41" fmla="*/ 4 h 40"/>
                <a:gd name="T42" fmla="*/ 14 w 41"/>
                <a:gd name="T43" fmla="*/ 2 h 40"/>
                <a:gd name="T44" fmla="*/ 19 w 41"/>
                <a:gd name="T4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" h="40">
                  <a:moveTo>
                    <a:pt x="19" y="0"/>
                  </a:moveTo>
                  <a:lnTo>
                    <a:pt x="27" y="2"/>
                  </a:lnTo>
                  <a:lnTo>
                    <a:pt x="33" y="4"/>
                  </a:lnTo>
                  <a:lnTo>
                    <a:pt x="37" y="9"/>
                  </a:lnTo>
                  <a:lnTo>
                    <a:pt x="39" y="9"/>
                  </a:lnTo>
                  <a:lnTo>
                    <a:pt x="39" y="15"/>
                  </a:lnTo>
                  <a:lnTo>
                    <a:pt x="41" y="19"/>
                  </a:lnTo>
                  <a:lnTo>
                    <a:pt x="41" y="25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3" y="35"/>
                  </a:lnTo>
                  <a:lnTo>
                    <a:pt x="27" y="39"/>
                  </a:lnTo>
                  <a:lnTo>
                    <a:pt x="19" y="40"/>
                  </a:lnTo>
                  <a:lnTo>
                    <a:pt x="14" y="39"/>
                  </a:lnTo>
                  <a:lnTo>
                    <a:pt x="8" y="35"/>
                  </a:lnTo>
                  <a:lnTo>
                    <a:pt x="4" y="31"/>
                  </a:lnTo>
                  <a:lnTo>
                    <a:pt x="2" y="25"/>
                  </a:lnTo>
                  <a:lnTo>
                    <a:pt x="0" y="19"/>
                  </a:lnTo>
                  <a:lnTo>
                    <a:pt x="2" y="13"/>
                  </a:lnTo>
                  <a:lnTo>
                    <a:pt x="4" y="8"/>
                  </a:lnTo>
                  <a:lnTo>
                    <a:pt x="8" y="4"/>
                  </a:lnTo>
                  <a:lnTo>
                    <a:pt x="14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47" name="Freeform 81"/>
            <p:cNvSpPr>
              <a:spLocks/>
            </p:cNvSpPr>
            <p:nvPr/>
          </p:nvSpPr>
          <p:spPr bwMode="auto">
            <a:xfrm>
              <a:off x="6995256" y="12751366"/>
              <a:ext cx="72284" cy="73265"/>
            </a:xfrm>
            <a:custGeom>
              <a:avLst/>
              <a:gdLst>
                <a:gd name="T0" fmla="*/ 19 w 38"/>
                <a:gd name="T1" fmla="*/ 0 h 39"/>
                <a:gd name="T2" fmla="*/ 27 w 38"/>
                <a:gd name="T3" fmla="*/ 0 h 39"/>
                <a:gd name="T4" fmla="*/ 33 w 38"/>
                <a:gd name="T5" fmla="*/ 4 h 39"/>
                <a:gd name="T6" fmla="*/ 37 w 38"/>
                <a:gd name="T7" fmla="*/ 10 h 39"/>
                <a:gd name="T8" fmla="*/ 38 w 38"/>
                <a:gd name="T9" fmla="*/ 14 h 39"/>
                <a:gd name="T10" fmla="*/ 38 w 38"/>
                <a:gd name="T11" fmla="*/ 19 h 39"/>
                <a:gd name="T12" fmla="*/ 38 w 38"/>
                <a:gd name="T13" fmla="*/ 23 h 39"/>
                <a:gd name="T14" fmla="*/ 37 w 38"/>
                <a:gd name="T15" fmla="*/ 29 h 39"/>
                <a:gd name="T16" fmla="*/ 33 w 38"/>
                <a:gd name="T17" fmla="*/ 35 h 39"/>
                <a:gd name="T18" fmla="*/ 27 w 38"/>
                <a:gd name="T19" fmla="*/ 39 h 39"/>
                <a:gd name="T20" fmla="*/ 19 w 38"/>
                <a:gd name="T21" fmla="*/ 39 h 39"/>
                <a:gd name="T22" fmla="*/ 11 w 38"/>
                <a:gd name="T23" fmla="*/ 39 h 39"/>
                <a:gd name="T24" fmla="*/ 5 w 38"/>
                <a:gd name="T25" fmla="*/ 35 h 39"/>
                <a:gd name="T26" fmla="*/ 2 w 38"/>
                <a:gd name="T27" fmla="*/ 29 h 39"/>
                <a:gd name="T28" fmla="*/ 0 w 38"/>
                <a:gd name="T29" fmla="*/ 25 h 39"/>
                <a:gd name="T30" fmla="*/ 0 w 38"/>
                <a:gd name="T31" fmla="*/ 19 h 39"/>
                <a:gd name="T32" fmla="*/ 0 w 38"/>
                <a:gd name="T33" fmla="*/ 14 h 39"/>
                <a:gd name="T34" fmla="*/ 2 w 38"/>
                <a:gd name="T35" fmla="*/ 10 h 39"/>
                <a:gd name="T36" fmla="*/ 5 w 38"/>
                <a:gd name="T37" fmla="*/ 4 h 39"/>
                <a:gd name="T38" fmla="*/ 11 w 38"/>
                <a:gd name="T39" fmla="*/ 0 h 39"/>
                <a:gd name="T40" fmla="*/ 19 w 38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9">
                  <a:moveTo>
                    <a:pt x="19" y="0"/>
                  </a:moveTo>
                  <a:lnTo>
                    <a:pt x="27" y="0"/>
                  </a:lnTo>
                  <a:lnTo>
                    <a:pt x="33" y="4"/>
                  </a:lnTo>
                  <a:lnTo>
                    <a:pt x="37" y="10"/>
                  </a:lnTo>
                  <a:lnTo>
                    <a:pt x="38" y="14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37" y="29"/>
                  </a:lnTo>
                  <a:lnTo>
                    <a:pt x="33" y="35"/>
                  </a:lnTo>
                  <a:lnTo>
                    <a:pt x="27" y="39"/>
                  </a:lnTo>
                  <a:lnTo>
                    <a:pt x="19" y="39"/>
                  </a:lnTo>
                  <a:lnTo>
                    <a:pt x="11" y="39"/>
                  </a:lnTo>
                  <a:lnTo>
                    <a:pt x="5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5" y="4"/>
                  </a:lnTo>
                  <a:lnTo>
                    <a:pt x="11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48" name="Freeform 82"/>
            <p:cNvSpPr>
              <a:spLocks/>
            </p:cNvSpPr>
            <p:nvPr/>
          </p:nvSpPr>
          <p:spPr bwMode="auto">
            <a:xfrm>
              <a:off x="6603399" y="12076955"/>
              <a:ext cx="77991" cy="73265"/>
            </a:xfrm>
            <a:custGeom>
              <a:avLst/>
              <a:gdLst>
                <a:gd name="T0" fmla="*/ 19 w 41"/>
                <a:gd name="T1" fmla="*/ 0 h 39"/>
                <a:gd name="T2" fmla="*/ 27 w 41"/>
                <a:gd name="T3" fmla="*/ 0 h 39"/>
                <a:gd name="T4" fmla="*/ 33 w 41"/>
                <a:gd name="T5" fmla="*/ 4 h 39"/>
                <a:gd name="T6" fmla="*/ 37 w 41"/>
                <a:gd name="T7" fmla="*/ 10 h 39"/>
                <a:gd name="T8" fmla="*/ 39 w 41"/>
                <a:gd name="T9" fmla="*/ 14 h 39"/>
                <a:gd name="T10" fmla="*/ 41 w 41"/>
                <a:gd name="T11" fmla="*/ 20 h 39"/>
                <a:gd name="T12" fmla="*/ 39 w 41"/>
                <a:gd name="T13" fmla="*/ 25 h 39"/>
                <a:gd name="T14" fmla="*/ 37 w 41"/>
                <a:gd name="T15" fmla="*/ 29 h 39"/>
                <a:gd name="T16" fmla="*/ 33 w 41"/>
                <a:gd name="T17" fmla="*/ 35 h 39"/>
                <a:gd name="T18" fmla="*/ 27 w 41"/>
                <a:gd name="T19" fmla="*/ 39 h 39"/>
                <a:gd name="T20" fmla="*/ 19 w 41"/>
                <a:gd name="T21" fmla="*/ 39 h 39"/>
                <a:gd name="T22" fmla="*/ 14 w 41"/>
                <a:gd name="T23" fmla="*/ 39 h 39"/>
                <a:gd name="T24" fmla="*/ 8 w 41"/>
                <a:gd name="T25" fmla="*/ 35 h 39"/>
                <a:gd name="T26" fmla="*/ 4 w 41"/>
                <a:gd name="T27" fmla="*/ 29 h 39"/>
                <a:gd name="T28" fmla="*/ 0 w 41"/>
                <a:gd name="T29" fmla="*/ 25 h 39"/>
                <a:gd name="T30" fmla="*/ 0 w 41"/>
                <a:gd name="T31" fmla="*/ 20 h 39"/>
                <a:gd name="T32" fmla="*/ 0 w 41"/>
                <a:gd name="T33" fmla="*/ 14 h 39"/>
                <a:gd name="T34" fmla="*/ 4 w 41"/>
                <a:gd name="T35" fmla="*/ 10 h 39"/>
                <a:gd name="T36" fmla="*/ 8 w 41"/>
                <a:gd name="T37" fmla="*/ 4 h 39"/>
                <a:gd name="T38" fmla="*/ 14 w 41"/>
                <a:gd name="T39" fmla="*/ 0 h 39"/>
                <a:gd name="T40" fmla="*/ 19 w 41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39">
                  <a:moveTo>
                    <a:pt x="19" y="0"/>
                  </a:moveTo>
                  <a:lnTo>
                    <a:pt x="27" y="0"/>
                  </a:lnTo>
                  <a:lnTo>
                    <a:pt x="33" y="4"/>
                  </a:lnTo>
                  <a:lnTo>
                    <a:pt x="37" y="10"/>
                  </a:lnTo>
                  <a:lnTo>
                    <a:pt x="39" y="14"/>
                  </a:lnTo>
                  <a:lnTo>
                    <a:pt x="41" y="20"/>
                  </a:lnTo>
                  <a:lnTo>
                    <a:pt x="39" y="25"/>
                  </a:lnTo>
                  <a:lnTo>
                    <a:pt x="37" y="29"/>
                  </a:lnTo>
                  <a:lnTo>
                    <a:pt x="33" y="35"/>
                  </a:lnTo>
                  <a:lnTo>
                    <a:pt x="27" y="39"/>
                  </a:lnTo>
                  <a:lnTo>
                    <a:pt x="19" y="39"/>
                  </a:lnTo>
                  <a:lnTo>
                    <a:pt x="14" y="39"/>
                  </a:lnTo>
                  <a:lnTo>
                    <a:pt x="8" y="35"/>
                  </a:lnTo>
                  <a:lnTo>
                    <a:pt x="4" y="29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4" y="10"/>
                  </a:lnTo>
                  <a:lnTo>
                    <a:pt x="8" y="4"/>
                  </a:lnTo>
                  <a:lnTo>
                    <a:pt x="14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</p:grpSp>
      <p:grpSp>
        <p:nvGrpSpPr>
          <p:cNvPr id="49" name="그룹 48"/>
          <p:cNvGrpSpPr/>
          <p:nvPr userDrawn="1"/>
        </p:nvGrpSpPr>
        <p:grpSpPr>
          <a:xfrm>
            <a:off x="0" y="3882571"/>
            <a:ext cx="2679674" cy="2971034"/>
            <a:chOff x="-1" y="3369935"/>
            <a:chExt cx="3142037" cy="3483670"/>
          </a:xfrm>
        </p:grpSpPr>
        <p:sp>
          <p:nvSpPr>
            <p:cNvPr id="50" name="자유형 49"/>
            <p:cNvSpPr>
              <a:spLocks/>
            </p:cNvSpPr>
            <p:nvPr userDrawn="1"/>
          </p:nvSpPr>
          <p:spPr bwMode="auto">
            <a:xfrm rot="10800000">
              <a:off x="-1" y="3369935"/>
              <a:ext cx="3142037" cy="3483670"/>
            </a:xfrm>
            <a:custGeom>
              <a:avLst/>
              <a:gdLst>
                <a:gd name="connsiteX0" fmla="*/ 3432928 w 3648540"/>
                <a:gd name="connsiteY0" fmla="*/ 5482077 h 6858000"/>
                <a:gd name="connsiteX1" fmla="*/ 3489983 w 3648540"/>
                <a:gd name="connsiteY1" fmla="*/ 5741136 h 6858000"/>
                <a:gd name="connsiteX2" fmla="*/ 3513200 w 3648540"/>
                <a:gd name="connsiteY2" fmla="*/ 5868052 h 6858000"/>
                <a:gd name="connsiteX3" fmla="*/ 3489984 w 3648540"/>
                <a:gd name="connsiteY3" fmla="*/ 5741136 h 6858000"/>
                <a:gd name="connsiteX4" fmla="*/ 1399634 w 3648540"/>
                <a:gd name="connsiteY4" fmla="*/ 918689 h 6858000"/>
                <a:gd name="connsiteX5" fmla="*/ 1517611 w 3648540"/>
                <a:gd name="connsiteY5" fmla="*/ 1088986 h 6858000"/>
                <a:gd name="connsiteX6" fmla="*/ 1629769 w 3648540"/>
                <a:gd name="connsiteY6" fmla="*/ 1262781 h 6858000"/>
                <a:gd name="connsiteX7" fmla="*/ 1517612 w 3648540"/>
                <a:gd name="connsiteY7" fmla="*/ 1088987 h 6858000"/>
                <a:gd name="connsiteX8" fmla="*/ 0 w 3648540"/>
                <a:gd name="connsiteY8" fmla="*/ 0 h 6858000"/>
                <a:gd name="connsiteX9" fmla="*/ 696951 w 3648540"/>
                <a:gd name="connsiteY9" fmla="*/ 0 h 6858000"/>
                <a:gd name="connsiteX10" fmla="*/ 3648540 w 3648540"/>
                <a:gd name="connsiteY10" fmla="*/ 0 h 6858000"/>
                <a:gd name="connsiteX11" fmla="*/ 3648540 w 3648540"/>
                <a:gd name="connsiteY11" fmla="*/ 6858000 h 6858000"/>
                <a:gd name="connsiteX12" fmla="*/ 3622405 w 3648540"/>
                <a:gd name="connsiteY12" fmla="*/ 6587932 h 6858000"/>
                <a:gd name="connsiteX13" fmla="*/ 3587557 w 3648540"/>
                <a:gd name="connsiteY13" fmla="*/ 6310894 h 6858000"/>
                <a:gd name="connsiteX14" fmla="*/ 3622404 w 3648540"/>
                <a:gd name="connsiteY14" fmla="*/ 6587932 h 6858000"/>
                <a:gd name="connsiteX15" fmla="*/ 3648540 w 3648540"/>
                <a:gd name="connsiteY15" fmla="*/ 6858000 h 6858000"/>
                <a:gd name="connsiteX16" fmla="*/ 3603238 w 3648540"/>
                <a:gd name="connsiteY16" fmla="*/ 6589674 h 6858000"/>
                <a:gd name="connsiteX17" fmla="*/ 3547482 w 3648540"/>
                <a:gd name="connsiteY17" fmla="*/ 6316121 h 6858000"/>
                <a:gd name="connsiteX18" fmla="*/ 3486499 w 3648540"/>
                <a:gd name="connsiteY18" fmla="*/ 6037340 h 6858000"/>
                <a:gd name="connsiteX19" fmla="*/ 3411577 w 3648540"/>
                <a:gd name="connsiteY19" fmla="*/ 5755075 h 6858000"/>
                <a:gd name="connsiteX20" fmla="*/ 3327943 w 3648540"/>
                <a:gd name="connsiteY20" fmla="*/ 5467583 h 6858000"/>
                <a:gd name="connsiteX21" fmla="*/ 3235596 w 3648540"/>
                <a:gd name="connsiteY21" fmla="*/ 5178348 h 6858000"/>
                <a:gd name="connsiteX22" fmla="*/ 3132796 w 3648540"/>
                <a:gd name="connsiteY22" fmla="*/ 4885628 h 6858000"/>
                <a:gd name="connsiteX23" fmla="*/ 3019541 w 3648540"/>
                <a:gd name="connsiteY23" fmla="*/ 4589424 h 6858000"/>
                <a:gd name="connsiteX24" fmla="*/ 2899317 w 3648540"/>
                <a:gd name="connsiteY24" fmla="*/ 4291477 h 6858000"/>
                <a:gd name="connsiteX25" fmla="*/ 2768639 w 3648540"/>
                <a:gd name="connsiteY25" fmla="*/ 3991788 h 6858000"/>
                <a:gd name="connsiteX26" fmla="*/ 2625764 w 3648540"/>
                <a:gd name="connsiteY26" fmla="*/ 3690357 h 6858000"/>
                <a:gd name="connsiteX27" fmla="*/ 2475919 w 3648540"/>
                <a:gd name="connsiteY27" fmla="*/ 3388925 h 6858000"/>
                <a:gd name="connsiteX28" fmla="*/ 2315621 w 3648540"/>
                <a:gd name="connsiteY28" fmla="*/ 3085752 h 6858000"/>
                <a:gd name="connsiteX29" fmla="*/ 2144867 w 3648540"/>
                <a:gd name="connsiteY29" fmla="*/ 2784320 h 6858000"/>
                <a:gd name="connsiteX30" fmla="*/ 1951464 w 3648540"/>
                <a:gd name="connsiteY30" fmla="*/ 2458496 h 6858000"/>
                <a:gd name="connsiteX31" fmla="*/ 1752833 w 3648540"/>
                <a:gd name="connsiteY31" fmla="*/ 2141383 h 6858000"/>
                <a:gd name="connsiteX32" fmla="*/ 1545489 w 3648540"/>
                <a:gd name="connsiteY32" fmla="*/ 1836467 h 6858000"/>
                <a:gd name="connsiteX33" fmla="*/ 1336404 w 3648540"/>
                <a:gd name="connsiteY33" fmla="*/ 1538520 h 6858000"/>
                <a:gd name="connsiteX34" fmla="*/ 1122092 w 3648540"/>
                <a:gd name="connsiteY34" fmla="*/ 1252770 h 6858000"/>
                <a:gd name="connsiteX35" fmla="*/ 902552 w 3648540"/>
                <a:gd name="connsiteY35" fmla="*/ 977474 h 6858000"/>
                <a:gd name="connsiteX36" fmla="*/ 679527 w 3648540"/>
                <a:gd name="connsiteY36" fmla="*/ 716118 h 6858000"/>
                <a:gd name="connsiteX37" fmla="*/ 454761 w 3648540"/>
                <a:gd name="connsiteY37" fmla="*/ 463473 h 6858000"/>
                <a:gd name="connsiteX38" fmla="*/ 228252 w 3648540"/>
                <a:gd name="connsiteY38" fmla="*/ 22650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648540" h="6858000">
                  <a:moveTo>
                    <a:pt x="3432928" y="5482077"/>
                  </a:moveTo>
                  <a:lnTo>
                    <a:pt x="3489983" y="5741136"/>
                  </a:lnTo>
                  <a:lnTo>
                    <a:pt x="3513200" y="5868052"/>
                  </a:lnTo>
                  <a:lnTo>
                    <a:pt x="3489984" y="5741136"/>
                  </a:lnTo>
                  <a:close/>
                  <a:moveTo>
                    <a:pt x="1399634" y="918689"/>
                  </a:moveTo>
                  <a:lnTo>
                    <a:pt x="1517611" y="1088986"/>
                  </a:lnTo>
                  <a:lnTo>
                    <a:pt x="1629769" y="1262781"/>
                  </a:lnTo>
                  <a:lnTo>
                    <a:pt x="1517612" y="1088987"/>
                  </a:lnTo>
                  <a:close/>
                  <a:moveTo>
                    <a:pt x="0" y="0"/>
                  </a:moveTo>
                  <a:lnTo>
                    <a:pt x="696951" y="0"/>
                  </a:lnTo>
                  <a:lnTo>
                    <a:pt x="3648540" y="0"/>
                  </a:lnTo>
                  <a:lnTo>
                    <a:pt x="3648540" y="6858000"/>
                  </a:lnTo>
                  <a:lnTo>
                    <a:pt x="3622405" y="6587932"/>
                  </a:lnTo>
                  <a:lnTo>
                    <a:pt x="3587557" y="6310894"/>
                  </a:lnTo>
                  <a:lnTo>
                    <a:pt x="3622404" y="6587932"/>
                  </a:lnTo>
                  <a:lnTo>
                    <a:pt x="3648540" y="6858000"/>
                  </a:lnTo>
                  <a:lnTo>
                    <a:pt x="3603238" y="6589674"/>
                  </a:lnTo>
                  <a:lnTo>
                    <a:pt x="3547482" y="6316121"/>
                  </a:lnTo>
                  <a:lnTo>
                    <a:pt x="3486499" y="6037340"/>
                  </a:lnTo>
                  <a:lnTo>
                    <a:pt x="3411577" y="5755075"/>
                  </a:lnTo>
                  <a:lnTo>
                    <a:pt x="3327943" y="5467583"/>
                  </a:lnTo>
                  <a:lnTo>
                    <a:pt x="3235596" y="5178348"/>
                  </a:lnTo>
                  <a:lnTo>
                    <a:pt x="3132796" y="4885628"/>
                  </a:lnTo>
                  <a:lnTo>
                    <a:pt x="3019541" y="4589424"/>
                  </a:lnTo>
                  <a:lnTo>
                    <a:pt x="2899317" y="4291477"/>
                  </a:lnTo>
                  <a:lnTo>
                    <a:pt x="2768639" y="3991788"/>
                  </a:lnTo>
                  <a:lnTo>
                    <a:pt x="2625764" y="3690357"/>
                  </a:lnTo>
                  <a:lnTo>
                    <a:pt x="2475919" y="3388925"/>
                  </a:lnTo>
                  <a:lnTo>
                    <a:pt x="2315621" y="3085752"/>
                  </a:lnTo>
                  <a:lnTo>
                    <a:pt x="2144867" y="2784320"/>
                  </a:lnTo>
                  <a:lnTo>
                    <a:pt x="1951464" y="2458496"/>
                  </a:lnTo>
                  <a:lnTo>
                    <a:pt x="1752833" y="2141383"/>
                  </a:lnTo>
                  <a:lnTo>
                    <a:pt x="1545489" y="1836467"/>
                  </a:lnTo>
                  <a:lnTo>
                    <a:pt x="1336404" y="1538520"/>
                  </a:lnTo>
                  <a:lnTo>
                    <a:pt x="1122092" y="1252770"/>
                  </a:lnTo>
                  <a:lnTo>
                    <a:pt x="902552" y="977474"/>
                  </a:lnTo>
                  <a:lnTo>
                    <a:pt x="679527" y="716118"/>
                  </a:lnTo>
                  <a:lnTo>
                    <a:pt x="454761" y="463473"/>
                  </a:lnTo>
                  <a:lnTo>
                    <a:pt x="228252" y="226509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73000">
                  <a:schemeClr val="bg1">
                    <a:lumMod val="85000"/>
                    <a:alpha val="66000"/>
                  </a:schemeClr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800"/>
            </a:p>
          </p:txBody>
        </p:sp>
        <p:sp>
          <p:nvSpPr>
            <p:cNvPr id="51" name="자유형 50"/>
            <p:cNvSpPr>
              <a:spLocks/>
            </p:cNvSpPr>
            <p:nvPr userDrawn="1"/>
          </p:nvSpPr>
          <p:spPr bwMode="auto">
            <a:xfrm rot="10800000">
              <a:off x="1" y="3369935"/>
              <a:ext cx="2541215" cy="3483670"/>
            </a:xfrm>
            <a:custGeom>
              <a:avLst/>
              <a:gdLst>
                <a:gd name="connsiteX0" fmla="*/ 0 w 2689225"/>
                <a:gd name="connsiteY0" fmla="*/ 0 h 6248400"/>
                <a:gd name="connsiteX1" fmla="*/ 2689225 w 2689225"/>
                <a:gd name="connsiteY1" fmla="*/ 0 h 6248400"/>
                <a:gd name="connsiteX2" fmla="*/ 2689225 w 2689225"/>
                <a:gd name="connsiteY2" fmla="*/ 6248400 h 6248400"/>
                <a:gd name="connsiteX3" fmla="*/ 2665413 w 2689225"/>
                <a:gd name="connsiteY3" fmla="*/ 6002338 h 6248400"/>
                <a:gd name="connsiteX4" fmla="*/ 2633663 w 2689225"/>
                <a:gd name="connsiteY4" fmla="*/ 5749925 h 6248400"/>
                <a:gd name="connsiteX5" fmla="*/ 2592387 w 2689225"/>
                <a:gd name="connsiteY5" fmla="*/ 5491163 h 6248400"/>
                <a:gd name="connsiteX6" fmla="*/ 2544763 w 2689225"/>
                <a:gd name="connsiteY6" fmla="*/ 5230813 h 6248400"/>
                <a:gd name="connsiteX7" fmla="*/ 2486025 w 2689225"/>
                <a:gd name="connsiteY7" fmla="*/ 4964113 h 6248400"/>
                <a:gd name="connsiteX8" fmla="*/ 2419350 w 2689225"/>
                <a:gd name="connsiteY8" fmla="*/ 4695825 h 6248400"/>
                <a:gd name="connsiteX9" fmla="*/ 2346325 w 2689225"/>
                <a:gd name="connsiteY9" fmla="*/ 4422775 h 6248400"/>
                <a:gd name="connsiteX10" fmla="*/ 2262187 w 2689225"/>
                <a:gd name="connsiteY10" fmla="*/ 4144963 h 6248400"/>
                <a:gd name="connsiteX11" fmla="*/ 2171700 w 2689225"/>
                <a:gd name="connsiteY11" fmla="*/ 3867150 h 6248400"/>
                <a:gd name="connsiteX12" fmla="*/ 2070100 w 2689225"/>
                <a:gd name="connsiteY12" fmla="*/ 3586163 h 6248400"/>
                <a:gd name="connsiteX13" fmla="*/ 1960563 w 2689225"/>
                <a:gd name="connsiteY13" fmla="*/ 3303588 h 6248400"/>
                <a:gd name="connsiteX14" fmla="*/ 1843087 w 2689225"/>
                <a:gd name="connsiteY14" fmla="*/ 3021013 h 6248400"/>
                <a:gd name="connsiteX15" fmla="*/ 1717675 w 2689225"/>
                <a:gd name="connsiteY15" fmla="*/ 2736850 h 6248400"/>
                <a:gd name="connsiteX16" fmla="*/ 1582737 w 2689225"/>
                <a:gd name="connsiteY16" fmla="*/ 2452688 h 6248400"/>
                <a:gd name="connsiteX17" fmla="*/ 1425575 w 2689225"/>
                <a:gd name="connsiteY17" fmla="*/ 2141538 h 6248400"/>
                <a:gd name="connsiteX18" fmla="*/ 1265237 w 2689225"/>
                <a:gd name="connsiteY18" fmla="*/ 1841500 h 6248400"/>
                <a:gd name="connsiteX19" fmla="*/ 1095375 w 2689225"/>
                <a:gd name="connsiteY19" fmla="*/ 1547813 h 6248400"/>
                <a:gd name="connsiteX20" fmla="*/ 923925 w 2689225"/>
                <a:gd name="connsiteY20" fmla="*/ 1265238 h 6248400"/>
                <a:gd name="connsiteX21" fmla="*/ 747713 w 2689225"/>
                <a:gd name="connsiteY21" fmla="*/ 992188 h 6248400"/>
                <a:gd name="connsiteX22" fmla="*/ 565150 w 2689225"/>
                <a:gd name="connsiteY22" fmla="*/ 728663 h 6248400"/>
                <a:gd name="connsiteX23" fmla="*/ 379413 w 2689225"/>
                <a:gd name="connsiteY23" fmla="*/ 474663 h 6248400"/>
                <a:gd name="connsiteX24" fmla="*/ 192087 w 2689225"/>
                <a:gd name="connsiteY24" fmla="*/ 231775 h 6248400"/>
                <a:gd name="connsiteX25" fmla="*/ 0 w 2689225"/>
                <a:gd name="connsiteY25" fmla="*/ 0 h 62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89225" h="6248400">
                  <a:moveTo>
                    <a:pt x="0" y="0"/>
                  </a:moveTo>
                  <a:lnTo>
                    <a:pt x="2689225" y="0"/>
                  </a:lnTo>
                  <a:lnTo>
                    <a:pt x="2689225" y="6248400"/>
                  </a:lnTo>
                  <a:lnTo>
                    <a:pt x="2665413" y="6002338"/>
                  </a:lnTo>
                  <a:lnTo>
                    <a:pt x="2633663" y="5749925"/>
                  </a:lnTo>
                  <a:lnTo>
                    <a:pt x="2592387" y="5491163"/>
                  </a:lnTo>
                  <a:lnTo>
                    <a:pt x="2544763" y="5230813"/>
                  </a:lnTo>
                  <a:lnTo>
                    <a:pt x="2486025" y="4964113"/>
                  </a:lnTo>
                  <a:lnTo>
                    <a:pt x="2419350" y="4695825"/>
                  </a:lnTo>
                  <a:lnTo>
                    <a:pt x="2346325" y="4422775"/>
                  </a:lnTo>
                  <a:lnTo>
                    <a:pt x="2262187" y="4144963"/>
                  </a:lnTo>
                  <a:lnTo>
                    <a:pt x="2171700" y="3867150"/>
                  </a:lnTo>
                  <a:lnTo>
                    <a:pt x="2070100" y="3586163"/>
                  </a:lnTo>
                  <a:lnTo>
                    <a:pt x="1960563" y="3303588"/>
                  </a:lnTo>
                  <a:lnTo>
                    <a:pt x="1843087" y="3021013"/>
                  </a:lnTo>
                  <a:lnTo>
                    <a:pt x="1717675" y="2736850"/>
                  </a:lnTo>
                  <a:lnTo>
                    <a:pt x="1582737" y="2452688"/>
                  </a:lnTo>
                  <a:lnTo>
                    <a:pt x="1425575" y="2141538"/>
                  </a:lnTo>
                  <a:lnTo>
                    <a:pt x="1265237" y="1841500"/>
                  </a:lnTo>
                  <a:lnTo>
                    <a:pt x="1095375" y="1547813"/>
                  </a:lnTo>
                  <a:lnTo>
                    <a:pt x="923925" y="1265238"/>
                  </a:lnTo>
                  <a:lnTo>
                    <a:pt x="747713" y="992188"/>
                  </a:lnTo>
                  <a:lnTo>
                    <a:pt x="565150" y="728663"/>
                  </a:lnTo>
                  <a:lnTo>
                    <a:pt x="379413" y="474663"/>
                  </a:lnTo>
                  <a:lnTo>
                    <a:pt x="192087" y="231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5000"/>
                  </a:schemeClr>
                </a:gs>
                <a:gs pos="73000">
                  <a:srgbClr val="0075C9"/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800">
                <a:solidFill>
                  <a:schemeClr val="tx1"/>
                </a:solidFill>
              </a:endParaRPr>
            </a:p>
          </p:txBody>
        </p:sp>
      </p:grpSp>
      <p:sp>
        <p:nvSpPr>
          <p:cNvPr id="74" name="Freeform 6"/>
          <p:cNvSpPr>
            <a:spLocks/>
          </p:cNvSpPr>
          <p:nvPr userDrawn="1"/>
        </p:nvSpPr>
        <p:spPr bwMode="auto">
          <a:xfrm>
            <a:off x="5109127" y="117"/>
            <a:ext cx="4046215" cy="5211715"/>
          </a:xfrm>
          <a:custGeom>
            <a:avLst/>
            <a:gdLst>
              <a:gd name="T0" fmla="*/ 0 w 2094"/>
              <a:gd name="T1" fmla="*/ 0 h 3936"/>
              <a:gd name="T2" fmla="*/ 400 w 2094"/>
              <a:gd name="T3" fmla="*/ 0 h 3936"/>
              <a:gd name="T4" fmla="*/ 521 w 2094"/>
              <a:gd name="T5" fmla="*/ 146 h 3936"/>
              <a:gd name="T6" fmla="*/ 639 w 2094"/>
              <a:gd name="T7" fmla="*/ 299 h 3936"/>
              <a:gd name="T8" fmla="*/ 756 w 2094"/>
              <a:gd name="T9" fmla="*/ 459 h 3936"/>
              <a:gd name="T10" fmla="*/ 871 w 2094"/>
              <a:gd name="T11" fmla="*/ 625 h 3936"/>
              <a:gd name="T12" fmla="*/ 982 w 2094"/>
              <a:gd name="T13" fmla="*/ 797 h 3936"/>
              <a:gd name="T14" fmla="*/ 1090 w 2094"/>
              <a:gd name="T15" fmla="*/ 975 h 3936"/>
              <a:gd name="T16" fmla="*/ 1197 w 2094"/>
              <a:gd name="T17" fmla="*/ 1160 h 3936"/>
              <a:gd name="T18" fmla="*/ 1298 w 2094"/>
              <a:gd name="T19" fmla="*/ 1349 h 3936"/>
              <a:gd name="T20" fmla="*/ 1397 w 2094"/>
              <a:gd name="T21" fmla="*/ 1545 h 3936"/>
              <a:gd name="T22" fmla="*/ 1482 w 2094"/>
              <a:gd name="T23" fmla="*/ 1724 h 3936"/>
              <a:gd name="T24" fmla="*/ 1561 w 2094"/>
              <a:gd name="T25" fmla="*/ 1903 h 3936"/>
              <a:gd name="T26" fmla="*/ 1635 w 2094"/>
              <a:gd name="T27" fmla="*/ 2081 h 3936"/>
              <a:gd name="T28" fmla="*/ 1704 w 2094"/>
              <a:gd name="T29" fmla="*/ 2259 h 3936"/>
              <a:gd name="T30" fmla="*/ 1768 w 2094"/>
              <a:gd name="T31" fmla="*/ 2436 h 3936"/>
              <a:gd name="T32" fmla="*/ 1825 w 2094"/>
              <a:gd name="T33" fmla="*/ 2611 h 3936"/>
              <a:gd name="T34" fmla="*/ 1878 w 2094"/>
              <a:gd name="T35" fmla="*/ 2786 h 3936"/>
              <a:gd name="T36" fmla="*/ 1924 w 2094"/>
              <a:gd name="T37" fmla="*/ 2958 h 3936"/>
              <a:gd name="T38" fmla="*/ 1966 w 2094"/>
              <a:gd name="T39" fmla="*/ 3127 h 3936"/>
              <a:gd name="T40" fmla="*/ 2003 w 2094"/>
              <a:gd name="T41" fmla="*/ 3295 h 3936"/>
              <a:gd name="T42" fmla="*/ 2033 w 2094"/>
              <a:gd name="T43" fmla="*/ 3459 h 3936"/>
              <a:gd name="T44" fmla="*/ 2059 w 2094"/>
              <a:gd name="T45" fmla="*/ 3622 h 3936"/>
              <a:gd name="T46" fmla="*/ 2079 w 2094"/>
              <a:gd name="T47" fmla="*/ 3781 h 3936"/>
              <a:gd name="T48" fmla="*/ 2094 w 2094"/>
              <a:gd name="T49" fmla="*/ 3936 h 3936"/>
              <a:gd name="T50" fmla="*/ 2068 w 2094"/>
              <a:gd name="T51" fmla="*/ 3782 h 3936"/>
              <a:gd name="T52" fmla="*/ 2036 w 2094"/>
              <a:gd name="T53" fmla="*/ 3625 h 3936"/>
              <a:gd name="T54" fmla="*/ 2001 w 2094"/>
              <a:gd name="T55" fmla="*/ 3465 h 3936"/>
              <a:gd name="T56" fmla="*/ 1958 w 2094"/>
              <a:gd name="T57" fmla="*/ 3303 h 3936"/>
              <a:gd name="T58" fmla="*/ 1910 w 2094"/>
              <a:gd name="T59" fmla="*/ 3138 h 3936"/>
              <a:gd name="T60" fmla="*/ 1857 w 2094"/>
              <a:gd name="T61" fmla="*/ 2972 h 3936"/>
              <a:gd name="T62" fmla="*/ 1798 w 2094"/>
              <a:gd name="T63" fmla="*/ 2804 h 3936"/>
              <a:gd name="T64" fmla="*/ 1733 w 2094"/>
              <a:gd name="T65" fmla="*/ 2634 h 3936"/>
              <a:gd name="T66" fmla="*/ 1664 w 2094"/>
              <a:gd name="T67" fmla="*/ 2463 h 3936"/>
              <a:gd name="T68" fmla="*/ 1589 w 2094"/>
              <a:gd name="T69" fmla="*/ 2291 h 3936"/>
              <a:gd name="T70" fmla="*/ 1507 w 2094"/>
              <a:gd name="T71" fmla="*/ 2118 h 3936"/>
              <a:gd name="T72" fmla="*/ 1421 w 2094"/>
              <a:gd name="T73" fmla="*/ 1945 h 3936"/>
              <a:gd name="T74" fmla="*/ 1329 w 2094"/>
              <a:gd name="T75" fmla="*/ 1771 h 3936"/>
              <a:gd name="T76" fmla="*/ 1231 w 2094"/>
              <a:gd name="T77" fmla="*/ 1598 h 3936"/>
              <a:gd name="T78" fmla="*/ 1120 w 2094"/>
              <a:gd name="T79" fmla="*/ 1411 h 3936"/>
              <a:gd name="T80" fmla="*/ 1006 w 2094"/>
              <a:gd name="T81" fmla="*/ 1229 h 3936"/>
              <a:gd name="T82" fmla="*/ 887 w 2094"/>
              <a:gd name="T83" fmla="*/ 1054 h 3936"/>
              <a:gd name="T84" fmla="*/ 767 w 2094"/>
              <a:gd name="T85" fmla="*/ 883 h 3936"/>
              <a:gd name="T86" fmla="*/ 644 w 2094"/>
              <a:gd name="T87" fmla="*/ 719 h 3936"/>
              <a:gd name="T88" fmla="*/ 518 w 2094"/>
              <a:gd name="T89" fmla="*/ 561 h 3936"/>
              <a:gd name="T90" fmla="*/ 390 w 2094"/>
              <a:gd name="T91" fmla="*/ 411 h 3936"/>
              <a:gd name="T92" fmla="*/ 261 w 2094"/>
              <a:gd name="T93" fmla="*/ 266 h 3936"/>
              <a:gd name="T94" fmla="*/ 131 w 2094"/>
              <a:gd name="T95" fmla="*/ 130 h 3936"/>
              <a:gd name="T96" fmla="*/ 0 w 2094"/>
              <a:gd name="T97" fmla="*/ 0 h 3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094" h="3936">
                <a:moveTo>
                  <a:pt x="0" y="0"/>
                </a:moveTo>
                <a:lnTo>
                  <a:pt x="400" y="0"/>
                </a:lnTo>
                <a:lnTo>
                  <a:pt x="521" y="146"/>
                </a:lnTo>
                <a:lnTo>
                  <a:pt x="639" y="299"/>
                </a:lnTo>
                <a:lnTo>
                  <a:pt x="756" y="459"/>
                </a:lnTo>
                <a:lnTo>
                  <a:pt x="871" y="625"/>
                </a:lnTo>
                <a:lnTo>
                  <a:pt x="982" y="797"/>
                </a:lnTo>
                <a:lnTo>
                  <a:pt x="1090" y="975"/>
                </a:lnTo>
                <a:lnTo>
                  <a:pt x="1197" y="1160"/>
                </a:lnTo>
                <a:lnTo>
                  <a:pt x="1298" y="1349"/>
                </a:lnTo>
                <a:lnTo>
                  <a:pt x="1397" y="1545"/>
                </a:lnTo>
                <a:lnTo>
                  <a:pt x="1482" y="1724"/>
                </a:lnTo>
                <a:lnTo>
                  <a:pt x="1561" y="1903"/>
                </a:lnTo>
                <a:lnTo>
                  <a:pt x="1635" y="2081"/>
                </a:lnTo>
                <a:lnTo>
                  <a:pt x="1704" y="2259"/>
                </a:lnTo>
                <a:lnTo>
                  <a:pt x="1768" y="2436"/>
                </a:lnTo>
                <a:lnTo>
                  <a:pt x="1825" y="2611"/>
                </a:lnTo>
                <a:lnTo>
                  <a:pt x="1878" y="2786"/>
                </a:lnTo>
                <a:lnTo>
                  <a:pt x="1924" y="2958"/>
                </a:lnTo>
                <a:lnTo>
                  <a:pt x="1966" y="3127"/>
                </a:lnTo>
                <a:lnTo>
                  <a:pt x="2003" y="3295"/>
                </a:lnTo>
                <a:lnTo>
                  <a:pt x="2033" y="3459"/>
                </a:lnTo>
                <a:lnTo>
                  <a:pt x="2059" y="3622"/>
                </a:lnTo>
                <a:lnTo>
                  <a:pt x="2079" y="3781"/>
                </a:lnTo>
                <a:lnTo>
                  <a:pt x="2094" y="3936"/>
                </a:lnTo>
                <a:lnTo>
                  <a:pt x="2068" y="3782"/>
                </a:lnTo>
                <a:lnTo>
                  <a:pt x="2036" y="3625"/>
                </a:lnTo>
                <a:lnTo>
                  <a:pt x="2001" y="3465"/>
                </a:lnTo>
                <a:lnTo>
                  <a:pt x="1958" y="3303"/>
                </a:lnTo>
                <a:lnTo>
                  <a:pt x="1910" y="3138"/>
                </a:lnTo>
                <a:lnTo>
                  <a:pt x="1857" y="2972"/>
                </a:lnTo>
                <a:lnTo>
                  <a:pt x="1798" y="2804"/>
                </a:lnTo>
                <a:lnTo>
                  <a:pt x="1733" y="2634"/>
                </a:lnTo>
                <a:lnTo>
                  <a:pt x="1664" y="2463"/>
                </a:lnTo>
                <a:lnTo>
                  <a:pt x="1589" y="2291"/>
                </a:lnTo>
                <a:lnTo>
                  <a:pt x="1507" y="2118"/>
                </a:lnTo>
                <a:lnTo>
                  <a:pt x="1421" y="1945"/>
                </a:lnTo>
                <a:lnTo>
                  <a:pt x="1329" y="1771"/>
                </a:lnTo>
                <a:lnTo>
                  <a:pt x="1231" y="1598"/>
                </a:lnTo>
                <a:lnTo>
                  <a:pt x="1120" y="1411"/>
                </a:lnTo>
                <a:lnTo>
                  <a:pt x="1006" y="1229"/>
                </a:lnTo>
                <a:lnTo>
                  <a:pt x="887" y="1054"/>
                </a:lnTo>
                <a:lnTo>
                  <a:pt x="767" y="883"/>
                </a:lnTo>
                <a:lnTo>
                  <a:pt x="644" y="719"/>
                </a:lnTo>
                <a:lnTo>
                  <a:pt x="518" y="561"/>
                </a:lnTo>
                <a:lnTo>
                  <a:pt x="390" y="411"/>
                </a:lnTo>
                <a:lnTo>
                  <a:pt x="261" y="266"/>
                </a:lnTo>
                <a:lnTo>
                  <a:pt x="131" y="13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36000"/>
                </a:schemeClr>
              </a:gs>
              <a:gs pos="28000">
                <a:schemeClr val="bg2">
                  <a:alpha val="66000"/>
                </a:schemeClr>
              </a:gs>
            </a:gsLst>
            <a:lin ang="18000000" scaled="0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1800"/>
          </a:p>
        </p:txBody>
      </p:sp>
      <p:sp>
        <p:nvSpPr>
          <p:cNvPr id="75" name="Freeform 6"/>
          <p:cNvSpPr>
            <a:spLocks/>
          </p:cNvSpPr>
          <p:nvPr userDrawn="1"/>
        </p:nvSpPr>
        <p:spPr bwMode="auto">
          <a:xfrm>
            <a:off x="5864468" y="117"/>
            <a:ext cx="3315997" cy="5211715"/>
          </a:xfrm>
          <a:custGeom>
            <a:avLst/>
            <a:gdLst>
              <a:gd name="T0" fmla="*/ 0 w 2094"/>
              <a:gd name="T1" fmla="*/ 0 h 3936"/>
              <a:gd name="T2" fmla="*/ 2094 w 2094"/>
              <a:gd name="T3" fmla="*/ 0 h 3936"/>
              <a:gd name="T4" fmla="*/ 2094 w 2094"/>
              <a:gd name="T5" fmla="*/ 3936 h 3936"/>
              <a:gd name="T6" fmla="*/ 2068 w 2094"/>
              <a:gd name="T7" fmla="*/ 3782 h 3936"/>
              <a:gd name="T8" fmla="*/ 2036 w 2094"/>
              <a:gd name="T9" fmla="*/ 3625 h 3936"/>
              <a:gd name="T10" fmla="*/ 2001 w 2094"/>
              <a:gd name="T11" fmla="*/ 3465 h 3936"/>
              <a:gd name="T12" fmla="*/ 1958 w 2094"/>
              <a:gd name="T13" fmla="*/ 3303 h 3936"/>
              <a:gd name="T14" fmla="*/ 1910 w 2094"/>
              <a:gd name="T15" fmla="*/ 3138 h 3936"/>
              <a:gd name="T16" fmla="*/ 1857 w 2094"/>
              <a:gd name="T17" fmla="*/ 2972 h 3936"/>
              <a:gd name="T18" fmla="*/ 1798 w 2094"/>
              <a:gd name="T19" fmla="*/ 2804 h 3936"/>
              <a:gd name="T20" fmla="*/ 1733 w 2094"/>
              <a:gd name="T21" fmla="*/ 2634 h 3936"/>
              <a:gd name="T22" fmla="*/ 1664 w 2094"/>
              <a:gd name="T23" fmla="*/ 2463 h 3936"/>
              <a:gd name="T24" fmla="*/ 1589 w 2094"/>
              <a:gd name="T25" fmla="*/ 2291 h 3936"/>
              <a:gd name="T26" fmla="*/ 1507 w 2094"/>
              <a:gd name="T27" fmla="*/ 2118 h 3936"/>
              <a:gd name="T28" fmla="*/ 1421 w 2094"/>
              <a:gd name="T29" fmla="*/ 1945 h 3936"/>
              <a:gd name="T30" fmla="*/ 1329 w 2094"/>
              <a:gd name="T31" fmla="*/ 1771 h 3936"/>
              <a:gd name="T32" fmla="*/ 1231 w 2094"/>
              <a:gd name="T33" fmla="*/ 1598 h 3936"/>
              <a:gd name="T34" fmla="*/ 1120 w 2094"/>
              <a:gd name="T35" fmla="*/ 1411 h 3936"/>
              <a:gd name="T36" fmla="*/ 1006 w 2094"/>
              <a:gd name="T37" fmla="*/ 1229 h 3936"/>
              <a:gd name="T38" fmla="*/ 887 w 2094"/>
              <a:gd name="T39" fmla="*/ 1054 h 3936"/>
              <a:gd name="T40" fmla="*/ 767 w 2094"/>
              <a:gd name="T41" fmla="*/ 883 h 3936"/>
              <a:gd name="T42" fmla="*/ 644 w 2094"/>
              <a:gd name="T43" fmla="*/ 719 h 3936"/>
              <a:gd name="T44" fmla="*/ 518 w 2094"/>
              <a:gd name="T45" fmla="*/ 561 h 3936"/>
              <a:gd name="T46" fmla="*/ 390 w 2094"/>
              <a:gd name="T47" fmla="*/ 411 h 3936"/>
              <a:gd name="T48" fmla="*/ 261 w 2094"/>
              <a:gd name="T49" fmla="*/ 266 h 3936"/>
              <a:gd name="T50" fmla="*/ 131 w 2094"/>
              <a:gd name="T51" fmla="*/ 130 h 3936"/>
              <a:gd name="T52" fmla="*/ 0 w 2094"/>
              <a:gd name="T53" fmla="*/ 0 h 3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094" h="3936">
                <a:moveTo>
                  <a:pt x="0" y="0"/>
                </a:moveTo>
                <a:lnTo>
                  <a:pt x="2094" y="0"/>
                </a:lnTo>
                <a:lnTo>
                  <a:pt x="2094" y="3936"/>
                </a:lnTo>
                <a:lnTo>
                  <a:pt x="2068" y="3782"/>
                </a:lnTo>
                <a:lnTo>
                  <a:pt x="2036" y="3625"/>
                </a:lnTo>
                <a:lnTo>
                  <a:pt x="2001" y="3465"/>
                </a:lnTo>
                <a:lnTo>
                  <a:pt x="1958" y="3303"/>
                </a:lnTo>
                <a:lnTo>
                  <a:pt x="1910" y="3138"/>
                </a:lnTo>
                <a:lnTo>
                  <a:pt x="1857" y="2972"/>
                </a:lnTo>
                <a:lnTo>
                  <a:pt x="1798" y="2804"/>
                </a:lnTo>
                <a:lnTo>
                  <a:pt x="1733" y="2634"/>
                </a:lnTo>
                <a:lnTo>
                  <a:pt x="1664" y="2463"/>
                </a:lnTo>
                <a:lnTo>
                  <a:pt x="1589" y="2291"/>
                </a:lnTo>
                <a:lnTo>
                  <a:pt x="1507" y="2118"/>
                </a:lnTo>
                <a:lnTo>
                  <a:pt x="1421" y="1945"/>
                </a:lnTo>
                <a:lnTo>
                  <a:pt x="1329" y="1771"/>
                </a:lnTo>
                <a:lnTo>
                  <a:pt x="1231" y="1598"/>
                </a:lnTo>
                <a:lnTo>
                  <a:pt x="1120" y="1411"/>
                </a:lnTo>
                <a:lnTo>
                  <a:pt x="1006" y="1229"/>
                </a:lnTo>
                <a:lnTo>
                  <a:pt x="887" y="1054"/>
                </a:lnTo>
                <a:lnTo>
                  <a:pt x="767" y="883"/>
                </a:lnTo>
                <a:lnTo>
                  <a:pt x="644" y="719"/>
                </a:lnTo>
                <a:lnTo>
                  <a:pt x="518" y="561"/>
                </a:lnTo>
                <a:lnTo>
                  <a:pt x="390" y="411"/>
                </a:lnTo>
                <a:lnTo>
                  <a:pt x="261" y="266"/>
                </a:lnTo>
                <a:lnTo>
                  <a:pt x="131" y="13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tile tx="-1689100" ty="-381000" sx="100000" sy="100000" flip="none" algn="tl"/>
          </a:blip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1800"/>
          </a:p>
        </p:txBody>
      </p:sp>
      <p:sp>
        <p:nvSpPr>
          <p:cNvPr id="76" name="Freeform 6"/>
          <p:cNvSpPr>
            <a:spLocks/>
          </p:cNvSpPr>
          <p:nvPr userDrawn="1"/>
        </p:nvSpPr>
        <p:spPr bwMode="auto">
          <a:xfrm>
            <a:off x="5841471" y="-24742"/>
            <a:ext cx="3338994" cy="5247858"/>
          </a:xfrm>
          <a:custGeom>
            <a:avLst/>
            <a:gdLst>
              <a:gd name="T0" fmla="*/ 0 w 2094"/>
              <a:gd name="T1" fmla="*/ 0 h 3936"/>
              <a:gd name="T2" fmla="*/ 2094 w 2094"/>
              <a:gd name="T3" fmla="*/ 0 h 3936"/>
              <a:gd name="T4" fmla="*/ 2094 w 2094"/>
              <a:gd name="T5" fmla="*/ 3936 h 3936"/>
              <a:gd name="T6" fmla="*/ 2068 w 2094"/>
              <a:gd name="T7" fmla="*/ 3782 h 3936"/>
              <a:gd name="T8" fmla="*/ 2036 w 2094"/>
              <a:gd name="T9" fmla="*/ 3625 h 3936"/>
              <a:gd name="T10" fmla="*/ 2001 w 2094"/>
              <a:gd name="T11" fmla="*/ 3465 h 3936"/>
              <a:gd name="T12" fmla="*/ 1958 w 2094"/>
              <a:gd name="T13" fmla="*/ 3303 h 3936"/>
              <a:gd name="T14" fmla="*/ 1910 w 2094"/>
              <a:gd name="T15" fmla="*/ 3138 h 3936"/>
              <a:gd name="T16" fmla="*/ 1857 w 2094"/>
              <a:gd name="T17" fmla="*/ 2972 h 3936"/>
              <a:gd name="T18" fmla="*/ 1798 w 2094"/>
              <a:gd name="T19" fmla="*/ 2804 h 3936"/>
              <a:gd name="T20" fmla="*/ 1733 w 2094"/>
              <a:gd name="T21" fmla="*/ 2634 h 3936"/>
              <a:gd name="T22" fmla="*/ 1664 w 2094"/>
              <a:gd name="T23" fmla="*/ 2463 h 3936"/>
              <a:gd name="T24" fmla="*/ 1589 w 2094"/>
              <a:gd name="T25" fmla="*/ 2291 h 3936"/>
              <a:gd name="T26" fmla="*/ 1507 w 2094"/>
              <a:gd name="T27" fmla="*/ 2118 h 3936"/>
              <a:gd name="T28" fmla="*/ 1421 w 2094"/>
              <a:gd name="T29" fmla="*/ 1945 h 3936"/>
              <a:gd name="T30" fmla="*/ 1329 w 2094"/>
              <a:gd name="T31" fmla="*/ 1771 h 3936"/>
              <a:gd name="T32" fmla="*/ 1231 w 2094"/>
              <a:gd name="T33" fmla="*/ 1598 h 3936"/>
              <a:gd name="T34" fmla="*/ 1120 w 2094"/>
              <a:gd name="T35" fmla="*/ 1411 h 3936"/>
              <a:gd name="T36" fmla="*/ 1006 w 2094"/>
              <a:gd name="T37" fmla="*/ 1229 h 3936"/>
              <a:gd name="T38" fmla="*/ 887 w 2094"/>
              <a:gd name="T39" fmla="*/ 1054 h 3936"/>
              <a:gd name="T40" fmla="*/ 767 w 2094"/>
              <a:gd name="T41" fmla="*/ 883 h 3936"/>
              <a:gd name="T42" fmla="*/ 644 w 2094"/>
              <a:gd name="T43" fmla="*/ 719 h 3936"/>
              <a:gd name="T44" fmla="*/ 518 w 2094"/>
              <a:gd name="T45" fmla="*/ 561 h 3936"/>
              <a:gd name="T46" fmla="*/ 390 w 2094"/>
              <a:gd name="T47" fmla="*/ 411 h 3936"/>
              <a:gd name="T48" fmla="*/ 261 w 2094"/>
              <a:gd name="T49" fmla="*/ 266 h 3936"/>
              <a:gd name="T50" fmla="*/ 131 w 2094"/>
              <a:gd name="T51" fmla="*/ 130 h 3936"/>
              <a:gd name="T52" fmla="*/ 0 w 2094"/>
              <a:gd name="T53" fmla="*/ 0 h 3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094" h="3936">
                <a:moveTo>
                  <a:pt x="0" y="0"/>
                </a:moveTo>
                <a:lnTo>
                  <a:pt x="2094" y="0"/>
                </a:lnTo>
                <a:lnTo>
                  <a:pt x="2094" y="3936"/>
                </a:lnTo>
                <a:lnTo>
                  <a:pt x="2068" y="3782"/>
                </a:lnTo>
                <a:lnTo>
                  <a:pt x="2036" y="3625"/>
                </a:lnTo>
                <a:lnTo>
                  <a:pt x="2001" y="3465"/>
                </a:lnTo>
                <a:lnTo>
                  <a:pt x="1958" y="3303"/>
                </a:lnTo>
                <a:lnTo>
                  <a:pt x="1910" y="3138"/>
                </a:lnTo>
                <a:lnTo>
                  <a:pt x="1857" y="2972"/>
                </a:lnTo>
                <a:lnTo>
                  <a:pt x="1798" y="2804"/>
                </a:lnTo>
                <a:lnTo>
                  <a:pt x="1733" y="2634"/>
                </a:lnTo>
                <a:lnTo>
                  <a:pt x="1664" y="2463"/>
                </a:lnTo>
                <a:lnTo>
                  <a:pt x="1589" y="2291"/>
                </a:lnTo>
                <a:lnTo>
                  <a:pt x="1507" y="2118"/>
                </a:lnTo>
                <a:lnTo>
                  <a:pt x="1421" y="1945"/>
                </a:lnTo>
                <a:lnTo>
                  <a:pt x="1329" y="1771"/>
                </a:lnTo>
                <a:lnTo>
                  <a:pt x="1231" y="1598"/>
                </a:lnTo>
                <a:lnTo>
                  <a:pt x="1120" y="1411"/>
                </a:lnTo>
                <a:lnTo>
                  <a:pt x="1006" y="1229"/>
                </a:lnTo>
                <a:lnTo>
                  <a:pt x="887" y="1054"/>
                </a:lnTo>
                <a:lnTo>
                  <a:pt x="767" y="883"/>
                </a:lnTo>
                <a:lnTo>
                  <a:pt x="644" y="719"/>
                </a:lnTo>
                <a:lnTo>
                  <a:pt x="518" y="561"/>
                </a:lnTo>
                <a:lnTo>
                  <a:pt x="390" y="411"/>
                </a:lnTo>
                <a:lnTo>
                  <a:pt x="261" y="266"/>
                </a:lnTo>
                <a:lnTo>
                  <a:pt x="131" y="13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2000">
                <a:srgbClr val="003DA6">
                  <a:alpha val="80000"/>
                </a:srgbClr>
              </a:gs>
              <a:gs pos="70000">
                <a:schemeClr val="bg1">
                  <a:alpha val="0"/>
                </a:schemeClr>
              </a:gs>
            </a:gsLst>
            <a:lin ang="18540000" scaled="0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18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E5B34E7-835E-4DA9-8194-4EDD053B0436}"/>
              </a:ext>
            </a:extLst>
          </p:cNvPr>
          <p:cNvSpPr txBox="1"/>
          <p:nvPr userDrawn="1"/>
        </p:nvSpPr>
        <p:spPr>
          <a:xfrm>
            <a:off x="950030" y="635373"/>
            <a:ext cx="3782215" cy="98488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ct val="100000"/>
              </a:lnSpc>
              <a:defRPr/>
            </a:pPr>
            <a:r>
              <a:rPr lang="en-US" altLang="ko-KR" sz="1800" dirty="0" smtClean="0">
                <a:solidFill>
                  <a:srgbClr val="255683"/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A nuclear research institute</a:t>
            </a:r>
          </a:p>
          <a:p>
            <a:pPr>
              <a:lnSpc>
                <a:spcPct val="100000"/>
              </a:lnSpc>
              <a:defRPr/>
            </a:pPr>
            <a:r>
              <a:rPr lang="en-US" altLang="ko-KR" sz="2000" b="1" dirty="0" smtClean="0">
                <a:solidFill>
                  <a:srgbClr val="255683"/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reshaping the future </a:t>
            </a:r>
          </a:p>
          <a:p>
            <a:pPr>
              <a:lnSpc>
                <a:spcPct val="100000"/>
              </a:lnSpc>
              <a:defRPr/>
            </a:pPr>
            <a:r>
              <a:rPr lang="en-US" altLang="ko-KR" sz="1800" dirty="0" smtClean="0">
                <a:solidFill>
                  <a:srgbClr val="255683"/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based on </a:t>
            </a:r>
            <a:r>
              <a:rPr lang="en-US" altLang="ko-KR" sz="2000" b="1" dirty="0" smtClean="0">
                <a:solidFill>
                  <a:srgbClr val="255683"/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peoples trust</a:t>
            </a:r>
            <a:endParaRPr lang="en-US" altLang="ko-KR" sz="1800" b="1" dirty="0">
              <a:solidFill>
                <a:srgbClr val="255683"/>
              </a:solidFill>
              <a:latin typeface="Arial" panose="020B0604020202020204" pitchFamily="34" charset="0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  <p:cxnSp>
        <p:nvCxnSpPr>
          <p:cNvPr id="78" name="직선 연결선 77"/>
          <p:cNvCxnSpPr/>
          <p:nvPr userDrawn="1"/>
        </p:nvCxnSpPr>
        <p:spPr>
          <a:xfrm>
            <a:off x="1029829" y="1673493"/>
            <a:ext cx="3439299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그룹 79"/>
          <p:cNvGrpSpPr/>
          <p:nvPr userDrawn="1"/>
        </p:nvGrpSpPr>
        <p:grpSpPr>
          <a:xfrm>
            <a:off x="1029828" y="1824721"/>
            <a:ext cx="3439299" cy="540637"/>
            <a:chOff x="950204" y="1584115"/>
            <a:chExt cx="4112577" cy="646473"/>
          </a:xfrm>
        </p:grpSpPr>
        <p:grpSp>
          <p:nvGrpSpPr>
            <p:cNvPr id="81" name="그룹 80"/>
            <p:cNvGrpSpPr/>
            <p:nvPr userDrawn="1"/>
          </p:nvGrpSpPr>
          <p:grpSpPr>
            <a:xfrm>
              <a:off x="950204" y="1584115"/>
              <a:ext cx="646473" cy="646473"/>
              <a:chOff x="950204" y="1584115"/>
              <a:chExt cx="666376" cy="666376"/>
            </a:xfrm>
          </p:grpSpPr>
          <p:sp>
            <p:nvSpPr>
              <p:cNvPr id="205" name="Freeform 1861"/>
              <p:cNvSpPr>
                <a:spLocks noEditPoints="1"/>
              </p:cNvSpPr>
              <p:nvPr/>
            </p:nvSpPr>
            <p:spPr bwMode="auto">
              <a:xfrm>
                <a:off x="1076588" y="1710499"/>
                <a:ext cx="413608" cy="413608"/>
              </a:xfrm>
              <a:custGeom>
                <a:avLst/>
                <a:gdLst>
                  <a:gd name="T0" fmla="*/ 1555 w 3355"/>
                  <a:gd name="T1" fmla="*/ 2661 h 3353"/>
                  <a:gd name="T2" fmla="*/ 1465 w 3355"/>
                  <a:gd name="T3" fmla="*/ 2995 h 3353"/>
                  <a:gd name="T4" fmla="*/ 1855 w 3355"/>
                  <a:gd name="T5" fmla="*/ 3112 h 3353"/>
                  <a:gd name="T6" fmla="*/ 1288 w 3355"/>
                  <a:gd name="T7" fmla="*/ 2347 h 3353"/>
                  <a:gd name="T8" fmla="*/ 1588 w 3355"/>
                  <a:gd name="T9" fmla="*/ 2354 h 3353"/>
                  <a:gd name="T10" fmla="*/ 1838 w 3355"/>
                  <a:gd name="T11" fmla="*/ 2270 h 3353"/>
                  <a:gd name="T12" fmla="*/ 594 w 3355"/>
                  <a:gd name="T13" fmla="*/ 2475 h 3353"/>
                  <a:gd name="T14" fmla="*/ 754 w 3355"/>
                  <a:gd name="T15" fmla="*/ 2820 h 3353"/>
                  <a:gd name="T16" fmla="*/ 1015 w 3355"/>
                  <a:gd name="T17" fmla="*/ 2191 h 3353"/>
                  <a:gd name="T18" fmla="*/ 2365 w 3355"/>
                  <a:gd name="T19" fmla="*/ 2716 h 3353"/>
                  <a:gd name="T20" fmla="*/ 2814 w 3355"/>
                  <a:gd name="T21" fmla="*/ 2638 h 3353"/>
                  <a:gd name="T22" fmla="*/ 1393 w 3355"/>
                  <a:gd name="T23" fmla="*/ 2164 h 3353"/>
                  <a:gd name="T24" fmla="*/ 1023 w 3355"/>
                  <a:gd name="T25" fmla="*/ 2133 h 3353"/>
                  <a:gd name="T26" fmla="*/ 2506 w 3355"/>
                  <a:gd name="T27" fmla="*/ 2057 h 3353"/>
                  <a:gd name="T28" fmla="*/ 2285 w 3355"/>
                  <a:gd name="T29" fmla="*/ 1601 h 3353"/>
                  <a:gd name="T30" fmla="*/ 192 w 3355"/>
                  <a:gd name="T31" fmla="*/ 1643 h 3353"/>
                  <a:gd name="T32" fmla="*/ 444 w 3355"/>
                  <a:gd name="T33" fmla="*/ 2008 h 3353"/>
                  <a:gd name="T34" fmla="*/ 2502 w 3355"/>
                  <a:gd name="T35" fmla="*/ 1559 h 3353"/>
                  <a:gd name="T36" fmla="*/ 2990 w 3355"/>
                  <a:gd name="T37" fmla="*/ 1731 h 3353"/>
                  <a:gd name="T38" fmla="*/ 3175 w 3355"/>
                  <a:gd name="T39" fmla="*/ 1554 h 3353"/>
                  <a:gd name="T40" fmla="*/ 2733 w 3355"/>
                  <a:gd name="T41" fmla="*/ 1344 h 3353"/>
                  <a:gd name="T42" fmla="*/ 2037 w 3355"/>
                  <a:gd name="T43" fmla="*/ 1554 h 3353"/>
                  <a:gd name="T44" fmla="*/ 1787 w 3355"/>
                  <a:gd name="T45" fmla="*/ 2038 h 3353"/>
                  <a:gd name="T46" fmla="*/ 1335 w 3355"/>
                  <a:gd name="T47" fmla="*/ 1731 h 3353"/>
                  <a:gd name="T48" fmla="*/ 1697 w 3355"/>
                  <a:gd name="T49" fmla="*/ 1322 h 3353"/>
                  <a:gd name="T50" fmla="*/ 2530 w 3355"/>
                  <a:gd name="T51" fmla="*/ 1419 h 3353"/>
                  <a:gd name="T52" fmla="*/ 2029 w 3355"/>
                  <a:gd name="T53" fmla="*/ 1244 h 3353"/>
                  <a:gd name="T54" fmla="*/ 1885 w 3355"/>
                  <a:gd name="T55" fmla="*/ 2150 h 3353"/>
                  <a:gd name="T56" fmla="*/ 1716 w 3355"/>
                  <a:gd name="T57" fmla="*/ 1052 h 3353"/>
                  <a:gd name="T58" fmla="*/ 1279 w 3355"/>
                  <a:gd name="T59" fmla="*/ 1144 h 3353"/>
                  <a:gd name="T60" fmla="*/ 2293 w 3355"/>
                  <a:gd name="T61" fmla="*/ 662 h 3353"/>
                  <a:gd name="T62" fmla="*/ 2764 w 3355"/>
                  <a:gd name="T63" fmla="*/ 1018 h 3353"/>
                  <a:gd name="T64" fmla="*/ 2698 w 3355"/>
                  <a:gd name="T65" fmla="*/ 582 h 3353"/>
                  <a:gd name="T66" fmla="*/ 568 w 3355"/>
                  <a:gd name="T67" fmla="*/ 647 h 3353"/>
                  <a:gd name="T68" fmla="*/ 769 w 3355"/>
                  <a:gd name="T69" fmla="*/ 1013 h 3353"/>
                  <a:gd name="T70" fmla="*/ 1153 w 3355"/>
                  <a:gd name="T71" fmla="*/ 1159 h 3353"/>
                  <a:gd name="T72" fmla="*/ 928 w 3355"/>
                  <a:gd name="T73" fmla="*/ 565 h 3353"/>
                  <a:gd name="T74" fmla="*/ 1502 w 3355"/>
                  <a:gd name="T75" fmla="*/ 282 h 3353"/>
                  <a:gd name="T76" fmla="*/ 1567 w 3355"/>
                  <a:gd name="T77" fmla="*/ 857 h 3353"/>
                  <a:gd name="T78" fmla="*/ 1793 w 3355"/>
                  <a:gd name="T79" fmla="*/ 354 h 3353"/>
                  <a:gd name="T80" fmla="*/ 1841 w 3355"/>
                  <a:gd name="T81" fmla="*/ 22 h 3353"/>
                  <a:gd name="T82" fmla="*/ 2028 w 3355"/>
                  <a:gd name="T83" fmla="*/ 286 h 3353"/>
                  <a:gd name="T84" fmla="*/ 2666 w 3355"/>
                  <a:gd name="T85" fmla="*/ 415 h 3353"/>
                  <a:gd name="T86" fmla="*/ 2921 w 3355"/>
                  <a:gd name="T87" fmla="*/ 777 h 3353"/>
                  <a:gd name="T88" fmla="*/ 2981 w 3355"/>
                  <a:gd name="T89" fmla="*/ 1284 h 3353"/>
                  <a:gd name="T90" fmla="*/ 3354 w 3355"/>
                  <a:gd name="T91" fmla="*/ 1608 h 3353"/>
                  <a:gd name="T92" fmla="*/ 3213 w 3355"/>
                  <a:gd name="T93" fmla="*/ 2012 h 3353"/>
                  <a:gd name="T94" fmla="*/ 2747 w 3355"/>
                  <a:gd name="T95" fmla="*/ 2152 h 3353"/>
                  <a:gd name="T96" fmla="*/ 2876 w 3355"/>
                  <a:gd name="T97" fmla="*/ 2849 h 3353"/>
                  <a:gd name="T98" fmla="*/ 2244 w 3355"/>
                  <a:gd name="T99" fmla="*/ 2804 h 3353"/>
                  <a:gd name="T100" fmla="*/ 1748 w 3355"/>
                  <a:gd name="T101" fmla="*/ 3337 h 3353"/>
                  <a:gd name="T102" fmla="*/ 1297 w 3355"/>
                  <a:gd name="T103" fmla="*/ 2955 h 3353"/>
                  <a:gd name="T104" fmla="*/ 604 w 3355"/>
                  <a:gd name="T105" fmla="*/ 2922 h 3353"/>
                  <a:gd name="T106" fmla="*/ 453 w 3355"/>
                  <a:gd name="T107" fmla="*/ 2451 h 3353"/>
                  <a:gd name="T108" fmla="*/ 86 w 3355"/>
                  <a:gd name="T109" fmla="*/ 1890 h 3353"/>
                  <a:gd name="T110" fmla="*/ 190 w 3355"/>
                  <a:gd name="T111" fmla="*/ 1434 h 3353"/>
                  <a:gd name="T112" fmla="*/ 476 w 3355"/>
                  <a:gd name="T113" fmla="*/ 1176 h 3353"/>
                  <a:gd name="T114" fmla="*/ 416 w 3355"/>
                  <a:gd name="T115" fmla="*/ 722 h 3353"/>
                  <a:gd name="T116" fmla="*/ 612 w 3355"/>
                  <a:gd name="T117" fmla="*/ 422 h 3353"/>
                  <a:gd name="T118" fmla="*/ 1096 w 3355"/>
                  <a:gd name="T119" fmla="*/ 550 h 3353"/>
                  <a:gd name="T120" fmla="*/ 1361 w 3355"/>
                  <a:gd name="T121" fmla="*/ 247 h 3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355" h="3353">
                    <a:moveTo>
                      <a:pt x="1670" y="2407"/>
                    </a:moveTo>
                    <a:lnTo>
                      <a:pt x="1663" y="2413"/>
                    </a:lnTo>
                    <a:lnTo>
                      <a:pt x="1655" y="2419"/>
                    </a:lnTo>
                    <a:lnTo>
                      <a:pt x="1647" y="2425"/>
                    </a:lnTo>
                    <a:lnTo>
                      <a:pt x="1658" y="2456"/>
                    </a:lnTo>
                    <a:lnTo>
                      <a:pt x="1663" y="2486"/>
                    </a:lnTo>
                    <a:lnTo>
                      <a:pt x="1663" y="2514"/>
                    </a:lnTo>
                    <a:lnTo>
                      <a:pt x="1658" y="2541"/>
                    </a:lnTo>
                    <a:lnTo>
                      <a:pt x="1650" y="2567"/>
                    </a:lnTo>
                    <a:lnTo>
                      <a:pt x="1636" y="2591"/>
                    </a:lnTo>
                    <a:lnTo>
                      <a:pt x="1620" y="2612"/>
                    </a:lnTo>
                    <a:lnTo>
                      <a:pt x="1602" y="2632"/>
                    </a:lnTo>
                    <a:lnTo>
                      <a:pt x="1579" y="2647"/>
                    </a:lnTo>
                    <a:lnTo>
                      <a:pt x="1555" y="2661"/>
                    </a:lnTo>
                    <a:lnTo>
                      <a:pt x="1530" y="2670"/>
                    </a:lnTo>
                    <a:lnTo>
                      <a:pt x="1504" y="2675"/>
                    </a:lnTo>
                    <a:lnTo>
                      <a:pt x="1476" y="2676"/>
                    </a:lnTo>
                    <a:lnTo>
                      <a:pt x="1448" y="2673"/>
                    </a:lnTo>
                    <a:lnTo>
                      <a:pt x="1422" y="2665"/>
                    </a:lnTo>
                    <a:lnTo>
                      <a:pt x="1394" y="2651"/>
                    </a:lnTo>
                    <a:lnTo>
                      <a:pt x="1368" y="2632"/>
                    </a:lnTo>
                    <a:lnTo>
                      <a:pt x="1343" y="2650"/>
                    </a:lnTo>
                    <a:lnTo>
                      <a:pt x="1359" y="2719"/>
                    </a:lnTo>
                    <a:lnTo>
                      <a:pt x="1378" y="2784"/>
                    </a:lnTo>
                    <a:lnTo>
                      <a:pt x="1397" y="2843"/>
                    </a:lnTo>
                    <a:lnTo>
                      <a:pt x="1419" y="2899"/>
                    </a:lnTo>
                    <a:lnTo>
                      <a:pt x="1441" y="2949"/>
                    </a:lnTo>
                    <a:lnTo>
                      <a:pt x="1465" y="2995"/>
                    </a:lnTo>
                    <a:lnTo>
                      <a:pt x="1490" y="3038"/>
                    </a:lnTo>
                    <a:lnTo>
                      <a:pt x="1515" y="3074"/>
                    </a:lnTo>
                    <a:lnTo>
                      <a:pt x="1542" y="3105"/>
                    </a:lnTo>
                    <a:lnTo>
                      <a:pt x="1570" y="3132"/>
                    </a:lnTo>
                    <a:lnTo>
                      <a:pt x="1597" y="3154"/>
                    </a:lnTo>
                    <a:lnTo>
                      <a:pt x="1625" y="3170"/>
                    </a:lnTo>
                    <a:lnTo>
                      <a:pt x="1654" y="3181"/>
                    </a:lnTo>
                    <a:lnTo>
                      <a:pt x="1684" y="3188"/>
                    </a:lnTo>
                    <a:lnTo>
                      <a:pt x="1712" y="3189"/>
                    </a:lnTo>
                    <a:lnTo>
                      <a:pt x="1741" y="3183"/>
                    </a:lnTo>
                    <a:lnTo>
                      <a:pt x="1770" y="3174"/>
                    </a:lnTo>
                    <a:lnTo>
                      <a:pt x="1799" y="3159"/>
                    </a:lnTo>
                    <a:lnTo>
                      <a:pt x="1828" y="3138"/>
                    </a:lnTo>
                    <a:lnTo>
                      <a:pt x="1855" y="3112"/>
                    </a:lnTo>
                    <a:lnTo>
                      <a:pt x="1882" y="3080"/>
                    </a:lnTo>
                    <a:lnTo>
                      <a:pt x="1909" y="3042"/>
                    </a:lnTo>
                    <a:lnTo>
                      <a:pt x="1935" y="2998"/>
                    </a:lnTo>
                    <a:lnTo>
                      <a:pt x="1960" y="2948"/>
                    </a:lnTo>
                    <a:lnTo>
                      <a:pt x="1984" y="2893"/>
                    </a:lnTo>
                    <a:lnTo>
                      <a:pt x="2006" y="2831"/>
                    </a:lnTo>
                    <a:lnTo>
                      <a:pt x="2028" y="2764"/>
                    </a:lnTo>
                    <a:lnTo>
                      <a:pt x="2048" y="2690"/>
                    </a:lnTo>
                    <a:lnTo>
                      <a:pt x="1950" y="2625"/>
                    </a:lnTo>
                    <a:lnTo>
                      <a:pt x="1855" y="2555"/>
                    </a:lnTo>
                    <a:lnTo>
                      <a:pt x="1762" y="2482"/>
                    </a:lnTo>
                    <a:lnTo>
                      <a:pt x="1670" y="2407"/>
                    </a:lnTo>
                    <a:close/>
                    <a:moveTo>
                      <a:pt x="1271" y="2217"/>
                    </a:moveTo>
                    <a:lnTo>
                      <a:pt x="1288" y="2347"/>
                    </a:lnTo>
                    <a:lnTo>
                      <a:pt x="1309" y="2478"/>
                    </a:lnTo>
                    <a:lnTo>
                      <a:pt x="1315" y="2447"/>
                    </a:lnTo>
                    <a:lnTo>
                      <a:pt x="1326" y="2419"/>
                    </a:lnTo>
                    <a:lnTo>
                      <a:pt x="1341" y="2395"/>
                    </a:lnTo>
                    <a:lnTo>
                      <a:pt x="1359" y="2373"/>
                    </a:lnTo>
                    <a:lnTo>
                      <a:pt x="1381" y="2355"/>
                    </a:lnTo>
                    <a:lnTo>
                      <a:pt x="1403" y="2341"/>
                    </a:lnTo>
                    <a:lnTo>
                      <a:pt x="1429" y="2331"/>
                    </a:lnTo>
                    <a:lnTo>
                      <a:pt x="1456" y="2324"/>
                    </a:lnTo>
                    <a:lnTo>
                      <a:pt x="1482" y="2322"/>
                    </a:lnTo>
                    <a:lnTo>
                      <a:pt x="1510" y="2324"/>
                    </a:lnTo>
                    <a:lnTo>
                      <a:pt x="1537" y="2329"/>
                    </a:lnTo>
                    <a:lnTo>
                      <a:pt x="1564" y="2339"/>
                    </a:lnTo>
                    <a:lnTo>
                      <a:pt x="1588" y="2354"/>
                    </a:lnTo>
                    <a:lnTo>
                      <a:pt x="1611" y="2374"/>
                    </a:lnTo>
                    <a:lnTo>
                      <a:pt x="1621" y="2366"/>
                    </a:lnTo>
                    <a:lnTo>
                      <a:pt x="1540" y="2297"/>
                    </a:lnTo>
                    <a:lnTo>
                      <a:pt x="1460" y="2225"/>
                    </a:lnTo>
                    <a:lnTo>
                      <a:pt x="1359" y="2222"/>
                    </a:lnTo>
                    <a:lnTo>
                      <a:pt x="1271" y="2217"/>
                    </a:lnTo>
                    <a:close/>
                    <a:moveTo>
                      <a:pt x="1808" y="2217"/>
                    </a:moveTo>
                    <a:lnTo>
                      <a:pt x="1633" y="2225"/>
                    </a:lnTo>
                    <a:lnTo>
                      <a:pt x="1716" y="2293"/>
                    </a:lnTo>
                    <a:lnTo>
                      <a:pt x="1808" y="2217"/>
                    </a:lnTo>
                    <a:close/>
                    <a:moveTo>
                      <a:pt x="2141" y="2182"/>
                    </a:moveTo>
                    <a:lnTo>
                      <a:pt x="2026" y="2196"/>
                    </a:lnTo>
                    <a:lnTo>
                      <a:pt x="1911" y="2209"/>
                    </a:lnTo>
                    <a:lnTo>
                      <a:pt x="1838" y="2270"/>
                    </a:lnTo>
                    <a:lnTo>
                      <a:pt x="1765" y="2332"/>
                    </a:lnTo>
                    <a:lnTo>
                      <a:pt x="1868" y="2410"/>
                    </a:lnTo>
                    <a:lnTo>
                      <a:pt x="1971" y="2486"/>
                    </a:lnTo>
                    <a:lnTo>
                      <a:pt x="2078" y="2558"/>
                    </a:lnTo>
                    <a:lnTo>
                      <a:pt x="2102" y="2434"/>
                    </a:lnTo>
                    <a:lnTo>
                      <a:pt x="2123" y="2308"/>
                    </a:lnTo>
                    <a:lnTo>
                      <a:pt x="2141" y="2182"/>
                    </a:lnTo>
                    <a:close/>
                    <a:moveTo>
                      <a:pt x="745" y="2150"/>
                    </a:moveTo>
                    <a:lnTo>
                      <a:pt x="711" y="2210"/>
                    </a:lnTo>
                    <a:lnTo>
                      <a:pt x="679" y="2268"/>
                    </a:lnTo>
                    <a:lnTo>
                      <a:pt x="652" y="2324"/>
                    </a:lnTo>
                    <a:lnTo>
                      <a:pt x="629" y="2376"/>
                    </a:lnTo>
                    <a:lnTo>
                      <a:pt x="609" y="2426"/>
                    </a:lnTo>
                    <a:lnTo>
                      <a:pt x="594" y="2475"/>
                    </a:lnTo>
                    <a:lnTo>
                      <a:pt x="581" y="2520"/>
                    </a:lnTo>
                    <a:lnTo>
                      <a:pt x="573" y="2562"/>
                    </a:lnTo>
                    <a:lnTo>
                      <a:pt x="568" y="2601"/>
                    </a:lnTo>
                    <a:lnTo>
                      <a:pt x="567" y="2638"/>
                    </a:lnTo>
                    <a:lnTo>
                      <a:pt x="570" y="2671"/>
                    </a:lnTo>
                    <a:lnTo>
                      <a:pt x="576" y="2701"/>
                    </a:lnTo>
                    <a:lnTo>
                      <a:pt x="587" y="2728"/>
                    </a:lnTo>
                    <a:lnTo>
                      <a:pt x="600" y="2752"/>
                    </a:lnTo>
                    <a:lnTo>
                      <a:pt x="616" y="2772"/>
                    </a:lnTo>
                    <a:lnTo>
                      <a:pt x="637" y="2789"/>
                    </a:lnTo>
                    <a:lnTo>
                      <a:pt x="662" y="2802"/>
                    </a:lnTo>
                    <a:lnTo>
                      <a:pt x="688" y="2812"/>
                    </a:lnTo>
                    <a:lnTo>
                      <a:pt x="719" y="2818"/>
                    </a:lnTo>
                    <a:lnTo>
                      <a:pt x="754" y="2820"/>
                    </a:lnTo>
                    <a:lnTo>
                      <a:pt x="791" y="2818"/>
                    </a:lnTo>
                    <a:lnTo>
                      <a:pt x="832" y="2812"/>
                    </a:lnTo>
                    <a:lnTo>
                      <a:pt x="877" y="2801"/>
                    </a:lnTo>
                    <a:lnTo>
                      <a:pt x="925" y="2787"/>
                    </a:lnTo>
                    <a:lnTo>
                      <a:pt x="976" y="2769"/>
                    </a:lnTo>
                    <a:lnTo>
                      <a:pt x="1030" y="2746"/>
                    </a:lnTo>
                    <a:lnTo>
                      <a:pt x="1088" y="2719"/>
                    </a:lnTo>
                    <a:lnTo>
                      <a:pt x="1148" y="2687"/>
                    </a:lnTo>
                    <a:lnTo>
                      <a:pt x="1212" y="2651"/>
                    </a:lnTo>
                    <a:lnTo>
                      <a:pt x="1192" y="2540"/>
                    </a:lnTo>
                    <a:lnTo>
                      <a:pt x="1175" y="2430"/>
                    </a:lnTo>
                    <a:lnTo>
                      <a:pt x="1162" y="2319"/>
                    </a:lnTo>
                    <a:lnTo>
                      <a:pt x="1151" y="2207"/>
                    </a:lnTo>
                    <a:lnTo>
                      <a:pt x="1015" y="2191"/>
                    </a:lnTo>
                    <a:lnTo>
                      <a:pt x="879" y="2173"/>
                    </a:lnTo>
                    <a:lnTo>
                      <a:pt x="745" y="2150"/>
                    </a:lnTo>
                    <a:close/>
                    <a:moveTo>
                      <a:pt x="2641" y="2095"/>
                    </a:moveTo>
                    <a:lnTo>
                      <a:pt x="2533" y="2118"/>
                    </a:lnTo>
                    <a:lnTo>
                      <a:pt x="2422" y="2139"/>
                    </a:lnTo>
                    <a:lnTo>
                      <a:pt x="2311" y="2156"/>
                    </a:lnTo>
                    <a:lnTo>
                      <a:pt x="2201" y="2173"/>
                    </a:lnTo>
                    <a:lnTo>
                      <a:pt x="2182" y="2313"/>
                    </a:lnTo>
                    <a:lnTo>
                      <a:pt x="2159" y="2453"/>
                    </a:lnTo>
                    <a:lnTo>
                      <a:pt x="2132" y="2593"/>
                    </a:lnTo>
                    <a:lnTo>
                      <a:pt x="2193" y="2630"/>
                    </a:lnTo>
                    <a:lnTo>
                      <a:pt x="2253" y="2663"/>
                    </a:lnTo>
                    <a:lnTo>
                      <a:pt x="2310" y="2691"/>
                    </a:lnTo>
                    <a:lnTo>
                      <a:pt x="2365" y="2716"/>
                    </a:lnTo>
                    <a:lnTo>
                      <a:pt x="2416" y="2736"/>
                    </a:lnTo>
                    <a:lnTo>
                      <a:pt x="2465" y="2752"/>
                    </a:lnTo>
                    <a:lnTo>
                      <a:pt x="2513" y="2763"/>
                    </a:lnTo>
                    <a:lnTo>
                      <a:pt x="2556" y="2772"/>
                    </a:lnTo>
                    <a:lnTo>
                      <a:pt x="2597" y="2775"/>
                    </a:lnTo>
                    <a:lnTo>
                      <a:pt x="2634" y="2775"/>
                    </a:lnTo>
                    <a:lnTo>
                      <a:pt x="2669" y="2771"/>
                    </a:lnTo>
                    <a:lnTo>
                      <a:pt x="2700" y="2762"/>
                    </a:lnTo>
                    <a:lnTo>
                      <a:pt x="2727" y="2751"/>
                    </a:lnTo>
                    <a:lnTo>
                      <a:pt x="2752" y="2736"/>
                    </a:lnTo>
                    <a:lnTo>
                      <a:pt x="2773" y="2716"/>
                    </a:lnTo>
                    <a:lnTo>
                      <a:pt x="2790" y="2693"/>
                    </a:lnTo>
                    <a:lnTo>
                      <a:pt x="2803" y="2668"/>
                    </a:lnTo>
                    <a:lnTo>
                      <a:pt x="2814" y="2638"/>
                    </a:lnTo>
                    <a:lnTo>
                      <a:pt x="2819" y="2604"/>
                    </a:lnTo>
                    <a:lnTo>
                      <a:pt x="2821" y="2568"/>
                    </a:lnTo>
                    <a:lnTo>
                      <a:pt x="2819" y="2528"/>
                    </a:lnTo>
                    <a:lnTo>
                      <a:pt x="2813" y="2485"/>
                    </a:lnTo>
                    <a:lnTo>
                      <a:pt x="2801" y="2439"/>
                    </a:lnTo>
                    <a:lnTo>
                      <a:pt x="2786" y="2388"/>
                    </a:lnTo>
                    <a:lnTo>
                      <a:pt x="2766" y="2336"/>
                    </a:lnTo>
                    <a:lnTo>
                      <a:pt x="2743" y="2281"/>
                    </a:lnTo>
                    <a:lnTo>
                      <a:pt x="2714" y="2221"/>
                    </a:lnTo>
                    <a:lnTo>
                      <a:pt x="2680" y="2159"/>
                    </a:lnTo>
                    <a:lnTo>
                      <a:pt x="2641" y="2095"/>
                    </a:lnTo>
                    <a:close/>
                    <a:moveTo>
                      <a:pt x="1252" y="2028"/>
                    </a:moveTo>
                    <a:lnTo>
                      <a:pt x="1265" y="2157"/>
                    </a:lnTo>
                    <a:lnTo>
                      <a:pt x="1393" y="2164"/>
                    </a:lnTo>
                    <a:lnTo>
                      <a:pt x="1322" y="2097"/>
                    </a:lnTo>
                    <a:lnTo>
                      <a:pt x="1252" y="2028"/>
                    </a:lnTo>
                    <a:close/>
                    <a:moveTo>
                      <a:pt x="2161" y="1968"/>
                    </a:moveTo>
                    <a:lnTo>
                      <a:pt x="2075" y="2056"/>
                    </a:lnTo>
                    <a:lnTo>
                      <a:pt x="1986" y="2140"/>
                    </a:lnTo>
                    <a:lnTo>
                      <a:pt x="2148" y="2118"/>
                    </a:lnTo>
                    <a:lnTo>
                      <a:pt x="2161" y="1968"/>
                    </a:lnTo>
                    <a:close/>
                    <a:moveTo>
                      <a:pt x="1015" y="1769"/>
                    </a:moveTo>
                    <a:lnTo>
                      <a:pt x="953" y="1848"/>
                    </a:lnTo>
                    <a:lnTo>
                      <a:pt x="893" y="1929"/>
                    </a:lnTo>
                    <a:lnTo>
                      <a:pt x="835" y="2011"/>
                    </a:lnTo>
                    <a:lnTo>
                      <a:pt x="780" y="2095"/>
                    </a:lnTo>
                    <a:lnTo>
                      <a:pt x="901" y="2115"/>
                    </a:lnTo>
                    <a:lnTo>
                      <a:pt x="1023" y="2133"/>
                    </a:lnTo>
                    <a:lnTo>
                      <a:pt x="1145" y="2147"/>
                    </a:lnTo>
                    <a:lnTo>
                      <a:pt x="1136" y="2023"/>
                    </a:lnTo>
                    <a:lnTo>
                      <a:pt x="1130" y="1898"/>
                    </a:lnTo>
                    <a:lnTo>
                      <a:pt x="1099" y="1864"/>
                    </a:lnTo>
                    <a:lnTo>
                      <a:pt x="1067" y="1829"/>
                    </a:lnTo>
                    <a:lnTo>
                      <a:pt x="1015" y="1769"/>
                    </a:lnTo>
                    <a:close/>
                    <a:moveTo>
                      <a:pt x="2379" y="1720"/>
                    </a:moveTo>
                    <a:lnTo>
                      <a:pt x="2303" y="1811"/>
                    </a:lnTo>
                    <a:lnTo>
                      <a:pt x="2224" y="1900"/>
                    </a:lnTo>
                    <a:lnTo>
                      <a:pt x="2218" y="2005"/>
                    </a:lnTo>
                    <a:lnTo>
                      <a:pt x="2209" y="2109"/>
                    </a:lnTo>
                    <a:lnTo>
                      <a:pt x="2307" y="2094"/>
                    </a:lnTo>
                    <a:lnTo>
                      <a:pt x="2407" y="2076"/>
                    </a:lnTo>
                    <a:lnTo>
                      <a:pt x="2506" y="2057"/>
                    </a:lnTo>
                    <a:lnTo>
                      <a:pt x="2603" y="2034"/>
                    </a:lnTo>
                    <a:lnTo>
                      <a:pt x="2531" y="1927"/>
                    </a:lnTo>
                    <a:lnTo>
                      <a:pt x="2457" y="1822"/>
                    </a:lnTo>
                    <a:lnTo>
                      <a:pt x="2379" y="1720"/>
                    </a:lnTo>
                    <a:close/>
                    <a:moveTo>
                      <a:pt x="1126" y="1631"/>
                    </a:moveTo>
                    <a:lnTo>
                      <a:pt x="1092" y="1672"/>
                    </a:lnTo>
                    <a:lnTo>
                      <a:pt x="1126" y="1712"/>
                    </a:lnTo>
                    <a:lnTo>
                      <a:pt x="1126" y="1631"/>
                    </a:lnTo>
                    <a:close/>
                    <a:moveTo>
                      <a:pt x="2225" y="1533"/>
                    </a:moveTo>
                    <a:lnTo>
                      <a:pt x="2229" y="1670"/>
                    </a:lnTo>
                    <a:lnTo>
                      <a:pt x="2228" y="1808"/>
                    </a:lnTo>
                    <a:lnTo>
                      <a:pt x="2286" y="1740"/>
                    </a:lnTo>
                    <a:lnTo>
                      <a:pt x="2342" y="1672"/>
                    </a:lnTo>
                    <a:lnTo>
                      <a:pt x="2285" y="1601"/>
                    </a:lnTo>
                    <a:lnTo>
                      <a:pt x="2225" y="1533"/>
                    </a:lnTo>
                    <a:close/>
                    <a:moveTo>
                      <a:pt x="698" y="1364"/>
                    </a:moveTo>
                    <a:lnTo>
                      <a:pt x="634" y="1382"/>
                    </a:lnTo>
                    <a:lnTo>
                      <a:pt x="575" y="1400"/>
                    </a:lnTo>
                    <a:lnTo>
                      <a:pt x="519" y="1420"/>
                    </a:lnTo>
                    <a:lnTo>
                      <a:pt x="466" y="1441"/>
                    </a:lnTo>
                    <a:lnTo>
                      <a:pt x="418" y="1464"/>
                    </a:lnTo>
                    <a:lnTo>
                      <a:pt x="374" y="1486"/>
                    </a:lnTo>
                    <a:lnTo>
                      <a:pt x="333" y="1511"/>
                    </a:lnTo>
                    <a:lnTo>
                      <a:pt x="297" y="1536"/>
                    </a:lnTo>
                    <a:lnTo>
                      <a:pt x="264" y="1561"/>
                    </a:lnTo>
                    <a:lnTo>
                      <a:pt x="236" y="1588"/>
                    </a:lnTo>
                    <a:lnTo>
                      <a:pt x="212" y="1615"/>
                    </a:lnTo>
                    <a:lnTo>
                      <a:pt x="192" y="1643"/>
                    </a:lnTo>
                    <a:lnTo>
                      <a:pt x="178" y="1670"/>
                    </a:lnTo>
                    <a:lnTo>
                      <a:pt x="167" y="1698"/>
                    </a:lnTo>
                    <a:lnTo>
                      <a:pt x="162" y="1726"/>
                    </a:lnTo>
                    <a:lnTo>
                      <a:pt x="161" y="1754"/>
                    </a:lnTo>
                    <a:lnTo>
                      <a:pt x="166" y="1781"/>
                    </a:lnTo>
                    <a:lnTo>
                      <a:pt x="176" y="1809"/>
                    </a:lnTo>
                    <a:lnTo>
                      <a:pt x="190" y="1836"/>
                    </a:lnTo>
                    <a:lnTo>
                      <a:pt x="210" y="1862"/>
                    </a:lnTo>
                    <a:lnTo>
                      <a:pt x="235" y="1888"/>
                    </a:lnTo>
                    <a:lnTo>
                      <a:pt x="265" y="1914"/>
                    </a:lnTo>
                    <a:lnTo>
                      <a:pt x="302" y="1939"/>
                    </a:lnTo>
                    <a:lnTo>
                      <a:pt x="343" y="1963"/>
                    </a:lnTo>
                    <a:lnTo>
                      <a:pt x="390" y="1986"/>
                    </a:lnTo>
                    <a:lnTo>
                      <a:pt x="444" y="2008"/>
                    </a:lnTo>
                    <a:lnTo>
                      <a:pt x="503" y="2029"/>
                    </a:lnTo>
                    <a:lnTo>
                      <a:pt x="569" y="2048"/>
                    </a:lnTo>
                    <a:lnTo>
                      <a:pt x="640" y="2066"/>
                    </a:lnTo>
                    <a:lnTo>
                      <a:pt x="693" y="1985"/>
                    </a:lnTo>
                    <a:lnTo>
                      <a:pt x="751" y="1903"/>
                    </a:lnTo>
                    <a:lnTo>
                      <a:pt x="811" y="1825"/>
                    </a:lnTo>
                    <a:lnTo>
                      <a:pt x="872" y="1747"/>
                    </a:lnTo>
                    <a:lnTo>
                      <a:pt x="934" y="1672"/>
                    </a:lnTo>
                    <a:lnTo>
                      <a:pt x="853" y="1572"/>
                    </a:lnTo>
                    <a:lnTo>
                      <a:pt x="773" y="1469"/>
                    </a:lnTo>
                    <a:lnTo>
                      <a:pt x="698" y="1364"/>
                    </a:lnTo>
                    <a:close/>
                    <a:moveTo>
                      <a:pt x="2664" y="1326"/>
                    </a:moveTo>
                    <a:lnTo>
                      <a:pt x="2585" y="1443"/>
                    </a:lnTo>
                    <a:lnTo>
                      <a:pt x="2502" y="1559"/>
                    </a:lnTo>
                    <a:lnTo>
                      <a:pt x="2417" y="1672"/>
                    </a:lnTo>
                    <a:lnTo>
                      <a:pt x="2502" y="1785"/>
                    </a:lnTo>
                    <a:lnTo>
                      <a:pt x="2586" y="1901"/>
                    </a:lnTo>
                    <a:lnTo>
                      <a:pt x="2665" y="2019"/>
                    </a:lnTo>
                    <a:lnTo>
                      <a:pt x="2757" y="1992"/>
                    </a:lnTo>
                    <a:lnTo>
                      <a:pt x="2848" y="1960"/>
                    </a:lnTo>
                    <a:lnTo>
                      <a:pt x="2937" y="1923"/>
                    </a:lnTo>
                    <a:lnTo>
                      <a:pt x="2929" y="1889"/>
                    </a:lnTo>
                    <a:lnTo>
                      <a:pt x="2927" y="1857"/>
                    </a:lnTo>
                    <a:lnTo>
                      <a:pt x="2931" y="1827"/>
                    </a:lnTo>
                    <a:lnTo>
                      <a:pt x="2939" y="1799"/>
                    </a:lnTo>
                    <a:lnTo>
                      <a:pt x="2952" y="1773"/>
                    </a:lnTo>
                    <a:lnTo>
                      <a:pt x="2970" y="1750"/>
                    </a:lnTo>
                    <a:lnTo>
                      <a:pt x="2990" y="1731"/>
                    </a:lnTo>
                    <a:lnTo>
                      <a:pt x="3014" y="1714"/>
                    </a:lnTo>
                    <a:lnTo>
                      <a:pt x="3039" y="1703"/>
                    </a:lnTo>
                    <a:lnTo>
                      <a:pt x="3066" y="1695"/>
                    </a:lnTo>
                    <a:lnTo>
                      <a:pt x="3095" y="1692"/>
                    </a:lnTo>
                    <a:lnTo>
                      <a:pt x="3124" y="1693"/>
                    </a:lnTo>
                    <a:lnTo>
                      <a:pt x="3154" y="1700"/>
                    </a:lnTo>
                    <a:lnTo>
                      <a:pt x="3182" y="1712"/>
                    </a:lnTo>
                    <a:lnTo>
                      <a:pt x="3200" y="1689"/>
                    </a:lnTo>
                    <a:lnTo>
                      <a:pt x="3210" y="1665"/>
                    </a:lnTo>
                    <a:lnTo>
                      <a:pt x="3214" y="1642"/>
                    </a:lnTo>
                    <a:lnTo>
                      <a:pt x="3212" y="1619"/>
                    </a:lnTo>
                    <a:lnTo>
                      <a:pt x="3205" y="1596"/>
                    </a:lnTo>
                    <a:lnTo>
                      <a:pt x="3192" y="1575"/>
                    </a:lnTo>
                    <a:lnTo>
                      <a:pt x="3175" y="1554"/>
                    </a:lnTo>
                    <a:lnTo>
                      <a:pt x="3154" y="1534"/>
                    </a:lnTo>
                    <a:lnTo>
                      <a:pt x="3129" y="1513"/>
                    </a:lnTo>
                    <a:lnTo>
                      <a:pt x="3100" y="1495"/>
                    </a:lnTo>
                    <a:lnTo>
                      <a:pt x="3071" y="1476"/>
                    </a:lnTo>
                    <a:lnTo>
                      <a:pt x="3038" y="1459"/>
                    </a:lnTo>
                    <a:lnTo>
                      <a:pt x="3004" y="1441"/>
                    </a:lnTo>
                    <a:lnTo>
                      <a:pt x="2968" y="1426"/>
                    </a:lnTo>
                    <a:lnTo>
                      <a:pt x="2932" y="1411"/>
                    </a:lnTo>
                    <a:lnTo>
                      <a:pt x="2896" y="1397"/>
                    </a:lnTo>
                    <a:lnTo>
                      <a:pt x="2861" y="1384"/>
                    </a:lnTo>
                    <a:lnTo>
                      <a:pt x="2826" y="1372"/>
                    </a:lnTo>
                    <a:lnTo>
                      <a:pt x="2792" y="1361"/>
                    </a:lnTo>
                    <a:lnTo>
                      <a:pt x="2761" y="1352"/>
                    </a:lnTo>
                    <a:lnTo>
                      <a:pt x="2733" y="1344"/>
                    </a:lnTo>
                    <a:lnTo>
                      <a:pt x="2706" y="1336"/>
                    </a:lnTo>
                    <a:lnTo>
                      <a:pt x="2683" y="1330"/>
                    </a:lnTo>
                    <a:lnTo>
                      <a:pt x="2664" y="1326"/>
                    </a:lnTo>
                    <a:close/>
                    <a:moveTo>
                      <a:pt x="1697" y="1322"/>
                    </a:moveTo>
                    <a:lnTo>
                      <a:pt x="1743" y="1324"/>
                    </a:lnTo>
                    <a:lnTo>
                      <a:pt x="1787" y="1332"/>
                    </a:lnTo>
                    <a:lnTo>
                      <a:pt x="1830" y="1346"/>
                    </a:lnTo>
                    <a:lnTo>
                      <a:pt x="1869" y="1364"/>
                    </a:lnTo>
                    <a:lnTo>
                      <a:pt x="1906" y="1387"/>
                    </a:lnTo>
                    <a:lnTo>
                      <a:pt x="1939" y="1413"/>
                    </a:lnTo>
                    <a:lnTo>
                      <a:pt x="1970" y="1443"/>
                    </a:lnTo>
                    <a:lnTo>
                      <a:pt x="1997" y="1477"/>
                    </a:lnTo>
                    <a:lnTo>
                      <a:pt x="2020" y="1514"/>
                    </a:lnTo>
                    <a:lnTo>
                      <a:pt x="2037" y="1554"/>
                    </a:lnTo>
                    <a:lnTo>
                      <a:pt x="2051" y="1596"/>
                    </a:lnTo>
                    <a:lnTo>
                      <a:pt x="2060" y="1639"/>
                    </a:lnTo>
                    <a:lnTo>
                      <a:pt x="2062" y="1686"/>
                    </a:lnTo>
                    <a:lnTo>
                      <a:pt x="2060" y="1731"/>
                    </a:lnTo>
                    <a:lnTo>
                      <a:pt x="2051" y="1775"/>
                    </a:lnTo>
                    <a:lnTo>
                      <a:pt x="2037" y="1817"/>
                    </a:lnTo>
                    <a:lnTo>
                      <a:pt x="2020" y="1856"/>
                    </a:lnTo>
                    <a:lnTo>
                      <a:pt x="1997" y="1893"/>
                    </a:lnTo>
                    <a:lnTo>
                      <a:pt x="1970" y="1927"/>
                    </a:lnTo>
                    <a:lnTo>
                      <a:pt x="1939" y="1958"/>
                    </a:lnTo>
                    <a:lnTo>
                      <a:pt x="1906" y="1985"/>
                    </a:lnTo>
                    <a:lnTo>
                      <a:pt x="1869" y="2007"/>
                    </a:lnTo>
                    <a:lnTo>
                      <a:pt x="1830" y="2025"/>
                    </a:lnTo>
                    <a:lnTo>
                      <a:pt x="1787" y="2038"/>
                    </a:lnTo>
                    <a:lnTo>
                      <a:pt x="1743" y="2046"/>
                    </a:lnTo>
                    <a:lnTo>
                      <a:pt x="1697" y="2049"/>
                    </a:lnTo>
                    <a:lnTo>
                      <a:pt x="1652" y="2046"/>
                    </a:lnTo>
                    <a:lnTo>
                      <a:pt x="1608" y="2038"/>
                    </a:lnTo>
                    <a:lnTo>
                      <a:pt x="1566" y="2025"/>
                    </a:lnTo>
                    <a:lnTo>
                      <a:pt x="1527" y="2007"/>
                    </a:lnTo>
                    <a:lnTo>
                      <a:pt x="1490" y="1985"/>
                    </a:lnTo>
                    <a:lnTo>
                      <a:pt x="1456" y="1958"/>
                    </a:lnTo>
                    <a:lnTo>
                      <a:pt x="1425" y="1927"/>
                    </a:lnTo>
                    <a:lnTo>
                      <a:pt x="1398" y="1893"/>
                    </a:lnTo>
                    <a:lnTo>
                      <a:pt x="1376" y="1856"/>
                    </a:lnTo>
                    <a:lnTo>
                      <a:pt x="1357" y="1817"/>
                    </a:lnTo>
                    <a:lnTo>
                      <a:pt x="1344" y="1775"/>
                    </a:lnTo>
                    <a:lnTo>
                      <a:pt x="1335" y="1731"/>
                    </a:lnTo>
                    <a:lnTo>
                      <a:pt x="1332" y="1686"/>
                    </a:lnTo>
                    <a:lnTo>
                      <a:pt x="1335" y="1639"/>
                    </a:lnTo>
                    <a:lnTo>
                      <a:pt x="1344" y="1596"/>
                    </a:lnTo>
                    <a:lnTo>
                      <a:pt x="1357" y="1554"/>
                    </a:lnTo>
                    <a:lnTo>
                      <a:pt x="1376" y="1514"/>
                    </a:lnTo>
                    <a:lnTo>
                      <a:pt x="1398" y="1477"/>
                    </a:lnTo>
                    <a:lnTo>
                      <a:pt x="1425" y="1443"/>
                    </a:lnTo>
                    <a:lnTo>
                      <a:pt x="1456" y="1413"/>
                    </a:lnTo>
                    <a:lnTo>
                      <a:pt x="1490" y="1387"/>
                    </a:lnTo>
                    <a:lnTo>
                      <a:pt x="1527" y="1364"/>
                    </a:lnTo>
                    <a:lnTo>
                      <a:pt x="1566" y="1346"/>
                    </a:lnTo>
                    <a:lnTo>
                      <a:pt x="1608" y="1332"/>
                    </a:lnTo>
                    <a:lnTo>
                      <a:pt x="1652" y="1324"/>
                    </a:lnTo>
                    <a:lnTo>
                      <a:pt x="1697" y="1322"/>
                    </a:lnTo>
                    <a:close/>
                    <a:moveTo>
                      <a:pt x="1142" y="1279"/>
                    </a:moveTo>
                    <a:lnTo>
                      <a:pt x="988" y="1304"/>
                    </a:lnTo>
                    <a:lnTo>
                      <a:pt x="835" y="1333"/>
                    </a:lnTo>
                    <a:lnTo>
                      <a:pt x="924" y="1456"/>
                    </a:lnTo>
                    <a:lnTo>
                      <a:pt x="1015" y="1576"/>
                    </a:lnTo>
                    <a:lnTo>
                      <a:pt x="1072" y="1509"/>
                    </a:lnTo>
                    <a:lnTo>
                      <a:pt x="1131" y="1444"/>
                    </a:lnTo>
                    <a:lnTo>
                      <a:pt x="1142" y="1279"/>
                    </a:lnTo>
                    <a:close/>
                    <a:moveTo>
                      <a:pt x="2205" y="1258"/>
                    </a:moveTo>
                    <a:lnTo>
                      <a:pt x="2220" y="1439"/>
                    </a:lnTo>
                    <a:lnTo>
                      <a:pt x="2301" y="1531"/>
                    </a:lnTo>
                    <a:lnTo>
                      <a:pt x="2379" y="1624"/>
                    </a:lnTo>
                    <a:lnTo>
                      <a:pt x="2456" y="1522"/>
                    </a:lnTo>
                    <a:lnTo>
                      <a:pt x="2530" y="1419"/>
                    </a:lnTo>
                    <a:lnTo>
                      <a:pt x="2601" y="1313"/>
                    </a:lnTo>
                    <a:lnTo>
                      <a:pt x="2502" y="1295"/>
                    </a:lnTo>
                    <a:lnTo>
                      <a:pt x="2404" y="1281"/>
                    </a:lnTo>
                    <a:lnTo>
                      <a:pt x="2304" y="1269"/>
                    </a:lnTo>
                    <a:lnTo>
                      <a:pt x="2205" y="1258"/>
                    </a:lnTo>
                    <a:close/>
                    <a:moveTo>
                      <a:pt x="1312" y="1257"/>
                    </a:moveTo>
                    <a:lnTo>
                      <a:pt x="1266" y="1262"/>
                    </a:lnTo>
                    <a:lnTo>
                      <a:pt x="1260" y="1309"/>
                    </a:lnTo>
                    <a:lnTo>
                      <a:pt x="1312" y="1257"/>
                    </a:lnTo>
                    <a:close/>
                    <a:moveTo>
                      <a:pt x="2029" y="1244"/>
                    </a:moveTo>
                    <a:lnTo>
                      <a:pt x="2093" y="1306"/>
                    </a:lnTo>
                    <a:lnTo>
                      <a:pt x="2154" y="1369"/>
                    </a:lnTo>
                    <a:lnTo>
                      <a:pt x="2143" y="1253"/>
                    </a:lnTo>
                    <a:lnTo>
                      <a:pt x="2029" y="1244"/>
                    </a:lnTo>
                    <a:close/>
                    <a:moveTo>
                      <a:pt x="1788" y="1235"/>
                    </a:moveTo>
                    <a:lnTo>
                      <a:pt x="1642" y="1236"/>
                    </a:lnTo>
                    <a:lnTo>
                      <a:pt x="1495" y="1243"/>
                    </a:lnTo>
                    <a:lnTo>
                      <a:pt x="1409" y="1323"/>
                    </a:lnTo>
                    <a:lnTo>
                      <a:pt x="1327" y="1407"/>
                    </a:lnTo>
                    <a:lnTo>
                      <a:pt x="1247" y="1493"/>
                    </a:lnTo>
                    <a:lnTo>
                      <a:pt x="1241" y="1670"/>
                    </a:lnTo>
                    <a:lnTo>
                      <a:pt x="1243" y="1847"/>
                    </a:lnTo>
                    <a:lnTo>
                      <a:pt x="1321" y="1931"/>
                    </a:lnTo>
                    <a:lnTo>
                      <a:pt x="1401" y="2012"/>
                    </a:lnTo>
                    <a:lnTo>
                      <a:pt x="1483" y="2090"/>
                    </a:lnTo>
                    <a:lnTo>
                      <a:pt x="1567" y="2166"/>
                    </a:lnTo>
                    <a:lnTo>
                      <a:pt x="1726" y="2162"/>
                    </a:lnTo>
                    <a:lnTo>
                      <a:pt x="1885" y="2150"/>
                    </a:lnTo>
                    <a:lnTo>
                      <a:pt x="1982" y="2063"/>
                    </a:lnTo>
                    <a:lnTo>
                      <a:pt x="2076" y="1971"/>
                    </a:lnTo>
                    <a:lnTo>
                      <a:pt x="2167" y="1876"/>
                    </a:lnTo>
                    <a:lnTo>
                      <a:pt x="2170" y="1738"/>
                    </a:lnTo>
                    <a:lnTo>
                      <a:pt x="2168" y="1600"/>
                    </a:lnTo>
                    <a:lnTo>
                      <a:pt x="2161" y="1463"/>
                    </a:lnTo>
                    <a:lnTo>
                      <a:pt x="2088" y="1386"/>
                    </a:lnTo>
                    <a:lnTo>
                      <a:pt x="2013" y="1312"/>
                    </a:lnTo>
                    <a:lnTo>
                      <a:pt x="1935" y="1239"/>
                    </a:lnTo>
                    <a:lnTo>
                      <a:pt x="1788" y="1235"/>
                    </a:lnTo>
                    <a:close/>
                    <a:moveTo>
                      <a:pt x="1716" y="1052"/>
                    </a:moveTo>
                    <a:lnTo>
                      <a:pt x="1632" y="1121"/>
                    </a:lnTo>
                    <a:lnTo>
                      <a:pt x="1797" y="1118"/>
                    </a:lnTo>
                    <a:lnTo>
                      <a:pt x="1716" y="1052"/>
                    </a:lnTo>
                    <a:close/>
                    <a:moveTo>
                      <a:pt x="2074" y="788"/>
                    </a:moveTo>
                    <a:lnTo>
                      <a:pt x="1969" y="860"/>
                    </a:lnTo>
                    <a:lnTo>
                      <a:pt x="1866" y="936"/>
                    </a:lnTo>
                    <a:lnTo>
                      <a:pt x="1764" y="1013"/>
                    </a:lnTo>
                    <a:lnTo>
                      <a:pt x="1890" y="1119"/>
                    </a:lnTo>
                    <a:lnTo>
                      <a:pt x="2009" y="1123"/>
                    </a:lnTo>
                    <a:lnTo>
                      <a:pt x="2127" y="1129"/>
                    </a:lnTo>
                    <a:lnTo>
                      <a:pt x="2112" y="1015"/>
                    </a:lnTo>
                    <a:lnTo>
                      <a:pt x="2095" y="901"/>
                    </a:lnTo>
                    <a:lnTo>
                      <a:pt x="2074" y="788"/>
                    </a:lnTo>
                    <a:close/>
                    <a:moveTo>
                      <a:pt x="1340" y="773"/>
                    </a:moveTo>
                    <a:lnTo>
                      <a:pt x="1316" y="897"/>
                    </a:lnTo>
                    <a:lnTo>
                      <a:pt x="1295" y="1020"/>
                    </a:lnTo>
                    <a:lnTo>
                      <a:pt x="1279" y="1144"/>
                    </a:lnTo>
                    <a:lnTo>
                      <a:pt x="1446" y="1130"/>
                    </a:lnTo>
                    <a:lnTo>
                      <a:pt x="1533" y="1053"/>
                    </a:lnTo>
                    <a:lnTo>
                      <a:pt x="1621" y="978"/>
                    </a:lnTo>
                    <a:lnTo>
                      <a:pt x="1529" y="908"/>
                    </a:lnTo>
                    <a:lnTo>
                      <a:pt x="1434" y="839"/>
                    </a:lnTo>
                    <a:lnTo>
                      <a:pt x="1340" y="773"/>
                    </a:lnTo>
                    <a:close/>
                    <a:moveTo>
                      <a:pt x="2600" y="572"/>
                    </a:moveTo>
                    <a:lnTo>
                      <a:pt x="2562" y="575"/>
                    </a:lnTo>
                    <a:lnTo>
                      <a:pt x="2523" y="581"/>
                    </a:lnTo>
                    <a:lnTo>
                      <a:pt x="2481" y="591"/>
                    </a:lnTo>
                    <a:lnTo>
                      <a:pt x="2437" y="603"/>
                    </a:lnTo>
                    <a:lnTo>
                      <a:pt x="2390" y="619"/>
                    </a:lnTo>
                    <a:lnTo>
                      <a:pt x="2343" y="639"/>
                    </a:lnTo>
                    <a:lnTo>
                      <a:pt x="2293" y="662"/>
                    </a:lnTo>
                    <a:lnTo>
                      <a:pt x="2243" y="687"/>
                    </a:lnTo>
                    <a:lnTo>
                      <a:pt x="2189" y="716"/>
                    </a:lnTo>
                    <a:lnTo>
                      <a:pt x="2136" y="749"/>
                    </a:lnTo>
                    <a:lnTo>
                      <a:pt x="2157" y="876"/>
                    </a:lnTo>
                    <a:lnTo>
                      <a:pt x="2176" y="1005"/>
                    </a:lnTo>
                    <a:lnTo>
                      <a:pt x="2191" y="1133"/>
                    </a:lnTo>
                    <a:lnTo>
                      <a:pt x="2289" y="1140"/>
                    </a:lnTo>
                    <a:lnTo>
                      <a:pt x="2385" y="1149"/>
                    </a:lnTo>
                    <a:lnTo>
                      <a:pt x="2483" y="1161"/>
                    </a:lnTo>
                    <a:lnTo>
                      <a:pt x="2579" y="1175"/>
                    </a:lnTo>
                    <a:lnTo>
                      <a:pt x="2676" y="1193"/>
                    </a:lnTo>
                    <a:lnTo>
                      <a:pt x="2710" y="1131"/>
                    </a:lnTo>
                    <a:lnTo>
                      <a:pt x="2740" y="1072"/>
                    </a:lnTo>
                    <a:lnTo>
                      <a:pt x="2764" y="1018"/>
                    </a:lnTo>
                    <a:lnTo>
                      <a:pt x="2785" y="966"/>
                    </a:lnTo>
                    <a:lnTo>
                      <a:pt x="2801" y="917"/>
                    </a:lnTo>
                    <a:lnTo>
                      <a:pt x="2813" y="871"/>
                    </a:lnTo>
                    <a:lnTo>
                      <a:pt x="2821" y="829"/>
                    </a:lnTo>
                    <a:lnTo>
                      <a:pt x="2825" y="790"/>
                    </a:lnTo>
                    <a:lnTo>
                      <a:pt x="2824" y="754"/>
                    </a:lnTo>
                    <a:lnTo>
                      <a:pt x="2821" y="721"/>
                    </a:lnTo>
                    <a:lnTo>
                      <a:pt x="2813" y="692"/>
                    </a:lnTo>
                    <a:lnTo>
                      <a:pt x="2801" y="666"/>
                    </a:lnTo>
                    <a:lnTo>
                      <a:pt x="2787" y="643"/>
                    </a:lnTo>
                    <a:lnTo>
                      <a:pt x="2770" y="622"/>
                    </a:lnTo>
                    <a:lnTo>
                      <a:pt x="2748" y="606"/>
                    </a:lnTo>
                    <a:lnTo>
                      <a:pt x="2724" y="593"/>
                    </a:lnTo>
                    <a:lnTo>
                      <a:pt x="2698" y="582"/>
                    </a:lnTo>
                    <a:lnTo>
                      <a:pt x="2668" y="576"/>
                    </a:lnTo>
                    <a:lnTo>
                      <a:pt x="2635" y="572"/>
                    </a:lnTo>
                    <a:lnTo>
                      <a:pt x="2600" y="572"/>
                    </a:lnTo>
                    <a:close/>
                    <a:moveTo>
                      <a:pt x="750" y="532"/>
                    </a:moveTo>
                    <a:lnTo>
                      <a:pt x="723" y="532"/>
                    </a:lnTo>
                    <a:lnTo>
                      <a:pt x="698" y="535"/>
                    </a:lnTo>
                    <a:lnTo>
                      <a:pt x="675" y="539"/>
                    </a:lnTo>
                    <a:lnTo>
                      <a:pt x="652" y="546"/>
                    </a:lnTo>
                    <a:lnTo>
                      <a:pt x="633" y="557"/>
                    </a:lnTo>
                    <a:lnTo>
                      <a:pt x="615" y="569"/>
                    </a:lnTo>
                    <a:lnTo>
                      <a:pt x="600" y="584"/>
                    </a:lnTo>
                    <a:lnTo>
                      <a:pt x="587" y="602"/>
                    </a:lnTo>
                    <a:lnTo>
                      <a:pt x="575" y="624"/>
                    </a:lnTo>
                    <a:lnTo>
                      <a:pt x="568" y="647"/>
                    </a:lnTo>
                    <a:lnTo>
                      <a:pt x="563" y="675"/>
                    </a:lnTo>
                    <a:lnTo>
                      <a:pt x="561" y="706"/>
                    </a:lnTo>
                    <a:lnTo>
                      <a:pt x="563" y="741"/>
                    </a:lnTo>
                    <a:lnTo>
                      <a:pt x="568" y="779"/>
                    </a:lnTo>
                    <a:lnTo>
                      <a:pt x="576" y="821"/>
                    </a:lnTo>
                    <a:lnTo>
                      <a:pt x="589" y="867"/>
                    </a:lnTo>
                    <a:lnTo>
                      <a:pt x="622" y="869"/>
                    </a:lnTo>
                    <a:lnTo>
                      <a:pt x="652" y="876"/>
                    </a:lnTo>
                    <a:lnTo>
                      <a:pt x="681" y="890"/>
                    </a:lnTo>
                    <a:lnTo>
                      <a:pt x="707" y="907"/>
                    </a:lnTo>
                    <a:lnTo>
                      <a:pt x="729" y="929"/>
                    </a:lnTo>
                    <a:lnTo>
                      <a:pt x="747" y="954"/>
                    </a:lnTo>
                    <a:lnTo>
                      <a:pt x="760" y="982"/>
                    </a:lnTo>
                    <a:lnTo>
                      <a:pt x="769" y="1013"/>
                    </a:lnTo>
                    <a:lnTo>
                      <a:pt x="771" y="1045"/>
                    </a:lnTo>
                    <a:lnTo>
                      <a:pt x="768" y="1079"/>
                    </a:lnTo>
                    <a:lnTo>
                      <a:pt x="764" y="1096"/>
                    </a:lnTo>
                    <a:lnTo>
                      <a:pt x="758" y="1112"/>
                    </a:lnTo>
                    <a:lnTo>
                      <a:pt x="752" y="1127"/>
                    </a:lnTo>
                    <a:lnTo>
                      <a:pt x="745" y="1140"/>
                    </a:lnTo>
                    <a:lnTo>
                      <a:pt x="739" y="1151"/>
                    </a:lnTo>
                    <a:lnTo>
                      <a:pt x="733" y="1159"/>
                    </a:lnTo>
                    <a:lnTo>
                      <a:pt x="729" y="1165"/>
                    </a:lnTo>
                    <a:lnTo>
                      <a:pt x="728" y="1166"/>
                    </a:lnTo>
                    <a:lnTo>
                      <a:pt x="760" y="1219"/>
                    </a:lnTo>
                    <a:lnTo>
                      <a:pt x="891" y="1195"/>
                    </a:lnTo>
                    <a:lnTo>
                      <a:pt x="1021" y="1175"/>
                    </a:lnTo>
                    <a:lnTo>
                      <a:pt x="1153" y="1159"/>
                    </a:lnTo>
                    <a:lnTo>
                      <a:pt x="1165" y="1043"/>
                    </a:lnTo>
                    <a:lnTo>
                      <a:pt x="1180" y="927"/>
                    </a:lnTo>
                    <a:lnTo>
                      <a:pt x="1198" y="812"/>
                    </a:lnTo>
                    <a:lnTo>
                      <a:pt x="1220" y="697"/>
                    </a:lnTo>
                    <a:lnTo>
                      <a:pt x="1195" y="683"/>
                    </a:lnTo>
                    <a:lnTo>
                      <a:pt x="1168" y="668"/>
                    </a:lnTo>
                    <a:lnTo>
                      <a:pt x="1140" y="653"/>
                    </a:lnTo>
                    <a:lnTo>
                      <a:pt x="1112" y="639"/>
                    </a:lnTo>
                    <a:lnTo>
                      <a:pt x="1083" y="626"/>
                    </a:lnTo>
                    <a:lnTo>
                      <a:pt x="1052" y="611"/>
                    </a:lnTo>
                    <a:lnTo>
                      <a:pt x="1021" y="599"/>
                    </a:lnTo>
                    <a:lnTo>
                      <a:pt x="990" y="587"/>
                    </a:lnTo>
                    <a:lnTo>
                      <a:pt x="958" y="575"/>
                    </a:lnTo>
                    <a:lnTo>
                      <a:pt x="928" y="565"/>
                    </a:lnTo>
                    <a:lnTo>
                      <a:pt x="897" y="556"/>
                    </a:lnTo>
                    <a:lnTo>
                      <a:pt x="866" y="547"/>
                    </a:lnTo>
                    <a:lnTo>
                      <a:pt x="835" y="541"/>
                    </a:lnTo>
                    <a:lnTo>
                      <a:pt x="805" y="536"/>
                    </a:lnTo>
                    <a:lnTo>
                      <a:pt x="778" y="533"/>
                    </a:lnTo>
                    <a:lnTo>
                      <a:pt x="750" y="532"/>
                    </a:lnTo>
                    <a:close/>
                    <a:moveTo>
                      <a:pt x="1673" y="149"/>
                    </a:moveTo>
                    <a:lnTo>
                      <a:pt x="1645" y="154"/>
                    </a:lnTo>
                    <a:lnTo>
                      <a:pt x="1618" y="164"/>
                    </a:lnTo>
                    <a:lnTo>
                      <a:pt x="1592" y="180"/>
                    </a:lnTo>
                    <a:lnTo>
                      <a:pt x="1569" y="200"/>
                    </a:lnTo>
                    <a:lnTo>
                      <a:pt x="1545" y="224"/>
                    </a:lnTo>
                    <a:lnTo>
                      <a:pt x="1523" y="252"/>
                    </a:lnTo>
                    <a:lnTo>
                      <a:pt x="1502" y="282"/>
                    </a:lnTo>
                    <a:lnTo>
                      <a:pt x="1482" y="316"/>
                    </a:lnTo>
                    <a:lnTo>
                      <a:pt x="1465" y="351"/>
                    </a:lnTo>
                    <a:lnTo>
                      <a:pt x="1447" y="388"/>
                    </a:lnTo>
                    <a:lnTo>
                      <a:pt x="1432" y="426"/>
                    </a:lnTo>
                    <a:lnTo>
                      <a:pt x="1418" y="464"/>
                    </a:lnTo>
                    <a:lnTo>
                      <a:pt x="1405" y="502"/>
                    </a:lnTo>
                    <a:lnTo>
                      <a:pt x="1393" y="540"/>
                    </a:lnTo>
                    <a:lnTo>
                      <a:pt x="1383" y="577"/>
                    </a:lnTo>
                    <a:lnTo>
                      <a:pt x="1373" y="612"/>
                    </a:lnTo>
                    <a:lnTo>
                      <a:pt x="1366" y="645"/>
                    </a:lnTo>
                    <a:lnTo>
                      <a:pt x="1360" y="676"/>
                    </a:lnTo>
                    <a:lnTo>
                      <a:pt x="1355" y="703"/>
                    </a:lnTo>
                    <a:lnTo>
                      <a:pt x="1462" y="779"/>
                    </a:lnTo>
                    <a:lnTo>
                      <a:pt x="1567" y="857"/>
                    </a:lnTo>
                    <a:lnTo>
                      <a:pt x="1669" y="937"/>
                    </a:lnTo>
                    <a:lnTo>
                      <a:pt x="1761" y="863"/>
                    </a:lnTo>
                    <a:lnTo>
                      <a:pt x="1853" y="791"/>
                    </a:lnTo>
                    <a:lnTo>
                      <a:pt x="1947" y="722"/>
                    </a:lnTo>
                    <a:lnTo>
                      <a:pt x="2044" y="656"/>
                    </a:lnTo>
                    <a:lnTo>
                      <a:pt x="2024" y="580"/>
                    </a:lnTo>
                    <a:lnTo>
                      <a:pt x="2000" y="505"/>
                    </a:lnTo>
                    <a:lnTo>
                      <a:pt x="1973" y="432"/>
                    </a:lnTo>
                    <a:lnTo>
                      <a:pt x="1942" y="361"/>
                    </a:lnTo>
                    <a:lnTo>
                      <a:pt x="1910" y="370"/>
                    </a:lnTo>
                    <a:lnTo>
                      <a:pt x="1879" y="374"/>
                    </a:lnTo>
                    <a:lnTo>
                      <a:pt x="1849" y="373"/>
                    </a:lnTo>
                    <a:lnTo>
                      <a:pt x="1820" y="366"/>
                    </a:lnTo>
                    <a:lnTo>
                      <a:pt x="1793" y="354"/>
                    </a:lnTo>
                    <a:lnTo>
                      <a:pt x="1768" y="339"/>
                    </a:lnTo>
                    <a:lnTo>
                      <a:pt x="1746" y="319"/>
                    </a:lnTo>
                    <a:lnTo>
                      <a:pt x="1727" y="297"/>
                    </a:lnTo>
                    <a:lnTo>
                      <a:pt x="1712" y="271"/>
                    </a:lnTo>
                    <a:lnTo>
                      <a:pt x="1702" y="243"/>
                    </a:lnTo>
                    <a:lnTo>
                      <a:pt x="1696" y="214"/>
                    </a:lnTo>
                    <a:lnTo>
                      <a:pt x="1696" y="183"/>
                    </a:lnTo>
                    <a:lnTo>
                      <a:pt x="1702" y="150"/>
                    </a:lnTo>
                    <a:lnTo>
                      <a:pt x="1673" y="149"/>
                    </a:lnTo>
                    <a:close/>
                    <a:moveTo>
                      <a:pt x="1691" y="0"/>
                    </a:moveTo>
                    <a:lnTo>
                      <a:pt x="1729" y="5"/>
                    </a:lnTo>
                    <a:lnTo>
                      <a:pt x="1768" y="15"/>
                    </a:lnTo>
                    <a:lnTo>
                      <a:pt x="1809" y="31"/>
                    </a:lnTo>
                    <a:lnTo>
                      <a:pt x="1841" y="22"/>
                    </a:lnTo>
                    <a:lnTo>
                      <a:pt x="1871" y="18"/>
                    </a:lnTo>
                    <a:lnTo>
                      <a:pt x="1900" y="19"/>
                    </a:lnTo>
                    <a:lnTo>
                      <a:pt x="1928" y="27"/>
                    </a:lnTo>
                    <a:lnTo>
                      <a:pt x="1954" y="38"/>
                    </a:lnTo>
                    <a:lnTo>
                      <a:pt x="1979" y="53"/>
                    </a:lnTo>
                    <a:lnTo>
                      <a:pt x="1999" y="72"/>
                    </a:lnTo>
                    <a:lnTo>
                      <a:pt x="2018" y="93"/>
                    </a:lnTo>
                    <a:lnTo>
                      <a:pt x="2032" y="118"/>
                    </a:lnTo>
                    <a:lnTo>
                      <a:pt x="2043" y="144"/>
                    </a:lnTo>
                    <a:lnTo>
                      <a:pt x="2049" y="172"/>
                    </a:lnTo>
                    <a:lnTo>
                      <a:pt x="2051" y="200"/>
                    </a:lnTo>
                    <a:lnTo>
                      <a:pt x="2049" y="229"/>
                    </a:lnTo>
                    <a:lnTo>
                      <a:pt x="2041" y="258"/>
                    </a:lnTo>
                    <a:lnTo>
                      <a:pt x="2028" y="286"/>
                    </a:lnTo>
                    <a:lnTo>
                      <a:pt x="2007" y="312"/>
                    </a:lnTo>
                    <a:lnTo>
                      <a:pt x="2046" y="413"/>
                    </a:lnTo>
                    <a:lnTo>
                      <a:pt x="2079" y="514"/>
                    </a:lnTo>
                    <a:lnTo>
                      <a:pt x="2107" y="617"/>
                    </a:lnTo>
                    <a:lnTo>
                      <a:pt x="2173" y="578"/>
                    </a:lnTo>
                    <a:lnTo>
                      <a:pt x="2237" y="543"/>
                    </a:lnTo>
                    <a:lnTo>
                      <a:pt x="2300" y="513"/>
                    </a:lnTo>
                    <a:lnTo>
                      <a:pt x="2360" y="487"/>
                    </a:lnTo>
                    <a:lnTo>
                      <a:pt x="2417" y="464"/>
                    </a:lnTo>
                    <a:lnTo>
                      <a:pt x="2473" y="447"/>
                    </a:lnTo>
                    <a:lnTo>
                      <a:pt x="2525" y="432"/>
                    </a:lnTo>
                    <a:lnTo>
                      <a:pt x="2574" y="422"/>
                    </a:lnTo>
                    <a:lnTo>
                      <a:pt x="2622" y="417"/>
                    </a:lnTo>
                    <a:lnTo>
                      <a:pt x="2666" y="415"/>
                    </a:lnTo>
                    <a:lnTo>
                      <a:pt x="2707" y="417"/>
                    </a:lnTo>
                    <a:lnTo>
                      <a:pt x="2745" y="422"/>
                    </a:lnTo>
                    <a:lnTo>
                      <a:pt x="2780" y="432"/>
                    </a:lnTo>
                    <a:lnTo>
                      <a:pt x="2811" y="446"/>
                    </a:lnTo>
                    <a:lnTo>
                      <a:pt x="2839" y="462"/>
                    </a:lnTo>
                    <a:lnTo>
                      <a:pt x="2864" y="483"/>
                    </a:lnTo>
                    <a:lnTo>
                      <a:pt x="2885" y="507"/>
                    </a:lnTo>
                    <a:lnTo>
                      <a:pt x="2902" y="535"/>
                    </a:lnTo>
                    <a:lnTo>
                      <a:pt x="2915" y="567"/>
                    </a:lnTo>
                    <a:lnTo>
                      <a:pt x="2925" y="602"/>
                    </a:lnTo>
                    <a:lnTo>
                      <a:pt x="2930" y="641"/>
                    </a:lnTo>
                    <a:lnTo>
                      <a:pt x="2931" y="682"/>
                    </a:lnTo>
                    <a:lnTo>
                      <a:pt x="2928" y="727"/>
                    </a:lnTo>
                    <a:lnTo>
                      <a:pt x="2921" y="777"/>
                    </a:lnTo>
                    <a:lnTo>
                      <a:pt x="2909" y="828"/>
                    </a:lnTo>
                    <a:lnTo>
                      <a:pt x="2893" y="883"/>
                    </a:lnTo>
                    <a:lnTo>
                      <a:pt x="2871" y="942"/>
                    </a:lnTo>
                    <a:lnTo>
                      <a:pt x="2846" y="1004"/>
                    </a:lnTo>
                    <a:lnTo>
                      <a:pt x="2816" y="1068"/>
                    </a:lnTo>
                    <a:lnTo>
                      <a:pt x="2780" y="1136"/>
                    </a:lnTo>
                    <a:lnTo>
                      <a:pt x="2739" y="1207"/>
                    </a:lnTo>
                    <a:lnTo>
                      <a:pt x="2769" y="1214"/>
                    </a:lnTo>
                    <a:lnTo>
                      <a:pt x="2800" y="1222"/>
                    </a:lnTo>
                    <a:lnTo>
                      <a:pt x="2834" y="1233"/>
                    </a:lnTo>
                    <a:lnTo>
                      <a:pt x="2870" y="1243"/>
                    </a:lnTo>
                    <a:lnTo>
                      <a:pt x="2906" y="1255"/>
                    </a:lnTo>
                    <a:lnTo>
                      <a:pt x="2944" y="1269"/>
                    </a:lnTo>
                    <a:lnTo>
                      <a:pt x="2981" y="1284"/>
                    </a:lnTo>
                    <a:lnTo>
                      <a:pt x="3019" y="1299"/>
                    </a:lnTo>
                    <a:lnTo>
                      <a:pt x="3057" y="1316"/>
                    </a:lnTo>
                    <a:lnTo>
                      <a:pt x="3094" y="1334"/>
                    </a:lnTo>
                    <a:lnTo>
                      <a:pt x="3130" y="1354"/>
                    </a:lnTo>
                    <a:lnTo>
                      <a:pt x="3165" y="1374"/>
                    </a:lnTo>
                    <a:lnTo>
                      <a:pt x="3198" y="1396"/>
                    </a:lnTo>
                    <a:lnTo>
                      <a:pt x="3229" y="1419"/>
                    </a:lnTo>
                    <a:lnTo>
                      <a:pt x="3256" y="1442"/>
                    </a:lnTo>
                    <a:lnTo>
                      <a:pt x="3282" y="1467"/>
                    </a:lnTo>
                    <a:lnTo>
                      <a:pt x="3305" y="1493"/>
                    </a:lnTo>
                    <a:lnTo>
                      <a:pt x="3323" y="1520"/>
                    </a:lnTo>
                    <a:lnTo>
                      <a:pt x="3338" y="1548"/>
                    </a:lnTo>
                    <a:lnTo>
                      <a:pt x="3349" y="1577"/>
                    </a:lnTo>
                    <a:lnTo>
                      <a:pt x="3354" y="1608"/>
                    </a:lnTo>
                    <a:lnTo>
                      <a:pt x="3355" y="1638"/>
                    </a:lnTo>
                    <a:lnTo>
                      <a:pt x="3351" y="1671"/>
                    </a:lnTo>
                    <a:lnTo>
                      <a:pt x="3341" y="1704"/>
                    </a:lnTo>
                    <a:lnTo>
                      <a:pt x="3325" y="1739"/>
                    </a:lnTo>
                    <a:lnTo>
                      <a:pt x="3303" y="1774"/>
                    </a:lnTo>
                    <a:lnTo>
                      <a:pt x="3273" y="1811"/>
                    </a:lnTo>
                    <a:lnTo>
                      <a:pt x="3281" y="1841"/>
                    </a:lnTo>
                    <a:lnTo>
                      <a:pt x="3283" y="1871"/>
                    </a:lnTo>
                    <a:lnTo>
                      <a:pt x="3281" y="1899"/>
                    </a:lnTo>
                    <a:lnTo>
                      <a:pt x="3275" y="1926"/>
                    </a:lnTo>
                    <a:lnTo>
                      <a:pt x="3265" y="1951"/>
                    </a:lnTo>
                    <a:lnTo>
                      <a:pt x="3250" y="1974"/>
                    </a:lnTo>
                    <a:lnTo>
                      <a:pt x="3233" y="1995"/>
                    </a:lnTo>
                    <a:lnTo>
                      <a:pt x="3213" y="2012"/>
                    </a:lnTo>
                    <a:lnTo>
                      <a:pt x="3191" y="2027"/>
                    </a:lnTo>
                    <a:lnTo>
                      <a:pt x="3167" y="2038"/>
                    </a:lnTo>
                    <a:lnTo>
                      <a:pt x="3141" y="2045"/>
                    </a:lnTo>
                    <a:lnTo>
                      <a:pt x="3114" y="2048"/>
                    </a:lnTo>
                    <a:lnTo>
                      <a:pt x="3086" y="2047"/>
                    </a:lnTo>
                    <a:lnTo>
                      <a:pt x="3058" y="2041"/>
                    </a:lnTo>
                    <a:lnTo>
                      <a:pt x="3030" y="2030"/>
                    </a:lnTo>
                    <a:lnTo>
                      <a:pt x="3003" y="2013"/>
                    </a:lnTo>
                    <a:lnTo>
                      <a:pt x="2976" y="1991"/>
                    </a:lnTo>
                    <a:lnTo>
                      <a:pt x="2910" y="2015"/>
                    </a:lnTo>
                    <a:lnTo>
                      <a:pt x="2841" y="2039"/>
                    </a:lnTo>
                    <a:lnTo>
                      <a:pt x="2772" y="2061"/>
                    </a:lnTo>
                    <a:lnTo>
                      <a:pt x="2704" y="2079"/>
                    </a:lnTo>
                    <a:lnTo>
                      <a:pt x="2747" y="2152"/>
                    </a:lnTo>
                    <a:lnTo>
                      <a:pt x="2786" y="2222"/>
                    </a:lnTo>
                    <a:lnTo>
                      <a:pt x="2820" y="2289"/>
                    </a:lnTo>
                    <a:lnTo>
                      <a:pt x="2849" y="2352"/>
                    </a:lnTo>
                    <a:lnTo>
                      <a:pt x="2873" y="2414"/>
                    </a:lnTo>
                    <a:lnTo>
                      <a:pt x="2893" y="2472"/>
                    </a:lnTo>
                    <a:lnTo>
                      <a:pt x="2908" y="2527"/>
                    </a:lnTo>
                    <a:lnTo>
                      <a:pt x="2920" y="2579"/>
                    </a:lnTo>
                    <a:lnTo>
                      <a:pt x="2926" y="2628"/>
                    </a:lnTo>
                    <a:lnTo>
                      <a:pt x="2928" y="2673"/>
                    </a:lnTo>
                    <a:lnTo>
                      <a:pt x="2926" y="2715"/>
                    </a:lnTo>
                    <a:lnTo>
                      <a:pt x="2920" y="2754"/>
                    </a:lnTo>
                    <a:lnTo>
                      <a:pt x="2909" y="2789"/>
                    </a:lnTo>
                    <a:lnTo>
                      <a:pt x="2894" y="2821"/>
                    </a:lnTo>
                    <a:lnTo>
                      <a:pt x="2876" y="2849"/>
                    </a:lnTo>
                    <a:lnTo>
                      <a:pt x="2854" y="2872"/>
                    </a:lnTo>
                    <a:lnTo>
                      <a:pt x="2827" y="2893"/>
                    </a:lnTo>
                    <a:lnTo>
                      <a:pt x="2797" y="2908"/>
                    </a:lnTo>
                    <a:lnTo>
                      <a:pt x="2764" y="2920"/>
                    </a:lnTo>
                    <a:lnTo>
                      <a:pt x="2726" y="2929"/>
                    </a:lnTo>
                    <a:lnTo>
                      <a:pt x="2686" y="2933"/>
                    </a:lnTo>
                    <a:lnTo>
                      <a:pt x="2642" y="2933"/>
                    </a:lnTo>
                    <a:lnTo>
                      <a:pt x="2595" y="2928"/>
                    </a:lnTo>
                    <a:lnTo>
                      <a:pt x="2544" y="2918"/>
                    </a:lnTo>
                    <a:lnTo>
                      <a:pt x="2490" y="2905"/>
                    </a:lnTo>
                    <a:lnTo>
                      <a:pt x="2433" y="2887"/>
                    </a:lnTo>
                    <a:lnTo>
                      <a:pt x="2373" y="2864"/>
                    </a:lnTo>
                    <a:lnTo>
                      <a:pt x="2309" y="2836"/>
                    </a:lnTo>
                    <a:lnTo>
                      <a:pt x="2244" y="2804"/>
                    </a:lnTo>
                    <a:lnTo>
                      <a:pt x="2174" y="2766"/>
                    </a:lnTo>
                    <a:lnTo>
                      <a:pt x="2103" y="2724"/>
                    </a:lnTo>
                    <a:lnTo>
                      <a:pt x="2080" y="2809"/>
                    </a:lnTo>
                    <a:lnTo>
                      <a:pt x="2056" y="2888"/>
                    </a:lnTo>
                    <a:lnTo>
                      <a:pt x="2030" y="2960"/>
                    </a:lnTo>
                    <a:lnTo>
                      <a:pt x="2003" y="3025"/>
                    </a:lnTo>
                    <a:lnTo>
                      <a:pt x="1974" y="3086"/>
                    </a:lnTo>
                    <a:lnTo>
                      <a:pt x="1945" y="3139"/>
                    </a:lnTo>
                    <a:lnTo>
                      <a:pt x="1914" y="3188"/>
                    </a:lnTo>
                    <a:lnTo>
                      <a:pt x="1882" y="3230"/>
                    </a:lnTo>
                    <a:lnTo>
                      <a:pt x="1850" y="3265"/>
                    </a:lnTo>
                    <a:lnTo>
                      <a:pt x="1816" y="3294"/>
                    </a:lnTo>
                    <a:lnTo>
                      <a:pt x="1782" y="3318"/>
                    </a:lnTo>
                    <a:lnTo>
                      <a:pt x="1748" y="3337"/>
                    </a:lnTo>
                    <a:lnTo>
                      <a:pt x="1713" y="3348"/>
                    </a:lnTo>
                    <a:lnTo>
                      <a:pt x="1679" y="3353"/>
                    </a:lnTo>
                    <a:lnTo>
                      <a:pt x="1645" y="3353"/>
                    </a:lnTo>
                    <a:lnTo>
                      <a:pt x="1610" y="3347"/>
                    </a:lnTo>
                    <a:lnTo>
                      <a:pt x="1575" y="3334"/>
                    </a:lnTo>
                    <a:lnTo>
                      <a:pt x="1541" y="3316"/>
                    </a:lnTo>
                    <a:lnTo>
                      <a:pt x="1507" y="3291"/>
                    </a:lnTo>
                    <a:lnTo>
                      <a:pt x="1474" y="3262"/>
                    </a:lnTo>
                    <a:lnTo>
                      <a:pt x="1442" y="3226"/>
                    </a:lnTo>
                    <a:lnTo>
                      <a:pt x="1411" y="3183"/>
                    </a:lnTo>
                    <a:lnTo>
                      <a:pt x="1381" y="3135"/>
                    </a:lnTo>
                    <a:lnTo>
                      <a:pt x="1352" y="3081"/>
                    </a:lnTo>
                    <a:lnTo>
                      <a:pt x="1324" y="3021"/>
                    </a:lnTo>
                    <a:lnTo>
                      <a:pt x="1297" y="2955"/>
                    </a:lnTo>
                    <a:lnTo>
                      <a:pt x="1273" y="2884"/>
                    </a:lnTo>
                    <a:lnTo>
                      <a:pt x="1249" y="2805"/>
                    </a:lnTo>
                    <a:lnTo>
                      <a:pt x="1229" y="2722"/>
                    </a:lnTo>
                    <a:lnTo>
                      <a:pt x="1156" y="2764"/>
                    </a:lnTo>
                    <a:lnTo>
                      <a:pt x="1086" y="2801"/>
                    </a:lnTo>
                    <a:lnTo>
                      <a:pt x="1020" y="2833"/>
                    </a:lnTo>
                    <a:lnTo>
                      <a:pt x="956" y="2860"/>
                    </a:lnTo>
                    <a:lnTo>
                      <a:pt x="896" y="2882"/>
                    </a:lnTo>
                    <a:lnTo>
                      <a:pt x="839" y="2901"/>
                    </a:lnTo>
                    <a:lnTo>
                      <a:pt x="785" y="2913"/>
                    </a:lnTo>
                    <a:lnTo>
                      <a:pt x="735" y="2923"/>
                    </a:lnTo>
                    <a:lnTo>
                      <a:pt x="687" y="2927"/>
                    </a:lnTo>
                    <a:lnTo>
                      <a:pt x="644" y="2927"/>
                    </a:lnTo>
                    <a:lnTo>
                      <a:pt x="604" y="2922"/>
                    </a:lnTo>
                    <a:lnTo>
                      <a:pt x="567" y="2913"/>
                    </a:lnTo>
                    <a:lnTo>
                      <a:pt x="534" y="2900"/>
                    </a:lnTo>
                    <a:lnTo>
                      <a:pt x="505" y="2884"/>
                    </a:lnTo>
                    <a:lnTo>
                      <a:pt x="480" y="2863"/>
                    </a:lnTo>
                    <a:lnTo>
                      <a:pt x="459" y="2838"/>
                    </a:lnTo>
                    <a:lnTo>
                      <a:pt x="442" y="2810"/>
                    </a:lnTo>
                    <a:lnTo>
                      <a:pt x="428" y="2777"/>
                    </a:lnTo>
                    <a:lnTo>
                      <a:pt x="419" y="2741"/>
                    </a:lnTo>
                    <a:lnTo>
                      <a:pt x="414" y="2701"/>
                    </a:lnTo>
                    <a:lnTo>
                      <a:pt x="413" y="2658"/>
                    </a:lnTo>
                    <a:lnTo>
                      <a:pt x="416" y="2611"/>
                    </a:lnTo>
                    <a:lnTo>
                      <a:pt x="424" y="2561"/>
                    </a:lnTo>
                    <a:lnTo>
                      <a:pt x="437" y="2508"/>
                    </a:lnTo>
                    <a:lnTo>
                      <a:pt x="453" y="2451"/>
                    </a:lnTo>
                    <a:lnTo>
                      <a:pt x="475" y="2391"/>
                    </a:lnTo>
                    <a:lnTo>
                      <a:pt x="500" y="2328"/>
                    </a:lnTo>
                    <a:lnTo>
                      <a:pt x="531" y="2262"/>
                    </a:lnTo>
                    <a:lnTo>
                      <a:pt x="566" y="2193"/>
                    </a:lnTo>
                    <a:lnTo>
                      <a:pt x="607" y="2121"/>
                    </a:lnTo>
                    <a:lnTo>
                      <a:pt x="525" y="2102"/>
                    </a:lnTo>
                    <a:lnTo>
                      <a:pt x="449" y="2080"/>
                    </a:lnTo>
                    <a:lnTo>
                      <a:pt x="379" y="2057"/>
                    </a:lnTo>
                    <a:lnTo>
                      <a:pt x="315" y="2032"/>
                    </a:lnTo>
                    <a:lnTo>
                      <a:pt x="258" y="2006"/>
                    </a:lnTo>
                    <a:lnTo>
                      <a:pt x="206" y="1978"/>
                    </a:lnTo>
                    <a:lnTo>
                      <a:pt x="160" y="1950"/>
                    </a:lnTo>
                    <a:lnTo>
                      <a:pt x="121" y="1920"/>
                    </a:lnTo>
                    <a:lnTo>
                      <a:pt x="86" y="1890"/>
                    </a:lnTo>
                    <a:lnTo>
                      <a:pt x="59" y="1858"/>
                    </a:lnTo>
                    <a:lnTo>
                      <a:pt x="35" y="1826"/>
                    </a:lnTo>
                    <a:lnTo>
                      <a:pt x="18" y="1794"/>
                    </a:lnTo>
                    <a:lnTo>
                      <a:pt x="7" y="1761"/>
                    </a:lnTo>
                    <a:lnTo>
                      <a:pt x="1" y="1728"/>
                    </a:lnTo>
                    <a:lnTo>
                      <a:pt x="0" y="1694"/>
                    </a:lnTo>
                    <a:lnTo>
                      <a:pt x="5" y="1660"/>
                    </a:lnTo>
                    <a:lnTo>
                      <a:pt x="16" y="1627"/>
                    </a:lnTo>
                    <a:lnTo>
                      <a:pt x="32" y="1593"/>
                    </a:lnTo>
                    <a:lnTo>
                      <a:pt x="53" y="1560"/>
                    </a:lnTo>
                    <a:lnTo>
                      <a:pt x="79" y="1528"/>
                    </a:lnTo>
                    <a:lnTo>
                      <a:pt x="111" y="1496"/>
                    </a:lnTo>
                    <a:lnTo>
                      <a:pt x="148" y="1465"/>
                    </a:lnTo>
                    <a:lnTo>
                      <a:pt x="190" y="1434"/>
                    </a:lnTo>
                    <a:lnTo>
                      <a:pt x="237" y="1404"/>
                    </a:lnTo>
                    <a:lnTo>
                      <a:pt x="290" y="1375"/>
                    </a:lnTo>
                    <a:lnTo>
                      <a:pt x="346" y="1348"/>
                    </a:lnTo>
                    <a:lnTo>
                      <a:pt x="409" y="1322"/>
                    </a:lnTo>
                    <a:lnTo>
                      <a:pt x="476" y="1296"/>
                    </a:lnTo>
                    <a:lnTo>
                      <a:pt x="548" y="1274"/>
                    </a:lnTo>
                    <a:lnTo>
                      <a:pt x="625" y="1252"/>
                    </a:lnTo>
                    <a:lnTo>
                      <a:pt x="606" y="1221"/>
                    </a:lnTo>
                    <a:lnTo>
                      <a:pt x="607" y="1221"/>
                    </a:lnTo>
                    <a:lnTo>
                      <a:pt x="576" y="1221"/>
                    </a:lnTo>
                    <a:lnTo>
                      <a:pt x="548" y="1216"/>
                    </a:lnTo>
                    <a:lnTo>
                      <a:pt x="521" y="1207"/>
                    </a:lnTo>
                    <a:lnTo>
                      <a:pt x="497" y="1194"/>
                    </a:lnTo>
                    <a:lnTo>
                      <a:pt x="476" y="1176"/>
                    </a:lnTo>
                    <a:lnTo>
                      <a:pt x="457" y="1157"/>
                    </a:lnTo>
                    <a:lnTo>
                      <a:pt x="442" y="1134"/>
                    </a:lnTo>
                    <a:lnTo>
                      <a:pt x="430" y="1109"/>
                    </a:lnTo>
                    <a:lnTo>
                      <a:pt x="422" y="1084"/>
                    </a:lnTo>
                    <a:lnTo>
                      <a:pt x="418" y="1057"/>
                    </a:lnTo>
                    <a:lnTo>
                      <a:pt x="418" y="1029"/>
                    </a:lnTo>
                    <a:lnTo>
                      <a:pt x="422" y="1002"/>
                    </a:lnTo>
                    <a:lnTo>
                      <a:pt x="431" y="975"/>
                    </a:lnTo>
                    <a:lnTo>
                      <a:pt x="445" y="948"/>
                    </a:lnTo>
                    <a:lnTo>
                      <a:pt x="464" y="923"/>
                    </a:lnTo>
                    <a:lnTo>
                      <a:pt x="447" y="868"/>
                    </a:lnTo>
                    <a:lnTo>
                      <a:pt x="434" y="816"/>
                    </a:lnTo>
                    <a:lnTo>
                      <a:pt x="423" y="767"/>
                    </a:lnTo>
                    <a:lnTo>
                      <a:pt x="416" y="722"/>
                    </a:lnTo>
                    <a:lnTo>
                      <a:pt x="413" y="681"/>
                    </a:lnTo>
                    <a:lnTo>
                      <a:pt x="413" y="643"/>
                    </a:lnTo>
                    <a:lnTo>
                      <a:pt x="416" y="608"/>
                    </a:lnTo>
                    <a:lnTo>
                      <a:pt x="421" y="577"/>
                    </a:lnTo>
                    <a:lnTo>
                      <a:pt x="430" y="549"/>
                    </a:lnTo>
                    <a:lnTo>
                      <a:pt x="442" y="524"/>
                    </a:lnTo>
                    <a:lnTo>
                      <a:pt x="455" y="501"/>
                    </a:lnTo>
                    <a:lnTo>
                      <a:pt x="472" y="483"/>
                    </a:lnTo>
                    <a:lnTo>
                      <a:pt x="490" y="466"/>
                    </a:lnTo>
                    <a:lnTo>
                      <a:pt x="511" y="452"/>
                    </a:lnTo>
                    <a:lnTo>
                      <a:pt x="533" y="441"/>
                    </a:lnTo>
                    <a:lnTo>
                      <a:pt x="558" y="432"/>
                    </a:lnTo>
                    <a:lnTo>
                      <a:pt x="585" y="426"/>
                    </a:lnTo>
                    <a:lnTo>
                      <a:pt x="612" y="422"/>
                    </a:lnTo>
                    <a:lnTo>
                      <a:pt x="641" y="420"/>
                    </a:lnTo>
                    <a:lnTo>
                      <a:pt x="672" y="420"/>
                    </a:lnTo>
                    <a:lnTo>
                      <a:pt x="704" y="422"/>
                    </a:lnTo>
                    <a:lnTo>
                      <a:pt x="737" y="426"/>
                    </a:lnTo>
                    <a:lnTo>
                      <a:pt x="770" y="432"/>
                    </a:lnTo>
                    <a:lnTo>
                      <a:pt x="805" y="440"/>
                    </a:lnTo>
                    <a:lnTo>
                      <a:pt x="840" y="449"/>
                    </a:lnTo>
                    <a:lnTo>
                      <a:pt x="876" y="460"/>
                    </a:lnTo>
                    <a:lnTo>
                      <a:pt x="912" y="471"/>
                    </a:lnTo>
                    <a:lnTo>
                      <a:pt x="949" y="485"/>
                    </a:lnTo>
                    <a:lnTo>
                      <a:pt x="986" y="499"/>
                    </a:lnTo>
                    <a:lnTo>
                      <a:pt x="1023" y="516"/>
                    </a:lnTo>
                    <a:lnTo>
                      <a:pt x="1059" y="532"/>
                    </a:lnTo>
                    <a:lnTo>
                      <a:pt x="1096" y="550"/>
                    </a:lnTo>
                    <a:lnTo>
                      <a:pt x="1132" y="568"/>
                    </a:lnTo>
                    <a:lnTo>
                      <a:pt x="1168" y="587"/>
                    </a:lnTo>
                    <a:lnTo>
                      <a:pt x="1203" y="607"/>
                    </a:lnTo>
                    <a:lnTo>
                      <a:pt x="1237" y="627"/>
                    </a:lnTo>
                    <a:lnTo>
                      <a:pt x="1244" y="591"/>
                    </a:lnTo>
                    <a:lnTo>
                      <a:pt x="1252" y="554"/>
                    </a:lnTo>
                    <a:lnTo>
                      <a:pt x="1261" y="516"/>
                    </a:lnTo>
                    <a:lnTo>
                      <a:pt x="1272" y="477"/>
                    </a:lnTo>
                    <a:lnTo>
                      <a:pt x="1284" y="438"/>
                    </a:lnTo>
                    <a:lnTo>
                      <a:pt x="1296" y="399"/>
                    </a:lnTo>
                    <a:lnTo>
                      <a:pt x="1311" y="360"/>
                    </a:lnTo>
                    <a:lnTo>
                      <a:pt x="1326" y="320"/>
                    </a:lnTo>
                    <a:lnTo>
                      <a:pt x="1343" y="282"/>
                    </a:lnTo>
                    <a:lnTo>
                      <a:pt x="1361" y="247"/>
                    </a:lnTo>
                    <a:lnTo>
                      <a:pt x="1381" y="211"/>
                    </a:lnTo>
                    <a:lnTo>
                      <a:pt x="1401" y="178"/>
                    </a:lnTo>
                    <a:lnTo>
                      <a:pt x="1424" y="146"/>
                    </a:lnTo>
                    <a:lnTo>
                      <a:pt x="1447" y="116"/>
                    </a:lnTo>
                    <a:lnTo>
                      <a:pt x="1472" y="89"/>
                    </a:lnTo>
                    <a:lnTo>
                      <a:pt x="1499" y="66"/>
                    </a:lnTo>
                    <a:lnTo>
                      <a:pt x="1528" y="45"/>
                    </a:lnTo>
                    <a:lnTo>
                      <a:pt x="1556" y="28"/>
                    </a:lnTo>
                    <a:lnTo>
                      <a:pt x="1588" y="14"/>
                    </a:lnTo>
                    <a:lnTo>
                      <a:pt x="1621" y="5"/>
                    </a:lnTo>
                    <a:lnTo>
                      <a:pt x="1655" y="0"/>
                    </a:lnTo>
                    <a:lnTo>
                      <a:pt x="1691" y="0"/>
                    </a:lnTo>
                    <a:close/>
                  </a:path>
                </a:pathLst>
              </a:custGeom>
              <a:solidFill>
                <a:srgbClr val="25B7AA"/>
              </a:solidFill>
              <a:ln w="0">
                <a:solidFill>
                  <a:srgbClr val="25B7A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800"/>
              </a:p>
            </p:txBody>
          </p:sp>
          <p:sp>
            <p:nvSpPr>
              <p:cNvPr id="206" name="자유형 205"/>
              <p:cNvSpPr/>
              <p:nvPr userDrawn="1"/>
            </p:nvSpPr>
            <p:spPr>
              <a:xfrm>
                <a:off x="950204" y="1584115"/>
                <a:ext cx="666376" cy="666376"/>
              </a:xfrm>
              <a:custGeom>
                <a:avLst/>
                <a:gdLst>
                  <a:gd name="connsiteX0" fmla="*/ 333188 w 666376"/>
                  <a:gd name="connsiteY0" fmla="*/ 50468 h 666376"/>
                  <a:gd name="connsiteX1" fmla="*/ 50468 w 666376"/>
                  <a:gd name="connsiteY1" fmla="*/ 333188 h 666376"/>
                  <a:gd name="connsiteX2" fmla="*/ 333188 w 666376"/>
                  <a:gd name="connsiteY2" fmla="*/ 615908 h 666376"/>
                  <a:gd name="connsiteX3" fmla="*/ 615908 w 666376"/>
                  <a:gd name="connsiteY3" fmla="*/ 333188 h 666376"/>
                  <a:gd name="connsiteX4" fmla="*/ 333188 w 666376"/>
                  <a:gd name="connsiteY4" fmla="*/ 50468 h 666376"/>
                  <a:gd name="connsiteX5" fmla="*/ 333188 w 666376"/>
                  <a:gd name="connsiteY5" fmla="*/ 0 h 666376"/>
                  <a:gd name="connsiteX6" fmla="*/ 666376 w 666376"/>
                  <a:gd name="connsiteY6" fmla="*/ 333188 h 666376"/>
                  <a:gd name="connsiteX7" fmla="*/ 333188 w 666376"/>
                  <a:gd name="connsiteY7" fmla="*/ 666376 h 666376"/>
                  <a:gd name="connsiteX8" fmla="*/ 0 w 666376"/>
                  <a:gd name="connsiteY8" fmla="*/ 333188 h 666376"/>
                  <a:gd name="connsiteX9" fmla="*/ 333188 w 666376"/>
                  <a:gd name="connsiteY9" fmla="*/ 0 h 666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376" h="666376">
                    <a:moveTo>
                      <a:pt x="333188" y="50468"/>
                    </a:moveTo>
                    <a:cubicBezTo>
                      <a:pt x="177046" y="50468"/>
                      <a:pt x="50468" y="177046"/>
                      <a:pt x="50468" y="333188"/>
                    </a:cubicBezTo>
                    <a:cubicBezTo>
                      <a:pt x="50468" y="489330"/>
                      <a:pt x="177046" y="615908"/>
                      <a:pt x="333188" y="615908"/>
                    </a:cubicBezTo>
                    <a:cubicBezTo>
                      <a:pt x="489330" y="615908"/>
                      <a:pt x="615908" y="489330"/>
                      <a:pt x="615908" y="333188"/>
                    </a:cubicBezTo>
                    <a:cubicBezTo>
                      <a:pt x="615908" y="177046"/>
                      <a:pt x="489330" y="50468"/>
                      <a:pt x="333188" y="50468"/>
                    </a:cubicBezTo>
                    <a:close/>
                    <a:moveTo>
                      <a:pt x="333188" y="0"/>
                    </a:moveTo>
                    <a:cubicBezTo>
                      <a:pt x="517203" y="0"/>
                      <a:pt x="666376" y="149173"/>
                      <a:pt x="666376" y="333188"/>
                    </a:cubicBezTo>
                    <a:cubicBezTo>
                      <a:pt x="666376" y="517203"/>
                      <a:pt x="517203" y="666376"/>
                      <a:pt x="333188" y="666376"/>
                    </a:cubicBezTo>
                    <a:cubicBezTo>
                      <a:pt x="149173" y="666376"/>
                      <a:pt x="0" y="517203"/>
                      <a:pt x="0" y="333188"/>
                    </a:cubicBezTo>
                    <a:cubicBezTo>
                      <a:pt x="0" y="149173"/>
                      <a:pt x="149173" y="0"/>
                      <a:pt x="333188" y="0"/>
                    </a:cubicBezTo>
                    <a:close/>
                  </a:path>
                </a:pathLst>
              </a:custGeom>
              <a:solidFill>
                <a:srgbClr val="909FB8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82" name="그룹 81"/>
            <p:cNvGrpSpPr/>
            <p:nvPr userDrawn="1"/>
          </p:nvGrpSpPr>
          <p:grpSpPr>
            <a:xfrm>
              <a:off x="1816730" y="1584115"/>
              <a:ext cx="646473" cy="646473"/>
              <a:chOff x="1742585" y="1584115"/>
              <a:chExt cx="646473" cy="646473"/>
            </a:xfrm>
          </p:grpSpPr>
          <p:grpSp>
            <p:nvGrpSpPr>
              <p:cNvPr id="155" name="그룹 154"/>
              <p:cNvGrpSpPr/>
              <p:nvPr/>
            </p:nvGrpSpPr>
            <p:grpSpPr>
              <a:xfrm>
                <a:off x="1958467" y="1637294"/>
                <a:ext cx="231217" cy="523015"/>
                <a:chOff x="-1392608" y="-1350695"/>
                <a:chExt cx="1015130" cy="2429066"/>
              </a:xfrm>
            </p:grpSpPr>
            <p:grpSp>
              <p:nvGrpSpPr>
                <p:cNvPr id="157" name="그룹 156"/>
                <p:cNvGrpSpPr/>
                <p:nvPr/>
              </p:nvGrpSpPr>
              <p:grpSpPr>
                <a:xfrm>
                  <a:off x="-1028807" y="-1350695"/>
                  <a:ext cx="236362" cy="676275"/>
                  <a:chOff x="-1057377" y="-1343576"/>
                  <a:chExt cx="267492" cy="676275"/>
                </a:xfrm>
              </p:grpSpPr>
              <p:sp>
                <p:nvSpPr>
                  <p:cNvPr id="200" name="Freeform 23"/>
                  <p:cNvSpPr>
                    <a:spLocks/>
                  </p:cNvSpPr>
                  <p:nvPr/>
                </p:nvSpPr>
                <p:spPr bwMode="auto">
                  <a:xfrm>
                    <a:off x="-1057377" y="-1343576"/>
                    <a:ext cx="45719" cy="676275"/>
                  </a:xfrm>
                  <a:custGeom>
                    <a:avLst/>
                    <a:gdLst>
                      <a:gd name="T0" fmla="*/ 21 w 40"/>
                      <a:gd name="T1" fmla="*/ 0 h 853"/>
                      <a:gd name="T2" fmla="*/ 21 w 40"/>
                      <a:gd name="T3" fmla="*/ 0 h 853"/>
                      <a:gd name="T4" fmla="*/ 26 w 40"/>
                      <a:gd name="T5" fmla="*/ 0 h 853"/>
                      <a:gd name="T6" fmla="*/ 32 w 40"/>
                      <a:gd name="T7" fmla="*/ 3 h 853"/>
                      <a:gd name="T8" fmla="*/ 37 w 40"/>
                      <a:gd name="T9" fmla="*/ 8 h 853"/>
                      <a:gd name="T10" fmla="*/ 40 w 40"/>
                      <a:gd name="T11" fmla="*/ 14 h 853"/>
                      <a:gd name="T12" fmla="*/ 40 w 40"/>
                      <a:gd name="T13" fmla="*/ 19 h 853"/>
                      <a:gd name="T14" fmla="*/ 40 w 40"/>
                      <a:gd name="T15" fmla="*/ 833 h 853"/>
                      <a:gd name="T16" fmla="*/ 40 w 40"/>
                      <a:gd name="T17" fmla="*/ 839 h 853"/>
                      <a:gd name="T18" fmla="*/ 37 w 40"/>
                      <a:gd name="T19" fmla="*/ 844 h 853"/>
                      <a:gd name="T20" fmla="*/ 32 w 40"/>
                      <a:gd name="T21" fmla="*/ 850 h 853"/>
                      <a:gd name="T22" fmla="*/ 26 w 40"/>
                      <a:gd name="T23" fmla="*/ 853 h 853"/>
                      <a:gd name="T24" fmla="*/ 21 w 40"/>
                      <a:gd name="T25" fmla="*/ 853 h 853"/>
                      <a:gd name="T26" fmla="*/ 21 w 40"/>
                      <a:gd name="T27" fmla="*/ 853 h 853"/>
                      <a:gd name="T28" fmla="*/ 14 w 40"/>
                      <a:gd name="T29" fmla="*/ 853 h 853"/>
                      <a:gd name="T30" fmla="*/ 8 w 40"/>
                      <a:gd name="T31" fmla="*/ 850 h 853"/>
                      <a:gd name="T32" fmla="*/ 4 w 40"/>
                      <a:gd name="T33" fmla="*/ 844 h 853"/>
                      <a:gd name="T34" fmla="*/ 2 w 40"/>
                      <a:gd name="T35" fmla="*/ 839 h 853"/>
                      <a:gd name="T36" fmla="*/ 0 w 40"/>
                      <a:gd name="T37" fmla="*/ 833 h 853"/>
                      <a:gd name="T38" fmla="*/ 0 w 40"/>
                      <a:gd name="T39" fmla="*/ 19 h 853"/>
                      <a:gd name="T40" fmla="*/ 2 w 40"/>
                      <a:gd name="T41" fmla="*/ 14 h 853"/>
                      <a:gd name="T42" fmla="*/ 4 w 40"/>
                      <a:gd name="T43" fmla="*/ 8 h 853"/>
                      <a:gd name="T44" fmla="*/ 8 w 40"/>
                      <a:gd name="T45" fmla="*/ 3 h 853"/>
                      <a:gd name="T46" fmla="*/ 14 w 40"/>
                      <a:gd name="T47" fmla="*/ 0 h 853"/>
                      <a:gd name="T48" fmla="*/ 21 w 40"/>
                      <a:gd name="T49" fmla="*/ 0 h 8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0" h="853">
                        <a:moveTo>
                          <a:pt x="21" y="0"/>
                        </a:moveTo>
                        <a:lnTo>
                          <a:pt x="21" y="0"/>
                        </a:lnTo>
                        <a:lnTo>
                          <a:pt x="26" y="0"/>
                        </a:lnTo>
                        <a:lnTo>
                          <a:pt x="32" y="3"/>
                        </a:lnTo>
                        <a:lnTo>
                          <a:pt x="37" y="8"/>
                        </a:lnTo>
                        <a:lnTo>
                          <a:pt x="40" y="14"/>
                        </a:lnTo>
                        <a:lnTo>
                          <a:pt x="40" y="19"/>
                        </a:lnTo>
                        <a:lnTo>
                          <a:pt x="40" y="833"/>
                        </a:lnTo>
                        <a:lnTo>
                          <a:pt x="40" y="839"/>
                        </a:lnTo>
                        <a:lnTo>
                          <a:pt x="37" y="844"/>
                        </a:lnTo>
                        <a:lnTo>
                          <a:pt x="32" y="850"/>
                        </a:lnTo>
                        <a:lnTo>
                          <a:pt x="26" y="853"/>
                        </a:lnTo>
                        <a:lnTo>
                          <a:pt x="21" y="853"/>
                        </a:lnTo>
                        <a:lnTo>
                          <a:pt x="21" y="853"/>
                        </a:lnTo>
                        <a:lnTo>
                          <a:pt x="14" y="853"/>
                        </a:lnTo>
                        <a:lnTo>
                          <a:pt x="8" y="850"/>
                        </a:lnTo>
                        <a:lnTo>
                          <a:pt x="4" y="844"/>
                        </a:lnTo>
                        <a:lnTo>
                          <a:pt x="2" y="839"/>
                        </a:lnTo>
                        <a:lnTo>
                          <a:pt x="0" y="833"/>
                        </a:lnTo>
                        <a:lnTo>
                          <a:pt x="0" y="19"/>
                        </a:lnTo>
                        <a:lnTo>
                          <a:pt x="2" y="14"/>
                        </a:lnTo>
                        <a:lnTo>
                          <a:pt x="4" y="8"/>
                        </a:lnTo>
                        <a:lnTo>
                          <a:pt x="8" y="3"/>
                        </a:lnTo>
                        <a:lnTo>
                          <a:pt x="14" y="0"/>
                        </a:lnTo>
                        <a:lnTo>
                          <a:pt x="21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201" name="Freeform 24"/>
                  <p:cNvSpPr>
                    <a:spLocks/>
                  </p:cNvSpPr>
                  <p:nvPr/>
                </p:nvSpPr>
                <p:spPr bwMode="auto">
                  <a:xfrm>
                    <a:off x="-1001934" y="-1343576"/>
                    <a:ext cx="45719" cy="676275"/>
                  </a:xfrm>
                  <a:custGeom>
                    <a:avLst/>
                    <a:gdLst>
                      <a:gd name="T0" fmla="*/ 19 w 40"/>
                      <a:gd name="T1" fmla="*/ 0 h 853"/>
                      <a:gd name="T2" fmla="*/ 19 w 40"/>
                      <a:gd name="T3" fmla="*/ 0 h 853"/>
                      <a:gd name="T4" fmla="*/ 26 w 40"/>
                      <a:gd name="T5" fmla="*/ 0 h 853"/>
                      <a:gd name="T6" fmla="*/ 32 w 40"/>
                      <a:gd name="T7" fmla="*/ 3 h 853"/>
                      <a:gd name="T8" fmla="*/ 36 w 40"/>
                      <a:gd name="T9" fmla="*/ 8 h 853"/>
                      <a:gd name="T10" fmla="*/ 39 w 40"/>
                      <a:gd name="T11" fmla="*/ 14 h 853"/>
                      <a:gd name="T12" fmla="*/ 40 w 40"/>
                      <a:gd name="T13" fmla="*/ 19 h 853"/>
                      <a:gd name="T14" fmla="*/ 40 w 40"/>
                      <a:gd name="T15" fmla="*/ 833 h 853"/>
                      <a:gd name="T16" fmla="*/ 39 w 40"/>
                      <a:gd name="T17" fmla="*/ 839 h 853"/>
                      <a:gd name="T18" fmla="*/ 36 w 40"/>
                      <a:gd name="T19" fmla="*/ 844 h 853"/>
                      <a:gd name="T20" fmla="*/ 32 w 40"/>
                      <a:gd name="T21" fmla="*/ 850 h 853"/>
                      <a:gd name="T22" fmla="*/ 26 w 40"/>
                      <a:gd name="T23" fmla="*/ 853 h 853"/>
                      <a:gd name="T24" fmla="*/ 19 w 40"/>
                      <a:gd name="T25" fmla="*/ 853 h 853"/>
                      <a:gd name="T26" fmla="*/ 19 w 40"/>
                      <a:gd name="T27" fmla="*/ 853 h 853"/>
                      <a:gd name="T28" fmla="*/ 14 w 40"/>
                      <a:gd name="T29" fmla="*/ 853 h 853"/>
                      <a:gd name="T30" fmla="*/ 8 w 40"/>
                      <a:gd name="T31" fmla="*/ 850 h 853"/>
                      <a:gd name="T32" fmla="*/ 4 w 40"/>
                      <a:gd name="T33" fmla="*/ 844 h 853"/>
                      <a:gd name="T34" fmla="*/ 2 w 40"/>
                      <a:gd name="T35" fmla="*/ 839 h 853"/>
                      <a:gd name="T36" fmla="*/ 0 w 40"/>
                      <a:gd name="T37" fmla="*/ 833 h 853"/>
                      <a:gd name="T38" fmla="*/ 0 w 40"/>
                      <a:gd name="T39" fmla="*/ 19 h 853"/>
                      <a:gd name="T40" fmla="*/ 2 w 40"/>
                      <a:gd name="T41" fmla="*/ 14 h 853"/>
                      <a:gd name="T42" fmla="*/ 4 w 40"/>
                      <a:gd name="T43" fmla="*/ 8 h 853"/>
                      <a:gd name="T44" fmla="*/ 8 w 40"/>
                      <a:gd name="T45" fmla="*/ 3 h 853"/>
                      <a:gd name="T46" fmla="*/ 14 w 40"/>
                      <a:gd name="T47" fmla="*/ 0 h 853"/>
                      <a:gd name="T48" fmla="*/ 19 w 40"/>
                      <a:gd name="T49" fmla="*/ 0 h 8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0" h="853">
                        <a:moveTo>
                          <a:pt x="19" y="0"/>
                        </a:moveTo>
                        <a:lnTo>
                          <a:pt x="19" y="0"/>
                        </a:lnTo>
                        <a:lnTo>
                          <a:pt x="26" y="0"/>
                        </a:lnTo>
                        <a:lnTo>
                          <a:pt x="32" y="3"/>
                        </a:lnTo>
                        <a:lnTo>
                          <a:pt x="36" y="8"/>
                        </a:lnTo>
                        <a:lnTo>
                          <a:pt x="39" y="14"/>
                        </a:lnTo>
                        <a:lnTo>
                          <a:pt x="40" y="19"/>
                        </a:lnTo>
                        <a:lnTo>
                          <a:pt x="40" y="833"/>
                        </a:lnTo>
                        <a:lnTo>
                          <a:pt x="39" y="839"/>
                        </a:lnTo>
                        <a:lnTo>
                          <a:pt x="36" y="844"/>
                        </a:lnTo>
                        <a:lnTo>
                          <a:pt x="32" y="850"/>
                        </a:lnTo>
                        <a:lnTo>
                          <a:pt x="26" y="853"/>
                        </a:lnTo>
                        <a:lnTo>
                          <a:pt x="19" y="853"/>
                        </a:lnTo>
                        <a:lnTo>
                          <a:pt x="19" y="853"/>
                        </a:lnTo>
                        <a:lnTo>
                          <a:pt x="14" y="853"/>
                        </a:lnTo>
                        <a:lnTo>
                          <a:pt x="8" y="850"/>
                        </a:lnTo>
                        <a:lnTo>
                          <a:pt x="4" y="844"/>
                        </a:lnTo>
                        <a:lnTo>
                          <a:pt x="2" y="839"/>
                        </a:lnTo>
                        <a:lnTo>
                          <a:pt x="0" y="833"/>
                        </a:lnTo>
                        <a:lnTo>
                          <a:pt x="0" y="19"/>
                        </a:lnTo>
                        <a:lnTo>
                          <a:pt x="2" y="14"/>
                        </a:lnTo>
                        <a:lnTo>
                          <a:pt x="4" y="8"/>
                        </a:lnTo>
                        <a:lnTo>
                          <a:pt x="8" y="3"/>
                        </a:lnTo>
                        <a:lnTo>
                          <a:pt x="14" y="0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202" name="Freeform 25"/>
                  <p:cNvSpPr>
                    <a:spLocks/>
                  </p:cNvSpPr>
                  <p:nvPr/>
                </p:nvSpPr>
                <p:spPr bwMode="auto">
                  <a:xfrm>
                    <a:off x="-946491" y="-1343576"/>
                    <a:ext cx="45719" cy="676275"/>
                  </a:xfrm>
                  <a:custGeom>
                    <a:avLst/>
                    <a:gdLst>
                      <a:gd name="T0" fmla="*/ 20 w 40"/>
                      <a:gd name="T1" fmla="*/ 0 h 853"/>
                      <a:gd name="T2" fmla="*/ 20 w 40"/>
                      <a:gd name="T3" fmla="*/ 0 h 853"/>
                      <a:gd name="T4" fmla="*/ 26 w 40"/>
                      <a:gd name="T5" fmla="*/ 0 h 853"/>
                      <a:gd name="T6" fmla="*/ 31 w 40"/>
                      <a:gd name="T7" fmla="*/ 3 h 853"/>
                      <a:gd name="T8" fmla="*/ 35 w 40"/>
                      <a:gd name="T9" fmla="*/ 8 h 853"/>
                      <a:gd name="T10" fmla="*/ 40 w 40"/>
                      <a:gd name="T11" fmla="*/ 14 h 853"/>
                      <a:gd name="T12" fmla="*/ 40 w 40"/>
                      <a:gd name="T13" fmla="*/ 19 h 853"/>
                      <a:gd name="T14" fmla="*/ 40 w 40"/>
                      <a:gd name="T15" fmla="*/ 833 h 853"/>
                      <a:gd name="T16" fmla="*/ 40 w 40"/>
                      <a:gd name="T17" fmla="*/ 839 h 853"/>
                      <a:gd name="T18" fmla="*/ 35 w 40"/>
                      <a:gd name="T19" fmla="*/ 844 h 853"/>
                      <a:gd name="T20" fmla="*/ 31 w 40"/>
                      <a:gd name="T21" fmla="*/ 850 h 853"/>
                      <a:gd name="T22" fmla="*/ 26 w 40"/>
                      <a:gd name="T23" fmla="*/ 853 h 853"/>
                      <a:gd name="T24" fmla="*/ 20 w 40"/>
                      <a:gd name="T25" fmla="*/ 853 h 853"/>
                      <a:gd name="T26" fmla="*/ 20 w 40"/>
                      <a:gd name="T27" fmla="*/ 853 h 853"/>
                      <a:gd name="T28" fmla="*/ 14 w 40"/>
                      <a:gd name="T29" fmla="*/ 853 h 853"/>
                      <a:gd name="T30" fmla="*/ 8 w 40"/>
                      <a:gd name="T31" fmla="*/ 850 h 853"/>
                      <a:gd name="T32" fmla="*/ 4 w 40"/>
                      <a:gd name="T33" fmla="*/ 844 h 853"/>
                      <a:gd name="T34" fmla="*/ 1 w 40"/>
                      <a:gd name="T35" fmla="*/ 839 h 853"/>
                      <a:gd name="T36" fmla="*/ 0 w 40"/>
                      <a:gd name="T37" fmla="*/ 833 h 853"/>
                      <a:gd name="T38" fmla="*/ 0 w 40"/>
                      <a:gd name="T39" fmla="*/ 19 h 853"/>
                      <a:gd name="T40" fmla="*/ 1 w 40"/>
                      <a:gd name="T41" fmla="*/ 14 h 853"/>
                      <a:gd name="T42" fmla="*/ 4 w 40"/>
                      <a:gd name="T43" fmla="*/ 8 h 853"/>
                      <a:gd name="T44" fmla="*/ 8 w 40"/>
                      <a:gd name="T45" fmla="*/ 3 h 853"/>
                      <a:gd name="T46" fmla="*/ 14 w 40"/>
                      <a:gd name="T47" fmla="*/ 0 h 853"/>
                      <a:gd name="T48" fmla="*/ 20 w 40"/>
                      <a:gd name="T49" fmla="*/ 0 h 8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0" h="853">
                        <a:moveTo>
                          <a:pt x="20" y="0"/>
                        </a:moveTo>
                        <a:lnTo>
                          <a:pt x="20" y="0"/>
                        </a:lnTo>
                        <a:lnTo>
                          <a:pt x="26" y="0"/>
                        </a:lnTo>
                        <a:lnTo>
                          <a:pt x="31" y="3"/>
                        </a:lnTo>
                        <a:lnTo>
                          <a:pt x="35" y="8"/>
                        </a:lnTo>
                        <a:lnTo>
                          <a:pt x="40" y="14"/>
                        </a:lnTo>
                        <a:lnTo>
                          <a:pt x="40" y="19"/>
                        </a:lnTo>
                        <a:lnTo>
                          <a:pt x="40" y="833"/>
                        </a:lnTo>
                        <a:lnTo>
                          <a:pt x="40" y="839"/>
                        </a:lnTo>
                        <a:lnTo>
                          <a:pt x="35" y="844"/>
                        </a:lnTo>
                        <a:lnTo>
                          <a:pt x="31" y="850"/>
                        </a:lnTo>
                        <a:lnTo>
                          <a:pt x="26" y="853"/>
                        </a:lnTo>
                        <a:lnTo>
                          <a:pt x="20" y="853"/>
                        </a:lnTo>
                        <a:lnTo>
                          <a:pt x="20" y="853"/>
                        </a:lnTo>
                        <a:lnTo>
                          <a:pt x="14" y="853"/>
                        </a:lnTo>
                        <a:lnTo>
                          <a:pt x="8" y="850"/>
                        </a:lnTo>
                        <a:lnTo>
                          <a:pt x="4" y="844"/>
                        </a:lnTo>
                        <a:lnTo>
                          <a:pt x="1" y="839"/>
                        </a:lnTo>
                        <a:lnTo>
                          <a:pt x="0" y="833"/>
                        </a:lnTo>
                        <a:lnTo>
                          <a:pt x="0" y="19"/>
                        </a:lnTo>
                        <a:lnTo>
                          <a:pt x="1" y="14"/>
                        </a:lnTo>
                        <a:lnTo>
                          <a:pt x="4" y="8"/>
                        </a:lnTo>
                        <a:lnTo>
                          <a:pt x="8" y="3"/>
                        </a:lnTo>
                        <a:lnTo>
                          <a:pt x="14" y="0"/>
                        </a:lnTo>
                        <a:lnTo>
                          <a:pt x="20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203" name="Freeform 26"/>
                  <p:cNvSpPr>
                    <a:spLocks/>
                  </p:cNvSpPr>
                  <p:nvPr/>
                </p:nvSpPr>
                <p:spPr bwMode="auto">
                  <a:xfrm>
                    <a:off x="-891048" y="-1343576"/>
                    <a:ext cx="45719" cy="676275"/>
                  </a:xfrm>
                  <a:custGeom>
                    <a:avLst/>
                    <a:gdLst>
                      <a:gd name="T0" fmla="*/ 19 w 40"/>
                      <a:gd name="T1" fmla="*/ 0 h 853"/>
                      <a:gd name="T2" fmla="*/ 19 w 40"/>
                      <a:gd name="T3" fmla="*/ 0 h 853"/>
                      <a:gd name="T4" fmla="*/ 26 w 40"/>
                      <a:gd name="T5" fmla="*/ 0 h 853"/>
                      <a:gd name="T6" fmla="*/ 31 w 40"/>
                      <a:gd name="T7" fmla="*/ 3 h 853"/>
                      <a:gd name="T8" fmla="*/ 35 w 40"/>
                      <a:gd name="T9" fmla="*/ 8 h 853"/>
                      <a:gd name="T10" fmla="*/ 38 w 40"/>
                      <a:gd name="T11" fmla="*/ 14 h 853"/>
                      <a:gd name="T12" fmla="*/ 40 w 40"/>
                      <a:gd name="T13" fmla="*/ 19 h 853"/>
                      <a:gd name="T14" fmla="*/ 40 w 40"/>
                      <a:gd name="T15" fmla="*/ 833 h 853"/>
                      <a:gd name="T16" fmla="*/ 38 w 40"/>
                      <a:gd name="T17" fmla="*/ 839 h 853"/>
                      <a:gd name="T18" fmla="*/ 35 w 40"/>
                      <a:gd name="T19" fmla="*/ 844 h 853"/>
                      <a:gd name="T20" fmla="*/ 31 w 40"/>
                      <a:gd name="T21" fmla="*/ 850 h 853"/>
                      <a:gd name="T22" fmla="*/ 26 w 40"/>
                      <a:gd name="T23" fmla="*/ 853 h 853"/>
                      <a:gd name="T24" fmla="*/ 19 w 40"/>
                      <a:gd name="T25" fmla="*/ 853 h 853"/>
                      <a:gd name="T26" fmla="*/ 19 w 40"/>
                      <a:gd name="T27" fmla="*/ 853 h 853"/>
                      <a:gd name="T28" fmla="*/ 14 w 40"/>
                      <a:gd name="T29" fmla="*/ 853 h 853"/>
                      <a:gd name="T30" fmla="*/ 8 w 40"/>
                      <a:gd name="T31" fmla="*/ 850 h 853"/>
                      <a:gd name="T32" fmla="*/ 3 w 40"/>
                      <a:gd name="T33" fmla="*/ 844 h 853"/>
                      <a:gd name="T34" fmla="*/ 0 w 40"/>
                      <a:gd name="T35" fmla="*/ 839 h 853"/>
                      <a:gd name="T36" fmla="*/ 0 w 40"/>
                      <a:gd name="T37" fmla="*/ 833 h 853"/>
                      <a:gd name="T38" fmla="*/ 0 w 40"/>
                      <a:gd name="T39" fmla="*/ 19 h 853"/>
                      <a:gd name="T40" fmla="*/ 0 w 40"/>
                      <a:gd name="T41" fmla="*/ 14 h 853"/>
                      <a:gd name="T42" fmla="*/ 3 w 40"/>
                      <a:gd name="T43" fmla="*/ 8 h 853"/>
                      <a:gd name="T44" fmla="*/ 8 w 40"/>
                      <a:gd name="T45" fmla="*/ 3 h 853"/>
                      <a:gd name="T46" fmla="*/ 14 w 40"/>
                      <a:gd name="T47" fmla="*/ 0 h 853"/>
                      <a:gd name="T48" fmla="*/ 19 w 40"/>
                      <a:gd name="T49" fmla="*/ 0 h 8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0" h="853">
                        <a:moveTo>
                          <a:pt x="19" y="0"/>
                        </a:moveTo>
                        <a:lnTo>
                          <a:pt x="19" y="0"/>
                        </a:lnTo>
                        <a:lnTo>
                          <a:pt x="26" y="0"/>
                        </a:lnTo>
                        <a:lnTo>
                          <a:pt x="31" y="3"/>
                        </a:lnTo>
                        <a:lnTo>
                          <a:pt x="35" y="8"/>
                        </a:lnTo>
                        <a:lnTo>
                          <a:pt x="38" y="14"/>
                        </a:lnTo>
                        <a:lnTo>
                          <a:pt x="40" y="19"/>
                        </a:lnTo>
                        <a:lnTo>
                          <a:pt x="40" y="833"/>
                        </a:lnTo>
                        <a:lnTo>
                          <a:pt x="38" y="839"/>
                        </a:lnTo>
                        <a:lnTo>
                          <a:pt x="35" y="844"/>
                        </a:lnTo>
                        <a:lnTo>
                          <a:pt x="31" y="850"/>
                        </a:lnTo>
                        <a:lnTo>
                          <a:pt x="26" y="853"/>
                        </a:lnTo>
                        <a:lnTo>
                          <a:pt x="19" y="853"/>
                        </a:lnTo>
                        <a:lnTo>
                          <a:pt x="19" y="853"/>
                        </a:lnTo>
                        <a:lnTo>
                          <a:pt x="14" y="853"/>
                        </a:lnTo>
                        <a:lnTo>
                          <a:pt x="8" y="850"/>
                        </a:lnTo>
                        <a:lnTo>
                          <a:pt x="3" y="844"/>
                        </a:lnTo>
                        <a:lnTo>
                          <a:pt x="0" y="839"/>
                        </a:lnTo>
                        <a:lnTo>
                          <a:pt x="0" y="833"/>
                        </a:lnTo>
                        <a:lnTo>
                          <a:pt x="0" y="19"/>
                        </a:lnTo>
                        <a:lnTo>
                          <a:pt x="0" y="14"/>
                        </a:lnTo>
                        <a:lnTo>
                          <a:pt x="3" y="8"/>
                        </a:lnTo>
                        <a:lnTo>
                          <a:pt x="8" y="3"/>
                        </a:lnTo>
                        <a:lnTo>
                          <a:pt x="14" y="0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204" name="Freeform 27"/>
                  <p:cNvSpPr>
                    <a:spLocks/>
                  </p:cNvSpPr>
                  <p:nvPr/>
                </p:nvSpPr>
                <p:spPr bwMode="auto">
                  <a:xfrm>
                    <a:off x="-835604" y="-1343576"/>
                    <a:ext cx="45719" cy="676275"/>
                  </a:xfrm>
                  <a:custGeom>
                    <a:avLst/>
                    <a:gdLst>
                      <a:gd name="T0" fmla="*/ 21 w 40"/>
                      <a:gd name="T1" fmla="*/ 0 h 853"/>
                      <a:gd name="T2" fmla="*/ 21 w 40"/>
                      <a:gd name="T3" fmla="*/ 0 h 853"/>
                      <a:gd name="T4" fmla="*/ 27 w 40"/>
                      <a:gd name="T5" fmla="*/ 0 h 853"/>
                      <a:gd name="T6" fmla="*/ 32 w 40"/>
                      <a:gd name="T7" fmla="*/ 3 h 853"/>
                      <a:gd name="T8" fmla="*/ 36 w 40"/>
                      <a:gd name="T9" fmla="*/ 8 h 853"/>
                      <a:gd name="T10" fmla="*/ 39 w 40"/>
                      <a:gd name="T11" fmla="*/ 14 h 853"/>
                      <a:gd name="T12" fmla="*/ 40 w 40"/>
                      <a:gd name="T13" fmla="*/ 19 h 853"/>
                      <a:gd name="T14" fmla="*/ 40 w 40"/>
                      <a:gd name="T15" fmla="*/ 833 h 853"/>
                      <a:gd name="T16" fmla="*/ 39 w 40"/>
                      <a:gd name="T17" fmla="*/ 839 h 853"/>
                      <a:gd name="T18" fmla="*/ 36 w 40"/>
                      <a:gd name="T19" fmla="*/ 844 h 853"/>
                      <a:gd name="T20" fmla="*/ 32 w 40"/>
                      <a:gd name="T21" fmla="*/ 850 h 853"/>
                      <a:gd name="T22" fmla="*/ 27 w 40"/>
                      <a:gd name="T23" fmla="*/ 853 h 853"/>
                      <a:gd name="T24" fmla="*/ 21 w 40"/>
                      <a:gd name="T25" fmla="*/ 853 h 853"/>
                      <a:gd name="T26" fmla="*/ 21 w 40"/>
                      <a:gd name="T27" fmla="*/ 853 h 853"/>
                      <a:gd name="T28" fmla="*/ 14 w 40"/>
                      <a:gd name="T29" fmla="*/ 853 h 853"/>
                      <a:gd name="T30" fmla="*/ 9 w 40"/>
                      <a:gd name="T31" fmla="*/ 850 h 853"/>
                      <a:gd name="T32" fmla="*/ 5 w 40"/>
                      <a:gd name="T33" fmla="*/ 844 h 853"/>
                      <a:gd name="T34" fmla="*/ 2 w 40"/>
                      <a:gd name="T35" fmla="*/ 839 h 853"/>
                      <a:gd name="T36" fmla="*/ 0 w 40"/>
                      <a:gd name="T37" fmla="*/ 833 h 853"/>
                      <a:gd name="T38" fmla="*/ 0 w 40"/>
                      <a:gd name="T39" fmla="*/ 19 h 853"/>
                      <a:gd name="T40" fmla="*/ 2 w 40"/>
                      <a:gd name="T41" fmla="*/ 14 h 853"/>
                      <a:gd name="T42" fmla="*/ 5 w 40"/>
                      <a:gd name="T43" fmla="*/ 8 h 853"/>
                      <a:gd name="T44" fmla="*/ 9 w 40"/>
                      <a:gd name="T45" fmla="*/ 3 h 853"/>
                      <a:gd name="T46" fmla="*/ 14 w 40"/>
                      <a:gd name="T47" fmla="*/ 0 h 853"/>
                      <a:gd name="T48" fmla="*/ 21 w 40"/>
                      <a:gd name="T49" fmla="*/ 0 h 8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0" h="853">
                        <a:moveTo>
                          <a:pt x="21" y="0"/>
                        </a:moveTo>
                        <a:lnTo>
                          <a:pt x="21" y="0"/>
                        </a:lnTo>
                        <a:lnTo>
                          <a:pt x="27" y="0"/>
                        </a:lnTo>
                        <a:lnTo>
                          <a:pt x="32" y="3"/>
                        </a:lnTo>
                        <a:lnTo>
                          <a:pt x="36" y="8"/>
                        </a:lnTo>
                        <a:lnTo>
                          <a:pt x="39" y="14"/>
                        </a:lnTo>
                        <a:lnTo>
                          <a:pt x="40" y="19"/>
                        </a:lnTo>
                        <a:lnTo>
                          <a:pt x="40" y="833"/>
                        </a:lnTo>
                        <a:lnTo>
                          <a:pt x="39" y="839"/>
                        </a:lnTo>
                        <a:lnTo>
                          <a:pt x="36" y="844"/>
                        </a:lnTo>
                        <a:lnTo>
                          <a:pt x="32" y="850"/>
                        </a:lnTo>
                        <a:lnTo>
                          <a:pt x="27" y="853"/>
                        </a:lnTo>
                        <a:lnTo>
                          <a:pt x="21" y="853"/>
                        </a:lnTo>
                        <a:lnTo>
                          <a:pt x="21" y="853"/>
                        </a:lnTo>
                        <a:lnTo>
                          <a:pt x="14" y="853"/>
                        </a:lnTo>
                        <a:lnTo>
                          <a:pt x="9" y="850"/>
                        </a:lnTo>
                        <a:lnTo>
                          <a:pt x="5" y="844"/>
                        </a:lnTo>
                        <a:lnTo>
                          <a:pt x="2" y="839"/>
                        </a:lnTo>
                        <a:lnTo>
                          <a:pt x="0" y="833"/>
                        </a:lnTo>
                        <a:lnTo>
                          <a:pt x="0" y="19"/>
                        </a:lnTo>
                        <a:lnTo>
                          <a:pt x="2" y="14"/>
                        </a:lnTo>
                        <a:lnTo>
                          <a:pt x="5" y="8"/>
                        </a:lnTo>
                        <a:lnTo>
                          <a:pt x="9" y="3"/>
                        </a:lnTo>
                        <a:lnTo>
                          <a:pt x="14" y="0"/>
                        </a:lnTo>
                        <a:lnTo>
                          <a:pt x="21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  <p:sp>
              <p:nvSpPr>
                <p:cNvPr id="158" name="자유형 157"/>
                <p:cNvSpPr/>
                <p:nvPr/>
              </p:nvSpPr>
              <p:spPr>
                <a:xfrm>
                  <a:off x="-1233765" y="-850443"/>
                  <a:ext cx="638175" cy="1741690"/>
                </a:xfrm>
                <a:custGeom>
                  <a:avLst/>
                  <a:gdLst>
                    <a:gd name="connsiteX0" fmla="*/ 319087 w 638175"/>
                    <a:gd name="connsiteY0" fmla="*/ 0 h 1741690"/>
                    <a:gd name="connsiteX1" fmla="*/ 362744 w 638175"/>
                    <a:gd name="connsiteY1" fmla="*/ 3175 h 1741690"/>
                    <a:gd name="connsiteX2" fmla="*/ 404019 w 638175"/>
                    <a:gd name="connsiteY2" fmla="*/ 11906 h 1741690"/>
                    <a:gd name="connsiteX3" fmla="*/ 442912 w 638175"/>
                    <a:gd name="connsiteY3" fmla="*/ 24606 h 1741690"/>
                    <a:gd name="connsiteX4" fmla="*/ 480219 w 638175"/>
                    <a:gd name="connsiteY4" fmla="*/ 43656 h 1741690"/>
                    <a:gd name="connsiteX5" fmla="*/ 513556 w 638175"/>
                    <a:gd name="connsiteY5" fmla="*/ 65881 h 1741690"/>
                    <a:gd name="connsiteX6" fmla="*/ 544512 w 638175"/>
                    <a:gd name="connsiteY6" fmla="*/ 93662 h 1741690"/>
                    <a:gd name="connsiteX7" fmla="*/ 571500 w 638175"/>
                    <a:gd name="connsiteY7" fmla="*/ 123825 h 1741690"/>
                    <a:gd name="connsiteX8" fmla="*/ 594519 w 638175"/>
                    <a:gd name="connsiteY8" fmla="*/ 157956 h 1741690"/>
                    <a:gd name="connsiteX9" fmla="*/ 612775 w 638175"/>
                    <a:gd name="connsiteY9" fmla="*/ 194469 h 1741690"/>
                    <a:gd name="connsiteX10" fmla="*/ 626269 w 638175"/>
                    <a:gd name="connsiteY10" fmla="*/ 234156 h 1741690"/>
                    <a:gd name="connsiteX11" fmla="*/ 635000 w 638175"/>
                    <a:gd name="connsiteY11" fmla="*/ 275431 h 1741690"/>
                    <a:gd name="connsiteX12" fmla="*/ 638175 w 638175"/>
                    <a:gd name="connsiteY12" fmla="*/ 319088 h 1741690"/>
                    <a:gd name="connsiteX13" fmla="*/ 638175 w 638175"/>
                    <a:gd name="connsiteY13" fmla="*/ 1407231 h 1741690"/>
                    <a:gd name="connsiteX14" fmla="*/ 638175 w 638175"/>
                    <a:gd name="connsiteY14" fmla="*/ 1609725 h 1741690"/>
                    <a:gd name="connsiteX15" fmla="*/ 635000 w 638175"/>
                    <a:gd name="connsiteY15" fmla="*/ 1653382 h 1741690"/>
                    <a:gd name="connsiteX16" fmla="*/ 630793 w 638175"/>
                    <a:gd name="connsiteY16" fmla="*/ 1673270 h 1741690"/>
                    <a:gd name="connsiteX17" fmla="*/ 616204 w 638175"/>
                    <a:gd name="connsiteY17" fmla="*/ 1682040 h 1741690"/>
                    <a:gd name="connsiteX18" fmla="*/ 325845 w 638175"/>
                    <a:gd name="connsiteY18" fmla="*/ 1741690 h 1741690"/>
                    <a:gd name="connsiteX19" fmla="*/ 35486 w 638175"/>
                    <a:gd name="connsiteY19" fmla="*/ 1682040 h 1741690"/>
                    <a:gd name="connsiteX20" fmla="*/ 5413 w 638175"/>
                    <a:gd name="connsiteY20" fmla="*/ 1663963 h 1741690"/>
                    <a:gd name="connsiteX21" fmla="*/ 3175 w 638175"/>
                    <a:gd name="connsiteY21" fmla="*/ 1653382 h 1741690"/>
                    <a:gd name="connsiteX22" fmla="*/ 0 w 638175"/>
                    <a:gd name="connsiteY22" fmla="*/ 1609725 h 1741690"/>
                    <a:gd name="connsiteX23" fmla="*/ 0 w 638175"/>
                    <a:gd name="connsiteY23" fmla="*/ 1415355 h 1741690"/>
                    <a:gd name="connsiteX24" fmla="*/ 0 w 638175"/>
                    <a:gd name="connsiteY24" fmla="*/ 319088 h 1741690"/>
                    <a:gd name="connsiteX25" fmla="*/ 3175 w 638175"/>
                    <a:gd name="connsiteY25" fmla="*/ 275431 h 1741690"/>
                    <a:gd name="connsiteX26" fmla="*/ 11906 w 638175"/>
                    <a:gd name="connsiteY26" fmla="*/ 234156 h 1741690"/>
                    <a:gd name="connsiteX27" fmla="*/ 24606 w 638175"/>
                    <a:gd name="connsiteY27" fmla="*/ 194469 h 1741690"/>
                    <a:gd name="connsiteX28" fmla="*/ 43656 w 638175"/>
                    <a:gd name="connsiteY28" fmla="*/ 157956 h 1741690"/>
                    <a:gd name="connsiteX29" fmla="*/ 65881 w 638175"/>
                    <a:gd name="connsiteY29" fmla="*/ 123825 h 1741690"/>
                    <a:gd name="connsiteX30" fmla="*/ 93662 w 638175"/>
                    <a:gd name="connsiteY30" fmla="*/ 93662 h 1741690"/>
                    <a:gd name="connsiteX31" fmla="*/ 123825 w 638175"/>
                    <a:gd name="connsiteY31" fmla="*/ 65881 h 1741690"/>
                    <a:gd name="connsiteX32" fmla="*/ 157956 w 638175"/>
                    <a:gd name="connsiteY32" fmla="*/ 43656 h 1741690"/>
                    <a:gd name="connsiteX33" fmla="*/ 194469 w 638175"/>
                    <a:gd name="connsiteY33" fmla="*/ 24606 h 1741690"/>
                    <a:gd name="connsiteX34" fmla="*/ 234156 w 638175"/>
                    <a:gd name="connsiteY34" fmla="*/ 11906 h 1741690"/>
                    <a:gd name="connsiteX35" fmla="*/ 275431 w 638175"/>
                    <a:gd name="connsiteY35" fmla="*/ 3175 h 1741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638175" h="1741690">
                      <a:moveTo>
                        <a:pt x="319087" y="0"/>
                      </a:moveTo>
                      <a:lnTo>
                        <a:pt x="362744" y="3175"/>
                      </a:lnTo>
                      <a:lnTo>
                        <a:pt x="404019" y="11906"/>
                      </a:lnTo>
                      <a:lnTo>
                        <a:pt x="442912" y="24606"/>
                      </a:lnTo>
                      <a:lnTo>
                        <a:pt x="480219" y="43656"/>
                      </a:lnTo>
                      <a:lnTo>
                        <a:pt x="513556" y="65881"/>
                      </a:lnTo>
                      <a:lnTo>
                        <a:pt x="544512" y="93662"/>
                      </a:lnTo>
                      <a:lnTo>
                        <a:pt x="571500" y="123825"/>
                      </a:lnTo>
                      <a:lnTo>
                        <a:pt x="594519" y="157956"/>
                      </a:lnTo>
                      <a:lnTo>
                        <a:pt x="612775" y="194469"/>
                      </a:lnTo>
                      <a:lnTo>
                        <a:pt x="626269" y="234156"/>
                      </a:lnTo>
                      <a:lnTo>
                        <a:pt x="635000" y="275431"/>
                      </a:lnTo>
                      <a:lnTo>
                        <a:pt x="638175" y="319088"/>
                      </a:lnTo>
                      <a:lnTo>
                        <a:pt x="638175" y="1407231"/>
                      </a:lnTo>
                      <a:lnTo>
                        <a:pt x="638175" y="1609725"/>
                      </a:lnTo>
                      <a:lnTo>
                        <a:pt x="635000" y="1653382"/>
                      </a:lnTo>
                      <a:lnTo>
                        <a:pt x="630793" y="1673270"/>
                      </a:lnTo>
                      <a:lnTo>
                        <a:pt x="616204" y="1682040"/>
                      </a:lnTo>
                      <a:cubicBezTo>
                        <a:pt x="541895" y="1718895"/>
                        <a:pt x="439238" y="1741690"/>
                        <a:pt x="325845" y="1741690"/>
                      </a:cubicBezTo>
                      <a:cubicBezTo>
                        <a:pt x="212453" y="1741690"/>
                        <a:pt x="109795" y="1718895"/>
                        <a:pt x="35486" y="1682040"/>
                      </a:cubicBezTo>
                      <a:lnTo>
                        <a:pt x="5413" y="1663963"/>
                      </a:lnTo>
                      <a:lnTo>
                        <a:pt x="3175" y="1653382"/>
                      </a:lnTo>
                      <a:lnTo>
                        <a:pt x="0" y="1609725"/>
                      </a:lnTo>
                      <a:lnTo>
                        <a:pt x="0" y="1415355"/>
                      </a:lnTo>
                      <a:lnTo>
                        <a:pt x="0" y="319088"/>
                      </a:lnTo>
                      <a:lnTo>
                        <a:pt x="3175" y="275431"/>
                      </a:lnTo>
                      <a:lnTo>
                        <a:pt x="11906" y="234156"/>
                      </a:lnTo>
                      <a:lnTo>
                        <a:pt x="24606" y="194469"/>
                      </a:lnTo>
                      <a:lnTo>
                        <a:pt x="43656" y="157956"/>
                      </a:lnTo>
                      <a:lnTo>
                        <a:pt x="65881" y="123825"/>
                      </a:lnTo>
                      <a:lnTo>
                        <a:pt x="93662" y="93662"/>
                      </a:lnTo>
                      <a:lnTo>
                        <a:pt x="123825" y="65881"/>
                      </a:lnTo>
                      <a:lnTo>
                        <a:pt x="157956" y="43656"/>
                      </a:lnTo>
                      <a:lnTo>
                        <a:pt x="194469" y="24606"/>
                      </a:lnTo>
                      <a:lnTo>
                        <a:pt x="234156" y="11906"/>
                      </a:lnTo>
                      <a:lnTo>
                        <a:pt x="275431" y="3175"/>
                      </a:lnTo>
                      <a:close/>
                    </a:path>
                  </a:pathLst>
                </a:custGeom>
                <a:solidFill>
                  <a:srgbClr val="2D92C6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  <p:sp>
              <p:nvSpPr>
                <p:cNvPr id="159" name="Freeform 29"/>
                <p:cNvSpPr>
                  <a:spLocks/>
                </p:cNvSpPr>
                <p:nvPr/>
              </p:nvSpPr>
              <p:spPr bwMode="auto">
                <a:xfrm>
                  <a:off x="-1234473" y="-604761"/>
                  <a:ext cx="631500" cy="217488"/>
                </a:xfrm>
                <a:custGeom>
                  <a:avLst/>
                  <a:gdLst>
                    <a:gd name="T0" fmla="*/ 0 w 837"/>
                    <a:gd name="T1" fmla="*/ 0 h 274"/>
                    <a:gd name="T2" fmla="*/ 4 w 837"/>
                    <a:gd name="T3" fmla="*/ 23 h 274"/>
                    <a:gd name="T4" fmla="*/ 18 w 837"/>
                    <a:gd name="T5" fmla="*/ 46 h 274"/>
                    <a:gd name="T6" fmla="*/ 39 w 837"/>
                    <a:gd name="T7" fmla="*/ 67 h 274"/>
                    <a:gd name="T8" fmla="*/ 67 w 837"/>
                    <a:gd name="T9" fmla="*/ 87 h 274"/>
                    <a:gd name="T10" fmla="*/ 103 w 837"/>
                    <a:gd name="T11" fmla="*/ 105 h 274"/>
                    <a:gd name="T12" fmla="*/ 144 w 837"/>
                    <a:gd name="T13" fmla="*/ 120 h 274"/>
                    <a:gd name="T14" fmla="*/ 191 w 837"/>
                    <a:gd name="T15" fmla="*/ 134 h 274"/>
                    <a:gd name="T16" fmla="*/ 242 w 837"/>
                    <a:gd name="T17" fmla="*/ 145 h 274"/>
                    <a:gd name="T18" fmla="*/ 298 w 837"/>
                    <a:gd name="T19" fmla="*/ 153 h 274"/>
                    <a:gd name="T20" fmla="*/ 357 w 837"/>
                    <a:gd name="T21" fmla="*/ 157 h 274"/>
                    <a:gd name="T22" fmla="*/ 419 w 837"/>
                    <a:gd name="T23" fmla="*/ 160 h 274"/>
                    <a:gd name="T24" fmla="*/ 480 w 837"/>
                    <a:gd name="T25" fmla="*/ 157 h 274"/>
                    <a:gd name="T26" fmla="*/ 539 w 837"/>
                    <a:gd name="T27" fmla="*/ 153 h 274"/>
                    <a:gd name="T28" fmla="*/ 594 w 837"/>
                    <a:gd name="T29" fmla="*/ 145 h 274"/>
                    <a:gd name="T30" fmla="*/ 645 w 837"/>
                    <a:gd name="T31" fmla="*/ 134 h 274"/>
                    <a:gd name="T32" fmla="*/ 692 w 837"/>
                    <a:gd name="T33" fmla="*/ 120 h 274"/>
                    <a:gd name="T34" fmla="*/ 733 w 837"/>
                    <a:gd name="T35" fmla="*/ 105 h 274"/>
                    <a:gd name="T36" fmla="*/ 769 w 837"/>
                    <a:gd name="T37" fmla="*/ 87 h 274"/>
                    <a:gd name="T38" fmla="*/ 797 w 837"/>
                    <a:gd name="T39" fmla="*/ 68 h 274"/>
                    <a:gd name="T40" fmla="*/ 818 w 837"/>
                    <a:gd name="T41" fmla="*/ 46 h 274"/>
                    <a:gd name="T42" fmla="*/ 832 w 837"/>
                    <a:gd name="T43" fmla="*/ 24 h 274"/>
                    <a:gd name="T44" fmla="*/ 837 w 837"/>
                    <a:gd name="T45" fmla="*/ 1 h 274"/>
                    <a:gd name="T46" fmla="*/ 837 w 837"/>
                    <a:gd name="T47" fmla="*/ 109 h 274"/>
                    <a:gd name="T48" fmla="*/ 837 w 837"/>
                    <a:gd name="T49" fmla="*/ 109 h 274"/>
                    <a:gd name="T50" fmla="*/ 837 w 837"/>
                    <a:gd name="T51" fmla="*/ 112 h 274"/>
                    <a:gd name="T52" fmla="*/ 837 w 837"/>
                    <a:gd name="T53" fmla="*/ 114 h 274"/>
                    <a:gd name="T54" fmla="*/ 833 w 837"/>
                    <a:gd name="T55" fmla="*/ 138 h 274"/>
                    <a:gd name="T56" fmla="*/ 819 w 837"/>
                    <a:gd name="T57" fmla="*/ 160 h 274"/>
                    <a:gd name="T58" fmla="*/ 799 w 837"/>
                    <a:gd name="T59" fmla="*/ 182 h 274"/>
                    <a:gd name="T60" fmla="*/ 770 w 837"/>
                    <a:gd name="T61" fmla="*/ 201 h 274"/>
                    <a:gd name="T62" fmla="*/ 734 w 837"/>
                    <a:gd name="T63" fmla="*/ 219 h 274"/>
                    <a:gd name="T64" fmla="*/ 693 w 837"/>
                    <a:gd name="T65" fmla="*/ 234 h 274"/>
                    <a:gd name="T66" fmla="*/ 647 w 837"/>
                    <a:gd name="T67" fmla="*/ 248 h 274"/>
                    <a:gd name="T68" fmla="*/ 594 w 837"/>
                    <a:gd name="T69" fmla="*/ 259 h 274"/>
                    <a:gd name="T70" fmla="*/ 539 w 837"/>
                    <a:gd name="T71" fmla="*/ 267 h 274"/>
                    <a:gd name="T72" fmla="*/ 480 w 837"/>
                    <a:gd name="T73" fmla="*/ 273 h 274"/>
                    <a:gd name="T74" fmla="*/ 419 w 837"/>
                    <a:gd name="T75" fmla="*/ 274 h 274"/>
                    <a:gd name="T76" fmla="*/ 357 w 837"/>
                    <a:gd name="T77" fmla="*/ 273 h 274"/>
                    <a:gd name="T78" fmla="*/ 298 w 837"/>
                    <a:gd name="T79" fmla="*/ 267 h 274"/>
                    <a:gd name="T80" fmla="*/ 242 w 837"/>
                    <a:gd name="T81" fmla="*/ 259 h 274"/>
                    <a:gd name="T82" fmla="*/ 191 w 837"/>
                    <a:gd name="T83" fmla="*/ 248 h 274"/>
                    <a:gd name="T84" fmla="*/ 144 w 837"/>
                    <a:gd name="T85" fmla="*/ 234 h 274"/>
                    <a:gd name="T86" fmla="*/ 103 w 837"/>
                    <a:gd name="T87" fmla="*/ 219 h 274"/>
                    <a:gd name="T88" fmla="*/ 67 w 837"/>
                    <a:gd name="T89" fmla="*/ 201 h 274"/>
                    <a:gd name="T90" fmla="*/ 39 w 837"/>
                    <a:gd name="T91" fmla="*/ 182 h 274"/>
                    <a:gd name="T92" fmla="*/ 18 w 837"/>
                    <a:gd name="T93" fmla="*/ 160 h 274"/>
                    <a:gd name="T94" fmla="*/ 4 w 837"/>
                    <a:gd name="T95" fmla="*/ 138 h 274"/>
                    <a:gd name="T96" fmla="*/ 0 w 837"/>
                    <a:gd name="T97" fmla="*/ 114 h 274"/>
                    <a:gd name="T98" fmla="*/ 0 w 837"/>
                    <a:gd name="T99" fmla="*/ 112 h 274"/>
                    <a:gd name="T100" fmla="*/ 0 w 837"/>
                    <a:gd name="T101" fmla="*/ 109 h 274"/>
                    <a:gd name="T102" fmla="*/ 0 w 837"/>
                    <a:gd name="T103" fmla="*/ 109 h 274"/>
                    <a:gd name="T104" fmla="*/ 0 w 837"/>
                    <a:gd name="T105" fmla="*/ 0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837" h="274">
                      <a:moveTo>
                        <a:pt x="0" y="0"/>
                      </a:moveTo>
                      <a:lnTo>
                        <a:pt x="4" y="23"/>
                      </a:lnTo>
                      <a:lnTo>
                        <a:pt x="18" y="46"/>
                      </a:lnTo>
                      <a:lnTo>
                        <a:pt x="39" y="67"/>
                      </a:lnTo>
                      <a:lnTo>
                        <a:pt x="67" y="87"/>
                      </a:lnTo>
                      <a:lnTo>
                        <a:pt x="103" y="105"/>
                      </a:lnTo>
                      <a:lnTo>
                        <a:pt x="144" y="120"/>
                      </a:lnTo>
                      <a:lnTo>
                        <a:pt x="191" y="134"/>
                      </a:lnTo>
                      <a:lnTo>
                        <a:pt x="242" y="145"/>
                      </a:lnTo>
                      <a:lnTo>
                        <a:pt x="298" y="153"/>
                      </a:lnTo>
                      <a:lnTo>
                        <a:pt x="357" y="157"/>
                      </a:lnTo>
                      <a:lnTo>
                        <a:pt x="419" y="160"/>
                      </a:lnTo>
                      <a:lnTo>
                        <a:pt x="480" y="157"/>
                      </a:lnTo>
                      <a:lnTo>
                        <a:pt x="539" y="153"/>
                      </a:lnTo>
                      <a:lnTo>
                        <a:pt x="594" y="145"/>
                      </a:lnTo>
                      <a:lnTo>
                        <a:pt x="645" y="134"/>
                      </a:lnTo>
                      <a:lnTo>
                        <a:pt x="692" y="120"/>
                      </a:lnTo>
                      <a:lnTo>
                        <a:pt x="733" y="105"/>
                      </a:lnTo>
                      <a:lnTo>
                        <a:pt x="769" y="87"/>
                      </a:lnTo>
                      <a:lnTo>
                        <a:pt x="797" y="68"/>
                      </a:lnTo>
                      <a:lnTo>
                        <a:pt x="818" y="46"/>
                      </a:lnTo>
                      <a:lnTo>
                        <a:pt x="832" y="24"/>
                      </a:lnTo>
                      <a:lnTo>
                        <a:pt x="837" y="1"/>
                      </a:lnTo>
                      <a:lnTo>
                        <a:pt x="837" y="109"/>
                      </a:lnTo>
                      <a:lnTo>
                        <a:pt x="837" y="109"/>
                      </a:lnTo>
                      <a:lnTo>
                        <a:pt x="837" y="112"/>
                      </a:lnTo>
                      <a:lnTo>
                        <a:pt x="837" y="114"/>
                      </a:lnTo>
                      <a:lnTo>
                        <a:pt x="833" y="138"/>
                      </a:lnTo>
                      <a:lnTo>
                        <a:pt x="819" y="160"/>
                      </a:lnTo>
                      <a:lnTo>
                        <a:pt x="799" y="182"/>
                      </a:lnTo>
                      <a:lnTo>
                        <a:pt x="770" y="201"/>
                      </a:lnTo>
                      <a:lnTo>
                        <a:pt x="734" y="219"/>
                      </a:lnTo>
                      <a:lnTo>
                        <a:pt x="693" y="234"/>
                      </a:lnTo>
                      <a:lnTo>
                        <a:pt x="647" y="248"/>
                      </a:lnTo>
                      <a:lnTo>
                        <a:pt x="594" y="259"/>
                      </a:lnTo>
                      <a:lnTo>
                        <a:pt x="539" y="267"/>
                      </a:lnTo>
                      <a:lnTo>
                        <a:pt x="480" y="273"/>
                      </a:lnTo>
                      <a:lnTo>
                        <a:pt x="419" y="274"/>
                      </a:lnTo>
                      <a:lnTo>
                        <a:pt x="357" y="273"/>
                      </a:lnTo>
                      <a:lnTo>
                        <a:pt x="298" y="267"/>
                      </a:lnTo>
                      <a:lnTo>
                        <a:pt x="242" y="259"/>
                      </a:lnTo>
                      <a:lnTo>
                        <a:pt x="191" y="248"/>
                      </a:lnTo>
                      <a:lnTo>
                        <a:pt x="144" y="234"/>
                      </a:lnTo>
                      <a:lnTo>
                        <a:pt x="103" y="219"/>
                      </a:lnTo>
                      <a:lnTo>
                        <a:pt x="67" y="201"/>
                      </a:lnTo>
                      <a:lnTo>
                        <a:pt x="39" y="182"/>
                      </a:lnTo>
                      <a:lnTo>
                        <a:pt x="18" y="160"/>
                      </a:lnTo>
                      <a:lnTo>
                        <a:pt x="4" y="138"/>
                      </a:lnTo>
                      <a:lnTo>
                        <a:pt x="0" y="114"/>
                      </a:lnTo>
                      <a:lnTo>
                        <a:pt x="0" y="112"/>
                      </a:lnTo>
                      <a:lnTo>
                        <a:pt x="0" y="109"/>
                      </a:lnTo>
                      <a:lnTo>
                        <a:pt x="0" y="1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60" name="Freeform 37"/>
                <p:cNvSpPr>
                  <a:spLocks/>
                </p:cNvSpPr>
                <p:nvPr/>
              </p:nvSpPr>
              <p:spPr bwMode="auto">
                <a:xfrm>
                  <a:off x="-1003578" y="456071"/>
                  <a:ext cx="182563" cy="180975"/>
                </a:xfrm>
                <a:custGeom>
                  <a:avLst/>
                  <a:gdLst>
                    <a:gd name="T0" fmla="*/ 113 w 229"/>
                    <a:gd name="T1" fmla="*/ 0 h 229"/>
                    <a:gd name="T2" fmla="*/ 144 w 229"/>
                    <a:gd name="T3" fmla="*/ 4 h 229"/>
                    <a:gd name="T4" fmla="*/ 171 w 229"/>
                    <a:gd name="T5" fmla="*/ 15 h 229"/>
                    <a:gd name="T6" fmla="*/ 194 w 229"/>
                    <a:gd name="T7" fmla="*/ 33 h 229"/>
                    <a:gd name="T8" fmla="*/ 212 w 229"/>
                    <a:gd name="T9" fmla="*/ 56 h 229"/>
                    <a:gd name="T10" fmla="*/ 225 w 229"/>
                    <a:gd name="T11" fmla="*/ 84 h 229"/>
                    <a:gd name="T12" fmla="*/ 229 w 229"/>
                    <a:gd name="T13" fmla="*/ 114 h 229"/>
                    <a:gd name="T14" fmla="*/ 225 w 229"/>
                    <a:gd name="T15" fmla="*/ 144 h 229"/>
                    <a:gd name="T16" fmla="*/ 212 w 229"/>
                    <a:gd name="T17" fmla="*/ 172 h 229"/>
                    <a:gd name="T18" fmla="*/ 194 w 229"/>
                    <a:gd name="T19" fmla="*/ 195 h 229"/>
                    <a:gd name="T20" fmla="*/ 171 w 229"/>
                    <a:gd name="T21" fmla="*/ 213 h 229"/>
                    <a:gd name="T22" fmla="*/ 144 w 229"/>
                    <a:gd name="T23" fmla="*/ 225 h 229"/>
                    <a:gd name="T24" fmla="*/ 113 w 229"/>
                    <a:gd name="T25" fmla="*/ 229 h 229"/>
                    <a:gd name="T26" fmla="*/ 83 w 229"/>
                    <a:gd name="T27" fmla="*/ 225 h 229"/>
                    <a:gd name="T28" fmla="*/ 56 w 229"/>
                    <a:gd name="T29" fmla="*/ 213 h 229"/>
                    <a:gd name="T30" fmla="*/ 33 w 229"/>
                    <a:gd name="T31" fmla="*/ 195 h 229"/>
                    <a:gd name="T32" fmla="*/ 15 w 229"/>
                    <a:gd name="T33" fmla="*/ 172 h 229"/>
                    <a:gd name="T34" fmla="*/ 4 w 229"/>
                    <a:gd name="T35" fmla="*/ 144 h 229"/>
                    <a:gd name="T36" fmla="*/ 0 w 229"/>
                    <a:gd name="T37" fmla="*/ 114 h 229"/>
                    <a:gd name="T38" fmla="*/ 4 w 229"/>
                    <a:gd name="T39" fmla="*/ 84 h 229"/>
                    <a:gd name="T40" fmla="*/ 15 w 229"/>
                    <a:gd name="T41" fmla="*/ 56 h 229"/>
                    <a:gd name="T42" fmla="*/ 33 w 229"/>
                    <a:gd name="T43" fmla="*/ 33 h 229"/>
                    <a:gd name="T44" fmla="*/ 56 w 229"/>
                    <a:gd name="T45" fmla="*/ 15 h 229"/>
                    <a:gd name="T46" fmla="*/ 83 w 229"/>
                    <a:gd name="T47" fmla="*/ 4 h 229"/>
                    <a:gd name="T48" fmla="*/ 113 w 229"/>
                    <a:gd name="T49" fmla="*/ 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29" h="229">
                      <a:moveTo>
                        <a:pt x="113" y="0"/>
                      </a:moveTo>
                      <a:lnTo>
                        <a:pt x="144" y="4"/>
                      </a:lnTo>
                      <a:lnTo>
                        <a:pt x="171" y="15"/>
                      </a:lnTo>
                      <a:lnTo>
                        <a:pt x="194" y="33"/>
                      </a:lnTo>
                      <a:lnTo>
                        <a:pt x="212" y="56"/>
                      </a:lnTo>
                      <a:lnTo>
                        <a:pt x="225" y="84"/>
                      </a:lnTo>
                      <a:lnTo>
                        <a:pt x="229" y="114"/>
                      </a:lnTo>
                      <a:lnTo>
                        <a:pt x="225" y="144"/>
                      </a:lnTo>
                      <a:lnTo>
                        <a:pt x="212" y="172"/>
                      </a:lnTo>
                      <a:lnTo>
                        <a:pt x="194" y="195"/>
                      </a:lnTo>
                      <a:lnTo>
                        <a:pt x="171" y="213"/>
                      </a:lnTo>
                      <a:lnTo>
                        <a:pt x="144" y="225"/>
                      </a:lnTo>
                      <a:lnTo>
                        <a:pt x="113" y="229"/>
                      </a:lnTo>
                      <a:lnTo>
                        <a:pt x="83" y="225"/>
                      </a:lnTo>
                      <a:lnTo>
                        <a:pt x="56" y="213"/>
                      </a:lnTo>
                      <a:lnTo>
                        <a:pt x="33" y="195"/>
                      </a:lnTo>
                      <a:lnTo>
                        <a:pt x="15" y="172"/>
                      </a:lnTo>
                      <a:lnTo>
                        <a:pt x="4" y="144"/>
                      </a:lnTo>
                      <a:lnTo>
                        <a:pt x="0" y="114"/>
                      </a:lnTo>
                      <a:lnTo>
                        <a:pt x="4" y="84"/>
                      </a:lnTo>
                      <a:lnTo>
                        <a:pt x="15" y="56"/>
                      </a:lnTo>
                      <a:lnTo>
                        <a:pt x="33" y="33"/>
                      </a:lnTo>
                      <a:lnTo>
                        <a:pt x="56" y="15"/>
                      </a:lnTo>
                      <a:lnTo>
                        <a:pt x="83" y="4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61" name="Rectangle 39"/>
                <p:cNvSpPr>
                  <a:spLocks noChangeArrowheads="1"/>
                </p:cNvSpPr>
                <p:nvPr/>
              </p:nvSpPr>
              <p:spPr bwMode="auto">
                <a:xfrm>
                  <a:off x="-1392608" y="-377367"/>
                  <a:ext cx="136525" cy="103188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62" name="Rectangle 40"/>
                <p:cNvSpPr>
                  <a:spLocks noChangeArrowheads="1"/>
                </p:cNvSpPr>
                <p:nvPr/>
              </p:nvSpPr>
              <p:spPr bwMode="auto">
                <a:xfrm>
                  <a:off x="-1259258" y="-394829"/>
                  <a:ext cx="22225" cy="138113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63" name="Rectangle 41"/>
                <p:cNvSpPr>
                  <a:spLocks noChangeArrowheads="1"/>
                </p:cNvSpPr>
                <p:nvPr/>
              </p:nvSpPr>
              <p:spPr bwMode="auto">
                <a:xfrm>
                  <a:off x="-1370291" y="-96379"/>
                  <a:ext cx="138113" cy="85725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64" name="Rectangle 42"/>
                <p:cNvSpPr>
                  <a:spLocks noChangeArrowheads="1"/>
                </p:cNvSpPr>
                <p:nvPr/>
              </p:nvSpPr>
              <p:spPr bwMode="auto">
                <a:xfrm>
                  <a:off x="-1392516" y="-118604"/>
                  <a:ext cx="39688" cy="123825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65" name="Rectangle 45"/>
                <p:cNvSpPr>
                  <a:spLocks noChangeArrowheads="1"/>
                </p:cNvSpPr>
                <p:nvPr/>
              </p:nvSpPr>
              <p:spPr bwMode="auto">
                <a:xfrm>
                  <a:off x="-602333" y="-96379"/>
                  <a:ext cx="138113" cy="85725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66" name="Rectangle 46"/>
                <p:cNvSpPr>
                  <a:spLocks noChangeArrowheads="1"/>
                </p:cNvSpPr>
                <p:nvPr/>
              </p:nvSpPr>
              <p:spPr bwMode="auto">
                <a:xfrm>
                  <a:off x="-481683" y="-118604"/>
                  <a:ext cx="38100" cy="123825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67" name="Rectangle 47"/>
                <p:cNvSpPr>
                  <a:spLocks noChangeArrowheads="1"/>
                </p:cNvSpPr>
                <p:nvPr/>
              </p:nvSpPr>
              <p:spPr bwMode="auto">
                <a:xfrm>
                  <a:off x="-597096" y="406859"/>
                  <a:ext cx="138113" cy="84138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68" name="Rectangle 48"/>
                <p:cNvSpPr>
                  <a:spLocks noChangeArrowheads="1"/>
                </p:cNvSpPr>
                <p:nvPr/>
              </p:nvSpPr>
              <p:spPr bwMode="auto">
                <a:xfrm>
                  <a:off x="-476446" y="384634"/>
                  <a:ext cx="38100" cy="120650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69" name="Rectangle 49"/>
                <p:cNvSpPr>
                  <a:spLocks noChangeArrowheads="1"/>
                </p:cNvSpPr>
                <p:nvPr/>
              </p:nvSpPr>
              <p:spPr bwMode="auto">
                <a:xfrm>
                  <a:off x="-569566" y="-336092"/>
                  <a:ext cx="192088" cy="119063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70" name="Rectangle 50"/>
                <p:cNvSpPr>
                  <a:spLocks noChangeArrowheads="1"/>
                </p:cNvSpPr>
                <p:nvPr/>
              </p:nvSpPr>
              <p:spPr bwMode="auto">
                <a:xfrm>
                  <a:off x="-594966" y="-356729"/>
                  <a:ext cx="80963" cy="160338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71" name="Freeform 37"/>
                <p:cNvSpPr>
                  <a:spLocks/>
                </p:cNvSpPr>
                <p:nvPr/>
              </p:nvSpPr>
              <p:spPr bwMode="auto">
                <a:xfrm>
                  <a:off x="-1003578" y="-48711"/>
                  <a:ext cx="182563" cy="180975"/>
                </a:xfrm>
                <a:custGeom>
                  <a:avLst/>
                  <a:gdLst>
                    <a:gd name="T0" fmla="*/ 113 w 229"/>
                    <a:gd name="T1" fmla="*/ 0 h 229"/>
                    <a:gd name="T2" fmla="*/ 144 w 229"/>
                    <a:gd name="T3" fmla="*/ 4 h 229"/>
                    <a:gd name="T4" fmla="*/ 171 w 229"/>
                    <a:gd name="T5" fmla="*/ 15 h 229"/>
                    <a:gd name="T6" fmla="*/ 194 w 229"/>
                    <a:gd name="T7" fmla="*/ 33 h 229"/>
                    <a:gd name="T8" fmla="*/ 212 w 229"/>
                    <a:gd name="T9" fmla="*/ 56 h 229"/>
                    <a:gd name="T10" fmla="*/ 225 w 229"/>
                    <a:gd name="T11" fmla="*/ 84 h 229"/>
                    <a:gd name="T12" fmla="*/ 229 w 229"/>
                    <a:gd name="T13" fmla="*/ 114 h 229"/>
                    <a:gd name="T14" fmla="*/ 225 w 229"/>
                    <a:gd name="T15" fmla="*/ 144 h 229"/>
                    <a:gd name="T16" fmla="*/ 212 w 229"/>
                    <a:gd name="T17" fmla="*/ 172 h 229"/>
                    <a:gd name="T18" fmla="*/ 194 w 229"/>
                    <a:gd name="T19" fmla="*/ 195 h 229"/>
                    <a:gd name="T20" fmla="*/ 171 w 229"/>
                    <a:gd name="T21" fmla="*/ 213 h 229"/>
                    <a:gd name="T22" fmla="*/ 144 w 229"/>
                    <a:gd name="T23" fmla="*/ 225 h 229"/>
                    <a:gd name="T24" fmla="*/ 113 w 229"/>
                    <a:gd name="T25" fmla="*/ 229 h 229"/>
                    <a:gd name="T26" fmla="*/ 83 w 229"/>
                    <a:gd name="T27" fmla="*/ 225 h 229"/>
                    <a:gd name="T28" fmla="*/ 56 w 229"/>
                    <a:gd name="T29" fmla="*/ 213 h 229"/>
                    <a:gd name="T30" fmla="*/ 33 w 229"/>
                    <a:gd name="T31" fmla="*/ 195 h 229"/>
                    <a:gd name="T32" fmla="*/ 15 w 229"/>
                    <a:gd name="T33" fmla="*/ 172 h 229"/>
                    <a:gd name="T34" fmla="*/ 4 w 229"/>
                    <a:gd name="T35" fmla="*/ 144 h 229"/>
                    <a:gd name="T36" fmla="*/ 0 w 229"/>
                    <a:gd name="T37" fmla="*/ 114 h 229"/>
                    <a:gd name="T38" fmla="*/ 4 w 229"/>
                    <a:gd name="T39" fmla="*/ 84 h 229"/>
                    <a:gd name="T40" fmla="*/ 15 w 229"/>
                    <a:gd name="T41" fmla="*/ 56 h 229"/>
                    <a:gd name="T42" fmla="*/ 33 w 229"/>
                    <a:gd name="T43" fmla="*/ 33 h 229"/>
                    <a:gd name="T44" fmla="*/ 56 w 229"/>
                    <a:gd name="T45" fmla="*/ 15 h 229"/>
                    <a:gd name="T46" fmla="*/ 83 w 229"/>
                    <a:gd name="T47" fmla="*/ 4 h 229"/>
                    <a:gd name="T48" fmla="*/ 113 w 229"/>
                    <a:gd name="T49" fmla="*/ 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29" h="229">
                      <a:moveTo>
                        <a:pt x="113" y="0"/>
                      </a:moveTo>
                      <a:lnTo>
                        <a:pt x="144" y="4"/>
                      </a:lnTo>
                      <a:lnTo>
                        <a:pt x="171" y="15"/>
                      </a:lnTo>
                      <a:lnTo>
                        <a:pt x="194" y="33"/>
                      </a:lnTo>
                      <a:lnTo>
                        <a:pt x="212" y="56"/>
                      </a:lnTo>
                      <a:lnTo>
                        <a:pt x="225" y="84"/>
                      </a:lnTo>
                      <a:lnTo>
                        <a:pt x="229" y="114"/>
                      </a:lnTo>
                      <a:lnTo>
                        <a:pt x="225" y="144"/>
                      </a:lnTo>
                      <a:lnTo>
                        <a:pt x="212" y="172"/>
                      </a:lnTo>
                      <a:lnTo>
                        <a:pt x="194" y="195"/>
                      </a:lnTo>
                      <a:lnTo>
                        <a:pt x="171" y="213"/>
                      </a:lnTo>
                      <a:lnTo>
                        <a:pt x="144" y="225"/>
                      </a:lnTo>
                      <a:lnTo>
                        <a:pt x="113" y="229"/>
                      </a:lnTo>
                      <a:lnTo>
                        <a:pt x="83" y="225"/>
                      </a:lnTo>
                      <a:lnTo>
                        <a:pt x="56" y="213"/>
                      </a:lnTo>
                      <a:lnTo>
                        <a:pt x="33" y="195"/>
                      </a:lnTo>
                      <a:lnTo>
                        <a:pt x="15" y="172"/>
                      </a:lnTo>
                      <a:lnTo>
                        <a:pt x="4" y="144"/>
                      </a:lnTo>
                      <a:lnTo>
                        <a:pt x="0" y="114"/>
                      </a:lnTo>
                      <a:lnTo>
                        <a:pt x="4" y="84"/>
                      </a:lnTo>
                      <a:lnTo>
                        <a:pt x="15" y="56"/>
                      </a:lnTo>
                      <a:lnTo>
                        <a:pt x="33" y="33"/>
                      </a:lnTo>
                      <a:lnTo>
                        <a:pt x="56" y="15"/>
                      </a:lnTo>
                      <a:lnTo>
                        <a:pt x="83" y="4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grpSp>
              <p:nvGrpSpPr>
                <p:cNvPr id="172" name="그룹 171"/>
                <p:cNvGrpSpPr/>
                <p:nvPr/>
              </p:nvGrpSpPr>
              <p:grpSpPr>
                <a:xfrm flipH="1">
                  <a:off x="-714772" y="400509"/>
                  <a:ext cx="212331" cy="188039"/>
                  <a:chOff x="-1314728" y="400509"/>
                  <a:chExt cx="227013" cy="188039"/>
                </a:xfrm>
              </p:grpSpPr>
              <p:sp>
                <p:nvSpPr>
                  <p:cNvPr id="197" name="Freeform 70"/>
                  <p:cNvSpPr>
                    <a:spLocks/>
                  </p:cNvSpPr>
                  <p:nvPr/>
                </p:nvSpPr>
                <p:spPr bwMode="auto">
                  <a:xfrm>
                    <a:off x="-1270278" y="400509"/>
                    <a:ext cx="182563" cy="180975"/>
                  </a:xfrm>
                  <a:custGeom>
                    <a:avLst/>
                    <a:gdLst>
                      <a:gd name="T0" fmla="*/ 110 w 230"/>
                      <a:gd name="T1" fmla="*/ 0 h 229"/>
                      <a:gd name="T2" fmla="*/ 136 w 230"/>
                      <a:gd name="T3" fmla="*/ 3 h 229"/>
                      <a:gd name="T4" fmla="*/ 162 w 230"/>
                      <a:gd name="T5" fmla="*/ 11 h 229"/>
                      <a:gd name="T6" fmla="*/ 184 w 230"/>
                      <a:gd name="T7" fmla="*/ 24 h 229"/>
                      <a:gd name="T8" fmla="*/ 202 w 230"/>
                      <a:gd name="T9" fmla="*/ 41 h 229"/>
                      <a:gd name="T10" fmla="*/ 216 w 230"/>
                      <a:gd name="T11" fmla="*/ 62 h 229"/>
                      <a:gd name="T12" fmla="*/ 225 w 230"/>
                      <a:gd name="T13" fmla="*/ 85 h 229"/>
                      <a:gd name="T14" fmla="*/ 230 w 230"/>
                      <a:gd name="T15" fmla="*/ 111 h 229"/>
                      <a:gd name="T16" fmla="*/ 227 w 230"/>
                      <a:gd name="T17" fmla="*/ 137 h 229"/>
                      <a:gd name="T18" fmla="*/ 219 w 230"/>
                      <a:gd name="T19" fmla="*/ 162 h 229"/>
                      <a:gd name="T20" fmla="*/ 205 w 230"/>
                      <a:gd name="T21" fmla="*/ 184 h 229"/>
                      <a:gd name="T22" fmla="*/ 188 w 230"/>
                      <a:gd name="T23" fmla="*/ 202 h 229"/>
                      <a:gd name="T24" fmla="*/ 168 w 230"/>
                      <a:gd name="T25" fmla="*/ 216 h 229"/>
                      <a:gd name="T26" fmla="*/ 143 w 230"/>
                      <a:gd name="T27" fmla="*/ 225 h 229"/>
                      <a:gd name="T28" fmla="*/ 118 w 230"/>
                      <a:gd name="T29" fmla="*/ 229 h 229"/>
                      <a:gd name="T30" fmla="*/ 92 w 230"/>
                      <a:gd name="T31" fmla="*/ 227 h 229"/>
                      <a:gd name="T32" fmla="*/ 66 w 230"/>
                      <a:gd name="T33" fmla="*/ 218 h 229"/>
                      <a:gd name="T34" fmla="*/ 44 w 230"/>
                      <a:gd name="T35" fmla="*/ 206 h 229"/>
                      <a:gd name="T36" fmla="*/ 27 w 230"/>
                      <a:gd name="T37" fmla="*/ 188 h 229"/>
                      <a:gd name="T38" fmla="*/ 13 w 230"/>
                      <a:gd name="T39" fmla="*/ 168 h 229"/>
                      <a:gd name="T40" fmla="*/ 3 w 230"/>
                      <a:gd name="T41" fmla="*/ 144 h 229"/>
                      <a:gd name="T42" fmla="*/ 0 w 230"/>
                      <a:gd name="T43" fmla="*/ 118 h 229"/>
                      <a:gd name="T44" fmla="*/ 2 w 230"/>
                      <a:gd name="T45" fmla="*/ 92 h 229"/>
                      <a:gd name="T46" fmla="*/ 10 w 230"/>
                      <a:gd name="T47" fmla="*/ 67 h 229"/>
                      <a:gd name="T48" fmla="*/ 24 w 230"/>
                      <a:gd name="T49" fmla="*/ 46 h 229"/>
                      <a:gd name="T50" fmla="*/ 42 w 230"/>
                      <a:gd name="T51" fmla="*/ 28 h 229"/>
                      <a:gd name="T52" fmla="*/ 62 w 230"/>
                      <a:gd name="T53" fmla="*/ 13 h 229"/>
                      <a:gd name="T54" fmla="*/ 86 w 230"/>
                      <a:gd name="T55" fmla="*/ 4 h 229"/>
                      <a:gd name="T56" fmla="*/ 110 w 230"/>
                      <a:gd name="T57" fmla="*/ 0 h 2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230" h="229">
                        <a:moveTo>
                          <a:pt x="110" y="0"/>
                        </a:moveTo>
                        <a:lnTo>
                          <a:pt x="136" y="3"/>
                        </a:lnTo>
                        <a:lnTo>
                          <a:pt x="162" y="11"/>
                        </a:lnTo>
                        <a:lnTo>
                          <a:pt x="184" y="24"/>
                        </a:lnTo>
                        <a:lnTo>
                          <a:pt x="202" y="41"/>
                        </a:lnTo>
                        <a:lnTo>
                          <a:pt x="216" y="62"/>
                        </a:lnTo>
                        <a:lnTo>
                          <a:pt x="225" y="85"/>
                        </a:lnTo>
                        <a:lnTo>
                          <a:pt x="230" y="111"/>
                        </a:lnTo>
                        <a:lnTo>
                          <a:pt x="227" y="137"/>
                        </a:lnTo>
                        <a:lnTo>
                          <a:pt x="219" y="162"/>
                        </a:lnTo>
                        <a:lnTo>
                          <a:pt x="205" y="184"/>
                        </a:lnTo>
                        <a:lnTo>
                          <a:pt x="188" y="202"/>
                        </a:lnTo>
                        <a:lnTo>
                          <a:pt x="168" y="216"/>
                        </a:lnTo>
                        <a:lnTo>
                          <a:pt x="143" y="225"/>
                        </a:lnTo>
                        <a:lnTo>
                          <a:pt x="118" y="229"/>
                        </a:lnTo>
                        <a:lnTo>
                          <a:pt x="92" y="227"/>
                        </a:lnTo>
                        <a:lnTo>
                          <a:pt x="66" y="218"/>
                        </a:lnTo>
                        <a:lnTo>
                          <a:pt x="44" y="206"/>
                        </a:lnTo>
                        <a:lnTo>
                          <a:pt x="27" y="188"/>
                        </a:lnTo>
                        <a:lnTo>
                          <a:pt x="13" y="168"/>
                        </a:lnTo>
                        <a:lnTo>
                          <a:pt x="3" y="144"/>
                        </a:lnTo>
                        <a:lnTo>
                          <a:pt x="0" y="118"/>
                        </a:lnTo>
                        <a:lnTo>
                          <a:pt x="2" y="92"/>
                        </a:lnTo>
                        <a:lnTo>
                          <a:pt x="10" y="67"/>
                        </a:lnTo>
                        <a:lnTo>
                          <a:pt x="24" y="46"/>
                        </a:lnTo>
                        <a:lnTo>
                          <a:pt x="42" y="28"/>
                        </a:lnTo>
                        <a:lnTo>
                          <a:pt x="62" y="13"/>
                        </a:lnTo>
                        <a:lnTo>
                          <a:pt x="86" y="4"/>
                        </a:lnTo>
                        <a:lnTo>
                          <a:pt x="110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98" name="Freeform 72"/>
                  <p:cNvSpPr>
                    <a:spLocks/>
                  </p:cNvSpPr>
                  <p:nvPr/>
                </p:nvSpPr>
                <p:spPr bwMode="auto">
                  <a:xfrm>
                    <a:off x="-1290916" y="441784"/>
                    <a:ext cx="144463" cy="146050"/>
                  </a:xfrm>
                  <a:custGeom>
                    <a:avLst/>
                    <a:gdLst>
                      <a:gd name="T0" fmla="*/ 85 w 183"/>
                      <a:gd name="T1" fmla="*/ 0 h 182"/>
                      <a:gd name="T2" fmla="*/ 109 w 183"/>
                      <a:gd name="T3" fmla="*/ 1 h 182"/>
                      <a:gd name="T4" fmla="*/ 132 w 183"/>
                      <a:gd name="T5" fmla="*/ 9 h 182"/>
                      <a:gd name="T6" fmla="*/ 153 w 183"/>
                      <a:gd name="T7" fmla="*/ 22 h 182"/>
                      <a:gd name="T8" fmla="*/ 168 w 183"/>
                      <a:gd name="T9" fmla="*/ 40 h 182"/>
                      <a:gd name="T10" fmla="*/ 179 w 183"/>
                      <a:gd name="T11" fmla="*/ 62 h 182"/>
                      <a:gd name="T12" fmla="*/ 183 w 183"/>
                      <a:gd name="T13" fmla="*/ 85 h 182"/>
                      <a:gd name="T14" fmla="*/ 181 w 183"/>
                      <a:gd name="T15" fmla="*/ 108 h 182"/>
                      <a:gd name="T16" fmla="*/ 173 w 183"/>
                      <a:gd name="T17" fmla="*/ 132 h 182"/>
                      <a:gd name="T18" fmla="*/ 160 w 183"/>
                      <a:gd name="T19" fmla="*/ 152 h 182"/>
                      <a:gd name="T20" fmla="*/ 142 w 183"/>
                      <a:gd name="T21" fmla="*/ 167 h 182"/>
                      <a:gd name="T22" fmla="*/ 121 w 183"/>
                      <a:gd name="T23" fmla="*/ 177 h 182"/>
                      <a:gd name="T24" fmla="*/ 98 w 183"/>
                      <a:gd name="T25" fmla="*/ 182 h 182"/>
                      <a:gd name="T26" fmla="*/ 73 w 183"/>
                      <a:gd name="T27" fmla="*/ 181 h 182"/>
                      <a:gd name="T28" fmla="*/ 50 w 183"/>
                      <a:gd name="T29" fmla="*/ 173 h 182"/>
                      <a:gd name="T30" fmla="*/ 31 w 183"/>
                      <a:gd name="T31" fmla="*/ 159 h 182"/>
                      <a:gd name="T32" fmla="*/ 15 w 183"/>
                      <a:gd name="T33" fmla="*/ 141 h 182"/>
                      <a:gd name="T34" fmla="*/ 4 w 183"/>
                      <a:gd name="T35" fmla="*/ 121 h 182"/>
                      <a:gd name="T36" fmla="*/ 0 w 183"/>
                      <a:gd name="T37" fmla="*/ 97 h 182"/>
                      <a:gd name="T38" fmla="*/ 2 w 183"/>
                      <a:gd name="T39" fmla="*/ 72 h 182"/>
                      <a:gd name="T40" fmla="*/ 10 w 183"/>
                      <a:gd name="T41" fmla="*/ 49 h 182"/>
                      <a:gd name="T42" fmla="*/ 24 w 183"/>
                      <a:gd name="T43" fmla="*/ 30 h 182"/>
                      <a:gd name="T44" fmla="*/ 40 w 183"/>
                      <a:gd name="T45" fmla="*/ 15 h 182"/>
                      <a:gd name="T46" fmla="*/ 62 w 183"/>
                      <a:gd name="T47" fmla="*/ 4 h 182"/>
                      <a:gd name="T48" fmla="*/ 85 w 183"/>
                      <a:gd name="T49" fmla="*/ 0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83" h="182">
                        <a:moveTo>
                          <a:pt x="85" y="0"/>
                        </a:moveTo>
                        <a:lnTo>
                          <a:pt x="109" y="1"/>
                        </a:lnTo>
                        <a:lnTo>
                          <a:pt x="132" y="9"/>
                        </a:lnTo>
                        <a:lnTo>
                          <a:pt x="153" y="22"/>
                        </a:lnTo>
                        <a:lnTo>
                          <a:pt x="168" y="40"/>
                        </a:lnTo>
                        <a:lnTo>
                          <a:pt x="179" y="62"/>
                        </a:lnTo>
                        <a:lnTo>
                          <a:pt x="183" y="85"/>
                        </a:lnTo>
                        <a:lnTo>
                          <a:pt x="181" y="108"/>
                        </a:lnTo>
                        <a:lnTo>
                          <a:pt x="173" y="132"/>
                        </a:lnTo>
                        <a:lnTo>
                          <a:pt x="160" y="152"/>
                        </a:lnTo>
                        <a:lnTo>
                          <a:pt x="142" y="167"/>
                        </a:lnTo>
                        <a:lnTo>
                          <a:pt x="121" y="177"/>
                        </a:lnTo>
                        <a:lnTo>
                          <a:pt x="98" y="182"/>
                        </a:lnTo>
                        <a:lnTo>
                          <a:pt x="73" y="181"/>
                        </a:lnTo>
                        <a:lnTo>
                          <a:pt x="50" y="173"/>
                        </a:lnTo>
                        <a:lnTo>
                          <a:pt x="31" y="159"/>
                        </a:lnTo>
                        <a:lnTo>
                          <a:pt x="15" y="141"/>
                        </a:lnTo>
                        <a:lnTo>
                          <a:pt x="4" y="121"/>
                        </a:lnTo>
                        <a:lnTo>
                          <a:pt x="0" y="97"/>
                        </a:lnTo>
                        <a:lnTo>
                          <a:pt x="2" y="72"/>
                        </a:lnTo>
                        <a:lnTo>
                          <a:pt x="10" y="49"/>
                        </a:lnTo>
                        <a:lnTo>
                          <a:pt x="24" y="30"/>
                        </a:lnTo>
                        <a:lnTo>
                          <a:pt x="40" y="15"/>
                        </a:lnTo>
                        <a:lnTo>
                          <a:pt x="62" y="4"/>
                        </a:lnTo>
                        <a:lnTo>
                          <a:pt x="85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99" name="Freeform 74"/>
                  <p:cNvSpPr>
                    <a:spLocks/>
                  </p:cNvSpPr>
                  <p:nvPr/>
                </p:nvSpPr>
                <p:spPr bwMode="auto">
                  <a:xfrm>
                    <a:off x="-1314728" y="472660"/>
                    <a:ext cx="115888" cy="115888"/>
                  </a:xfrm>
                  <a:custGeom>
                    <a:avLst/>
                    <a:gdLst>
                      <a:gd name="T0" fmla="*/ 63 w 146"/>
                      <a:gd name="T1" fmla="*/ 0 h 145"/>
                      <a:gd name="T2" fmla="*/ 87 w 146"/>
                      <a:gd name="T3" fmla="*/ 1 h 145"/>
                      <a:gd name="T4" fmla="*/ 109 w 146"/>
                      <a:gd name="T5" fmla="*/ 9 h 145"/>
                      <a:gd name="T6" fmla="*/ 126 w 146"/>
                      <a:gd name="T7" fmla="*/ 23 h 145"/>
                      <a:gd name="T8" fmla="*/ 139 w 146"/>
                      <a:gd name="T9" fmla="*/ 42 h 145"/>
                      <a:gd name="T10" fmla="*/ 146 w 146"/>
                      <a:gd name="T11" fmla="*/ 64 h 145"/>
                      <a:gd name="T12" fmla="*/ 144 w 146"/>
                      <a:gd name="T13" fmla="*/ 88 h 145"/>
                      <a:gd name="T14" fmla="*/ 136 w 146"/>
                      <a:gd name="T15" fmla="*/ 110 h 145"/>
                      <a:gd name="T16" fmla="*/ 122 w 146"/>
                      <a:gd name="T17" fmla="*/ 127 h 145"/>
                      <a:gd name="T18" fmla="*/ 103 w 146"/>
                      <a:gd name="T19" fmla="*/ 140 h 145"/>
                      <a:gd name="T20" fmla="*/ 81 w 146"/>
                      <a:gd name="T21" fmla="*/ 145 h 145"/>
                      <a:gd name="T22" fmla="*/ 58 w 146"/>
                      <a:gd name="T23" fmla="*/ 145 h 145"/>
                      <a:gd name="T24" fmla="*/ 36 w 146"/>
                      <a:gd name="T25" fmla="*/ 137 h 145"/>
                      <a:gd name="T26" fmla="*/ 18 w 146"/>
                      <a:gd name="T27" fmla="*/ 122 h 145"/>
                      <a:gd name="T28" fmla="*/ 6 w 146"/>
                      <a:gd name="T29" fmla="*/ 104 h 145"/>
                      <a:gd name="T30" fmla="*/ 0 w 146"/>
                      <a:gd name="T31" fmla="*/ 82 h 145"/>
                      <a:gd name="T32" fmla="*/ 0 w 146"/>
                      <a:gd name="T33" fmla="*/ 59 h 145"/>
                      <a:gd name="T34" fmla="*/ 8 w 146"/>
                      <a:gd name="T35" fmla="*/ 37 h 145"/>
                      <a:gd name="T36" fmla="*/ 24 w 146"/>
                      <a:gd name="T37" fmla="*/ 19 h 145"/>
                      <a:gd name="T38" fmla="*/ 41 w 146"/>
                      <a:gd name="T39" fmla="*/ 7 h 145"/>
                      <a:gd name="T40" fmla="*/ 63 w 146"/>
                      <a:gd name="T41" fmla="*/ 0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46" h="145">
                        <a:moveTo>
                          <a:pt x="63" y="0"/>
                        </a:moveTo>
                        <a:lnTo>
                          <a:pt x="87" y="1"/>
                        </a:lnTo>
                        <a:lnTo>
                          <a:pt x="109" y="9"/>
                        </a:lnTo>
                        <a:lnTo>
                          <a:pt x="126" y="23"/>
                        </a:lnTo>
                        <a:lnTo>
                          <a:pt x="139" y="42"/>
                        </a:lnTo>
                        <a:lnTo>
                          <a:pt x="146" y="64"/>
                        </a:lnTo>
                        <a:lnTo>
                          <a:pt x="144" y="88"/>
                        </a:lnTo>
                        <a:lnTo>
                          <a:pt x="136" y="110"/>
                        </a:lnTo>
                        <a:lnTo>
                          <a:pt x="122" y="127"/>
                        </a:lnTo>
                        <a:lnTo>
                          <a:pt x="103" y="140"/>
                        </a:lnTo>
                        <a:lnTo>
                          <a:pt x="81" y="145"/>
                        </a:lnTo>
                        <a:lnTo>
                          <a:pt x="58" y="145"/>
                        </a:lnTo>
                        <a:lnTo>
                          <a:pt x="36" y="137"/>
                        </a:lnTo>
                        <a:lnTo>
                          <a:pt x="18" y="122"/>
                        </a:lnTo>
                        <a:lnTo>
                          <a:pt x="6" y="104"/>
                        </a:lnTo>
                        <a:lnTo>
                          <a:pt x="0" y="82"/>
                        </a:lnTo>
                        <a:lnTo>
                          <a:pt x="0" y="59"/>
                        </a:lnTo>
                        <a:lnTo>
                          <a:pt x="8" y="37"/>
                        </a:lnTo>
                        <a:lnTo>
                          <a:pt x="24" y="19"/>
                        </a:lnTo>
                        <a:lnTo>
                          <a:pt x="41" y="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  <p:grpSp>
              <p:nvGrpSpPr>
                <p:cNvPr id="173" name="그룹 172"/>
                <p:cNvGrpSpPr/>
                <p:nvPr/>
              </p:nvGrpSpPr>
              <p:grpSpPr>
                <a:xfrm>
                  <a:off x="-1314728" y="-120906"/>
                  <a:ext cx="227013" cy="188039"/>
                  <a:chOff x="-1314728" y="400509"/>
                  <a:chExt cx="227013" cy="188039"/>
                </a:xfrm>
              </p:grpSpPr>
              <p:sp>
                <p:nvSpPr>
                  <p:cNvPr id="194" name="Freeform 70"/>
                  <p:cNvSpPr>
                    <a:spLocks/>
                  </p:cNvSpPr>
                  <p:nvPr/>
                </p:nvSpPr>
                <p:spPr bwMode="auto">
                  <a:xfrm>
                    <a:off x="-1270278" y="400509"/>
                    <a:ext cx="182563" cy="180975"/>
                  </a:xfrm>
                  <a:custGeom>
                    <a:avLst/>
                    <a:gdLst>
                      <a:gd name="T0" fmla="*/ 110 w 230"/>
                      <a:gd name="T1" fmla="*/ 0 h 229"/>
                      <a:gd name="T2" fmla="*/ 136 w 230"/>
                      <a:gd name="T3" fmla="*/ 3 h 229"/>
                      <a:gd name="T4" fmla="*/ 162 w 230"/>
                      <a:gd name="T5" fmla="*/ 11 h 229"/>
                      <a:gd name="T6" fmla="*/ 184 w 230"/>
                      <a:gd name="T7" fmla="*/ 24 h 229"/>
                      <a:gd name="T8" fmla="*/ 202 w 230"/>
                      <a:gd name="T9" fmla="*/ 41 h 229"/>
                      <a:gd name="T10" fmla="*/ 216 w 230"/>
                      <a:gd name="T11" fmla="*/ 62 h 229"/>
                      <a:gd name="T12" fmla="*/ 225 w 230"/>
                      <a:gd name="T13" fmla="*/ 85 h 229"/>
                      <a:gd name="T14" fmla="*/ 230 w 230"/>
                      <a:gd name="T15" fmla="*/ 111 h 229"/>
                      <a:gd name="T16" fmla="*/ 227 w 230"/>
                      <a:gd name="T17" fmla="*/ 137 h 229"/>
                      <a:gd name="T18" fmla="*/ 219 w 230"/>
                      <a:gd name="T19" fmla="*/ 162 h 229"/>
                      <a:gd name="T20" fmla="*/ 205 w 230"/>
                      <a:gd name="T21" fmla="*/ 184 h 229"/>
                      <a:gd name="T22" fmla="*/ 188 w 230"/>
                      <a:gd name="T23" fmla="*/ 202 h 229"/>
                      <a:gd name="T24" fmla="*/ 168 w 230"/>
                      <a:gd name="T25" fmla="*/ 216 h 229"/>
                      <a:gd name="T26" fmla="*/ 143 w 230"/>
                      <a:gd name="T27" fmla="*/ 225 h 229"/>
                      <a:gd name="T28" fmla="*/ 118 w 230"/>
                      <a:gd name="T29" fmla="*/ 229 h 229"/>
                      <a:gd name="T30" fmla="*/ 92 w 230"/>
                      <a:gd name="T31" fmla="*/ 227 h 229"/>
                      <a:gd name="T32" fmla="*/ 66 w 230"/>
                      <a:gd name="T33" fmla="*/ 218 h 229"/>
                      <a:gd name="T34" fmla="*/ 44 w 230"/>
                      <a:gd name="T35" fmla="*/ 206 h 229"/>
                      <a:gd name="T36" fmla="*/ 27 w 230"/>
                      <a:gd name="T37" fmla="*/ 188 h 229"/>
                      <a:gd name="T38" fmla="*/ 13 w 230"/>
                      <a:gd name="T39" fmla="*/ 168 h 229"/>
                      <a:gd name="T40" fmla="*/ 3 w 230"/>
                      <a:gd name="T41" fmla="*/ 144 h 229"/>
                      <a:gd name="T42" fmla="*/ 0 w 230"/>
                      <a:gd name="T43" fmla="*/ 118 h 229"/>
                      <a:gd name="T44" fmla="*/ 2 w 230"/>
                      <a:gd name="T45" fmla="*/ 92 h 229"/>
                      <a:gd name="T46" fmla="*/ 10 w 230"/>
                      <a:gd name="T47" fmla="*/ 67 h 229"/>
                      <a:gd name="T48" fmla="*/ 24 w 230"/>
                      <a:gd name="T49" fmla="*/ 46 h 229"/>
                      <a:gd name="T50" fmla="*/ 42 w 230"/>
                      <a:gd name="T51" fmla="*/ 28 h 229"/>
                      <a:gd name="T52" fmla="*/ 62 w 230"/>
                      <a:gd name="T53" fmla="*/ 13 h 229"/>
                      <a:gd name="T54" fmla="*/ 86 w 230"/>
                      <a:gd name="T55" fmla="*/ 4 h 229"/>
                      <a:gd name="T56" fmla="*/ 110 w 230"/>
                      <a:gd name="T57" fmla="*/ 0 h 2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230" h="229">
                        <a:moveTo>
                          <a:pt x="110" y="0"/>
                        </a:moveTo>
                        <a:lnTo>
                          <a:pt x="136" y="3"/>
                        </a:lnTo>
                        <a:lnTo>
                          <a:pt x="162" y="11"/>
                        </a:lnTo>
                        <a:lnTo>
                          <a:pt x="184" y="24"/>
                        </a:lnTo>
                        <a:lnTo>
                          <a:pt x="202" y="41"/>
                        </a:lnTo>
                        <a:lnTo>
                          <a:pt x="216" y="62"/>
                        </a:lnTo>
                        <a:lnTo>
                          <a:pt x="225" y="85"/>
                        </a:lnTo>
                        <a:lnTo>
                          <a:pt x="230" y="111"/>
                        </a:lnTo>
                        <a:lnTo>
                          <a:pt x="227" y="137"/>
                        </a:lnTo>
                        <a:lnTo>
                          <a:pt x="219" y="162"/>
                        </a:lnTo>
                        <a:lnTo>
                          <a:pt x="205" y="184"/>
                        </a:lnTo>
                        <a:lnTo>
                          <a:pt x="188" y="202"/>
                        </a:lnTo>
                        <a:lnTo>
                          <a:pt x="168" y="216"/>
                        </a:lnTo>
                        <a:lnTo>
                          <a:pt x="143" y="225"/>
                        </a:lnTo>
                        <a:lnTo>
                          <a:pt x="118" y="229"/>
                        </a:lnTo>
                        <a:lnTo>
                          <a:pt x="92" y="227"/>
                        </a:lnTo>
                        <a:lnTo>
                          <a:pt x="66" y="218"/>
                        </a:lnTo>
                        <a:lnTo>
                          <a:pt x="44" y="206"/>
                        </a:lnTo>
                        <a:lnTo>
                          <a:pt x="27" y="188"/>
                        </a:lnTo>
                        <a:lnTo>
                          <a:pt x="13" y="168"/>
                        </a:lnTo>
                        <a:lnTo>
                          <a:pt x="3" y="144"/>
                        </a:lnTo>
                        <a:lnTo>
                          <a:pt x="0" y="118"/>
                        </a:lnTo>
                        <a:lnTo>
                          <a:pt x="2" y="92"/>
                        </a:lnTo>
                        <a:lnTo>
                          <a:pt x="10" y="67"/>
                        </a:lnTo>
                        <a:lnTo>
                          <a:pt x="24" y="46"/>
                        </a:lnTo>
                        <a:lnTo>
                          <a:pt x="42" y="28"/>
                        </a:lnTo>
                        <a:lnTo>
                          <a:pt x="62" y="13"/>
                        </a:lnTo>
                        <a:lnTo>
                          <a:pt x="86" y="4"/>
                        </a:lnTo>
                        <a:lnTo>
                          <a:pt x="110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95" name="Freeform 72"/>
                  <p:cNvSpPr>
                    <a:spLocks/>
                  </p:cNvSpPr>
                  <p:nvPr/>
                </p:nvSpPr>
                <p:spPr bwMode="auto">
                  <a:xfrm>
                    <a:off x="-1290916" y="441784"/>
                    <a:ext cx="144463" cy="146050"/>
                  </a:xfrm>
                  <a:custGeom>
                    <a:avLst/>
                    <a:gdLst>
                      <a:gd name="T0" fmla="*/ 85 w 183"/>
                      <a:gd name="T1" fmla="*/ 0 h 182"/>
                      <a:gd name="T2" fmla="*/ 109 w 183"/>
                      <a:gd name="T3" fmla="*/ 1 h 182"/>
                      <a:gd name="T4" fmla="*/ 132 w 183"/>
                      <a:gd name="T5" fmla="*/ 9 h 182"/>
                      <a:gd name="T6" fmla="*/ 153 w 183"/>
                      <a:gd name="T7" fmla="*/ 22 h 182"/>
                      <a:gd name="T8" fmla="*/ 168 w 183"/>
                      <a:gd name="T9" fmla="*/ 40 h 182"/>
                      <a:gd name="T10" fmla="*/ 179 w 183"/>
                      <a:gd name="T11" fmla="*/ 62 h 182"/>
                      <a:gd name="T12" fmla="*/ 183 w 183"/>
                      <a:gd name="T13" fmla="*/ 85 h 182"/>
                      <a:gd name="T14" fmla="*/ 181 w 183"/>
                      <a:gd name="T15" fmla="*/ 108 h 182"/>
                      <a:gd name="T16" fmla="*/ 173 w 183"/>
                      <a:gd name="T17" fmla="*/ 132 h 182"/>
                      <a:gd name="T18" fmla="*/ 160 w 183"/>
                      <a:gd name="T19" fmla="*/ 152 h 182"/>
                      <a:gd name="T20" fmla="*/ 142 w 183"/>
                      <a:gd name="T21" fmla="*/ 167 h 182"/>
                      <a:gd name="T22" fmla="*/ 121 w 183"/>
                      <a:gd name="T23" fmla="*/ 177 h 182"/>
                      <a:gd name="T24" fmla="*/ 98 w 183"/>
                      <a:gd name="T25" fmla="*/ 182 h 182"/>
                      <a:gd name="T26" fmla="*/ 73 w 183"/>
                      <a:gd name="T27" fmla="*/ 181 h 182"/>
                      <a:gd name="T28" fmla="*/ 50 w 183"/>
                      <a:gd name="T29" fmla="*/ 173 h 182"/>
                      <a:gd name="T30" fmla="*/ 31 w 183"/>
                      <a:gd name="T31" fmla="*/ 159 h 182"/>
                      <a:gd name="T32" fmla="*/ 15 w 183"/>
                      <a:gd name="T33" fmla="*/ 141 h 182"/>
                      <a:gd name="T34" fmla="*/ 4 w 183"/>
                      <a:gd name="T35" fmla="*/ 121 h 182"/>
                      <a:gd name="T36" fmla="*/ 0 w 183"/>
                      <a:gd name="T37" fmla="*/ 97 h 182"/>
                      <a:gd name="T38" fmla="*/ 2 w 183"/>
                      <a:gd name="T39" fmla="*/ 72 h 182"/>
                      <a:gd name="T40" fmla="*/ 10 w 183"/>
                      <a:gd name="T41" fmla="*/ 49 h 182"/>
                      <a:gd name="T42" fmla="*/ 24 w 183"/>
                      <a:gd name="T43" fmla="*/ 30 h 182"/>
                      <a:gd name="T44" fmla="*/ 40 w 183"/>
                      <a:gd name="T45" fmla="*/ 15 h 182"/>
                      <a:gd name="T46" fmla="*/ 62 w 183"/>
                      <a:gd name="T47" fmla="*/ 4 h 182"/>
                      <a:gd name="T48" fmla="*/ 85 w 183"/>
                      <a:gd name="T49" fmla="*/ 0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83" h="182">
                        <a:moveTo>
                          <a:pt x="85" y="0"/>
                        </a:moveTo>
                        <a:lnTo>
                          <a:pt x="109" y="1"/>
                        </a:lnTo>
                        <a:lnTo>
                          <a:pt x="132" y="9"/>
                        </a:lnTo>
                        <a:lnTo>
                          <a:pt x="153" y="22"/>
                        </a:lnTo>
                        <a:lnTo>
                          <a:pt x="168" y="40"/>
                        </a:lnTo>
                        <a:lnTo>
                          <a:pt x="179" y="62"/>
                        </a:lnTo>
                        <a:lnTo>
                          <a:pt x="183" y="85"/>
                        </a:lnTo>
                        <a:lnTo>
                          <a:pt x="181" y="108"/>
                        </a:lnTo>
                        <a:lnTo>
                          <a:pt x="173" y="132"/>
                        </a:lnTo>
                        <a:lnTo>
                          <a:pt x="160" y="152"/>
                        </a:lnTo>
                        <a:lnTo>
                          <a:pt x="142" y="167"/>
                        </a:lnTo>
                        <a:lnTo>
                          <a:pt x="121" y="177"/>
                        </a:lnTo>
                        <a:lnTo>
                          <a:pt x="98" y="182"/>
                        </a:lnTo>
                        <a:lnTo>
                          <a:pt x="73" y="181"/>
                        </a:lnTo>
                        <a:lnTo>
                          <a:pt x="50" y="173"/>
                        </a:lnTo>
                        <a:lnTo>
                          <a:pt x="31" y="159"/>
                        </a:lnTo>
                        <a:lnTo>
                          <a:pt x="15" y="141"/>
                        </a:lnTo>
                        <a:lnTo>
                          <a:pt x="4" y="121"/>
                        </a:lnTo>
                        <a:lnTo>
                          <a:pt x="0" y="97"/>
                        </a:lnTo>
                        <a:lnTo>
                          <a:pt x="2" y="72"/>
                        </a:lnTo>
                        <a:lnTo>
                          <a:pt x="10" y="49"/>
                        </a:lnTo>
                        <a:lnTo>
                          <a:pt x="24" y="30"/>
                        </a:lnTo>
                        <a:lnTo>
                          <a:pt x="40" y="15"/>
                        </a:lnTo>
                        <a:lnTo>
                          <a:pt x="62" y="4"/>
                        </a:lnTo>
                        <a:lnTo>
                          <a:pt x="85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96" name="Freeform 74"/>
                  <p:cNvSpPr>
                    <a:spLocks/>
                  </p:cNvSpPr>
                  <p:nvPr/>
                </p:nvSpPr>
                <p:spPr bwMode="auto">
                  <a:xfrm>
                    <a:off x="-1314728" y="472660"/>
                    <a:ext cx="115888" cy="115888"/>
                  </a:xfrm>
                  <a:custGeom>
                    <a:avLst/>
                    <a:gdLst>
                      <a:gd name="T0" fmla="*/ 63 w 146"/>
                      <a:gd name="T1" fmla="*/ 0 h 145"/>
                      <a:gd name="T2" fmla="*/ 87 w 146"/>
                      <a:gd name="T3" fmla="*/ 1 h 145"/>
                      <a:gd name="T4" fmla="*/ 109 w 146"/>
                      <a:gd name="T5" fmla="*/ 9 h 145"/>
                      <a:gd name="T6" fmla="*/ 126 w 146"/>
                      <a:gd name="T7" fmla="*/ 23 h 145"/>
                      <a:gd name="T8" fmla="*/ 139 w 146"/>
                      <a:gd name="T9" fmla="*/ 42 h 145"/>
                      <a:gd name="T10" fmla="*/ 146 w 146"/>
                      <a:gd name="T11" fmla="*/ 64 h 145"/>
                      <a:gd name="T12" fmla="*/ 144 w 146"/>
                      <a:gd name="T13" fmla="*/ 88 h 145"/>
                      <a:gd name="T14" fmla="*/ 136 w 146"/>
                      <a:gd name="T15" fmla="*/ 110 h 145"/>
                      <a:gd name="T16" fmla="*/ 122 w 146"/>
                      <a:gd name="T17" fmla="*/ 127 h 145"/>
                      <a:gd name="T18" fmla="*/ 103 w 146"/>
                      <a:gd name="T19" fmla="*/ 140 h 145"/>
                      <a:gd name="T20" fmla="*/ 81 w 146"/>
                      <a:gd name="T21" fmla="*/ 145 h 145"/>
                      <a:gd name="T22" fmla="*/ 58 w 146"/>
                      <a:gd name="T23" fmla="*/ 145 h 145"/>
                      <a:gd name="T24" fmla="*/ 36 w 146"/>
                      <a:gd name="T25" fmla="*/ 137 h 145"/>
                      <a:gd name="T26" fmla="*/ 18 w 146"/>
                      <a:gd name="T27" fmla="*/ 122 h 145"/>
                      <a:gd name="T28" fmla="*/ 6 w 146"/>
                      <a:gd name="T29" fmla="*/ 104 h 145"/>
                      <a:gd name="T30" fmla="*/ 0 w 146"/>
                      <a:gd name="T31" fmla="*/ 82 h 145"/>
                      <a:gd name="T32" fmla="*/ 0 w 146"/>
                      <a:gd name="T33" fmla="*/ 59 h 145"/>
                      <a:gd name="T34" fmla="*/ 8 w 146"/>
                      <a:gd name="T35" fmla="*/ 37 h 145"/>
                      <a:gd name="T36" fmla="*/ 24 w 146"/>
                      <a:gd name="T37" fmla="*/ 19 h 145"/>
                      <a:gd name="T38" fmla="*/ 41 w 146"/>
                      <a:gd name="T39" fmla="*/ 7 h 145"/>
                      <a:gd name="T40" fmla="*/ 63 w 146"/>
                      <a:gd name="T41" fmla="*/ 0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46" h="145">
                        <a:moveTo>
                          <a:pt x="63" y="0"/>
                        </a:moveTo>
                        <a:lnTo>
                          <a:pt x="87" y="1"/>
                        </a:lnTo>
                        <a:lnTo>
                          <a:pt x="109" y="9"/>
                        </a:lnTo>
                        <a:lnTo>
                          <a:pt x="126" y="23"/>
                        </a:lnTo>
                        <a:lnTo>
                          <a:pt x="139" y="42"/>
                        </a:lnTo>
                        <a:lnTo>
                          <a:pt x="146" y="64"/>
                        </a:lnTo>
                        <a:lnTo>
                          <a:pt x="144" y="88"/>
                        </a:lnTo>
                        <a:lnTo>
                          <a:pt x="136" y="110"/>
                        </a:lnTo>
                        <a:lnTo>
                          <a:pt x="122" y="127"/>
                        </a:lnTo>
                        <a:lnTo>
                          <a:pt x="103" y="140"/>
                        </a:lnTo>
                        <a:lnTo>
                          <a:pt x="81" y="145"/>
                        </a:lnTo>
                        <a:lnTo>
                          <a:pt x="58" y="145"/>
                        </a:lnTo>
                        <a:lnTo>
                          <a:pt x="36" y="137"/>
                        </a:lnTo>
                        <a:lnTo>
                          <a:pt x="18" y="122"/>
                        </a:lnTo>
                        <a:lnTo>
                          <a:pt x="6" y="104"/>
                        </a:lnTo>
                        <a:lnTo>
                          <a:pt x="0" y="82"/>
                        </a:lnTo>
                        <a:lnTo>
                          <a:pt x="0" y="59"/>
                        </a:lnTo>
                        <a:lnTo>
                          <a:pt x="8" y="37"/>
                        </a:lnTo>
                        <a:lnTo>
                          <a:pt x="24" y="19"/>
                        </a:lnTo>
                        <a:lnTo>
                          <a:pt x="41" y="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  <p:grpSp>
              <p:nvGrpSpPr>
                <p:cNvPr id="174" name="그룹 173"/>
                <p:cNvGrpSpPr/>
                <p:nvPr/>
              </p:nvGrpSpPr>
              <p:grpSpPr>
                <a:xfrm flipH="1">
                  <a:off x="-714772" y="-120906"/>
                  <a:ext cx="212331" cy="188039"/>
                  <a:chOff x="-1314728" y="400509"/>
                  <a:chExt cx="227013" cy="188039"/>
                </a:xfrm>
              </p:grpSpPr>
              <p:sp>
                <p:nvSpPr>
                  <p:cNvPr id="191" name="Freeform 70"/>
                  <p:cNvSpPr>
                    <a:spLocks/>
                  </p:cNvSpPr>
                  <p:nvPr/>
                </p:nvSpPr>
                <p:spPr bwMode="auto">
                  <a:xfrm>
                    <a:off x="-1270278" y="400509"/>
                    <a:ext cx="182563" cy="180975"/>
                  </a:xfrm>
                  <a:custGeom>
                    <a:avLst/>
                    <a:gdLst>
                      <a:gd name="T0" fmla="*/ 110 w 230"/>
                      <a:gd name="T1" fmla="*/ 0 h 229"/>
                      <a:gd name="T2" fmla="*/ 136 w 230"/>
                      <a:gd name="T3" fmla="*/ 3 h 229"/>
                      <a:gd name="T4" fmla="*/ 162 w 230"/>
                      <a:gd name="T5" fmla="*/ 11 h 229"/>
                      <a:gd name="T6" fmla="*/ 184 w 230"/>
                      <a:gd name="T7" fmla="*/ 24 h 229"/>
                      <a:gd name="T8" fmla="*/ 202 w 230"/>
                      <a:gd name="T9" fmla="*/ 41 h 229"/>
                      <a:gd name="T10" fmla="*/ 216 w 230"/>
                      <a:gd name="T11" fmla="*/ 62 h 229"/>
                      <a:gd name="T12" fmla="*/ 225 w 230"/>
                      <a:gd name="T13" fmla="*/ 85 h 229"/>
                      <a:gd name="T14" fmla="*/ 230 w 230"/>
                      <a:gd name="T15" fmla="*/ 111 h 229"/>
                      <a:gd name="T16" fmla="*/ 227 w 230"/>
                      <a:gd name="T17" fmla="*/ 137 h 229"/>
                      <a:gd name="T18" fmla="*/ 219 w 230"/>
                      <a:gd name="T19" fmla="*/ 162 h 229"/>
                      <a:gd name="T20" fmla="*/ 205 w 230"/>
                      <a:gd name="T21" fmla="*/ 184 h 229"/>
                      <a:gd name="T22" fmla="*/ 188 w 230"/>
                      <a:gd name="T23" fmla="*/ 202 h 229"/>
                      <a:gd name="T24" fmla="*/ 168 w 230"/>
                      <a:gd name="T25" fmla="*/ 216 h 229"/>
                      <a:gd name="T26" fmla="*/ 143 w 230"/>
                      <a:gd name="T27" fmla="*/ 225 h 229"/>
                      <a:gd name="T28" fmla="*/ 118 w 230"/>
                      <a:gd name="T29" fmla="*/ 229 h 229"/>
                      <a:gd name="T30" fmla="*/ 92 w 230"/>
                      <a:gd name="T31" fmla="*/ 227 h 229"/>
                      <a:gd name="T32" fmla="*/ 66 w 230"/>
                      <a:gd name="T33" fmla="*/ 218 h 229"/>
                      <a:gd name="T34" fmla="*/ 44 w 230"/>
                      <a:gd name="T35" fmla="*/ 206 h 229"/>
                      <a:gd name="T36" fmla="*/ 27 w 230"/>
                      <a:gd name="T37" fmla="*/ 188 h 229"/>
                      <a:gd name="T38" fmla="*/ 13 w 230"/>
                      <a:gd name="T39" fmla="*/ 168 h 229"/>
                      <a:gd name="T40" fmla="*/ 3 w 230"/>
                      <a:gd name="T41" fmla="*/ 144 h 229"/>
                      <a:gd name="T42" fmla="*/ 0 w 230"/>
                      <a:gd name="T43" fmla="*/ 118 h 229"/>
                      <a:gd name="T44" fmla="*/ 2 w 230"/>
                      <a:gd name="T45" fmla="*/ 92 h 229"/>
                      <a:gd name="T46" fmla="*/ 10 w 230"/>
                      <a:gd name="T47" fmla="*/ 67 h 229"/>
                      <a:gd name="T48" fmla="*/ 24 w 230"/>
                      <a:gd name="T49" fmla="*/ 46 h 229"/>
                      <a:gd name="T50" fmla="*/ 42 w 230"/>
                      <a:gd name="T51" fmla="*/ 28 h 229"/>
                      <a:gd name="T52" fmla="*/ 62 w 230"/>
                      <a:gd name="T53" fmla="*/ 13 h 229"/>
                      <a:gd name="T54" fmla="*/ 86 w 230"/>
                      <a:gd name="T55" fmla="*/ 4 h 229"/>
                      <a:gd name="T56" fmla="*/ 110 w 230"/>
                      <a:gd name="T57" fmla="*/ 0 h 2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230" h="229">
                        <a:moveTo>
                          <a:pt x="110" y="0"/>
                        </a:moveTo>
                        <a:lnTo>
                          <a:pt x="136" y="3"/>
                        </a:lnTo>
                        <a:lnTo>
                          <a:pt x="162" y="11"/>
                        </a:lnTo>
                        <a:lnTo>
                          <a:pt x="184" y="24"/>
                        </a:lnTo>
                        <a:lnTo>
                          <a:pt x="202" y="41"/>
                        </a:lnTo>
                        <a:lnTo>
                          <a:pt x="216" y="62"/>
                        </a:lnTo>
                        <a:lnTo>
                          <a:pt x="225" y="85"/>
                        </a:lnTo>
                        <a:lnTo>
                          <a:pt x="230" y="111"/>
                        </a:lnTo>
                        <a:lnTo>
                          <a:pt x="227" y="137"/>
                        </a:lnTo>
                        <a:lnTo>
                          <a:pt x="219" y="162"/>
                        </a:lnTo>
                        <a:lnTo>
                          <a:pt x="205" y="184"/>
                        </a:lnTo>
                        <a:lnTo>
                          <a:pt x="188" y="202"/>
                        </a:lnTo>
                        <a:lnTo>
                          <a:pt x="168" y="216"/>
                        </a:lnTo>
                        <a:lnTo>
                          <a:pt x="143" y="225"/>
                        </a:lnTo>
                        <a:lnTo>
                          <a:pt x="118" y="229"/>
                        </a:lnTo>
                        <a:lnTo>
                          <a:pt x="92" y="227"/>
                        </a:lnTo>
                        <a:lnTo>
                          <a:pt x="66" y="218"/>
                        </a:lnTo>
                        <a:lnTo>
                          <a:pt x="44" y="206"/>
                        </a:lnTo>
                        <a:lnTo>
                          <a:pt x="27" y="188"/>
                        </a:lnTo>
                        <a:lnTo>
                          <a:pt x="13" y="168"/>
                        </a:lnTo>
                        <a:lnTo>
                          <a:pt x="3" y="144"/>
                        </a:lnTo>
                        <a:lnTo>
                          <a:pt x="0" y="118"/>
                        </a:lnTo>
                        <a:lnTo>
                          <a:pt x="2" y="92"/>
                        </a:lnTo>
                        <a:lnTo>
                          <a:pt x="10" y="67"/>
                        </a:lnTo>
                        <a:lnTo>
                          <a:pt x="24" y="46"/>
                        </a:lnTo>
                        <a:lnTo>
                          <a:pt x="42" y="28"/>
                        </a:lnTo>
                        <a:lnTo>
                          <a:pt x="62" y="13"/>
                        </a:lnTo>
                        <a:lnTo>
                          <a:pt x="86" y="4"/>
                        </a:lnTo>
                        <a:lnTo>
                          <a:pt x="110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92" name="Freeform 72"/>
                  <p:cNvSpPr>
                    <a:spLocks/>
                  </p:cNvSpPr>
                  <p:nvPr/>
                </p:nvSpPr>
                <p:spPr bwMode="auto">
                  <a:xfrm>
                    <a:off x="-1290916" y="441784"/>
                    <a:ext cx="144463" cy="146050"/>
                  </a:xfrm>
                  <a:custGeom>
                    <a:avLst/>
                    <a:gdLst>
                      <a:gd name="T0" fmla="*/ 85 w 183"/>
                      <a:gd name="T1" fmla="*/ 0 h 182"/>
                      <a:gd name="T2" fmla="*/ 109 w 183"/>
                      <a:gd name="T3" fmla="*/ 1 h 182"/>
                      <a:gd name="T4" fmla="*/ 132 w 183"/>
                      <a:gd name="T5" fmla="*/ 9 h 182"/>
                      <a:gd name="T6" fmla="*/ 153 w 183"/>
                      <a:gd name="T7" fmla="*/ 22 h 182"/>
                      <a:gd name="T8" fmla="*/ 168 w 183"/>
                      <a:gd name="T9" fmla="*/ 40 h 182"/>
                      <a:gd name="T10" fmla="*/ 179 w 183"/>
                      <a:gd name="T11" fmla="*/ 62 h 182"/>
                      <a:gd name="T12" fmla="*/ 183 w 183"/>
                      <a:gd name="T13" fmla="*/ 85 h 182"/>
                      <a:gd name="T14" fmla="*/ 181 w 183"/>
                      <a:gd name="T15" fmla="*/ 108 h 182"/>
                      <a:gd name="T16" fmla="*/ 173 w 183"/>
                      <a:gd name="T17" fmla="*/ 132 h 182"/>
                      <a:gd name="T18" fmla="*/ 160 w 183"/>
                      <a:gd name="T19" fmla="*/ 152 h 182"/>
                      <a:gd name="T20" fmla="*/ 142 w 183"/>
                      <a:gd name="T21" fmla="*/ 167 h 182"/>
                      <a:gd name="T22" fmla="*/ 121 w 183"/>
                      <a:gd name="T23" fmla="*/ 177 h 182"/>
                      <a:gd name="T24" fmla="*/ 98 w 183"/>
                      <a:gd name="T25" fmla="*/ 182 h 182"/>
                      <a:gd name="T26" fmla="*/ 73 w 183"/>
                      <a:gd name="T27" fmla="*/ 181 h 182"/>
                      <a:gd name="T28" fmla="*/ 50 w 183"/>
                      <a:gd name="T29" fmla="*/ 173 h 182"/>
                      <a:gd name="T30" fmla="*/ 31 w 183"/>
                      <a:gd name="T31" fmla="*/ 159 h 182"/>
                      <a:gd name="T32" fmla="*/ 15 w 183"/>
                      <a:gd name="T33" fmla="*/ 141 h 182"/>
                      <a:gd name="T34" fmla="*/ 4 w 183"/>
                      <a:gd name="T35" fmla="*/ 121 h 182"/>
                      <a:gd name="T36" fmla="*/ 0 w 183"/>
                      <a:gd name="T37" fmla="*/ 97 h 182"/>
                      <a:gd name="T38" fmla="*/ 2 w 183"/>
                      <a:gd name="T39" fmla="*/ 72 h 182"/>
                      <a:gd name="T40" fmla="*/ 10 w 183"/>
                      <a:gd name="T41" fmla="*/ 49 h 182"/>
                      <a:gd name="T42" fmla="*/ 24 w 183"/>
                      <a:gd name="T43" fmla="*/ 30 h 182"/>
                      <a:gd name="T44" fmla="*/ 40 w 183"/>
                      <a:gd name="T45" fmla="*/ 15 h 182"/>
                      <a:gd name="T46" fmla="*/ 62 w 183"/>
                      <a:gd name="T47" fmla="*/ 4 h 182"/>
                      <a:gd name="T48" fmla="*/ 85 w 183"/>
                      <a:gd name="T49" fmla="*/ 0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83" h="182">
                        <a:moveTo>
                          <a:pt x="85" y="0"/>
                        </a:moveTo>
                        <a:lnTo>
                          <a:pt x="109" y="1"/>
                        </a:lnTo>
                        <a:lnTo>
                          <a:pt x="132" y="9"/>
                        </a:lnTo>
                        <a:lnTo>
                          <a:pt x="153" y="22"/>
                        </a:lnTo>
                        <a:lnTo>
                          <a:pt x="168" y="40"/>
                        </a:lnTo>
                        <a:lnTo>
                          <a:pt x="179" y="62"/>
                        </a:lnTo>
                        <a:lnTo>
                          <a:pt x="183" y="85"/>
                        </a:lnTo>
                        <a:lnTo>
                          <a:pt x="181" y="108"/>
                        </a:lnTo>
                        <a:lnTo>
                          <a:pt x="173" y="132"/>
                        </a:lnTo>
                        <a:lnTo>
                          <a:pt x="160" y="152"/>
                        </a:lnTo>
                        <a:lnTo>
                          <a:pt x="142" y="167"/>
                        </a:lnTo>
                        <a:lnTo>
                          <a:pt x="121" y="177"/>
                        </a:lnTo>
                        <a:lnTo>
                          <a:pt x="98" y="182"/>
                        </a:lnTo>
                        <a:lnTo>
                          <a:pt x="73" y="181"/>
                        </a:lnTo>
                        <a:lnTo>
                          <a:pt x="50" y="173"/>
                        </a:lnTo>
                        <a:lnTo>
                          <a:pt x="31" y="159"/>
                        </a:lnTo>
                        <a:lnTo>
                          <a:pt x="15" y="141"/>
                        </a:lnTo>
                        <a:lnTo>
                          <a:pt x="4" y="121"/>
                        </a:lnTo>
                        <a:lnTo>
                          <a:pt x="0" y="97"/>
                        </a:lnTo>
                        <a:lnTo>
                          <a:pt x="2" y="72"/>
                        </a:lnTo>
                        <a:lnTo>
                          <a:pt x="10" y="49"/>
                        </a:lnTo>
                        <a:lnTo>
                          <a:pt x="24" y="30"/>
                        </a:lnTo>
                        <a:lnTo>
                          <a:pt x="40" y="15"/>
                        </a:lnTo>
                        <a:lnTo>
                          <a:pt x="62" y="4"/>
                        </a:lnTo>
                        <a:lnTo>
                          <a:pt x="85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93" name="Freeform 74"/>
                  <p:cNvSpPr>
                    <a:spLocks/>
                  </p:cNvSpPr>
                  <p:nvPr/>
                </p:nvSpPr>
                <p:spPr bwMode="auto">
                  <a:xfrm>
                    <a:off x="-1314728" y="472660"/>
                    <a:ext cx="115888" cy="115888"/>
                  </a:xfrm>
                  <a:custGeom>
                    <a:avLst/>
                    <a:gdLst>
                      <a:gd name="T0" fmla="*/ 63 w 146"/>
                      <a:gd name="T1" fmla="*/ 0 h 145"/>
                      <a:gd name="T2" fmla="*/ 87 w 146"/>
                      <a:gd name="T3" fmla="*/ 1 h 145"/>
                      <a:gd name="T4" fmla="*/ 109 w 146"/>
                      <a:gd name="T5" fmla="*/ 9 h 145"/>
                      <a:gd name="T6" fmla="*/ 126 w 146"/>
                      <a:gd name="T7" fmla="*/ 23 h 145"/>
                      <a:gd name="T8" fmla="*/ 139 w 146"/>
                      <a:gd name="T9" fmla="*/ 42 h 145"/>
                      <a:gd name="T10" fmla="*/ 146 w 146"/>
                      <a:gd name="T11" fmla="*/ 64 h 145"/>
                      <a:gd name="T12" fmla="*/ 144 w 146"/>
                      <a:gd name="T13" fmla="*/ 88 h 145"/>
                      <a:gd name="T14" fmla="*/ 136 w 146"/>
                      <a:gd name="T15" fmla="*/ 110 h 145"/>
                      <a:gd name="T16" fmla="*/ 122 w 146"/>
                      <a:gd name="T17" fmla="*/ 127 h 145"/>
                      <a:gd name="T18" fmla="*/ 103 w 146"/>
                      <a:gd name="T19" fmla="*/ 140 h 145"/>
                      <a:gd name="T20" fmla="*/ 81 w 146"/>
                      <a:gd name="T21" fmla="*/ 145 h 145"/>
                      <a:gd name="T22" fmla="*/ 58 w 146"/>
                      <a:gd name="T23" fmla="*/ 145 h 145"/>
                      <a:gd name="T24" fmla="*/ 36 w 146"/>
                      <a:gd name="T25" fmla="*/ 137 h 145"/>
                      <a:gd name="T26" fmla="*/ 18 w 146"/>
                      <a:gd name="T27" fmla="*/ 122 h 145"/>
                      <a:gd name="T28" fmla="*/ 6 w 146"/>
                      <a:gd name="T29" fmla="*/ 104 h 145"/>
                      <a:gd name="T30" fmla="*/ 0 w 146"/>
                      <a:gd name="T31" fmla="*/ 82 h 145"/>
                      <a:gd name="T32" fmla="*/ 0 w 146"/>
                      <a:gd name="T33" fmla="*/ 59 h 145"/>
                      <a:gd name="T34" fmla="*/ 8 w 146"/>
                      <a:gd name="T35" fmla="*/ 37 h 145"/>
                      <a:gd name="T36" fmla="*/ 24 w 146"/>
                      <a:gd name="T37" fmla="*/ 19 h 145"/>
                      <a:gd name="T38" fmla="*/ 41 w 146"/>
                      <a:gd name="T39" fmla="*/ 7 h 145"/>
                      <a:gd name="T40" fmla="*/ 63 w 146"/>
                      <a:gd name="T41" fmla="*/ 0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46" h="145">
                        <a:moveTo>
                          <a:pt x="63" y="0"/>
                        </a:moveTo>
                        <a:lnTo>
                          <a:pt x="87" y="1"/>
                        </a:lnTo>
                        <a:lnTo>
                          <a:pt x="109" y="9"/>
                        </a:lnTo>
                        <a:lnTo>
                          <a:pt x="126" y="23"/>
                        </a:lnTo>
                        <a:lnTo>
                          <a:pt x="139" y="42"/>
                        </a:lnTo>
                        <a:lnTo>
                          <a:pt x="146" y="64"/>
                        </a:lnTo>
                        <a:lnTo>
                          <a:pt x="144" y="88"/>
                        </a:lnTo>
                        <a:lnTo>
                          <a:pt x="136" y="110"/>
                        </a:lnTo>
                        <a:lnTo>
                          <a:pt x="122" y="127"/>
                        </a:lnTo>
                        <a:lnTo>
                          <a:pt x="103" y="140"/>
                        </a:lnTo>
                        <a:lnTo>
                          <a:pt x="81" y="145"/>
                        </a:lnTo>
                        <a:lnTo>
                          <a:pt x="58" y="145"/>
                        </a:lnTo>
                        <a:lnTo>
                          <a:pt x="36" y="137"/>
                        </a:lnTo>
                        <a:lnTo>
                          <a:pt x="18" y="122"/>
                        </a:lnTo>
                        <a:lnTo>
                          <a:pt x="6" y="104"/>
                        </a:lnTo>
                        <a:lnTo>
                          <a:pt x="0" y="82"/>
                        </a:lnTo>
                        <a:lnTo>
                          <a:pt x="0" y="59"/>
                        </a:lnTo>
                        <a:lnTo>
                          <a:pt x="8" y="37"/>
                        </a:lnTo>
                        <a:lnTo>
                          <a:pt x="24" y="19"/>
                        </a:lnTo>
                        <a:lnTo>
                          <a:pt x="41" y="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  <p:grpSp>
              <p:nvGrpSpPr>
                <p:cNvPr id="175" name="그룹 174"/>
                <p:cNvGrpSpPr/>
                <p:nvPr/>
              </p:nvGrpSpPr>
              <p:grpSpPr>
                <a:xfrm>
                  <a:off x="-1168679" y="-345483"/>
                  <a:ext cx="227013" cy="188039"/>
                  <a:chOff x="-1314728" y="400509"/>
                  <a:chExt cx="227013" cy="188039"/>
                </a:xfrm>
              </p:grpSpPr>
              <p:sp>
                <p:nvSpPr>
                  <p:cNvPr id="188" name="Freeform 70"/>
                  <p:cNvSpPr>
                    <a:spLocks/>
                  </p:cNvSpPr>
                  <p:nvPr/>
                </p:nvSpPr>
                <p:spPr bwMode="auto">
                  <a:xfrm>
                    <a:off x="-1270278" y="400509"/>
                    <a:ext cx="182563" cy="180975"/>
                  </a:xfrm>
                  <a:custGeom>
                    <a:avLst/>
                    <a:gdLst>
                      <a:gd name="T0" fmla="*/ 110 w 230"/>
                      <a:gd name="T1" fmla="*/ 0 h 229"/>
                      <a:gd name="T2" fmla="*/ 136 w 230"/>
                      <a:gd name="T3" fmla="*/ 3 h 229"/>
                      <a:gd name="T4" fmla="*/ 162 w 230"/>
                      <a:gd name="T5" fmla="*/ 11 h 229"/>
                      <a:gd name="T6" fmla="*/ 184 w 230"/>
                      <a:gd name="T7" fmla="*/ 24 h 229"/>
                      <a:gd name="T8" fmla="*/ 202 w 230"/>
                      <a:gd name="T9" fmla="*/ 41 h 229"/>
                      <a:gd name="T10" fmla="*/ 216 w 230"/>
                      <a:gd name="T11" fmla="*/ 62 h 229"/>
                      <a:gd name="T12" fmla="*/ 225 w 230"/>
                      <a:gd name="T13" fmla="*/ 85 h 229"/>
                      <a:gd name="T14" fmla="*/ 230 w 230"/>
                      <a:gd name="T15" fmla="*/ 111 h 229"/>
                      <a:gd name="T16" fmla="*/ 227 w 230"/>
                      <a:gd name="T17" fmla="*/ 137 h 229"/>
                      <a:gd name="T18" fmla="*/ 219 w 230"/>
                      <a:gd name="T19" fmla="*/ 162 h 229"/>
                      <a:gd name="T20" fmla="*/ 205 w 230"/>
                      <a:gd name="T21" fmla="*/ 184 h 229"/>
                      <a:gd name="T22" fmla="*/ 188 w 230"/>
                      <a:gd name="T23" fmla="*/ 202 h 229"/>
                      <a:gd name="T24" fmla="*/ 168 w 230"/>
                      <a:gd name="T25" fmla="*/ 216 h 229"/>
                      <a:gd name="T26" fmla="*/ 143 w 230"/>
                      <a:gd name="T27" fmla="*/ 225 h 229"/>
                      <a:gd name="T28" fmla="*/ 118 w 230"/>
                      <a:gd name="T29" fmla="*/ 229 h 229"/>
                      <a:gd name="T30" fmla="*/ 92 w 230"/>
                      <a:gd name="T31" fmla="*/ 227 h 229"/>
                      <a:gd name="T32" fmla="*/ 66 w 230"/>
                      <a:gd name="T33" fmla="*/ 218 h 229"/>
                      <a:gd name="T34" fmla="*/ 44 w 230"/>
                      <a:gd name="T35" fmla="*/ 206 h 229"/>
                      <a:gd name="T36" fmla="*/ 27 w 230"/>
                      <a:gd name="T37" fmla="*/ 188 h 229"/>
                      <a:gd name="T38" fmla="*/ 13 w 230"/>
                      <a:gd name="T39" fmla="*/ 168 h 229"/>
                      <a:gd name="T40" fmla="*/ 3 w 230"/>
                      <a:gd name="T41" fmla="*/ 144 h 229"/>
                      <a:gd name="T42" fmla="*/ 0 w 230"/>
                      <a:gd name="T43" fmla="*/ 118 h 229"/>
                      <a:gd name="T44" fmla="*/ 2 w 230"/>
                      <a:gd name="T45" fmla="*/ 92 h 229"/>
                      <a:gd name="T46" fmla="*/ 10 w 230"/>
                      <a:gd name="T47" fmla="*/ 67 h 229"/>
                      <a:gd name="T48" fmla="*/ 24 w 230"/>
                      <a:gd name="T49" fmla="*/ 46 h 229"/>
                      <a:gd name="T50" fmla="*/ 42 w 230"/>
                      <a:gd name="T51" fmla="*/ 28 h 229"/>
                      <a:gd name="T52" fmla="*/ 62 w 230"/>
                      <a:gd name="T53" fmla="*/ 13 h 229"/>
                      <a:gd name="T54" fmla="*/ 86 w 230"/>
                      <a:gd name="T55" fmla="*/ 4 h 229"/>
                      <a:gd name="T56" fmla="*/ 110 w 230"/>
                      <a:gd name="T57" fmla="*/ 0 h 2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230" h="229">
                        <a:moveTo>
                          <a:pt x="110" y="0"/>
                        </a:moveTo>
                        <a:lnTo>
                          <a:pt x="136" y="3"/>
                        </a:lnTo>
                        <a:lnTo>
                          <a:pt x="162" y="11"/>
                        </a:lnTo>
                        <a:lnTo>
                          <a:pt x="184" y="24"/>
                        </a:lnTo>
                        <a:lnTo>
                          <a:pt x="202" y="41"/>
                        </a:lnTo>
                        <a:lnTo>
                          <a:pt x="216" y="62"/>
                        </a:lnTo>
                        <a:lnTo>
                          <a:pt x="225" y="85"/>
                        </a:lnTo>
                        <a:lnTo>
                          <a:pt x="230" y="111"/>
                        </a:lnTo>
                        <a:lnTo>
                          <a:pt x="227" y="137"/>
                        </a:lnTo>
                        <a:lnTo>
                          <a:pt x="219" y="162"/>
                        </a:lnTo>
                        <a:lnTo>
                          <a:pt x="205" y="184"/>
                        </a:lnTo>
                        <a:lnTo>
                          <a:pt x="188" y="202"/>
                        </a:lnTo>
                        <a:lnTo>
                          <a:pt x="168" y="216"/>
                        </a:lnTo>
                        <a:lnTo>
                          <a:pt x="143" y="225"/>
                        </a:lnTo>
                        <a:lnTo>
                          <a:pt x="118" y="229"/>
                        </a:lnTo>
                        <a:lnTo>
                          <a:pt x="92" y="227"/>
                        </a:lnTo>
                        <a:lnTo>
                          <a:pt x="66" y="218"/>
                        </a:lnTo>
                        <a:lnTo>
                          <a:pt x="44" y="206"/>
                        </a:lnTo>
                        <a:lnTo>
                          <a:pt x="27" y="188"/>
                        </a:lnTo>
                        <a:lnTo>
                          <a:pt x="13" y="168"/>
                        </a:lnTo>
                        <a:lnTo>
                          <a:pt x="3" y="144"/>
                        </a:lnTo>
                        <a:lnTo>
                          <a:pt x="0" y="118"/>
                        </a:lnTo>
                        <a:lnTo>
                          <a:pt x="2" y="92"/>
                        </a:lnTo>
                        <a:lnTo>
                          <a:pt x="10" y="67"/>
                        </a:lnTo>
                        <a:lnTo>
                          <a:pt x="24" y="46"/>
                        </a:lnTo>
                        <a:lnTo>
                          <a:pt x="42" y="28"/>
                        </a:lnTo>
                        <a:lnTo>
                          <a:pt x="62" y="13"/>
                        </a:lnTo>
                        <a:lnTo>
                          <a:pt x="86" y="4"/>
                        </a:lnTo>
                        <a:lnTo>
                          <a:pt x="110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89" name="Freeform 72"/>
                  <p:cNvSpPr>
                    <a:spLocks/>
                  </p:cNvSpPr>
                  <p:nvPr/>
                </p:nvSpPr>
                <p:spPr bwMode="auto">
                  <a:xfrm>
                    <a:off x="-1290916" y="441784"/>
                    <a:ext cx="144463" cy="146050"/>
                  </a:xfrm>
                  <a:custGeom>
                    <a:avLst/>
                    <a:gdLst>
                      <a:gd name="T0" fmla="*/ 85 w 183"/>
                      <a:gd name="T1" fmla="*/ 0 h 182"/>
                      <a:gd name="T2" fmla="*/ 109 w 183"/>
                      <a:gd name="T3" fmla="*/ 1 h 182"/>
                      <a:gd name="T4" fmla="*/ 132 w 183"/>
                      <a:gd name="T5" fmla="*/ 9 h 182"/>
                      <a:gd name="T6" fmla="*/ 153 w 183"/>
                      <a:gd name="T7" fmla="*/ 22 h 182"/>
                      <a:gd name="T8" fmla="*/ 168 w 183"/>
                      <a:gd name="T9" fmla="*/ 40 h 182"/>
                      <a:gd name="T10" fmla="*/ 179 w 183"/>
                      <a:gd name="T11" fmla="*/ 62 h 182"/>
                      <a:gd name="T12" fmla="*/ 183 w 183"/>
                      <a:gd name="T13" fmla="*/ 85 h 182"/>
                      <a:gd name="T14" fmla="*/ 181 w 183"/>
                      <a:gd name="T15" fmla="*/ 108 h 182"/>
                      <a:gd name="T16" fmla="*/ 173 w 183"/>
                      <a:gd name="T17" fmla="*/ 132 h 182"/>
                      <a:gd name="T18" fmla="*/ 160 w 183"/>
                      <a:gd name="T19" fmla="*/ 152 h 182"/>
                      <a:gd name="T20" fmla="*/ 142 w 183"/>
                      <a:gd name="T21" fmla="*/ 167 h 182"/>
                      <a:gd name="T22" fmla="*/ 121 w 183"/>
                      <a:gd name="T23" fmla="*/ 177 h 182"/>
                      <a:gd name="T24" fmla="*/ 98 w 183"/>
                      <a:gd name="T25" fmla="*/ 182 h 182"/>
                      <a:gd name="T26" fmla="*/ 73 w 183"/>
                      <a:gd name="T27" fmla="*/ 181 h 182"/>
                      <a:gd name="T28" fmla="*/ 50 w 183"/>
                      <a:gd name="T29" fmla="*/ 173 h 182"/>
                      <a:gd name="T30" fmla="*/ 31 w 183"/>
                      <a:gd name="T31" fmla="*/ 159 h 182"/>
                      <a:gd name="T32" fmla="*/ 15 w 183"/>
                      <a:gd name="T33" fmla="*/ 141 h 182"/>
                      <a:gd name="T34" fmla="*/ 4 w 183"/>
                      <a:gd name="T35" fmla="*/ 121 h 182"/>
                      <a:gd name="T36" fmla="*/ 0 w 183"/>
                      <a:gd name="T37" fmla="*/ 97 h 182"/>
                      <a:gd name="T38" fmla="*/ 2 w 183"/>
                      <a:gd name="T39" fmla="*/ 72 h 182"/>
                      <a:gd name="T40" fmla="*/ 10 w 183"/>
                      <a:gd name="T41" fmla="*/ 49 h 182"/>
                      <a:gd name="T42" fmla="*/ 24 w 183"/>
                      <a:gd name="T43" fmla="*/ 30 h 182"/>
                      <a:gd name="T44" fmla="*/ 40 w 183"/>
                      <a:gd name="T45" fmla="*/ 15 h 182"/>
                      <a:gd name="T46" fmla="*/ 62 w 183"/>
                      <a:gd name="T47" fmla="*/ 4 h 182"/>
                      <a:gd name="T48" fmla="*/ 85 w 183"/>
                      <a:gd name="T49" fmla="*/ 0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83" h="182">
                        <a:moveTo>
                          <a:pt x="85" y="0"/>
                        </a:moveTo>
                        <a:lnTo>
                          <a:pt x="109" y="1"/>
                        </a:lnTo>
                        <a:lnTo>
                          <a:pt x="132" y="9"/>
                        </a:lnTo>
                        <a:lnTo>
                          <a:pt x="153" y="22"/>
                        </a:lnTo>
                        <a:lnTo>
                          <a:pt x="168" y="40"/>
                        </a:lnTo>
                        <a:lnTo>
                          <a:pt x="179" y="62"/>
                        </a:lnTo>
                        <a:lnTo>
                          <a:pt x="183" y="85"/>
                        </a:lnTo>
                        <a:lnTo>
                          <a:pt x="181" y="108"/>
                        </a:lnTo>
                        <a:lnTo>
                          <a:pt x="173" y="132"/>
                        </a:lnTo>
                        <a:lnTo>
                          <a:pt x="160" y="152"/>
                        </a:lnTo>
                        <a:lnTo>
                          <a:pt x="142" y="167"/>
                        </a:lnTo>
                        <a:lnTo>
                          <a:pt x="121" y="177"/>
                        </a:lnTo>
                        <a:lnTo>
                          <a:pt x="98" y="182"/>
                        </a:lnTo>
                        <a:lnTo>
                          <a:pt x="73" y="181"/>
                        </a:lnTo>
                        <a:lnTo>
                          <a:pt x="50" y="173"/>
                        </a:lnTo>
                        <a:lnTo>
                          <a:pt x="31" y="159"/>
                        </a:lnTo>
                        <a:lnTo>
                          <a:pt x="15" y="141"/>
                        </a:lnTo>
                        <a:lnTo>
                          <a:pt x="4" y="121"/>
                        </a:lnTo>
                        <a:lnTo>
                          <a:pt x="0" y="97"/>
                        </a:lnTo>
                        <a:lnTo>
                          <a:pt x="2" y="72"/>
                        </a:lnTo>
                        <a:lnTo>
                          <a:pt x="10" y="49"/>
                        </a:lnTo>
                        <a:lnTo>
                          <a:pt x="24" y="30"/>
                        </a:lnTo>
                        <a:lnTo>
                          <a:pt x="40" y="15"/>
                        </a:lnTo>
                        <a:lnTo>
                          <a:pt x="62" y="4"/>
                        </a:lnTo>
                        <a:lnTo>
                          <a:pt x="85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90" name="Freeform 74"/>
                  <p:cNvSpPr>
                    <a:spLocks/>
                  </p:cNvSpPr>
                  <p:nvPr/>
                </p:nvSpPr>
                <p:spPr bwMode="auto">
                  <a:xfrm>
                    <a:off x="-1314728" y="472660"/>
                    <a:ext cx="115888" cy="115888"/>
                  </a:xfrm>
                  <a:custGeom>
                    <a:avLst/>
                    <a:gdLst>
                      <a:gd name="T0" fmla="*/ 63 w 146"/>
                      <a:gd name="T1" fmla="*/ 0 h 145"/>
                      <a:gd name="T2" fmla="*/ 87 w 146"/>
                      <a:gd name="T3" fmla="*/ 1 h 145"/>
                      <a:gd name="T4" fmla="*/ 109 w 146"/>
                      <a:gd name="T5" fmla="*/ 9 h 145"/>
                      <a:gd name="T6" fmla="*/ 126 w 146"/>
                      <a:gd name="T7" fmla="*/ 23 h 145"/>
                      <a:gd name="T8" fmla="*/ 139 w 146"/>
                      <a:gd name="T9" fmla="*/ 42 h 145"/>
                      <a:gd name="T10" fmla="*/ 146 w 146"/>
                      <a:gd name="T11" fmla="*/ 64 h 145"/>
                      <a:gd name="T12" fmla="*/ 144 w 146"/>
                      <a:gd name="T13" fmla="*/ 88 h 145"/>
                      <a:gd name="T14" fmla="*/ 136 w 146"/>
                      <a:gd name="T15" fmla="*/ 110 h 145"/>
                      <a:gd name="T16" fmla="*/ 122 w 146"/>
                      <a:gd name="T17" fmla="*/ 127 h 145"/>
                      <a:gd name="T18" fmla="*/ 103 w 146"/>
                      <a:gd name="T19" fmla="*/ 140 h 145"/>
                      <a:gd name="T20" fmla="*/ 81 w 146"/>
                      <a:gd name="T21" fmla="*/ 145 h 145"/>
                      <a:gd name="T22" fmla="*/ 58 w 146"/>
                      <a:gd name="T23" fmla="*/ 145 h 145"/>
                      <a:gd name="T24" fmla="*/ 36 w 146"/>
                      <a:gd name="T25" fmla="*/ 137 h 145"/>
                      <a:gd name="T26" fmla="*/ 18 w 146"/>
                      <a:gd name="T27" fmla="*/ 122 h 145"/>
                      <a:gd name="T28" fmla="*/ 6 w 146"/>
                      <a:gd name="T29" fmla="*/ 104 h 145"/>
                      <a:gd name="T30" fmla="*/ 0 w 146"/>
                      <a:gd name="T31" fmla="*/ 82 h 145"/>
                      <a:gd name="T32" fmla="*/ 0 w 146"/>
                      <a:gd name="T33" fmla="*/ 59 h 145"/>
                      <a:gd name="T34" fmla="*/ 8 w 146"/>
                      <a:gd name="T35" fmla="*/ 37 h 145"/>
                      <a:gd name="T36" fmla="*/ 24 w 146"/>
                      <a:gd name="T37" fmla="*/ 19 h 145"/>
                      <a:gd name="T38" fmla="*/ 41 w 146"/>
                      <a:gd name="T39" fmla="*/ 7 h 145"/>
                      <a:gd name="T40" fmla="*/ 63 w 146"/>
                      <a:gd name="T41" fmla="*/ 0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46" h="145">
                        <a:moveTo>
                          <a:pt x="63" y="0"/>
                        </a:moveTo>
                        <a:lnTo>
                          <a:pt x="87" y="1"/>
                        </a:lnTo>
                        <a:lnTo>
                          <a:pt x="109" y="9"/>
                        </a:lnTo>
                        <a:lnTo>
                          <a:pt x="126" y="23"/>
                        </a:lnTo>
                        <a:lnTo>
                          <a:pt x="139" y="42"/>
                        </a:lnTo>
                        <a:lnTo>
                          <a:pt x="146" y="64"/>
                        </a:lnTo>
                        <a:lnTo>
                          <a:pt x="144" y="88"/>
                        </a:lnTo>
                        <a:lnTo>
                          <a:pt x="136" y="110"/>
                        </a:lnTo>
                        <a:lnTo>
                          <a:pt x="122" y="127"/>
                        </a:lnTo>
                        <a:lnTo>
                          <a:pt x="103" y="140"/>
                        </a:lnTo>
                        <a:lnTo>
                          <a:pt x="81" y="145"/>
                        </a:lnTo>
                        <a:lnTo>
                          <a:pt x="58" y="145"/>
                        </a:lnTo>
                        <a:lnTo>
                          <a:pt x="36" y="137"/>
                        </a:lnTo>
                        <a:lnTo>
                          <a:pt x="18" y="122"/>
                        </a:lnTo>
                        <a:lnTo>
                          <a:pt x="6" y="104"/>
                        </a:lnTo>
                        <a:lnTo>
                          <a:pt x="0" y="82"/>
                        </a:lnTo>
                        <a:lnTo>
                          <a:pt x="0" y="59"/>
                        </a:lnTo>
                        <a:lnTo>
                          <a:pt x="8" y="37"/>
                        </a:lnTo>
                        <a:lnTo>
                          <a:pt x="24" y="19"/>
                        </a:lnTo>
                        <a:lnTo>
                          <a:pt x="41" y="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  <p:sp>
              <p:nvSpPr>
                <p:cNvPr id="176" name="자유형 175"/>
                <p:cNvSpPr/>
                <p:nvPr/>
              </p:nvSpPr>
              <p:spPr>
                <a:xfrm>
                  <a:off x="-1228353" y="813521"/>
                  <a:ext cx="625380" cy="264850"/>
                </a:xfrm>
                <a:custGeom>
                  <a:avLst/>
                  <a:gdLst>
                    <a:gd name="connsiteX0" fmla="*/ 0 w 625380"/>
                    <a:gd name="connsiteY0" fmla="*/ 0 h 264850"/>
                    <a:gd name="connsiteX1" fmla="*/ 30073 w 625380"/>
                    <a:gd name="connsiteY1" fmla="*/ 18077 h 264850"/>
                    <a:gd name="connsiteX2" fmla="*/ 320432 w 625380"/>
                    <a:gd name="connsiteY2" fmla="*/ 77727 h 264850"/>
                    <a:gd name="connsiteX3" fmla="*/ 610791 w 625380"/>
                    <a:gd name="connsiteY3" fmla="*/ 18077 h 264850"/>
                    <a:gd name="connsiteX4" fmla="*/ 625380 w 625380"/>
                    <a:gd name="connsiteY4" fmla="*/ 9307 h 264850"/>
                    <a:gd name="connsiteX5" fmla="*/ 620856 w 625380"/>
                    <a:gd name="connsiteY5" fmla="*/ 30694 h 264850"/>
                    <a:gd name="connsiteX6" fmla="*/ 607362 w 625380"/>
                    <a:gd name="connsiteY6" fmla="*/ 70381 h 264850"/>
                    <a:gd name="connsiteX7" fmla="*/ 589106 w 625380"/>
                    <a:gd name="connsiteY7" fmla="*/ 106894 h 264850"/>
                    <a:gd name="connsiteX8" fmla="*/ 566087 w 625380"/>
                    <a:gd name="connsiteY8" fmla="*/ 141025 h 264850"/>
                    <a:gd name="connsiteX9" fmla="*/ 539099 w 625380"/>
                    <a:gd name="connsiteY9" fmla="*/ 171188 h 264850"/>
                    <a:gd name="connsiteX10" fmla="*/ 508143 w 625380"/>
                    <a:gd name="connsiteY10" fmla="*/ 198969 h 264850"/>
                    <a:gd name="connsiteX11" fmla="*/ 474806 w 625380"/>
                    <a:gd name="connsiteY11" fmla="*/ 221194 h 264850"/>
                    <a:gd name="connsiteX12" fmla="*/ 437499 w 625380"/>
                    <a:gd name="connsiteY12" fmla="*/ 240244 h 264850"/>
                    <a:gd name="connsiteX13" fmla="*/ 398606 w 625380"/>
                    <a:gd name="connsiteY13" fmla="*/ 254531 h 264850"/>
                    <a:gd name="connsiteX14" fmla="*/ 357331 w 625380"/>
                    <a:gd name="connsiteY14" fmla="*/ 261675 h 264850"/>
                    <a:gd name="connsiteX15" fmla="*/ 313674 w 625380"/>
                    <a:gd name="connsiteY15" fmla="*/ 264850 h 264850"/>
                    <a:gd name="connsiteX16" fmla="*/ 270018 w 625380"/>
                    <a:gd name="connsiteY16" fmla="*/ 261675 h 264850"/>
                    <a:gd name="connsiteX17" fmla="*/ 228743 w 625380"/>
                    <a:gd name="connsiteY17" fmla="*/ 254531 h 264850"/>
                    <a:gd name="connsiteX18" fmla="*/ 189056 w 625380"/>
                    <a:gd name="connsiteY18" fmla="*/ 240244 h 264850"/>
                    <a:gd name="connsiteX19" fmla="*/ 152543 w 625380"/>
                    <a:gd name="connsiteY19" fmla="*/ 221194 h 264850"/>
                    <a:gd name="connsiteX20" fmla="*/ 118412 w 625380"/>
                    <a:gd name="connsiteY20" fmla="*/ 198969 h 264850"/>
                    <a:gd name="connsiteX21" fmla="*/ 88249 w 625380"/>
                    <a:gd name="connsiteY21" fmla="*/ 171188 h 264850"/>
                    <a:gd name="connsiteX22" fmla="*/ 60468 w 625380"/>
                    <a:gd name="connsiteY22" fmla="*/ 141025 h 264850"/>
                    <a:gd name="connsiteX23" fmla="*/ 38243 w 625380"/>
                    <a:gd name="connsiteY23" fmla="*/ 106894 h 264850"/>
                    <a:gd name="connsiteX24" fmla="*/ 19193 w 625380"/>
                    <a:gd name="connsiteY24" fmla="*/ 70381 h 264850"/>
                    <a:gd name="connsiteX25" fmla="*/ 6493 w 625380"/>
                    <a:gd name="connsiteY25" fmla="*/ 30694 h 264850"/>
                    <a:gd name="connsiteX26" fmla="*/ 0 w 625380"/>
                    <a:gd name="connsiteY26" fmla="*/ 0 h 264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25380" h="264850">
                      <a:moveTo>
                        <a:pt x="0" y="0"/>
                      </a:moveTo>
                      <a:lnTo>
                        <a:pt x="30073" y="18077"/>
                      </a:lnTo>
                      <a:cubicBezTo>
                        <a:pt x="104382" y="54932"/>
                        <a:pt x="207040" y="77727"/>
                        <a:pt x="320432" y="77727"/>
                      </a:cubicBezTo>
                      <a:cubicBezTo>
                        <a:pt x="433825" y="77727"/>
                        <a:pt x="536482" y="54932"/>
                        <a:pt x="610791" y="18077"/>
                      </a:cubicBezTo>
                      <a:lnTo>
                        <a:pt x="625380" y="9307"/>
                      </a:lnTo>
                      <a:lnTo>
                        <a:pt x="620856" y="30694"/>
                      </a:lnTo>
                      <a:lnTo>
                        <a:pt x="607362" y="70381"/>
                      </a:lnTo>
                      <a:lnTo>
                        <a:pt x="589106" y="106894"/>
                      </a:lnTo>
                      <a:lnTo>
                        <a:pt x="566087" y="141025"/>
                      </a:lnTo>
                      <a:lnTo>
                        <a:pt x="539099" y="171188"/>
                      </a:lnTo>
                      <a:lnTo>
                        <a:pt x="508143" y="198969"/>
                      </a:lnTo>
                      <a:lnTo>
                        <a:pt x="474806" y="221194"/>
                      </a:lnTo>
                      <a:lnTo>
                        <a:pt x="437499" y="240244"/>
                      </a:lnTo>
                      <a:lnTo>
                        <a:pt x="398606" y="254531"/>
                      </a:lnTo>
                      <a:lnTo>
                        <a:pt x="357331" y="261675"/>
                      </a:lnTo>
                      <a:lnTo>
                        <a:pt x="313674" y="264850"/>
                      </a:lnTo>
                      <a:lnTo>
                        <a:pt x="270018" y="261675"/>
                      </a:lnTo>
                      <a:lnTo>
                        <a:pt x="228743" y="254531"/>
                      </a:lnTo>
                      <a:lnTo>
                        <a:pt x="189056" y="240244"/>
                      </a:lnTo>
                      <a:lnTo>
                        <a:pt x="152543" y="221194"/>
                      </a:lnTo>
                      <a:lnTo>
                        <a:pt x="118412" y="198969"/>
                      </a:lnTo>
                      <a:lnTo>
                        <a:pt x="88249" y="171188"/>
                      </a:lnTo>
                      <a:lnTo>
                        <a:pt x="60468" y="141025"/>
                      </a:lnTo>
                      <a:lnTo>
                        <a:pt x="38243" y="106894"/>
                      </a:lnTo>
                      <a:lnTo>
                        <a:pt x="19193" y="70381"/>
                      </a:lnTo>
                      <a:lnTo>
                        <a:pt x="6493" y="306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D92C6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  <p:sp>
              <p:nvSpPr>
                <p:cNvPr id="177" name="Rectangle 41"/>
                <p:cNvSpPr>
                  <a:spLocks noChangeArrowheads="1"/>
                </p:cNvSpPr>
                <p:nvPr/>
              </p:nvSpPr>
              <p:spPr bwMode="auto">
                <a:xfrm>
                  <a:off x="-1370291" y="413127"/>
                  <a:ext cx="138113" cy="85725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78" name="Rectangle 42"/>
                <p:cNvSpPr>
                  <a:spLocks noChangeArrowheads="1"/>
                </p:cNvSpPr>
                <p:nvPr/>
              </p:nvSpPr>
              <p:spPr bwMode="auto">
                <a:xfrm>
                  <a:off x="-1392516" y="390902"/>
                  <a:ext cx="39688" cy="123825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grpSp>
              <p:nvGrpSpPr>
                <p:cNvPr id="179" name="그룹 178"/>
                <p:cNvGrpSpPr/>
                <p:nvPr/>
              </p:nvGrpSpPr>
              <p:grpSpPr>
                <a:xfrm>
                  <a:off x="-1314728" y="400509"/>
                  <a:ext cx="227013" cy="188039"/>
                  <a:chOff x="-1314728" y="400509"/>
                  <a:chExt cx="227013" cy="188039"/>
                </a:xfrm>
              </p:grpSpPr>
              <p:sp>
                <p:nvSpPr>
                  <p:cNvPr id="185" name="Freeform 70"/>
                  <p:cNvSpPr>
                    <a:spLocks/>
                  </p:cNvSpPr>
                  <p:nvPr/>
                </p:nvSpPr>
                <p:spPr bwMode="auto">
                  <a:xfrm>
                    <a:off x="-1270278" y="400509"/>
                    <a:ext cx="182563" cy="180975"/>
                  </a:xfrm>
                  <a:custGeom>
                    <a:avLst/>
                    <a:gdLst>
                      <a:gd name="T0" fmla="*/ 110 w 230"/>
                      <a:gd name="T1" fmla="*/ 0 h 229"/>
                      <a:gd name="T2" fmla="*/ 136 w 230"/>
                      <a:gd name="T3" fmla="*/ 3 h 229"/>
                      <a:gd name="T4" fmla="*/ 162 w 230"/>
                      <a:gd name="T5" fmla="*/ 11 h 229"/>
                      <a:gd name="T6" fmla="*/ 184 w 230"/>
                      <a:gd name="T7" fmla="*/ 24 h 229"/>
                      <a:gd name="T8" fmla="*/ 202 w 230"/>
                      <a:gd name="T9" fmla="*/ 41 h 229"/>
                      <a:gd name="T10" fmla="*/ 216 w 230"/>
                      <a:gd name="T11" fmla="*/ 62 h 229"/>
                      <a:gd name="T12" fmla="*/ 225 w 230"/>
                      <a:gd name="T13" fmla="*/ 85 h 229"/>
                      <a:gd name="T14" fmla="*/ 230 w 230"/>
                      <a:gd name="T15" fmla="*/ 111 h 229"/>
                      <a:gd name="T16" fmla="*/ 227 w 230"/>
                      <a:gd name="T17" fmla="*/ 137 h 229"/>
                      <a:gd name="T18" fmla="*/ 219 w 230"/>
                      <a:gd name="T19" fmla="*/ 162 h 229"/>
                      <a:gd name="T20" fmla="*/ 205 w 230"/>
                      <a:gd name="T21" fmla="*/ 184 h 229"/>
                      <a:gd name="T22" fmla="*/ 188 w 230"/>
                      <a:gd name="T23" fmla="*/ 202 h 229"/>
                      <a:gd name="T24" fmla="*/ 168 w 230"/>
                      <a:gd name="T25" fmla="*/ 216 h 229"/>
                      <a:gd name="T26" fmla="*/ 143 w 230"/>
                      <a:gd name="T27" fmla="*/ 225 h 229"/>
                      <a:gd name="T28" fmla="*/ 118 w 230"/>
                      <a:gd name="T29" fmla="*/ 229 h 229"/>
                      <a:gd name="T30" fmla="*/ 92 w 230"/>
                      <a:gd name="T31" fmla="*/ 227 h 229"/>
                      <a:gd name="T32" fmla="*/ 66 w 230"/>
                      <a:gd name="T33" fmla="*/ 218 h 229"/>
                      <a:gd name="T34" fmla="*/ 44 w 230"/>
                      <a:gd name="T35" fmla="*/ 206 h 229"/>
                      <a:gd name="T36" fmla="*/ 27 w 230"/>
                      <a:gd name="T37" fmla="*/ 188 h 229"/>
                      <a:gd name="T38" fmla="*/ 13 w 230"/>
                      <a:gd name="T39" fmla="*/ 168 h 229"/>
                      <a:gd name="T40" fmla="*/ 3 w 230"/>
                      <a:gd name="T41" fmla="*/ 144 h 229"/>
                      <a:gd name="T42" fmla="*/ 0 w 230"/>
                      <a:gd name="T43" fmla="*/ 118 h 229"/>
                      <a:gd name="T44" fmla="*/ 2 w 230"/>
                      <a:gd name="T45" fmla="*/ 92 h 229"/>
                      <a:gd name="T46" fmla="*/ 10 w 230"/>
                      <a:gd name="T47" fmla="*/ 67 h 229"/>
                      <a:gd name="T48" fmla="*/ 24 w 230"/>
                      <a:gd name="T49" fmla="*/ 46 h 229"/>
                      <a:gd name="T50" fmla="*/ 42 w 230"/>
                      <a:gd name="T51" fmla="*/ 28 h 229"/>
                      <a:gd name="T52" fmla="*/ 62 w 230"/>
                      <a:gd name="T53" fmla="*/ 13 h 229"/>
                      <a:gd name="T54" fmla="*/ 86 w 230"/>
                      <a:gd name="T55" fmla="*/ 4 h 229"/>
                      <a:gd name="T56" fmla="*/ 110 w 230"/>
                      <a:gd name="T57" fmla="*/ 0 h 2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230" h="229">
                        <a:moveTo>
                          <a:pt x="110" y="0"/>
                        </a:moveTo>
                        <a:lnTo>
                          <a:pt x="136" y="3"/>
                        </a:lnTo>
                        <a:lnTo>
                          <a:pt x="162" y="11"/>
                        </a:lnTo>
                        <a:lnTo>
                          <a:pt x="184" y="24"/>
                        </a:lnTo>
                        <a:lnTo>
                          <a:pt x="202" y="41"/>
                        </a:lnTo>
                        <a:lnTo>
                          <a:pt x="216" y="62"/>
                        </a:lnTo>
                        <a:lnTo>
                          <a:pt x="225" y="85"/>
                        </a:lnTo>
                        <a:lnTo>
                          <a:pt x="230" y="111"/>
                        </a:lnTo>
                        <a:lnTo>
                          <a:pt x="227" y="137"/>
                        </a:lnTo>
                        <a:lnTo>
                          <a:pt x="219" y="162"/>
                        </a:lnTo>
                        <a:lnTo>
                          <a:pt x="205" y="184"/>
                        </a:lnTo>
                        <a:lnTo>
                          <a:pt x="188" y="202"/>
                        </a:lnTo>
                        <a:lnTo>
                          <a:pt x="168" y="216"/>
                        </a:lnTo>
                        <a:lnTo>
                          <a:pt x="143" y="225"/>
                        </a:lnTo>
                        <a:lnTo>
                          <a:pt x="118" y="229"/>
                        </a:lnTo>
                        <a:lnTo>
                          <a:pt x="92" y="227"/>
                        </a:lnTo>
                        <a:lnTo>
                          <a:pt x="66" y="218"/>
                        </a:lnTo>
                        <a:lnTo>
                          <a:pt x="44" y="206"/>
                        </a:lnTo>
                        <a:lnTo>
                          <a:pt x="27" y="188"/>
                        </a:lnTo>
                        <a:lnTo>
                          <a:pt x="13" y="168"/>
                        </a:lnTo>
                        <a:lnTo>
                          <a:pt x="3" y="144"/>
                        </a:lnTo>
                        <a:lnTo>
                          <a:pt x="0" y="118"/>
                        </a:lnTo>
                        <a:lnTo>
                          <a:pt x="2" y="92"/>
                        </a:lnTo>
                        <a:lnTo>
                          <a:pt x="10" y="67"/>
                        </a:lnTo>
                        <a:lnTo>
                          <a:pt x="24" y="46"/>
                        </a:lnTo>
                        <a:lnTo>
                          <a:pt x="42" y="28"/>
                        </a:lnTo>
                        <a:lnTo>
                          <a:pt x="62" y="13"/>
                        </a:lnTo>
                        <a:lnTo>
                          <a:pt x="86" y="4"/>
                        </a:lnTo>
                        <a:lnTo>
                          <a:pt x="110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86" name="Freeform 72"/>
                  <p:cNvSpPr>
                    <a:spLocks/>
                  </p:cNvSpPr>
                  <p:nvPr/>
                </p:nvSpPr>
                <p:spPr bwMode="auto">
                  <a:xfrm>
                    <a:off x="-1290916" y="441784"/>
                    <a:ext cx="144463" cy="146050"/>
                  </a:xfrm>
                  <a:custGeom>
                    <a:avLst/>
                    <a:gdLst>
                      <a:gd name="T0" fmla="*/ 85 w 183"/>
                      <a:gd name="T1" fmla="*/ 0 h 182"/>
                      <a:gd name="T2" fmla="*/ 109 w 183"/>
                      <a:gd name="T3" fmla="*/ 1 h 182"/>
                      <a:gd name="T4" fmla="*/ 132 w 183"/>
                      <a:gd name="T5" fmla="*/ 9 h 182"/>
                      <a:gd name="T6" fmla="*/ 153 w 183"/>
                      <a:gd name="T7" fmla="*/ 22 h 182"/>
                      <a:gd name="T8" fmla="*/ 168 w 183"/>
                      <a:gd name="T9" fmla="*/ 40 h 182"/>
                      <a:gd name="T10" fmla="*/ 179 w 183"/>
                      <a:gd name="T11" fmla="*/ 62 h 182"/>
                      <a:gd name="T12" fmla="*/ 183 w 183"/>
                      <a:gd name="T13" fmla="*/ 85 h 182"/>
                      <a:gd name="T14" fmla="*/ 181 w 183"/>
                      <a:gd name="T15" fmla="*/ 108 h 182"/>
                      <a:gd name="T16" fmla="*/ 173 w 183"/>
                      <a:gd name="T17" fmla="*/ 132 h 182"/>
                      <a:gd name="T18" fmla="*/ 160 w 183"/>
                      <a:gd name="T19" fmla="*/ 152 h 182"/>
                      <a:gd name="T20" fmla="*/ 142 w 183"/>
                      <a:gd name="T21" fmla="*/ 167 h 182"/>
                      <a:gd name="T22" fmla="*/ 121 w 183"/>
                      <a:gd name="T23" fmla="*/ 177 h 182"/>
                      <a:gd name="T24" fmla="*/ 98 w 183"/>
                      <a:gd name="T25" fmla="*/ 182 h 182"/>
                      <a:gd name="T26" fmla="*/ 73 w 183"/>
                      <a:gd name="T27" fmla="*/ 181 h 182"/>
                      <a:gd name="T28" fmla="*/ 50 w 183"/>
                      <a:gd name="T29" fmla="*/ 173 h 182"/>
                      <a:gd name="T30" fmla="*/ 31 w 183"/>
                      <a:gd name="T31" fmla="*/ 159 h 182"/>
                      <a:gd name="T32" fmla="*/ 15 w 183"/>
                      <a:gd name="T33" fmla="*/ 141 h 182"/>
                      <a:gd name="T34" fmla="*/ 4 w 183"/>
                      <a:gd name="T35" fmla="*/ 121 h 182"/>
                      <a:gd name="T36" fmla="*/ 0 w 183"/>
                      <a:gd name="T37" fmla="*/ 97 h 182"/>
                      <a:gd name="T38" fmla="*/ 2 w 183"/>
                      <a:gd name="T39" fmla="*/ 72 h 182"/>
                      <a:gd name="T40" fmla="*/ 10 w 183"/>
                      <a:gd name="T41" fmla="*/ 49 h 182"/>
                      <a:gd name="T42" fmla="*/ 24 w 183"/>
                      <a:gd name="T43" fmla="*/ 30 h 182"/>
                      <a:gd name="T44" fmla="*/ 40 w 183"/>
                      <a:gd name="T45" fmla="*/ 15 h 182"/>
                      <a:gd name="T46" fmla="*/ 62 w 183"/>
                      <a:gd name="T47" fmla="*/ 4 h 182"/>
                      <a:gd name="T48" fmla="*/ 85 w 183"/>
                      <a:gd name="T49" fmla="*/ 0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83" h="182">
                        <a:moveTo>
                          <a:pt x="85" y="0"/>
                        </a:moveTo>
                        <a:lnTo>
                          <a:pt x="109" y="1"/>
                        </a:lnTo>
                        <a:lnTo>
                          <a:pt x="132" y="9"/>
                        </a:lnTo>
                        <a:lnTo>
                          <a:pt x="153" y="22"/>
                        </a:lnTo>
                        <a:lnTo>
                          <a:pt x="168" y="40"/>
                        </a:lnTo>
                        <a:lnTo>
                          <a:pt x="179" y="62"/>
                        </a:lnTo>
                        <a:lnTo>
                          <a:pt x="183" y="85"/>
                        </a:lnTo>
                        <a:lnTo>
                          <a:pt x="181" y="108"/>
                        </a:lnTo>
                        <a:lnTo>
                          <a:pt x="173" y="132"/>
                        </a:lnTo>
                        <a:lnTo>
                          <a:pt x="160" y="152"/>
                        </a:lnTo>
                        <a:lnTo>
                          <a:pt x="142" y="167"/>
                        </a:lnTo>
                        <a:lnTo>
                          <a:pt x="121" y="177"/>
                        </a:lnTo>
                        <a:lnTo>
                          <a:pt x="98" y="182"/>
                        </a:lnTo>
                        <a:lnTo>
                          <a:pt x="73" y="181"/>
                        </a:lnTo>
                        <a:lnTo>
                          <a:pt x="50" y="173"/>
                        </a:lnTo>
                        <a:lnTo>
                          <a:pt x="31" y="159"/>
                        </a:lnTo>
                        <a:lnTo>
                          <a:pt x="15" y="141"/>
                        </a:lnTo>
                        <a:lnTo>
                          <a:pt x="4" y="121"/>
                        </a:lnTo>
                        <a:lnTo>
                          <a:pt x="0" y="97"/>
                        </a:lnTo>
                        <a:lnTo>
                          <a:pt x="2" y="72"/>
                        </a:lnTo>
                        <a:lnTo>
                          <a:pt x="10" y="49"/>
                        </a:lnTo>
                        <a:lnTo>
                          <a:pt x="24" y="30"/>
                        </a:lnTo>
                        <a:lnTo>
                          <a:pt x="40" y="15"/>
                        </a:lnTo>
                        <a:lnTo>
                          <a:pt x="62" y="4"/>
                        </a:lnTo>
                        <a:lnTo>
                          <a:pt x="85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87" name="Freeform 74"/>
                  <p:cNvSpPr>
                    <a:spLocks/>
                  </p:cNvSpPr>
                  <p:nvPr/>
                </p:nvSpPr>
                <p:spPr bwMode="auto">
                  <a:xfrm>
                    <a:off x="-1314728" y="472660"/>
                    <a:ext cx="115888" cy="115888"/>
                  </a:xfrm>
                  <a:custGeom>
                    <a:avLst/>
                    <a:gdLst>
                      <a:gd name="T0" fmla="*/ 63 w 146"/>
                      <a:gd name="T1" fmla="*/ 0 h 145"/>
                      <a:gd name="T2" fmla="*/ 87 w 146"/>
                      <a:gd name="T3" fmla="*/ 1 h 145"/>
                      <a:gd name="T4" fmla="*/ 109 w 146"/>
                      <a:gd name="T5" fmla="*/ 9 h 145"/>
                      <a:gd name="T6" fmla="*/ 126 w 146"/>
                      <a:gd name="T7" fmla="*/ 23 h 145"/>
                      <a:gd name="T8" fmla="*/ 139 w 146"/>
                      <a:gd name="T9" fmla="*/ 42 h 145"/>
                      <a:gd name="T10" fmla="*/ 146 w 146"/>
                      <a:gd name="T11" fmla="*/ 64 h 145"/>
                      <a:gd name="T12" fmla="*/ 144 w 146"/>
                      <a:gd name="T13" fmla="*/ 88 h 145"/>
                      <a:gd name="T14" fmla="*/ 136 w 146"/>
                      <a:gd name="T15" fmla="*/ 110 h 145"/>
                      <a:gd name="T16" fmla="*/ 122 w 146"/>
                      <a:gd name="T17" fmla="*/ 127 h 145"/>
                      <a:gd name="T18" fmla="*/ 103 w 146"/>
                      <a:gd name="T19" fmla="*/ 140 h 145"/>
                      <a:gd name="T20" fmla="*/ 81 w 146"/>
                      <a:gd name="T21" fmla="*/ 145 h 145"/>
                      <a:gd name="T22" fmla="*/ 58 w 146"/>
                      <a:gd name="T23" fmla="*/ 145 h 145"/>
                      <a:gd name="T24" fmla="*/ 36 w 146"/>
                      <a:gd name="T25" fmla="*/ 137 h 145"/>
                      <a:gd name="T26" fmla="*/ 18 w 146"/>
                      <a:gd name="T27" fmla="*/ 122 h 145"/>
                      <a:gd name="T28" fmla="*/ 6 w 146"/>
                      <a:gd name="T29" fmla="*/ 104 h 145"/>
                      <a:gd name="T30" fmla="*/ 0 w 146"/>
                      <a:gd name="T31" fmla="*/ 82 h 145"/>
                      <a:gd name="T32" fmla="*/ 0 w 146"/>
                      <a:gd name="T33" fmla="*/ 59 h 145"/>
                      <a:gd name="T34" fmla="*/ 8 w 146"/>
                      <a:gd name="T35" fmla="*/ 37 h 145"/>
                      <a:gd name="T36" fmla="*/ 24 w 146"/>
                      <a:gd name="T37" fmla="*/ 19 h 145"/>
                      <a:gd name="T38" fmla="*/ 41 w 146"/>
                      <a:gd name="T39" fmla="*/ 7 h 145"/>
                      <a:gd name="T40" fmla="*/ 63 w 146"/>
                      <a:gd name="T41" fmla="*/ 0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46" h="145">
                        <a:moveTo>
                          <a:pt x="63" y="0"/>
                        </a:moveTo>
                        <a:lnTo>
                          <a:pt x="87" y="1"/>
                        </a:lnTo>
                        <a:lnTo>
                          <a:pt x="109" y="9"/>
                        </a:lnTo>
                        <a:lnTo>
                          <a:pt x="126" y="23"/>
                        </a:lnTo>
                        <a:lnTo>
                          <a:pt x="139" y="42"/>
                        </a:lnTo>
                        <a:lnTo>
                          <a:pt x="146" y="64"/>
                        </a:lnTo>
                        <a:lnTo>
                          <a:pt x="144" y="88"/>
                        </a:lnTo>
                        <a:lnTo>
                          <a:pt x="136" y="110"/>
                        </a:lnTo>
                        <a:lnTo>
                          <a:pt x="122" y="127"/>
                        </a:lnTo>
                        <a:lnTo>
                          <a:pt x="103" y="140"/>
                        </a:lnTo>
                        <a:lnTo>
                          <a:pt x="81" y="145"/>
                        </a:lnTo>
                        <a:lnTo>
                          <a:pt x="58" y="145"/>
                        </a:lnTo>
                        <a:lnTo>
                          <a:pt x="36" y="137"/>
                        </a:lnTo>
                        <a:lnTo>
                          <a:pt x="18" y="122"/>
                        </a:lnTo>
                        <a:lnTo>
                          <a:pt x="6" y="104"/>
                        </a:lnTo>
                        <a:lnTo>
                          <a:pt x="0" y="82"/>
                        </a:lnTo>
                        <a:lnTo>
                          <a:pt x="0" y="59"/>
                        </a:lnTo>
                        <a:lnTo>
                          <a:pt x="8" y="37"/>
                        </a:lnTo>
                        <a:lnTo>
                          <a:pt x="24" y="19"/>
                        </a:lnTo>
                        <a:lnTo>
                          <a:pt x="41" y="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  <p:cxnSp>
              <p:nvCxnSpPr>
                <p:cNvPr id="180" name="직선 연결선 179"/>
                <p:cNvCxnSpPr>
                  <a:stCxn id="159" idx="5"/>
                  <a:endCxn id="159" idx="43"/>
                </p:cNvCxnSpPr>
                <p:nvPr/>
              </p:nvCxnSpPr>
              <p:spPr>
                <a:xfrm>
                  <a:off x="-1156762" y="-521417"/>
                  <a:ext cx="0" cy="90488"/>
                </a:xfrm>
                <a:prstGeom prst="line">
                  <a:avLst/>
                </a:prstGeom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직선 연결선 180"/>
                <p:cNvCxnSpPr/>
                <p:nvPr/>
              </p:nvCxnSpPr>
              <p:spPr>
                <a:xfrm>
                  <a:off x="-1052791" y="-490462"/>
                  <a:ext cx="0" cy="90488"/>
                </a:xfrm>
                <a:prstGeom prst="line">
                  <a:avLst/>
                </a:prstGeom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직선 연결선 181"/>
                <p:cNvCxnSpPr/>
                <p:nvPr/>
              </p:nvCxnSpPr>
              <p:spPr>
                <a:xfrm>
                  <a:off x="-924035" y="-479682"/>
                  <a:ext cx="0" cy="90488"/>
                </a:xfrm>
                <a:prstGeom prst="line">
                  <a:avLst/>
                </a:prstGeom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직선 연결선 182"/>
                <p:cNvCxnSpPr/>
                <p:nvPr/>
              </p:nvCxnSpPr>
              <p:spPr>
                <a:xfrm>
                  <a:off x="-795279" y="-492766"/>
                  <a:ext cx="0" cy="90488"/>
                </a:xfrm>
                <a:prstGeom prst="line">
                  <a:avLst/>
                </a:prstGeom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직선 연결선 183"/>
                <p:cNvCxnSpPr/>
                <p:nvPr/>
              </p:nvCxnSpPr>
              <p:spPr>
                <a:xfrm>
                  <a:off x="-666523" y="-529135"/>
                  <a:ext cx="0" cy="90488"/>
                </a:xfrm>
                <a:prstGeom prst="line">
                  <a:avLst/>
                </a:prstGeom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6" name="자유형 155"/>
              <p:cNvSpPr/>
              <p:nvPr userDrawn="1"/>
            </p:nvSpPr>
            <p:spPr>
              <a:xfrm>
                <a:off x="1742585" y="1584115"/>
                <a:ext cx="646473" cy="646473"/>
              </a:xfrm>
              <a:custGeom>
                <a:avLst/>
                <a:gdLst>
                  <a:gd name="connsiteX0" fmla="*/ 333188 w 666376"/>
                  <a:gd name="connsiteY0" fmla="*/ 50468 h 666376"/>
                  <a:gd name="connsiteX1" fmla="*/ 50468 w 666376"/>
                  <a:gd name="connsiteY1" fmla="*/ 333188 h 666376"/>
                  <a:gd name="connsiteX2" fmla="*/ 333188 w 666376"/>
                  <a:gd name="connsiteY2" fmla="*/ 615908 h 666376"/>
                  <a:gd name="connsiteX3" fmla="*/ 615908 w 666376"/>
                  <a:gd name="connsiteY3" fmla="*/ 333188 h 666376"/>
                  <a:gd name="connsiteX4" fmla="*/ 333188 w 666376"/>
                  <a:gd name="connsiteY4" fmla="*/ 50468 h 666376"/>
                  <a:gd name="connsiteX5" fmla="*/ 333188 w 666376"/>
                  <a:gd name="connsiteY5" fmla="*/ 0 h 666376"/>
                  <a:gd name="connsiteX6" fmla="*/ 666376 w 666376"/>
                  <a:gd name="connsiteY6" fmla="*/ 333188 h 666376"/>
                  <a:gd name="connsiteX7" fmla="*/ 333188 w 666376"/>
                  <a:gd name="connsiteY7" fmla="*/ 666376 h 666376"/>
                  <a:gd name="connsiteX8" fmla="*/ 0 w 666376"/>
                  <a:gd name="connsiteY8" fmla="*/ 333188 h 666376"/>
                  <a:gd name="connsiteX9" fmla="*/ 333188 w 666376"/>
                  <a:gd name="connsiteY9" fmla="*/ 0 h 666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376" h="666376">
                    <a:moveTo>
                      <a:pt x="333188" y="50468"/>
                    </a:moveTo>
                    <a:cubicBezTo>
                      <a:pt x="177046" y="50468"/>
                      <a:pt x="50468" y="177046"/>
                      <a:pt x="50468" y="333188"/>
                    </a:cubicBezTo>
                    <a:cubicBezTo>
                      <a:pt x="50468" y="489330"/>
                      <a:pt x="177046" y="615908"/>
                      <a:pt x="333188" y="615908"/>
                    </a:cubicBezTo>
                    <a:cubicBezTo>
                      <a:pt x="489330" y="615908"/>
                      <a:pt x="615908" y="489330"/>
                      <a:pt x="615908" y="333188"/>
                    </a:cubicBezTo>
                    <a:cubicBezTo>
                      <a:pt x="615908" y="177046"/>
                      <a:pt x="489330" y="50468"/>
                      <a:pt x="333188" y="50468"/>
                    </a:cubicBezTo>
                    <a:close/>
                    <a:moveTo>
                      <a:pt x="333188" y="0"/>
                    </a:moveTo>
                    <a:cubicBezTo>
                      <a:pt x="517203" y="0"/>
                      <a:pt x="666376" y="149173"/>
                      <a:pt x="666376" y="333188"/>
                    </a:cubicBezTo>
                    <a:cubicBezTo>
                      <a:pt x="666376" y="517203"/>
                      <a:pt x="517203" y="666376"/>
                      <a:pt x="333188" y="666376"/>
                    </a:cubicBezTo>
                    <a:cubicBezTo>
                      <a:pt x="149173" y="666376"/>
                      <a:pt x="0" y="517203"/>
                      <a:pt x="0" y="333188"/>
                    </a:cubicBezTo>
                    <a:cubicBezTo>
                      <a:pt x="0" y="149173"/>
                      <a:pt x="149173" y="0"/>
                      <a:pt x="333188" y="0"/>
                    </a:cubicBezTo>
                    <a:close/>
                  </a:path>
                </a:pathLst>
              </a:custGeom>
              <a:solidFill>
                <a:srgbClr val="909FB8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83" name="그룹 82"/>
            <p:cNvGrpSpPr/>
            <p:nvPr userDrawn="1"/>
          </p:nvGrpSpPr>
          <p:grpSpPr>
            <a:xfrm>
              <a:off x="2683256" y="1584115"/>
              <a:ext cx="646473" cy="646473"/>
              <a:chOff x="2534968" y="1584115"/>
              <a:chExt cx="666376" cy="666376"/>
            </a:xfrm>
          </p:grpSpPr>
          <p:grpSp>
            <p:nvGrpSpPr>
              <p:cNvPr id="150" name="그룹 149"/>
              <p:cNvGrpSpPr/>
              <p:nvPr/>
            </p:nvGrpSpPr>
            <p:grpSpPr>
              <a:xfrm>
                <a:off x="2738195" y="1738480"/>
                <a:ext cx="259923" cy="357646"/>
                <a:chOff x="3078731" y="1833416"/>
                <a:chExt cx="337926" cy="464975"/>
              </a:xfrm>
            </p:grpSpPr>
            <p:sp>
              <p:nvSpPr>
                <p:cNvPr id="152" name="Freeform 106"/>
                <p:cNvSpPr>
                  <a:spLocks noEditPoints="1"/>
                </p:cNvSpPr>
                <p:nvPr/>
              </p:nvSpPr>
              <p:spPr bwMode="auto">
                <a:xfrm>
                  <a:off x="3078731" y="1833416"/>
                  <a:ext cx="337926" cy="464975"/>
                </a:xfrm>
                <a:custGeom>
                  <a:avLst/>
                  <a:gdLst>
                    <a:gd name="T0" fmla="*/ 1473 w 2577"/>
                    <a:gd name="T1" fmla="*/ 2553 h 3548"/>
                    <a:gd name="T2" fmla="*/ 83 w 2577"/>
                    <a:gd name="T3" fmla="*/ 1968 h 3548"/>
                    <a:gd name="T4" fmla="*/ 156 w 2577"/>
                    <a:gd name="T5" fmla="*/ 2190 h 3548"/>
                    <a:gd name="T6" fmla="*/ 309 w 2577"/>
                    <a:gd name="T7" fmla="*/ 2359 h 3548"/>
                    <a:gd name="T8" fmla="*/ 519 w 2577"/>
                    <a:gd name="T9" fmla="*/ 2454 h 3548"/>
                    <a:gd name="T10" fmla="*/ 1999 w 2577"/>
                    <a:gd name="T11" fmla="*/ 2464 h 3548"/>
                    <a:gd name="T12" fmla="*/ 2220 w 2577"/>
                    <a:gd name="T13" fmla="*/ 2391 h 3548"/>
                    <a:gd name="T14" fmla="*/ 2389 w 2577"/>
                    <a:gd name="T15" fmla="*/ 2238 h 3548"/>
                    <a:gd name="T16" fmla="*/ 2484 w 2577"/>
                    <a:gd name="T17" fmla="*/ 2027 h 3548"/>
                    <a:gd name="T18" fmla="*/ 80 w 2577"/>
                    <a:gd name="T19" fmla="*/ 809 h 3548"/>
                    <a:gd name="T20" fmla="*/ 1856 w 2577"/>
                    <a:gd name="T21" fmla="*/ 109 h 3548"/>
                    <a:gd name="T22" fmla="*/ 1777 w 2577"/>
                    <a:gd name="T23" fmla="*/ 204 h 3548"/>
                    <a:gd name="T24" fmla="*/ 1765 w 2577"/>
                    <a:gd name="T25" fmla="*/ 283 h 3548"/>
                    <a:gd name="T26" fmla="*/ 1765 w 2577"/>
                    <a:gd name="T27" fmla="*/ 384 h 3548"/>
                    <a:gd name="T28" fmla="*/ 1765 w 2577"/>
                    <a:gd name="T29" fmla="*/ 604 h 3548"/>
                    <a:gd name="T30" fmla="*/ 1765 w 2577"/>
                    <a:gd name="T31" fmla="*/ 717 h 3548"/>
                    <a:gd name="T32" fmla="*/ 2127 w 2577"/>
                    <a:gd name="T33" fmla="*/ 235 h 3548"/>
                    <a:gd name="T34" fmla="*/ 2065 w 2577"/>
                    <a:gd name="T35" fmla="*/ 128 h 3548"/>
                    <a:gd name="T36" fmla="*/ 1948 w 2577"/>
                    <a:gd name="T37" fmla="*/ 84 h 3548"/>
                    <a:gd name="T38" fmla="*/ 572 w 2577"/>
                    <a:gd name="T39" fmla="*/ 105 h 3548"/>
                    <a:gd name="T40" fmla="*/ 492 w 2577"/>
                    <a:gd name="T41" fmla="*/ 199 h 3548"/>
                    <a:gd name="T42" fmla="*/ 845 w 2577"/>
                    <a:gd name="T43" fmla="*/ 720 h 3548"/>
                    <a:gd name="T44" fmla="*/ 820 w 2577"/>
                    <a:gd name="T45" fmla="*/ 171 h 3548"/>
                    <a:gd name="T46" fmla="*/ 727 w 2577"/>
                    <a:gd name="T47" fmla="*/ 91 h 3548"/>
                    <a:gd name="T48" fmla="*/ 707 w 2577"/>
                    <a:gd name="T49" fmla="*/ 4 h 3548"/>
                    <a:gd name="T50" fmla="*/ 850 w 2577"/>
                    <a:gd name="T51" fmla="*/ 77 h 3548"/>
                    <a:gd name="T52" fmla="*/ 923 w 2577"/>
                    <a:gd name="T53" fmla="*/ 220 h 3548"/>
                    <a:gd name="T54" fmla="*/ 1685 w 2577"/>
                    <a:gd name="T55" fmla="*/ 268 h 3548"/>
                    <a:gd name="T56" fmla="*/ 1737 w 2577"/>
                    <a:gd name="T57" fmla="*/ 113 h 3548"/>
                    <a:gd name="T58" fmla="*/ 1865 w 2577"/>
                    <a:gd name="T59" fmla="*/ 18 h 3548"/>
                    <a:gd name="T60" fmla="*/ 2031 w 2577"/>
                    <a:gd name="T61" fmla="*/ 18 h 3548"/>
                    <a:gd name="T62" fmla="*/ 2160 w 2577"/>
                    <a:gd name="T63" fmla="*/ 113 h 3548"/>
                    <a:gd name="T64" fmla="*/ 2210 w 2577"/>
                    <a:gd name="T65" fmla="*/ 268 h 3548"/>
                    <a:gd name="T66" fmla="*/ 2565 w 2577"/>
                    <a:gd name="T67" fmla="*/ 740 h 3548"/>
                    <a:gd name="T68" fmla="*/ 2573 w 2577"/>
                    <a:gd name="T69" fmla="*/ 1974 h 3548"/>
                    <a:gd name="T70" fmla="*/ 2499 w 2577"/>
                    <a:gd name="T71" fmla="*/ 2213 h 3548"/>
                    <a:gd name="T72" fmla="*/ 2344 w 2577"/>
                    <a:gd name="T73" fmla="*/ 2401 h 3548"/>
                    <a:gd name="T74" fmla="*/ 2127 w 2577"/>
                    <a:gd name="T75" fmla="*/ 2518 h 3548"/>
                    <a:gd name="T76" fmla="*/ 1552 w 2577"/>
                    <a:gd name="T77" fmla="*/ 2548 h 3548"/>
                    <a:gd name="T78" fmla="*/ 1528 w 2577"/>
                    <a:gd name="T79" fmla="*/ 3545 h 3548"/>
                    <a:gd name="T80" fmla="*/ 1044 w 2577"/>
                    <a:gd name="T81" fmla="*/ 3536 h 3548"/>
                    <a:gd name="T82" fmla="*/ 639 w 2577"/>
                    <a:gd name="T83" fmla="*/ 2548 h 3548"/>
                    <a:gd name="T84" fmla="*/ 391 w 2577"/>
                    <a:gd name="T85" fmla="*/ 2497 h 3548"/>
                    <a:gd name="T86" fmla="*/ 188 w 2577"/>
                    <a:gd name="T87" fmla="*/ 2360 h 3548"/>
                    <a:gd name="T88" fmla="*/ 50 w 2577"/>
                    <a:gd name="T89" fmla="*/ 2157 h 3548"/>
                    <a:gd name="T90" fmla="*/ 0 w 2577"/>
                    <a:gd name="T91" fmla="*/ 1908 h 3548"/>
                    <a:gd name="T92" fmla="*/ 24 w 2577"/>
                    <a:gd name="T93" fmla="*/ 732 h 3548"/>
                    <a:gd name="T94" fmla="*/ 405 w 2577"/>
                    <a:gd name="T95" fmla="*/ 220 h 3548"/>
                    <a:gd name="T96" fmla="*/ 479 w 2577"/>
                    <a:gd name="T97" fmla="*/ 77 h 3548"/>
                    <a:gd name="T98" fmla="*/ 622 w 2577"/>
                    <a:gd name="T99" fmla="*/ 4 h 3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577" h="3548">
                      <a:moveTo>
                        <a:pt x="1112" y="2553"/>
                      </a:moveTo>
                      <a:lnTo>
                        <a:pt x="1112" y="3468"/>
                      </a:lnTo>
                      <a:lnTo>
                        <a:pt x="1473" y="3468"/>
                      </a:lnTo>
                      <a:lnTo>
                        <a:pt x="1473" y="2553"/>
                      </a:lnTo>
                      <a:lnTo>
                        <a:pt x="1112" y="2553"/>
                      </a:lnTo>
                      <a:close/>
                      <a:moveTo>
                        <a:pt x="80" y="809"/>
                      </a:moveTo>
                      <a:lnTo>
                        <a:pt x="80" y="1908"/>
                      </a:lnTo>
                      <a:lnTo>
                        <a:pt x="83" y="1968"/>
                      </a:lnTo>
                      <a:lnTo>
                        <a:pt x="93" y="2027"/>
                      </a:lnTo>
                      <a:lnTo>
                        <a:pt x="108" y="2084"/>
                      </a:lnTo>
                      <a:lnTo>
                        <a:pt x="130" y="2139"/>
                      </a:lnTo>
                      <a:lnTo>
                        <a:pt x="156" y="2190"/>
                      </a:lnTo>
                      <a:lnTo>
                        <a:pt x="188" y="2238"/>
                      </a:lnTo>
                      <a:lnTo>
                        <a:pt x="224" y="2283"/>
                      </a:lnTo>
                      <a:lnTo>
                        <a:pt x="265" y="2323"/>
                      </a:lnTo>
                      <a:lnTo>
                        <a:pt x="309" y="2359"/>
                      </a:lnTo>
                      <a:lnTo>
                        <a:pt x="357" y="2391"/>
                      </a:lnTo>
                      <a:lnTo>
                        <a:pt x="408" y="2418"/>
                      </a:lnTo>
                      <a:lnTo>
                        <a:pt x="463" y="2439"/>
                      </a:lnTo>
                      <a:lnTo>
                        <a:pt x="519" y="2454"/>
                      </a:lnTo>
                      <a:lnTo>
                        <a:pt x="578" y="2464"/>
                      </a:lnTo>
                      <a:lnTo>
                        <a:pt x="639" y="2467"/>
                      </a:lnTo>
                      <a:lnTo>
                        <a:pt x="1937" y="2467"/>
                      </a:lnTo>
                      <a:lnTo>
                        <a:pt x="1999" y="2464"/>
                      </a:lnTo>
                      <a:lnTo>
                        <a:pt x="2057" y="2454"/>
                      </a:lnTo>
                      <a:lnTo>
                        <a:pt x="2114" y="2439"/>
                      </a:lnTo>
                      <a:lnTo>
                        <a:pt x="2169" y="2418"/>
                      </a:lnTo>
                      <a:lnTo>
                        <a:pt x="2220" y="2391"/>
                      </a:lnTo>
                      <a:lnTo>
                        <a:pt x="2268" y="2359"/>
                      </a:lnTo>
                      <a:lnTo>
                        <a:pt x="2312" y="2323"/>
                      </a:lnTo>
                      <a:lnTo>
                        <a:pt x="2352" y="2283"/>
                      </a:lnTo>
                      <a:lnTo>
                        <a:pt x="2389" y="2238"/>
                      </a:lnTo>
                      <a:lnTo>
                        <a:pt x="2421" y="2190"/>
                      </a:lnTo>
                      <a:lnTo>
                        <a:pt x="2447" y="2139"/>
                      </a:lnTo>
                      <a:lnTo>
                        <a:pt x="2469" y="2084"/>
                      </a:lnTo>
                      <a:lnTo>
                        <a:pt x="2484" y="2027"/>
                      </a:lnTo>
                      <a:lnTo>
                        <a:pt x="2494" y="1968"/>
                      </a:lnTo>
                      <a:lnTo>
                        <a:pt x="2497" y="1908"/>
                      </a:lnTo>
                      <a:lnTo>
                        <a:pt x="2497" y="809"/>
                      </a:lnTo>
                      <a:lnTo>
                        <a:pt x="80" y="809"/>
                      </a:lnTo>
                      <a:close/>
                      <a:moveTo>
                        <a:pt x="1948" y="84"/>
                      </a:moveTo>
                      <a:lnTo>
                        <a:pt x="1916" y="88"/>
                      </a:lnTo>
                      <a:lnTo>
                        <a:pt x="1884" y="96"/>
                      </a:lnTo>
                      <a:lnTo>
                        <a:pt x="1856" y="109"/>
                      </a:lnTo>
                      <a:lnTo>
                        <a:pt x="1831" y="128"/>
                      </a:lnTo>
                      <a:lnTo>
                        <a:pt x="1809" y="150"/>
                      </a:lnTo>
                      <a:lnTo>
                        <a:pt x="1790" y="176"/>
                      </a:lnTo>
                      <a:lnTo>
                        <a:pt x="1777" y="204"/>
                      </a:lnTo>
                      <a:lnTo>
                        <a:pt x="1768" y="235"/>
                      </a:lnTo>
                      <a:lnTo>
                        <a:pt x="1765" y="268"/>
                      </a:lnTo>
                      <a:lnTo>
                        <a:pt x="1765" y="271"/>
                      </a:lnTo>
                      <a:lnTo>
                        <a:pt x="1765" y="283"/>
                      </a:lnTo>
                      <a:lnTo>
                        <a:pt x="1765" y="300"/>
                      </a:lnTo>
                      <a:lnTo>
                        <a:pt x="1765" y="324"/>
                      </a:lnTo>
                      <a:lnTo>
                        <a:pt x="1765" y="353"/>
                      </a:lnTo>
                      <a:lnTo>
                        <a:pt x="1765" y="384"/>
                      </a:lnTo>
                      <a:lnTo>
                        <a:pt x="1765" y="495"/>
                      </a:lnTo>
                      <a:lnTo>
                        <a:pt x="1765" y="532"/>
                      </a:lnTo>
                      <a:lnTo>
                        <a:pt x="1765" y="569"/>
                      </a:lnTo>
                      <a:lnTo>
                        <a:pt x="1765" y="604"/>
                      </a:lnTo>
                      <a:lnTo>
                        <a:pt x="1765" y="664"/>
                      </a:lnTo>
                      <a:lnTo>
                        <a:pt x="1765" y="688"/>
                      </a:lnTo>
                      <a:lnTo>
                        <a:pt x="1765" y="705"/>
                      </a:lnTo>
                      <a:lnTo>
                        <a:pt x="1765" y="717"/>
                      </a:lnTo>
                      <a:lnTo>
                        <a:pt x="1765" y="720"/>
                      </a:lnTo>
                      <a:lnTo>
                        <a:pt x="2131" y="720"/>
                      </a:lnTo>
                      <a:lnTo>
                        <a:pt x="2131" y="268"/>
                      </a:lnTo>
                      <a:lnTo>
                        <a:pt x="2127" y="235"/>
                      </a:lnTo>
                      <a:lnTo>
                        <a:pt x="2119" y="203"/>
                      </a:lnTo>
                      <a:lnTo>
                        <a:pt x="2105" y="175"/>
                      </a:lnTo>
                      <a:lnTo>
                        <a:pt x="2088" y="150"/>
                      </a:lnTo>
                      <a:lnTo>
                        <a:pt x="2065" y="128"/>
                      </a:lnTo>
                      <a:lnTo>
                        <a:pt x="2040" y="109"/>
                      </a:lnTo>
                      <a:lnTo>
                        <a:pt x="2012" y="96"/>
                      </a:lnTo>
                      <a:lnTo>
                        <a:pt x="1981" y="88"/>
                      </a:lnTo>
                      <a:lnTo>
                        <a:pt x="1948" y="84"/>
                      </a:lnTo>
                      <a:close/>
                      <a:moveTo>
                        <a:pt x="663" y="80"/>
                      </a:moveTo>
                      <a:lnTo>
                        <a:pt x="631" y="83"/>
                      </a:lnTo>
                      <a:lnTo>
                        <a:pt x="600" y="91"/>
                      </a:lnTo>
                      <a:lnTo>
                        <a:pt x="572" y="105"/>
                      </a:lnTo>
                      <a:lnTo>
                        <a:pt x="545" y="123"/>
                      </a:lnTo>
                      <a:lnTo>
                        <a:pt x="524" y="144"/>
                      </a:lnTo>
                      <a:lnTo>
                        <a:pt x="506" y="171"/>
                      </a:lnTo>
                      <a:lnTo>
                        <a:pt x="492" y="199"/>
                      </a:lnTo>
                      <a:lnTo>
                        <a:pt x="483" y="229"/>
                      </a:lnTo>
                      <a:lnTo>
                        <a:pt x="481" y="262"/>
                      </a:lnTo>
                      <a:lnTo>
                        <a:pt x="481" y="720"/>
                      </a:lnTo>
                      <a:lnTo>
                        <a:pt x="845" y="720"/>
                      </a:lnTo>
                      <a:lnTo>
                        <a:pt x="845" y="262"/>
                      </a:lnTo>
                      <a:lnTo>
                        <a:pt x="842" y="229"/>
                      </a:lnTo>
                      <a:lnTo>
                        <a:pt x="835" y="199"/>
                      </a:lnTo>
                      <a:lnTo>
                        <a:pt x="820" y="171"/>
                      </a:lnTo>
                      <a:lnTo>
                        <a:pt x="803" y="144"/>
                      </a:lnTo>
                      <a:lnTo>
                        <a:pt x="781" y="123"/>
                      </a:lnTo>
                      <a:lnTo>
                        <a:pt x="755" y="105"/>
                      </a:lnTo>
                      <a:lnTo>
                        <a:pt x="727" y="91"/>
                      </a:lnTo>
                      <a:lnTo>
                        <a:pt x="696" y="83"/>
                      </a:lnTo>
                      <a:lnTo>
                        <a:pt x="663" y="80"/>
                      </a:lnTo>
                      <a:close/>
                      <a:moveTo>
                        <a:pt x="664" y="0"/>
                      </a:moveTo>
                      <a:lnTo>
                        <a:pt x="707" y="4"/>
                      </a:lnTo>
                      <a:lnTo>
                        <a:pt x="747" y="13"/>
                      </a:lnTo>
                      <a:lnTo>
                        <a:pt x="784" y="30"/>
                      </a:lnTo>
                      <a:lnTo>
                        <a:pt x="819" y="51"/>
                      </a:lnTo>
                      <a:lnTo>
                        <a:pt x="850" y="77"/>
                      </a:lnTo>
                      <a:lnTo>
                        <a:pt x="876" y="107"/>
                      </a:lnTo>
                      <a:lnTo>
                        <a:pt x="897" y="142"/>
                      </a:lnTo>
                      <a:lnTo>
                        <a:pt x="913" y="179"/>
                      </a:lnTo>
                      <a:lnTo>
                        <a:pt x="923" y="220"/>
                      </a:lnTo>
                      <a:lnTo>
                        <a:pt x="926" y="262"/>
                      </a:lnTo>
                      <a:lnTo>
                        <a:pt x="926" y="729"/>
                      </a:lnTo>
                      <a:lnTo>
                        <a:pt x="1685" y="729"/>
                      </a:lnTo>
                      <a:lnTo>
                        <a:pt x="1685" y="268"/>
                      </a:lnTo>
                      <a:lnTo>
                        <a:pt x="1689" y="225"/>
                      </a:lnTo>
                      <a:lnTo>
                        <a:pt x="1699" y="185"/>
                      </a:lnTo>
                      <a:lnTo>
                        <a:pt x="1715" y="147"/>
                      </a:lnTo>
                      <a:lnTo>
                        <a:pt x="1737" y="113"/>
                      </a:lnTo>
                      <a:lnTo>
                        <a:pt x="1763" y="82"/>
                      </a:lnTo>
                      <a:lnTo>
                        <a:pt x="1793" y="56"/>
                      </a:lnTo>
                      <a:lnTo>
                        <a:pt x="1827" y="34"/>
                      </a:lnTo>
                      <a:lnTo>
                        <a:pt x="1865" y="18"/>
                      </a:lnTo>
                      <a:lnTo>
                        <a:pt x="1906" y="8"/>
                      </a:lnTo>
                      <a:lnTo>
                        <a:pt x="1948" y="5"/>
                      </a:lnTo>
                      <a:lnTo>
                        <a:pt x="1991" y="8"/>
                      </a:lnTo>
                      <a:lnTo>
                        <a:pt x="2031" y="18"/>
                      </a:lnTo>
                      <a:lnTo>
                        <a:pt x="2068" y="34"/>
                      </a:lnTo>
                      <a:lnTo>
                        <a:pt x="2103" y="56"/>
                      </a:lnTo>
                      <a:lnTo>
                        <a:pt x="2134" y="82"/>
                      </a:lnTo>
                      <a:lnTo>
                        <a:pt x="2160" y="113"/>
                      </a:lnTo>
                      <a:lnTo>
                        <a:pt x="2181" y="147"/>
                      </a:lnTo>
                      <a:lnTo>
                        <a:pt x="2197" y="185"/>
                      </a:lnTo>
                      <a:lnTo>
                        <a:pt x="2207" y="225"/>
                      </a:lnTo>
                      <a:lnTo>
                        <a:pt x="2210" y="268"/>
                      </a:lnTo>
                      <a:lnTo>
                        <a:pt x="2210" y="729"/>
                      </a:lnTo>
                      <a:lnTo>
                        <a:pt x="2536" y="729"/>
                      </a:lnTo>
                      <a:lnTo>
                        <a:pt x="2553" y="732"/>
                      </a:lnTo>
                      <a:lnTo>
                        <a:pt x="2565" y="740"/>
                      </a:lnTo>
                      <a:lnTo>
                        <a:pt x="2573" y="753"/>
                      </a:lnTo>
                      <a:lnTo>
                        <a:pt x="2577" y="768"/>
                      </a:lnTo>
                      <a:lnTo>
                        <a:pt x="2577" y="1908"/>
                      </a:lnTo>
                      <a:lnTo>
                        <a:pt x="2573" y="1974"/>
                      </a:lnTo>
                      <a:lnTo>
                        <a:pt x="2564" y="2037"/>
                      </a:lnTo>
                      <a:lnTo>
                        <a:pt x="2548" y="2098"/>
                      </a:lnTo>
                      <a:lnTo>
                        <a:pt x="2527" y="2157"/>
                      </a:lnTo>
                      <a:lnTo>
                        <a:pt x="2499" y="2213"/>
                      </a:lnTo>
                      <a:lnTo>
                        <a:pt x="2468" y="2265"/>
                      </a:lnTo>
                      <a:lnTo>
                        <a:pt x="2431" y="2314"/>
                      </a:lnTo>
                      <a:lnTo>
                        <a:pt x="2389" y="2360"/>
                      </a:lnTo>
                      <a:lnTo>
                        <a:pt x="2344" y="2401"/>
                      </a:lnTo>
                      <a:lnTo>
                        <a:pt x="2295" y="2437"/>
                      </a:lnTo>
                      <a:lnTo>
                        <a:pt x="2242" y="2470"/>
                      </a:lnTo>
                      <a:lnTo>
                        <a:pt x="2186" y="2497"/>
                      </a:lnTo>
                      <a:lnTo>
                        <a:pt x="2127" y="2518"/>
                      </a:lnTo>
                      <a:lnTo>
                        <a:pt x="2066" y="2535"/>
                      </a:lnTo>
                      <a:lnTo>
                        <a:pt x="2003" y="2544"/>
                      </a:lnTo>
                      <a:lnTo>
                        <a:pt x="1937" y="2548"/>
                      </a:lnTo>
                      <a:lnTo>
                        <a:pt x="1552" y="2548"/>
                      </a:lnTo>
                      <a:lnTo>
                        <a:pt x="1552" y="3508"/>
                      </a:lnTo>
                      <a:lnTo>
                        <a:pt x="1550" y="3524"/>
                      </a:lnTo>
                      <a:lnTo>
                        <a:pt x="1541" y="3536"/>
                      </a:lnTo>
                      <a:lnTo>
                        <a:pt x="1528" y="3545"/>
                      </a:lnTo>
                      <a:lnTo>
                        <a:pt x="1513" y="3548"/>
                      </a:lnTo>
                      <a:lnTo>
                        <a:pt x="1072" y="3548"/>
                      </a:lnTo>
                      <a:lnTo>
                        <a:pt x="1056" y="3545"/>
                      </a:lnTo>
                      <a:lnTo>
                        <a:pt x="1044" y="3536"/>
                      </a:lnTo>
                      <a:lnTo>
                        <a:pt x="1035" y="3524"/>
                      </a:lnTo>
                      <a:lnTo>
                        <a:pt x="1032" y="3508"/>
                      </a:lnTo>
                      <a:lnTo>
                        <a:pt x="1032" y="2548"/>
                      </a:lnTo>
                      <a:lnTo>
                        <a:pt x="639" y="2548"/>
                      </a:lnTo>
                      <a:lnTo>
                        <a:pt x="574" y="2544"/>
                      </a:lnTo>
                      <a:lnTo>
                        <a:pt x="511" y="2535"/>
                      </a:lnTo>
                      <a:lnTo>
                        <a:pt x="449" y="2518"/>
                      </a:lnTo>
                      <a:lnTo>
                        <a:pt x="391" y="2497"/>
                      </a:lnTo>
                      <a:lnTo>
                        <a:pt x="335" y="2470"/>
                      </a:lnTo>
                      <a:lnTo>
                        <a:pt x="281" y="2437"/>
                      </a:lnTo>
                      <a:lnTo>
                        <a:pt x="232" y="2401"/>
                      </a:lnTo>
                      <a:lnTo>
                        <a:pt x="188" y="2360"/>
                      </a:lnTo>
                      <a:lnTo>
                        <a:pt x="146" y="2314"/>
                      </a:lnTo>
                      <a:lnTo>
                        <a:pt x="109" y="2265"/>
                      </a:lnTo>
                      <a:lnTo>
                        <a:pt x="77" y="2213"/>
                      </a:lnTo>
                      <a:lnTo>
                        <a:pt x="50" y="2157"/>
                      </a:lnTo>
                      <a:lnTo>
                        <a:pt x="28" y="2098"/>
                      </a:lnTo>
                      <a:lnTo>
                        <a:pt x="13" y="2037"/>
                      </a:lnTo>
                      <a:lnTo>
                        <a:pt x="3" y="1974"/>
                      </a:lnTo>
                      <a:lnTo>
                        <a:pt x="0" y="1908"/>
                      </a:lnTo>
                      <a:lnTo>
                        <a:pt x="0" y="768"/>
                      </a:lnTo>
                      <a:lnTo>
                        <a:pt x="3" y="753"/>
                      </a:lnTo>
                      <a:lnTo>
                        <a:pt x="12" y="740"/>
                      </a:lnTo>
                      <a:lnTo>
                        <a:pt x="24" y="732"/>
                      </a:lnTo>
                      <a:lnTo>
                        <a:pt x="40" y="729"/>
                      </a:lnTo>
                      <a:lnTo>
                        <a:pt x="401" y="729"/>
                      </a:lnTo>
                      <a:lnTo>
                        <a:pt x="401" y="262"/>
                      </a:lnTo>
                      <a:lnTo>
                        <a:pt x="405" y="220"/>
                      </a:lnTo>
                      <a:lnTo>
                        <a:pt x="415" y="179"/>
                      </a:lnTo>
                      <a:lnTo>
                        <a:pt x="431" y="142"/>
                      </a:lnTo>
                      <a:lnTo>
                        <a:pt x="453" y="107"/>
                      </a:lnTo>
                      <a:lnTo>
                        <a:pt x="479" y="77"/>
                      </a:lnTo>
                      <a:lnTo>
                        <a:pt x="509" y="51"/>
                      </a:lnTo>
                      <a:lnTo>
                        <a:pt x="543" y="30"/>
                      </a:lnTo>
                      <a:lnTo>
                        <a:pt x="581" y="13"/>
                      </a:lnTo>
                      <a:lnTo>
                        <a:pt x="622" y="4"/>
                      </a:lnTo>
                      <a:lnTo>
                        <a:pt x="664" y="0"/>
                      </a:lnTo>
                      <a:close/>
                    </a:path>
                  </a:pathLst>
                </a:custGeom>
                <a:solidFill>
                  <a:srgbClr val="25B7AA"/>
                </a:solidFill>
                <a:ln w="0">
                  <a:solidFill>
                    <a:srgbClr val="25B7AA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53" name="Freeform 107"/>
                <p:cNvSpPr>
                  <a:spLocks noEditPoints="1"/>
                </p:cNvSpPr>
                <p:nvPr/>
              </p:nvSpPr>
              <p:spPr bwMode="auto">
                <a:xfrm>
                  <a:off x="3152049" y="1951298"/>
                  <a:ext cx="191291" cy="192707"/>
                </a:xfrm>
                <a:custGeom>
                  <a:avLst/>
                  <a:gdLst>
                    <a:gd name="T0" fmla="*/ 571 w 1355"/>
                    <a:gd name="T1" fmla="*/ 181 h 1354"/>
                    <a:gd name="T2" fmla="*/ 422 w 1355"/>
                    <a:gd name="T3" fmla="*/ 237 h 1354"/>
                    <a:gd name="T4" fmla="*/ 403 w 1355"/>
                    <a:gd name="T5" fmla="*/ 268 h 1354"/>
                    <a:gd name="T6" fmla="*/ 557 w 1355"/>
                    <a:gd name="T7" fmla="*/ 549 h 1354"/>
                    <a:gd name="T8" fmla="*/ 514 w 1355"/>
                    <a:gd name="T9" fmla="*/ 612 h 1354"/>
                    <a:gd name="T10" fmla="*/ 192 w 1355"/>
                    <a:gd name="T11" fmla="*/ 640 h 1354"/>
                    <a:gd name="T12" fmla="*/ 168 w 1355"/>
                    <a:gd name="T13" fmla="*/ 677 h 1354"/>
                    <a:gd name="T14" fmla="*/ 193 w 1355"/>
                    <a:gd name="T15" fmla="*/ 834 h 1354"/>
                    <a:gd name="T16" fmla="*/ 264 w 1355"/>
                    <a:gd name="T17" fmla="*/ 975 h 1354"/>
                    <a:gd name="T18" fmla="*/ 377 w 1355"/>
                    <a:gd name="T19" fmla="*/ 1087 h 1354"/>
                    <a:gd name="T20" fmla="*/ 442 w 1355"/>
                    <a:gd name="T21" fmla="*/ 1122 h 1354"/>
                    <a:gd name="T22" fmla="*/ 452 w 1355"/>
                    <a:gd name="T23" fmla="*/ 1120 h 1354"/>
                    <a:gd name="T24" fmla="*/ 476 w 1355"/>
                    <a:gd name="T25" fmla="*/ 1101 h 1354"/>
                    <a:gd name="T26" fmla="*/ 676 w 1355"/>
                    <a:gd name="T27" fmla="*/ 852 h 1354"/>
                    <a:gd name="T28" fmla="*/ 874 w 1355"/>
                    <a:gd name="T29" fmla="*/ 1101 h 1354"/>
                    <a:gd name="T30" fmla="*/ 898 w 1355"/>
                    <a:gd name="T31" fmla="*/ 1120 h 1354"/>
                    <a:gd name="T32" fmla="*/ 909 w 1355"/>
                    <a:gd name="T33" fmla="*/ 1122 h 1354"/>
                    <a:gd name="T34" fmla="*/ 974 w 1355"/>
                    <a:gd name="T35" fmla="*/ 1087 h 1354"/>
                    <a:gd name="T36" fmla="*/ 1086 w 1355"/>
                    <a:gd name="T37" fmla="*/ 975 h 1354"/>
                    <a:gd name="T38" fmla="*/ 1158 w 1355"/>
                    <a:gd name="T39" fmla="*/ 834 h 1354"/>
                    <a:gd name="T40" fmla="*/ 1183 w 1355"/>
                    <a:gd name="T41" fmla="*/ 677 h 1354"/>
                    <a:gd name="T42" fmla="*/ 1159 w 1355"/>
                    <a:gd name="T43" fmla="*/ 640 h 1354"/>
                    <a:gd name="T44" fmla="*/ 838 w 1355"/>
                    <a:gd name="T45" fmla="*/ 612 h 1354"/>
                    <a:gd name="T46" fmla="*/ 796 w 1355"/>
                    <a:gd name="T47" fmla="*/ 549 h 1354"/>
                    <a:gd name="T48" fmla="*/ 949 w 1355"/>
                    <a:gd name="T49" fmla="*/ 268 h 1354"/>
                    <a:gd name="T50" fmla="*/ 930 w 1355"/>
                    <a:gd name="T51" fmla="*/ 237 h 1354"/>
                    <a:gd name="T52" fmla="*/ 781 w 1355"/>
                    <a:gd name="T53" fmla="*/ 181 h 1354"/>
                    <a:gd name="T54" fmla="*/ 678 w 1355"/>
                    <a:gd name="T55" fmla="*/ 0 h 1354"/>
                    <a:gd name="T56" fmla="*/ 830 w 1355"/>
                    <a:gd name="T57" fmla="*/ 18 h 1354"/>
                    <a:gd name="T58" fmla="*/ 942 w 1355"/>
                    <a:gd name="T59" fmla="*/ 54 h 1354"/>
                    <a:gd name="T60" fmla="*/ 1098 w 1355"/>
                    <a:gd name="T61" fmla="*/ 145 h 1354"/>
                    <a:gd name="T62" fmla="*/ 1222 w 1355"/>
                    <a:gd name="T63" fmla="*/ 274 h 1354"/>
                    <a:gd name="T64" fmla="*/ 1309 w 1355"/>
                    <a:gd name="T65" fmla="*/ 432 h 1354"/>
                    <a:gd name="T66" fmla="*/ 1352 w 1355"/>
                    <a:gd name="T67" fmla="*/ 613 h 1354"/>
                    <a:gd name="T68" fmla="*/ 1343 w 1355"/>
                    <a:gd name="T69" fmla="*/ 804 h 1354"/>
                    <a:gd name="T70" fmla="*/ 1285 w 1355"/>
                    <a:gd name="T71" fmla="*/ 978 h 1354"/>
                    <a:gd name="T72" fmla="*/ 1185 w 1355"/>
                    <a:gd name="T73" fmla="*/ 1127 h 1354"/>
                    <a:gd name="T74" fmla="*/ 1049 w 1355"/>
                    <a:gd name="T75" fmla="*/ 1245 h 1354"/>
                    <a:gd name="T76" fmla="*/ 911 w 1355"/>
                    <a:gd name="T77" fmla="*/ 1314 h 1354"/>
                    <a:gd name="T78" fmla="*/ 781 w 1355"/>
                    <a:gd name="T79" fmla="*/ 1347 h 1354"/>
                    <a:gd name="T80" fmla="*/ 622 w 1355"/>
                    <a:gd name="T81" fmla="*/ 1352 h 1354"/>
                    <a:gd name="T82" fmla="*/ 463 w 1355"/>
                    <a:gd name="T83" fmla="*/ 1319 h 1354"/>
                    <a:gd name="T84" fmla="*/ 326 w 1355"/>
                    <a:gd name="T85" fmla="*/ 1256 h 1354"/>
                    <a:gd name="T86" fmla="*/ 247 w 1355"/>
                    <a:gd name="T87" fmla="*/ 1200 h 1354"/>
                    <a:gd name="T88" fmla="*/ 127 w 1355"/>
                    <a:gd name="T89" fmla="*/ 1073 h 1354"/>
                    <a:gd name="T90" fmla="*/ 44 w 1355"/>
                    <a:gd name="T91" fmla="*/ 918 h 1354"/>
                    <a:gd name="T92" fmla="*/ 4 w 1355"/>
                    <a:gd name="T93" fmla="*/ 741 h 1354"/>
                    <a:gd name="T94" fmla="*/ 11 w 1355"/>
                    <a:gd name="T95" fmla="*/ 556 h 1354"/>
                    <a:gd name="T96" fmla="*/ 67 w 1355"/>
                    <a:gd name="T97" fmla="*/ 384 h 1354"/>
                    <a:gd name="T98" fmla="*/ 163 w 1355"/>
                    <a:gd name="T99" fmla="*/ 238 h 1354"/>
                    <a:gd name="T100" fmla="*/ 285 w 1355"/>
                    <a:gd name="T101" fmla="*/ 126 h 1354"/>
                    <a:gd name="T102" fmla="*/ 414 w 1355"/>
                    <a:gd name="T103" fmla="*/ 55 h 1354"/>
                    <a:gd name="T104" fmla="*/ 568 w 1355"/>
                    <a:gd name="T105" fmla="*/ 10 h 1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55" h="1354">
                      <a:moveTo>
                        <a:pt x="677" y="171"/>
                      </a:moveTo>
                      <a:lnTo>
                        <a:pt x="623" y="174"/>
                      </a:lnTo>
                      <a:lnTo>
                        <a:pt x="571" y="181"/>
                      </a:lnTo>
                      <a:lnTo>
                        <a:pt x="520" y="195"/>
                      </a:lnTo>
                      <a:lnTo>
                        <a:pt x="470" y="213"/>
                      </a:lnTo>
                      <a:lnTo>
                        <a:pt x="422" y="237"/>
                      </a:lnTo>
                      <a:lnTo>
                        <a:pt x="413" y="246"/>
                      </a:lnTo>
                      <a:lnTo>
                        <a:pt x="406" y="256"/>
                      </a:lnTo>
                      <a:lnTo>
                        <a:pt x="403" y="268"/>
                      </a:lnTo>
                      <a:lnTo>
                        <a:pt x="404" y="280"/>
                      </a:lnTo>
                      <a:lnTo>
                        <a:pt x="408" y="292"/>
                      </a:lnTo>
                      <a:lnTo>
                        <a:pt x="557" y="549"/>
                      </a:lnTo>
                      <a:lnTo>
                        <a:pt x="540" y="568"/>
                      </a:lnTo>
                      <a:lnTo>
                        <a:pt x="525" y="589"/>
                      </a:lnTo>
                      <a:lnTo>
                        <a:pt x="514" y="612"/>
                      </a:lnTo>
                      <a:lnTo>
                        <a:pt x="506" y="636"/>
                      </a:lnTo>
                      <a:lnTo>
                        <a:pt x="209" y="636"/>
                      </a:lnTo>
                      <a:lnTo>
                        <a:pt x="192" y="640"/>
                      </a:lnTo>
                      <a:lnTo>
                        <a:pt x="180" y="648"/>
                      </a:lnTo>
                      <a:lnTo>
                        <a:pt x="172" y="661"/>
                      </a:lnTo>
                      <a:lnTo>
                        <a:pt x="168" y="677"/>
                      </a:lnTo>
                      <a:lnTo>
                        <a:pt x="172" y="730"/>
                      </a:lnTo>
                      <a:lnTo>
                        <a:pt x="179" y="783"/>
                      </a:lnTo>
                      <a:lnTo>
                        <a:pt x="193" y="834"/>
                      </a:lnTo>
                      <a:lnTo>
                        <a:pt x="212" y="883"/>
                      </a:lnTo>
                      <a:lnTo>
                        <a:pt x="236" y="930"/>
                      </a:lnTo>
                      <a:lnTo>
                        <a:pt x="264" y="975"/>
                      </a:lnTo>
                      <a:lnTo>
                        <a:pt x="298" y="1015"/>
                      </a:lnTo>
                      <a:lnTo>
                        <a:pt x="335" y="1053"/>
                      </a:lnTo>
                      <a:lnTo>
                        <a:pt x="377" y="1087"/>
                      </a:lnTo>
                      <a:lnTo>
                        <a:pt x="421" y="1116"/>
                      </a:lnTo>
                      <a:lnTo>
                        <a:pt x="431" y="1121"/>
                      </a:lnTo>
                      <a:lnTo>
                        <a:pt x="442" y="1122"/>
                      </a:lnTo>
                      <a:lnTo>
                        <a:pt x="445" y="1122"/>
                      </a:lnTo>
                      <a:lnTo>
                        <a:pt x="449" y="1121"/>
                      </a:lnTo>
                      <a:lnTo>
                        <a:pt x="452" y="1120"/>
                      </a:lnTo>
                      <a:lnTo>
                        <a:pt x="462" y="1116"/>
                      </a:lnTo>
                      <a:lnTo>
                        <a:pt x="469" y="1110"/>
                      </a:lnTo>
                      <a:lnTo>
                        <a:pt x="476" y="1101"/>
                      </a:lnTo>
                      <a:lnTo>
                        <a:pt x="625" y="844"/>
                      </a:lnTo>
                      <a:lnTo>
                        <a:pt x="649" y="850"/>
                      </a:lnTo>
                      <a:lnTo>
                        <a:pt x="676" y="852"/>
                      </a:lnTo>
                      <a:lnTo>
                        <a:pt x="702" y="850"/>
                      </a:lnTo>
                      <a:lnTo>
                        <a:pt x="726" y="844"/>
                      </a:lnTo>
                      <a:lnTo>
                        <a:pt x="874" y="1101"/>
                      </a:lnTo>
                      <a:lnTo>
                        <a:pt x="881" y="1110"/>
                      </a:lnTo>
                      <a:lnTo>
                        <a:pt x="889" y="1116"/>
                      </a:lnTo>
                      <a:lnTo>
                        <a:pt x="898" y="1120"/>
                      </a:lnTo>
                      <a:lnTo>
                        <a:pt x="902" y="1121"/>
                      </a:lnTo>
                      <a:lnTo>
                        <a:pt x="906" y="1122"/>
                      </a:lnTo>
                      <a:lnTo>
                        <a:pt x="909" y="1122"/>
                      </a:lnTo>
                      <a:lnTo>
                        <a:pt x="919" y="1120"/>
                      </a:lnTo>
                      <a:lnTo>
                        <a:pt x="929" y="1116"/>
                      </a:lnTo>
                      <a:lnTo>
                        <a:pt x="974" y="1087"/>
                      </a:lnTo>
                      <a:lnTo>
                        <a:pt x="1016" y="1053"/>
                      </a:lnTo>
                      <a:lnTo>
                        <a:pt x="1053" y="1015"/>
                      </a:lnTo>
                      <a:lnTo>
                        <a:pt x="1086" y="975"/>
                      </a:lnTo>
                      <a:lnTo>
                        <a:pt x="1114" y="930"/>
                      </a:lnTo>
                      <a:lnTo>
                        <a:pt x="1138" y="883"/>
                      </a:lnTo>
                      <a:lnTo>
                        <a:pt x="1158" y="834"/>
                      </a:lnTo>
                      <a:lnTo>
                        <a:pt x="1171" y="783"/>
                      </a:lnTo>
                      <a:lnTo>
                        <a:pt x="1180" y="730"/>
                      </a:lnTo>
                      <a:lnTo>
                        <a:pt x="1183" y="677"/>
                      </a:lnTo>
                      <a:lnTo>
                        <a:pt x="1180" y="661"/>
                      </a:lnTo>
                      <a:lnTo>
                        <a:pt x="1171" y="648"/>
                      </a:lnTo>
                      <a:lnTo>
                        <a:pt x="1159" y="640"/>
                      </a:lnTo>
                      <a:lnTo>
                        <a:pt x="1142" y="636"/>
                      </a:lnTo>
                      <a:lnTo>
                        <a:pt x="846" y="636"/>
                      </a:lnTo>
                      <a:lnTo>
                        <a:pt x="838" y="612"/>
                      </a:lnTo>
                      <a:lnTo>
                        <a:pt x="827" y="589"/>
                      </a:lnTo>
                      <a:lnTo>
                        <a:pt x="813" y="569"/>
                      </a:lnTo>
                      <a:lnTo>
                        <a:pt x="796" y="549"/>
                      </a:lnTo>
                      <a:lnTo>
                        <a:pt x="944" y="292"/>
                      </a:lnTo>
                      <a:lnTo>
                        <a:pt x="949" y="280"/>
                      </a:lnTo>
                      <a:lnTo>
                        <a:pt x="949" y="268"/>
                      </a:lnTo>
                      <a:lnTo>
                        <a:pt x="946" y="256"/>
                      </a:lnTo>
                      <a:lnTo>
                        <a:pt x="940" y="246"/>
                      </a:lnTo>
                      <a:lnTo>
                        <a:pt x="930" y="237"/>
                      </a:lnTo>
                      <a:lnTo>
                        <a:pt x="883" y="213"/>
                      </a:lnTo>
                      <a:lnTo>
                        <a:pt x="833" y="195"/>
                      </a:lnTo>
                      <a:lnTo>
                        <a:pt x="781" y="181"/>
                      </a:lnTo>
                      <a:lnTo>
                        <a:pt x="729" y="174"/>
                      </a:lnTo>
                      <a:lnTo>
                        <a:pt x="677" y="171"/>
                      </a:lnTo>
                      <a:close/>
                      <a:moveTo>
                        <a:pt x="678" y="0"/>
                      </a:moveTo>
                      <a:lnTo>
                        <a:pt x="730" y="3"/>
                      </a:lnTo>
                      <a:lnTo>
                        <a:pt x="781" y="8"/>
                      </a:lnTo>
                      <a:lnTo>
                        <a:pt x="830" y="18"/>
                      </a:lnTo>
                      <a:lnTo>
                        <a:pt x="880" y="31"/>
                      </a:lnTo>
                      <a:lnTo>
                        <a:pt x="911" y="42"/>
                      </a:lnTo>
                      <a:lnTo>
                        <a:pt x="942" y="54"/>
                      </a:lnTo>
                      <a:lnTo>
                        <a:pt x="996" y="80"/>
                      </a:lnTo>
                      <a:lnTo>
                        <a:pt x="1049" y="111"/>
                      </a:lnTo>
                      <a:lnTo>
                        <a:pt x="1098" y="145"/>
                      </a:lnTo>
                      <a:lnTo>
                        <a:pt x="1142" y="185"/>
                      </a:lnTo>
                      <a:lnTo>
                        <a:pt x="1185" y="227"/>
                      </a:lnTo>
                      <a:lnTo>
                        <a:pt x="1222" y="274"/>
                      </a:lnTo>
                      <a:lnTo>
                        <a:pt x="1256" y="324"/>
                      </a:lnTo>
                      <a:lnTo>
                        <a:pt x="1285" y="377"/>
                      </a:lnTo>
                      <a:lnTo>
                        <a:pt x="1309" y="432"/>
                      </a:lnTo>
                      <a:lnTo>
                        <a:pt x="1329" y="491"/>
                      </a:lnTo>
                      <a:lnTo>
                        <a:pt x="1343" y="551"/>
                      </a:lnTo>
                      <a:lnTo>
                        <a:pt x="1352" y="613"/>
                      </a:lnTo>
                      <a:lnTo>
                        <a:pt x="1355" y="678"/>
                      </a:lnTo>
                      <a:lnTo>
                        <a:pt x="1352" y="741"/>
                      </a:lnTo>
                      <a:lnTo>
                        <a:pt x="1343" y="804"/>
                      </a:lnTo>
                      <a:lnTo>
                        <a:pt x="1329" y="864"/>
                      </a:lnTo>
                      <a:lnTo>
                        <a:pt x="1309" y="922"/>
                      </a:lnTo>
                      <a:lnTo>
                        <a:pt x="1285" y="978"/>
                      </a:lnTo>
                      <a:lnTo>
                        <a:pt x="1256" y="1031"/>
                      </a:lnTo>
                      <a:lnTo>
                        <a:pt x="1222" y="1080"/>
                      </a:lnTo>
                      <a:lnTo>
                        <a:pt x="1185" y="1127"/>
                      </a:lnTo>
                      <a:lnTo>
                        <a:pt x="1142" y="1170"/>
                      </a:lnTo>
                      <a:lnTo>
                        <a:pt x="1098" y="1209"/>
                      </a:lnTo>
                      <a:lnTo>
                        <a:pt x="1049" y="1245"/>
                      </a:lnTo>
                      <a:lnTo>
                        <a:pt x="996" y="1276"/>
                      </a:lnTo>
                      <a:lnTo>
                        <a:pt x="942" y="1302"/>
                      </a:lnTo>
                      <a:lnTo>
                        <a:pt x="911" y="1314"/>
                      </a:lnTo>
                      <a:lnTo>
                        <a:pt x="880" y="1324"/>
                      </a:lnTo>
                      <a:lnTo>
                        <a:pt x="830" y="1337"/>
                      </a:lnTo>
                      <a:lnTo>
                        <a:pt x="781" y="1347"/>
                      </a:lnTo>
                      <a:lnTo>
                        <a:pt x="730" y="1352"/>
                      </a:lnTo>
                      <a:lnTo>
                        <a:pt x="678" y="1354"/>
                      </a:lnTo>
                      <a:lnTo>
                        <a:pt x="622" y="1352"/>
                      </a:lnTo>
                      <a:lnTo>
                        <a:pt x="568" y="1345"/>
                      </a:lnTo>
                      <a:lnTo>
                        <a:pt x="515" y="1335"/>
                      </a:lnTo>
                      <a:lnTo>
                        <a:pt x="463" y="1319"/>
                      </a:lnTo>
                      <a:lnTo>
                        <a:pt x="414" y="1301"/>
                      </a:lnTo>
                      <a:lnTo>
                        <a:pt x="369" y="1280"/>
                      </a:lnTo>
                      <a:lnTo>
                        <a:pt x="326" y="1256"/>
                      </a:lnTo>
                      <a:lnTo>
                        <a:pt x="285" y="1229"/>
                      </a:lnTo>
                      <a:lnTo>
                        <a:pt x="247" y="1199"/>
                      </a:lnTo>
                      <a:lnTo>
                        <a:pt x="247" y="1200"/>
                      </a:lnTo>
                      <a:lnTo>
                        <a:pt x="203" y="1162"/>
                      </a:lnTo>
                      <a:lnTo>
                        <a:pt x="163" y="1119"/>
                      </a:lnTo>
                      <a:lnTo>
                        <a:pt x="127" y="1073"/>
                      </a:lnTo>
                      <a:lnTo>
                        <a:pt x="95" y="1024"/>
                      </a:lnTo>
                      <a:lnTo>
                        <a:pt x="67" y="972"/>
                      </a:lnTo>
                      <a:lnTo>
                        <a:pt x="44" y="918"/>
                      </a:lnTo>
                      <a:lnTo>
                        <a:pt x="25" y="861"/>
                      </a:lnTo>
                      <a:lnTo>
                        <a:pt x="11" y="801"/>
                      </a:lnTo>
                      <a:lnTo>
                        <a:pt x="4" y="741"/>
                      </a:lnTo>
                      <a:lnTo>
                        <a:pt x="0" y="679"/>
                      </a:lnTo>
                      <a:lnTo>
                        <a:pt x="4" y="616"/>
                      </a:lnTo>
                      <a:lnTo>
                        <a:pt x="11" y="556"/>
                      </a:lnTo>
                      <a:lnTo>
                        <a:pt x="25" y="497"/>
                      </a:lnTo>
                      <a:lnTo>
                        <a:pt x="44" y="439"/>
                      </a:lnTo>
                      <a:lnTo>
                        <a:pt x="67" y="384"/>
                      </a:lnTo>
                      <a:lnTo>
                        <a:pt x="95" y="333"/>
                      </a:lnTo>
                      <a:lnTo>
                        <a:pt x="127" y="284"/>
                      </a:lnTo>
                      <a:lnTo>
                        <a:pt x="163" y="238"/>
                      </a:lnTo>
                      <a:lnTo>
                        <a:pt x="203" y="195"/>
                      </a:lnTo>
                      <a:lnTo>
                        <a:pt x="247" y="156"/>
                      </a:lnTo>
                      <a:lnTo>
                        <a:pt x="285" y="126"/>
                      </a:lnTo>
                      <a:lnTo>
                        <a:pt x="326" y="100"/>
                      </a:lnTo>
                      <a:lnTo>
                        <a:pt x="369" y="76"/>
                      </a:lnTo>
                      <a:lnTo>
                        <a:pt x="414" y="55"/>
                      </a:lnTo>
                      <a:lnTo>
                        <a:pt x="464" y="35"/>
                      </a:lnTo>
                      <a:lnTo>
                        <a:pt x="515" y="21"/>
                      </a:lnTo>
                      <a:lnTo>
                        <a:pt x="568" y="10"/>
                      </a:lnTo>
                      <a:lnTo>
                        <a:pt x="622" y="3"/>
                      </a:lnTo>
                      <a:lnTo>
                        <a:pt x="678" y="0"/>
                      </a:lnTo>
                      <a:close/>
                    </a:path>
                  </a:pathLst>
                </a:custGeom>
                <a:solidFill>
                  <a:srgbClr val="25B7AA"/>
                </a:solidFill>
                <a:ln w="0">
                  <a:solidFill>
                    <a:srgbClr val="25B7AA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54" name="Freeform 108"/>
                <p:cNvSpPr>
                  <a:spLocks/>
                </p:cNvSpPr>
                <p:nvPr/>
              </p:nvSpPr>
              <p:spPr bwMode="auto">
                <a:xfrm>
                  <a:off x="3234233" y="2026677"/>
                  <a:ext cx="26923" cy="26923"/>
                </a:xfrm>
                <a:custGeom>
                  <a:avLst/>
                  <a:gdLst>
                    <a:gd name="T0" fmla="*/ 95 w 191"/>
                    <a:gd name="T1" fmla="*/ 0 h 190"/>
                    <a:gd name="T2" fmla="*/ 114 w 191"/>
                    <a:gd name="T3" fmla="*/ 2 h 190"/>
                    <a:gd name="T4" fmla="*/ 132 w 191"/>
                    <a:gd name="T5" fmla="*/ 7 h 190"/>
                    <a:gd name="T6" fmla="*/ 148 w 191"/>
                    <a:gd name="T7" fmla="*/ 16 h 190"/>
                    <a:gd name="T8" fmla="*/ 162 w 191"/>
                    <a:gd name="T9" fmla="*/ 27 h 190"/>
                    <a:gd name="T10" fmla="*/ 174 w 191"/>
                    <a:gd name="T11" fmla="*/ 41 h 190"/>
                    <a:gd name="T12" fmla="*/ 183 w 191"/>
                    <a:gd name="T13" fmla="*/ 58 h 190"/>
                    <a:gd name="T14" fmla="*/ 188 w 191"/>
                    <a:gd name="T15" fmla="*/ 75 h 190"/>
                    <a:gd name="T16" fmla="*/ 191 w 191"/>
                    <a:gd name="T17" fmla="*/ 95 h 190"/>
                    <a:gd name="T18" fmla="*/ 188 w 191"/>
                    <a:gd name="T19" fmla="*/ 114 h 190"/>
                    <a:gd name="T20" fmla="*/ 183 w 191"/>
                    <a:gd name="T21" fmla="*/ 132 h 190"/>
                    <a:gd name="T22" fmla="*/ 174 w 191"/>
                    <a:gd name="T23" fmla="*/ 148 h 190"/>
                    <a:gd name="T24" fmla="*/ 162 w 191"/>
                    <a:gd name="T25" fmla="*/ 162 h 190"/>
                    <a:gd name="T26" fmla="*/ 148 w 191"/>
                    <a:gd name="T27" fmla="*/ 173 h 190"/>
                    <a:gd name="T28" fmla="*/ 132 w 191"/>
                    <a:gd name="T29" fmla="*/ 183 h 190"/>
                    <a:gd name="T30" fmla="*/ 114 w 191"/>
                    <a:gd name="T31" fmla="*/ 189 h 190"/>
                    <a:gd name="T32" fmla="*/ 95 w 191"/>
                    <a:gd name="T33" fmla="*/ 190 h 190"/>
                    <a:gd name="T34" fmla="*/ 92 w 191"/>
                    <a:gd name="T35" fmla="*/ 190 h 190"/>
                    <a:gd name="T36" fmla="*/ 90 w 191"/>
                    <a:gd name="T37" fmla="*/ 190 h 190"/>
                    <a:gd name="T38" fmla="*/ 89 w 191"/>
                    <a:gd name="T39" fmla="*/ 189 h 190"/>
                    <a:gd name="T40" fmla="*/ 87 w 191"/>
                    <a:gd name="T41" fmla="*/ 189 h 190"/>
                    <a:gd name="T42" fmla="*/ 87 w 191"/>
                    <a:gd name="T43" fmla="*/ 189 h 190"/>
                    <a:gd name="T44" fmla="*/ 73 w 191"/>
                    <a:gd name="T45" fmla="*/ 186 h 190"/>
                    <a:gd name="T46" fmla="*/ 59 w 191"/>
                    <a:gd name="T47" fmla="*/ 183 h 190"/>
                    <a:gd name="T48" fmla="*/ 39 w 191"/>
                    <a:gd name="T49" fmla="*/ 172 h 190"/>
                    <a:gd name="T50" fmla="*/ 23 w 191"/>
                    <a:gd name="T51" fmla="*/ 157 h 190"/>
                    <a:gd name="T52" fmla="*/ 11 w 191"/>
                    <a:gd name="T53" fmla="*/ 138 h 190"/>
                    <a:gd name="T54" fmla="*/ 3 w 191"/>
                    <a:gd name="T55" fmla="*/ 118 h 190"/>
                    <a:gd name="T56" fmla="*/ 0 w 191"/>
                    <a:gd name="T57" fmla="*/ 95 h 190"/>
                    <a:gd name="T58" fmla="*/ 3 w 191"/>
                    <a:gd name="T59" fmla="*/ 72 h 190"/>
                    <a:gd name="T60" fmla="*/ 11 w 191"/>
                    <a:gd name="T61" fmla="*/ 51 h 190"/>
                    <a:gd name="T62" fmla="*/ 23 w 191"/>
                    <a:gd name="T63" fmla="*/ 33 h 190"/>
                    <a:gd name="T64" fmla="*/ 39 w 191"/>
                    <a:gd name="T65" fmla="*/ 17 h 190"/>
                    <a:gd name="T66" fmla="*/ 59 w 191"/>
                    <a:gd name="T67" fmla="*/ 6 h 190"/>
                    <a:gd name="T68" fmla="*/ 76 w 191"/>
                    <a:gd name="T69" fmla="*/ 1 h 190"/>
                    <a:gd name="T70" fmla="*/ 95 w 191"/>
                    <a:gd name="T71" fmla="*/ 0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91" h="190">
                      <a:moveTo>
                        <a:pt x="95" y="0"/>
                      </a:moveTo>
                      <a:lnTo>
                        <a:pt x="114" y="2"/>
                      </a:lnTo>
                      <a:lnTo>
                        <a:pt x="132" y="7"/>
                      </a:lnTo>
                      <a:lnTo>
                        <a:pt x="148" y="16"/>
                      </a:lnTo>
                      <a:lnTo>
                        <a:pt x="162" y="27"/>
                      </a:lnTo>
                      <a:lnTo>
                        <a:pt x="174" y="41"/>
                      </a:lnTo>
                      <a:lnTo>
                        <a:pt x="183" y="58"/>
                      </a:lnTo>
                      <a:lnTo>
                        <a:pt x="188" y="75"/>
                      </a:lnTo>
                      <a:lnTo>
                        <a:pt x="191" y="95"/>
                      </a:lnTo>
                      <a:lnTo>
                        <a:pt x="188" y="114"/>
                      </a:lnTo>
                      <a:lnTo>
                        <a:pt x="183" y="132"/>
                      </a:lnTo>
                      <a:lnTo>
                        <a:pt x="174" y="148"/>
                      </a:lnTo>
                      <a:lnTo>
                        <a:pt x="162" y="162"/>
                      </a:lnTo>
                      <a:lnTo>
                        <a:pt x="148" y="173"/>
                      </a:lnTo>
                      <a:lnTo>
                        <a:pt x="132" y="183"/>
                      </a:lnTo>
                      <a:lnTo>
                        <a:pt x="114" y="189"/>
                      </a:lnTo>
                      <a:lnTo>
                        <a:pt x="95" y="190"/>
                      </a:lnTo>
                      <a:lnTo>
                        <a:pt x="92" y="190"/>
                      </a:lnTo>
                      <a:lnTo>
                        <a:pt x="90" y="190"/>
                      </a:lnTo>
                      <a:lnTo>
                        <a:pt x="89" y="189"/>
                      </a:lnTo>
                      <a:lnTo>
                        <a:pt x="87" y="189"/>
                      </a:lnTo>
                      <a:lnTo>
                        <a:pt x="87" y="189"/>
                      </a:lnTo>
                      <a:lnTo>
                        <a:pt x="73" y="186"/>
                      </a:lnTo>
                      <a:lnTo>
                        <a:pt x="59" y="183"/>
                      </a:lnTo>
                      <a:lnTo>
                        <a:pt x="39" y="172"/>
                      </a:lnTo>
                      <a:lnTo>
                        <a:pt x="23" y="157"/>
                      </a:lnTo>
                      <a:lnTo>
                        <a:pt x="11" y="138"/>
                      </a:lnTo>
                      <a:lnTo>
                        <a:pt x="3" y="118"/>
                      </a:lnTo>
                      <a:lnTo>
                        <a:pt x="0" y="95"/>
                      </a:lnTo>
                      <a:lnTo>
                        <a:pt x="3" y="72"/>
                      </a:lnTo>
                      <a:lnTo>
                        <a:pt x="11" y="51"/>
                      </a:lnTo>
                      <a:lnTo>
                        <a:pt x="23" y="33"/>
                      </a:lnTo>
                      <a:lnTo>
                        <a:pt x="39" y="17"/>
                      </a:lnTo>
                      <a:lnTo>
                        <a:pt x="59" y="6"/>
                      </a:lnTo>
                      <a:lnTo>
                        <a:pt x="76" y="1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rgbClr val="25B7AA"/>
                </a:solidFill>
                <a:ln w="0">
                  <a:solidFill>
                    <a:srgbClr val="25B7AA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</p:grpSp>
          <p:sp>
            <p:nvSpPr>
              <p:cNvPr id="151" name="자유형 150"/>
              <p:cNvSpPr/>
              <p:nvPr userDrawn="1"/>
            </p:nvSpPr>
            <p:spPr>
              <a:xfrm>
                <a:off x="2534968" y="1584115"/>
                <a:ext cx="666376" cy="666376"/>
              </a:xfrm>
              <a:custGeom>
                <a:avLst/>
                <a:gdLst>
                  <a:gd name="connsiteX0" fmla="*/ 333188 w 666376"/>
                  <a:gd name="connsiteY0" fmla="*/ 50468 h 666376"/>
                  <a:gd name="connsiteX1" fmla="*/ 50468 w 666376"/>
                  <a:gd name="connsiteY1" fmla="*/ 333188 h 666376"/>
                  <a:gd name="connsiteX2" fmla="*/ 333188 w 666376"/>
                  <a:gd name="connsiteY2" fmla="*/ 615908 h 666376"/>
                  <a:gd name="connsiteX3" fmla="*/ 615908 w 666376"/>
                  <a:gd name="connsiteY3" fmla="*/ 333188 h 666376"/>
                  <a:gd name="connsiteX4" fmla="*/ 333188 w 666376"/>
                  <a:gd name="connsiteY4" fmla="*/ 50468 h 666376"/>
                  <a:gd name="connsiteX5" fmla="*/ 333188 w 666376"/>
                  <a:gd name="connsiteY5" fmla="*/ 0 h 666376"/>
                  <a:gd name="connsiteX6" fmla="*/ 666376 w 666376"/>
                  <a:gd name="connsiteY6" fmla="*/ 333188 h 666376"/>
                  <a:gd name="connsiteX7" fmla="*/ 333188 w 666376"/>
                  <a:gd name="connsiteY7" fmla="*/ 666376 h 666376"/>
                  <a:gd name="connsiteX8" fmla="*/ 0 w 666376"/>
                  <a:gd name="connsiteY8" fmla="*/ 333188 h 666376"/>
                  <a:gd name="connsiteX9" fmla="*/ 333188 w 666376"/>
                  <a:gd name="connsiteY9" fmla="*/ 0 h 666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376" h="666376">
                    <a:moveTo>
                      <a:pt x="333188" y="50468"/>
                    </a:moveTo>
                    <a:cubicBezTo>
                      <a:pt x="177046" y="50468"/>
                      <a:pt x="50468" y="177046"/>
                      <a:pt x="50468" y="333188"/>
                    </a:cubicBezTo>
                    <a:cubicBezTo>
                      <a:pt x="50468" y="489330"/>
                      <a:pt x="177046" y="615908"/>
                      <a:pt x="333188" y="615908"/>
                    </a:cubicBezTo>
                    <a:cubicBezTo>
                      <a:pt x="489330" y="615908"/>
                      <a:pt x="615908" y="489330"/>
                      <a:pt x="615908" y="333188"/>
                    </a:cubicBezTo>
                    <a:cubicBezTo>
                      <a:pt x="615908" y="177046"/>
                      <a:pt x="489330" y="50468"/>
                      <a:pt x="333188" y="50468"/>
                    </a:cubicBezTo>
                    <a:close/>
                    <a:moveTo>
                      <a:pt x="333188" y="0"/>
                    </a:moveTo>
                    <a:cubicBezTo>
                      <a:pt x="517203" y="0"/>
                      <a:pt x="666376" y="149173"/>
                      <a:pt x="666376" y="333188"/>
                    </a:cubicBezTo>
                    <a:cubicBezTo>
                      <a:pt x="666376" y="517203"/>
                      <a:pt x="517203" y="666376"/>
                      <a:pt x="333188" y="666376"/>
                    </a:cubicBezTo>
                    <a:cubicBezTo>
                      <a:pt x="149173" y="666376"/>
                      <a:pt x="0" y="517203"/>
                      <a:pt x="0" y="333188"/>
                    </a:cubicBezTo>
                    <a:cubicBezTo>
                      <a:pt x="0" y="149173"/>
                      <a:pt x="149173" y="0"/>
                      <a:pt x="333188" y="0"/>
                    </a:cubicBezTo>
                    <a:close/>
                  </a:path>
                </a:pathLst>
              </a:custGeom>
              <a:solidFill>
                <a:srgbClr val="909FB8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84" name="그룹 83"/>
            <p:cNvGrpSpPr/>
            <p:nvPr userDrawn="1"/>
          </p:nvGrpSpPr>
          <p:grpSpPr>
            <a:xfrm>
              <a:off x="3549782" y="1584115"/>
              <a:ext cx="646473" cy="646473"/>
              <a:chOff x="3327350" y="1584115"/>
              <a:chExt cx="666376" cy="666376"/>
            </a:xfrm>
          </p:grpSpPr>
          <p:grpSp>
            <p:nvGrpSpPr>
              <p:cNvPr id="110" name="그룹 109"/>
              <p:cNvGrpSpPr/>
              <p:nvPr/>
            </p:nvGrpSpPr>
            <p:grpSpPr>
              <a:xfrm>
                <a:off x="3404957" y="1790635"/>
                <a:ext cx="511162" cy="253336"/>
                <a:chOff x="3447557" y="-547780"/>
                <a:chExt cx="730842" cy="362211"/>
              </a:xfrm>
            </p:grpSpPr>
            <p:grpSp>
              <p:nvGrpSpPr>
                <p:cNvPr id="112" name="그룹 111"/>
                <p:cNvGrpSpPr/>
                <p:nvPr/>
              </p:nvGrpSpPr>
              <p:grpSpPr>
                <a:xfrm>
                  <a:off x="3447557" y="-547780"/>
                  <a:ext cx="730842" cy="362211"/>
                  <a:chOff x="3447557" y="-547780"/>
                  <a:chExt cx="730842" cy="362211"/>
                </a:xfrm>
                <a:solidFill>
                  <a:srgbClr val="2D92C6"/>
                </a:solidFill>
              </p:grpSpPr>
              <p:sp>
                <p:nvSpPr>
                  <p:cNvPr id="127" name="Freeform 1711"/>
                  <p:cNvSpPr>
                    <a:spLocks noEditPoints="1"/>
                  </p:cNvSpPr>
                  <p:nvPr/>
                </p:nvSpPr>
                <p:spPr bwMode="auto">
                  <a:xfrm>
                    <a:off x="3737540" y="-361592"/>
                    <a:ext cx="141246" cy="149272"/>
                  </a:xfrm>
                  <a:custGeom>
                    <a:avLst/>
                    <a:gdLst>
                      <a:gd name="T0" fmla="*/ 38 w 791"/>
                      <a:gd name="T1" fmla="*/ 38 h 835"/>
                      <a:gd name="T2" fmla="*/ 38 w 791"/>
                      <a:gd name="T3" fmla="*/ 796 h 835"/>
                      <a:gd name="T4" fmla="*/ 752 w 791"/>
                      <a:gd name="T5" fmla="*/ 796 h 835"/>
                      <a:gd name="T6" fmla="*/ 752 w 791"/>
                      <a:gd name="T7" fmla="*/ 38 h 835"/>
                      <a:gd name="T8" fmla="*/ 38 w 791"/>
                      <a:gd name="T9" fmla="*/ 38 h 835"/>
                      <a:gd name="T10" fmla="*/ 0 w 791"/>
                      <a:gd name="T11" fmla="*/ 0 h 835"/>
                      <a:gd name="T12" fmla="*/ 791 w 791"/>
                      <a:gd name="T13" fmla="*/ 0 h 835"/>
                      <a:gd name="T14" fmla="*/ 791 w 791"/>
                      <a:gd name="T15" fmla="*/ 835 h 835"/>
                      <a:gd name="T16" fmla="*/ 0 w 791"/>
                      <a:gd name="T17" fmla="*/ 835 h 835"/>
                      <a:gd name="T18" fmla="*/ 0 w 791"/>
                      <a:gd name="T19" fmla="*/ 0 h 8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91" h="835">
                        <a:moveTo>
                          <a:pt x="38" y="38"/>
                        </a:moveTo>
                        <a:lnTo>
                          <a:pt x="38" y="796"/>
                        </a:lnTo>
                        <a:lnTo>
                          <a:pt x="752" y="796"/>
                        </a:lnTo>
                        <a:lnTo>
                          <a:pt x="752" y="38"/>
                        </a:lnTo>
                        <a:lnTo>
                          <a:pt x="38" y="38"/>
                        </a:lnTo>
                        <a:close/>
                        <a:moveTo>
                          <a:pt x="0" y="0"/>
                        </a:moveTo>
                        <a:lnTo>
                          <a:pt x="791" y="0"/>
                        </a:lnTo>
                        <a:lnTo>
                          <a:pt x="791" y="835"/>
                        </a:lnTo>
                        <a:lnTo>
                          <a:pt x="0" y="8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28" name="Freeform 1728"/>
                  <p:cNvSpPr>
                    <a:spLocks/>
                  </p:cNvSpPr>
                  <p:nvPr/>
                </p:nvSpPr>
                <p:spPr bwMode="auto">
                  <a:xfrm>
                    <a:off x="3602714" y="-543500"/>
                    <a:ext cx="148202" cy="338135"/>
                  </a:xfrm>
                  <a:custGeom>
                    <a:avLst/>
                    <a:gdLst>
                      <a:gd name="T0" fmla="*/ 159 w 829"/>
                      <a:gd name="T1" fmla="*/ 0 h 1897"/>
                      <a:gd name="T2" fmla="*/ 159 w 829"/>
                      <a:gd name="T3" fmla="*/ 0 h 1897"/>
                      <a:gd name="T4" fmla="*/ 232 w 829"/>
                      <a:gd name="T5" fmla="*/ 4 h 1897"/>
                      <a:gd name="T6" fmla="*/ 303 w 829"/>
                      <a:gd name="T7" fmla="*/ 15 h 1897"/>
                      <a:gd name="T8" fmla="*/ 370 w 829"/>
                      <a:gd name="T9" fmla="*/ 34 h 1897"/>
                      <a:gd name="T10" fmla="*/ 436 w 829"/>
                      <a:gd name="T11" fmla="*/ 60 h 1897"/>
                      <a:gd name="T12" fmla="*/ 497 w 829"/>
                      <a:gd name="T13" fmla="*/ 91 h 1897"/>
                      <a:gd name="T14" fmla="*/ 554 w 829"/>
                      <a:gd name="T15" fmla="*/ 129 h 1897"/>
                      <a:gd name="T16" fmla="*/ 608 w 829"/>
                      <a:gd name="T17" fmla="*/ 171 h 1897"/>
                      <a:gd name="T18" fmla="*/ 656 w 829"/>
                      <a:gd name="T19" fmla="*/ 220 h 1897"/>
                      <a:gd name="T20" fmla="*/ 700 w 829"/>
                      <a:gd name="T21" fmla="*/ 273 h 1897"/>
                      <a:gd name="T22" fmla="*/ 737 w 829"/>
                      <a:gd name="T23" fmla="*/ 331 h 1897"/>
                      <a:gd name="T24" fmla="*/ 769 w 829"/>
                      <a:gd name="T25" fmla="*/ 392 h 1897"/>
                      <a:gd name="T26" fmla="*/ 794 w 829"/>
                      <a:gd name="T27" fmla="*/ 457 h 1897"/>
                      <a:gd name="T28" fmla="*/ 814 w 829"/>
                      <a:gd name="T29" fmla="*/ 525 h 1897"/>
                      <a:gd name="T30" fmla="*/ 825 w 829"/>
                      <a:gd name="T31" fmla="*/ 596 h 1897"/>
                      <a:gd name="T32" fmla="*/ 829 w 829"/>
                      <a:gd name="T33" fmla="*/ 668 h 1897"/>
                      <a:gd name="T34" fmla="*/ 829 w 829"/>
                      <a:gd name="T35" fmla="*/ 1897 h 1897"/>
                      <a:gd name="T36" fmla="*/ 509 w 829"/>
                      <a:gd name="T37" fmla="*/ 1897 h 1897"/>
                      <a:gd name="T38" fmla="*/ 509 w 829"/>
                      <a:gd name="T39" fmla="*/ 668 h 1897"/>
                      <a:gd name="T40" fmla="*/ 506 w 829"/>
                      <a:gd name="T41" fmla="*/ 597 h 1897"/>
                      <a:gd name="T42" fmla="*/ 495 w 829"/>
                      <a:gd name="T43" fmla="*/ 527 h 1897"/>
                      <a:gd name="T44" fmla="*/ 477 w 829"/>
                      <a:gd name="T45" fmla="*/ 460 h 1897"/>
                      <a:gd name="T46" fmla="*/ 452 w 829"/>
                      <a:gd name="T47" fmla="*/ 397 h 1897"/>
                      <a:gd name="T48" fmla="*/ 421 w 829"/>
                      <a:gd name="T49" fmla="*/ 336 h 1897"/>
                      <a:gd name="T50" fmla="*/ 385 w 829"/>
                      <a:gd name="T51" fmla="*/ 279 h 1897"/>
                      <a:gd name="T52" fmla="*/ 343 w 829"/>
                      <a:gd name="T53" fmla="*/ 227 h 1897"/>
                      <a:gd name="T54" fmla="*/ 296 w 829"/>
                      <a:gd name="T55" fmla="*/ 179 h 1897"/>
                      <a:gd name="T56" fmla="*/ 245 w 829"/>
                      <a:gd name="T57" fmla="*/ 135 h 1897"/>
                      <a:gd name="T58" fmla="*/ 189 w 829"/>
                      <a:gd name="T59" fmla="*/ 98 h 1897"/>
                      <a:gd name="T60" fmla="*/ 129 w 829"/>
                      <a:gd name="T61" fmla="*/ 66 h 1897"/>
                      <a:gd name="T62" fmla="*/ 65 w 829"/>
                      <a:gd name="T63" fmla="*/ 40 h 1897"/>
                      <a:gd name="T64" fmla="*/ 0 w 829"/>
                      <a:gd name="T65" fmla="*/ 20 h 1897"/>
                      <a:gd name="T66" fmla="*/ 51 w 829"/>
                      <a:gd name="T67" fmla="*/ 9 h 1897"/>
                      <a:gd name="T68" fmla="*/ 104 w 829"/>
                      <a:gd name="T69" fmla="*/ 3 h 1897"/>
                      <a:gd name="T70" fmla="*/ 159 w 829"/>
                      <a:gd name="T71" fmla="*/ 0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829" h="1897">
                        <a:moveTo>
                          <a:pt x="159" y="0"/>
                        </a:moveTo>
                        <a:lnTo>
                          <a:pt x="159" y="0"/>
                        </a:lnTo>
                        <a:lnTo>
                          <a:pt x="232" y="4"/>
                        </a:lnTo>
                        <a:lnTo>
                          <a:pt x="303" y="15"/>
                        </a:lnTo>
                        <a:lnTo>
                          <a:pt x="370" y="34"/>
                        </a:lnTo>
                        <a:lnTo>
                          <a:pt x="436" y="60"/>
                        </a:lnTo>
                        <a:lnTo>
                          <a:pt x="497" y="91"/>
                        </a:lnTo>
                        <a:lnTo>
                          <a:pt x="554" y="129"/>
                        </a:lnTo>
                        <a:lnTo>
                          <a:pt x="608" y="171"/>
                        </a:lnTo>
                        <a:lnTo>
                          <a:pt x="656" y="220"/>
                        </a:lnTo>
                        <a:lnTo>
                          <a:pt x="700" y="273"/>
                        </a:lnTo>
                        <a:lnTo>
                          <a:pt x="737" y="331"/>
                        </a:lnTo>
                        <a:lnTo>
                          <a:pt x="769" y="392"/>
                        </a:lnTo>
                        <a:lnTo>
                          <a:pt x="794" y="457"/>
                        </a:lnTo>
                        <a:lnTo>
                          <a:pt x="814" y="525"/>
                        </a:lnTo>
                        <a:lnTo>
                          <a:pt x="825" y="596"/>
                        </a:lnTo>
                        <a:lnTo>
                          <a:pt x="829" y="668"/>
                        </a:lnTo>
                        <a:lnTo>
                          <a:pt x="829" y="1897"/>
                        </a:lnTo>
                        <a:lnTo>
                          <a:pt x="509" y="1897"/>
                        </a:lnTo>
                        <a:lnTo>
                          <a:pt x="509" y="668"/>
                        </a:lnTo>
                        <a:lnTo>
                          <a:pt x="506" y="597"/>
                        </a:lnTo>
                        <a:lnTo>
                          <a:pt x="495" y="527"/>
                        </a:lnTo>
                        <a:lnTo>
                          <a:pt x="477" y="460"/>
                        </a:lnTo>
                        <a:lnTo>
                          <a:pt x="452" y="397"/>
                        </a:lnTo>
                        <a:lnTo>
                          <a:pt x="421" y="336"/>
                        </a:lnTo>
                        <a:lnTo>
                          <a:pt x="385" y="279"/>
                        </a:lnTo>
                        <a:lnTo>
                          <a:pt x="343" y="227"/>
                        </a:lnTo>
                        <a:lnTo>
                          <a:pt x="296" y="179"/>
                        </a:lnTo>
                        <a:lnTo>
                          <a:pt x="245" y="135"/>
                        </a:lnTo>
                        <a:lnTo>
                          <a:pt x="189" y="98"/>
                        </a:lnTo>
                        <a:lnTo>
                          <a:pt x="129" y="66"/>
                        </a:lnTo>
                        <a:lnTo>
                          <a:pt x="65" y="40"/>
                        </a:lnTo>
                        <a:lnTo>
                          <a:pt x="0" y="20"/>
                        </a:lnTo>
                        <a:lnTo>
                          <a:pt x="51" y="9"/>
                        </a:lnTo>
                        <a:lnTo>
                          <a:pt x="104" y="3"/>
                        </a:lnTo>
                        <a:lnTo>
                          <a:pt x="159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29" name="Freeform 1729"/>
                  <p:cNvSpPr>
                    <a:spLocks noEditPoints="1"/>
                  </p:cNvSpPr>
                  <p:nvPr/>
                </p:nvSpPr>
                <p:spPr bwMode="auto">
                  <a:xfrm>
                    <a:off x="3585058" y="-547780"/>
                    <a:ext cx="170137" cy="346695"/>
                  </a:xfrm>
                  <a:custGeom>
                    <a:avLst/>
                    <a:gdLst>
                      <a:gd name="T0" fmla="*/ 218 w 954"/>
                      <a:gd name="T1" fmla="*/ 51 h 1946"/>
                      <a:gd name="T2" fmla="*/ 215 w 954"/>
                      <a:gd name="T3" fmla="*/ 58 h 1946"/>
                      <a:gd name="T4" fmla="*/ 312 w 954"/>
                      <a:gd name="T5" fmla="*/ 110 h 1946"/>
                      <a:gd name="T6" fmla="*/ 364 w 954"/>
                      <a:gd name="T7" fmla="*/ 146 h 1946"/>
                      <a:gd name="T8" fmla="*/ 445 w 954"/>
                      <a:gd name="T9" fmla="*/ 219 h 1946"/>
                      <a:gd name="T10" fmla="*/ 514 w 954"/>
                      <a:gd name="T11" fmla="*/ 304 h 1946"/>
                      <a:gd name="T12" fmla="*/ 548 w 954"/>
                      <a:gd name="T13" fmla="*/ 359 h 1946"/>
                      <a:gd name="T14" fmla="*/ 595 w 954"/>
                      <a:gd name="T15" fmla="*/ 459 h 1946"/>
                      <a:gd name="T16" fmla="*/ 623 w 954"/>
                      <a:gd name="T17" fmla="*/ 567 h 1946"/>
                      <a:gd name="T18" fmla="*/ 632 w 954"/>
                      <a:gd name="T19" fmla="*/ 634 h 1946"/>
                      <a:gd name="T20" fmla="*/ 634 w 954"/>
                      <a:gd name="T21" fmla="*/ 1897 h 1946"/>
                      <a:gd name="T22" fmla="*/ 904 w 954"/>
                      <a:gd name="T23" fmla="*/ 693 h 1946"/>
                      <a:gd name="T24" fmla="*/ 900 w 954"/>
                      <a:gd name="T25" fmla="*/ 624 h 1946"/>
                      <a:gd name="T26" fmla="*/ 890 w 954"/>
                      <a:gd name="T27" fmla="*/ 559 h 1946"/>
                      <a:gd name="T28" fmla="*/ 886 w 954"/>
                      <a:gd name="T29" fmla="*/ 536 h 1946"/>
                      <a:gd name="T30" fmla="*/ 866 w 954"/>
                      <a:gd name="T31" fmla="*/ 473 h 1946"/>
                      <a:gd name="T32" fmla="*/ 840 w 954"/>
                      <a:gd name="T33" fmla="*/ 413 h 1946"/>
                      <a:gd name="T34" fmla="*/ 810 w 954"/>
                      <a:gd name="T35" fmla="*/ 356 h 1946"/>
                      <a:gd name="T36" fmla="*/ 779 w 954"/>
                      <a:gd name="T37" fmla="*/ 311 h 1946"/>
                      <a:gd name="T38" fmla="*/ 715 w 954"/>
                      <a:gd name="T39" fmla="*/ 239 h 1946"/>
                      <a:gd name="T40" fmla="*/ 643 w 954"/>
                      <a:gd name="T41" fmla="*/ 175 h 1946"/>
                      <a:gd name="T42" fmla="*/ 597 w 954"/>
                      <a:gd name="T43" fmla="*/ 144 h 1946"/>
                      <a:gd name="T44" fmla="*/ 540 w 954"/>
                      <a:gd name="T45" fmla="*/ 115 h 1946"/>
                      <a:gd name="T46" fmla="*/ 479 w 954"/>
                      <a:gd name="T47" fmla="*/ 89 h 1946"/>
                      <a:gd name="T48" fmla="*/ 394 w 954"/>
                      <a:gd name="T49" fmla="*/ 64 h 1946"/>
                      <a:gd name="T50" fmla="*/ 361 w 954"/>
                      <a:gd name="T51" fmla="*/ 58 h 1946"/>
                      <a:gd name="T52" fmla="*/ 294 w 954"/>
                      <a:gd name="T53" fmla="*/ 51 h 1946"/>
                      <a:gd name="T54" fmla="*/ 259 w 954"/>
                      <a:gd name="T55" fmla="*/ 0 h 1946"/>
                      <a:gd name="T56" fmla="*/ 327 w 954"/>
                      <a:gd name="T57" fmla="*/ 4 h 1946"/>
                      <a:gd name="T58" fmla="*/ 394 w 954"/>
                      <a:gd name="T59" fmla="*/ 14 h 1946"/>
                      <a:gd name="T60" fmla="*/ 437 w 954"/>
                      <a:gd name="T61" fmla="*/ 23 h 1946"/>
                      <a:gd name="T62" fmla="*/ 530 w 954"/>
                      <a:gd name="T63" fmla="*/ 55 h 1946"/>
                      <a:gd name="T64" fmla="*/ 588 w 954"/>
                      <a:gd name="T65" fmla="*/ 82 h 1946"/>
                      <a:gd name="T66" fmla="*/ 644 w 954"/>
                      <a:gd name="T67" fmla="*/ 116 h 1946"/>
                      <a:gd name="T68" fmla="*/ 678 w 954"/>
                      <a:gd name="T69" fmla="*/ 141 h 1946"/>
                      <a:gd name="T70" fmla="*/ 750 w 954"/>
                      <a:gd name="T71" fmla="*/ 204 h 1946"/>
                      <a:gd name="T72" fmla="*/ 813 w 954"/>
                      <a:gd name="T73" fmla="*/ 276 h 1946"/>
                      <a:gd name="T74" fmla="*/ 838 w 954"/>
                      <a:gd name="T75" fmla="*/ 309 h 1946"/>
                      <a:gd name="T76" fmla="*/ 872 w 954"/>
                      <a:gd name="T77" fmla="*/ 365 h 1946"/>
                      <a:gd name="T78" fmla="*/ 899 w 954"/>
                      <a:gd name="T79" fmla="*/ 423 h 1946"/>
                      <a:gd name="T80" fmla="*/ 922 w 954"/>
                      <a:gd name="T81" fmla="*/ 484 h 1946"/>
                      <a:gd name="T82" fmla="*/ 939 w 954"/>
                      <a:gd name="T83" fmla="*/ 549 h 1946"/>
                      <a:gd name="T84" fmla="*/ 946 w 954"/>
                      <a:gd name="T85" fmla="*/ 591 h 1946"/>
                      <a:gd name="T86" fmla="*/ 953 w 954"/>
                      <a:gd name="T87" fmla="*/ 658 h 1946"/>
                      <a:gd name="T88" fmla="*/ 954 w 954"/>
                      <a:gd name="T89" fmla="*/ 1946 h 1946"/>
                      <a:gd name="T90" fmla="*/ 585 w 954"/>
                      <a:gd name="T91" fmla="*/ 663 h 1946"/>
                      <a:gd name="T92" fmla="*/ 575 w 954"/>
                      <a:gd name="T93" fmla="*/ 577 h 1946"/>
                      <a:gd name="T94" fmla="*/ 565 w 954"/>
                      <a:gd name="T95" fmla="*/ 533 h 1946"/>
                      <a:gd name="T96" fmla="*/ 527 w 954"/>
                      <a:gd name="T97" fmla="*/ 427 h 1946"/>
                      <a:gd name="T98" fmla="*/ 476 w 954"/>
                      <a:gd name="T99" fmla="*/ 335 h 1946"/>
                      <a:gd name="T100" fmla="*/ 410 w 954"/>
                      <a:gd name="T101" fmla="*/ 253 h 1946"/>
                      <a:gd name="T102" fmla="*/ 330 w 954"/>
                      <a:gd name="T103" fmla="*/ 180 h 1946"/>
                      <a:gd name="T104" fmla="*/ 292 w 954"/>
                      <a:gd name="T105" fmla="*/ 156 h 1946"/>
                      <a:gd name="T106" fmla="*/ 195 w 954"/>
                      <a:gd name="T107" fmla="*/ 103 h 1946"/>
                      <a:gd name="T108" fmla="*/ 95 w 954"/>
                      <a:gd name="T109" fmla="*/ 69 h 1946"/>
                      <a:gd name="T110" fmla="*/ 95 w 954"/>
                      <a:gd name="T111" fmla="*/ 22 h 1946"/>
                      <a:gd name="T112" fmla="*/ 138 w 954"/>
                      <a:gd name="T113" fmla="*/ 12 h 1946"/>
                      <a:gd name="T114" fmla="*/ 218 w 954"/>
                      <a:gd name="T115" fmla="*/ 2 h 19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954" h="1946">
                        <a:moveTo>
                          <a:pt x="259" y="50"/>
                        </a:moveTo>
                        <a:lnTo>
                          <a:pt x="218" y="51"/>
                        </a:lnTo>
                        <a:lnTo>
                          <a:pt x="203" y="53"/>
                        </a:lnTo>
                        <a:lnTo>
                          <a:pt x="215" y="58"/>
                        </a:lnTo>
                        <a:lnTo>
                          <a:pt x="265" y="81"/>
                        </a:lnTo>
                        <a:lnTo>
                          <a:pt x="312" y="110"/>
                        </a:lnTo>
                        <a:lnTo>
                          <a:pt x="320" y="115"/>
                        </a:lnTo>
                        <a:lnTo>
                          <a:pt x="364" y="146"/>
                        </a:lnTo>
                        <a:lnTo>
                          <a:pt x="407" y="182"/>
                        </a:lnTo>
                        <a:lnTo>
                          <a:pt x="445" y="219"/>
                        </a:lnTo>
                        <a:lnTo>
                          <a:pt x="481" y="261"/>
                        </a:lnTo>
                        <a:lnTo>
                          <a:pt x="514" y="304"/>
                        </a:lnTo>
                        <a:lnTo>
                          <a:pt x="520" y="312"/>
                        </a:lnTo>
                        <a:lnTo>
                          <a:pt x="548" y="359"/>
                        </a:lnTo>
                        <a:lnTo>
                          <a:pt x="573" y="407"/>
                        </a:lnTo>
                        <a:lnTo>
                          <a:pt x="595" y="459"/>
                        </a:lnTo>
                        <a:lnTo>
                          <a:pt x="611" y="513"/>
                        </a:lnTo>
                        <a:lnTo>
                          <a:pt x="623" y="567"/>
                        </a:lnTo>
                        <a:lnTo>
                          <a:pt x="624" y="577"/>
                        </a:lnTo>
                        <a:lnTo>
                          <a:pt x="632" y="634"/>
                        </a:lnTo>
                        <a:lnTo>
                          <a:pt x="634" y="663"/>
                        </a:lnTo>
                        <a:lnTo>
                          <a:pt x="634" y="1897"/>
                        </a:lnTo>
                        <a:lnTo>
                          <a:pt x="904" y="1897"/>
                        </a:lnTo>
                        <a:lnTo>
                          <a:pt x="904" y="693"/>
                        </a:lnTo>
                        <a:lnTo>
                          <a:pt x="903" y="658"/>
                        </a:lnTo>
                        <a:lnTo>
                          <a:pt x="900" y="624"/>
                        </a:lnTo>
                        <a:lnTo>
                          <a:pt x="897" y="591"/>
                        </a:lnTo>
                        <a:lnTo>
                          <a:pt x="890" y="559"/>
                        </a:lnTo>
                        <a:lnTo>
                          <a:pt x="890" y="559"/>
                        </a:lnTo>
                        <a:lnTo>
                          <a:pt x="886" y="536"/>
                        </a:lnTo>
                        <a:lnTo>
                          <a:pt x="876" y="504"/>
                        </a:lnTo>
                        <a:lnTo>
                          <a:pt x="866" y="473"/>
                        </a:lnTo>
                        <a:lnTo>
                          <a:pt x="853" y="443"/>
                        </a:lnTo>
                        <a:lnTo>
                          <a:pt x="840" y="413"/>
                        </a:lnTo>
                        <a:lnTo>
                          <a:pt x="826" y="385"/>
                        </a:lnTo>
                        <a:lnTo>
                          <a:pt x="810" y="356"/>
                        </a:lnTo>
                        <a:lnTo>
                          <a:pt x="795" y="334"/>
                        </a:lnTo>
                        <a:lnTo>
                          <a:pt x="779" y="311"/>
                        </a:lnTo>
                        <a:lnTo>
                          <a:pt x="759" y="286"/>
                        </a:lnTo>
                        <a:lnTo>
                          <a:pt x="715" y="239"/>
                        </a:lnTo>
                        <a:lnTo>
                          <a:pt x="668" y="195"/>
                        </a:lnTo>
                        <a:lnTo>
                          <a:pt x="643" y="175"/>
                        </a:lnTo>
                        <a:lnTo>
                          <a:pt x="619" y="159"/>
                        </a:lnTo>
                        <a:lnTo>
                          <a:pt x="597" y="144"/>
                        </a:lnTo>
                        <a:lnTo>
                          <a:pt x="568" y="128"/>
                        </a:lnTo>
                        <a:lnTo>
                          <a:pt x="540" y="115"/>
                        </a:lnTo>
                        <a:lnTo>
                          <a:pt x="510" y="101"/>
                        </a:lnTo>
                        <a:lnTo>
                          <a:pt x="479" y="89"/>
                        </a:lnTo>
                        <a:lnTo>
                          <a:pt x="417" y="69"/>
                        </a:lnTo>
                        <a:lnTo>
                          <a:pt x="394" y="64"/>
                        </a:lnTo>
                        <a:lnTo>
                          <a:pt x="394" y="64"/>
                        </a:lnTo>
                        <a:lnTo>
                          <a:pt x="361" y="58"/>
                        </a:lnTo>
                        <a:lnTo>
                          <a:pt x="327" y="54"/>
                        </a:lnTo>
                        <a:lnTo>
                          <a:pt x="294" y="51"/>
                        </a:lnTo>
                        <a:lnTo>
                          <a:pt x="259" y="50"/>
                        </a:lnTo>
                        <a:close/>
                        <a:moveTo>
                          <a:pt x="259" y="0"/>
                        </a:moveTo>
                        <a:lnTo>
                          <a:pt x="294" y="2"/>
                        </a:lnTo>
                        <a:lnTo>
                          <a:pt x="327" y="4"/>
                        </a:lnTo>
                        <a:lnTo>
                          <a:pt x="361" y="8"/>
                        </a:lnTo>
                        <a:lnTo>
                          <a:pt x="394" y="14"/>
                        </a:lnTo>
                        <a:lnTo>
                          <a:pt x="404" y="15"/>
                        </a:lnTo>
                        <a:lnTo>
                          <a:pt x="437" y="23"/>
                        </a:lnTo>
                        <a:lnTo>
                          <a:pt x="499" y="43"/>
                        </a:lnTo>
                        <a:lnTo>
                          <a:pt x="530" y="55"/>
                        </a:lnTo>
                        <a:lnTo>
                          <a:pt x="560" y="69"/>
                        </a:lnTo>
                        <a:lnTo>
                          <a:pt x="588" y="82"/>
                        </a:lnTo>
                        <a:lnTo>
                          <a:pt x="617" y="98"/>
                        </a:lnTo>
                        <a:lnTo>
                          <a:pt x="644" y="116"/>
                        </a:lnTo>
                        <a:lnTo>
                          <a:pt x="652" y="122"/>
                        </a:lnTo>
                        <a:lnTo>
                          <a:pt x="678" y="141"/>
                        </a:lnTo>
                        <a:lnTo>
                          <a:pt x="703" y="160"/>
                        </a:lnTo>
                        <a:lnTo>
                          <a:pt x="750" y="204"/>
                        </a:lnTo>
                        <a:lnTo>
                          <a:pt x="793" y="251"/>
                        </a:lnTo>
                        <a:lnTo>
                          <a:pt x="813" y="276"/>
                        </a:lnTo>
                        <a:lnTo>
                          <a:pt x="832" y="302"/>
                        </a:lnTo>
                        <a:lnTo>
                          <a:pt x="838" y="309"/>
                        </a:lnTo>
                        <a:lnTo>
                          <a:pt x="856" y="337"/>
                        </a:lnTo>
                        <a:lnTo>
                          <a:pt x="872" y="365"/>
                        </a:lnTo>
                        <a:lnTo>
                          <a:pt x="886" y="394"/>
                        </a:lnTo>
                        <a:lnTo>
                          <a:pt x="899" y="423"/>
                        </a:lnTo>
                        <a:lnTo>
                          <a:pt x="912" y="453"/>
                        </a:lnTo>
                        <a:lnTo>
                          <a:pt x="922" y="484"/>
                        </a:lnTo>
                        <a:lnTo>
                          <a:pt x="932" y="516"/>
                        </a:lnTo>
                        <a:lnTo>
                          <a:pt x="939" y="549"/>
                        </a:lnTo>
                        <a:lnTo>
                          <a:pt x="940" y="559"/>
                        </a:lnTo>
                        <a:lnTo>
                          <a:pt x="946" y="591"/>
                        </a:lnTo>
                        <a:lnTo>
                          <a:pt x="950" y="624"/>
                        </a:lnTo>
                        <a:lnTo>
                          <a:pt x="953" y="658"/>
                        </a:lnTo>
                        <a:lnTo>
                          <a:pt x="954" y="693"/>
                        </a:lnTo>
                        <a:lnTo>
                          <a:pt x="954" y="1946"/>
                        </a:lnTo>
                        <a:lnTo>
                          <a:pt x="585" y="1946"/>
                        </a:lnTo>
                        <a:lnTo>
                          <a:pt x="585" y="663"/>
                        </a:lnTo>
                        <a:lnTo>
                          <a:pt x="582" y="634"/>
                        </a:lnTo>
                        <a:lnTo>
                          <a:pt x="575" y="577"/>
                        </a:lnTo>
                        <a:lnTo>
                          <a:pt x="575" y="577"/>
                        </a:lnTo>
                        <a:lnTo>
                          <a:pt x="565" y="533"/>
                        </a:lnTo>
                        <a:lnTo>
                          <a:pt x="548" y="479"/>
                        </a:lnTo>
                        <a:lnTo>
                          <a:pt x="527" y="427"/>
                        </a:lnTo>
                        <a:lnTo>
                          <a:pt x="502" y="379"/>
                        </a:lnTo>
                        <a:lnTo>
                          <a:pt x="476" y="335"/>
                        </a:lnTo>
                        <a:lnTo>
                          <a:pt x="447" y="296"/>
                        </a:lnTo>
                        <a:lnTo>
                          <a:pt x="410" y="253"/>
                        </a:lnTo>
                        <a:lnTo>
                          <a:pt x="372" y="216"/>
                        </a:lnTo>
                        <a:lnTo>
                          <a:pt x="330" y="180"/>
                        </a:lnTo>
                        <a:lnTo>
                          <a:pt x="292" y="154"/>
                        </a:lnTo>
                        <a:lnTo>
                          <a:pt x="292" y="156"/>
                        </a:lnTo>
                        <a:lnTo>
                          <a:pt x="245" y="127"/>
                        </a:lnTo>
                        <a:lnTo>
                          <a:pt x="195" y="103"/>
                        </a:lnTo>
                        <a:lnTo>
                          <a:pt x="143" y="84"/>
                        </a:lnTo>
                        <a:lnTo>
                          <a:pt x="95" y="69"/>
                        </a:lnTo>
                        <a:lnTo>
                          <a:pt x="0" y="41"/>
                        </a:lnTo>
                        <a:lnTo>
                          <a:pt x="95" y="22"/>
                        </a:lnTo>
                        <a:lnTo>
                          <a:pt x="128" y="14"/>
                        </a:lnTo>
                        <a:lnTo>
                          <a:pt x="138" y="12"/>
                        </a:lnTo>
                        <a:lnTo>
                          <a:pt x="178" y="5"/>
                        </a:lnTo>
                        <a:lnTo>
                          <a:pt x="218" y="2"/>
                        </a:lnTo>
                        <a:lnTo>
                          <a:pt x="259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30" name="Freeform 1750"/>
                  <p:cNvSpPr>
                    <a:spLocks noEditPoints="1"/>
                  </p:cNvSpPr>
                  <p:nvPr/>
                </p:nvSpPr>
                <p:spPr bwMode="auto">
                  <a:xfrm>
                    <a:off x="3931753" y="-502303"/>
                    <a:ext cx="68483" cy="138036"/>
                  </a:xfrm>
                  <a:custGeom>
                    <a:avLst/>
                    <a:gdLst>
                      <a:gd name="T0" fmla="*/ 169 w 382"/>
                      <a:gd name="T1" fmla="*/ 42 h 774"/>
                      <a:gd name="T2" fmla="*/ 127 w 382"/>
                      <a:gd name="T3" fmla="*/ 71 h 774"/>
                      <a:gd name="T4" fmla="*/ 91 w 382"/>
                      <a:gd name="T5" fmla="*/ 125 h 774"/>
                      <a:gd name="T6" fmla="*/ 62 w 382"/>
                      <a:gd name="T7" fmla="*/ 199 h 774"/>
                      <a:gd name="T8" fmla="*/ 44 w 382"/>
                      <a:gd name="T9" fmla="*/ 288 h 774"/>
                      <a:gd name="T10" fmla="*/ 37 w 382"/>
                      <a:gd name="T11" fmla="*/ 387 h 774"/>
                      <a:gd name="T12" fmla="*/ 44 w 382"/>
                      <a:gd name="T13" fmla="*/ 486 h 774"/>
                      <a:gd name="T14" fmla="*/ 62 w 382"/>
                      <a:gd name="T15" fmla="*/ 576 h 774"/>
                      <a:gd name="T16" fmla="*/ 91 w 382"/>
                      <a:gd name="T17" fmla="*/ 650 h 774"/>
                      <a:gd name="T18" fmla="*/ 127 w 382"/>
                      <a:gd name="T19" fmla="*/ 703 h 774"/>
                      <a:gd name="T20" fmla="*/ 169 w 382"/>
                      <a:gd name="T21" fmla="*/ 733 h 774"/>
                      <a:gd name="T22" fmla="*/ 214 w 382"/>
                      <a:gd name="T23" fmla="*/ 733 h 774"/>
                      <a:gd name="T24" fmla="*/ 255 w 382"/>
                      <a:gd name="T25" fmla="*/ 703 h 774"/>
                      <a:gd name="T26" fmla="*/ 291 w 382"/>
                      <a:gd name="T27" fmla="*/ 650 h 774"/>
                      <a:gd name="T28" fmla="*/ 320 w 382"/>
                      <a:gd name="T29" fmla="*/ 576 h 774"/>
                      <a:gd name="T30" fmla="*/ 338 w 382"/>
                      <a:gd name="T31" fmla="*/ 486 h 774"/>
                      <a:gd name="T32" fmla="*/ 345 w 382"/>
                      <a:gd name="T33" fmla="*/ 387 h 774"/>
                      <a:gd name="T34" fmla="*/ 338 w 382"/>
                      <a:gd name="T35" fmla="*/ 288 h 774"/>
                      <a:gd name="T36" fmla="*/ 320 w 382"/>
                      <a:gd name="T37" fmla="*/ 199 h 774"/>
                      <a:gd name="T38" fmla="*/ 291 w 382"/>
                      <a:gd name="T39" fmla="*/ 125 h 774"/>
                      <a:gd name="T40" fmla="*/ 255 w 382"/>
                      <a:gd name="T41" fmla="*/ 71 h 774"/>
                      <a:gd name="T42" fmla="*/ 214 w 382"/>
                      <a:gd name="T43" fmla="*/ 42 h 774"/>
                      <a:gd name="T44" fmla="*/ 192 w 382"/>
                      <a:gd name="T45" fmla="*/ 0 h 774"/>
                      <a:gd name="T46" fmla="*/ 248 w 382"/>
                      <a:gd name="T47" fmla="*/ 16 h 774"/>
                      <a:gd name="T48" fmla="*/ 296 w 382"/>
                      <a:gd name="T49" fmla="*/ 62 h 774"/>
                      <a:gd name="T50" fmla="*/ 336 w 382"/>
                      <a:gd name="T51" fmla="*/ 133 h 774"/>
                      <a:gd name="T52" fmla="*/ 364 w 382"/>
                      <a:gd name="T53" fmla="*/ 223 h 774"/>
                      <a:gd name="T54" fmla="*/ 381 w 382"/>
                      <a:gd name="T55" fmla="*/ 329 h 774"/>
                      <a:gd name="T56" fmla="*/ 381 w 382"/>
                      <a:gd name="T57" fmla="*/ 445 h 774"/>
                      <a:gd name="T58" fmla="*/ 364 w 382"/>
                      <a:gd name="T59" fmla="*/ 552 h 774"/>
                      <a:gd name="T60" fmla="*/ 336 w 382"/>
                      <a:gd name="T61" fmla="*/ 643 h 774"/>
                      <a:gd name="T62" fmla="*/ 296 w 382"/>
                      <a:gd name="T63" fmla="*/ 712 h 774"/>
                      <a:gd name="T64" fmla="*/ 248 w 382"/>
                      <a:gd name="T65" fmla="*/ 757 h 774"/>
                      <a:gd name="T66" fmla="*/ 192 w 382"/>
                      <a:gd name="T67" fmla="*/ 774 h 774"/>
                      <a:gd name="T68" fmla="*/ 136 w 382"/>
                      <a:gd name="T69" fmla="*/ 757 h 774"/>
                      <a:gd name="T70" fmla="*/ 86 w 382"/>
                      <a:gd name="T71" fmla="*/ 712 h 774"/>
                      <a:gd name="T72" fmla="*/ 46 w 382"/>
                      <a:gd name="T73" fmla="*/ 643 h 774"/>
                      <a:gd name="T74" fmla="*/ 18 w 382"/>
                      <a:gd name="T75" fmla="*/ 552 h 774"/>
                      <a:gd name="T76" fmla="*/ 1 w 382"/>
                      <a:gd name="T77" fmla="*/ 445 h 774"/>
                      <a:gd name="T78" fmla="*/ 1 w 382"/>
                      <a:gd name="T79" fmla="*/ 329 h 774"/>
                      <a:gd name="T80" fmla="*/ 18 w 382"/>
                      <a:gd name="T81" fmla="*/ 223 h 774"/>
                      <a:gd name="T82" fmla="*/ 46 w 382"/>
                      <a:gd name="T83" fmla="*/ 133 h 774"/>
                      <a:gd name="T84" fmla="*/ 86 w 382"/>
                      <a:gd name="T85" fmla="*/ 62 h 774"/>
                      <a:gd name="T86" fmla="*/ 136 w 382"/>
                      <a:gd name="T87" fmla="*/ 16 h 774"/>
                      <a:gd name="T88" fmla="*/ 192 w 382"/>
                      <a:gd name="T89" fmla="*/ 0 h 7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382" h="774">
                        <a:moveTo>
                          <a:pt x="192" y="37"/>
                        </a:moveTo>
                        <a:lnTo>
                          <a:pt x="169" y="42"/>
                        </a:lnTo>
                        <a:lnTo>
                          <a:pt x="147" y="54"/>
                        </a:lnTo>
                        <a:lnTo>
                          <a:pt x="127" y="71"/>
                        </a:lnTo>
                        <a:lnTo>
                          <a:pt x="108" y="96"/>
                        </a:lnTo>
                        <a:lnTo>
                          <a:pt x="91" y="125"/>
                        </a:lnTo>
                        <a:lnTo>
                          <a:pt x="76" y="159"/>
                        </a:lnTo>
                        <a:lnTo>
                          <a:pt x="62" y="199"/>
                        </a:lnTo>
                        <a:lnTo>
                          <a:pt x="52" y="242"/>
                        </a:lnTo>
                        <a:lnTo>
                          <a:pt x="44" y="288"/>
                        </a:lnTo>
                        <a:lnTo>
                          <a:pt x="39" y="336"/>
                        </a:lnTo>
                        <a:lnTo>
                          <a:pt x="37" y="387"/>
                        </a:lnTo>
                        <a:lnTo>
                          <a:pt x="39" y="438"/>
                        </a:lnTo>
                        <a:lnTo>
                          <a:pt x="44" y="486"/>
                        </a:lnTo>
                        <a:lnTo>
                          <a:pt x="52" y="534"/>
                        </a:lnTo>
                        <a:lnTo>
                          <a:pt x="62" y="576"/>
                        </a:lnTo>
                        <a:lnTo>
                          <a:pt x="76" y="615"/>
                        </a:lnTo>
                        <a:lnTo>
                          <a:pt x="91" y="650"/>
                        </a:lnTo>
                        <a:lnTo>
                          <a:pt x="108" y="680"/>
                        </a:lnTo>
                        <a:lnTo>
                          <a:pt x="127" y="703"/>
                        </a:lnTo>
                        <a:lnTo>
                          <a:pt x="147" y="722"/>
                        </a:lnTo>
                        <a:lnTo>
                          <a:pt x="169" y="733"/>
                        </a:lnTo>
                        <a:lnTo>
                          <a:pt x="192" y="737"/>
                        </a:lnTo>
                        <a:lnTo>
                          <a:pt x="214" y="733"/>
                        </a:lnTo>
                        <a:lnTo>
                          <a:pt x="235" y="722"/>
                        </a:lnTo>
                        <a:lnTo>
                          <a:pt x="255" y="703"/>
                        </a:lnTo>
                        <a:lnTo>
                          <a:pt x="274" y="680"/>
                        </a:lnTo>
                        <a:lnTo>
                          <a:pt x="291" y="650"/>
                        </a:lnTo>
                        <a:lnTo>
                          <a:pt x="307" y="615"/>
                        </a:lnTo>
                        <a:lnTo>
                          <a:pt x="320" y="576"/>
                        </a:lnTo>
                        <a:lnTo>
                          <a:pt x="331" y="534"/>
                        </a:lnTo>
                        <a:lnTo>
                          <a:pt x="338" y="486"/>
                        </a:lnTo>
                        <a:lnTo>
                          <a:pt x="343" y="438"/>
                        </a:lnTo>
                        <a:lnTo>
                          <a:pt x="345" y="387"/>
                        </a:lnTo>
                        <a:lnTo>
                          <a:pt x="343" y="336"/>
                        </a:lnTo>
                        <a:lnTo>
                          <a:pt x="338" y="288"/>
                        </a:lnTo>
                        <a:lnTo>
                          <a:pt x="331" y="242"/>
                        </a:lnTo>
                        <a:lnTo>
                          <a:pt x="320" y="199"/>
                        </a:lnTo>
                        <a:lnTo>
                          <a:pt x="307" y="159"/>
                        </a:lnTo>
                        <a:lnTo>
                          <a:pt x="291" y="125"/>
                        </a:lnTo>
                        <a:lnTo>
                          <a:pt x="274" y="96"/>
                        </a:lnTo>
                        <a:lnTo>
                          <a:pt x="255" y="71"/>
                        </a:lnTo>
                        <a:lnTo>
                          <a:pt x="235" y="54"/>
                        </a:lnTo>
                        <a:lnTo>
                          <a:pt x="214" y="42"/>
                        </a:lnTo>
                        <a:lnTo>
                          <a:pt x="192" y="37"/>
                        </a:lnTo>
                        <a:close/>
                        <a:moveTo>
                          <a:pt x="192" y="0"/>
                        </a:moveTo>
                        <a:lnTo>
                          <a:pt x="220" y="5"/>
                        </a:lnTo>
                        <a:lnTo>
                          <a:pt x="248" y="16"/>
                        </a:lnTo>
                        <a:lnTo>
                          <a:pt x="272" y="36"/>
                        </a:lnTo>
                        <a:lnTo>
                          <a:pt x="296" y="62"/>
                        </a:lnTo>
                        <a:lnTo>
                          <a:pt x="317" y="94"/>
                        </a:lnTo>
                        <a:lnTo>
                          <a:pt x="336" y="133"/>
                        </a:lnTo>
                        <a:lnTo>
                          <a:pt x="352" y="175"/>
                        </a:lnTo>
                        <a:lnTo>
                          <a:pt x="364" y="223"/>
                        </a:lnTo>
                        <a:lnTo>
                          <a:pt x="374" y="274"/>
                        </a:lnTo>
                        <a:lnTo>
                          <a:pt x="381" y="329"/>
                        </a:lnTo>
                        <a:lnTo>
                          <a:pt x="382" y="387"/>
                        </a:lnTo>
                        <a:lnTo>
                          <a:pt x="381" y="445"/>
                        </a:lnTo>
                        <a:lnTo>
                          <a:pt x="374" y="500"/>
                        </a:lnTo>
                        <a:lnTo>
                          <a:pt x="364" y="552"/>
                        </a:lnTo>
                        <a:lnTo>
                          <a:pt x="352" y="599"/>
                        </a:lnTo>
                        <a:lnTo>
                          <a:pt x="336" y="643"/>
                        </a:lnTo>
                        <a:lnTo>
                          <a:pt x="317" y="680"/>
                        </a:lnTo>
                        <a:lnTo>
                          <a:pt x="296" y="712"/>
                        </a:lnTo>
                        <a:lnTo>
                          <a:pt x="272" y="738"/>
                        </a:lnTo>
                        <a:lnTo>
                          <a:pt x="248" y="757"/>
                        </a:lnTo>
                        <a:lnTo>
                          <a:pt x="220" y="769"/>
                        </a:lnTo>
                        <a:lnTo>
                          <a:pt x="192" y="774"/>
                        </a:lnTo>
                        <a:lnTo>
                          <a:pt x="163" y="769"/>
                        </a:lnTo>
                        <a:lnTo>
                          <a:pt x="136" y="757"/>
                        </a:lnTo>
                        <a:lnTo>
                          <a:pt x="110" y="738"/>
                        </a:lnTo>
                        <a:lnTo>
                          <a:pt x="86" y="712"/>
                        </a:lnTo>
                        <a:lnTo>
                          <a:pt x="65" y="680"/>
                        </a:lnTo>
                        <a:lnTo>
                          <a:pt x="46" y="643"/>
                        </a:lnTo>
                        <a:lnTo>
                          <a:pt x="30" y="599"/>
                        </a:lnTo>
                        <a:lnTo>
                          <a:pt x="18" y="552"/>
                        </a:lnTo>
                        <a:lnTo>
                          <a:pt x="8" y="500"/>
                        </a:lnTo>
                        <a:lnTo>
                          <a:pt x="1" y="445"/>
                        </a:lnTo>
                        <a:lnTo>
                          <a:pt x="0" y="387"/>
                        </a:lnTo>
                        <a:lnTo>
                          <a:pt x="1" y="329"/>
                        </a:lnTo>
                        <a:lnTo>
                          <a:pt x="8" y="274"/>
                        </a:lnTo>
                        <a:lnTo>
                          <a:pt x="18" y="223"/>
                        </a:lnTo>
                        <a:lnTo>
                          <a:pt x="30" y="175"/>
                        </a:lnTo>
                        <a:lnTo>
                          <a:pt x="46" y="133"/>
                        </a:lnTo>
                        <a:lnTo>
                          <a:pt x="65" y="94"/>
                        </a:lnTo>
                        <a:lnTo>
                          <a:pt x="86" y="62"/>
                        </a:lnTo>
                        <a:lnTo>
                          <a:pt x="110" y="36"/>
                        </a:lnTo>
                        <a:lnTo>
                          <a:pt x="136" y="16"/>
                        </a:lnTo>
                        <a:lnTo>
                          <a:pt x="163" y="5"/>
                        </a:lnTo>
                        <a:lnTo>
                          <a:pt x="192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31" name="Freeform 1751"/>
                  <p:cNvSpPr>
                    <a:spLocks noEditPoints="1"/>
                  </p:cNvSpPr>
                  <p:nvPr/>
                </p:nvSpPr>
                <p:spPr bwMode="auto">
                  <a:xfrm>
                    <a:off x="3903932" y="-478762"/>
                    <a:ext cx="124661" cy="91489"/>
                  </a:xfrm>
                  <a:custGeom>
                    <a:avLst/>
                    <a:gdLst>
                      <a:gd name="T0" fmla="*/ 509 w 699"/>
                      <a:gd name="T1" fmla="*/ 39 h 511"/>
                      <a:gd name="T2" fmla="*/ 434 w 699"/>
                      <a:gd name="T3" fmla="*/ 53 h 511"/>
                      <a:gd name="T4" fmla="*/ 355 w 699"/>
                      <a:gd name="T5" fmla="*/ 82 h 511"/>
                      <a:gd name="T6" fmla="*/ 273 w 699"/>
                      <a:gd name="T7" fmla="*/ 122 h 511"/>
                      <a:gd name="T8" fmla="*/ 195 w 699"/>
                      <a:gd name="T9" fmla="*/ 173 h 511"/>
                      <a:gd name="T10" fmla="*/ 131 w 699"/>
                      <a:gd name="T11" fmla="*/ 228 h 511"/>
                      <a:gd name="T12" fmla="*/ 82 w 699"/>
                      <a:gd name="T13" fmla="*/ 285 h 511"/>
                      <a:gd name="T14" fmla="*/ 50 w 699"/>
                      <a:gd name="T15" fmla="*/ 340 h 511"/>
                      <a:gd name="T16" fmla="*/ 36 w 699"/>
                      <a:gd name="T17" fmla="*/ 389 h 511"/>
                      <a:gd name="T18" fmla="*/ 46 w 699"/>
                      <a:gd name="T19" fmla="*/ 430 h 511"/>
                      <a:gd name="T20" fmla="*/ 77 w 699"/>
                      <a:gd name="T21" fmla="*/ 459 h 511"/>
                      <a:gd name="T22" fmla="*/ 127 w 699"/>
                      <a:gd name="T23" fmla="*/ 472 h 511"/>
                      <a:gd name="T24" fmla="*/ 190 w 699"/>
                      <a:gd name="T25" fmla="*/ 472 h 511"/>
                      <a:gd name="T26" fmla="*/ 264 w 699"/>
                      <a:gd name="T27" fmla="*/ 457 h 511"/>
                      <a:gd name="T28" fmla="*/ 343 w 699"/>
                      <a:gd name="T29" fmla="*/ 429 h 511"/>
                      <a:gd name="T30" fmla="*/ 427 w 699"/>
                      <a:gd name="T31" fmla="*/ 388 h 511"/>
                      <a:gd name="T32" fmla="*/ 503 w 699"/>
                      <a:gd name="T33" fmla="*/ 337 h 511"/>
                      <a:gd name="T34" fmla="*/ 567 w 699"/>
                      <a:gd name="T35" fmla="*/ 282 h 511"/>
                      <a:gd name="T36" fmla="*/ 617 w 699"/>
                      <a:gd name="T37" fmla="*/ 225 h 511"/>
                      <a:gd name="T38" fmla="*/ 649 w 699"/>
                      <a:gd name="T39" fmla="*/ 171 h 511"/>
                      <a:gd name="T40" fmla="*/ 662 w 699"/>
                      <a:gd name="T41" fmla="*/ 122 h 511"/>
                      <a:gd name="T42" fmla="*/ 653 w 699"/>
                      <a:gd name="T43" fmla="*/ 80 h 511"/>
                      <a:gd name="T44" fmla="*/ 621 w 699"/>
                      <a:gd name="T45" fmla="*/ 52 h 511"/>
                      <a:gd name="T46" fmla="*/ 572 w 699"/>
                      <a:gd name="T47" fmla="*/ 38 h 511"/>
                      <a:gd name="T48" fmla="*/ 537 w 699"/>
                      <a:gd name="T49" fmla="*/ 0 h 511"/>
                      <a:gd name="T50" fmla="*/ 601 w 699"/>
                      <a:gd name="T51" fmla="*/ 6 h 511"/>
                      <a:gd name="T52" fmla="*/ 651 w 699"/>
                      <a:gd name="T53" fmla="*/ 27 h 511"/>
                      <a:gd name="T54" fmla="*/ 685 w 699"/>
                      <a:gd name="T55" fmla="*/ 62 h 511"/>
                      <a:gd name="T56" fmla="*/ 699 w 699"/>
                      <a:gd name="T57" fmla="*/ 114 h 511"/>
                      <a:gd name="T58" fmla="*/ 688 w 699"/>
                      <a:gd name="T59" fmla="*/ 172 h 511"/>
                      <a:gd name="T60" fmla="*/ 656 w 699"/>
                      <a:gd name="T61" fmla="*/ 235 h 511"/>
                      <a:gd name="T62" fmla="*/ 602 w 699"/>
                      <a:gd name="T63" fmla="*/ 300 h 511"/>
                      <a:gd name="T64" fmla="*/ 531 w 699"/>
                      <a:gd name="T65" fmla="*/ 363 h 511"/>
                      <a:gd name="T66" fmla="*/ 445 w 699"/>
                      <a:gd name="T67" fmla="*/ 420 h 511"/>
                      <a:gd name="T68" fmla="*/ 358 w 699"/>
                      <a:gd name="T69" fmla="*/ 464 h 511"/>
                      <a:gd name="T70" fmla="*/ 275 w 699"/>
                      <a:gd name="T71" fmla="*/ 493 h 511"/>
                      <a:gd name="T72" fmla="*/ 197 w 699"/>
                      <a:gd name="T73" fmla="*/ 508 h 511"/>
                      <a:gd name="T74" fmla="*/ 128 w 699"/>
                      <a:gd name="T75" fmla="*/ 509 h 511"/>
                      <a:gd name="T76" fmla="*/ 71 w 699"/>
                      <a:gd name="T77" fmla="*/ 496 h 511"/>
                      <a:gd name="T78" fmla="*/ 29 w 699"/>
                      <a:gd name="T79" fmla="*/ 468 h 511"/>
                      <a:gd name="T80" fmla="*/ 4 w 699"/>
                      <a:gd name="T81" fmla="*/ 424 h 511"/>
                      <a:gd name="T82" fmla="*/ 1 w 699"/>
                      <a:gd name="T83" fmla="*/ 369 h 511"/>
                      <a:gd name="T84" fmla="*/ 24 w 699"/>
                      <a:gd name="T85" fmla="*/ 307 h 511"/>
                      <a:gd name="T86" fmla="*/ 67 w 699"/>
                      <a:gd name="T87" fmla="*/ 243 h 511"/>
                      <a:gd name="T88" fmla="*/ 129 w 699"/>
                      <a:gd name="T89" fmla="*/ 178 h 511"/>
                      <a:gd name="T90" fmla="*/ 208 w 699"/>
                      <a:gd name="T91" fmla="*/ 118 h 511"/>
                      <a:gd name="T92" fmla="*/ 297 w 699"/>
                      <a:gd name="T93" fmla="*/ 67 h 511"/>
                      <a:gd name="T94" fmla="*/ 382 w 699"/>
                      <a:gd name="T95" fmla="*/ 31 h 511"/>
                      <a:gd name="T96" fmla="*/ 464 w 699"/>
                      <a:gd name="T97" fmla="*/ 8 h 511"/>
                      <a:gd name="T98" fmla="*/ 537 w 699"/>
                      <a:gd name="T99" fmla="*/ 0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699" h="511">
                        <a:moveTo>
                          <a:pt x="541" y="37"/>
                        </a:moveTo>
                        <a:lnTo>
                          <a:pt x="509" y="39"/>
                        </a:lnTo>
                        <a:lnTo>
                          <a:pt x="473" y="44"/>
                        </a:lnTo>
                        <a:lnTo>
                          <a:pt x="434" y="53"/>
                        </a:lnTo>
                        <a:lnTo>
                          <a:pt x="396" y="65"/>
                        </a:lnTo>
                        <a:lnTo>
                          <a:pt x="355" y="82"/>
                        </a:lnTo>
                        <a:lnTo>
                          <a:pt x="314" y="100"/>
                        </a:lnTo>
                        <a:lnTo>
                          <a:pt x="273" y="122"/>
                        </a:lnTo>
                        <a:lnTo>
                          <a:pt x="233" y="147"/>
                        </a:lnTo>
                        <a:lnTo>
                          <a:pt x="195" y="173"/>
                        </a:lnTo>
                        <a:lnTo>
                          <a:pt x="162" y="201"/>
                        </a:lnTo>
                        <a:lnTo>
                          <a:pt x="131" y="228"/>
                        </a:lnTo>
                        <a:lnTo>
                          <a:pt x="105" y="256"/>
                        </a:lnTo>
                        <a:lnTo>
                          <a:pt x="82" y="285"/>
                        </a:lnTo>
                        <a:lnTo>
                          <a:pt x="64" y="312"/>
                        </a:lnTo>
                        <a:lnTo>
                          <a:pt x="50" y="340"/>
                        </a:lnTo>
                        <a:lnTo>
                          <a:pt x="40" y="364"/>
                        </a:lnTo>
                        <a:lnTo>
                          <a:pt x="36" y="389"/>
                        </a:lnTo>
                        <a:lnTo>
                          <a:pt x="39" y="410"/>
                        </a:lnTo>
                        <a:lnTo>
                          <a:pt x="46" y="430"/>
                        </a:lnTo>
                        <a:lnTo>
                          <a:pt x="59" y="446"/>
                        </a:lnTo>
                        <a:lnTo>
                          <a:pt x="77" y="459"/>
                        </a:lnTo>
                        <a:lnTo>
                          <a:pt x="100" y="467"/>
                        </a:lnTo>
                        <a:lnTo>
                          <a:pt x="127" y="472"/>
                        </a:lnTo>
                        <a:lnTo>
                          <a:pt x="157" y="473"/>
                        </a:lnTo>
                        <a:lnTo>
                          <a:pt x="190" y="472"/>
                        </a:lnTo>
                        <a:lnTo>
                          <a:pt x="225" y="466"/>
                        </a:lnTo>
                        <a:lnTo>
                          <a:pt x="264" y="457"/>
                        </a:lnTo>
                        <a:lnTo>
                          <a:pt x="304" y="445"/>
                        </a:lnTo>
                        <a:lnTo>
                          <a:pt x="343" y="429"/>
                        </a:lnTo>
                        <a:lnTo>
                          <a:pt x="384" y="410"/>
                        </a:lnTo>
                        <a:lnTo>
                          <a:pt x="427" y="388"/>
                        </a:lnTo>
                        <a:lnTo>
                          <a:pt x="467" y="363"/>
                        </a:lnTo>
                        <a:lnTo>
                          <a:pt x="503" y="337"/>
                        </a:lnTo>
                        <a:lnTo>
                          <a:pt x="536" y="311"/>
                        </a:lnTo>
                        <a:lnTo>
                          <a:pt x="567" y="282"/>
                        </a:lnTo>
                        <a:lnTo>
                          <a:pt x="593" y="254"/>
                        </a:lnTo>
                        <a:lnTo>
                          <a:pt x="617" y="225"/>
                        </a:lnTo>
                        <a:lnTo>
                          <a:pt x="636" y="198"/>
                        </a:lnTo>
                        <a:lnTo>
                          <a:pt x="649" y="171"/>
                        </a:lnTo>
                        <a:lnTo>
                          <a:pt x="658" y="146"/>
                        </a:lnTo>
                        <a:lnTo>
                          <a:pt x="662" y="122"/>
                        </a:lnTo>
                        <a:lnTo>
                          <a:pt x="661" y="100"/>
                        </a:lnTo>
                        <a:lnTo>
                          <a:pt x="653" y="80"/>
                        </a:lnTo>
                        <a:lnTo>
                          <a:pt x="639" y="64"/>
                        </a:lnTo>
                        <a:lnTo>
                          <a:pt x="621" y="52"/>
                        </a:lnTo>
                        <a:lnTo>
                          <a:pt x="598" y="43"/>
                        </a:lnTo>
                        <a:lnTo>
                          <a:pt x="572" y="38"/>
                        </a:lnTo>
                        <a:lnTo>
                          <a:pt x="541" y="37"/>
                        </a:lnTo>
                        <a:close/>
                        <a:moveTo>
                          <a:pt x="537" y="0"/>
                        </a:moveTo>
                        <a:lnTo>
                          <a:pt x="571" y="1"/>
                        </a:lnTo>
                        <a:lnTo>
                          <a:pt x="601" y="6"/>
                        </a:lnTo>
                        <a:lnTo>
                          <a:pt x="628" y="15"/>
                        </a:lnTo>
                        <a:lnTo>
                          <a:pt x="651" y="27"/>
                        </a:lnTo>
                        <a:lnTo>
                          <a:pt x="670" y="43"/>
                        </a:lnTo>
                        <a:lnTo>
                          <a:pt x="685" y="62"/>
                        </a:lnTo>
                        <a:lnTo>
                          <a:pt x="695" y="86"/>
                        </a:lnTo>
                        <a:lnTo>
                          <a:pt x="699" y="114"/>
                        </a:lnTo>
                        <a:lnTo>
                          <a:pt x="697" y="142"/>
                        </a:lnTo>
                        <a:lnTo>
                          <a:pt x="688" y="172"/>
                        </a:lnTo>
                        <a:lnTo>
                          <a:pt x="674" y="203"/>
                        </a:lnTo>
                        <a:lnTo>
                          <a:pt x="656" y="235"/>
                        </a:lnTo>
                        <a:lnTo>
                          <a:pt x="632" y="268"/>
                        </a:lnTo>
                        <a:lnTo>
                          <a:pt x="602" y="300"/>
                        </a:lnTo>
                        <a:lnTo>
                          <a:pt x="570" y="332"/>
                        </a:lnTo>
                        <a:lnTo>
                          <a:pt x="531" y="363"/>
                        </a:lnTo>
                        <a:lnTo>
                          <a:pt x="490" y="393"/>
                        </a:lnTo>
                        <a:lnTo>
                          <a:pt x="445" y="420"/>
                        </a:lnTo>
                        <a:lnTo>
                          <a:pt x="402" y="444"/>
                        </a:lnTo>
                        <a:lnTo>
                          <a:pt x="358" y="464"/>
                        </a:lnTo>
                        <a:lnTo>
                          <a:pt x="316" y="480"/>
                        </a:lnTo>
                        <a:lnTo>
                          <a:pt x="275" y="493"/>
                        </a:lnTo>
                        <a:lnTo>
                          <a:pt x="235" y="502"/>
                        </a:lnTo>
                        <a:lnTo>
                          <a:pt x="197" y="508"/>
                        </a:lnTo>
                        <a:lnTo>
                          <a:pt x="161" y="511"/>
                        </a:lnTo>
                        <a:lnTo>
                          <a:pt x="128" y="509"/>
                        </a:lnTo>
                        <a:lnTo>
                          <a:pt x="97" y="504"/>
                        </a:lnTo>
                        <a:lnTo>
                          <a:pt x="71" y="496"/>
                        </a:lnTo>
                        <a:lnTo>
                          <a:pt x="47" y="483"/>
                        </a:lnTo>
                        <a:lnTo>
                          <a:pt x="29" y="468"/>
                        </a:lnTo>
                        <a:lnTo>
                          <a:pt x="14" y="449"/>
                        </a:lnTo>
                        <a:lnTo>
                          <a:pt x="4" y="424"/>
                        </a:lnTo>
                        <a:lnTo>
                          <a:pt x="0" y="398"/>
                        </a:lnTo>
                        <a:lnTo>
                          <a:pt x="1" y="369"/>
                        </a:lnTo>
                        <a:lnTo>
                          <a:pt x="10" y="338"/>
                        </a:lnTo>
                        <a:lnTo>
                          <a:pt x="24" y="307"/>
                        </a:lnTo>
                        <a:lnTo>
                          <a:pt x="42" y="275"/>
                        </a:lnTo>
                        <a:lnTo>
                          <a:pt x="67" y="243"/>
                        </a:lnTo>
                        <a:lnTo>
                          <a:pt x="96" y="211"/>
                        </a:lnTo>
                        <a:lnTo>
                          <a:pt x="129" y="178"/>
                        </a:lnTo>
                        <a:lnTo>
                          <a:pt x="167" y="147"/>
                        </a:lnTo>
                        <a:lnTo>
                          <a:pt x="208" y="118"/>
                        </a:lnTo>
                        <a:lnTo>
                          <a:pt x="254" y="90"/>
                        </a:lnTo>
                        <a:lnTo>
                          <a:pt x="297" y="67"/>
                        </a:lnTo>
                        <a:lnTo>
                          <a:pt x="340" y="47"/>
                        </a:lnTo>
                        <a:lnTo>
                          <a:pt x="382" y="31"/>
                        </a:lnTo>
                        <a:lnTo>
                          <a:pt x="423" y="17"/>
                        </a:lnTo>
                        <a:lnTo>
                          <a:pt x="464" y="8"/>
                        </a:lnTo>
                        <a:lnTo>
                          <a:pt x="501" y="2"/>
                        </a:lnTo>
                        <a:lnTo>
                          <a:pt x="537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32" name="Freeform 1752"/>
                  <p:cNvSpPr>
                    <a:spLocks noEditPoints="1"/>
                  </p:cNvSpPr>
                  <p:nvPr/>
                </p:nvSpPr>
                <p:spPr bwMode="auto">
                  <a:xfrm>
                    <a:off x="3903932" y="-478762"/>
                    <a:ext cx="124661" cy="91489"/>
                  </a:xfrm>
                  <a:custGeom>
                    <a:avLst/>
                    <a:gdLst>
                      <a:gd name="T0" fmla="*/ 127 w 699"/>
                      <a:gd name="T1" fmla="*/ 38 h 511"/>
                      <a:gd name="T2" fmla="*/ 77 w 699"/>
                      <a:gd name="T3" fmla="*/ 52 h 511"/>
                      <a:gd name="T4" fmla="*/ 46 w 699"/>
                      <a:gd name="T5" fmla="*/ 80 h 511"/>
                      <a:gd name="T6" fmla="*/ 36 w 699"/>
                      <a:gd name="T7" fmla="*/ 122 h 511"/>
                      <a:gd name="T8" fmla="*/ 50 w 699"/>
                      <a:gd name="T9" fmla="*/ 171 h 511"/>
                      <a:gd name="T10" fmla="*/ 82 w 699"/>
                      <a:gd name="T11" fmla="*/ 225 h 511"/>
                      <a:gd name="T12" fmla="*/ 131 w 699"/>
                      <a:gd name="T13" fmla="*/ 282 h 511"/>
                      <a:gd name="T14" fmla="*/ 195 w 699"/>
                      <a:gd name="T15" fmla="*/ 337 h 511"/>
                      <a:gd name="T16" fmla="*/ 273 w 699"/>
                      <a:gd name="T17" fmla="*/ 388 h 511"/>
                      <a:gd name="T18" fmla="*/ 355 w 699"/>
                      <a:gd name="T19" fmla="*/ 429 h 511"/>
                      <a:gd name="T20" fmla="*/ 434 w 699"/>
                      <a:gd name="T21" fmla="*/ 457 h 511"/>
                      <a:gd name="T22" fmla="*/ 509 w 699"/>
                      <a:gd name="T23" fmla="*/ 472 h 511"/>
                      <a:gd name="T24" fmla="*/ 572 w 699"/>
                      <a:gd name="T25" fmla="*/ 472 h 511"/>
                      <a:gd name="T26" fmla="*/ 621 w 699"/>
                      <a:gd name="T27" fmla="*/ 459 h 511"/>
                      <a:gd name="T28" fmla="*/ 653 w 699"/>
                      <a:gd name="T29" fmla="*/ 430 h 511"/>
                      <a:gd name="T30" fmla="*/ 662 w 699"/>
                      <a:gd name="T31" fmla="*/ 389 h 511"/>
                      <a:gd name="T32" fmla="*/ 649 w 699"/>
                      <a:gd name="T33" fmla="*/ 340 h 511"/>
                      <a:gd name="T34" fmla="*/ 617 w 699"/>
                      <a:gd name="T35" fmla="*/ 285 h 511"/>
                      <a:gd name="T36" fmla="*/ 567 w 699"/>
                      <a:gd name="T37" fmla="*/ 228 h 511"/>
                      <a:gd name="T38" fmla="*/ 503 w 699"/>
                      <a:gd name="T39" fmla="*/ 173 h 511"/>
                      <a:gd name="T40" fmla="*/ 427 w 699"/>
                      <a:gd name="T41" fmla="*/ 122 h 511"/>
                      <a:gd name="T42" fmla="*/ 343 w 699"/>
                      <a:gd name="T43" fmla="*/ 82 h 511"/>
                      <a:gd name="T44" fmla="*/ 264 w 699"/>
                      <a:gd name="T45" fmla="*/ 53 h 511"/>
                      <a:gd name="T46" fmla="*/ 190 w 699"/>
                      <a:gd name="T47" fmla="*/ 39 h 511"/>
                      <a:gd name="T48" fmla="*/ 161 w 699"/>
                      <a:gd name="T49" fmla="*/ 0 h 511"/>
                      <a:gd name="T50" fmla="*/ 235 w 699"/>
                      <a:gd name="T51" fmla="*/ 8 h 511"/>
                      <a:gd name="T52" fmla="*/ 316 w 699"/>
                      <a:gd name="T53" fmla="*/ 31 h 511"/>
                      <a:gd name="T54" fmla="*/ 402 w 699"/>
                      <a:gd name="T55" fmla="*/ 67 h 511"/>
                      <a:gd name="T56" fmla="*/ 490 w 699"/>
                      <a:gd name="T57" fmla="*/ 119 h 511"/>
                      <a:gd name="T58" fmla="*/ 570 w 699"/>
                      <a:gd name="T59" fmla="*/ 178 h 511"/>
                      <a:gd name="T60" fmla="*/ 632 w 699"/>
                      <a:gd name="T61" fmla="*/ 243 h 511"/>
                      <a:gd name="T62" fmla="*/ 674 w 699"/>
                      <a:gd name="T63" fmla="*/ 307 h 511"/>
                      <a:gd name="T64" fmla="*/ 697 w 699"/>
                      <a:gd name="T65" fmla="*/ 369 h 511"/>
                      <a:gd name="T66" fmla="*/ 695 w 699"/>
                      <a:gd name="T67" fmla="*/ 424 h 511"/>
                      <a:gd name="T68" fmla="*/ 670 w 699"/>
                      <a:gd name="T69" fmla="*/ 468 h 511"/>
                      <a:gd name="T70" fmla="*/ 628 w 699"/>
                      <a:gd name="T71" fmla="*/ 496 h 511"/>
                      <a:gd name="T72" fmla="*/ 571 w 699"/>
                      <a:gd name="T73" fmla="*/ 509 h 511"/>
                      <a:gd name="T74" fmla="*/ 501 w 699"/>
                      <a:gd name="T75" fmla="*/ 508 h 511"/>
                      <a:gd name="T76" fmla="*/ 423 w 699"/>
                      <a:gd name="T77" fmla="*/ 493 h 511"/>
                      <a:gd name="T78" fmla="*/ 340 w 699"/>
                      <a:gd name="T79" fmla="*/ 464 h 511"/>
                      <a:gd name="T80" fmla="*/ 254 w 699"/>
                      <a:gd name="T81" fmla="*/ 420 h 511"/>
                      <a:gd name="T82" fmla="*/ 167 w 699"/>
                      <a:gd name="T83" fmla="*/ 363 h 511"/>
                      <a:gd name="T84" fmla="*/ 96 w 699"/>
                      <a:gd name="T85" fmla="*/ 300 h 511"/>
                      <a:gd name="T86" fmla="*/ 42 w 699"/>
                      <a:gd name="T87" fmla="*/ 235 h 511"/>
                      <a:gd name="T88" fmla="*/ 10 w 699"/>
                      <a:gd name="T89" fmla="*/ 172 h 511"/>
                      <a:gd name="T90" fmla="*/ 0 w 699"/>
                      <a:gd name="T91" fmla="*/ 114 h 511"/>
                      <a:gd name="T92" fmla="*/ 14 w 699"/>
                      <a:gd name="T93" fmla="*/ 62 h 511"/>
                      <a:gd name="T94" fmla="*/ 47 w 699"/>
                      <a:gd name="T95" fmla="*/ 27 h 511"/>
                      <a:gd name="T96" fmla="*/ 97 w 699"/>
                      <a:gd name="T97" fmla="*/ 6 h 511"/>
                      <a:gd name="T98" fmla="*/ 161 w 699"/>
                      <a:gd name="T99" fmla="*/ 0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699" h="511">
                        <a:moveTo>
                          <a:pt x="157" y="37"/>
                        </a:moveTo>
                        <a:lnTo>
                          <a:pt x="127" y="38"/>
                        </a:lnTo>
                        <a:lnTo>
                          <a:pt x="100" y="43"/>
                        </a:lnTo>
                        <a:lnTo>
                          <a:pt x="77" y="52"/>
                        </a:lnTo>
                        <a:lnTo>
                          <a:pt x="59" y="64"/>
                        </a:lnTo>
                        <a:lnTo>
                          <a:pt x="46" y="80"/>
                        </a:lnTo>
                        <a:lnTo>
                          <a:pt x="39" y="100"/>
                        </a:lnTo>
                        <a:lnTo>
                          <a:pt x="36" y="122"/>
                        </a:lnTo>
                        <a:lnTo>
                          <a:pt x="40" y="146"/>
                        </a:lnTo>
                        <a:lnTo>
                          <a:pt x="50" y="171"/>
                        </a:lnTo>
                        <a:lnTo>
                          <a:pt x="64" y="198"/>
                        </a:lnTo>
                        <a:lnTo>
                          <a:pt x="82" y="225"/>
                        </a:lnTo>
                        <a:lnTo>
                          <a:pt x="105" y="254"/>
                        </a:lnTo>
                        <a:lnTo>
                          <a:pt x="131" y="282"/>
                        </a:lnTo>
                        <a:lnTo>
                          <a:pt x="162" y="311"/>
                        </a:lnTo>
                        <a:lnTo>
                          <a:pt x="195" y="337"/>
                        </a:lnTo>
                        <a:lnTo>
                          <a:pt x="233" y="364"/>
                        </a:lnTo>
                        <a:lnTo>
                          <a:pt x="273" y="388"/>
                        </a:lnTo>
                        <a:lnTo>
                          <a:pt x="314" y="410"/>
                        </a:lnTo>
                        <a:lnTo>
                          <a:pt x="355" y="429"/>
                        </a:lnTo>
                        <a:lnTo>
                          <a:pt x="396" y="445"/>
                        </a:lnTo>
                        <a:lnTo>
                          <a:pt x="434" y="457"/>
                        </a:lnTo>
                        <a:lnTo>
                          <a:pt x="473" y="466"/>
                        </a:lnTo>
                        <a:lnTo>
                          <a:pt x="509" y="472"/>
                        </a:lnTo>
                        <a:lnTo>
                          <a:pt x="541" y="473"/>
                        </a:lnTo>
                        <a:lnTo>
                          <a:pt x="572" y="472"/>
                        </a:lnTo>
                        <a:lnTo>
                          <a:pt x="598" y="467"/>
                        </a:lnTo>
                        <a:lnTo>
                          <a:pt x="621" y="459"/>
                        </a:lnTo>
                        <a:lnTo>
                          <a:pt x="639" y="446"/>
                        </a:lnTo>
                        <a:lnTo>
                          <a:pt x="653" y="430"/>
                        </a:lnTo>
                        <a:lnTo>
                          <a:pt x="661" y="410"/>
                        </a:lnTo>
                        <a:lnTo>
                          <a:pt x="662" y="389"/>
                        </a:lnTo>
                        <a:lnTo>
                          <a:pt x="658" y="364"/>
                        </a:lnTo>
                        <a:lnTo>
                          <a:pt x="649" y="340"/>
                        </a:lnTo>
                        <a:lnTo>
                          <a:pt x="636" y="312"/>
                        </a:lnTo>
                        <a:lnTo>
                          <a:pt x="617" y="285"/>
                        </a:lnTo>
                        <a:lnTo>
                          <a:pt x="593" y="256"/>
                        </a:lnTo>
                        <a:lnTo>
                          <a:pt x="567" y="228"/>
                        </a:lnTo>
                        <a:lnTo>
                          <a:pt x="536" y="201"/>
                        </a:lnTo>
                        <a:lnTo>
                          <a:pt x="503" y="173"/>
                        </a:lnTo>
                        <a:lnTo>
                          <a:pt x="467" y="147"/>
                        </a:lnTo>
                        <a:lnTo>
                          <a:pt x="427" y="122"/>
                        </a:lnTo>
                        <a:lnTo>
                          <a:pt x="384" y="100"/>
                        </a:lnTo>
                        <a:lnTo>
                          <a:pt x="343" y="82"/>
                        </a:lnTo>
                        <a:lnTo>
                          <a:pt x="304" y="65"/>
                        </a:lnTo>
                        <a:lnTo>
                          <a:pt x="264" y="53"/>
                        </a:lnTo>
                        <a:lnTo>
                          <a:pt x="225" y="44"/>
                        </a:lnTo>
                        <a:lnTo>
                          <a:pt x="190" y="39"/>
                        </a:lnTo>
                        <a:lnTo>
                          <a:pt x="157" y="37"/>
                        </a:lnTo>
                        <a:close/>
                        <a:moveTo>
                          <a:pt x="161" y="0"/>
                        </a:moveTo>
                        <a:lnTo>
                          <a:pt x="197" y="2"/>
                        </a:lnTo>
                        <a:lnTo>
                          <a:pt x="235" y="8"/>
                        </a:lnTo>
                        <a:lnTo>
                          <a:pt x="275" y="17"/>
                        </a:lnTo>
                        <a:lnTo>
                          <a:pt x="316" y="31"/>
                        </a:lnTo>
                        <a:lnTo>
                          <a:pt x="358" y="47"/>
                        </a:lnTo>
                        <a:lnTo>
                          <a:pt x="402" y="67"/>
                        </a:lnTo>
                        <a:lnTo>
                          <a:pt x="445" y="90"/>
                        </a:lnTo>
                        <a:lnTo>
                          <a:pt x="490" y="119"/>
                        </a:lnTo>
                        <a:lnTo>
                          <a:pt x="531" y="147"/>
                        </a:lnTo>
                        <a:lnTo>
                          <a:pt x="570" y="178"/>
                        </a:lnTo>
                        <a:lnTo>
                          <a:pt x="602" y="211"/>
                        </a:lnTo>
                        <a:lnTo>
                          <a:pt x="632" y="243"/>
                        </a:lnTo>
                        <a:lnTo>
                          <a:pt x="656" y="275"/>
                        </a:lnTo>
                        <a:lnTo>
                          <a:pt x="674" y="307"/>
                        </a:lnTo>
                        <a:lnTo>
                          <a:pt x="688" y="338"/>
                        </a:lnTo>
                        <a:lnTo>
                          <a:pt x="697" y="369"/>
                        </a:lnTo>
                        <a:lnTo>
                          <a:pt x="699" y="398"/>
                        </a:lnTo>
                        <a:lnTo>
                          <a:pt x="695" y="424"/>
                        </a:lnTo>
                        <a:lnTo>
                          <a:pt x="685" y="449"/>
                        </a:lnTo>
                        <a:lnTo>
                          <a:pt x="670" y="468"/>
                        </a:lnTo>
                        <a:lnTo>
                          <a:pt x="651" y="483"/>
                        </a:lnTo>
                        <a:lnTo>
                          <a:pt x="628" y="496"/>
                        </a:lnTo>
                        <a:lnTo>
                          <a:pt x="601" y="504"/>
                        </a:lnTo>
                        <a:lnTo>
                          <a:pt x="571" y="509"/>
                        </a:lnTo>
                        <a:lnTo>
                          <a:pt x="537" y="511"/>
                        </a:lnTo>
                        <a:lnTo>
                          <a:pt x="501" y="508"/>
                        </a:lnTo>
                        <a:lnTo>
                          <a:pt x="464" y="502"/>
                        </a:lnTo>
                        <a:lnTo>
                          <a:pt x="423" y="493"/>
                        </a:lnTo>
                        <a:lnTo>
                          <a:pt x="382" y="480"/>
                        </a:lnTo>
                        <a:lnTo>
                          <a:pt x="340" y="464"/>
                        </a:lnTo>
                        <a:lnTo>
                          <a:pt x="297" y="444"/>
                        </a:lnTo>
                        <a:lnTo>
                          <a:pt x="254" y="420"/>
                        </a:lnTo>
                        <a:lnTo>
                          <a:pt x="208" y="393"/>
                        </a:lnTo>
                        <a:lnTo>
                          <a:pt x="167" y="363"/>
                        </a:lnTo>
                        <a:lnTo>
                          <a:pt x="129" y="332"/>
                        </a:lnTo>
                        <a:lnTo>
                          <a:pt x="96" y="300"/>
                        </a:lnTo>
                        <a:lnTo>
                          <a:pt x="67" y="268"/>
                        </a:lnTo>
                        <a:lnTo>
                          <a:pt x="42" y="235"/>
                        </a:lnTo>
                        <a:lnTo>
                          <a:pt x="24" y="203"/>
                        </a:lnTo>
                        <a:lnTo>
                          <a:pt x="10" y="172"/>
                        </a:lnTo>
                        <a:lnTo>
                          <a:pt x="1" y="142"/>
                        </a:lnTo>
                        <a:lnTo>
                          <a:pt x="0" y="114"/>
                        </a:lnTo>
                        <a:lnTo>
                          <a:pt x="4" y="86"/>
                        </a:lnTo>
                        <a:lnTo>
                          <a:pt x="14" y="62"/>
                        </a:lnTo>
                        <a:lnTo>
                          <a:pt x="29" y="43"/>
                        </a:lnTo>
                        <a:lnTo>
                          <a:pt x="47" y="27"/>
                        </a:lnTo>
                        <a:lnTo>
                          <a:pt x="71" y="15"/>
                        </a:lnTo>
                        <a:lnTo>
                          <a:pt x="97" y="6"/>
                        </a:lnTo>
                        <a:lnTo>
                          <a:pt x="128" y="1"/>
                        </a:lnTo>
                        <a:lnTo>
                          <a:pt x="161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33" name="Freeform 1753"/>
                  <p:cNvSpPr>
                    <a:spLocks/>
                  </p:cNvSpPr>
                  <p:nvPr/>
                </p:nvSpPr>
                <p:spPr bwMode="auto">
                  <a:xfrm>
                    <a:off x="3949944" y="-449336"/>
                    <a:ext cx="32101" cy="32637"/>
                  </a:xfrm>
                  <a:custGeom>
                    <a:avLst/>
                    <a:gdLst>
                      <a:gd name="T0" fmla="*/ 92 w 182"/>
                      <a:gd name="T1" fmla="*/ 0 h 184"/>
                      <a:gd name="T2" fmla="*/ 115 w 182"/>
                      <a:gd name="T3" fmla="*/ 4 h 184"/>
                      <a:gd name="T4" fmla="*/ 138 w 182"/>
                      <a:gd name="T5" fmla="*/ 13 h 184"/>
                      <a:gd name="T6" fmla="*/ 156 w 182"/>
                      <a:gd name="T7" fmla="*/ 28 h 184"/>
                      <a:gd name="T8" fmla="*/ 170 w 182"/>
                      <a:gd name="T9" fmla="*/ 46 h 184"/>
                      <a:gd name="T10" fmla="*/ 180 w 182"/>
                      <a:gd name="T11" fmla="*/ 67 h 184"/>
                      <a:gd name="T12" fmla="*/ 182 w 182"/>
                      <a:gd name="T13" fmla="*/ 92 h 184"/>
                      <a:gd name="T14" fmla="*/ 180 w 182"/>
                      <a:gd name="T15" fmla="*/ 117 h 184"/>
                      <a:gd name="T16" fmla="*/ 170 w 182"/>
                      <a:gd name="T17" fmla="*/ 138 h 184"/>
                      <a:gd name="T18" fmla="*/ 156 w 182"/>
                      <a:gd name="T19" fmla="*/ 157 h 184"/>
                      <a:gd name="T20" fmla="*/ 138 w 182"/>
                      <a:gd name="T21" fmla="*/ 172 h 184"/>
                      <a:gd name="T22" fmla="*/ 115 w 182"/>
                      <a:gd name="T23" fmla="*/ 180 h 184"/>
                      <a:gd name="T24" fmla="*/ 92 w 182"/>
                      <a:gd name="T25" fmla="*/ 184 h 184"/>
                      <a:gd name="T26" fmla="*/ 67 w 182"/>
                      <a:gd name="T27" fmla="*/ 180 h 184"/>
                      <a:gd name="T28" fmla="*/ 44 w 182"/>
                      <a:gd name="T29" fmla="*/ 172 h 184"/>
                      <a:gd name="T30" fmla="*/ 27 w 182"/>
                      <a:gd name="T31" fmla="*/ 157 h 184"/>
                      <a:gd name="T32" fmla="*/ 12 w 182"/>
                      <a:gd name="T33" fmla="*/ 138 h 184"/>
                      <a:gd name="T34" fmla="*/ 3 w 182"/>
                      <a:gd name="T35" fmla="*/ 117 h 184"/>
                      <a:gd name="T36" fmla="*/ 0 w 182"/>
                      <a:gd name="T37" fmla="*/ 92 h 184"/>
                      <a:gd name="T38" fmla="*/ 3 w 182"/>
                      <a:gd name="T39" fmla="*/ 67 h 184"/>
                      <a:gd name="T40" fmla="*/ 12 w 182"/>
                      <a:gd name="T41" fmla="*/ 46 h 184"/>
                      <a:gd name="T42" fmla="*/ 27 w 182"/>
                      <a:gd name="T43" fmla="*/ 28 h 184"/>
                      <a:gd name="T44" fmla="*/ 44 w 182"/>
                      <a:gd name="T45" fmla="*/ 13 h 184"/>
                      <a:gd name="T46" fmla="*/ 67 w 182"/>
                      <a:gd name="T47" fmla="*/ 4 h 184"/>
                      <a:gd name="T48" fmla="*/ 92 w 182"/>
                      <a:gd name="T49" fmla="*/ 0 h 1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82" h="184">
                        <a:moveTo>
                          <a:pt x="92" y="0"/>
                        </a:moveTo>
                        <a:lnTo>
                          <a:pt x="115" y="4"/>
                        </a:lnTo>
                        <a:lnTo>
                          <a:pt x="138" y="13"/>
                        </a:lnTo>
                        <a:lnTo>
                          <a:pt x="156" y="28"/>
                        </a:lnTo>
                        <a:lnTo>
                          <a:pt x="170" y="46"/>
                        </a:lnTo>
                        <a:lnTo>
                          <a:pt x="180" y="67"/>
                        </a:lnTo>
                        <a:lnTo>
                          <a:pt x="182" y="92"/>
                        </a:lnTo>
                        <a:lnTo>
                          <a:pt x="180" y="117"/>
                        </a:lnTo>
                        <a:lnTo>
                          <a:pt x="170" y="138"/>
                        </a:lnTo>
                        <a:lnTo>
                          <a:pt x="156" y="157"/>
                        </a:lnTo>
                        <a:lnTo>
                          <a:pt x="138" y="172"/>
                        </a:lnTo>
                        <a:lnTo>
                          <a:pt x="115" y="180"/>
                        </a:lnTo>
                        <a:lnTo>
                          <a:pt x="92" y="184"/>
                        </a:lnTo>
                        <a:lnTo>
                          <a:pt x="67" y="180"/>
                        </a:lnTo>
                        <a:lnTo>
                          <a:pt x="44" y="172"/>
                        </a:lnTo>
                        <a:lnTo>
                          <a:pt x="27" y="157"/>
                        </a:lnTo>
                        <a:lnTo>
                          <a:pt x="12" y="138"/>
                        </a:lnTo>
                        <a:lnTo>
                          <a:pt x="3" y="117"/>
                        </a:lnTo>
                        <a:lnTo>
                          <a:pt x="0" y="92"/>
                        </a:lnTo>
                        <a:lnTo>
                          <a:pt x="3" y="67"/>
                        </a:lnTo>
                        <a:lnTo>
                          <a:pt x="12" y="46"/>
                        </a:lnTo>
                        <a:lnTo>
                          <a:pt x="27" y="28"/>
                        </a:lnTo>
                        <a:lnTo>
                          <a:pt x="44" y="13"/>
                        </a:lnTo>
                        <a:lnTo>
                          <a:pt x="67" y="4"/>
                        </a:lnTo>
                        <a:lnTo>
                          <a:pt x="92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34" name="Freeform 1754"/>
                  <p:cNvSpPr>
                    <a:spLocks/>
                  </p:cNvSpPr>
                  <p:nvPr/>
                </p:nvSpPr>
                <p:spPr bwMode="auto">
                  <a:xfrm>
                    <a:off x="3965995" y="-543500"/>
                    <a:ext cx="148202" cy="211335"/>
                  </a:xfrm>
                  <a:custGeom>
                    <a:avLst/>
                    <a:gdLst>
                      <a:gd name="T0" fmla="*/ 160 w 829"/>
                      <a:gd name="T1" fmla="*/ 0 h 1186"/>
                      <a:gd name="T2" fmla="*/ 232 w 829"/>
                      <a:gd name="T3" fmla="*/ 4 h 1186"/>
                      <a:gd name="T4" fmla="*/ 303 w 829"/>
                      <a:gd name="T5" fmla="*/ 15 h 1186"/>
                      <a:gd name="T6" fmla="*/ 371 w 829"/>
                      <a:gd name="T7" fmla="*/ 34 h 1186"/>
                      <a:gd name="T8" fmla="*/ 436 w 829"/>
                      <a:gd name="T9" fmla="*/ 60 h 1186"/>
                      <a:gd name="T10" fmla="*/ 498 w 829"/>
                      <a:gd name="T11" fmla="*/ 91 h 1186"/>
                      <a:gd name="T12" fmla="*/ 556 w 829"/>
                      <a:gd name="T13" fmla="*/ 129 h 1186"/>
                      <a:gd name="T14" fmla="*/ 609 w 829"/>
                      <a:gd name="T15" fmla="*/ 171 h 1186"/>
                      <a:gd name="T16" fmla="*/ 658 w 829"/>
                      <a:gd name="T17" fmla="*/ 220 h 1186"/>
                      <a:gd name="T18" fmla="*/ 701 w 829"/>
                      <a:gd name="T19" fmla="*/ 273 h 1186"/>
                      <a:gd name="T20" fmla="*/ 738 w 829"/>
                      <a:gd name="T21" fmla="*/ 331 h 1186"/>
                      <a:gd name="T22" fmla="*/ 771 w 829"/>
                      <a:gd name="T23" fmla="*/ 392 h 1186"/>
                      <a:gd name="T24" fmla="*/ 796 w 829"/>
                      <a:gd name="T25" fmla="*/ 457 h 1186"/>
                      <a:gd name="T26" fmla="*/ 814 w 829"/>
                      <a:gd name="T27" fmla="*/ 525 h 1186"/>
                      <a:gd name="T28" fmla="*/ 825 w 829"/>
                      <a:gd name="T29" fmla="*/ 596 h 1186"/>
                      <a:gd name="T30" fmla="*/ 829 w 829"/>
                      <a:gd name="T31" fmla="*/ 668 h 1186"/>
                      <a:gd name="T32" fmla="*/ 829 w 829"/>
                      <a:gd name="T33" fmla="*/ 1186 h 1186"/>
                      <a:gd name="T34" fmla="*/ 511 w 829"/>
                      <a:gd name="T35" fmla="*/ 1186 h 1186"/>
                      <a:gd name="T36" fmla="*/ 511 w 829"/>
                      <a:gd name="T37" fmla="*/ 668 h 1186"/>
                      <a:gd name="T38" fmla="*/ 507 w 829"/>
                      <a:gd name="T39" fmla="*/ 597 h 1186"/>
                      <a:gd name="T40" fmla="*/ 496 w 829"/>
                      <a:gd name="T41" fmla="*/ 527 h 1186"/>
                      <a:gd name="T42" fmla="*/ 477 w 829"/>
                      <a:gd name="T43" fmla="*/ 460 h 1186"/>
                      <a:gd name="T44" fmla="*/ 452 w 829"/>
                      <a:gd name="T45" fmla="*/ 397 h 1186"/>
                      <a:gd name="T46" fmla="*/ 422 w 829"/>
                      <a:gd name="T47" fmla="*/ 336 h 1186"/>
                      <a:gd name="T48" fmla="*/ 385 w 829"/>
                      <a:gd name="T49" fmla="*/ 279 h 1186"/>
                      <a:gd name="T50" fmla="*/ 343 w 829"/>
                      <a:gd name="T51" fmla="*/ 227 h 1186"/>
                      <a:gd name="T52" fmla="*/ 297 w 829"/>
                      <a:gd name="T53" fmla="*/ 179 h 1186"/>
                      <a:gd name="T54" fmla="*/ 245 w 829"/>
                      <a:gd name="T55" fmla="*/ 135 h 1186"/>
                      <a:gd name="T56" fmla="*/ 189 w 829"/>
                      <a:gd name="T57" fmla="*/ 98 h 1186"/>
                      <a:gd name="T58" fmla="*/ 129 w 829"/>
                      <a:gd name="T59" fmla="*/ 66 h 1186"/>
                      <a:gd name="T60" fmla="*/ 66 w 829"/>
                      <a:gd name="T61" fmla="*/ 40 h 1186"/>
                      <a:gd name="T62" fmla="*/ 0 w 829"/>
                      <a:gd name="T63" fmla="*/ 20 h 1186"/>
                      <a:gd name="T64" fmla="*/ 52 w 829"/>
                      <a:gd name="T65" fmla="*/ 9 h 1186"/>
                      <a:gd name="T66" fmla="*/ 105 w 829"/>
                      <a:gd name="T67" fmla="*/ 3 h 1186"/>
                      <a:gd name="T68" fmla="*/ 160 w 829"/>
                      <a:gd name="T69" fmla="*/ 0 h 1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829" h="1186">
                        <a:moveTo>
                          <a:pt x="160" y="0"/>
                        </a:moveTo>
                        <a:lnTo>
                          <a:pt x="232" y="4"/>
                        </a:lnTo>
                        <a:lnTo>
                          <a:pt x="303" y="15"/>
                        </a:lnTo>
                        <a:lnTo>
                          <a:pt x="371" y="34"/>
                        </a:lnTo>
                        <a:lnTo>
                          <a:pt x="436" y="60"/>
                        </a:lnTo>
                        <a:lnTo>
                          <a:pt x="498" y="91"/>
                        </a:lnTo>
                        <a:lnTo>
                          <a:pt x="556" y="129"/>
                        </a:lnTo>
                        <a:lnTo>
                          <a:pt x="609" y="171"/>
                        </a:lnTo>
                        <a:lnTo>
                          <a:pt x="658" y="220"/>
                        </a:lnTo>
                        <a:lnTo>
                          <a:pt x="701" y="273"/>
                        </a:lnTo>
                        <a:lnTo>
                          <a:pt x="738" y="331"/>
                        </a:lnTo>
                        <a:lnTo>
                          <a:pt x="771" y="392"/>
                        </a:lnTo>
                        <a:lnTo>
                          <a:pt x="796" y="457"/>
                        </a:lnTo>
                        <a:lnTo>
                          <a:pt x="814" y="525"/>
                        </a:lnTo>
                        <a:lnTo>
                          <a:pt x="825" y="596"/>
                        </a:lnTo>
                        <a:lnTo>
                          <a:pt x="829" y="668"/>
                        </a:lnTo>
                        <a:lnTo>
                          <a:pt x="829" y="1186"/>
                        </a:lnTo>
                        <a:lnTo>
                          <a:pt x="511" y="1186"/>
                        </a:lnTo>
                        <a:lnTo>
                          <a:pt x="511" y="668"/>
                        </a:lnTo>
                        <a:lnTo>
                          <a:pt x="507" y="597"/>
                        </a:lnTo>
                        <a:lnTo>
                          <a:pt x="496" y="527"/>
                        </a:lnTo>
                        <a:lnTo>
                          <a:pt x="477" y="460"/>
                        </a:lnTo>
                        <a:lnTo>
                          <a:pt x="452" y="397"/>
                        </a:lnTo>
                        <a:lnTo>
                          <a:pt x="422" y="336"/>
                        </a:lnTo>
                        <a:lnTo>
                          <a:pt x="385" y="279"/>
                        </a:lnTo>
                        <a:lnTo>
                          <a:pt x="343" y="227"/>
                        </a:lnTo>
                        <a:lnTo>
                          <a:pt x="297" y="179"/>
                        </a:lnTo>
                        <a:lnTo>
                          <a:pt x="245" y="135"/>
                        </a:lnTo>
                        <a:lnTo>
                          <a:pt x="189" y="98"/>
                        </a:lnTo>
                        <a:lnTo>
                          <a:pt x="129" y="66"/>
                        </a:lnTo>
                        <a:lnTo>
                          <a:pt x="66" y="40"/>
                        </a:lnTo>
                        <a:lnTo>
                          <a:pt x="0" y="20"/>
                        </a:lnTo>
                        <a:lnTo>
                          <a:pt x="52" y="9"/>
                        </a:lnTo>
                        <a:lnTo>
                          <a:pt x="105" y="3"/>
                        </a:lnTo>
                        <a:lnTo>
                          <a:pt x="160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35" name="Freeform 1755"/>
                  <p:cNvSpPr>
                    <a:spLocks noEditPoints="1"/>
                  </p:cNvSpPr>
                  <p:nvPr/>
                </p:nvSpPr>
                <p:spPr bwMode="auto">
                  <a:xfrm>
                    <a:off x="3948339" y="-547780"/>
                    <a:ext cx="170137" cy="220430"/>
                  </a:xfrm>
                  <a:custGeom>
                    <a:avLst/>
                    <a:gdLst>
                      <a:gd name="T0" fmla="*/ 219 w 954"/>
                      <a:gd name="T1" fmla="*/ 51 h 1236"/>
                      <a:gd name="T2" fmla="*/ 215 w 954"/>
                      <a:gd name="T3" fmla="*/ 58 h 1236"/>
                      <a:gd name="T4" fmla="*/ 314 w 954"/>
                      <a:gd name="T5" fmla="*/ 110 h 1236"/>
                      <a:gd name="T6" fmla="*/ 366 w 954"/>
                      <a:gd name="T7" fmla="*/ 146 h 1236"/>
                      <a:gd name="T8" fmla="*/ 447 w 954"/>
                      <a:gd name="T9" fmla="*/ 219 h 1236"/>
                      <a:gd name="T10" fmla="*/ 515 w 954"/>
                      <a:gd name="T11" fmla="*/ 304 h 1236"/>
                      <a:gd name="T12" fmla="*/ 550 w 954"/>
                      <a:gd name="T13" fmla="*/ 359 h 1236"/>
                      <a:gd name="T14" fmla="*/ 596 w 954"/>
                      <a:gd name="T15" fmla="*/ 459 h 1236"/>
                      <a:gd name="T16" fmla="*/ 624 w 954"/>
                      <a:gd name="T17" fmla="*/ 567 h 1236"/>
                      <a:gd name="T18" fmla="*/ 633 w 954"/>
                      <a:gd name="T19" fmla="*/ 634 h 1236"/>
                      <a:gd name="T20" fmla="*/ 636 w 954"/>
                      <a:gd name="T21" fmla="*/ 1186 h 1236"/>
                      <a:gd name="T22" fmla="*/ 904 w 954"/>
                      <a:gd name="T23" fmla="*/ 693 h 1236"/>
                      <a:gd name="T24" fmla="*/ 901 w 954"/>
                      <a:gd name="T25" fmla="*/ 624 h 1236"/>
                      <a:gd name="T26" fmla="*/ 891 w 954"/>
                      <a:gd name="T27" fmla="*/ 559 h 1236"/>
                      <a:gd name="T28" fmla="*/ 886 w 954"/>
                      <a:gd name="T29" fmla="*/ 536 h 1236"/>
                      <a:gd name="T30" fmla="*/ 866 w 954"/>
                      <a:gd name="T31" fmla="*/ 473 h 1236"/>
                      <a:gd name="T32" fmla="*/ 840 w 954"/>
                      <a:gd name="T33" fmla="*/ 413 h 1236"/>
                      <a:gd name="T34" fmla="*/ 810 w 954"/>
                      <a:gd name="T35" fmla="*/ 356 h 1236"/>
                      <a:gd name="T36" fmla="*/ 779 w 954"/>
                      <a:gd name="T37" fmla="*/ 311 h 1236"/>
                      <a:gd name="T38" fmla="*/ 715 w 954"/>
                      <a:gd name="T39" fmla="*/ 239 h 1236"/>
                      <a:gd name="T40" fmla="*/ 643 w 954"/>
                      <a:gd name="T41" fmla="*/ 175 h 1236"/>
                      <a:gd name="T42" fmla="*/ 597 w 954"/>
                      <a:gd name="T43" fmla="*/ 144 h 1236"/>
                      <a:gd name="T44" fmla="*/ 540 w 954"/>
                      <a:gd name="T45" fmla="*/ 115 h 1236"/>
                      <a:gd name="T46" fmla="*/ 480 w 954"/>
                      <a:gd name="T47" fmla="*/ 89 h 1236"/>
                      <a:gd name="T48" fmla="*/ 417 w 954"/>
                      <a:gd name="T49" fmla="*/ 69 h 1236"/>
                      <a:gd name="T50" fmla="*/ 394 w 954"/>
                      <a:gd name="T51" fmla="*/ 64 h 1236"/>
                      <a:gd name="T52" fmla="*/ 328 w 954"/>
                      <a:gd name="T53" fmla="*/ 54 h 1236"/>
                      <a:gd name="T54" fmla="*/ 260 w 954"/>
                      <a:gd name="T55" fmla="*/ 50 h 1236"/>
                      <a:gd name="T56" fmla="*/ 295 w 954"/>
                      <a:gd name="T57" fmla="*/ 2 h 1236"/>
                      <a:gd name="T58" fmla="*/ 362 w 954"/>
                      <a:gd name="T59" fmla="*/ 8 h 1236"/>
                      <a:gd name="T60" fmla="*/ 404 w 954"/>
                      <a:gd name="T61" fmla="*/ 15 h 1236"/>
                      <a:gd name="T62" fmla="*/ 469 w 954"/>
                      <a:gd name="T63" fmla="*/ 33 h 1236"/>
                      <a:gd name="T64" fmla="*/ 530 w 954"/>
                      <a:gd name="T65" fmla="*/ 55 h 1236"/>
                      <a:gd name="T66" fmla="*/ 588 w 954"/>
                      <a:gd name="T67" fmla="*/ 82 h 1236"/>
                      <a:gd name="T68" fmla="*/ 644 w 954"/>
                      <a:gd name="T69" fmla="*/ 116 h 1236"/>
                      <a:gd name="T70" fmla="*/ 678 w 954"/>
                      <a:gd name="T71" fmla="*/ 141 h 1236"/>
                      <a:gd name="T72" fmla="*/ 750 w 954"/>
                      <a:gd name="T73" fmla="*/ 204 h 1236"/>
                      <a:gd name="T74" fmla="*/ 813 w 954"/>
                      <a:gd name="T75" fmla="*/ 276 h 1236"/>
                      <a:gd name="T76" fmla="*/ 838 w 954"/>
                      <a:gd name="T77" fmla="*/ 309 h 1236"/>
                      <a:gd name="T78" fmla="*/ 872 w 954"/>
                      <a:gd name="T79" fmla="*/ 365 h 1236"/>
                      <a:gd name="T80" fmla="*/ 899 w 954"/>
                      <a:gd name="T81" fmla="*/ 423 h 1236"/>
                      <a:gd name="T82" fmla="*/ 922 w 954"/>
                      <a:gd name="T83" fmla="*/ 484 h 1236"/>
                      <a:gd name="T84" fmla="*/ 939 w 954"/>
                      <a:gd name="T85" fmla="*/ 549 h 1236"/>
                      <a:gd name="T86" fmla="*/ 947 w 954"/>
                      <a:gd name="T87" fmla="*/ 591 h 1236"/>
                      <a:gd name="T88" fmla="*/ 953 w 954"/>
                      <a:gd name="T89" fmla="*/ 658 h 1236"/>
                      <a:gd name="T90" fmla="*/ 954 w 954"/>
                      <a:gd name="T91" fmla="*/ 1236 h 1236"/>
                      <a:gd name="T92" fmla="*/ 586 w 954"/>
                      <a:gd name="T93" fmla="*/ 663 h 1236"/>
                      <a:gd name="T94" fmla="*/ 576 w 954"/>
                      <a:gd name="T95" fmla="*/ 577 h 1236"/>
                      <a:gd name="T96" fmla="*/ 566 w 954"/>
                      <a:gd name="T97" fmla="*/ 533 h 1236"/>
                      <a:gd name="T98" fmla="*/ 529 w 954"/>
                      <a:gd name="T99" fmla="*/ 427 h 1236"/>
                      <a:gd name="T100" fmla="*/ 478 w 954"/>
                      <a:gd name="T101" fmla="*/ 335 h 1236"/>
                      <a:gd name="T102" fmla="*/ 412 w 954"/>
                      <a:gd name="T103" fmla="*/ 253 h 1236"/>
                      <a:gd name="T104" fmla="*/ 331 w 954"/>
                      <a:gd name="T105" fmla="*/ 180 h 1236"/>
                      <a:gd name="T106" fmla="*/ 294 w 954"/>
                      <a:gd name="T107" fmla="*/ 156 h 1236"/>
                      <a:gd name="T108" fmla="*/ 195 w 954"/>
                      <a:gd name="T109" fmla="*/ 103 h 1236"/>
                      <a:gd name="T110" fmla="*/ 95 w 954"/>
                      <a:gd name="T111" fmla="*/ 69 h 1236"/>
                      <a:gd name="T112" fmla="*/ 95 w 954"/>
                      <a:gd name="T113" fmla="*/ 22 h 1236"/>
                      <a:gd name="T114" fmla="*/ 138 w 954"/>
                      <a:gd name="T115" fmla="*/ 12 h 1236"/>
                      <a:gd name="T116" fmla="*/ 219 w 954"/>
                      <a:gd name="T117" fmla="*/ 2 h 12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954" h="1236">
                        <a:moveTo>
                          <a:pt x="260" y="50"/>
                        </a:moveTo>
                        <a:lnTo>
                          <a:pt x="219" y="51"/>
                        </a:lnTo>
                        <a:lnTo>
                          <a:pt x="203" y="53"/>
                        </a:lnTo>
                        <a:lnTo>
                          <a:pt x="215" y="58"/>
                        </a:lnTo>
                        <a:lnTo>
                          <a:pt x="266" y="81"/>
                        </a:lnTo>
                        <a:lnTo>
                          <a:pt x="314" y="110"/>
                        </a:lnTo>
                        <a:lnTo>
                          <a:pt x="321" y="115"/>
                        </a:lnTo>
                        <a:lnTo>
                          <a:pt x="366" y="146"/>
                        </a:lnTo>
                        <a:lnTo>
                          <a:pt x="408" y="182"/>
                        </a:lnTo>
                        <a:lnTo>
                          <a:pt x="447" y="219"/>
                        </a:lnTo>
                        <a:lnTo>
                          <a:pt x="483" y="261"/>
                        </a:lnTo>
                        <a:lnTo>
                          <a:pt x="515" y="304"/>
                        </a:lnTo>
                        <a:lnTo>
                          <a:pt x="521" y="312"/>
                        </a:lnTo>
                        <a:lnTo>
                          <a:pt x="550" y="359"/>
                        </a:lnTo>
                        <a:lnTo>
                          <a:pt x="575" y="407"/>
                        </a:lnTo>
                        <a:lnTo>
                          <a:pt x="596" y="459"/>
                        </a:lnTo>
                        <a:lnTo>
                          <a:pt x="612" y="513"/>
                        </a:lnTo>
                        <a:lnTo>
                          <a:pt x="624" y="567"/>
                        </a:lnTo>
                        <a:lnTo>
                          <a:pt x="626" y="577"/>
                        </a:lnTo>
                        <a:lnTo>
                          <a:pt x="633" y="634"/>
                        </a:lnTo>
                        <a:lnTo>
                          <a:pt x="636" y="663"/>
                        </a:lnTo>
                        <a:lnTo>
                          <a:pt x="636" y="1186"/>
                        </a:lnTo>
                        <a:lnTo>
                          <a:pt x="904" y="1186"/>
                        </a:lnTo>
                        <a:lnTo>
                          <a:pt x="904" y="693"/>
                        </a:lnTo>
                        <a:lnTo>
                          <a:pt x="903" y="658"/>
                        </a:lnTo>
                        <a:lnTo>
                          <a:pt x="901" y="624"/>
                        </a:lnTo>
                        <a:lnTo>
                          <a:pt x="897" y="591"/>
                        </a:lnTo>
                        <a:lnTo>
                          <a:pt x="891" y="559"/>
                        </a:lnTo>
                        <a:lnTo>
                          <a:pt x="891" y="559"/>
                        </a:lnTo>
                        <a:lnTo>
                          <a:pt x="886" y="536"/>
                        </a:lnTo>
                        <a:lnTo>
                          <a:pt x="876" y="504"/>
                        </a:lnTo>
                        <a:lnTo>
                          <a:pt x="866" y="473"/>
                        </a:lnTo>
                        <a:lnTo>
                          <a:pt x="853" y="443"/>
                        </a:lnTo>
                        <a:lnTo>
                          <a:pt x="840" y="413"/>
                        </a:lnTo>
                        <a:lnTo>
                          <a:pt x="826" y="385"/>
                        </a:lnTo>
                        <a:lnTo>
                          <a:pt x="810" y="356"/>
                        </a:lnTo>
                        <a:lnTo>
                          <a:pt x="795" y="334"/>
                        </a:lnTo>
                        <a:lnTo>
                          <a:pt x="779" y="311"/>
                        </a:lnTo>
                        <a:lnTo>
                          <a:pt x="759" y="286"/>
                        </a:lnTo>
                        <a:lnTo>
                          <a:pt x="715" y="239"/>
                        </a:lnTo>
                        <a:lnTo>
                          <a:pt x="668" y="195"/>
                        </a:lnTo>
                        <a:lnTo>
                          <a:pt x="643" y="175"/>
                        </a:lnTo>
                        <a:lnTo>
                          <a:pt x="619" y="159"/>
                        </a:lnTo>
                        <a:lnTo>
                          <a:pt x="597" y="144"/>
                        </a:lnTo>
                        <a:lnTo>
                          <a:pt x="568" y="128"/>
                        </a:lnTo>
                        <a:lnTo>
                          <a:pt x="540" y="115"/>
                        </a:lnTo>
                        <a:lnTo>
                          <a:pt x="510" y="101"/>
                        </a:lnTo>
                        <a:lnTo>
                          <a:pt x="480" y="89"/>
                        </a:lnTo>
                        <a:lnTo>
                          <a:pt x="449" y="79"/>
                        </a:lnTo>
                        <a:lnTo>
                          <a:pt x="417" y="69"/>
                        </a:lnTo>
                        <a:lnTo>
                          <a:pt x="394" y="64"/>
                        </a:lnTo>
                        <a:lnTo>
                          <a:pt x="394" y="64"/>
                        </a:lnTo>
                        <a:lnTo>
                          <a:pt x="362" y="58"/>
                        </a:lnTo>
                        <a:lnTo>
                          <a:pt x="328" y="54"/>
                        </a:lnTo>
                        <a:lnTo>
                          <a:pt x="295" y="51"/>
                        </a:lnTo>
                        <a:lnTo>
                          <a:pt x="260" y="50"/>
                        </a:lnTo>
                        <a:close/>
                        <a:moveTo>
                          <a:pt x="260" y="0"/>
                        </a:moveTo>
                        <a:lnTo>
                          <a:pt x="295" y="2"/>
                        </a:lnTo>
                        <a:lnTo>
                          <a:pt x="328" y="4"/>
                        </a:lnTo>
                        <a:lnTo>
                          <a:pt x="362" y="8"/>
                        </a:lnTo>
                        <a:lnTo>
                          <a:pt x="394" y="14"/>
                        </a:lnTo>
                        <a:lnTo>
                          <a:pt x="404" y="15"/>
                        </a:lnTo>
                        <a:lnTo>
                          <a:pt x="437" y="23"/>
                        </a:lnTo>
                        <a:lnTo>
                          <a:pt x="469" y="33"/>
                        </a:lnTo>
                        <a:lnTo>
                          <a:pt x="500" y="43"/>
                        </a:lnTo>
                        <a:lnTo>
                          <a:pt x="530" y="55"/>
                        </a:lnTo>
                        <a:lnTo>
                          <a:pt x="560" y="69"/>
                        </a:lnTo>
                        <a:lnTo>
                          <a:pt x="588" y="82"/>
                        </a:lnTo>
                        <a:lnTo>
                          <a:pt x="617" y="98"/>
                        </a:lnTo>
                        <a:lnTo>
                          <a:pt x="644" y="116"/>
                        </a:lnTo>
                        <a:lnTo>
                          <a:pt x="652" y="122"/>
                        </a:lnTo>
                        <a:lnTo>
                          <a:pt x="678" y="141"/>
                        </a:lnTo>
                        <a:lnTo>
                          <a:pt x="703" y="160"/>
                        </a:lnTo>
                        <a:lnTo>
                          <a:pt x="750" y="204"/>
                        </a:lnTo>
                        <a:lnTo>
                          <a:pt x="794" y="251"/>
                        </a:lnTo>
                        <a:lnTo>
                          <a:pt x="813" y="276"/>
                        </a:lnTo>
                        <a:lnTo>
                          <a:pt x="832" y="302"/>
                        </a:lnTo>
                        <a:lnTo>
                          <a:pt x="838" y="309"/>
                        </a:lnTo>
                        <a:lnTo>
                          <a:pt x="856" y="337"/>
                        </a:lnTo>
                        <a:lnTo>
                          <a:pt x="872" y="365"/>
                        </a:lnTo>
                        <a:lnTo>
                          <a:pt x="886" y="394"/>
                        </a:lnTo>
                        <a:lnTo>
                          <a:pt x="899" y="423"/>
                        </a:lnTo>
                        <a:lnTo>
                          <a:pt x="912" y="453"/>
                        </a:lnTo>
                        <a:lnTo>
                          <a:pt x="922" y="484"/>
                        </a:lnTo>
                        <a:lnTo>
                          <a:pt x="932" y="516"/>
                        </a:lnTo>
                        <a:lnTo>
                          <a:pt x="939" y="549"/>
                        </a:lnTo>
                        <a:lnTo>
                          <a:pt x="940" y="559"/>
                        </a:lnTo>
                        <a:lnTo>
                          <a:pt x="947" y="591"/>
                        </a:lnTo>
                        <a:lnTo>
                          <a:pt x="950" y="624"/>
                        </a:lnTo>
                        <a:lnTo>
                          <a:pt x="953" y="658"/>
                        </a:lnTo>
                        <a:lnTo>
                          <a:pt x="954" y="693"/>
                        </a:lnTo>
                        <a:lnTo>
                          <a:pt x="954" y="1236"/>
                        </a:lnTo>
                        <a:lnTo>
                          <a:pt x="586" y="1236"/>
                        </a:lnTo>
                        <a:lnTo>
                          <a:pt x="586" y="663"/>
                        </a:lnTo>
                        <a:lnTo>
                          <a:pt x="583" y="634"/>
                        </a:lnTo>
                        <a:lnTo>
                          <a:pt x="576" y="577"/>
                        </a:lnTo>
                        <a:lnTo>
                          <a:pt x="576" y="577"/>
                        </a:lnTo>
                        <a:lnTo>
                          <a:pt x="566" y="533"/>
                        </a:lnTo>
                        <a:lnTo>
                          <a:pt x="550" y="479"/>
                        </a:lnTo>
                        <a:lnTo>
                          <a:pt x="529" y="427"/>
                        </a:lnTo>
                        <a:lnTo>
                          <a:pt x="504" y="379"/>
                        </a:lnTo>
                        <a:lnTo>
                          <a:pt x="478" y="335"/>
                        </a:lnTo>
                        <a:lnTo>
                          <a:pt x="448" y="296"/>
                        </a:lnTo>
                        <a:lnTo>
                          <a:pt x="412" y="253"/>
                        </a:lnTo>
                        <a:lnTo>
                          <a:pt x="373" y="216"/>
                        </a:lnTo>
                        <a:lnTo>
                          <a:pt x="331" y="180"/>
                        </a:lnTo>
                        <a:lnTo>
                          <a:pt x="294" y="154"/>
                        </a:lnTo>
                        <a:lnTo>
                          <a:pt x="294" y="156"/>
                        </a:lnTo>
                        <a:lnTo>
                          <a:pt x="246" y="127"/>
                        </a:lnTo>
                        <a:lnTo>
                          <a:pt x="195" y="103"/>
                        </a:lnTo>
                        <a:lnTo>
                          <a:pt x="144" y="84"/>
                        </a:lnTo>
                        <a:lnTo>
                          <a:pt x="95" y="69"/>
                        </a:lnTo>
                        <a:lnTo>
                          <a:pt x="0" y="41"/>
                        </a:lnTo>
                        <a:lnTo>
                          <a:pt x="95" y="22"/>
                        </a:lnTo>
                        <a:lnTo>
                          <a:pt x="128" y="14"/>
                        </a:lnTo>
                        <a:lnTo>
                          <a:pt x="138" y="12"/>
                        </a:lnTo>
                        <a:lnTo>
                          <a:pt x="178" y="5"/>
                        </a:lnTo>
                        <a:lnTo>
                          <a:pt x="219" y="2"/>
                        </a:lnTo>
                        <a:lnTo>
                          <a:pt x="260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36" name="Freeform 1756"/>
                  <p:cNvSpPr>
                    <a:spLocks noEditPoints="1"/>
                  </p:cNvSpPr>
                  <p:nvPr/>
                </p:nvSpPr>
                <p:spPr bwMode="auto">
                  <a:xfrm>
                    <a:off x="3870760" y="-544570"/>
                    <a:ext cx="191004" cy="343485"/>
                  </a:xfrm>
                  <a:custGeom>
                    <a:avLst/>
                    <a:gdLst>
                      <a:gd name="T0" fmla="*/ 491 w 1071"/>
                      <a:gd name="T1" fmla="*/ 64 h 1926"/>
                      <a:gd name="T2" fmla="*/ 389 w 1071"/>
                      <a:gd name="T3" fmla="*/ 107 h 1926"/>
                      <a:gd name="T4" fmla="*/ 342 w 1071"/>
                      <a:gd name="T5" fmla="*/ 134 h 1926"/>
                      <a:gd name="T6" fmla="*/ 262 w 1071"/>
                      <a:gd name="T7" fmla="*/ 196 h 1926"/>
                      <a:gd name="T8" fmla="*/ 188 w 1071"/>
                      <a:gd name="T9" fmla="*/ 276 h 1926"/>
                      <a:gd name="T10" fmla="*/ 132 w 1071"/>
                      <a:gd name="T11" fmla="*/ 359 h 1926"/>
                      <a:gd name="T12" fmla="*/ 87 w 1071"/>
                      <a:gd name="T13" fmla="*/ 459 h 1926"/>
                      <a:gd name="T14" fmla="*/ 58 w 1071"/>
                      <a:gd name="T15" fmla="*/ 567 h 1926"/>
                      <a:gd name="T16" fmla="*/ 52 w 1071"/>
                      <a:gd name="T17" fmla="*/ 614 h 1926"/>
                      <a:gd name="T18" fmla="*/ 50 w 1071"/>
                      <a:gd name="T19" fmla="*/ 673 h 1926"/>
                      <a:gd name="T20" fmla="*/ 232 w 1071"/>
                      <a:gd name="T21" fmla="*/ 1877 h 1926"/>
                      <a:gd name="T22" fmla="*/ 1021 w 1071"/>
                      <a:gd name="T23" fmla="*/ 1166 h 1926"/>
                      <a:gd name="T24" fmla="*/ 1018 w 1071"/>
                      <a:gd name="T25" fmla="*/ 614 h 1926"/>
                      <a:gd name="T26" fmla="*/ 1011 w 1071"/>
                      <a:gd name="T27" fmla="*/ 557 h 1926"/>
                      <a:gd name="T28" fmla="*/ 985 w 1071"/>
                      <a:gd name="T29" fmla="*/ 459 h 1926"/>
                      <a:gd name="T30" fmla="*/ 939 w 1071"/>
                      <a:gd name="T31" fmla="*/ 359 h 1926"/>
                      <a:gd name="T32" fmla="*/ 883 w 1071"/>
                      <a:gd name="T33" fmla="*/ 276 h 1926"/>
                      <a:gd name="T34" fmla="*/ 808 w 1071"/>
                      <a:gd name="T35" fmla="*/ 196 h 1926"/>
                      <a:gd name="T36" fmla="*/ 729 w 1071"/>
                      <a:gd name="T37" fmla="*/ 134 h 1926"/>
                      <a:gd name="T38" fmla="*/ 681 w 1071"/>
                      <a:gd name="T39" fmla="*/ 107 h 1926"/>
                      <a:gd name="T40" fmla="*/ 579 w 1071"/>
                      <a:gd name="T41" fmla="*/ 64 h 1926"/>
                      <a:gd name="T42" fmla="*/ 535 w 1071"/>
                      <a:gd name="T43" fmla="*/ 0 h 1926"/>
                      <a:gd name="T44" fmla="*/ 599 w 1071"/>
                      <a:gd name="T45" fmla="*/ 18 h 1926"/>
                      <a:gd name="T46" fmla="*/ 701 w 1071"/>
                      <a:gd name="T47" fmla="*/ 61 h 1926"/>
                      <a:gd name="T48" fmla="*/ 756 w 1071"/>
                      <a:gd name="T49" fmla="*/ 95 h 1926"/>
                      <a:gd name="T50" fmla="*/ 843 w 1071"/>
                      <a:gd name="T51" fmla="*/ 162 h 1926"/>
                      <a:gd name="T52" fmla="*/ 918 w 1071"/>
                      <a:gd name="T53" fmla="*/ 241 h 1926"/>
                      <a:gd name="T54" fmla="*/ 956 w 1071"/>
                      <a:gd name="T55" fmla="*/ 292 h 1926"/>
                      <a:gd name="T56" fmla="*/ 1010 w 1071"/>
                      <a:gd name="T57" fmla="*/ 387 h 1926"/>
                      <a:gd name="T58" fmla="*/ 1047 w 1071"/>
                      <a:gd name="T59" fmla="*/ 493 h 1926"/>
                      <a:gd name="T60" fmla="*/ 1061 w 1071"/>
                      <a:gd name="T61" fmla="*/ 557 h 1926"/>
                      <a:gd name="T62" fmla="*/ 1071 w 1071"/>
                      <a:gd name="T63" fmla="*/ 643 h 1926"/>
                      <a:gd name="T64" fmla="*/ 282 w 1071"/>
                      <a:gd name="T65" fmla="*/ 1216 h 1926"/>
                      <a:gd name="T66" fmla="*/ 0 w 1071"/>
                      <a:gd name="T67" fmla="*/ 1926 h 1926"/>
                      <a:gd name="T68" fmla="*/ 1 w 1071"/>
                      <a:gd name="T69" fmla="*/ 643 h 1926"/>
                      <a:gd name="T70" fmla="*/ 10 w 1071"/>
                      <a:gd name="T71" fmla="*/ 557 h 1926"/>
                      <a:gd name="T72" fmla="*/ 23 w 1071"/>
                      <a:gd name="T73" fmla="*/ 493 h 1926"/>
                      <a:gd name="T74" fmla="*/ 61 w 1071"/>
                      <a:gd name="T75" fmla="*/ 387 h 1926"/>
                      <a:gd name="T76" fmla="*/ 114 w 1071"/>
                      <a:gd name="T77" fmla="*/ 292 h 1926"/>
                      <a:gd name="T78" fmla="*/ 153 w 1071"/>
                      <a:gd name="T79" fmla="*/ 241 h 1926"/>
                      <a:gd name="T80" fmla="*/ 227 w 1071"/>
                      <a:gd name="T81" fmla="*/ 162 h 1926"/>
                      <a:gd name="T82" fmla="*/ 314 w 1071"/>
                      <a:gd name="T83" fmla="*/ 95 h 1926"/>
                      <a:gd name="T84" fmla="*/ 369 w 1071"/>
                      <a:gd name="T85" fmla="*/ 61 h 1926"/>
                      <a:gd name="T86" fmla="*/ 471 w 1071"/>
                      <a:gd name="T87" fmla="*/ 18 h 1926"/>
                      <a:gd name="T88" fmla="*/ 535 w 1071"/>
                      <a:gd name="T89" fmla="*/ 0 h 1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1071" h="1926">
                        <a:moveTo>
                          <a:pt x="536" y="50"/>
                        </a:moveTo>
                        <a:lnTo>
                          <a:pt x="491" y="64"/>
                        </a:lnTo>
                        <a:lnTo>
                          <a:pt x="439" y="83"/>
                        </a:lnTo>
                        <a:lnTo>
                          <a:pt x="389" y="107"/>
                        </a:lnTo>
                        <a:lnTo>
                          <a:pt x="342" y="136"/>
                        </a:lnTo>
                        <a:lnTo>
                          <a:pt x="342" y="134"/>
                        </a:lnTo>
                        <a:lnTo>
                          <a:pt x="305" y="160"/>
                        </a:lnTo>
                        <a:lnTo>
                          <a:pt x="262" y="196"/>
                        </a:lnTo>
                        <a:lnTo>
                          <a:pt x="224" y="233"/>
                        </a:lnTo>
                        <a:lnTo>
                          <a:pt x="188" y="276"/>
                        </a:lnTo>
                        <a:lnTo>
                          <a:pt x="158" y="315"/>
                        </a:lnTo>
                        <a:lnTo>
                          <a:pt x="132" y="359"/>
                        </a:lnTo>
                        <a:lnTo>
                          <a:pt x="107" y="407"/>
                        </a:lnTo>
                        <a:lnTo>
                          <a:pt x="87" y="459"/>
                        </a:lnTo>
                        <a:lnTo>
                          <a:pt x="70" y="513"/>
                        </a:lnTo>
                        <a:lnTo>
                          <a:pt x="58" y="567"/>
                        </a:lnTo>
                        <a:lnTo>
                          <a:pt x="58" y="567"/>
                        </a:lnTo>
                        <a:lnTo>
                          <a:pt x="52" y="614"/>
                        </a:lnTo>
                        <a:lnTo>
                          <a:pt x="51" y="643"/>
                        </a:lnTo>
                        <a:lnTo>
                          <a:pt x="50" y="673"/>
                        </a:lnTo>
                        <a:lnTo>
                          <a:pt x="50" y="1877"/>
                        </a:lnTo>
                        <a:lnTo>
                          <a:pt x="232" y="1877"/>
                        </a:lnTo>
                        <a:lnTo>
                          <a:pt x="232" y="1166"/>
                        </a:lnTo>
                        <a:lnTo>
                          <a:pt x="1021" y="1166"/>
                        </a:lnTo>
                        <a:lnTo>
                          <a:pt x="1021" y="643"/>
                        </a:lnTo>
                        <a:lnTo>
                          <a:pt x="1018" y="614"/>
                        </a:lnTo>
                        <a:lnTo>
                          <a:pt x="1011" y="557"/>
                        </a:lnTo>
                        <a:lnTo>
                          <a:pt x="1011" y="557"/>
                        </a:lnTo>
                        <a:lnTo>
                          <a:pt x="1001" y="513"/>
                        </a:lnTo>
                        <a:lnTo>
                          <a:pt x="985" y="459"/>
                        </a:lnTo>
                        <a:lnTo>
                          <a:pt x="964" y="407"/>
                        </a:lnTo>
                        <a:lnTo>
                          <a:pt x="939" y="359"/>
                        </a:lnTo>
                        <a:lnTo>
                          <a:pt x="913" y="315"/>
                        </a:lnTo>
                        <a:lnTo>
                          <a:pt x="883" y="276"/>
                        </a:lnTo>
                        <a:lnTo>
                          <a:pt x="847" y="233"/>
                        </a:lnTo>
                        <a:lnTo>
                          <a:pt x="808" y="196"/>
                        </a:lnTo>
                        <a:lnTo>
                          <a:pt x="766" y="160"/>
                        </a:lnTo>
                        <a:lnTo>
                          <a:pt x="729" y="134"/>
                        </a:lnTo>
                        <a:lnTo>
                          <a:pt x="729" y="136"/>
                        </a:lnTo>
                        <a:lnTo>
                          <a:pt x="681" y="107"/>
                        </a:lnTo>
                        <a:lnTo>
                          <a:pt x="630" y="83"/>
                        </a:lnTo>
                        <a:lnTo>
                          <a:pt x="579" y="64"/>
                        </a:lnTo>
                        <a:lnTo>
                          <a:pt x="536" y="50"/>
                        </a:lnTo>
                        <a:close/>
                        <a:moveTo>
                          <a:pt x="535" y="0"/>
                        </a:moveTo>
                        <a:lnTo>
                          <a:pt x="541" y="2"/>
                        </a:lnTo>
                        <a:lnTo>
                          <a:pt x="599" y="18"/>
                        </a:lnTo>
                        <a:lnTo>
                          <a:pt x="650" y="38"/>
                        </a:lnTo>
                        <a:lnTo>
                          <a:pt x="701" y="61"/>
                        </a:lnTo>
                        <a:lnTo>
                          <a:pt x="749" y="90"/>
                        </a:lnTo>
                        <a:lnTo>
                          <a:pt x="756" y="95"/>
                        </a:lnTo>
                        <a:lnTo>
                          <a:pt x="801" y="126"/>
                        </a:lnTo>
                        <a:lnTo>
                          <a:pt x="843" y="162"/>
                        </a:lnTo>
                        <a:lnTo>
                          <a:pt x="882" y="199"/>
                        </a:lnTo>
                        <a:lnTo>
                          <a:pt x="918" y="241"/>
                        </a:lnTo>
                        <a:lnTo>
                          <a:pt x="950" y="284"/>
                        </a:lnTo>
                        <a:lnTo>
                          <a:pt x="956" y="292"/>
                        </a:lnTo>
                        <a:lnTo>
                          <a:pt x="985" y="339"/>
                        </a:lnTo>
                        <a:lnTo>
                          <a:pt x="1010" y="387"/>
                        </a:lnTo>
                        <a:lnTo>
                          <a:pt x="1031" y="439"/>
                        </a:lnTo>
                        <a:lnTo>
                          <a:pt x="1047" y="493"/>
                        </a:lnTo>
                        <a:lnTo>
                          <a:pt x="1059" y="547"/>
                        </a:lnTo>
                        <a:lnTo>
                          <a:pt x="1061" y="557"/>
                        </a:lnTo>
                        <a:lnTo>
                          <a:pt x="1068" y="614"/>
                        </a:lnTo>
                        <a:lnTo>
                          <a:pt x="1071" y="643"/>
                        </a:lnTo>
                        <a:lnTo>
                          <a:pt x="1071" y="1216"/>
                        </a:lnTo>
                        <a:lnTo>
                          <a:pt x="282" y="1216"/>
                        </a:lnTo>
                        <a:lnTo>
                          <a:pt x="282" y="1926"/>
                        </a:lnTo>
                        <a:lnTo>
                          <a:pt x="0" y="1926"/>
                        </a:lnTo>
                        <a:lnTo>
                          <a:pt x="0" y="673"/>
                        </a:lnTo>
                        <a:lnTo>
                          <a:pt x="1" y="643"/>
                        </a:lnTo>
                        <a:lnTo>
                          <a:pt x="2" y="614"/>
                        </a:lnTo>
                        <a:lnTo>
                          <a:pt x="10" y="557"/>
                        </a:lnTo>
                        <a:lnTo>
                          <a:pt x="12" y="547"/>
                        </a:lnTo>
                        <a:lnTo>
                          <a:pt x="23" y="493"/>
                        </a:lnTo>
                        <a:lnTo>
                          <a:pt x="41" y="439"/>
                        </a:lnTo>
                        <a:lnTo>
                          <a:pt x="61" y="387"/>
                        </a:lnTo>
                        <a:lnTo>
                          <a:pt x="86" y="339"/>
                        </a:lnTo>
                        <a:lnTo>
                          <a:pt x="114" y="292"/>
                        </a:lnTo>
                        <a:lnTo>
                          <a:pt x="120" y="284"/>
                        </a:lnTo>
                        <a:lnTo>
                          <a:pt x="153" y="241"/>
                        </a:lnTo>
                        <a:lnTo>
                          <a:pt x="189" y="199"/>
                        </a:lnTo>
                        <a:lnTo>
                          <a:pt x="227" y="162"/>
                        </a:lnTo>
                        <a:lnTo>
                          <a:pt x="270" y="126"/>
                        </a:lnTo>
                        <a:lnTo>
                          <a:pt x="314" y="95"/>
                        </a:lnTo>
                        <a:lnTo>
                          <a:pt x="322" y="90"/>
                        </a:lnTo>
                        <a:lnTo>
                          <a:pt x="369" y="61"/>
                        </a:lnTo>
                        <a:lnTo>
                          <a:pt x="419" y="38"/>
                        </a:lnTo>
                        <a:lnTo>
                          <a:pt x="471" y="18"/>
                        </a:lnTo>
                        <a:lnTo>
                          <a:pt x="530" y="2"/>
                        </a:lnTo>
                        <a:lnTo>
                          <a:pt x="535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37" name="Freeform 1757"/>
                  <p:cNvSpPr>
                    <a:spLocks/>
                  </p:cNvSpPr>
                  <p:nvPr/>
                </p:nvSpPr>
                <p:spPr bwMode="auto">
                  <a:xfrm>
                    <a:off x="3913027" y="-336446"/>
                    <a:ext cx="225780" cy="150877"/>
                  </a:xfrm>
                  <a:custGeom>
                    <a:avLst/>
                    <a:gdLst>
                      <a:gd name="T0" fmla="*/ 812 w 1266"/>
                      <a:gd name="T1" fmla="*/ 0 h 846"/>
                      <a:gd name="T2" fmla="*/ 1266 w 1266"/>
                      <a:gd name="T3" fmla="*/ 0 h 846"/>
                      <a:gd name="T4" fmla="*/ 1266 w 1266"/>
                      <a:gd name="T5" fmla="*/ 846 h 846"/>
                      <a:gd name="T6" fmla="*/ 0 w 1266"/>
                      <a:gd name="T7" fmla="*/ 846 h 846"/>
                      <a:gd name="T8" fmla="*/ 0 w 1266"/>
                      <a:gd name="T9" fmla="*/ 736 h 846"/>
                      <a:gd name="T10" fmla="*/ 50 w 1266"/>
                      <a:gd name="T11" fmla="*/ 736 h 846"/>
                      <a:gd name="T12" fmla="*/ 50 w 1266"/>
                      <a:gd name="T13" fmla="*/ 796 h 846"/>
                      <a:gd name="T14" fmla="*/ 1216 w 1266"/>
                      <a:gd name="T15" fmla="*/ 796 h 846"/>
                      <a:gd name="T16" fmla="*/ 1216 w 1266"/>
                      <a:gd name="T17" fmla="*/ 50 h 846"/>
                      <a:gd name="T18" fmla="*/ 812 w 1266"/>
                      <a:gd name="T19" fmla="*/ 50 h 846"/>
                      <a:gd name="T20" fmla="*/ 812 w 1266"/>
                      <a:gd name="T21" fmla="*/ 0 h 8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66" h="846">
                        <a:moveTo>
                          <a:pt x="812" y="0"/>
                        </a:moveTo>
                        <a:lnTo>
                          <a:pt x="1266" y="0"/>
                        </a:lnTo>
                        <a:lnTo>
                          <a:pt x="1266" y="846"/>
                        </a:lnTo>
                        <a:lnTo>
                          <a:pt x="0" y="846"/>
                        </a:lnTo>
                        <a:lnTo>
                          <a:pt x="0" y="736"/>
                        </a:lnTo>
                        <a:lnTo>
                          <a:pt x="50" y="736"/>
                        </a:lnTo>
                        <a:lnTo>
                          <a:pt x="50" y="796"/>
                        </a:lnTo>
                        <a:lnTo>
                          <a:pt x="1216" y="796"/>
                        </a:lnTo>
                        <a:lnTo>
                          <a:pt x="1216" y="50"/>
                        </a:lnTo>
                        <a:lnTo>
                          <a:pt x="812" y="50"/>
                        </a:lnTo>
                        <a:lnTo>
                          <a:pt x="812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38" name="Rectangle 1758"/>
                  <p:cNvSpPr>
                    <a:spLocks noChangeArrowheads="1"/>
                  </p:cNvSpPr>
                  <p:nvPr/>
                </p:nvSpPr>
                <p:spPr bwMode="auto">
                  <a:xfrm>
                    <a:off x="3916772" y="-218205"/>
                    <a:ext cx="217220" cy="28356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39" name="Rectangle 1779"/>
                  <p:cNvSpPr>
                    <a:spLocks noChangeArrowheads="1"/>
                  </p:cNvSpPr>
                  <p:nvPr/>
                </p:nvSpPr>
                <p:spPr bwMode="auto">
                  <a:xfrm>
                    <a:off x="4135597" y="-292039"/>
                    <a:ext cx="42802" cy="81324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40" name="Freeform 1800"/>
                  <p:cNvSpPr>
                    <a:spLocks noEditPoints="1"/>
                  </p:cNvSpPr>
                  <p:nvPr/>
                </p:nvSpPr>
                <p:spPr bwMode="auto">
                  <a:xfrm>
                    <a:off x="3568472" y="-502303"/>
                    <a:ext cx="68483" cy="138036"/>
                  </a:xfrm>
                  <a:custGeom>
                    <a:avLst/>
                    <a:gdLst>
                      <a:gd name="T0" fmla="*/ 169 w 383"/>
                      <a:gd name="T1" fmla="*/ 42 h 774"/>
                      <a:gd name="T2" fmla="*/ 127 w 383"/>
                      <a:gd name="T3" fmla="*/ 71 h 774"/>
                      <a:gd name="T4" fmla="*/ 91 w 383"/>
                      <a:gd name="T5" fmla="*/ 125 h 774"/>
                      <a:gd name="T6" fmla="*/ 63 w 383"/>
                      <a:gd name="T7" fmla="*/ 199 h 774"/>
                      <a:gd name="T8" fmla="*/ 45 w 383"/>
                      <a:gd name="T9" fmla="*/ 288 h 774"/>
                      <a:gd name="T10" fmla="*/ 37 w 383"/>
                      <a:gd name="T11" fmla="*/ 387 h 774"/>
                      <a:gd name="T12" fmla="*/ 45 w 383"/>
                      <a:gd name="T13" fmla="*/ 486 h 774"/>
                      <a:gd name="T14" fmla="*/ 63 w 383"/>
                      <a:gd name="T15" fmla="*/ 576 h 774"/>
                      <a:gd name="T16" fmla="*/ 91 w 383"/>
                      <a:gd name="T17" fmla="*/ 650 h 774"/>
                      <a:gd name="T18" fmla="*/ 127 w 383"/>
                      <a:gd name="T19" fmla="*/ 703 h 774"/>
                      <a:gd name="T20" fmla="*/ 169 w 383"/>
                      <a:gd name="T21" fmla="*/ 733 h 774"/>
                      <a:gd name="T22" fmla="*/ 214 w 383"/>
                      <a:gd name="T23" fmla="*/ 733 h 774"/>
                      <a:gd name="T24" fmla="*/ 256 w 383"/>
                      <a:gd name="T25" fmla="*/ 703 h 774"/>
                      <a:gd name="T26" fmla="*/ 292 w 383"/>
                      <a:gd name="T27" fmla="*/ 650 h 774"/>
                      <a:gd name="T28" fmla="*/ 321 w 383"/>
                      <a:gd name="T29" fmla="*/ 576 h 774"/>
                      <a:gd name="T30" fmla="*/ 339 w 383"/>
                      <a:gd name="T31" fmla="*/ 486 h 774"/>
                      <a:gd name="T32" fmla="*/ 346 w 383"/>
                      <a:gd name="T33" fmla="*/ 387 h 774"/>
                      <a:gd name="T34" fmla="*/ 339 w 383"/>
                      <a:gd name="T35" fmla="*/ 288 h 774"/>
                      <a:gd name="T36" fmla="*/ 321 w 383"/>
                      <a:gd name="T37" fmla="*/ 199 h 774"/>
                      <a:gd name="T38" fmla="*/ 292 w 383"/>
                      <a:gd name="T39" fmla="*/ 125 h 774"/>
                      <a:gd name="T40" fmla="*/ 256 w 383"/>
                      <a:gd name="T41" fmla="*/ 71 h 774"/>
                      <a:gd name="T42" fmla="*/ 214 w 383"/>
                      <a:gd name="T43" fmla="*/ 42 h 774"/>
                      <a:gd name="T44" fmla="*/ 191 w 383"/>
                      <a:gd name="T45" fmla="*/ 0 h 774"/>
                      <a:gd name="T46" fmla="*/ 247 w 383"/>
                      <a:gd name="T47" fmla="*/ 16 h 774"/>
                      <a:gd name="T48" fmla="*/ 296 w 383"/>
                      <a:gd name="T49" fmla="*/ 62 h 774"/>
                      <a:gd name="T50" fmla="*/ 337 w 383"/>
                      <a:gd name="T51" fmla="*/ 133 h 774"/>
                      <a:gd name="T52" fmla="*/ 365 w 383"/>
                      <a:gd name="T53" fmla="*/ 223 h 774"/>
                      <a:gd name="T54" fmla="*/ 380 w 383"/>
                      <a:gd name="T55" fmla="*/ 329 h 774"/>
                      <a:gd name="T56" fmla="*/ 380 w 383"/>
                      <a:gd name="T57" fmla="*/ 445 h 774"/>
                      <a:gd name="T58" fmla="*/ 365 w 383"/>
                      <a:gd name="T59" fmla="*/ 552 h 774"/>
                      <a:gd name="T60" fmla="*/ 337 w 383"/>
                      <a:gd name="T61" fmla="*/ 643 h 774"/>
                      <a:gd name="T62" fmla="*/ 296 w 383"/>
                      <a:gd name="T63" fmla="*/ 712 h 774"/>
                      <a:gd name="T64" fmla="*/ 247 w 383"/>
                      <a:gd name="T65" fmla="*/ 757 h 774"/>
                      <a:gd name="T66" fmla="*/ 191 w 383"/>
                      <a:gd name="T67" fmla="*/ 774 h 774"/>
                      <a:gd name="T68" fmla="*/ 135 w 383"/>
                      <a:gd name="T69" fmla="*/ 757 h 774"/>
                      <a:gd name="T70" fmla="*/ 87 w 383"/>
                      <a:gd name="T71" fmla="*/ 712 h 774"/>
                      <a:gd name="T72" fmla="*/ 47 w 383"/>
                      <a:gd name="T73" fmla="*/ 643 h 774"/>
                      <a:gd name="T74" fmla="*/ 17 w 383"/>
                      <a:gd name="T75" fmla="*/ 552 h 774"/>
                      <a:gd name="T76" fmla="*/ 2 w 383"/>
                      <a:gd name="T77" fmla="*/ 445 h 774"/>
                      <a:gd name="T78" fmla="*/ 2 w 383"/>
                      <a:gd name="T79" fmla="*/ 329 h 774"/>
                      <a:gd name="T80" fmla="*/ 17 w 383"/>
                      <a:gd name="T81" fmla="*/ 223 h 774"/>
                      <a:gd name="T82" fmla="*/ 47 w 383"/>
                      <a:gd name="T83" fmla="*/ 133 h 774"/>
                      <a:gd name="T84" fmla="*/ 87 w 383"/>
                      <a:gd name="T85" fmla="*/ 62 h 774"/>
                      <a:gd name="T86" fmla="*/ 135 w 383"/>
                      <a:gd name="T87" fmla="*/ 16 h 774"/>
                      <a:gd name="T88" fmla="*/ 191 w 383"/>
                      <a:gd name="T89" fmla="*/ 0 h 7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383" h="774">
                        <a:moveTo>
                          <a:pt x="191" y="37"/>
                        </a:moveTo>
                        <a:lnTo>
                          <a:pt x="169" y="42"/>
                        </a:lnTo>
                        <a:lnTo>
                          <a:pt x="148" y="54"/>
                        </a:lnTo>
                        <a:lnTo>
                          <a:pt x="127" y="71"/>
                        </a:lnTo>
                        <a:lnTo>
                          <a:pt x="108" y="96"/>
                        </a:lnTo>
                        <a:lnTo>
                          <a:pt x="91" y="125"/>
                        </a:lnTo>
                        <a:lnTo>
                          <a:pt x="76" y="159"/>
                        </a:lnTo>
                        <a:lnTo>
                          <a:pt x="63" y="199"/>
                        </a:lnTo>
                        <a:lnTo>
                          <a:pt x="52" y="242"/>
                        </a:lnTo>
                        <a:lnTo>
                          <a:pt x="45" y="288"/>
                        </a:lnTo>
                        <a:lnTo>
                          <a:pt x="40" y="336"/>
                        </a:lnTo>
                        <a:lnTo>
                          <a:pt x="37" y="387"/>
                        </a:lnTo>
                        <a:lnTo>
                          <a:pt x="40" y="438"/>
                        </a:lnTo>
                        <a:lnTo>
                          <a:pt x="45" y="486"/>
                        </a:lnTo>
                        <a:lnTo>
                          <a:pt x="52" y="534"/>
                        </a:lnTo>
                        <a:lnTo>
                          <a:pt x="63" y="576"/>
                        </a:lnTo>
                        <a:lnTo>
                          <a:pt x="76" y="615"/>
                        </a:lnTo>
                        <a:lnTo>
                          <a:pt x="91" y="650"/>
                        </a:lnTo>
                        <a:lnTo>
                          <a:pt x="108" y="680"/>
                        </a:lnTo>
                        <a:lnTo>
                          <a:pt x="127" y="703"/>
                        </a:lnTo>
                        <a:lnTo>
                          <a:pt x="148" y="722"/>
                        </a:lnTo>
                        <a:lnTo>
                          <a:pt x="169" y="733"/>
                        </a:lnTo>
                        <a:lnTo>
                          <a:pt x="191" y="737"/>
                        </a:lnTo>
                        <a:lnTo>
                          <a:pt x="214" y="733"/>
                        </a:lnTo>
                        <a:lnTo>
                          <a:pt x="235" y="722"/>
                        </a:lnTo>
                        <a:lnTo>
                          <a:pt x="256" y="703"/>
                        </a:lnTo>
                        <a:lnTo>
                          <a:pt x="275" y="680"/>
                        </a:lnTo>
                        <a:lnTo>
                          <a:pt x="292" y="650"/>
                        </a:lnTo>
                        <a:lnTo>
                          <a:pt x="307" y="615"/>
                        </a:lnTo>
                        <a:lnTo>
                          <a:pt x="321" y="576"/>
                        </a:lnTo>
                        <a:lnTo>
                          <a:pt x="331" y="534"/>
                        </a:lnTo>
                        <a:lnTo>
                          <a:pt x="339" y="486"/>
                        </a:lnTo>
                        <a:lnTo>
                          <a:pt x="344" y="438"/>
                        </a:lnTo>
                        <a:lnTo>
                          <a:pt x="346" y="387"/>
                        </a:lnTo>
                        <a:lnTo>
                          <a:pt x="344" y="336"/>
                        </a:lnTo>
                        <a:lnTo>
                          <a:pt x="339" y="288"/>
                        </a:lnTo>
                        <a:lnTo>
                          <a:pt x="331" y="242"/>
                        </a:lnTo>
                        <a:lnTo>
                          <a:pt x="321" y="199"/>
                        </a:lnTo>
                        <a:lnTo>
                          <a:pt x="307" y="159"/>
                        </a:lnTo>
                        <a:lnTo>
                          <a:pt x="292" y="125"/>
                        </a:lnTo>
                        <a:lnTo>
                          <a:pt x="275" y="96"/>
                        </a:lnTo>
                        <a:lnTo>
                          <a:pt x="256" y="71"/>
                        </a:lnTo>
                        <a:lnTo>
                          <a:pt x="235" y="54"/>
                        </a:lnTo>
                        <a:lnTo>
                          <a:pt x="214" y="42"/>
                        </a:lnTo>
                        <a:lnTo>
                          <a:pt x="191" y="37"/>
                        </a:lnTo>
                        <a:close/>
                        <a:moveTo>
                          <a:pt x="191" y="0"/>
                        </a:moveTo>
                        <a:lnTo>
                          <a:pt x="220" y="5"/>
                        </a:lnTo>
                        <a:lnTo>
                          <a:pt x="247" y="16"/>
                        </a:lnTo>
                        <a:lnTo>
                          <a:pt x="272" y="36"/>
                        </a:lnTo>
                        <a:lnTo>
                          <a:pt x="296" y="62"/>
                        </a:lnTo>
                        <a:lnTo>
                          <a:pt x="318" y="94"/>
                        </a:lnTo>
                        <a:lnTo>
                          <a:pt x="337" y="133"/>
                        </a:lnTo>
                        <a:lnTo>
                          <a:pt x="352" y="175"/>
                        </a:lnTo>
                        <a:lnTo>
                          <a:pt x="365" y="223"/>
                        </a:lnTo>
                        <a:lnTo>
                          <a:pt x="374" y="274"/>
                        </a:lnTo>
                        <a:lnTo>
                          <a:pt x="380" y="329"/>
                        </a:lnTo>
                        <a:lnTo>
                          <a:pt x="383" y="387"/>
                        </a:lnTo>
                        <a:lnTo>
                          <a:pt x="380" y="445"/>
                        </a:lnTo>
                        <a:lnTo>
                          <a:pt x="374" y="500"/>
                        </a:lnTo>
                        <a:lnTo>
                          <a:pt x="365" y="552"/>
                        </a:lnTo>
                        <a:lnTo>
                          <a:pt x="352" y="599"/>
                        </a:lnTo>
                        <a:lnTo>
                          <a:pt x="337" y="643"/>
                        </a:lnTo>
                        <a:lnTo>
                          <a:pt x="318" y="680"/>
                        </a:lnTo>
                        <a:lnTo>
                          <a:pt x="296" y="712"/>
                        </a:lnTo>
                        <a:lnTo>
                          <a:pt x="272" y="738"/>
                        </a:lnTo>
                        <a:lnTo>
                          <a:pt x="247" y="757"/>
                        </a:lnTo>
                        <a:lnTo>
                          <a:pt x="220" y="769"/>
                        </a:lnTo>
                        <a:lnTo>
                          <a:pt x="191" y="774"/>
                        </a:lnTo>
                        <a:lnTo>
                          <a:pt x="163" y="769"/>
                        </a:lnTo>
                        <a:lnTo>
                          <a:pt x="135" y="757"/>
                        </a:lnTo>
                        <a:lnTo>
                          <a:pt x="110" y="738"/>
                        </a:lnTo>
                        <a:lnTo>
                          <a:pt x="87" y="712"/>
                        </a:lnTo>
                        <a:lnTo>
                          <a:pt x="66" y="680"/>
                        </a:lnTo>
                        <a:lnTo>
                          <a:pt x="47" y="643"/>
                        </a:lnTo>
                        <a:lnTo>
                          <a:pt x="31" y="599"/>
                        </a:lnTo>
                        <a:lnTo>
                          <a:pt x="17" y="552"/>
                        </a:lnTo>
                        <a:lnTo>
                          <a:pt x="8" y="500"/>
                        </a:lnTo>
                        <a:lnTo>
                          <a:pt x="2" y="445"/>
                        </a:lnTo>
                        <a:lnTo>
                          <a:pt x="0" y="387"/>
                        </a:lnTo>
                        <a:lnTo>
                          <a:pt x="2" y="329"/>
                        </a:lnTo>
                        <a:lnTo>
                          <a:pt x="8" y="274"/>
                        </a:lnTo>
                        <a:lnTo>
                          <a:pt x="17" y="223"/>
                        </a:lnTo>
                        <a:lnTo>
                          <a:pt x="31" y="175"/>
                        </a:lnTo>
                        <a:lnTo>
                          <a:pt x="47" y="133"/>
                        </a:lnTo>
                        <a:lnTo>
                          <a:pt x="66" y="94"/>
                        </a:lnTo>
                        <a:lnTo>
                          <a:pt x="87" y="62"/>
                        </a:lnTo>
                        <a:lnTo>
                          <a:pt x="110" y="36"/>
                        </a:lnTo>
                        <a:lnTo>
                          <a:pt x="135" y="16"/>
                        </a:lnTo>
                        <a:lnTo>
                          <a:pt x="163" y="5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41" name="Freeform 1801"/>
                  <p:cNvSpPr>
                    <a:spLocks noEditPoints="1"/>
                  </p:cNvSpPr>
                  <p:nvPr/>
                </p:nvSpPr>
                <p:spPr bwMode="auto">
                  <a:xfrm>
                    <a:off x="3540116" y="-478762"/>
                    <a:ext cx="124661" cy="91489"/>
                  </a:xfrm>
                  <a:custGeom>
                    <a:avLst/>
                    <a:gdLst>
                      <a:gd name="T0" fmla="*/ 508 w 699"/>
                      <a:gd name="T1" fmla="*/ 39 h 511"/>
                      <a:gd name="T2" fmla="*/ 435 w 699"/>
                      <a:gd name="T3" fmla="*/ 53 h 511"/>
                      <a:gd name="T4" fmla="*/ 354 w 699"/>
                      <a:gd name="T5" fmla="*/ 82 h 511"/>
                      <a:gd name="T6" fmla="*/ 272 w 699"/>
                      <a:gd name="T7" fmla="*/ 122 h 511"/>
                      <a:gd name="T8" fmla="*/ 195 w 699"/>
                      <a:gd name="T9" fmla="*/ 173 h 511"/>
                      <a:gd name="T10" fmla="*/ 132 w 699"/>
                      <a:gd name="T11" fmla="*/ 228 h 511"/>
                      <a:gd name="T12" fmla="*/ 82 w 699"/>
                      <a:gd name="T13" fmla="*/ 285 h 511"/>
                      <a:gd name="T14" fmla="*/ 50 w 699"/>
                      <a:gd name="T15" fmla="*/ 340 h 511"/>
                      <a:gd name="T16" fmla="*/ 37 w 699"/>
                      <a:gd name="T17" fmla="*/ 389 h 511"/>
                      <a:gd name="T18" fmla="*/ 46 w 699"/>
                      <a:gd name="T19" fmla="*/ 430 h 511"/>
                      <a:gd name="T20" fmla="*/ 77 w 699"/>
                      <a:gd name="T21" fmla="*/ 459 h 511"/>
                      <a:gd name="T22" fmla="*/ 127 w 699"/>
                      <a:gd name="T23" fmla="*/ 472 h 511"/>
                      <a:gd name="T24" fmla="*/ 190 w 699"/>
                      <a:gd name="T25" fmla="*/ 472 h 511"/>
                      <a:gd name="T26" fmla="*/ 263 w 699"/>
                      <a:gd name="T27" fmla="*/ 457 h 511"/>
                      <a:gd name="T28" fmla="*/ 344 w 699"/>
                      <a:gd name="T29" fmla="*/ 429 h 511"/>
                      <a:gd name="T30" fmla="*/ 426 w 699"/>
                      <a:gd name="T31" fmla="*/ 388 h 511"/>
                      <a:gd name="T32" fmla="*/ 504 w 699"/>
                      <a:gd name="T33" fmla="*/ 337 h 511"/>
                      <a:gd name="T34" fmla="*/ 567 w 699"/>
                      <a:gd name="T35" fmla="*/ 282 h 511"/>
                      <a:gd name="T36" fmla="*/ 617 w 699"/>
                      <a:gd name="T37" fmla="*/ 225 h 511"/>
                      <a:gd name="T38" fmla="*/ 649 w 699"/>
                      <a:gd name="T39" fmla="*/ 171 h 511"/>
                      <a:gd name="T40" fmla="*/ 661 w 699"/>
                      <a:gd name="T41" fmla="*/ 122 h 511"/>
                      <a:gd name="T42" fmla="*/ 653 w 699"/>
                      <a:gd name="T43" fmla="*/ 80 h 511"/>
                      <a:gd name="T44" fmla="*/ 622 w 699"/>
                      <a:gd name="T45" fmla="*/ 52 h 511"/>
                      <a:gd name="T46" fmla="*/ 572 w 699"/>
                      <a:gd name="T47" fmla="*/ 38 h 511"/>
                      <a:gd name="T48" fmla="*/ 537 w 699"/>
                      <a:gd name="T49" fmla="*/ 0 h 511"/>
                      <a:gd name="T50" fmla="*/ 601 w 699"/>
                      <a:gd name="T51" fmla="*/ 6 h 511"/>
                      <a:gd name="T52" fmla="*/ 652 w 699"/>
                      <a:gd name="T53" fmla="*/ 27 h 511"/>
                      <a:gd name="T54" fmla="*/ 685 w 699"/>
                      <a:gd name="T55" fmla="*/ 62 h 511"/>
                      <a:gd name="T56" fmla="*/ 699 w 699"/>
                      <a:gd name="T57" fmla="*/ 114 h 511"/>
                      <a:gd name="T58" fmla="*/ 689 w 699"/>
                      <a:gd name="T59" fmla="*/ 172 h 511"/>
                      <a:gd name="T60" fmla="*/ 655 w 699"/>
                      <a:gd name="T61" fmla="*/ 235 h 511"/>
                      <a:gd name="T62" fmla="*/ 603 w 699"/>
                      <a:gd name="T63" fmla="*/ 300 h 511"/>
                      <a:gd name="T64" fmla="*/ 532 w 699"/>
                      <a:gd name="T65" fmla="*/ 363 h 511"/>
                      <a:gd name="T66" fmla="*/ 445 w 699"/>
                      <a:gd name="T67" fmla="*/ 420 h 511"/>
                      <a:gd name="T68" fmla="*/ 358 w 699"/>
                      <a:gd name="T69" fmla="*/ 464 h 511"/>
                      <a:gd name="T70" fmla="*/ 275 w 699"/>
                      <a:gd name="T71" fmla="*/ 493 h 511"/>
                      <a:gd name="T72" fmla="*/ 198 w 699"/>
                      <a:gd name="T73" fmla="*/ 508 h 511"/>
                      <a:gd name="T74" fmla="*/ 128 w 699"/>
                      <a:gd name="T75" fmla="*/ 509 h 511"/>
                      <a:gd name="T76" fmla="*/ 71 w 699"/>
                      <a:gd name="T77" fmla="*/ 496 h 511"/>
                      <a:gd name="T78" fmla="*/ 28 w 699"/>
                      <a:gd name="T79" fmla="*/ 468 h 511"/>
                      <a:gd name="T80" fmla="*/ 4 w 699"/>
                      <a:gd name="T81" fmla="*/ 424 h 511"/>
                      <a:gd name="T82" fmla="*/ 2 w 699"/>
                      <a:gd name="T83" fmla="*/ 369 h 511"/>
                      <a:gd name="T84" fmla="*/ 23 w 699"/>
                      <a:gd name="T85" fmla="*/ 307 h 511"/>
                      <a:gd name="T86" fmla="*/ 67 w 699"/>
                      <a:gd name="T87" fmla="*/ 243 h 511"/>
                      <a:gd name="T88" fmla="*/ 129 w 699"/>
                      <a:gd name="T89" fmla="*/ 178 h 511"/>
                      <a:gd name="T90" fmla="*/ 209 w 699"/>
                      <a:gd name="T91" fmla="*/ 118 h 511"/>
                      <a:gd name="T92" fmla="*/ 297 w 699"/>
                      <a:gd name="T93" fmla="*/ 67 h 511"/>
                      <a:gd name="T94" fmla="*/ 383 w 699"/>
                      <a:gd name="T95" fmla="*/ 31 h 511"/>
                      <a:gd name="T96" fmla="*/ 464 w 699"/>
                      <a:gd name="T97" fmla="*/ 8 h 511"/>
                      <a:gd name="T98" fmla="*/ 537 w 699"/>
                      <a:gd name="T99" fmla="*/ 0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699" h="511">
                        <a:moveTo>
                          <a:pt x="542" y="37"/>
                        </a:moveTo>
                        <a:lnTo>
                          <a:pt x="508" y="39"/>
                        </a:lnTo>
                        <a:lnTo>
                          <a:pt x="472" y="44"/>
                        </a:lnTo>
                        <a:lnTo>
                          <a:pt x="435" y="53"/>
                        </a:lnTo>
                        <a:lnTo>
                          <a:pt x="395" y="65"/>
                        </a:lnTo>
                        <a:lnTo>
                          <a:pt x="354" y="82"/>
                        </a:lnTo>
                        <a:lnTo>
                          <a:pt x="313" y="100"/>
                        </a:lnTo>
                        <a:lnTo>
                          <a:pt x="272" y="122"/>
                        </a:lnTo>
                        <a:lnTo>
                          <a:pt x="232" y="147"/>
                        </a:lnTo>
                        <a:lnTo>
                          <a:pt x="195" y="173"/>
                        </a:lnTo>
                        <a:lnTo>
                          <a:pt x="162" y="201"/>
                        </a:lnTo>
                        <a:lnTo>
                          <a:pt x="132" y="228"/>
                        </a:lnTo>
                        <a:lnTo>
                          <a:pt x="104" y="256"/>
                        </a:lnTo>
                        <a:lnTo>
                          <a:pt x="82" y="285"/>
                        </a:lnTo>
                        <a:lnTo>
                          <a:pt x="63" y="312"/>
                        </a:lnTo>
                        <a:lnTo>
                          <a:pt x="50" y="340"/>
                        </a:lnTo>
                        <a:lnTo>
                          <a:pt x="41" y="364"/>
                        </a:lnTo>
                        <a:lnTo>
                          <a:pt x="37" y="389"/>
                        </a:lnTo>
                        <a:lnTo>
                          <a:pt x="38" y="410"/>
                        </a:lnTo>
                        <a:lnTo>
                          <a:pt x="46" y="430"/>
                        </a:lnTo>
                        <a:lnTo>
                          <a:pt x="60" y="446"/>
                        </a:lnTo>
                        <a:lnTo>
                          <a:pt x="77" y="459"/>
                        </a:lnTo>
                        <a:lnTo>
                          <a:pt x="101" y="467"/>
                        </a:lnTo>
                        <a:lnTo>
                          <a:pt x="127" y="472"/>
                        </a:lnTo>
                        <a:lnTo>
                          <a:pt x="157" y="473"/>
                        </a:lnTo>
                        <a:lnTo>
                          <a:pt x="190" y="472"/>
                        </a:lnTo>
                        <a:lnTo>
                          <a:pt x="226" y="466"/>
                        </a:lnTo>
                        <a:lnTo>
                          <a:pt x="263" y="457"/>
                        </a:lnTo>
                        <a:lnTo>
                          <a:pt x="303" y="445"/>
                        </a:lnTo>
                        <a:lnTo>
                          <a:pt x="344" y="429"/>
                        </a:lnTo>
                        <a:lnTo>
                          <a:pt x="385" y="410"/>
                        </a:lnTo>
                        <a:lnTo>
                          <a:pt x="426" y="388"/>
                        </a:lnTo>
                        <a:lnTo>
                          <a:pt x="466" y="363"/>
                        </a:lnTo>
                        <a:lnTo>
                          <a:pt x="504" y="337"/>
                        </a:lnTo>
                        <a:lnTo>
                          <a:pt x="537" y="311"/>
                        </a:lnTo>
                        <a:lnTo>
                          <a:pt x="567" y="282"/>
                        </a:lnTo>
                        <a:lnTo>
                          <a:pt x="594" y="254"/>
                        </a:lnTo>
                        <a:lnTo>
                          <a:pt x="617" y="225"/>
                        </a:lnTo>
                        <a:lnTo>
                          <a:pt x="635" y="198"/>
                        </a:lnTo>
                        <a:lnTo>
                          <a:pt x="649" y="171"/>
                        </a:lnTo>
                        <a:lnTo>
                          <a:pt x="658" y="146"/>
                        </a:lnTo>
                        <a:lnTo>
                          <a:pt x="661" y="122"/>
                        </a:lnTo>
                        <a:lnTo>
                          <a:pt x="660" y="100"/>
                        </a:lnTo>
                        <a:lnTo>
                          <a:pt x="653" y="80"/>
                        </a:lnTo>
                        <a:lnTo>
                          <a:pt x="639" y="64"/>
                        </a:lnTo>
                        <a:lnTo>
                          <a:pt x="622" y="52"/>
                        </a:lnTo>
                        <a:lnTo>
                          <a:pt x="599" y="43"/>
                        </a:lnTo>
                        <a:lnTo>
                          <a:pt x="572" y="38"/>
                        </a:lnTo>
                        <a:lnTo>
                          <a:pt x="542" y="37"/>
                        </a:lnTo>
                        <a:close/>
                        <a:moveTo>
                          <a:pt x="537" y="0"/>
                        </a:moveTo>
                        <a:lnTo>
                          <a:pt x="571" y="1"/>
                        </a:lnTo>
                        <a:lnTo>
                          <a:pt x="601" y="6"/>
                        </a:lnTo>
                        <a:lnTo>
                          <a:pt x="628" y="15"/>
                        </a:lnTo>
                        <a:lnTo>
                          <a:pt x="652" y="27"/>
                        </a:lnTo>
                        <a:lnTo>
                          <a:pt x="670" y="43"/>
                        </a:lnTo>
                        <a:lnTo>
                          <a:pt x="685" y="62"/>
                        </a:lnTo>
                        <a:lnTo>
                          <a:pt x="695" y="86"/>
                        </a:lnTo>
                        <a:lnTo>
                          <a:pt x="699" y="114"/>
                        </a:lnTo>
                        <a:lnTo>
                          <a:pt x="696" y="142"/>
                        </a:lnTo>
                        <a:lnTo>
                          <a:pt x="689" y="172"/>
                        </a:lnTo>
                        <a:lnTo>
                          <a:pt x="675" y="203"/>
                        </a:lnTo>
                        <a:lnTo>
                          <a:pt x="655" y="235"/>
                        </a:lnTo>
                        <a:lnTo>
                          <a:pt x="632" y="268"/>
                        </a:lnTo>
                        <a:lnTo>
                          <a:pt x="603" y="300"/>
                        </a:lnTo>
                        <a:lnTo>
                          <a:pt x="569" y="332"/>
                        </a:lnTo>
                        <a:lnTo>
                          <a:pt x="532" y="363"/>
                        </a:lnTo>
                        <a:lnTo>
                          <a:pt x="490" y="393"/>
                        </a:lnTo>
                        <a:lnTo>
                          <a:pt x="445" y="420"/>
                        </a:lnTo>
                        <a:lnTo>
                          <a:pt x="402" y="444"/>
                        </a:lnTo>
                        <a:lnTo>
                          <a:pt x="358" y="464"/>
                        </a:lnTo>
                        <a:lnTo>
                          <a:pt x="316" y="480"/>
                        </a:lnTo>
                        <a:lnTo>
                          <a:pt x="275" y="493"/>
                        </a:lnTo>
                        <a:lnTo>
                          <a:pt x="235" y="502"/>
                        </a:lnTo>
                        <a:lnTo>
                          <a:pt x="198" y="508"/>
                        </a:lnTo>
                        <a:lnTo>
                          <a:pt x="162" y="511"/>
                        </a:lnTo>
                        <a:lnTo>
                          <a:pt x="128" y="509"/>
                        </a:lnTo>
                        <a:lnTo>
                          <a:pt x="98" y="504"/>
                        </a:lnTo>
                        <a:lnTo>
                          <a:pt x="71" y="496"/>
                        </a:lnTo>
                        <a:lnTo>
                          <a:pt x="47" y="483"/>
                        </a:lnTo>
                        <a:lnTo>
                          <a:pt x="28" y="468"/>
                        </a:lnTo>
                        <a:lnTo>
                          <a:pt x="14" y="449"/>
                        </a:lnTo>
                        <a:lnTo>
                          <a:pt x="4" y="424"/>
                        </a:lnTo>
                        <a:lnTo>
                          <a:pt x="0" y="398"/>
                        </a:lnTo>
                        <a:lnTo>
                          <a:pt x="2" y="369"/>
                        </a:lnTo>
                        <a:lnTo>
                          <a:pt x="10" y="338"/>
                        </a:lnTo>
                        <a:lnTo>
                          <a:pt x="23" y="307"/>
                        </a:lnTo>
                        <a:lnTo>
                          <a:pt x="43" y="275"/>
                        </a:lnTo>
                        <a:lnTo>
                          <a:pt x="67" y="243"/>
                        </a:lnTo>
                        <a:lnTo>
                          <a:pt x="96" y="211"/>
                        </a:lnTo>
                        <a:lnTo>
                          <a:pt x="129" y="178"/>
                        </a:lnTo>
                        <a:lnTo>
                          <a:pt x="166" y="147"/>
                        </a:lnTo>
                        <a:lnTo>
                          <a:pt x="209" y="118"/>
                        </a:lnTo>
                        <a:lnTo>
                          <a:pt x="254" y="90"/>
                        </a:lnTo>
                        <a:lnTo>
                          <a:pt x="297" y="67"/>
                        </a:lnTo>
                        <a:lnTo>
                          <a:pt x="341" y="47"/>
                        </a:lnTo>
                        <a:lnTo>
                          <a:pt x="383" y="31"/>
                        </a:lnTo>
                        <a:lnTo>
                          <a:pt x="424" y="17"/>
                        </a:lnTo>
                        <a:lnTo>
                          <a:pt x="464" y="8"/>
                        </a:lnTo>
                        <a:lnTo>
                          <a:pt x="502" y="2"/>
                        </a:lnTo>
                        <a:lnTo>
                          <a:pt x="537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42" name="Freeform 1802"/>
                  <p:cNvSpPr>
                    <a:spLocks noEditPoints="1"/>
                  </p:cNvSpPr>
                  <p:nvPr/>
                </p:nvSpPr>
                <p:spPr bwMode="auto">
                  <a:xfrm>
                    <a:off x="3540116" y="-478762"/>
                    <a:ext cx="124661" cy="91489"/>
                  </a:xfrm>
                  <a:custGeom>
                    <a:avLst/>
                    <a:gdLst>
                      <a:gd name="T0" fmla="*/ 127 w 699"/>
                      <a:gd name="T1" fmla="*/ 38 h 511"/>
                      <a:gd name="T2" fmla="*/ 77 w 699"/>
                      <a:gd name="T3" fmla="*/ 52 h 511"/>
                      <a:gd name="T4" fmla="*/ 46 w 699"/>
                      <a:gd name="T5" fmla="*/ 80 h 511"/>
                      <a:gd name="T6" fmla="*/ 37 w 699"/>
                      <a:gd name="T7" fmla="*/ 122 h 511"/>
                      <a:gd name="T8" fmla="*/ 50 w 699"/>
                      <a:gd name="T9" fmla="*/ 171 h 511"/>
                      <a:gd name="T10" fmla="*/ 82 w 699"/>
                      <a:gd name="T11" fmla="*/ 225 h 511"/>
                      <a:gd name="T12" fmla="*/ 132 w 699"/>
                      <a:gd name="T13" fmla="*/ 282 h 511"/>
                      <a:gd name="T14" fmla="*/ 195 w 699"/>
                      <a:gd name="T15" fmla="*/ 337 h 511"/>
                      <a:gd name="T16" fmla="*/ 272 w 699"/>
                      <a:gd name="T17" fmla="*/ 388 h 511"/>
                      <a:gd name="T18" fmla="*/ 354 w 699"/>
                      <a:gd name="T19" fmla="*/ 429 h 511"/>
                      <a:gd name="T20" fmla="*/ 435 w 699"/>
                      <a:gd name="T21" fmla="*/ 457 h 511"/>
                      <a:gd name="T22" fmla="*/ 508 w 699"/>
                      <a:gd name="T23" fmla="*/ 472 h 511"/>
                      <a:gd name="T24" fmla="*/ 572 w 699"/>
                      <a:gd name="T25" fmla="*/ 472 h 511"/>
                      <a:gd name="T26" fmla="*/ 622 w 699"/>
                      <a:gd name="T27" fmla="*/ 459 h 511"/>
                      <a:gd name="T28" fmla="*/ 653 w 699"/>
                      <a:gd name="T29" fmla="*/ 430 h 511"/>
                      <a:gd name="T30" fmla="*/ 661 w 699"/>
                      <a:gd name="T31" fmla="*/ 389 h 511"/>
                      <a:gd name="T32" fmla="*/ 649 w 699"/>
                      <a:gd name="T33" fmla="*/ 340 h 511"/>
                      <a:gd name="T34" fmla="*/ 617 w 699"/>
                      <a:gd name="T35" fmla="*/ 285 h 511"/>
                      <a:gd name="T36" fmla="*/ 567 w 699"/>
                      <a:gd name="T37" fmla="*/ 228 h 511"/>
                      <a:gd name="T38" fmla="*/ 504 w 699"/>
                      <a:gd name="T39" fmla="*/ 173 h 511"/>
                      <a:gd name="T40" fmla="*/ 426 w 699"/>
                      <a:gd name="T41" fmla="*/ 122 h 511"/>
                      <a:gd name="T42" fmla="*/ 344 w 699"/>
                      <a:gd name="T43" fmla="*/ 82 h 511"/>
                      <a:gd name="T44" fmla="*/ 263 w 699"/>
                      <a:gd name="T45" fmla="*/ 53 h 511"/>
                      <a:gd name="T46" fmla="*/ 190 w 699"/>
                      <a:gd name="T47" fmla="*/ 39 h 511"/>
                      <a:gd name="T48" fmla="*/ 162 w 699"/>
                      <a:gd name="T49" fmla="*/ 0 h 511"/>
                      <a:gd name="T50" fmla="*/ 235 w 699"/>
                      <a:gd name="T51" fmla="*/ 8 h 511"/>
                      <a:gd name="T52" fmla="*/ 316 w 699"/>
                      <a:gd name="T53" fmla="*/ 31 h 511"/>
                      <a:gd name="T54" fmla="*/ 402 w 699"/>
                      <a:gd name="T55" fmla="*/ 67 h 511"/>
                      <a:gd name="T56" fmla="*/ 490 w 699"/>
                      <a:gd name="T57" fmla="*/ 119 h 511"/>
                      <a:gd name="T58" fmla="*/ 569 w 699"/>
                      <a:gd name="T59" fmla="*/ 178 h 511"/>
                      <a:gd name="T60" fmla="*/ 632 w 699"/>
                      <a:gd name="T61" fmla="*/ 243 h 511"/>
                      <a:gd name="T62" fmla="*/ 675 w 699"/>
                      <a:gd name="T63" fmla="*/ 307 h 511"/>
                      <a:gd name="T64" fmla="*/ 696 w 699"/>
                      <a:gd name="T65" fmla="*/ 369 h 511"/>
                      <a:gd name="T66" fmla="*/ 695 w 699"/>
                      <a:gd name="T67" fmla="*/ 424 h 511"/>
                      <a:gd name="T68" fmla="*/ 670 w 699"/>
                      <a:gd name="T69" fmla="*/ 468 h 511"/>
                      <a:gd name="T70" fmla="*/ 628 w 699"/>
                      <a:gd name="T71" fmla="*/ 496 h 511"/>
                      <a:gd name="T72" fmla="*/ 571 w 699"/>
                      <a:gd name="T73" fmla="*/ 509 h 511"/>
                      <a:gd name="T74" fmla="*/ 502 w 699"/>
                      <a:gd name="T75" fmla="*/ 508 h 511"/>
                      <a:gd name="T76" fmla="*/ 424 w 699"/>
                      <a:gd name="T77" fmla="*/ 493 h 511"/>
                      <a:gd name="T78" fmla="*/ 341 w 699"/>
                      <a:gd name="T79" fmla="*/ 464 h 511"/>
                      <a:gd name="T80" fmla="*/ 254 w 699"/>
                      <a:gd name="T81" fmla="*/ 420 h 511"/>
                      <a:gd name="T82" fmla="*/ 166 w 699"/>
                      <a:gd name="T83" fmla="*/ 363 h 511"/>
                      <a:gd name="T84" fmla="*/ 96 w 699"/>
                      <a:gd name="T85" fmla="*/ 300 h 511"/>
                      <a:gd name="T86" fmla="*/ 43 w 699"/>
                      <a:gd name="T87" fmla="*/ 235 h 511"/>
                      <a:gd name="T88" fmla="*/ 10 w 699"/>
                      <a:gd name="T89" fmla="*/ 172 h 511"/>
                      <a:gd name="T90" fmla="*/ 0 w 699"/>
                      <a:gd name="T91" fmla="*/ 114 h 511"/>
                      <a:gd name="T92" fmla="*/ 14 w 699"/>
                      <a:gd name="T93" fmla="*/ 62 h 511"/>
                      <a:gd name="T94" fmla="*/ 47 w 699"/>
                      <a:gd name="T95" fmla="*/ 27 h 511"/>
                      <a:gd name="T96" fmla="*/ 98 w 699"/>
                      <a:gd name="T97" fmla="*/ 6 h 511"/>
                      <a:gd name="T98" fmla="*/ 162 w 699"/>
                      <a:gd name="T99" fmla="*/ 0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699" h="511">
                        <a:moveTo>
                          <a:pt x="157" y="37"/>
                        </a:moveTo>
                        <a:lnTo>
                          <a:pt x="127" y="38"/>
                        </a:lnTo>
                        <a:lnTo>
                          <a:pt x="101" y="43"/>
                        </a:lnTo>
                        <a:lnTo>
                          <a:pt x="77" y="52"/>
                        </a:lnTo>
                        <a:lnTo>
                          <a:pt x="60" y="64"/>
                        </a:lnTo>
                        <a:lnTo>
                          <a:pt x="46" y="80"/>
                        </a:lnTo>
                        <a:lnTo>
                          <a:pt x="38" y="100"/>
                        </a:lnTo>
                        <a:lnTo>
                          <a:pt x="37" y="122"/>
                        </a:lnTo>
                        <a:lnTo>
                          <a:pt x="41" y="146"/>
                        </a:lnTo>
                        <a:lnTo>
                          <a:pt x="50" y="171"/>
                        </a:lnTo>
                        <a:lnTo>
                          <a:pt x="63" y="198"/>
                        </a:lnTo>
                        <a:lnTo>
                          <a:pt x="82" y="225"/>
                        </a:lnTo>
                        <a:lnTo>
                          <a:pt x="104" y="254"/>
                        </a:lnTo>
                        <a:lnTo>
                          <a:pt x="132" y="282"/>
                        </a:lnTo>
                        <a:lnTo>
                          <a:pt x="162" y="311"/>
                        </a:lnTo>
                        <a:lnTo>
                          <a:pt x="195" y="337"/>
                        </a:lnTo>
                        <a:lnTo>
                          <a:pt x="232" y="364"/>
                        </a:lnTo>
                        <a:lnTo>
                          <a:pt x="272" y="388"/>
                        </a:lnTo>
                        <a:lnTo>
                          <a:pt x="313" y="410"/>
                        </a:lnTo>
                        <a:lnTo>
                          <a:pt x="354" y="429"/>
                        </a:lnTo>
                        <a:lnTo>
                          <a:pt x="395" y="445"/>
                        </a:lnTo>
                        <a:lnTo>
                          <a:pt x="435" y="457"/>
                        </a:lnTo>
                        <a:lnTo>
                          <a:pt x="472" y="466"/>
                        </a:lnTo>
                        <a:lnTo>
                          <a:pt x="508" y="472"/>
                        </a:lnTo>
                        <a:lnTo>
                          <a:pt x="542" y="473"/>
                        </a:lnTo>
                        <a:lnTo>
                          <a:pt x="572" y="472"/>
                        </a:lnTo>
                        <a:lnTo>
                          <a:pt x="599" y="467"/>
                        </a:lnTo>
                        <a:lnTo>
                          <a:pt x="622" y="459"/>
                        </a:lnTo>
                        <a:lnTo>
                          <a:pt x="639" y="446"/>
                        </a:lnTo>
                        <a:lnTo>
                          <a:pt x="653" y="430"/>
                        </a:lnTo>
                        <a:lnTo>
                          <a:pt x="660" y="410"/>
                        </a:lnTo>
                        <a:lnTo>
                          <a:pt x="661" y="389"/>
                        </a:lnTo>
                        <a:lnTo>
                          <a:pt x="658" y="364"/>
                        </a:lnTo>
                        <a:lnTo>
                          <a:pt x="649" y="340"/>
                        </a:lnTo>
                        <a:lnTo>
                          <a:pt x="635" y="312"/>
                        </a:lnTo>
                        <a:lnTo>
                          <a:pt x="617" y="285"/>
                        </a:lnTo>
                        <a:lnTo>
                          <a:pt x="594" y="256"/>
                        </a:lnTo>
                        <a:lnTo>
                          <a:pt x="567" y="228"/>
                        </a:lnTo>
                        <a:lnTo>
                          <a:pt x="537" y="201"/>
                        </a:lnTo>
                        <a:lnTo>
                          <a:pt x="504" y="173"/>
                        </a:lnTo>
                        <a:lnTo>
                          <a:pt x="466" y="147"/>
                        </a:lnTo>
                        <a:lnTo>
                          <a:pt x="426" y="122"/>
                        </a:lnTo>
                        <a:lnTo>
                          <a:pt x="385" y="100"/>
                        </a:lnTo>
                        <a:lnTo>
                          <a:pt x="344" y="82"/>
                        </a:lnTo>
                        <a:lnTo>
                          <a:pt x="303" y="65"/>
                        </a:lnTo>
                        <a:lnTo>
                          <a:pt x="263" y="53"/>
                        </a:lnTo>
                        <a:lnTo>
                          <a:pt x="226" y="44"/>
                        </a:lnTo>
                        <a:lnTo>
                          <a:pt x="190" y="39"/>
                        </a:lnTo>
                        <a:lnTo>
                          <a:pt x="157" y="37"/>
                        </a:lnTo>
                        <a:close/>
                        <a:moveTo>
                          <a:pt x="162" y="0"/>
                        </a:moveTo>
                        <a:lnTo>
                          <a:pt x="198" y="2"/>
                        </a:lnTo>
                        <a:lnTo>
                          <a:pt x="235" y="8"/>
                        </a:lnTo>
                        <a:lnTo>
                          <a:pt x="275" y="17"/>
                        </a:lnTo>
                        <a:lnTo>
                          <a:pt x="316" y="31"/>
                        </a:lnTo>
                        <a:lnTo>
                          <a:pt x="358" y="47"/>
                        </a:lnTo>
                        <a:lnTo>
                          <a:pt x="402" y="67"/>
                        </a:lnTo>
                        <a:lnTo>
                          <a:pt x="445" y="90"/>
                        </a:lnTo>
                        <a:lnTo>
                          <a:pt x="490" y="119"/>
                        </a:lnTo>
                        <a:lnTo>
                          <a:pt x="532" y="147"/>
                        </a:lnTo>
                        <a:lnTo>
                          <a:pt x="569" y="178"/>
                        </a:lnTo>
                        <a:lnTo>
                          <a:pt x="603" y="211"/>
                        </a:lnTo>
                        <a:lnTo>
                          <a:pt x="632" y="243"/>
                        </a:lnTo>
                        <a:lnTo>
                          <a:pt x="655" y="275"/>
                        </a:lnTo>
                        <a:lnTo>
                          <a:pt x="675" y="307"/>
                        </a:lnTo>
                        <a:lnTo>
                          <a:pt x="689" y="338"/>
                        </a:lnTo>
                        <a:lnTo>
                          <a:pt x="696" y="369"/>
                        </a:lnTo>
                        <a:lnTo>
                          <a:pt x="699" y="398"/>
                        </a:lnTo>
                        <a:lnTo>
                          <a:pt x="695" y="424"/>
                        </a:lnTo>
                        <a:lnTo>
                          <a:pt x="685" y="449"/>
                        </a:lnTo>
                        <a:lnTo>
                          <a:pt x="670" y="468"/>
                        </a:lnTo>
                        <a:lnTo>
                          <a:pt x="652" y="483"/>
                        </a:lnTo>
                        <a:lnTo>
                          <a:pt x="628" y="496"/>
                        </a:lnTo>
                        <a:lnTo>
                          <a:pt x="601" y="504"/>
                        </a:lnTo>
                        <a:lnTo>
                          <a:pt x="571" y="509"/>
                        </a:lnTo>
                        <a:lnTo>
                          <a:pt x="537" y="511"/>
                        </a:lnTo>
                        <a:lnTo>
                          <a:pt x="502" y="508"/>
                        </a:lnTo>
                        <a:lnTo>
                          <a:pt x="464" y="502"/>
                        </a:lnTo>
                        <a:lnTo>
                          <a:pt x="424" y="493"/>
                        </a:lnTo>
                        <a:lnTo>
                          <a:pt x="383" y="480"/>
                        </a:lnTo>
                        <a:lnTo>
                          <a:pt x="341" y="464"/>
                        </a:lnTo>
                        <a:lnTo>
                          <a:pt x="297" y="444"/>
                        </a:lnTo>
                        <a:lnTo>
                          <a:pt x="254" y="420"/>
                        </a:lnTo>
                        <a:lnTo>
                          <a:pt x="209" y="393"/>
                        </a:lnTo>
                        <a:lnTo>
                          <a:pt x="166" y="363"/>
                        </a:lnTo>
                        <a:lnTo>
                          <a:pt x="129" y="332"/>
                        </a:lnTo>
                        <a:lnTo>
                          <a:pt x="96" y="300"/>
                        </a:lnTo>
                        <a:lnTo>
                          <a:pt x="67" y="268"/>
                        </a:lnTo>
                        <a:lnTo>
                          <a:pt x="43" y="235"/>
                        </a:lnTo>
                        <a:lnTo>
                          <a:pt x="23" y="203"/>
                        </a:lnTo>
                        <a:lnTo>
                          <a:pt x="10" y="172"/>
                        </a:lnTo>
                        <a:lnTo>
                          <a:pt x="2" y="142"/>
                        </a:lnTo>
                        <a:lnTo>
                          <a:pt x="0" y="114"/>
                        </a:lnTo>
                        <a:lnTo>
                          <a:pt x="4" y="86"/>
                        </a:lnTo>
                        <a:lnTo>
                          <a:pt x="14" y="62"/>
                        </a:lnTo>
                        <a:lnTo>
                          <a:pt x="28" y="43"/>
                        </a:lnTo>
                        <a:lnTo>
                          <a:pt x="47" y="27"/>
                        </a:lnTo>
                        <a:lnTo>
                          <a:pt x="71" y="15"/>
                        </a:lnTo>
                        <a:lnTo>
                          <a:pt x="98" y="6"/>
                        </a:lnTo>
                        <a:lnTo>
                          <a:pt x="128" y="1"/>
                        </a:lnTo>
                        <a:lnTo>
                          <a:pt x="162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43" name="Freeform 1803"/>
                  <p:cNvSpPr>
                    <a:spLocks/>
                  </p:cNvSpPr>
                  <p:nvPr/>
                </p:nvSpPr>
                <p:spPr bwMode="auto">
                  <a:xfrm>
                    <a:off x="3586128" y="-449336"/>
                    <a:ext cx="32637" cy="32637"/>
                  </a:xfrm>
                  <a:custGeom>
                    <a:avLst/>
                    <a:gdLst>
                      <a:gd name="T0" fmla="*/ 92 w 184"/>
                      <a:gd name="T1" fmla="*/ 0 h 184"/>
                      <a:gd name="T2" fmla="*/ 117 w 184"/>
                      <a:gd name="T3" fmla="*/ 4 h 184"/>
                      <a:gd name="T4" fmla="*/ 138 w 184"/>
                      <a:gd name="T5" fmla="*/ 13 h 184"/>
                      <a:gd name="T6" fmla="*/ 157 w 184"/>
                      <a:gd name="T7" fmla="*/ 28 h 184"/>
                      <a:gd name="T8" fmla="*/ 172 w 184"/>
                      <a:gd name="T9" fmla="*/ 46 h 184"/>
                      <a:gd name="T10" fmla="*/ 181 w 184"/>
                      <a:gd name="T11" fmla="*/ 67 h 184"/>
                      <a:gd name="T12" fmla="*/ 184 w 184"/>
                      <a:gd name="T13" fmla="*/ 92 h 184"/>
                      <a:gd name="T14" fmla="*/ 181 w 184"/>
                      <a:gd name="T15" fmla="*/ 117 h 184"/>
                      <a:gd name="T16" fmla="*/ 172 w 184"/>
                      <a:gd name="T17" fmla="*/ 138 h 184"/>
                      <a:gd name="T18" fmla="*/ 157 w 184"/>
                      <a:gd name="T19" fmla="*/ 157 h 184"/>
                      <a:gd name="T20" fmla="*/ 138 w 184"/>
                      <a:gd name="T21" fmla="*/ 172 h 184"/>
                      <a:gd name="T22" fmla="*/ 117 w 184"/>
                      <a:gd name="T23" fmla="*/ 180 h 184"/>
                      <a:gd name="T24" fmla="*/ 92 w 184"/>
                      <a:gd name="T25" fmla="*/ 184 h 184"/>
                      <a:gd name="T26" fmla="*/ 67 w 184"/>
                      <a:gd name="T27" fmla="*/ 180 h 184"/>
                      <a:gd name="T28" fmla="*/ 46 w 184"/>
                      <a:gd name="T29" fmla="*/ 172 h 184"/>
                      <a:gd name="T30" fmla="*/ 28 w 184"/>
                      <a:gd name="T31" fmla="*/ 157 h 184"/>
                      <a:gd name="T32" fmla="*/ 13 w 184"/>
                      <a:gd name="T33" fmla="*/ 138 h 184"/>
                      <a:gd name="T34" fmla="*/ 4 w 184"/>
                      <a:gd name="T35" fmla="*/ 117 h 184"/>
                      <a:gd name="T36" fmla="*/ 0 w 184"/>
                      <a:gd name="T37" fmla="*/ 92 h 184"/>
                      <a:gd name="T38" fmla="*/ 4 w 184"/>
                      <a:gd name="T39" fmla="*/ 67 h 184"/>
                      <a:gd name="T40" fmla="*/ 13 w 184"/>
                      <a:gd name="T41" fmla="*/ 46 h 184"/>
                      <a:gd name="T42" fmla="*/ 28 w 184"/>
                      <a:gd name="T43" fmla="*/ 28 h 184"/>
                      <a:gd name="T44" fmla="*/ 46 w 184"/>
                      <a:gd name="T45" fmla="*/ 13 h 184"/>
                      <a:gd name="T46" fmla="*/ 67 w 184"/>
                      <a:gd name="T47" fmla="*/ 4 h 184"/>
                      <a:gd name="T48" fmla="*/ 92 w 184"/>
                      <a:gd name="T49" fmla="*/ 0 h 1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84" h="184">
                        <a:moveTo>
                          <a:pt x="92" y="0"/>
                        </a:moveTo>
                        <a:lnTo>
                          <a:pt x="117" y="4"/>
                        </a:lnTo>
                        <a:lnTo>
                          <a:pt x="138" y="13"/>
                        </a:lnTo>
                        <a:lnTo>
                          <a:pt x="157" y="28"/>
                        </a:lnTo>
                        <a:lnTo>
                          <a:pt x="172" y="46"/>
                        </a:lnTo>
                        <a:lnTo>
                          <a:pt x="181" y="67"/>
                        </a:lnTo>
                        <a:lnTo>
                          <a:pt x="184" y="92"/>
                        </a:lnTo>
                        <a:lnTo>
                          <a:pt x="181" y="117"/>
                        </a:lnTo>
                        <a:lnTo>
                          <a:pt x="172" y="138"/>
                        </a:lnTo>
                        <a:lnTo>
                          <a:pt x="157" y="157"/>
                        </a:lnTo>
                        <a:lnTo>
                          <a:pt x="138" y="172"/>
                        </a:lnTo>
                        <a:lnTo>
                          <a:pt x="117" y="180"/>
                        </a:lnTo>
                        <a:lnTo>
                          <a:pt x="92" y="184"/>
                        </a:lnTo>
                        <a:lnTo>
                          <a:pt x="67" y="180"/>
                        </a:lnTo>
                        <a:lnTo>
                          <a:pt x="46" y="172"/>
                        </a:lnTo>
                        <a:lnTo>
                          <a:pt x="28" y="157"/>
                        </a:lnTo>
                        <a:lnTo>
                          <a:pt x="13" y="138"/>
                        </a:lnTo>
                        <a:lnTo>
                          <a:pt x="4" y="117"/>
                        </a:lnTo>
                        <a:lnTo>
                          <a:pt x="0" y="92"/>
                        </a:lnTo>
                        <a:lnTo>
                          <a:pt x="4" y="67"/>
                        </a:lnTo>
                        <a:lnTo>
                          <a:pt x="13" y="46"/>
                        </a:lnTo>
                        <a:lnTo>
                          <a:pt x="28" y="28"/>
                        </a:lnTo>
                        <a:lnTo>
                          <a:pt x="46" y="13"/>
                        </a:lnTo>
                        <a:lnTo>
                          <a:pt x="67" y="4"/>
                        </a:lnTo>
                        <a:lnTo>
                          <a:pt x="92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44" name="Freeform 1804"/>
                  <p:cNvSpPr>
                    <a:spLocks/>
                  </p:cNvSpPr>
                  <p:nvPr/>
                </p:nvSpPr>
                <p:spPr bwMode="auto">
                  <a:xfrm>
                    <a:off x="3602714" y="-543500"/>
                    <a:ext cx="148202" cy="211335"/>
                  </a:xfrm>
                  <a:custGeom>
                    <a:avLst/>
                    <a:gdLst>
                      <a:gd name="T0" fmla="*/ 159 w 829"/>
                      <a:gd name="T1" fmla="*/ 0 h 1186"/>
                      <a:gd name="T2" fmla="*/ 232 w 829"/>
                      <a:gd name="T3" fmla="*/ 4 h 1186"/>
                      <a:gd name="T4" fmla="*/ 303 w 829"/>
                      <a:gd name="T5" fmla="*/ 15 h 1186"/>
                      <a:gd name="T6" fmla="*/ 370 w 829"/>
                      <a:gd name="T7" fmla="*/ 34 h 1186"/>
                      <a:gd name="T8" fmla="*/ 436 w 829"/>
                      <a:gd name="T9" fmla="*/ 60 h 1186"/>
                      <a:gd name="T10" fmla="*/ 497 w 829"/>
                      <a:gd name="T11" fmla="*/ 91 h 1186"/>
                      <a:gd name="T12" fmla="*/ 554 w 829"/>
                      <a:gd name="T13" fmla="*/ 129 h 1186"/>
                      <a:gd name="T14" fmla="*/ 608 w 829"/>
                      <a:gd name="T15" fmla="*/ 171 h 1186"/>
                      <a:gd name="T16" fmla="*/ 656 w 829"/>
                      <a:gd name="T17" fmla="*/ 220 h 1186"/>
                      <a:gd name="T18" fmla="*/ 700 w 829"/>
                      <a:gd name="T19" fmla="*/ 273 h 1186"/>
                      <a:gd name="T20" fmla="*/ 737 w 829"/>
                      <a:gd name="T21" fmla="*/ 331 h 1186"/>
                      <a:gd name="T22" fmla="*/ 769 w 829"/>
                      <a:gd name="T23" fmla="*/ 392 h 1186"/>
                      <a:gd name="T24" fmla="*/ 794 w 829"/>
                      <a:gd name="T25" fmla="*/ 457 h 1186"/>
                      <a:gd name="T26" fmla="*/ 814 w 829"/>
                      <a:gd name="T27" fmla="*/ 525 h 1186"/>
                      <a:gd name="T28" fmla="*/ 825 w 829"/>
                      <a:gd name="T29" fmla="*/ 596 h 1186"/>
                      <a:gd name="T30" fmla="*/ 829 w 829"/>
                      <a:gd name="T31" fmla="*/ 668 h 1186"/>
                      <a:gd name="T32" fmla="*/ 829 w 829"/>
                      <a:gd name="T33" fmla="*/ 1186 h 1186"/>
                      <a:gd name="T34" fmla="*/ 509 w 829"/>
                      <a:gd name="T35" fmla="*/ 1186 h 1186"/>
                      <a:gd name="T36" fmla="*/ 509 w 829"/>
                      <a:gd name="T37" fmla="*/ 668 h 1186"/>
                      <a:gd name="T38" fmla="*/ 506 w 829"/>
                      <a:gd name="T39" fmla="*/ 597 h 1186"/>
                      <a:gd name="T40" fmla="*/ 495 w 829"/>
                      <a:gd name="T41" fmla="*/ 527 h 1186"/>
                      <a:gd name="T42" fmla="*/ 477 w 829"/>
                      <a:gd name="T43" fmla="*/ 460 h 1186"/>
                      <a:gd name="T44" fmla="*/ 452 w 829"/>
                      <a:gd name="T45" fmla="*/ 397 h 1186"/>
                      <a:gd name="T46" fmla="*/ 421 w 829"/>
                      <a:gd name="T47" fmla="*/ 336 h 1186"/>
                      <a:gd name="T48" fmla="*/ 385 w 829"/>
                      <a:gd name="T49" fmla="*/ 279 h 1186"/>
                      <a:gd name="T50" fmla="*/ 343 w 829"/>
                      <a:gd name="T51" fmla="*/ 227 h 1186"/>
                      <a:gd name="T52" fmla="*/ 296 w 829"/>
                      <a:gd name="T53" fmla="*/ 179 h 1186"/>
                      <a:gd name="T54" fmla="*/ 245 w 829"/>
                      <a:gd name="T55" fmla="*/ 135 h 1186"/>
                      <a:gd name="T56" fmla="*/ 189 w 829"/>
                      <a:gd name="T57" fmla="*/ 98 h 1186"/>
                      <a:gd name="T58" fmla="*/ 129 w 829"/>
                      <a:gd name="T59" fmla="*/ 66 h 1186"/>
                      <a:gd name="T60" fmla="*/ 65 w 829"/>
                      <a:gd name="T61" fmla="*/ 40 h 1186"/>
                      <a:gd name="T62" fmla="*/ 0 w 829"/>
                      <a:gd name="T63" fmla="*/ 20 h 1186"/>
                      <a:gd name="T64" fmla="*/ 51 w 829"/>
                      <a:gd name="T65" fmla="*/ 9 h 1186"/>
                      <a:gd name="T66" fmla="*/ 104 w 829"/>
                      <a:gd name="T67" fmla="*/ 3 h 1186"/>
                      <a:gd name="T68" fmla="*/ 159 w 829"/>
                      <a:gd name="T69" fmla="*/ 0 h 1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829" h="1186">
                        <a:moveTo>
                          <a:pt x="159" y="0"/>
                        </a:moveTo>
                        <a:lnTo>
                          <a:pt x="232" y="4"/>
                        </a:lnTo>
                        <a:lnTo>
                          <a:pt x="303" y="15"/>
                        </a:lnTo>
                        <a:lnTo>
                          <a:pt x="370" y="34"/>
                        </a:lnTo>
                        <a:lnTo>
                          <a:pt x="436" y="60"/>
                        </a:lnTo>
                        <a:lnTo>
                          <a:pt x="497" y="91"/>
                        </a:lnTo>
                        <a:lnTo>
                          <a:pt x="554" y="129"/>
                        </a:lnTo>
                        <a:lnTo>
                          <a:pt x="608" y="171"/>
                        </a:lnTo>
                        <a:lnTo>
                          <a:pt x="656" y="220"/>
                        </a:lnTo>
                        <a:lnTo>
                          <a:pt x="700" y="273"/>
                        </a:lnTo>
                        <a:lnTo>
                          <a:pt x="737" y="331"/>
                        </a:lnTo>
                        <a:lnTo>
                          <a:pt x="769" y="392"/>
                        </a:lnTo>
                        <a:lnTo>
                          <a:pt x="794" y="457"/>
                        </a:lnTo>
                        <a:lnTo>
                          <a:pt x="814" y="525"/>
                        </a:lnTo>
                        <a:lnTo>
                          <a:pt x="825" y="596"/>
                        </a:lnTo>
                        <a:lnTo>
                          <a:pt x="829" y="668"/>
                        </a:lnTo>
                        <a:lnTo>
                          <a:pt x="829" y="1186"/>
                        </a:lnTo>
                        <a:lnTo>
                          <a:pt x="509" y="1186"/>
                        </a:lnTo>
                        <a:lnTo>
                          <a:pt x="509" y="668"/>
                        </a:lnTo>
                        <a:lnTo>
                          <a:pt x="506" y="597"/>
                        </a:lnTo>
                        <a:lnTo>
                          <a:pt x="495" y="527"/>
                        </a:lnTo>
                        <a:lnTo>
                          <a:pt x="477" y="460"/>
                        </a:lnTo>
                        <a:lnTo>
                          <a:pt x="452" y="397"/>
                        </a:lnTo>
                        <a:lnTo>
                          <a:pt x="421" y="336"/>
                        </a:lnTo>
                        <a:lnTo>
                          <a:pt x="385" y="279"/>
                        </a:lnTo>
                        <a:lnTo>
                          <a:pt x="343" y="227"/>
                        </a:lnTo>
                        <a:lnTo>
                          <a:pt x="296" y="179"/>
                        </a:lnTo>
                        <a:lnTo>
                          <a:pt x="245" y="135"/>
                        </a:lnTo>
                        <a:lnTo>
                          <a:pt x="189" y="98"/>
                        </a:lnTo>
                        <a:lnTo>
                          <a:pt x="129" y="66"/>
                        </a:lnTo>
                        <a:lnTo>
                          <a:pt x="65" y="40"/>
                        </a:lnTo>
                        <a:lnTo>
                          <a:pt x="0" y="20"/>
                        </a:lnTo>
                        <a:lnTo>
                          <a:pt x="51" y="9"/>
                        </a:lnTo>
                        <a:lnTo>
                          <a:pt x="104" y="3"/>
                        </a:lnTo>
                        <a:lnTo>
                          <a:pt x="159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45" name="Freeform 1805"/>
                  <p:cNvSpPr>
                    <a:spLocks noEditPoints="1"/>
                  </p:cNvSpPr>
                  <p:nvPr/>
                </p:nvSpPr>
                <p:spPr bwMode="auto">
                  <a:xfrm>
                    <a:off x="3585058" y="-547780"/>
                    <a:ext cx="170137" cy="220430"/>
                  </a:xfrm>
                  <a:custGeom>
                    <a:avLst/>
                    <a:gdLst>
                      <a:gd name="T0" fmla="*/ 218 w 954"/>
                      <a:gd name="T1" fmla="*/ 51 h 1236"/>
                      <a:gd name="T2" fmla="*/ 215 w 954"/>
                      <a:gd name="T3" fmla="*/ 58 h 1236"/>
                      <a:gd name="T4" fmla="*/ 312 w 954"/>
                      <a:gd name="T5" fmla="*/ 110 h 1236"/>
                      <a:gd name="T6" fmla="*/ 364 w 954"/>
                      <a:gd name="T7" fmla="*/ 146 h 1236"/>
                      <a:gd name="T8" fmla="*/ 445 w 954"/>
                      <a:gd name="T9" fmla="*/ 219 h 1236"/>
                      <a:gd name="T10" fmla="*/ 514 w 954"/>
                      <a:gd name="T11" fmla="*/ 304 h 1236"/>
                      <a:gd name="T12" fmla="*/ 548 w 954"/>
                      <a:gd name="T13" fmla="*/ 359 h 1236"/>
                      <a:gd name="T14" fmla="*/ 595 w 954"/>
                      <a:gd name="T15" fmla="*/ 459 h 1236"/>
                      <a:gd name="T16" fmla="*/ 623 w 954"/>
                      <a:gd name="T17" fmla="*/ 567 h 1236"/>
                      <a:gd name="T18" fmla="*/ 632 w 954"/>
                      <a:gd name="T19" fmla="*/ 634 h 1236"/>
                      <a:gd name="T20" fmla="*/ 634 w 954"/>
                      <a:gd name="T21" fmla="*/ 1186 h 1236"/>
                      <a:gd name="T22" fmla="*/ 904 w 954"/>
                      <a:gd name="T23" fmla="*/ 693 h 1236"/>
                      <a:gd name="T24" fmla="*/ 900 w 954"/>
                      <a:gd name="T25" fmla="*/ 624 h 1236"/>
                      <a:gd name="T26" fmla="*/ 890 w 954"/>
                      <a:gd name="T27" fmla="*/ 559 h 1236"/>
                      <a:gd name="T28" fmla="*/ 886 w 954"/>
                      <a:gd name="T29" fmla="*/ 536 h 1236"/>
                      <a:gd name="T30" fmla="*/ 866 w 954"/>
                      <a:gd name="T31" fmla="*/ 473 h 1236"/>
                      <a:gd name="T32" fmla="*/ 840 w 954"/>
                      <a:gd name="T33" fmla="*/ 413 h 1236"/>
                      <a:gd name="T34" fmla="*/ 810 w 954"/>
                      <a:gd name="T35" fmla="*/ 356 h 1236"/>
                      <a:gd name="T36" fmla="*/ 779 w 954"/>
                      <a:gd name="T37" fmla="*/ 311 h 1236"/>
                      <a:gd name="T38" fmla="*/ 715 w 954"/>
                      <a:gd name="T39" fmla="*/ 239 h 1236"/>
                      <a:gd name="T40" fmla="*/ 643 w 954"/>
                      <a:gd name="T41" fmla="*/ 175 h 1236"/>
                      <a:gd name="T42" fmla="*/ 597 w 954"/>
                      <a:gd name="T43" fmla="*/ 144 h 1236"/>
                      <a:gd name="T44" fmla="*/ 540 w 954"/>
                      <a:gd name="T45" fmla="*/ 115 h 1236"/>
                      <a:gd name="T46" fmla="*/ 479 w 954"/>
                      <a:gd name="T47" fmla="*/ 89 h 1236"/>
                      <a:gd name="T48" fmla="*/ 394 w 954"/>
                      <a:gd name="T49" fmla="*/ 64 h 1236"/>
                      <a:gd name="T50" fmla="*/ 361 w 954"/>
                      <a:gd name="T51" fmla="*/ 58 h 1236"/>
                      <a:gd name="T52" fmla="*/ 294 w 954"/>
                      <a:gd name="T53" fmla="*/ 51 h 1236"/>
                      <a:gd name="T54" fmla="*/ 259 w 954"/>
                      <a:gd name="T55" fmla="*/ 0 h 1236"/>
                      <a:gd name="T56" fmla="*/ 327 w 954"/>
                      <a:gd name="T57" fmla="*/ 4 h 1236"/>
                      <a:gd name="T58" fmla="*/ 394 w 954"/>
                      <a:gd name="T59" fmla="*/ 14 h 1236"/>
                      <a:gd name="T60" fmla="*/ 437 w 954"/>
                      <a:gd name="T61" fmla="*/ 23 h 1236"/>
                      <a:gd name="T62" fmla="*/ 530 w 954"/>
                      <a:gd name="T63" fmla="*/ 55 h 1236"/>
                      <a:gd name="T64" fmla="*/ 588 w 954"/>
                      <a:gd name="T65" fmla="*/ 82 h 1236"/>
                      <a:gd name="T66" fmla="*/ 644 w 954"/>
                      <a:gd name="T67" fmla="*/ 116 h 1236"/>
                      <a:gd name="T68" fmla="*/ 678 w 954"/>
                      <a:gd name="T69" fmla="*/ 141 h 1236"/>
                      <a:gd name="T70" fmla="*/ 750 w 954"/>
                      <a:gd name="T71" fmla="*/ 204 h 1236"/>
                      <a:gd name="T72" fmla="*/ 813 w 954"/>
                      <a:gd name="T73" fmla="*/ 276 h 1236"/>
                      <a:gd name="T74" fmla="*/ 838 w 954"/>
                      <a:gd name="T75" fmla="*/ 309 h 1236"/>
                      <a:gd name="T76" fmla="*/ 872 w 954"/>
                      <a:gd name="T77" fmla="*/ 365 h 1236"/>
                      <a:gd name="T78" fmla="*/ 899 w 954"/>
                      <a:gd name="T79" fmla="*/ 423 h 1236"/>
                      <a:gd name="T80" fmla="*/ 922 w 954"/>
                      <a:gd name="T81" fmla="*/ 484 h 1236"/>
                      <a:gd name="T82" fmla="*/ 939 w 954"/>
                      <a:gd name="T83" fmla="*/ 549 h 1236"/>
                      <a:gd name="T84" fmla="*/ 946 w 954"/>
                      <a:gd name="T85" fmla="*/ 591 h 1236"/>
                      <a:gd name="T86" fmla="*/ 953 w 954"/>
                      <a:gd name="T87" fmla="*/ 658 h 1236"/>
                      <a:gd name="T88" fmla="*/ 954 w 954"/>
                      <a:gd name="T89" fmla="*/ 1236 h 1236"/>
                      <a:gd name="T90" fmla="*/ 585 w 954"/>
                      <a:gd name="T91" fmla="*/ 663 h 1236"/>
                      <a:gd name="T92" fmla="*/ 575 w 954"/>
                      <a:gd name="T93" fmla="*/ 577 h 1236"/>
                      <a:gd name="T94" fmla="*/ 565 w 954"/>
                      <a:gd name="T95" fmla="*/ 533 h 1236"/>
                      <a:gd name="T96" fmla="*/ 527 w 954"/>
                      <a:gd name="T97" fmla="*/ 427 h 1236"/>
                      <a:gd name="T98" fmla="*/ 476 w 954"/>
                      <a:gd name="T99" fmla="*/ 335 h 1236"/>
                      <a:gd name="T100" fmla="*/ 410 w 954"/>
                      <a:gd name="T101" fmla="*/ 253 h 1236"/>
                      <a:gd name="T102" fmla="*/ 330 w 954"/>
                      <a:gd name="T103" fmla="*/ 180 h 1236"/>
                      <a:gd name="T104" fmla="*/ 292 w 954"/>
                      <a:gd name="T105" fmla="*/ 156 h 1236"/>
                      <a:gd name="T106" fmla="*/ 195 w 954"/>
                      <a:gd name="T107" fmla="*/ 103 h 1236"/>
                      <a:gd name="T108" fmla="*/ 95 w 954"/>
                      <a:gd name="T109" fmla="*/ 69 h 1236"/>
                      <a:gd name="T110" fmla="*/ 95 w 954"/>
                      <a:gd name="T111" fmla="*/ 22 h 1236"/>
                      <a:gd name="T112" fmla="*/ 138 w 954"/>
                      <a:gd name="T113" fmla="*/ 12 h 1236"/>
                      <a:gd name="T114" fmla="*/ 218 w 954"/>
                      <a:gd name="T115" fmla="*/ 2 h 12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954" h="1236">
                        <a:moveTo>
                          <a:pt x="259" y="50"/>
                        </a:moveTo>
                        <a:lnTo>
                          <a:pt x="218" y="51"/>
                        </a:lnTo>
                        <a:lnTo>
                          <a:pt x="203" y="53"/>
                        </a:lnTo>
                        <a:lnTo>
                          <a:pt x="215" y="58"/>
                        </a:lnTo>
                        <a:lnTo>
                          <a:pt x="265" y="81"/>
                        </a:lnTo>
                        <a:lnTo>
                          <a:pt x="312" y="110"/>
                        </a:lnTo>
                        <a:lnTo>
                          <a:pt x="320" y="115"/>
                        </a:lnTo>
                        <a:lnTo>
                          <a:pt x="364" y="146"/>
                        </a:lnTo>
                        <a:lnTo>
                          <a:pt x="407" y="182"/>
                        </a:lnTo>
                        <a:lnTo>
                          <a:pt x="445" y="219"/>
                        </a:lnTo>
                        <a:lnTo>
                          <a:pt x="481" y="261"/>
                        </a:lnTo>
                        <a:lnTo>
                          <a:pt x="514" y="304"/>
                        </a:lnTo>
                        <a:lnTo>
                          <a:pt x="520" y="312"/>
                        </a:lnTo>
                        <a:lnTo>
                          <a:pt x="548" y="359"/>
                        </a:lnTo>
                        <a:lnTo>
                          <a:pt x="573" y="407"/>
                        </a:lnTo>
                        <a:lnTo>
                          <a:pt x="595" y="459"/>
                        </a:lnTo>
                        <a:lnTo>
                          <a:pt x="611" y="513"/>
                        </a:lnTo>
                        <a:lnTo>
                          <a:pt x="623" y="567"/>
                        </a:lnTo>
                        <a:lnTo>
                          <a:pt x="624" y="577"/>
                        </a:lnTo>
                        <a:lnTo>
                          <a:pt x="632" y="634"/>
                        </a:lnTo>
                        <a:lnTo>
                          <a:pt x="634" y="663"/>
                        </a:lnTo>
                        <a:lnTo>
                          <a:pt x="634" y="1186"/>
                        </a:lnTo>
                        <a:lnTo>
                          <a:pt x="904" y="1186"/>
                        </a:lnTo>
                        <a:lnTo>
                          <a:pt x="904" y="693"/>
                        </a:lnTo>
                        <a:lnTo>
                          <a:pt x="903" y="658"/>
                        </a:lnTo>
                        <a:lnTo>
                          <a:pt x="900" y="624"/>
                        </a:lnTo>
                        <a:lnTo>
                          <a:pt x="897" y="591"/>
                        </a:lnTo>
                        <a:lnTo>
                          <a:pt x="890" y="559"/>
                        </a:lnTo>
                        <a:lnTo>
                          <a:pt x="890" y="559"/>
                        </a:lnTo>
                        <a:lnTo>
                          <a:pt x="886" y="536"/>
                        </a:lnTo>
                        <a:lnTo>
                          <a:pt x="876" y="504"/>
                        </a:lnTo>
                        <a:lnTo>
                          <a:pt x="866" y="473"/>
                        </a:lnTo>
                        <a:lnTo>
                          <a:pt x="853" y="443"/>
                        </a:lnTo>
                        <a:lnTo>
                          <a:pt x="840" y="413"/>
                        </a:lnTo>
                        <a:lnTo>
                          <a:pt x="826" y="385"/>
                        </a:lnTo>
                        <a:lnTo>
                          <a:pt x="810" y="356"/>
                        </a:lnTo>
                        <a:lnTo>
                          <a:pt x="795" y="334"/>
                        </a:lnTo>
                        <a:lnTo>
                          <a:pt x="779" y="311"/>
                        </a:lnTo>
                        <a:lnTo>
                          <a:pt x="759" y="286"/>
                        </a:lnTo>
                        <a:lnTo>
                          <a:pt x="715" y="239"/>
                        </a:lnTo>
                        <a:lnTo>
                          <a:pt x="668" y="195"/>
                        </a:lnTo>
                        <a:lnTo>
                          <a:pt x="643" y="175"/>
                        </a:lnTo>
                        <a:lnTo>
                          <a:pt x="619" y="159"/>
                        </a:lnTo>
                        <a:lnTo>
                          <a:pt x="597" y="144"/>
                        </a:lnTo>
                        <a:lnTo>
                          <a:pt x="568" y="128"/>
                        </a:lnTo>
                        <a:lnTo>
                          <a:pt x="540" y="115"/>
                        </a:lnTo>
                        <a:lnTo>
                          <a:pt x="510" y="101"/>
                        </a:lnTo>
                        <a:lnTo>
                          <a:pt x="479" y="89"/>
                        </a:lnTo>
                        <a:lnTo>
                          <a:pt x="417" y="69"/>
                        </a:lnTo>
                        <a:lnTo>
                          <a:pt x="394" y="64"/>
                        </a:lnTo>
                        <a:lnTo>
                          <a:pt x="394" y="64"/>
                        </a:lnTo>
                        <a:lnTo>
                          <a:pt x="361" y="58"/>
                        </a:lnTo>
                        <a:lnTo>
                          <a:pt x="327" y="54"/>
                        </a:lnTo>
                        <a:lnTo>
                          <a:pt x="294" y="51"/>
                        </a:lnTo>
                        <a:lnTo>
                          <a:pt x="259" y="50"/>
                        </a:lnTo>
                        <a:close/>
                        <a:moveTo>
                          <a:pt x="259" y="0"/>
                        </a:moveTo>
                        <a:lnTo>
                          <a:pt x="294" y="2"/>
                        </a:lnTo>
                        <a:lnTo>
                          <a:pt x="327" y="4"/>
                        </a:lnTo>
                        <a:lnTo>
                          <a:pt x="361" y="8"/>
                        </a:lnTo>
                        <a:lnTo>
                          <a:pt x="394" y="14"/>
                        </a:lnTo>
                        <a:lnTo>
                          <a:pt x="404" y="15"/>
                        </a:lnTo>
                        <a:lnTo>
                          <a:pt x="437" y="23"/>
                        </a:lnTo>
                        <a:lnTo>
                          <a:pt x="499" y="43"/>
                        </a:lnTo>
                        <a:lnTo>
                          <a:pt x="530" y="55"/>
                        </a:lnTo>
                        <a:lnTo>
                          <a:pt x="560" y="69"/>
                        </a:lnTo>
                        <a:lnTo>
                          <a:pt x="588" y="82"/>
                        </a:lnTo>
                        <a:lnTo>
                          <a:pt x="617" y="98"/>
                        </a:lnTo>
                        <a:lnTo>
                          <a:pt x="644" y="116"/>
                        </a:lnTo>
                        <a:lnTo>
                          <a:pt x="652" y="122"/>
                        </a:lnTo>
                        <a:lnTo>
                          <a:pt x="678" y="141"/>
                        </a:lnTo>
                        <a:lnTo>
                          <a:pt x="703" y="160"/>
                        </a:lnTo>
                        <a:lnTo>
                          <a:pt x="750" y="204"/>
                        </a:lnTo>
                        <a:lnTo>
                          <a:pt x="793" y="251"/>
                        </a:lnTo>
                        <a:lnTo>
                          <a:pt x="813" y="276"/>
                        </a:lnTo>
                        <a:lnTo>
                          <a:pt x="832" y="302"/>
                        </a:lnTo>
                        <a:lnTo>
                          <a:pt x="838" y="309"/>
                        </a:lnTo>
                        <a:lnTo>
                          <a:pt x="856" y="337"/>
                        </a:lnTo>
                        <a:lnTo>
                          <a:pt x="872" y="365"/>
                        </a:lnTo>
                        <a:lnTo>
                          <a:pt x="886" y="394"/>
                        </a:lnTo>
                        <a:lnTo>
                          <a:pt x="899" y="423"/>
                        </a:lnTo>
                        <a:lnTo>
                          <a:pt x="912" y="453"/>
                        </a:lnTo>
                        <a:lnTo>
                          <a:pt x="922" y="484"/>
                        </a:lnTo>
                        <a:lnTo>
                          <a:pt x="932" y="516"/>
                        </a:lnTo>
                        <a:lnTo>
                          <a:pt x="939" y="549"/>
                        </a:lnTo>
                        <a:lnTo>
                          <a:pt x="940" y="559"/>
                        </a:lnTo>
                        <a:lnTo>
                          <a:pt x="946" y="591"/>
                        </a:lnTo>
                        <a:lnTo>
                          <a:pt x="950" y="624"/>
                        </a:lnTo>
                        <a:lnTo>
                          <a:pt x="953" y="658"/>
                        </a:lnTo>
                        <a:lnTo>
                          <a:pt x="954" y="693"/>
                        </a:lnTo>
                        <a:lnTo>
                          <a:pt x="954" y="1236"/>
                        </a:lnTo>
                        <a:lnTo>
                          <a:pt x="585" y="1236"/>
                        </a:lnTo>
                        <a:lnTo>
                          <a:pt x="585" y="663"/>
                        </a:lnTo>
                        <a:lnTo>
                          <a:pt x="582" y="634"/>
                        </a:lnTo>
                        <a:lnTo>
                          <a:pt x="575" y="577"/>
                        </a:lnTo>
                        <a:lnTo>
                          <a:pt x="575" y="577"/>
                        </a:lnTo>
                        <a:lnTo>
                          <a:pt x="565" y="533"/>
                        </a:lnTo>
                        <a:lnTo>
                          <a:pt x="548" y="479"/>
                        </a:lnTo>
                        <a:lnTo>
                          <a:pt x="527" y="427"/>
                        </a:lnTo>
                        <a:lnTo>
                          <a:pt x="502" y="379"/>
                        </a:lnTo>
                        <a:lnTo>
                          <a:pt x="476" y="335"/>
                        </a:lnTo>
                        <a:lnTo>
                          <a:pt x="447" y="296"/>
                        </a:lnTo>
                        <a:lnTo>
                          <a:pt x="410" y="253"/>
                        </a:lnTo>
                        <a:lnTo>
                          <a:pt x="372" y="216"/>
                        </a:lnTo>
                        <a:lnTo>
                          <a:pt x="330" y="180"/>
                        </a:lnTo>
                        <a:lnTo>
                          <a:pt x="292" y="154"/>
                        </a:lnTo>
                        <a:lnTo>
                          <a:pt x="292" y="156"/>
                        </a:lnTo>
                        <a:lnTo>
                          <a:pt x="245" y="127"/>
                        </a:lnTo>
                        <a:lnTo>
                          <a:pt x="195" y="103"/>
                        </a:lnTo>
                        <a:lnTo>
                          <a:pt x="143" y="84"/>
                        </a:lnTo>
                        <a:lnTo>
                          <a:pt x="95" y="69"/>
                        </a:lnTo>
                        <a:lnTo>
                          <a:pt x="0" y="41"/>
                        </a:lnTo>
                        <a:lnTo>
                          <a:pt x="95" y="22"/>
                        </a:lnTo>
                        <a:lnTo>
                          <a:pt x="128" y="14"/>
                        </a:lnTo>
                        <a:lnTo>
                          <a:pt x="138" y="12"/>
                        </a:lnTo>
                        <a:lnTo>
                          <a:pt x="178" y="5"/>
                        </a:lnTo>
                        <a:lnTo>
                          <a:pt x="218" y="2"/>
                        </a:lnTo>
                        <a:lnTo>
                          <a:pt x="259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46" name="Freeform 1806"/>
                  <p:cNvSpPr>
                    <a:spLocks/>
                  </p:cNvSpPr>
                  <p:nvPr/>
                </p:nvSpPr>
                <p:spPr bwMode="auto">
                  <a:xfrm>
                    <a:off x="3507480" y="-544570"/>
                    <a:ext cx="190468" cy="217220"/>
                  </a:xfrm>
                  <a:custGeom>
                    <a:avLst/>
                    <a:gdLst>
                      <a:gd name="T0" fmla="*/ 542 w 1070"/>
                      <a:gd name="T1" fmla="*/ 2 h 1216"/>
                      <a:gd name="T2" fmla="*/ 651 w 1070"/>
                      <a:gd name="T3" fmla="*/ 38 h 1216"/>
                      <a:gd name="T4" fmla="*/ 748 w 1070"/>
                      <a:gd name="T5" fmla="*/ 90 h 1216"/>
                      <a:gd name="T6" fmla="*/ 800 w 1070"/>
                      <a:gd name="T7" fmla="*/ 126 h 1216"/>
                      <a:gd name="T8" fmla="*/ 881 w 1070"/>
                      <a:gd name="T9" fmla="*/ 199 h 1216"/>
                      <a:gd name="T10" fmla="*/ 950 w 1070"/>
                      <a:gd name="T11" fmla="*/ 284 h 1216"/>
                      <a:gd name="T12" fmla="*/ 984 w 1070"/>
                      <a:gd name="T13" fmla="*/ 339 h 1216"/>
                      <a:gd name="T14" fmla="*/ 1031 w 1070"/>
                      <a:gd name="T15" fmla="*/ 439 h 1216"/>
                      <a:gd name="T16" fmla="*/ 1059 w 1070"/>
                      <a:gd name="T17" fmla="*/ 547 h 1216"/>
                      <a:gd name="T18" fmla="*/ 1068 w 1070"/>
                      <a:gd name="T19" fmla="*/ 614 h 1216"/>
                      <a:gd name="T20" fmla="*/ 1070 w 1070"/>
                      <a:gd name="T21" fmla="*/ 1216 h 1216"/>
                      <a:gd name="T22" fmla="*/ 258 w 1070"/>
                      <a:gd name="T23" fmla="*/ 1166 h 1216"/>
                      <a:gd name="T24" fmla="*/ 1021 w 1070"/>
                      <a:gd name="T25" fmla="*/ 643 h 1216"/>
                      <a:gd name="T26" fmla="*/ 1011 w 1070"/>
                      <a:gd name="T27" fmla="*/ 557 h 1216"/>
                      <a:gd name="T28" fmla="*/ 1001 w 1070"/>
                      <a:gd name="T29" fmla="*/ 513 h 1216"/>
                      <a:gd name="T30" fmla="*/ 963 w 1070"/>
                      <a:gd name="T31" fmla="*/ 407 h 1216"/>
                      <a:gd name="T32" fmla="*/ 912 w 1070"/>
                      <a:gd name="T33" fmla="*/ 315 h 1216"/>
                      <a:gd name="T34" fmla="*/ 846 w 1070"/>
                      <a:gd name="T35" fmla="*/ 233 h 1216"/>
                      <a:gd name="T36" fmla="*/ 766 w 1070"/>
                      <a:gd name="T37" fmla="*/ 160 h 1216"/>
                      <a:gd name="T38" fmla="*/ 728 w 1070"/>
                      <a:gd name="T39" fmla="*/ 136 h 1216"/>
                      <a:gd name="T40" fmla="*/ 631 w 1070"/>
                      <a:gd name="T41" fmla="*/ 83 h 1216"/>
                      <a:gd name="T42" fmla="*/ 536 w 1070"/>
                      <a:gd name="T43" fmla="*/ 50 h 1216"/>
                      <a:gd name="T44" fmla="*/ 440 w 1070"/>
                      <a:gd name="T45" fmla="*/ 83 h 1216"/>
                      <a:gd name="T46" fmla="*/ 342 w 1070"/>
                      <a:gd name="T47" fmla="*/ 136 h 1216"/>
                      <a:gd name="T48" fmla="*/ 304 w 1070"/>
                      <a:gd name="T49" fmla="*/ 160 h 1216"/>
                      <a:gd name="T50" fmla="*/ 223 w 1070"/>
                      <a:gd name="T51" fmla="*/ 233 h 1216"/>
                      <a:gd name="T52" fmla="*/ 157 w 1070"/>
                      <a:gd name="T53" fmla="*/ 315 h 1216"/>
                      <a:gd name="T54" fmla="*/ 106 w 1070"/>
                      <a:gd name="T55" fmla="*/ 407 h 1216"/>
                      <a:gd name="T56" fmla="*/ 69 w 1070"/>
                      <a:gd name="T57" fmla="*/ 513 h 1216"/>
                      <a:gd name="T58" fmla="*/ 58 w 1070"/>
                      <a:gd name="T59" fmla="*/ 567 h 1216"/>
                      <a:gd name="T60" fmla="*/ 51 w 1070"/>
                      <a:gd name="T61" fmla="*/ 643 h 1216"/>
                      <a:gd name="T62" fmla="*/ 49 w 1070"/>
                      <a:gd name="T63" fmla="*/ 1187 h 1216"/>
                      <a:gd name="T64" fmla="*/ 0 w 1070"/>
                      <a:gd name="T65" fmla="*/ 673 h 1216"/>
                      <a:gd name="T66" fmla="*/ 2 w 1070"/>
                      <a:gd name="T67" fmla="*/ 614 h 1216"/>
                      <a:gd name="T68" fmla="*/ 12 w 1070"/>
                      <a:gd name="T69" fmla="*/ 547 h 1216"/>
                      <a:gd name="T70" fmla="*/ 41 w 1070"/>
                      <a:gd name="T71" fmla="*/ 439 h 1216"/>
                      <a:gd name="T72" fmla="*/ 85 w 1070"/>
                      <a:gd name="T73" fmla="*/ 339 h 1216"/>
                      <a:gd name="T74" fmla="*/ 120 w 1070"/>
                      <a:gd name="T75" fmla="*/ 284 h 1216"/>
                      <a:gd name="T76" fmla="*/ 189 w 1070"/>
                      <a:gd name="T77" fmla="*/ 199 h 1216"/>
                      <a:gd name="T78" fmla="*/ 269 w 1070"/>
                      <a:gd name="T79" fmla="*/ 126 h 1216"/>
                      <a:gd name="T80" fmla="*/ 322 w 1070"/>
                      <a:gd name="T81" fmla="*/ 90 h 1216"/>
                      <a:gd name="T82" fmla="*/ 420 w 1070"/>
                      <a:gd name="T83" fmla="*/ 38 h 1216"/>
                      <a:gd name="T84" fmla="*/ 531 w 1070"/>
                      <a:gd name="T85" fmla="*/ 2 h 1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070" h="1216">
                        <a:moveTo>
                          <a:pt x="536" y="0"/>
                        </a:moveTo>
                        <a:lnTo>
                          <a:pt x="542" y="2"/>
                        </a:lnTo>
                        <a:lnTo>
                          <a:pt x="599" y="18"/>
                        </a:lnTo>
                        <a:lnTo>
                          <a:pt x="651" y="38"/>
                        </a:lnTo>
                        <a:lnTo>
                          <a:pt x="701" y="61"/>
                        </a:lnTo>
                        <a:lnTo>
                          <a:pt x="748" y="90"/>
                        </a:lnTo>
                        <a:lnTo>
                          <a:pt x="756" y="95"/>
                        </a:lnTo>
                        <a:lnTo>
                          <a:pt x="800" y="126"/>
                        </a:lnTo>
                        <a:lnTo>
                          <a:pt x="843" y="162"/>
                        </a:lnTo>
                        <a:lnTo>
                          <a:pt x="881" y="199"/>
                        </a:lnTo>
                        <a:lnTo>
                          <a:pt x="917" y="241"/>
                        </a:lnTo>
                        <a:lnTo>
                          <a:pt x="950" y="284"/>
                        </a:lnTo>
                        <a:lnTo>
                          <a:pt x="956" y="292"/>
                        </a:lnTo>
                        <a:lnTo>
                          <a:pt x="984" y="339"/>
                        </a:lnTo>
                        <a:lnTo>
                          <a:pt x="1009" y="387"/>
                        </a:lnTo>
                        <a:lnTo>
                          <a:pt x="1031" y="439"/>
                        </a:lnTo>
                        <a:lnTo>
                          <a:pt x="1047" y="493"/>
                        </a:lnTo>
                        <a:lnTo>
                          <a:pt x="1059" y="547"/>
                        </a:lnTo>
                        <a:lnTo>
                          <a:pt x="1060" y="557"/>
                        </a:lnTo>
                        <a:lnTo>
                          <a:pt x="1068" y="614"/>
                        </a:lnTo>
                        <a:lnTo>
                          <a:pt x="1070" y="643"/>
                        </a:lnTo>
                        <a:lnTo>
                          <a:pt x="1070" y="1216"/>
                        </a:lnTo>
                        <a:lnTo>
                          <a:pt x="258" y="1216"/>
                        </a:lnTo>
                        <a:lnTo>
                          <a:pt x="258" y="1166"/>
                        </a:lnTo>
                        <a:lnTo>
                          <a:pt x="1021" y="1166"/>
                        </a:lnTo>
                        <a:lnTo>
                          <a:pt x="1021" y="643"/>
                        </a:lnTo>
                        <a:lnTo>
                          <a:pt x="1018" y="614"/>
                        </a:lnTo>
                        <a:lnTo>
                          <a:pt x="1011" y="557"/>
                        </a:lnTo>
                        <a:lnTo>
                          <a:pt x="1011" y="557"/>
                        </a:lnTo>
                        <a:lnTo>
                          <a:pt x="1001" y="513"/>
                        </a:lnTo>
                        <a:lnTo>
                          <a:pt x="984" y="459"/>
                        </a:lnTo>
                        <a:lnTo>
                          <a:pt x="963" y="407"/>
                        </a:lnTo>
                        <a:lnTo>
                          <a:pt x="938" y="359"/>
                        </a:lnTo>
                        <a:lnTo>
                          <a:pt x="912" y="315"/>
                        </a:lnTo>
                        <a:lnTo>
                          <a:pt x="883" y="276"/>
                        </a:lnTo>
                        <a:lnTo>
                          <a:pt x="846" y="233"/>
                        </a:lnTo>
                        <a:lnTo>
                          <a:pt x="808" y="196"/>
                        </a:lnTo>
                        <a:lnTo>
                          <a:pt x="766" y="160"/>
                        </a:lnTo>
                        <a:lnTo>
                          <a:pt x="728" y="134"/>
                        </a:lnTo>
                        <a:lnTo>
                          <a:pt x="728" y="136"/>
                        </a:lnTo>
                        <a:lnTo>
                          <a:pt x="681" y="107"/>
                        </a:lnTo>
                        <a:lnTo>
                          <a:pt x="631" y="83"/>
                        </a:lnTo>
                        <a:lnTo>
                          <a:pt x="579" y="64"/>
                        </a:lnTo>
                        <a:lnTo>
                          <a:pt x="536" y="50"/>
                        </a:lnTo>
                        <a:lnTo>
                          <a:pt x="492" y="64"/>
                        </a:lnTo>
                        <a:lnTo>
                          <a:pt x="440" y="83"/>
                        </a:lnTo>
                        <a:lnTo>
                          <a:pt x="389" y="107"/>
                        </a:lnTo>
                        <a:lnTo>
                          <a:pt x="342" y="136"/>
                        </a:lnTo>
                        <a:lnTo>
                          <a:pt x="342" y="134"/>
                        </a:lnTo>
                        <a:lnTo>
                          <a:pt x="304" y="160"/>
                        </a:lnTo>
                        <a:lnTo>
                          <a:pt x="262" y="196"/>
                        </a:lnTo>
                        <a:lnTo>
                          <a:pt x="223" y="233"/>
                        </a:lnTo>
                        <a:lnTo>
                          <a:pt x="187" y="276"/>
                        </a:lnTo>
                        <a:lnTo>
                          <a:pt x="157" y="315"/>
                        </a:lnTo>
                        <a:lnTo>
                          <a:pt x="131" y="359"/>
                        </a:lnTo>
                        <a:lnTo>
                          <a:pt x="106" y="407"/>
                        </a:lnTo>
                        <a:lnTo>
                          <a:pt x="87" y="459"/>
                        </a:lnTo>
                        <a:lnTo>
                          <a:pt x="69" y="513"/>
                        </a:lnTo>
                        <a:lnTo>
                          <a:pt x="58" y="567"/>
                        </a:lnTo>
                        <a:lnTo>
                          <a:pt x="58" y="567"/>
                        </a:lnTo>
                        <a:lnTo>
                          <a:pt x="52" y="614"/>
                        </a:lnTo>
                        <a:lnTo>
                          <a:pt x="51" y="643"/>
                        </a:lnTo>
                        <a:lnTo>
                          <a:pt x="49" y="673"/>
                        </a:lnTo>
                        <a:lnTo>
                          <a:pt x="49" y="1187"/>
                        </a:lnTo>
                        <a:lnTo>
                          <a:pt x="0" y="1187"/>
                        </a:lnTo>
                        <a:lnTo>
                          <a:pt x="0" y="673"/>
                        </a:lnTo>
                        <a:lnTo>
                          <a:pt x="1" y="643"/>
                        </a:lnTo>
                        <a:lnTo>
                          <a:pt x="2" y="614"/>
                        </a:lnTo>
                        <a:lnTo>
                          <a:pt x="9" y="557"/>
                        </a:lnTo>
                        <a:lnTo>
                          <a:pt x="12" y="547"/>
                        </a:lnTo>
                        <a:lnTo>
                          <a:pt x="23" y="493"/>
                        </a:lnTo>
                        <a:lnTo>
                          <a:pt x="41" y="439"/>
                        </a:lnTo>
                        <a:lnTo>
                          <a:pt x="60" y="387"/>
                        </a:lnTo>
                        <a:lnTo>
                          <a:pt x="85" y="339"/>
                        </a:lnTo>
                        <a:lnTo>
                          <a:pt x="114" y="292"/>
                        </a:lnTo>
                        <a:lnTo>
                          <a:pt x="120" y="284"/>
                        </a:lnTo>
                        <a:lnTo>
                          <a:pt x="153" y="241"/>
                        </a:lnTo>
                        <a:lnTo>
                          <a:pt x="189" y="199"/>
                        </a:lnTo>
                        <a:lnTo>
                          <a:pt x="227" y="162"/>
                        </a:lnTo>
                        <a:lnTo>
                          <a:pt x="269" y="126"/>
                        </a:lnTo>
                        <a:lnTo>
                          <a:pt x="314" y="95"/>
                        </a:lnTo>
                        <a:lnTo>
                          <a:pt x="322" y="90"/>
                        </a:lnTo>
                        <a:lnTo>
                          <a:pt x="369" y="61"/>
                        </a:lnTo>
                        <a:lnTo>
                          <a:pt x="420" y="38"/>
                        </a:lnTo>
                        <a:lnTo>
                          <a:pt x="472" y="18"/>
                        </a:lnTo>
                        <a:lnTo>
                          <a:pt x="531" y="2"/>
                        </a:lnTo>
                        <a:lnTo>
                          <a:pt x="536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47" name="Freeform 1807"/>
                  <p:cNvSpPr>
                    <a:spLocks/>
                  </p:cNvSpPr>
                  <p:nvPr/>
                </p:nvSpPr>
                <p:spPr bwMode="auto">
                  <a:xfrm>
                    <a:off x="3487149" y="-336446"/>
                    <a:ext cx="225780" cy="150877"/>
                  </a:xfrm>
                  <a:custGeom>
                    <a:avLst/>
                    <a:gdLst>
                      <a:gd name="T0" fmla="*/ 0 w 1266"/>
                      <a:gd name="T1" fmla="*/ 0 h 846"/>
                      <a:gd name="T2" fmla="*/ 454 w 1266"/>
                      <a:gd name="T3" fmla="*/ 0 h 846"/>
                      <a:gd name="T4" fmla="*/ 454 w 1266"/>
                      <a:gd name="T5" fmla="*/ 50 h 846"/>
                      <a:gd name="T6" fmla="*/ 49 w 1266"/>
                      <a:gd name="T7" fmla="*/ 50 h 846"/>
                      <a:gd name="T8" fmla="*/ 49 w 1266"/>
                      <a:gd name="T9" fmla="*/ 796 h 846"/>
                      <a:gd name="T10" fmla="*/ 1216 w 1266"/>
                      <a:gd name="T11" fmla="*/ 796 h 846"/>
                      <a:gd name="T12" fmla="*/ 1216 w 1266"/>
                      <a:gd name="T13" fmla="*/ 736 h 846"/>
                      <a:gd name="T14" fmla="*/ 1266 w 1266"/>
                      <a:gd name="T15" fmla="*/ 736 h 846"/>
                      <a:gd name="T16" fmla="*/ 1266 w 1266"/>
                      <a:gd name="T17" fmla="*/ 846 h 846"/>
                      <a:gd name="T18" fmla="*/ 0 w 1266"/>
                      <a:gd name="T19" fmla="*/ 846 h 846"/>
                      <a:gd name="T20" fmla="*/ 0 w 1266"/>
                      <a:gd name="T21" fmla="*/ 0 h 8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66" h="846">
                        <a:moveTo>
                          <a:pt x="0" y="0"/>
                        </a:moveTo>
                        <a:lnTo>
                          <a:pt x="454" y="0"/>
                        </a:lnTo>
                        <a:lnTo>
                          <a:pt x="454" y="50"/>
                        </a:lnTo>
                        <a:lnTo>
                          <a:pt x="49" y="50"/>
                        </a:lnTo>
                        <a:lnTo>
                          <a:pt x="49" y="796"/>
                        </a:lnTo>
                        <a:lnTo>
                          <a:pt x="1216" y="796"/>
                        </a:lnTo>
                        <a:lnTo>
                          <a:pt x="1216" y="736"/>
                        </a:lnTo>
                        <a:lnTo>
                          <a:pt x="1266" y="736"/>
                        </a:lnTo>
                        <a:lnTo>
                          <a:pt x="1266" y="846"/>
                        </a:lnTo>
                        <a:lnTo>
                          <a:pt x="0" y="8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48" name="Rectangle 1808"/>
                  <p:cNvSpPr>
                    <a:spLocks noChangeArrowheads="1"/>
                  </p:cNvSpPr>
                  <p:nvPr/>
                </p:nvSpPr>
                <p:spPr bwMode="auto">
                  <a:xfrm>
                    <a:off x="3491964" y="-218205"/>
                    <a:ext cx="217220" cy="28356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49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447557" y="-292039"/>
                    <a:ext cx="42802" cy="81324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  <p:grpSp>
              <p:nvGrpSpPr>
                <p:cNvPr id="113" name="그룹 112"/>
                <p:cNvGrpSpPr/>
                <p:nvPr/>
              </p:nvGrpSpPr>
              <p:grpSpPr>
                <a:xfrm>
                  <a:off x="3512718" y="-310858"/>
                  <a:ext cx="116100" cy="70209"/>
                  <a:chOff x="3468958" y="-792531"/>
                  <a:chExt cx="251849" cy="70209"/>
                </a:xfrm>
                <a:solidFill>
                  <a:srgbClr val="2D92C6"/>
                </a:solidFill>
              </p:grpSpPr>
              <p:sp>
                <p:nvSpPr>
                  <p:cNvPr id="123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468958" y="-792531"/>
                    <a:ext cx="45719" cy="70209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24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539339" y="-792531"/>
                    <a:ext cx="45719" cy="70209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25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608207" y="-792531"/>
                    <a:ext cx="45719" cy="70209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26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675088" y="-792531"/>
                    <a:ext cx="45719" cy="70209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  <p:grpSp>
              <p:nvGrpSpPr>
                <p:cNvPr id="114" name="그룹 113"/>
                <p:cNvGrpSpPr/>
                <p:nvPr/>
              </p:nvGrpSpPr>
              <p:grpSpPr>
                <a:xfrm>
                  <a:off x="3991417" y="-310858"/>
                  <a:ext cx="116100" cy="70209"/>
                  <a:chOff x="3468958" y="-792531"/>
                  <a:chExt cx="251849" cy="70209"/>
                </a:xfrm>
                <a:solidFill>
                  <a:srgbClr val="2D92C6"/>
                </a:solidFill>
              </p:grpSpPr>
              <p:sp>
                <p:nvSpPr>
                  <p:cNvPr id="119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468958" y="-792531"/>
                    <a:ext cx="45719" cy="70209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20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539339" y="-792531"/>
                    <a:ext cx="45719" cy="70209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21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608207" y="-792531"/>
                    <a:ext cx="45719" cy="70209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22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675088" y="-792531"/>
                    <a:ext cx="45719" cy="70209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  <p:grpSp>
              <p:nvGrpSpPr>
                <p:cNvPr id="115" name="그룹 114"/>
                <p:cNvGrpSpPr/>
                <p:nvPr/>
              </p:nvGrpSpPr>
              <p:grpSpPr>
                <a:xfrm>
                  <a:off x="3772851" y="-333507"/>
                  <a:ext cx="83655" cy="70209"/>
                  <a:chOff x="3539339" y="-792531"/>
                  <a:chExt cx="181468" cy="70209"/>
                </a:xfrm>
                <a:solidFill>
                  <a:srgbClr val="2D92C6"/>
                </a:solidFill>
              </p:grpSpPr>
              <p:sp>
                <p:nvSpPr>
                  <p:cNvPr id="116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539339" y="-792531"/>
                    <a:ext cx="45719" cy="70209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17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608207" y="-792531"/>
                    <a:ext cx="45719" cy="70209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18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675088" y="-792531"/>
                    <a:ext cx="45719" cy="70209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</p:grpSp>
          <p:sp>
            <p:nvSpPr>
              <p:cNvPr id="111" name="자유형 110"/>
              <p:cNvSpPr/>
              <p:nvPr userDrawn="1"/>
            </p:nvSpPr>
            <p:spPr>
              <a:xfrm>
                <a:off x="3327350" y="1584115"/>
                <a:ext cx="666376" cy="666376"/>
              </a:xfrm>
              <a:custGeom>
                <a:avLst/>
                <a:gdLst>
                  <a:gd name="connsiteX0" fmla="*/ 333188 w 666376"/>
                  <a:gd name="connsiteY0" fmla="*/ 50468 h 666376"/>
                  <a:gd name="connsiteX1" fmla="*/ 50468 w 666376"/>
                  <a:gd name="connsiteY1" fmla="*/ 333188 h 666376"/>
                  <a:gd name="connsiteX2" fmla="*/ 333188 w 666376"/>
                  <a:gd name="connsiteY2" fmla="*/ 615908 h 666376"/>
                  <a:gd name="connsiteX3" fmla="*/ 615908 w 666376"/>
                  <a:gd name="connsiteY3" fmla="*/ 333188 h 666376"/>
                  <a:gd name="connsiteX4" fmla="*/ 333188 w 666376"/>
                  <a:gd name="connsiteY4" fmla="*/ 50468 h 666376"/>
                  <a:gd name="connsiteX5" fmla="*/ 333188 w 666376"/>
                  <a:gd name="connsiteY5" fmla="*/ 0 h 666376"/>
                  <a:gd name="connsiteX6" fmla="*/ 666376 w 666376"/>
                  <a:gd name="connsiteY6" fmla="*/ 333188 h 666376"/>
                  <a:gd name="connsiteX7" fmla="*/ 333188 w 666376"/>
                  <a:gd name="connsiteY7" fmla="*/ 666376 h 666376"/>
                  <a:gd name="connsiteX8" fmla="*/ 0 w 666376"/>
                  <a:gd name="connsiteY8" fmla="*/ 333188 h 666376"/>
                  <a:gd name="connsiteX9" fmla="*/ 333188 w 666376"/>
                  <a:gd name="connsiteY9" fmla="*/ 0 h 666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376" h="666376">
                    <a:moveTo>
                      <a:pt x="333188" y="50468"/>
                    </a:moveTo>
                    <a:cubicBezTo>
                      <a:pt x="177046" y="50468"/>
                      <a:pt x="50468" y="177046"/>
                      <a:pt x="50468" y="333188"/>
                    </a:cubicBezTo>
                    <a:cubicBezTo>
                      <a:pt x="50468" y="489330"/>
                      <a:pt x="177046" y="615908"/>
                      <a:pt x="333188" y="615908"/>
                    </a:cubicBezTo>
                    <a:cubicBezTo>
                      <a:pt x="489330" y="615908"/>
                      <a:pt x="615908" y="489330"/>
                      <a:pt x="615908" y="333188"/>
                    </a:cubicBezTo>
                    <a:cubicBezTo>
                      <a:pt x="615908" y="177046"/>
                      <a:pt x="489330" y="50468"/>
                      <a:pt x="333188" y="50468"/>
                    </a:cubicBezTo>
                    <a:close/>
                    <a:moveTo>
                      <a:pt x="333188" y="0"/>
                    </a:moveTo>
                    <a:cubicBezTo>
                      <a:pt x="517203" y="0"/>
                      <a:pt x="666376" y="149173"/>
                      <a:pt x="666376" y="333188"/>
                    </a:cubicBezTo>
                    <a:cubicBezTo>
                      <a:pt x="666376" y="517203"/>
                      <a:pt x="517203" y="666376"/>
                      <a:pt x="333188" y="666376"/>
                    </a:cubicBezTo>
                    <a:cubicBezTo>
                      <a:pt x="149173" y="666376"/>
                      <a:pt x="0" y="517203"/>
                      <a:pt x="0" y="333188"/>
                    </a:cubicBezTo>
                    <a:cubicBezTo>
                      <a:pt x="0" y="149173"/>
                      <a:pt x="149173" y="0"/>
                      <a:pt x="333188" y="0"/>
                    </a:cubicBezTo>
                    <a:close/>
                  </a:path>
                </a:pathLst>
              </a:custGeom>
              <a:solidFill>
                <a:srgbClr val="909FB8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85" name="그룹 84"/>
            <p:cNvGrpSpPr/>
            <p:nvPr userDrawn="1"/>
          </p:nvGrpSpPr>
          <p:grpSpPr>
            <a:xfrm>
              <a:off x="4416308" y="1584115"/>
              <a:ext cx="646473" cy="646473"/>
              <a:chOff x="4119730" y="1584115"/>
              <a:chExt cx="666376" cy="666376"/>
            </a:xfrm>
          </p:grpSpPr>
          <p:grpSp>
            <p:nvGrpSpPr>
              <p:cNvPr id="86" name="그룹 85"/>
              <p:cNvGrpSpPr/>
              <p:nvPr/>
            </p:nvGrpSpPr>
            <p:grpSpPr>
              <a:xfrm>
                <a:off x="4293418" y="1704382"/>
                <a:ext cx="319000" cy="425843"/>
                <a:chOff x="4456297" y="-694438"/>
                <a:chExt cx="393995" cy="525957"/>
              </a:xfrm>
            </p:grpSpPr>
            <p:grpSp>
              <p:nvGrpSpPr>
                <p:cNvPr id="88" name="그룹 87"/>
                <p:cNvGrpSpPr/>
                <p:nvPr/>
              </p:nvGrpSpPr>
              <p:grpSpPr>
                <a:xfrm>
                  <a:off x="4518887" y="-694438"/>
                  <a:ext cx="259304" cy="135321"/>
                  <a:chOff x="4501037" y="-999542"/>
                  <a:chExt cx="259304" cy="135321"/>
                </a:xfrm>
              </p:grpSpPr>
              <p:sp>
                <p:nvSpPr>
                  <p:cNvPr id="106" name="Freeform 1834"/>
                  <p:cNvSpPr>
                    <a:spLocks/>
                  </p:cNvSpPr>
                  <p:nvPr/>
                </p:nvSpPr>
                <p:spPr bwMode="auto">
                  <a:xfrm>
                    <a:off x="4555165" y="-946145"/>
                    <a:ext cx="82290" cy="81924"/>
                  </a:xfrm>
                  <a:custGeom>
                    <a:avLst/>
                    <a:gdLst>
                      <a:gd name="T0" fmla="*/ 79 w 677"/>
                      <a:gd name="T1" fmla="*/ 0 h 672"/>
                      <a:gd name="T2" fmla="*/ 677 w 677"/>
                      <a:gd name="T3" fmla="*/ 591 h 672"/>
                      <a:gd name="T4" fmla="*/ 597 w 677"/>
                      <a:gd name="T5" fmla="*/ 672 h 672"/>
                      <a:gd name="T6" fmla="*/ 0 w 677"/>
                      <a:gd name="T7" fmla="*/ 81 h 672"/>
                      <a:gd name="T8" fmla="*/ 79 w 677"/>
                      <a:gd name="T9" fmla="*/ 0 h 6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77" h="672">
                        <a:moveTo>
                          <a:pt x="79" y="0"/>
                        </a:moveTo>
                        <a:lnTo>
                          <a:pt x="677" y="591"/>
                        </a:lnTo>
                        <a:lnTo>
                          <a:pt x="597" y="672"/>
                        </a:lnTo>
                        <a:lnTo>
                          <a:pt x="0" y="81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rgbClr val="25B7AA"/>
                  </a:solidFill>
                  <a:ln w="0">
                    <a:solidFill>
                      <a:srgbClr val="25B7AA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07" name="Freeform 1835"/>
                  <p:cNvSpPr>
                    <a:spLocks/>
                  </p:cNvSpPr>
                  <p:nvPr/>
                </p:nvSpPr>
                <p:spPr bwMode="auto">
                  <a:xfrm>
                    <a:off x="4623557" y="-946145"/>
                    <a:ext cx="82655" cy="81924"/>
                  </a:xfrm>
                  <a:custGeom>
                    <a:avLst/>
                    <a:gdLst>
                      <a:gd name="T0" fmla="*/ 598 w 678"/>
                      <a:gd name="T1" fmla="*/ 0 h 672"/>
                      <a:gd name="T2" fmla="*/ 678 w 678"/>
                      <a:gd name="T3" fmla="*/ 81 h 672"/>
                      <a:gd name="T4" fmla="*/ 80 w 678"/>
                      <a:gd name="T5" fmla="*/ 672 h 672"/>
                      <a:gd name="T6" fmla="*/ 0 w 678"/>
                      <a:gd name="T7" fmla="*/ 591 h 672"/>
                      <a:gd name="T8" fmla="*/ 598 w 678"/>
                      <a:gd name="T9" fmla="*/ 0 h 6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78" h="672">
                        <a:moveTo>
                          <a:pt x="598" y="0"/>
                        </a:moveTo>
                        <a:lnTo>
                          <a:pt x="678" y="81"/>
                        </a:lnTo>
                        <a:lnTo>
                          <a:pt x="80" y="672"/>
                        </a:lnTo>
                        <a:lnTo>
                          <a:pt x="0" y="591"/>
                        </a:lnTo>
                        <a:lnTo>
                          <a:pt x="598" y="0"/>
                        </a:lnTo>
                        <a:close/>
                      </a:path>
                    </a:pathLst>
                  </a:custGeom>
                  <a:solidFill>
                    <a:srgbClr val="25B7AA"/>
                  </a:solidFill>
                  <a:ln w="0">
                    <a:solidFill>
                      <a:srgbClr val="25B7AA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08" name="Freeform 1836"/>
                  <p:cNvSpPr>
                    <a:spLocks noEditPoints="1"/>
                  </p:cNvSpPr>
                  <p:nvPr/>
                </p:nvSpPr>
                <p:spPr bwMode="auto">
                  <a:xfrm>
                    <a:off x="4642575" y="-999542"/>
                    <a:ext cx="117766" cy="118132"/>
                  </a:xfrm>
                  <a:custGeom>
                    <a:avLst/>
                    <a:gdLst>
                      <a:gd name="T0" fmla="*/ 158 w 968"/>
                      <a:gd name="T1" fmla="*/ 882 h 969"/>
                      <a:gd name="T2" fmla="*/ 172 w 968"/>
                      <a:gd name="T3" fmla="*/ 879 h 969"/>
                      <a:gd name="T4" fmla="*/ 211 w 968"/>
                      <a:gd name="T5" fmla="*/ 867 h 969"/>
                      <a:gd name="T6" fmla="*/ 271 w 968"/>
                      <a:gd name="T7" fmla="*/ 843 h 969"/>
                      <a:gd name="T8" fmla="*/ 346 w 968"/>
                      <a:gd name="T9" fmla="*/ 805 h 969"/>
                      <a:gd name="T10" fmla="*/ 431 w 968"/>
                      <a:gd name="T11" fmla="*/ 750 h 969"/>
                      <a:gd name="T12" fmla="*/ 524 w 968"/>
                      <a:gd name="T13" fmla="*/ 673 h 969"/>
                      <a:gd name="T14" fmla="*/ 597 w 968"/>
                      <a:gd name="T15" fmla="*/ 598 h 969"/>
                      <a:gd name="T16" fmla="*/ 658 w 968"/>
                      <a:gd name="T17" fmla="*/ 522 h 969"/>
                      <a:gd name="T18" fmla="*/ 710 w 968"/>
                      <a:gd name="T19" fmla="*/ 447 h 969"/>
                      <a:gd name="T20" fmla="*/ 749 w 968"/>
                      <a:gd name="T21" fmla="*/ 378 h 969"/>
                      <a:gd name="T22" fmla="*/ 780 w 968"/>
                      <a:gd name="T23" fmla="*/ 320 h 969"/>
                      <a:gd name="T24" fmla="*/ 800 w 968"/>
                      <a:gd name="T25" fmla="*/ 277 h 969"/>
                      <a:gd name="T26" fmla="*/ 809 w 968"/>
                      <a:gd name="T27" fmla="*/ 254 h 969"/>
                      <a:gd name="T28" fmla="*/ 968 w 968"/>
                      <a:gd name="T29" fmla="*/ 0 h 969"/>
                      <a:gd name="T30" fmla="*/ 967 w 968"/>
                      <a:gd name="T31" fmla="*/ 17 h 969"/>
                      <a:gd name="T32" fmla="*/ 963 w 968"/>
                      <a:gd name="T33" fmla="*/ 60 h 969"/>
                      <a:gd name="T34" fmla="*/ 956 w 968"/>
                      <a:gd name="T35" fmla="*/ 127 h 969"/>
                      <a:gd name="T36" fmla="*/ 945 w 968"/>
                      <a:gd name="T37" fmla="*/ 211 h 969"/>
                      <a:gd name="T38" fmla="*/ 929 w 968"/>
                      <a:gd name="T39" fmla="*/ 310 h 969"/>
                      <a:gd name="T40" fmla="*/ 905 w 968"/>
                      <a:gd name="T41" fmla="*/ 414 h 969"/>
                      <a:gd name="T42" fmla="*/ 876 w 968"/>
                      <a:gd name="T43" fmla="*/ 522 h 969"/>
                      <a:gd name="T44" fmla="*/ 837 w 968"/>
                      <a:gd name="T45" fmla="*/ 628 h 969"/>
                      <a:gd name="T46" fmla="*/ 790 w 968"/>
                      <a:gd name="T47" fmla="*/ 726 h 969"/>
                      <a:gd name="T48" fmla="*/ 733 w 968"/>
                      <a:gd name="T49" fmla="*/ 812 h 969"/>
                      <a:gd name="T50" fmla="*/ 661 w 968"/>
                      <a:gd name="T51" fmla="*/ 883 h 969"/>
                      <a:gd name="T52" fmla="*/ 576 w 968"/>
                      <a:gd name="T53" fmla="*/ 934 h 969"/>
                      <a:gd name="T54" fmla="*/ 482 w 968"/>
                      <a:gd name="T55" fmla="*/ 963 h 969"/>
                      <a:gd name="T56" fmla="*/ 386 w 968"/>
                      <a:gd name="T57" fmla="*/ 969 h 969"/>
                      <a:gd name="T58" fmla="*/ 289 w 968"/>
                      <a:gd name="T59" fmla="*/ 951 h 969"/>
                      <a:gd name="T60" fmla="*/ 199 w 968"/>
                      <a:gd name="T61" fmla="*/ 911 h 969"/>
                      <a:gd name="T62" fmla="*/ 119 w 968"/>
                      <a:gd name="T63" fmla="*/ 848 h 969"/>
                      <a:gd name="T64" fmla="*/ 56 w 968"/>
                      <a:gd name="T65" fmla="*/ 768 h 969"/>
                      <a:gd name="T66" fmla="*/ 16 w 968"/>
                      <a:gd name="T67" fmla="*/ 678 h 969"/>
                      <a:gd name="T68" fmla="*/ 0 w 968"/>
                      <a:gd name="T69" fmla="*/ 582 h 969"/>
                      <a:gd name="T70" fmla="*/ 4 w 968"/>
                      <a:gd name="T71" fmla="*/ 486 h 969"/>
                      <a:gd name="T72" fmla="*/ 34 w 968"/>
                      <a:gd name="T73" fmla="*/ 392 h 969"/>
                      <a:gd name="T74" fmla="*/ 84 w 968"/>
                      <a:gd name="T75" fmla="*/ 306 h 969"/>
                      <a:gd name="T76" fmla="*/ 156 w 968"/>
                      <a:gd name="T77" fmla="*/ 235 h 969"/>
                      <a:gd name="T78" fmla="*/ 241 w 968"/>
                      <a:gd name="T79" fmla="*/ 177 h 969"/>
                      <a:gd name="T80" fmla="*/ 340 w 968"/>
                      <a:gd name="T81" fmla="*/ 130 h 969"/>
                      <a:gd name="T82" fmla="*/ 445 w 968"/>
                      <a:gd name="T83" fmla="*/ 92 h 969"/>
                      <a:gd name="T84" fmla="*/ 553 w 968"/>
                      <a:gd name="T85" fmla="*/ 62 h 969"/>
                      <a:gd name="T86" fmla="*/ 659 w 968"/>
                      <a:gd name="T87" fmla="*/ 39 h 969"/>
                      <a:gd name="T88" fmla="*/ 756 w 968"/>
                      <a:gd name="T89" fmla="*/ 22 h 969"/>
                      <a:gd name="T90" fmla="*/ 841 w 968"/>
                      <a:gd name="T91" fmla="*/ 12 h 969"/>
                      <a:gd name="T92" fmla="*/ 908 w 968"/>
                      <a:gd name="T93" fmla="*/ 5 h 969"/>
                      <a:gd name="T94" fmla="*/ 951 w 968"/>
                      <a:gd name="T95" fmla="*/ 1 h 969"/>
                      <a:gd name="T96" fmla="*/ 968 w 968"/>
                      <a:gd name="T97" fmla="*/ 0 h 9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968" h="969">
                        <a:moveTo>
                          <a:pt x="810" y="250"/>
                        </a:moveTo>
                        <a:lnTo>
                          <a:pt x="158" y="882"/>
                        </a:lnTo>
                        <a:lnTo>
                          <a:pt x="162" y="881"/>
                        </a:lnTo>
                        <a:lnTo>
                          <a:pt x="172" y="879"/>
                        </a:lnTo>
                        <a:lnTo>
                          <a:pt x="189" y="874"/>
                        </a:lnTo>
                        <a:lnTo>
                          <a:pt x="211" y="867"/>
                        </a:lnTo>
                        <a:lnTo>
                          <a:pt x="239" y="856"/>
                        </a:lnTo>
                        <a:lnTo>
                          <a:pt x="271" y="843"/>
                        </a:lnTo>
                        <a:lnTo>
                          <a:pt x="306" y="826"/>
                        </a:lnTo>
                        <a:lnTo>
                          <a:pt x="346" y="805"/>
                        </a:lnTo>
                        <a:lnTo>
                          <a:pt x="387" y="780"/>
                        </a:lnTo>
                        <a:lnTo>
                          <a:pt x="431" y="750"/>
                        </a:lnTo>
                        <a:lnTo>
                          <a:pt x="477" y="714"/>
                        </a:lnTo>
                        <a:lnTo>
                          <a:pt x="524" y="673"/>
                        </a:lnTo>
                        <a:lnTo>
                          <a:pt x="562" y="637"/>
                        </a:lnTo>
                        <a:lnTo>
                          <a:pt x="597" y="598"/>
                        </a:lnTo>
                        <a:lnTo>
                          <a:pt x="629" y="561"/>
                        </a:lnTo>
                        <a:lnTo>
                          <a:pt x="658" y="522"/>
                        </a:lnTo>
                        <a:lnTo>
                          <a:pt x="685" y="483"/>
                        </a:lnTo>
                        <a:lnTo>
                          <a:pt x="710" y="447"/>
                        </a:lnTo>
                        <a:lnTo>
                          <a:pt x="731" y="411"/>
                        </a:lnTo>
                        <a:lnTo>
                          <a:pt x="749" y="378"/>
                        </a:lnTo>
                        <a:lnTo>
                          <a:pt x="766" y="347"/>
                        </a:lnTo>
                        <a:lnTo>
                          <a:pt x="780" y="320"/>
                        </a:lnTo>
                        <a:lnTo>
                          <a:pt x="790" y="296"/>
                        </a:lnTo>
                        <a:lnTo>
                          <a:pt x="800" y="277"/>
                        </a:lnTo>
                        <a:lnTo>
                          <a:pt x="806" y="262"/>
                        </a:lnTo>
                        <a:lnTo>
                          <a:pt x="809" y="254"/>
                        </a:lnTo>
                        <a:lnTo>
                          <a:pt x="810" y="250"/>
                        </a:lnTo>
                        <a:close/>
                        <a:moveTo>
                          <a:pt x="968" y="0"/>
                        </a:moveTo>
                        <a:lnTo>
                          <a:pt x="968" y="5"/>
                        </a:lnTo>
                        <a:lnTo>
                          <a:pt x="967" y="17"/>
                        </a:lnTo>
                        <a:lnTo>
                          <a:pt x="965" y="35"/>
                        </a:lnTo>
                        <a:lnTo>
                          <a:pt x="963" y="60"/>
                        </a:lnTo>
                        <a:lnTo>
                          <a:pt x="961" y="91"/>
                        </a:lnTo>
                        <a:lnTo>
                          <a:pt x="956" y="127"/>
                        </a:lnTo>
                        <a:lnTo>
                          <a:pt x="951" y="168"/>
                        </a:lnTo>
                        <a:lnTo>
                          <a:pt x="945" y="211"/>
                        </a:lnTo>
                        <a:lnTo>
                          <a:pt x="937" y="259"/>
                        </a:lnTo>
                        <a:lnTo>
                          <a:pt x="929" y="310"/>
                        </a:lnTo>
                        <a:lnTo>
                          <a:pt x="918" y="361"/>
                        </a:lnTo>
                        <a:lnTo>
                          <a:pt x="905" y="414"/>
                        </a:lnTo>
                        <a:lnTo>
                          <a:pt x="893" y="468"/>
                        </a:lnTo>
                        <a:lnTo>
                          <a:pt x="876" y="522"/>
                        </a:lnTo>
                        <a:lnTo>
                          <a:pt x="859" y="576"/>
                        </a:lnTo>
                        <a:lnTo>
                          <a:pt x="837" y="628"/>
                        </a:lnTo>
                        <a:lnTo>
                          <a:pt x="815" y="678"/>
                        </a:lnTo>
                        <a:lnTo>
                          <a:pt x="790" y="726"/>
                        </a:lnTo>
                        <a:lnTo>
                          <a:pt x="763" y="771"/>
                        </a:lnTo>
                        <a:lnTo>
                          <a:pt x="733" y="812"/>
                        </a:lnTo>
                        <a:lnTo>
                          <a:pt x="701" y="848"/>
                        </a:lnTo>
                        <a:lnTo>
                          <a:pt x="661" y="883"/>
                        </a:lnTo>
                        <a:lnTo>
                          <a:pt x="620" y="911"/>
                        </a:lnTo>
                        <a:lnTo>
                          <a:pt x="576" y="934"/>
                        </a:lnTo>
                        <a:lnTo>
                          <a:pt x="530" y="951"/>
                        </a:lnTo>
                        <a:lnTo>
                          <a:pt x="482" y="963"/>
                        </a:lnTo>
                        <a:lnTo>
                          <a:pt x="434" y="969"/>
                        </a:lnTo>
                        <a:lnTo>
                          <a:pt x="386" y="969"/>
                        </a:lnTo>
                        <a:lnTo>
                          <a:pt x="338" y="963"/>
                        </a:lnTo>
                        <a:lnTo>
                          <a:pt x="289" y="951"/>
                        </a:lnTo>
                        <a:lnTo>
                          <a:pt x="244" y="934"/>
                        </a:lnTo>
                        <a:lnTo>
                          <a:pt x="199" y="911"/>
                        </a:lnTo>
                        <a:lnTo>
                          <a:pt x="158" y="883"/>
                        </a:lnTo>
                        <a:lnTo>
                          <a:pt x="119" y="848"/>
                        </a:lnTo>
                        <a:lnTo>
                          <a:pt x="84" y="809"/>
                        </a:lnTo>
                        <a:lnTo>
                          <a:pt x="56" y="768"/>
                        </a:lnTo>
                        <a:lnTo>
                          <a:pt x="34" y="724"/>
                        </a:lnTo>
                        <a:lnTo>
                          <a:pt x="16" y="678"/>
                        </a:lnTo>
                        <a:lnTo>
                          <a:pt x="4" y="630"/>
                        </a:lnTo>
                        <a:lnTo>
                          <a:pt x="0" y="582"/>
                        </a:lnTo>
                        <a:lnTo>
                          <a:pt x="0" y="534"/>
                        </a:lnTo>
                        <a:lnTo>
                          <a:pt x="4" y="486"/>
                        </a:lnTo>
                        <a:lnTo>
                          <a:pt x="16" y="438"/>
                        </a:lnTo>
                        <a:lnTo>
                          <a:pt x="34" y="392"/>
                        </a:lnTo>
                        <a:lnTo>
                          <a:pt x="56" y="349"/>
                        </a:lnTo>
                        <a:lnTo>
                          <a:pt x="84" y="306"/>
                        </a:lnTo>
                        <a:lnTo>
                          <a:pt x="119" y="268"/>
                        </a:lnTo>
                        <a:lnTo>
                          <a:pt x="156" y="235"/>
                        </a:lnTo>
                        <a:lnTo>
                          <a:pt x="197" y="204"/>
                        </a:lnTo>
                        <a:lnTo>
                          <a:pt x="241" y="177"/>
                        </a:lnTo>
                        <a:lnTo>
                          <a:pt x="289" y="153"/>
                        </a:lnTo>
                        <a:lnTo>
                          <a:pt x="340" y="130"/>
                        </a:lnTo>
                        <a:lnTo>
                          <a:pt x="392" y="110"/>
                        </a:lnTo>
                        <a:lnTo>
                          <a:pt x="445" y="92"/>
                        </a:lnTo>
                        <a:lnTo>
                          <a:pt x="499" y="76"/>
                        </a:lnTo>
                        <a:lnTo>
                          <a:pt x="553" y="62"/>
                        </a:lnTo>
                        <a:lnTo>
                          <a:pt x="606" y="49"/>
                        </a:lnTo>
                        <a:lnTo>
                          <a:pt x="659" y="39"/>
                        </a:lnTo>
                        <a:lnTo>
                          <a:pt x="708" y="31"/>
                        </a:lnTo>
                        <a:lnTo>
                          <a:pt x="756" y="22"/>
                        </a:lnTo>
                        <a:lnTo>
                          <a:pt x="801" y="17"/>
                        </a:lnTo>
                        <a:lnTo>
                          <a:pt x="841" y="12"/>
                        </a:lnTo>
                        <a:lnTo>
                          <a:pt x="877" y="8"/>
                        </a:lnTo>
                        <a:lnTo>
                          <a:pt x="908" y="5"/>
                        </a:lnTo>
                        <a:lnTo>
                          <a:pt x="932" y="3"/>
                        </a:lnTo>
                        <a:lnTo>
                          <a:pt x="951" y="1"/>
                        </a:lnTo>
                        <a:lnTo>
                          <a:pt x="963" y="1"/>
                        </a:lnTo>
                        <a:lnTo>
                          <a:pt x="968" y="0"/>
                        </a:lnTo>
                        <a:close/>
                      </a:path>
                    </a:pathLst>
                  </a:custGeom>
                  <a:solidFill>
                    <a:srgbClr val="25B7AA"/>
                  </a:solidFill>
                  <a:ln w="0">
                    <a:solidFill>
                      <a:srgbClr val="25B7AA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09" name="Freeform 1837"/>
                  <p:cNvSpPr>
                    <a:spLocks noEditPoints="1"/>
                  </p:cNvSpPr>
                  <p:nvPr/>
                </p:nvSpPr>
                <p:spPr bwMode="auto">
                  <a:xfrm>
                    <a:off x="4501037" y="-999542"/>
                    <a:ext cx="117766" cy="118132"/>
                  </a:xfrm>
                  <a:custGeom>
                    <a:avLst/>
                    <a:gdLst>
                      <a:gd name="T0" fmla="*/ 157 w 968"/>
                      <a:gd name="T1" fmla="*/ 254 h 969"/>
                      <a:gd name="T2" fmla="*/ 168 w 968"/>
                      <a:gd name="T3" fmla="*/ 277 h 969"/>
                      <a:gd name="T4" fmla="*/ 188 w 968"/>
                      <a:gd name="T5" fmla="*/ 320 h 969"/>
                      <a:gd name="T6" fmla="*/ 218 w 968"/>
                      <a:gd name="T7" fmla="*/ 378 h 969"/>
                      <a:gd name="T8" fmla="*/ 258 w 968"/>
                      <a:gd name="T9" fmla="*/ 447 h 969"/>
                      <a:gd name="T10" fmla="*/ 310 w 968"/>
                      <a:gd name="T11" fmla="*/ 522 h 969"/>
                      <a:gd name="T12" fmla="*/ 371 w 968"/>
                      <a:gd name="T13" fmla="*/ 598 h 969"/>
                      <a:gd name="T14" fmla="*/ 444 w 968"/>
                      <a:gd name="T15" fmla="*/ 673 h 969"/>
                      <a:gd name="T16" fmla="*/ 536 w 968"/>
                      <a:gd name="T17" fmla="*/ 750 h 969"/>
                      <a:gd name="T18" fmla="*/ 622 w 968"/>
                      <a:gd name="T19" fmla="*/ 805 h 969"/>
                      <a:gd name="T20" fmla="*/ 697 w 968"/>
                      <a:gd name="T21" fmla="*/ 843 h 969"/>
                      <a:gd name="T22" fmla="*/ 756 w 968"/>
                      <a:gd name="T23" fmla="*/ 867 h 969"/>
                      <a:gd name="T24" fmla="*/ 794 w 968"/>
                      <a:gd name="T25" fmla="*/ 879 h 969"/>
                      <a:gd name="T26" fmla="*/ 809 w 968"/>
                      <a:gd name="T27" fmla="*/ 882 h 969"/>
                      <a:gd name="T28" fmla="*/ 0 w 968"/>
                      <a:gd name="T29" fmla="*/ 0 h 969"/>
                      <a:gd name="T30" fmla="*/ 15 w 968"/>
                      <a:gd name="T31" fmla="*/ 1 h 969"/>
                      <a:gd name="T32" fmla="*/ 60 w 968"/>
                      <a:gd name="T33" fmla="*/ 5 h 969"/>
                      <a:gd name="T34" fmla="*/ 127 w 968"/>
                      <a:gd name="T35" fmla="*/ 12 h 969"/>
                      <a:gd name="T36" fmla="*/ 211 w 968"/>
                      <a:gd name="T37" fmla="*/ 22 h 969"/>
                      <a:gd name="T38" fmla="*/ 309 w 968"/>
                      <a:gd name="T39" fmla="*/ 39 h 969"/>
                      <a:gd name="T40" fmla="*/ 414 w 968"/>
                      <a:gd name="T41" fmla="*/ 62 h 969"/>
                      <a:gd name="T42" fmla="*/ 522 w 968"/>
                      <a:gd name="T43" fmla="*/ 92 h 969"/>
                      <a:gd name="T44" fmla="*/ 628 w 968"/>
                      <a:gd name="T45" fmla="*/ 130 h 969"/>
                      <a:gd name="T46" fmla="*/ 726 w 968"/>
                      <a:gd name="T47" fmla="*/ 177 h 969"/>
                      <a:gd name="T48" fmla="*/ 812 w 968"/>
                      <a:gd name="T49" fmla="*/ 235 h 969"/>
                      <a:gd name="T50" fmla="*/ 882 w 968"/>
                      <a:gd name="T51" fmla="*/ 306 h 969"/>
                      <a:gd name="T52" fmla="*/ 934 w 968"/>
                      <a:gd name="T53" fmla="*/ 392 h 969"/>
                      <a:gd name="T54" fmla="*/ 962 w 968"/>
                      <a:gd name="T55" fmla="*/ 486 h 969"/>
                      <a:gd name="T56" fmla="*/ 968 w 968"/>
                      <a:gd name="T57" fmla="*/ 582 h 969"/>
                      <a:gd name="T58" fmla="*/ 952 w 968"/>
                      <a:gd name="T59" fmla="*/ 678 h 969"/>
                      <a:gd name="T60" fmla="*/ 912 w 968"/>
                      <a:gd name="T61" fmla="*/ 768 h 969"/>
                      <a:gd name="T62" fmla="*/ 848 w 968"/>
                      <a:gd name="T63" fmla="*/ 848 h 969"/>
                      <a:gd name="T64" fmla="*/ 767 w 968"/>
                      <a:gd name="T65" fmla="*/ 911 h 969"/>
                      <a:gd name="T66" fmla="*/ 677 w 968"/>
                      <a:gd name="T67" fmla="*/ 951 h 969"/>
                      <a:gd name="T68" fmla="*/ 582 w 968"/>
                      <a:gd name="T69" fmla="*/ 969 h 969"/>
                      <a:gd name="T70" fmla="*/ 485 w 968"/>
                      <a:gd name="T71" fmla="*/ 963 h 969"/>
                      <a:gd name="T72" fmla="*/ 391 w 968"/>
                      <a:gd name="T73" fmla="*/ 934 h 969"/>
                      <a:gd name="T74" fmla="*/ 305 w 968"/>
                      <a:gd name="T75" fmla="*/ 883 h 969"/>
                      <a:gd name="T76" fmla="*/ 234 w 968"/>
                      <a:gd name="T77" fmla="*/ 812 h 969"/>
                      <a:gd name="T78" fmla="*/ 176 w 968"/>
                      <a:gd name="T79" fmla="*/ 726 h 969"/>
                      <a:gd name="T80" fmla="*/ 129 w 968"/>
                      <a:gd name="T81" fmla="*/ 628 h 969"/>
                      <a:gd name="T82" fmla="*/ 92 w 968"/>
                      <a:gd name="T83" fmla="*/ 522 h 969"/>
                      <a:gd name="T84" fmla="*/ 61 w 968"/>
                      <a:gd name="T85" fmla="*/ 414 h 969"/>
                      <a:gd name="T86" fmla="*/ 39 w 968"/>
                      <a:gd name="T87" fmla="*/ 310 h 969"/>
                      <a:gd name="T88" fmla="*/ 22 w 968"/>
                      <a:gd name="T89" fmla="*/ 211 h 969"/>
                      <a:gd name="T90" fmla="*/ 11 w 968"/>
                      <a:gd name="T91" fmla="*/ 127 h 969"/>
                      <a:gd name="T92" fmla="*/ 5 w 968"/>
                      <a:gd name="T93" fmla="*/ 60 h 969"/>
                      <a:gd name="T94" fmla="*/ 1 w 968"/>
                      <a:gd name="T95" fmla="*/ 17 h 969"/>
                      <a:gd name="T96" fmla="*/ 0 w 968"/>
                      <a:gd name="T97" fmla="*/ 0 h 9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968" h="969">
                        <a:moveTo>
                          <a:pt x="156" y="250"/>
                        </a:moveTo>
                        <a:lnTo>
                          <a:pt x="157" y="254"/>
                        </a:lnTo>
                        <a:lnTo>
                          <a:pt x="162" y="262"/>
                        </a:lnTo>
                        <a:lnTo>
                          <a:pt x="168" y="277"/>
                        </a:lnTo>
                        <a:lnTo>
                          <a:pt x="176" y="296"/>
                        </a:lnTo>
                        <a:lnTo>
                          <a:pt x="188" y="320"/>
                        </a:lnTo>
                        <a:lnTo>
                          <a:pt x="202" y="347"/>
                        </a:lnTo>
                        <a:lnTo>
                          <a:pt x="218" y="378"/>
                        </a:lnTo>
                        <a:lnTo>
                          <a:pt x="237" y="411"/>
                        </a:lnTo>
                        <a:lnTo>
                          <a:pt x="258" y="447"/>
                        </a:lnTo>
                        <a:lnTo>
                          <a:pt x="283" y="483"/>
                        </a:lnTo>
                        <a:lnTo>
                          <a:pt x="310" y="522"/>
                        </a:lnTo>
                        <a:lnTo>
                          <a:pt x="339" y="561"/>
                        </a:lnTo>
                        <a:lnTo>
                          <a:pt x="371" y="598"/>
                        </a:lnTo>
                        <a:lnTo>
                          <a:pt x="406" y="637"/>
                        </a:lnTo>
                        <a:lnTo>
                          <a:pt x="444" y="673"/>
                        </a:lnTo>
                        <a:lnTo>
                          <a:pt x="491" y="714"/>
                        </a:lnTo>
                        <a:lnTo>
                          <a:pt x="536" y="750"/>
                        </a:lnTo>
                        <a:lnTo>
                          <a:pt x="580" y="780"/>
                        </a:lnTo>
                        <a:lnTo>
                          <a:pt x="622" y="805"/>
                        </a:lnTo>
                        <a:lnTo>
                          <a:pt x="661" y="826"/>
                        </a:lnTo>
                        <a:lnTo>
                          <a:pt x="697" y="843"/>
                        </a:lnTo>
                        <a:lnTo>
                          <a:pt x="729" y="856"/>
                        </a:lnTo>
                        <a:lnTo>
                          <a:pt x="756" y="867"/>
                        </a:lnTo>
                        <a:lnTo>
                          <a:pt x="778" y="874"/>
                        </a:lnTo>
                        <a:lnTo>
                          <a:pt x="794" y="879"/>
                        </a:lnTo>
                        <a:lnTo>
                          <a:pt x="805" y="881"/>
                        </a:lnTo>
                        <a:lnTo>
                          <a:pt x="809" y="882"/>
                        </a:lnTo>
                        <a:lnTo>
                          <a:pt x="156" y="250"/>
                        </a:lnTo>
                        <a:close/>
                        <a:moveTo>
                          <a:pt x="0" y="0"/>
                        </a:moveTo>
                        <a:lnTo>
                          <a:pt x="4" y="1"/>
                        </a:lnTo>
                        <a:lnTo>
                          <a:pt x="15" y="1"/>
                        </a:lnTo>
                        <a:lnTo>
                          <a:pt x="34" y="3"/>
                        </a:lnTo>
                        <a:lnTo>
                          <a:pt x="60" y="5"/>
                        </a:lnTo>
                        <a:lnTo>
                          <a:pt x="90" y="8"/>
                        </a:lnTo>
                        <a:lnTo>
                          <a:pt x="127" y="12"/>
                        </a:lnTo>
                        <a:lnTo>
                          <a:pt x="167" y="17"/>
                        </a:lnTo>
                        <a:lnTo>
                          <a:pt x="211" y="22"/>
                        </a:lnTo>
                        <a:lnTo>
                          <a:pt x="258" y="31"/>
                        </a:lnTo>
                        <a:lnTo>
                          <a:pt x="309" y="39"/>
                        </a:lnTo>
                        <a:lnTo>
                          <a:pt x="360" y="49"/>
                        </a:lnTo>
                        <a:lnTo>
                          <a:pt x="414" y="62"/>
                        </a:lnTo>
                        <a:lnTo>
                          <a:pt x="468" y="76"/>
                        </a:lnTo>
                        <a:lnTo>
                          <a:pt x="522" y="92"/>
                        </a:lnTo>
                        <a:lnTo>
                          <a:pt x="576" y="110"/>
                        </a:lnTo>
                        <a:lnTo>
                          <a:pt x="628" y="130"/>
                        </a:lnTo>
                        <a:lnTo>
                          <a:pt x="678" y="153"/>
                        </a:lnTo>
                        <a:lnTo>
                          <a:pt x="726" y="177"/>
                        </a:lnTo>
                        <a:lnTo>
                          <a:pt x="771" y="204"/>
                        </a:lnTo>
                        <a:lnTo>
                          <a:pt x="812" y="235"/>
                        </a:lnTo>
                        <a:lnTo>
                          <a:pt x="848" y="268"/>
                        </a:lnTo>
                        <a:lnTo>
                          <a:pt x="882" y="306"/>
                        </a:lnTo>
                        <a:lnTo>
                          <a:pt x="912" y="349"/>
                        </a:lnTo>
                        <a:lnTo>
                          <a:pt x="934" y="392"/>
                        </a:lnTo>
                        <a:lnTo>
                          <a:pt x="952" y="438"/>
                        </a:lnTo>
                        <a:lnTo>
                          <a:pt x="962" y="486"/>
                        </a:lnTo>
                        <a:lnTo>
                          <a:pt x="968" y="534"/>
                        </a:lnTo>
                        <a:lnTo>
                          <a:pt x="968" y="582"/>
                        </a:lnTo>
                        <a:lnTo>
                          <a:pt x="962" y="630"/>
                        </a:lnTo>
                        <a:lnTo>
                          <a:pt x="952" y="678"/>
                        </a:lnTo>
                        <a:lnTo>
                          <a:pt x="934" y="724"/>
                        </a:lnTo>
                        <a:lnTo>
                          <a:pt x="912" y="768"/>
                        </a:lnTo>
                        <a:lnTo>
                          <a:pt x="882" y="809"/>
                        </a:lnTo>
                        <a:lnTo>
                          <a:pt x="848" y="848"/>
                        </a:lnTo>
                        <a:lnTo>
                          <a:pt x="810" y="883"/>
                        </a:lnTo>
                        <a:lnTo>
                          <a:pt x="767" y="911"/>
                        </a:lnTo>
                        <a:lnTo>
                          <a:pt x="724" y="934"/>
                        </a:lnTo>
                        <a:lnTo>
                          <a:pt x="677" y="951"/>
                        </a:lnTo>
                        <a:lnTo>
                          <a:pt x="630" y="963"/>
                        </a:lnTo>
                        <a:lnTo>
                          <a:pt x="582" y="969"/>
                        </a:lnTo>
                        <a:lnTo>
                          <a:pt x="533" y="969"/>
                        </a:lnTo>
                        <a:lnTo>
                          <a:pt x="485" y="963"/>
                        </a:lnTo>
                        <a:lnTo>
                          <a:pt x="438" y="951"/>
                        </a:lnTo>
                        <a:lnTo>
                          <a:pt x="391" y="934"/>
                        </a:lnTo>
                        <a:lnTo>
                          <a:pt x="347" y="911"/>
                        </a:lnTo>
                        <a:lnTo>
                          <a:pt x="305" y="883"/>
                        </a:lnTo>
                        <a:lnTo>
                          <a:pt x="266" y="848"/>
                        </a:lnTo>
                        <a:lnTo>
                          <a:pt x="234" y="812"/>
                        </a:lnTo>
                        <a:lnTo>
                          <a:pt x="204" y="771"/>
                        </a:lnTo>
                        <a:lnTo>
                          <a:pt x="176" y="726"/>
                        </a:lnTo>
                        <a:lnTo>
                          <a:pt x="151" y="678"/>
                        </a:lnTo>
                        <a:lnTo>
                          <a:pt x="129" y="628"/>
                        </a:lnTo>
                        <a:lnTo>
                          <a:pt x="109" y="576"/>
                        </a:lnTo>
                        <a:lnTo>
                          <a:pt x="92" y="522"/>
                        </a:lnTo>
                        <a:lnTo>
                          <a:pt x="75" y="468"/>
                        </a:lnTo>
                        <a:lnTo>
                          <a:pt x="61" y="414"/>
                        </a:lnTo>
                        <a:lnTo>
                          <a:pt x="49" y="361"/>
                        </a:lnTo>
                        <a:lnTo>
                          <a:pt x="39" y="310"/>
                        </a:lnTo>
                        <a:lnTo>
                          <a:pt x="29" y="259"/>
                        </a:lnTo>
                        <a:lnTo>
                          <a:pt x="22" y="211"/>
                        </a:lnTo>
                        <a:lnTo>
                          <a:pt x="16" y="168"/>
                        </a:lnTo>
                        <a:lnTo>
                          <a:pt x="11" y="127"/>
                        </a:lnTo>
                        <a:lnTo>
                          <a:pt x="7" y="91"/>
                        </a:lnTo>
                        <a:lnTo>
                          <a:pt x="5" y="60"/>
                        </a:lnTo>
                        <a:lnTo>
                          <a:pt x="2" y="35"/>
                        </a:lnTo>
                        <a:lnTo>
                          <a:pt x="1" y="17"/>
                        </a:lnTo>
                        <a:lnTo>
                          <a:pt x="0" y="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5B7AA"/>
                  </a:solidFill>
                  <a:ln w="0">
                    <a:solidFill>
                      <a:srgbClr val="25B7AA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  <p:sp>
              <p:nvSpPr>
                <p:cNvPr id="89" name="타원 88"/>
                <p:cNvSpPr/>
                <p:nvPr/>
              </p:nvSpPr>
              <p:spPr>
                <a:xfrm>
                  <a:off x="4456297" y="-562476"/>
                  <a:ext cx="393995" cy="393995"/>
                </a:xfrm>
                <a:prstGeom prst="ellipse">
                  <a:avLst/>
                </a:prstGeom>
                <a:solidFill>
                  <a:srgbClr val="2D92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  <p:grpSp>
              <p:nvGrpSpPr>
                <p:cNvPr id="90" name="그룹 89"/>
                <p:cNvGrpSpPr/>
                <p:nvPr/>
              </p:nvGrpSpPr>
              <p:grpSpPr>
                <a:xfrm>
                  <a:off x="4544519" y="-550236"/>
                  <a:ext cx="302143" cy="369195"/>
                  <a:chOff x="-3940453" y="-564692"/>
                  <a:chExt cx="1158875" cy="1416051"/>
                </a:xfrm>
                <a:solidFill>
                  <a:srgbClr val="25B7AA"/>
                </a:solidFill>
              </p:grpSpPr>
              <p:sp>
                <p:nvSpPr>
                  <p:cNvPr id="91" name="Freeform 6"/>
                  <p:cNvSpPr>
                    <a:spLocks/>
                  </p:cNvSpPr>
                  <p:nvPr/>
                </p:nvSpPr>
                <p:spPr bwMode="auto">
                  <a:xfrm>
                    <a:off x="-2957791" y="-290054"/>
                    <a:ext cx="176213" cy="447675"/>
                  </a:xfrm>
                  <a:custGeom>
                    <a:avLst/>
                    <a:gdLst>
                      <a:gd name="T0" fmla="*/ 28 w 222"/>
                      <a:gd name="T1" fmla="*/ 0 h 565"/>
                      <a:gd name="T2" fmla="*/ 44 w 222"/>
                      <a:gd name="T3" fmla="*/ 0 h 565"/>
                      <a:gd name="T4" fmla="*/ 63 w 222"/>
                      <a:gd name="T5" fmla="*/ 7 h 565"/>
                      <a:gd name="T6" fmla="*/ 100 w 222"/>
                      <a:gd name="T7" fmla="*/ 59 h 565"/>
                      <a:gd name="T8" fmla="*/ 133 w 222"/>
                      <a:gd name="T9" fmla="*/ 114 h 565"/>
                      <a:gd name="T10" fmla="*/ 162 w 222"/>
                      <a:gd name="T11" fmla="*/ 171 h 565"/>
                      <a:gd name="T12" fmla="*/ 185 w 222"/>
                      <a:gd name="T13" fmla="*/ 228 h 565"/>
                      <a:gd name="T14" fmla="*/ 203 w 222"/>
                      <a:gd name="T15" fmla="*/ 287 h 565"/>
                      <a:gd name="T16" fmla="*/ 215 w 222"/>
                      <a:gd name="T17" fmla="*/ 349 h 565"/>
                      <a:gd name="T18" fmla="*/ 222 w 222"/>
                      <a:gd name="T19" fmla="*/ 412 h 565"/>
                      <a:gd name="T20" fmla="*/ 222 w 222"/>
                      <a:gd name="T21" fmla="*/ 478 h 565"/>
                      <a:gd name="T22" fmla="*/ 212 w 222"/>
                      <a:gd name="T23" fmla="*/ 488 h 565"/>
                      <a:gd name="T24" fmla="*/ 204 w 222"/>
                      <a:gd name="T25" fmla="*/ 500 h 565"/>
                      <a:gd name="T26" fmla="*/ 199 w 222"/>
                      <a:gd name="T27" fmla="*/ 514 h 565"/>
                      <a:gd name="T28" fmla="*/ 192 w 222"/>
                      <a:gd name="T29" fmla="*/ 527 h 565"/>
                      <a:gd name="T30" fmla="*/ 186 w 222"/>
                      <a:gd name="T31" fmla="*/ 541 h 565"/>
                      <a:gd name="T32" fmla="*/ 178 w 222"/>
                      <a:gd name="T33" fmla="*/ 552 h 565"/>
                      <a:gd name="T34" fmla="*/ 168 w 222"/>
                      <a:gd name="T35" fmla="*/ 560 h 565"/>
                      <a:gd name="T36" fmla="*/ 156 w 222"/>
                      <a:gd name="T37" fmla="*/ 565 h 565"/>
                      <a:gd name="T38" fmla="*/ 141 w 222"/>
                      <a:gd name="T39" fmla="*/ 563 h 565"/>
                      <a:gd name="T40" fmla="*/ 122 w 222"/>
                      <a:gd name="T41" fmla="*/ 558 h 565"/>
                      <a:gd name="T42" fmla="*/ 108 w 222"/>
                      <a:gd name="T43" fmla="*/ 547 h 565"/>
                      <a:gd name="T44" fmla="*/ 97 w 222"/>
                      <a:gd name="T45" fmla="*/ 534 h 565"/>
                      <a:gd name="T46" fmla="*/ 87 w 222"/>
                      <a:gd name="T47" fmla="*/ 518 h 565"/>
                      <a:gd name="T48" fmla="*/ 81 w 222"/>
                      <a:gd name="T49" fmla="*/ 500 h 565"/>
                      <a:gd name="T50" fmla="*/ 76 w 222"/>
                      <a:gd name="T51" fmla="*/ 482 h 565"/>
                      <a:gd name="T52" fmla="*/ 72 w 222"/>
                      <a:gd name="T53" fmla="*/ 463 h 565"/>
                      <a:gd name="T54" fmla="*/ 68 w 222"/>
                      <a:gd name="T55" fmla="*/ 442 h 565"/>
                      <a:gd name="T56" fmla="*/ 42 w 222"/>
                      <a:gd name="T57" fmla="*/ 294 h 565"/>
                      <a:gd name="T58" fmla="*/ 13 w 222"/>
                      <a:gd name="T59" fmla="*/ 146 h 565"/>
                      <a:gd name="T60" fmla="*/ 5 w 222"/>
                      <a:gd name="T61" fmla="*/ 124 h 565"/>
                      <a:gd name="T62" fmla="*/ 1 w 222"/>
                      <a:gd name="T63" fmla="*/ 101 h 565"/>
                      <a:gd name="T64" fmla="*/ 0 w 222"/>
                      <a:gd name="T65" fmla="*/ 79 h 565"/>
                      <a:gd name="T66" fmla="*/ 0 w 222"/>
                      <a:gd name="T67" fmla="*/ 55 h 565"/>
                      <a:gd name="T68" fmla="*/ 0 w 222"/>
                      <a:gd name="T69" fmla="*/ 39 h 565"/>
                      <a:gd name="T70" fmla="*/ 2 w 222"/>
                      <a:gd name="T71" fmla="*/ 24 h 565"/>
                      <a:gd name="T72" fmla="*/ 8 w 222"/>
                      <a:gd name="T73" fmla="*/ 13 h 565"/>
                      <a:gd name="T74" fmla="*/ 16 w 222"/>
                      <a:gd name="T75" fmla="*/ 5 h 565"/>
                      <a:gd name="T76" fmla="*/ 28 w 222"/>
                      <a:gd name="T77" fmla="*/ 0 h 5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22" h="565">
                        <a:moveTo>
                          <a:pt x="28" y="0"/>
                        </a:moveTo>
                        <a:lnTo>
                          <a:pt x="44" y="0"/>
                        </a:lnTo>
                        <a:lnTo>
                          <a:pt x="63" y="7"/>
                        </a:lnTo>
                        <a:lnTo>
                          <a:pt x="100" y="59"/>
                        </a:lnTo>
                        <a:lnTo>
                          <a:pt x="133" y="114"/>
                        </a:lnTo>
                        <a:lnTo>
                          <a:pt x="162" y="171"/>
                        </a:lnTo>
                        <a:lnTo>
                          <a:pt x="185" y="228"/>
                        </a:lnTo>
                        <a:lnTo>
                          <a:pt x="203" y="287"/>
                        </a:lnTo>
                        <a:lnTo>
                          <a:pt x="215" y="349"/>
                        </a:lnTo>
                        <a:lnTo>
                          <a:pt x="222" y="412"/>
                        </a:lnTo>
                        <a:lnTo>
                          <a:pt x="222" y="478"/>
                        </a:lnTo>
                        <a:lnTo>
                          <a:pt x="212" y="488"/>
                        </a:lnTo>
                        <a:lnTo>
                          <a:pt x="204" y="500"/>
                        </a:lnTo>
                        <a:lnTo>
                          <a:pt x="199" y="514"/>
                        </a:lnTo>
                        <a:lnTo>
                          <a:pt x="192" y="527"/>
                        </a:lnTo>
                        <a:lnTo>
                          <a:pt x="186" y="541"/>
                        </a:lnTo>
                        <a:lnTo>
                          <a:pt x="178" y="552"/>
                        </a:lnTo>
                        <a:lnTo>
                          <a:pt x="168" y="560"/>
                        </a:lnTo>
                        <a:lnTo>
                          <a:pt x="156" y="565"/>
                        </a:lnTo>
                        <a:lnTo>
                          <a:pt x="141" y="563"/>
                        </a:lnTo>
                        <a:lnTo>
                          <a:pt x="122" y="558"/>
                        </a:lnTo>
                        <a:lnTo>
                          <a:pt x="108" y="547"/>
                        </a:lnTo>
                        <a:lnTo>
                          <a:pt x="97" y="534"/>
                        </a:lnTo>
                        <a:lnTo>
                          <a:pt x="87" y="518"/>
                        </a:lnTo>
                        <a:lnTo>
                          <a:pt x="81" y="500"/>
                        </a:lnTo>
                        <a:lnTo>
                          <a:pt x="76" y="482"/>
                        </a:lnTo>
                        <a:lnTo>
                          <a:pt x="72" y="463"/>
                        </a:lnTo>
                        <a:lnTo>
                          <a:pt x="68" y="442"/>
                        </a:lnTo>
                        <a:lnTo>
                          <a:pt x="42" y="294"/>
                        </a:lnTo>
                        <a:lnTo>
                          <a:pt x="13" y="146"/>
                        </a:lnTo>
                        <a:lnTo>
                          <a:pt x="5" y="124"/>
                        </a:lnTo>
                        <a:lnTo>
                          <a:pt x="1" y="101"/>
                        </a:lnTo>
                        <a:lnTo>
                          <a:pt x="0" y="79"/>
                        </a:lnTo>
                        <a:lnTo>
                          <a:pt x="0" y="55"/>
                        </a:lnTo>
                        <a:lnTo>
                          <a:pt x="0" y="39"/>
                        </a:lnTo>
                        <a:lnTo>
                          <a:pt x="2" y="24"/>
                        </a:lnTo>
                        <a:lnTo>
                          <a:pt x="8" y="13"/>
                        </a:lnTo>
                        <a:lnTo>
                          <a:pt x="16" y="5"/>
                        </a:lnTo>
                        <a:lnTo>
                          <a:pt x="28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92" name="Freeform 7"/>
                  <p:cNvSpPr>
                    <a:spLocks/>
                  </p:cNvSpPr>
                  <p:nvPr/>
                </p:nvSpPr>
                <p:spPr bwMode="auto">
                  <a:xfrm>
                    <a:off x="-3283228" y="-564692"/>
                    <a:ext cx="257175" cy="168275"/>
                  </a:xfrm>
                  <a:custGeom>
                    <a:avLst/>
                    <a:gdLst>
                      <a:gd name="T0" fmla="*/ 0 w 324"/>
                      <a:gd name="T1" fmla="*/ 0 h 211"/>
                      <a:gd name="T2" fmla="*/ 45 w 324"/>
                      <a:gd name="T3" fmla="*/ 9 h 211"/>
                      <a:gd name="T4" fmla="*/ 88 w 324"/>
                      <a:gd name="T5" fmla="*/ 24 h 211"/>
                      <a:gd name="T6" fmla="*/ 129 w 324"/>
                      <a:gd name="T7" fmla="*/ 42 h 211"/>
                      <a:gd name="T8" fmla="*/ 169 w 324"/>
                      <a:gd name="T9" fmla="*/ 64 h 211"/>
                      <a:gd name="T10" fmla="*/ 207 w 324"/>
                      <a:gd name="T11" fmla="*/ 87 h 211"/>
                      <a:gd name="T12" fmla="*/ 245 w 324"/>
                      <a:gd name="T13" fmla="*/ 111 h 211"/>
                      <a:gd name="T14" fmla="*/ 282 w 324"/>
                      <a:gd name="T15" fmla="*/ 135 h 211"/>
                      <a:gd name="T16" fmla="*/ 324 w 324"/>
                      <a:gd name="T17" fmla="*/ 188 h 211"/>
                      <a:gd name="T18" fmla="*/ 313 w 324"/>
                      <a:gd name="T19" fmla="*/ 200 h 211"/>
                      <a:gd name="T20" fmla="*/ 299 w 324"/>
                      <a:gd name="T21" fmla="*/ 208 h 211"/>
                      <a:gd name="T22" fmla="*/ 282 w 324"/>
                      <a:gd name="T23" fmla="*/ 211 h 211"/>
                      <a:gd name="T24" fmla="*/ 245 w 324"/>
                      <a:gd name="T25" fmla="*/ 186 h 211"/>
                      <a:gd name="T26" fmla="*/ 208 w 324"/>
                      <a:gd name="T27" fmla="*/ 162 h 211"/>
                      <a:gd name="T28" fmla="*/ 171 w 324"/>
                      <a:gd name="T29" fmla="*/ 138 h 211"/>
                      <a:gd name="T30" fmla="*/ 134 w 324"/>
                      <a:gd name="T31" fmla="*/ 115 h 211"/>
                      <a:gd name="T32" fmla="*/ 97 w 324"/>
                      <a:gd name="T33" fmla="*/ 90 h 211"/>
                      <a:gd name="T34" fmla="*/ 63 w 324"/>
                      <a:gd name="T35" fmla="*/ 63 h 211"/>
                      <a:gd name="T36" fmla="*/ 30 w 324"/>
                      <a:gd name="T37" fmla="*/ 33 h 211"/>
                      <a:gd name="T38" fmla="*/ 0 w 324"/>
                      <a:gd name="T39" fmla="*/ 0 h 2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24" h="211">
                        <a:moveTo>
                          <a:pt x="0" y="0"/>
                        </a:moveTo>
                        <a:lnTo>
                          <a:pt x="45" y="9"/>
                        </a:lnTo>
                        <a:lnTo>
                          <a:pt x="88" y="24"/>
                        </a:lnTo>
                        <a:lnTo>
                          <a:pt x="129" y="42"/>
                        </a:lnTo>
                        <a:lnTo>
                          <a:pt x="169" y="64"/>
                        </a:lnTo>
                        <a:lnTo>
                          <a:pt x="207" y="87"/>
                        </a:lnTo>
                        <a:lnTo>
                          <a:pt x="245" y="111"/>
                        </a:lnTo>
                        <a:lnTo>
                          <a:pt x="282" y="135"/>
                        </a:lnTo>
                        <a:lnTo>
                          <a:pt x="324" y="188"/>
                        </a:lnTo>
                        <a:lnTo>
                          <a:pt x="313" y="200"/>
                        </a:lnTo>
                        <a:lnTo>
                          <a:pt x="299" y="208"/>
                        </a:lnTo>
                        <a:lnTo>
                          <a:pt x="282" y="211"/>
                        </a:lnTo>
                        <a:lnTo>
                          <a:pt x="245" y="186"/>
                        </a:lnTo>
                        <a:lnTo>
                          <a:pt x="208" y="162"/>
                        </a:lnTo>
                        <a:lnTo>
                          <a:pt x="171" y="138"/>
                        </a:lnTo>
                        <a:lnTo>
                          <a:pt x="134" y="115"/>
                        </a:lnTo>
                        <a:lnTo>
                          <a:pt x="97" y="90"/>
                        </a:lnTo>
                        <a:lnTo>
                          <a:pt x="63" y="63"/>
                        </a:lnTo>
                        <a:lnTo>
                          <a:pt x="30" y="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93" name="Freeform 8"/>
                  <p:cNvSpPr>
                    <a:spLocks/>
                  </p:cNvSpPr>
                  <p:nvPr/>
                </p:nvSpPr>
                <p:spPr bwMode="auto">
                  <a:xfrm>
                    <a:off x="-3057803" y="-415467"/>
                    <a:ext cx="107950" cy="187325"/>
                  </a:xfrm>
                  <a:custGeom>
                    <a:avLst/>
                    <a:gdLst>
                      <a:gd name="T0" fmla="*/ 42 w 136"/>
                      <a:gd name="T1" fmla="*/ 0 h 234"/>
                      <a:gd name="T2" fmla="*/ 54 w 136"/>
                      <a:gd name="T3" fmla="*/ 12 h 234"/>
                      <a:gd name="T4" fmla="*/ 68 w 136"/>
                      <a:gd name="T5" fmla="*/ 23 h 234"/>
                      <a:gd name="T6" fmla="*/ 83 w 136"/>
                      <a:gd name="T7" fmla="*/ 31 h 234"/>
                      <a:gd name="T8" fmla="*/ 98 w 136"/>
                      <a:gd name="T9" fmla="*/ 42 h 234"/>
                      <a:gd name="T10" fmla="*/ 110 w 136"/>
                      <a:gd name="T11" fmla="*/ 55 h 234"/>
                      <a:gd name="T12" fmla="*/ 118 w 136"/>
                      <a:gd name="T13" fmla="*/ 71 h 234"/>
                      <a:gd name="T14" fmla="*/ 131 w 136"/>
                      <a:gd name="T15" fmla="*/ 104 h 234"/>
                      <a:gd name="T16" fmla="*/ 136 w 136"/>
                      <a:gd name="T17" fmla="*/ 137 h 234"/>
                      <a:gd name="T18" fmla="*/ 135 w 136"/>
                      <a:gd name="T19" fmla="*/ 170 h 234"/>
                      <a:gd name="T20" fmla="*/ 128 w 136"/>
                      <a:gd name="T21" fmla="*/ 203 h 234"/>
                      <a:gd name="T22" fmla="*/ 117 w 136"/>
                      <a:gd name="T23" fmla="*/ 234 h 234"/>
                      <a:gd name="T24" fmla="*/ 92 w 136"/>
                      <a:gd name="T25" fmla="*/ 218 h 234"/>
                      <a:gd name="T26" fmla="*/ 70 w 136"/>
                      <a:gd name="T27" fmla="*/ 199 h 234"/>
                      <a:gd name="T28" fmla="*/ 54 w 136"/>
                      <a:gd name="T29" fmla="*/ 178 h 234"/>
                      <a:gd name="T30" fmla="*/ 42 w 136"/>
                      <a:gd name="T31" fmla="*/ 155 h 234"/>
                      <a:gd name="T32" fmla="*/ 31 w 136"/>
                      <a:gd name="T33" fmla="*/ 129 h 234"/>
                      <a:gd name="T34" fmla="*/ 22 w 136"/>
                      <a:gd name="T35" fmla="*/ 103 h 234"/>
                      <a:gd name="T36" fmla="*/ 16 w 136"/>
                      <a:gd name="T37" fmla="*/ 76 h 234"/>
                      <a:gd name="T38" fmla="*/ 7 w 136"/>
                      <a:gd name="T39" fmla="*/ 50 h 234"/>
                      <a:gd name="T40" fmla="*/ 0 w 136"/>
                      <a:gd name="T41" fmla="*/ 23 h 234"/>
                      <a:gd name="T42" fmla="*/ 7 w 136"/>
                      <a:gd name="T43" fmla="*/ 12 h 234"/>
                      <a:gd name="T44" fmla="*/ 17 w 136"/>
                      <a:gd name="T45" fmla="*/ 5 h 234"/>
                      <a:gd name="T46" fmla="*/ 29 w 136"/>
                      <a:gd name="T47" fmla="*/ 1 h 234"/>
                      <a:gd name="T48" fmla="*/ 42 w 136"/>
                      <a:gd name="T49" fmla="*/ 0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36" h="234">
                        <a:moveTo>
                          <a:pt x="42" y="0"/>
                        </a:moveTo>
                        <a:lnTo>
                          <a:pt x="54" y="12"/>
                        </a:lnTo>
                        <a:lnTo>
                          <a:pt x="68" y="23"/>
                        </a:lnTo>
                        <a:lnTo>
                          <a:pt x="83" y="31"/>
                        </a:lnTo>
                        <a:lnTo>
                          <a:pt x="98" y="42"/>
                        </a:lnTo>
                        <a:lnTo>
                          <a:pt x="110" y="55"/>
                        </a:lnTo>
                        <a:lnTo>
                          <a:pt x="118" y="71"/>
                        </a:lnTo>
                        <a:lnTo>
                          <a:pt x="131" y="104"/>
                        </a:lnTo>
                        <a:lnTo>
                          <a:pt x="136" y="137"/>
                        </a:lnTo>
                        <a:lnTo>
                          <a:pt x="135" y="170"/>
                        </a:lnTo>
                        <a:lnTo>
                          <a:pt x="128" y="203"/>
                        </a:lnTo>
                        <a:lnTo>
                          <a:pt x="117" y="234"/>
                        </a:lnTo>
                        <a:lnTo>
                          <a:pt x="92" y="218"/>
                        </a:lnTo>
                        <a:lnTo>
                          <a:pt x="70" y="199"/>
                        </a:lnTo>
                        <a:lnTo>
                          <a:pt x="54" y="178"/>
                        </a:lnTo>
                        <a:lnTo>
                          <a:pt x="42" y="155"/>
                        </a:lnTo>
                        <a:lnTo>
                          <a:pt x="31" y="129"/>
                        </a:lnTo>
                        <a:lnTo>
                          <a:pt x="22" y="103"/>
                        </a:lnTo>
                        <a:lnTo>
                          <a:pt x="16" y="76"/>
                        </a:lnTo>
                        <a:lnTo>
                          <a:pt x="7" y="50"/>
                        </a:lnTo>
                        <a:lnTo>
                          <a:pt x="0" y="23"/>
                        </a:lnTo>
                        <a:lnTo>
                          <a:pt x="7" y="12"/>
                        </a:lnTo>
                        <a:lnTo>
                          <a:pt x="17" y="5"/>
                        </a:lnTo>
                        <a:lnTo>
                          <a:pt x="29" y="1"/>
                        </a:lnTo>
                        <a:lnTo>
                          <a:pt x="42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94" name="Freeform 9"/>
                  <p:cNvSpPr>
                    <a:spLocks/>
                  </p:cNvSpPr>
                  <p:nvPr/>
                </p:nvSpPr>
                <p:spPr bwMode="auto">
                  <a:xfrm>
                    <a:off x="-3940453" y="-556754"/>
                    <a:ext cx="887413" cy="1408113"/>
                  </a:xfrm>
                  <a:custGeom>
                    <a:avLst/>
                    <a:gdLst>
                      <a:gd name="T0" fmla="*/ 757 w 1118"/>
                      <a:gd name="T1" fmla="*/ 61 h 1775"/>
                      <a:gd name="T2" fmla="*/ 689 w 1118"/>
                      <a:gd name="T3" fmla="*/ 87 h 1775"/>
                      <a:gd name="T4" fmla="*/ 616 w 1118"/>
                      <a:gd name="T5" fmla="*/ 83 h 1775"/>
                      <a:gd name="T6" fmla="*/ 501 w 1118"/>
                      <a:gd name="T7" fmla="*/ 128 h 1775"/>
                      <a:gd name="T8" fmla="*/ 421 w 1118"/>
                      <a:gd name="T9" fmla="*/ 173 h 1775"/>
                      <a:gd name="T10" fmla="*/ 392 w 1118"/>
                      <a:gd name="T11" fmla="*/ 214 h 1775"/>
                      <a:gd name="T12" fmla="*/ 432 w 1118"/>
                      <a:gd name="T13" fmla="*/ 271 h 1775"/>
                      <a:gd name="T14" fmla="*/ 493 w 1118"/>
                      <a:gd name="T15" fmla="*/ 261 h 1775"/>
                      <a:gd name="T16" fmla="*/ 580 w 1118"/>
                      <a:gd name="T17" fmla="*/ 207 h 1775"/>
                      <a:gd name="T18" fmla="*/ 689 w 1118"/>
                      <a:gd name="T19" fmla="*/ 260 h 1775"/>
                      <a:gd name="T20" fmla="*/ 729 w 1118"/>
                      <a:gd name="T21" fmla="*/ 338 h 1775"/>
                      <a:gd name="T22" fmla="*/ 644 w 1118"/>
                      <a:gd name="T23" fmla="*/ 394 h 1775"/>
                      <a:gd name="T24" fmla="*/ 567 w 1118"/>
                      <a:gd name="T25" fmla="*/ 453 h 1775"/>
                      <a:gd name="T26" fmla="*/ 530 w 1118"/>
                      <a:gd name="T27" fmla="*/ 535 h 1775"/>
                      <a:gd name="T28" fmla="*/ 473 w 1118"/>
                      <a:gd name="T29" fmla="*/ 601 h 1775"/>
                      <a:gd name="T30" fmla="*/ 460 w 1118"/>
                      <a:gd name="T31" fmla="*/ 630 h 1775"/>
                      <a:gd name="T32" fmla="*/ 439 w 1118"/>
                      <a:gd name="T33" fmla="*/ 649 h 1775"/>
                      <a:gd name="T34" fmla="*/ 386 w 1118"/>
                      <a:gd name="T35" fmla="*/ 625 h 1775"/>
                      <a:gd name="T36" fmla="*/ 284 w 1118"/>
                      <a:gd name="T37" fmla="*/ 611 h 1775"/>
                      <a:gd name="T38" fmla="*/ 202 w 1118"/>
                      <a:gd name="T39" fmla="*/ 660 h 1775"/>
                      <a:gd name="T40" fmla="*/ 244 w 1118"/>
                      <a:gd name="T41" fmla="*/ 772 h 1775"/>
                      <a:gd name="T42" fmla="*/ 335 w 1118"/>
                      <a:gd name="T43" fmla="*/ 833 h 1775"/>
                      <a:gd name="T44" fmla="*/ 391 w 1118"/>
                      <a:gd name="T45" fmla="*/ 928 h 1775"/>
                      <a:gd name="T46" fmla="*/ 508 w 1118"/>
                      <a:gd name="T47" fmla="*/ 964 h 1775"/>
                      <a:gd name="T48" fmla="*/ 733 w 1118"/>
                      <a:gd name="T49" fmla="*/ 973 h 1775"/>
                      <a:gd name="T50" fmla="*/ 954 w 1118"/>
                      <a:gd name="T51" fmla="*/ 1094 h 1775"/>
                      <a:gd name="T52" fmla="*/ 1006 w 1118"/>
                      <a:gd name="T53" fmla="*/ 1116 h 1775"/>
                      <a:gd name="T54" fmla="*/ 1069 w 1118"/>
                      <a:gd name="T55" fmla="*/ 1132 h 1775"/>
                      <a:gd name="T56" fmla="*/ 1113 w 1118"/>
                      <a:gd name="T57" fmla="*/ 1164 h 1775"/>
                      <a:gd name="T58" fmla="*/ 1107 w 1118"/>
                      <a:gd name="T59" fmla="*/ 1237 h 1775"/>
                      <a:gd name="T60" fmla="*/ 1062 w 1118"/>
                      <a:gd name="T61" fmla="*/ 1336 h 1775"/>
                      <a:gd name="T62" fmla="*/ 1011 w 1118"/>
                      <a:gd name="T63" fmla="*/ 1423 h 1775"/>
                      <a:gd name="T64" fmla="*/ 922 w 1118"/>
                      <a:gd name="T65" fmla="*/ 1477 h 1775"/>
                      <a:gd name="T66" fmla="*/ 855 w 1118"/>
                      <a:gd name="T67" fmla="*/ 1544 h 1775"/>
                      <a:gd name="T68" fmla="*/ 745 w 1118"/>
                      <a:gd name="T69" fmla="*/ 1610 h 1775"/>
                      <a:gd name="T70" fmla="*/ 656 w 1118"/>
                      <a:gd name="T71" fmla="*/ 1691 h 1775"/>
                      <a:gd name="T72" fmla="*/ 567 w 1118"/>
                      <a:gd name="T73" fmla="*/ 1775 h 1775"/>
                      <a:gd name="T74" fmla="*/ 567 w 1118"/>
                      <a:gd name="T75" fmla="*/ 1658 h 1775"/>
                      <a:gd name="T76" fmla="*/ 579 w 1118"/>
                      <a:gd name="T77" fmla="*/ 1465 h 1775"/>
                      <a:gd name="T78" fmla="*/ 554 w 1118"/>
                      <a:gd name="T79" fmla="*/ 1380 h 1775"/>
                      <a:gd name="T80" fmla="*/ 479 w 1118"/>
                      <a:gd name="T81" fmla="*/ 1246 h 1775"/>
                      <a:gd name="T82" fmla="*/ 462 w 1118"/>
                      <a:gd name="T83" fmla="*/ 1102 h 1775"/>
                      <a:gd name="T84" fmla="*/ 464 w 1118"/>
                      <a:gd name="T85" fmla="*/ 1012 h 1775"/>
                      <a:gd name="T86" fmla="*/ 394 w 1118"/>
                      <a:gd name="T87" fmla="*/ 1009 h 1775"/>
                      <a:gd name="T88" fmla="*/ 292 w 1118"/>
                      <a:gd name="T89" fmla="*/ 929 h 1775"/>
                      <a:gd name="T90" fmla="*/ 162 w 1118"/>
                      <a:gd name="T91" fmla="*/ 854 h 1775"/>
                      <a:gd name="T92" fmla="*/ 110 w 1118"/>
                      <a:gd name="T93" fmla="*/ 802 h 1775"/>
                      <a:gd name="T94" fmla="*/ 84 w 1118"/>
                      <a:gd name="T95" fmla="*/ 740 h 1775"/>
                      <a:gd name="T96" fmla="*/ 66 w 1118"/>
                      <a:gd name="T97" fmla="*/ 706 h 1775"/>
                      <a:gd name="T98" fmla="*/ 49 w 1118"/>
                      <a:gd name="T99" fmla="*/ 673 h 1775"/>
                      <a:gd name="T100" fmla="*/ 4 w 1118"/>
                      <a:gd name="T101" fmla="*/ 578 h 1775"/>
                      <a:gd name="T102" fmla="*/ 14 w 1118"/>
                      <a:gd name="T103" fmla="*/ 408 h 1775"/>
                      <a:gd name="T104" fmla="*/ 48 w 1118"/>
                      <a:gd name="T105" fmla="*/ 298 h 1775"/>
                      <a:gd name="T106" fmla="*/ 64 w 1118"/>
                      <a:gd name="T107" fmla="*/ 210 h 1775"/>
                      <a:gd name="T108" fmla="*/ 29 w 1118"/>
                      <a:gd name="T109" fmla="*/ 133 h 1775"/>
                      <a:gd name="T110" fmla="*/ 58 w 1118"/>
                      <a:gd name="T111" fmla="*/ 92 h 1775"/>
                      <a:gd name="T112" fmla="*/ 137 w 1118"/>
                      <a:gd name="T113" fmla="*/ 59 h 1775"/>
                      <a:gd name="T114" fmla="*/ 229 w 1118"/>
                      <a:gd name="T115" fmla="*/ 50 h 1775"/>
                      <a:gd name="T116" fmla="*/ 318 w 1118"/>
                      <a:gd name="T117" fmla="*/ 88 h 1775"/>
                      <a:gd name="T118" fmla="*/ 395 w 1118"/>
                      <a:gd name="T119" fmla="*/ 51 h 1775"/>
                      <a:gd name="T120" fmla="*/ 515 w 1118"/>
                      <a:gd name="T121" fmla="*/ 4 h 17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1118" h="1775">
                        <a:moveTo>
                          <a:pt x="579" y="0"/>
                        </a:moveTo>
                        <a:lnTo>
                          <a:pt x="644" y="4"/>
                        </a:lnTo>
                        <a:lnTo>
                          <a:pt x="708" y="14"/>
                        </a:lnTo>
                        <a:lnTo>
                          <a:pt x="757" y="61"/>
                        </a:lnTo>
                        <a:lnTo>
                          <a:pt x="742" y="76"/>
                        </a:lnTo>
                        <a:lnTo>
                          <a:pt x="724" y="84"/>
                        </a:lnTo>
                        <a:lnTo>
                          <a:pt x="707" y="87"/>
                        </a:lnTo>
                        <a:lnTo>
                          <a:pt x="689" y="87"/>
                        </a:lnTo>
                        <a:lnTo>
                          <a:pt x="671" y="84"/>
                        </a:lnTo>
                        <a:lnTo>
                          <a:pt x="652" y="83"/>
                        </a:lnTo>
                        <a:lnTo>
                          <a:pt x="634" y="81"/>
                        </a:lnTo>
                        <a:lnTo>
                          <a:pt x="616" y="83"/>
                        </a:lnTo>
                        <a:lnTo>
                          <a:pt x="585" y="89"/>
                        </a:lnTo>
                        <a:lnTo>
                          <a:pt x="556" y="99"/>
                        </a:lnTo>
                        <a:lnTo>
                          <a:pt x="528" y="113"/>
                        </a:lnTo>
                        <a:lnTo>
                          <a:pt x="501" y="128"/>
                        </a:lnTo>
                        <a:lnTo>
                          <a:pt x="475" y="144"/>
                        </a:lnTo>
                        <a:lnTo>
                          <a:pt x="447" y="158"/>
                        </a:lnTo>
                        <a:lnTo>
                          <a:pt x="435" y="165"/>
                        </a:lnTo>
                        <a:lnTo>
                          <a:pt x="421" y="173"/>
                        </a:lnTo>
                        <a:lnTo>
                          <a:pt x="410" y="181"/>
                        </a:lnTo>
                        <a:lnTo>
                          <a:pt x="401" y="191"/>
                        </a:lnTo>
                        <a:lnTo>
                          <a:pt x="394" y="202"/>
                        </a:lnTo>
                        <a:lnTo>
                          <a:pt x="392" y="214"/>
                        </a:lnTo>
                        <a:lnTo>
                          <a:pt x="395" y="229"/>
                        </a:lnTo>
                        <a:lnTo>
                          <a:pt x="405" y="246"/>
                        </a:lnTo>
                        <a:lnTo>
                          <a:pt x="417" y="261"/>
                        </a:lnTo>
                        <a:lnTo>
                          <a:pt x="432" y="271"/>
                        </a:lnTo>
                        <a:lnTo>
                          <a:pt x="447" y="275"/>
                        </a:lnTo>
                        <a:lnTo>
                          <a:pt x="462" y="275"/>
                        </a:lnTo>
                        <a:lnTo>
                          <a:pt x="477" y="269"/>
                        </a:lnTo>
                        <a:lnTo>
                          <a:pt x="493" y="261"/>
                        </a:lnTo>
                        <a:lnTo>
                          <a:pt x="505" y="249"/>
                        </a:lnTo>
                        <a:lnTo>
                          <a:pt x="531" y="227"/>
                        </a:lnTo>
                        <a:lnTo>
                          <a:pt x="556" y="213"/>
                        </a:lnTo>
                        <a:lnTo>
                          <a:pt x="580" y="207"/>
                        </a:lnTo>
                        <a:lnTo>
                          <a:pt x="606" y="212"/>
                        </a:lnTo>
                        <a:lnTo>
                          <a:pt x="633" y="221"/>
                        </a:lnTo>
                        <a:lnTo>
                          <a:pt x="660" y="238"/>
                        </a:lnTo>
                        <a:lnTo>
                          <a:pt x="689" y="260"/>
                        </a:lnTo>
                        <a:lnTo>
                          <a:pt x="709" y="282"/>
                        </a:lnTo>
                        <a:lnTo>
                          <a:pt x="723" y="301"/>
                        </a:lnTo>
                        <a:lnTo>
                          <a:pt x="730" y="320"/>
                        </a:lnTo>
                        <a:lnTo>
                          <a:pt x="729" y="338"/>
                        </a:lnTo>
                        <a:lnTo>
                          <a:pt x="719" y="354"/>
                        </a:lnTo>
                        <a:lnTo>
                          <a:pt x="703" y="369"/>
                        </a:lnTo>
                        <a:lnTo>
                          <a:pt x="676" y="382"/>
                        </a:lnTo>
                        <a:lnTo>
                          <a:pt x="644" y="394"/>
                        </a:lnTo>
                        <a:lnTo>
                          <a:pt x="617" y="404"/>
                        </a:lnTo>
                        <a:lnTo>
                          <a:pt x="597" y="417"/>
                        </a:lnTo>
                        <a:lnTo>
                          <a:pt x="580" y="434"/>
                        </a:lnTo>
                        <a:lnTo>
                          <a:pt x="567" y="453"/>
                        </a:lnTo>
                        <a:lnTo>
                          <a:pt x="556" y="472"/>
                        </a:lnTo>
                        <a:lnTo>
                          <a:pt x="547" y="493"/>
                        </a:lnTo>
                        <a:lnTo>
                          <a:pt x="538" y="515"/>
                        </a:lnTo>
                        <a:lnTo>
                          <a:pt x="530" y="535"/>
                        </a:lnTo>
                        <a:lnTo>
                          <a:pt x="519" y="555"/>
                        </a:lnTo>
                        <a:lnTo>
                          <a:pt x="506" y="573"/>
                        </a:lnTo>
                        <a:lnTo>
                          <a:pt x="491" y="589"/>
                        </a:lnTo>
                        <a:lnTo>
                          <a:pt x="473" y="601"/>
                        </a:lnTo>
                        <a:lnTo>
                          <a:pt x="467" y="605"/>
                        </a:lnTo>
                        <a:lnTo>
                          <a:pt x="464" y="612"/>
                        </a:lnTo>
                        <a:lnTo>
                          <a:pt x="461" y="621"/>
                        </a:lnTo>
                        <a:lnTo>
                          <a:pt x="460" y="630"/>
                        </a:lnTo>
                        <a:lnTo>
                          <a:pt x="458" y="637"/>
                        </a:lnTo>
                        <a:lnTo>
                          <a:pt x="454" y="644"/>
                        </a:lnTo>
                        <a:lnTo>
                          <a:pt x="449" y="648"/>
                        </a:lnTo>
                        <a:lnTo>
                          <a:pt x="439" y="649"/>
                        </a:lnTo>
                        <a:lnTo>
                          <a:pt x="427" y="647"/>
                        </a:lnTo>
                        <a:lnTo>
                          <a:pt x="414" y="634"/>
                        </a:lnTo>
                        <a:lnTo>
                          <a:pt x="401" y="627"/>
                        </a:lnTo>
                        <a:lnTo>
                          <a:pt x="386" y="625"/>
                        </a:lnTo>
                        <a:lnTo>
                          <a:pt x="370" y="625"/>
                        </a:lnTo>
                        <a:lnTo>
                          <a:pt x="354" y="625"/>
                        </a:lnTo>
                        <a:lnTo>
                          <a:pt x="318" y="614"/>
                        </a:lnTo>
                        <a:lnTo>
                          <a:pt x="284" y="611"/>
                        </a:lnTo>
                        <a:lnTo>
                          <a:pt x="248" y="614"/>
                        </a:lnTo>
                        <a:lnTo>
                          <a:pt x="213" y="625"/>
                        </a:lnTo>
                        <a:lnTo>
                          <a:pt x="213" y="626"/>
                        </a:lnTo>
                        <a:lnTo>
                          <a:pt x="202" y="660"/>
                        </a:lnTo>
                        <a:lnTo>
                          <a:pt x="199" y="696"/>
                        </a:lnTo>
                        <a:lnTo>
                          <a:pt x="202" y="730"/>
                        </a:lnTo>
                        <a:lnTo>
                          <a:pt x="213" y="765"/>
                        </a:lnTo>
                        <a:lnTo>
                          <a:pt x="244" y="772"/>
                        </a:lnTo>
                        <a:lnTo>
                          <a:pt x="272" y="781"/>
                        </a:lnTo>
                        <a:lnTo>
                          <a:pt x="296" y="796"/>
                        </a:lnTo>
                        <a:lnTo>
                          <a:pt x="317" y="813"/>
                        </a:lnTo>
                        <a:lnTo>
                          <a:pt x="335" y="833"/>
                        </a:lnTo>
                        <a:lnTo>
                          <a:pt x="350" y="855"/>
                        </a:lnTo>
                        <a:lnTo>
                          <a:pt x="365" y="879"/>
                        </a:lnTo>
                        <a:lnTo>
                          <a:pt x="377" y="903"/>
                        </a:lnTo>
                        <a:lnTo>
                          <a:pt x="391" y="928"/>
                        </a:lnTo>
                        <a:lnTo>
                          <a:pt x="403" y="953"/>
                        </a:lnTo>
                        <a:lnTo>
                          <a:pt x="438" y="964"/>
                        </a:lnTo>
                        <a:lnTo>
                          <a:pt x="473" y="968"/>
                        </a:lnTo>
                        <a:lnTo>
                          <a:pt x="508" y="964"/>
                        </a:lnTo>
                        <a:lnTo>
                          <a:pt x="542" y="954"/>
                        </a:lnTo>
                        <a:lnTo>
                          <a:pt x="608" y="954"/>
                        </a:lnTo>
                        <a:lnTo>
                          <a:pt x="671" y="961"/>
                        </a:lnTo>
                        <a:lnTo>
                          <a:pt x="733" y="973"/>
                        </a:lnTo>
                        <a:lnTo>
                          <a:pt x="793" y="994"/>
                        </a:lnTo>
                        <a:lnTo>
                          <a:pt x="849" y="1020"/>
                        </a:lnTo>
                        <a:lnTo>
                          <a:pt x="903" y="1053"/>
                        </a:lnTo>
                        <a:lnTo>
                          <a:pt x="954" y="1094"/>
                        </a:lnTo>
                        <a:lnTo>
                          <a:pt x="965" y="1101"/>
                        </a:lnTo>
                        <a:lnTo>
                          <a:pt x="977" y="1108"/>
                        </a:lnTo>
                        <a:lnTo>
                          <a:pt x="991" y="1112"/>
                        </a:lnTo>
                        <a:lnTo>
                          <a:pt x="1006" y="1116"/>
                        </a:lnTo>
                        <a:lnTo>
                          <a:pt x="1022" y="1120"/>
                        </a:lnTo>
                        <a:lnTo>
                          <a:pt x="1039" y="1124"/>
                        </a:lnTo>
                        <a:lnTo>
                          <a:pt x="1054" y="1128"/>
                        </a:lnTo>
                        <a:lnTo>
                          <a:pt x="1069" y="1132"/>
                        </a:lnTo>
                        <a:lnTo>
                          <a:pt x="1083" y="1138"/>
                        </a:lnTo>
                        <a:lnTo>
                          <a:pt x="1095" y="1145"/>
                        </a:lnTo>
                        <a:lnTo>
                          <a:pt x="1106" y="1153"/>
                        </a:lnTo>
                        <a:lnTo>
                          <a:pt x="1113" y="1164"/>
                        </a:lnTo>
                        <a:lnTo>
                          <a:pt x="1117" y="1178"/>
                        </a:lnTo>
                        <a:lnTo>
                          <a:pt x="1118" y="1194"/>
                        </a:lnTo>
                        <a:lnTo>
                          <a:pt x="1114" y="1213"/>
                        </a:lnTo>
                        <a:lnTo>
                          <a:pt x="1107" y="1237"/>
                        </a:lnTo>
                        <a:lnTo>
                          <a:pt x="1094" y="1264"/>
                        </a:lnTo>
                        <a:lnTo>
                          <a:pt x="1083" y="1288"/>
                        </a:lnTo>
                        <a:lnTo>
                          <a:pt x="1073" y="1311"/>
                        </a:lnTo>
                        <a:lnTo>
                          <a:pt x="1062" y="1336"/>
                        </a:lnTo>
                        <a:lnTo>
                          <a:pt x="1052" y="1359"/>
                        </a:lnTo>
                        <a:lnTo>
                          <a:pt x="1040" y="1382"/>
                        </a:lnTo>
                        <a:lnTo>
                          <a:pt x="1026" y="1404"/>
                        </a:lnTo>
                        <a:lnTo>
                          <a:pt x="1011" y="1423"/>
                        </a:lnTo>
                        <a:lnTo>
                          <a:pt x="991" y="1441"/>
                        </a:lnTo>
                        <a:lnTo>
                          <a:pt x="967" y="1456"/>
                        </a:lnTo>
                        <a:lnTo>
                          <a:pt x="940" y="1467"/>
                        </a:lnTo>
                        <a:lnTo>
                          <a:pt x="922" y="1477"/>
                        </a:lnTo>
                        <a:lnTo>
                          <a:pt x="907" y="1489"/>
                        </a:lnTo>
                        <a:lnTo>
                          <a:pt x="892" y="1504"/>
                        </a:lnTo>
                        <a:lnTo>
                          <a:pt x="875" y="1518"/>
                        </a:lnTo>
                        <a:lnTo>
                          <a:pt x="855" y="1544"/>
                        </a:lnTo>
                        <a:lnTo>
                          <a:pt x="832" y="1568"/>
                        </a:lnTo>
                        <a:lnTo>
                          <a:pt x="804" y="1587"/>
                        </a:lnTo>
                        <a:lnTo>
                          <a:pt x="773" y="1596"/>
                        </a:lnTo>
                        <a:lnTo>
                          <a:pt x="745" y="1610"/>
                        </a:lnTo>
                        <a:lnTo>
                          <a:pt x="719" y="1627"/>
                        </a:lnTo>
                        <a:lnTo>
                          <a:pt x="697" y="1647"/>
                        </a:lnTo>
                        <a:lnTo>
                          <a:pt x="675" y="1668"/>
                        </a:lnTo>
                        <a:lnTo>
                          <a:pt x="656" y="1691"/>
                        </a:lnTo>
                        <a:lnTo>
                          <a:pt x="635" y="1714"/>
                        </a:lnTo>
                        <a:lnTo>
                          <a:pt x="615" y="1736"/>
                        </a:lnTo>
                        <a:lnTo>
                          <a:pt x="591" y="1757"/>
                        </a:lnTo>
                        <a:lnTo>
                          <a:pt x="567" y="1775"/>
                        </a:lnTo>
                        <a:lnTo>
                          <a:pt x="557" y="1746"/>
                        </a:lnTo>
                        <a:lnTo>
                          <a:pt x="554" y="1716"/>
                        </a:lnTo>
                        <a:lnTo>
                          <a:pt x="557" y="1687"/>
                        </a:lnTo>
                        <a:lnTo>
                          <a:pt x="567" y="1658"/>
                        </a:lnTo>
                        <a:lnTo>
                          <a:pt x="568" y="1588"/>
                        </a:lnTo>
                        <a:lnTo>
                          <a:pt x="579" y="1547"/>
                        </a:lnTo>
                        <a:lnTo>
                          <a:pt x="582" y="1506"/>
                        </a:lnTo>
                        <a:lnTo>
                          <a:pt x="579" y="1465"/>
                        </a:lnTo>
                        <a:lnTo>
                          <a:pt x="568" y="1423"/>
                        </a:lnTo>
                        <a:lnTo>
                          <a:pt x="564" y="1408"/>
                        </a:lnTo>
                        <a:lnTo>
                          <a:pt x="561" y="1393"/>
                        </a:lnTo>
                        <a:lnTo>
                          <a:pt x="554" y="1380"/>
                        </a:lnTo>
                        <a:lnTo>
                          <a:pt x="534" y="1347"/>
                        </a:lnTo>
                        <a:lnTo>
                          <a:pt x="513" y="1314"/>
                        </a:lnTo>
                        <a:lnTo>
                          <a:pt x="494" y="1279"/>
                        </a:lnTo>
                        <a:lnTo>
                          <a:pt x="479" y="1246"/>
                        </a:lnTo>
                        <a:lnTo>
                          <a:pt x="467" y="1212"/>
                        </a:lnTo>
                        <a:lnTo>
                          <a:pt x="460" y="1176"/>
                        </a:lnTo>
                        <a:lnTo>
                          <a:pt x="457" y="1139"/>
                        </a:lnTo>
                        <a:lnTo>
                          <a:pt x="462" y="1102"/>
                        </a:lnTo>
                        <a:lnTo>
                          <a:pt x="475" y="1064"/>
                        </a:lnTo>
                        <a:lnTo>
                          <a:pt x="497" y="1024"/>
                        </a:lnTo>
                        <a:lnTo>
                          <a:pt x="480" y="1014"/>
                        </a:lnTo>
                        <a:lnTo>
                          <a:pt x="464" y="1012"/>
                        </a:lnTo>
                        <a:lnTo>
                          <a:pt x="446" y="1012"/>
                        </a:lnTo>
                        <a:lnTo>
                          <a:pt x="428" y="1012"/>
                        </a:lnTo>
                        <a:lnTo>
                          <a:pt x="412" y="1012"/>
                        </a:lnTo>
                        <a:lnTo>
                          <a:pt x="394" y="1009"/>
                        </a:lnTo>
                        <a:lnTo>
                          <a:pt x="379" y="1001"/>
                        </a:lnTo>
                        <a:lnTo>
                          <a:pt x="349" y="979"/>
                        </a:lnTo>
                        <a:lnTo>
                          <a:pt x="321" y="954"/>
                        </a:lnTo>
                        <a:lnTo>
                          <a:pt x="292" y="929"/>
                        </a:lnTo>
                        <a:lnTo>
                          <a:pt x="263" y="906"/>
                        </a:lnTo>
                        <a:lnTo>
                          <a:pt x="233" y="885"/>
                        </a:lnTo>
                        <a:lnTo>
                          <a:pt x="199" y="868"/>
                        </a:lnTo>
                        <a:lnTo>
                          <a:pt x="162" y="854"/>
                        </a:lnTo>
                        <a:lnTo>
                          <a:pt x="144" y="847"/>
                        </a:lnTo>
                        <a:lnTo>
                          <a:pt x="129" y="835"/>
                        </a:lnTo>
                        <a:lnTo>
                          <a:pt x="118" y="820"/>
                        </a:lnTo>
                        <a:lnTo>
                          <a:pt x="110" y="802"/>
                        </a:lnTo>
                        <a:lnTo>
                          <a:pt x="103" y="783"/>
                        </a:lnTo>
                        <a:lnTo>
                          <a:pt x="97" y="762"/>
                        </a:lnTo>
                        <a:lnTo>
                          <a:pt x="95" y="743"/>
                        </a:lnTo>
                        <a:lnTo>
                          <a:pt x="84" y="740"/>
                        </a:lnTo>
                        <a:lnTo>
                          <a:pt x="77" y="734"/>
                        </a:lnTo>
                        <a:lnTo>
                          <a:pt x="71" y="726"/>
                        </a:lnTo>
                        <a:lnTo>
                          <a:pt x="69" y="717"/>
                        </a:lnTo>
                        <a:lnTo>
                          <a:pt x="66" y="706"/>
                        </a:lnTo>
                        <a:lnTo>
                          <a:pt x="63" y="696"/>
                        </a:lnTo>
                        <a:lnTo>
                          <a:pt x="60" y="686"/>
                        </a:lnTo>
                        <a:lnTo>
                          <a:pt x="56" y="678"/>
                        </a:lnTo>
                        <a:lnTo>
                          <a:pt x="49" y="673"/>
                        </a:lnTo>
                        <a:lnTo>
                          <a:pt x="38" y="670"/>
                        </a:lnTo>
                        <a:lnTo>
                          <a:pt x="25" y="671"/>
                        </a:lnTo>
                        <a:lnTo>
                          <a:pt x="11" y="625"/>
                        </a:lnTo>
                        <a:lnTo>
                          <a:pt x="4" y="578"/>
                        </a:lnTo>
                        <a:lnTo>
                          <a:pt x="1" y="531"/>
                        </a:lnTo>
                        <a:lnTo>
                          <a:pt x="0" y="483"/>
                        </a:lnTo>
                        <a:lnTo>
                          <a:pt x="0" y="437"/>
                        </a:lnTo>
                        <a:lnTo>
                          <a:pt x="14" y="408"/>
                        </a:lnTo>
                        <a:lnTo>
                          <a:pt x="25" y="378"/>
                        </a:lnTo>
                        <a:lnTo>
                          <a:pt x="34" y="347"/>
                        </a:lnTo>
                        <a:lnTo>
                          <a:pt x="48" y="319"/>
                        </a:lnTo>
                        <a:lnTo>
                          <a:pt x="48" y="298"/>
                        </a:lnTo>
                        <a:lnTo>
                          <a:pt x="52" y="276"/>
                        </a:lnTo>
                        <a:lnTo>
                          <a:pt x="58" y="254"/>
                        </a:lnTo>
                        <a:lnTo>
                          <a:pt x="62" y="232"/>
                        </a:lnTo>
                        <a:lnTo>
                          <a:pt x="64" y="210"/>
                        </a:lnTo>
                        <a:lnTo>
                          <a:pt x="62" y="190"/>
                        </a:lnTo>
                        <a:lnTo>
                          <a:pt x="52" y="168"/>
                        </a:lnTo>
                        <a:lnTo>
                          <a:pt x="36" y="146"/>
                        </a:lnTo>
                        <a:lnTo>
                          <a:pt x="29" y="133"/>
                        </a:lnTo>
                        <a:lnTo>
                          <a:pt x="29" y="122"/>
                        </a:lnTo>
                        <a:lnTo>
                          <a:pt x="36" y="111"/>
                        </a:lnTo>
                        <a:lnTo>
                          <a:pt x="45" y="102"/>
                        </a:lnTo>
                        <a:lnTo>
                          <a:pt x="58" y="92"/>
                        </a:lnTo>
                        <a:lnTo>
                          <a:pt x="70" y="85"/>
                        </a:lnTo>
                        <a:lnTo>
                          <a:pt x="93" y="77"/>
                        </a:lnTo>
                        <a:lnTo>
                          <a:pt x="115" y="67"/>
                        </a:lnTo>
                        <a:lnTo>
                          <a:pt x="137" y="59"/>
                        </a:lnTo>
                        <a:lnTo>
                          <a:pt x="159" y="51"/>
                        </a:lnTo>
                        <a:lnTo>
                          <a:pt x="182" y="47"/>
                        </a:lnTo>
                        <a:lnTo>
                          <a:pt x="206" y="46"/>
                        </a:lnTo>
                        <a:lnTo>
                          <a:pt x="229" y="50"/>
                        </a:lnTo>
                        <a:lnTo>
                          <a:pt x="255" y="58"/>
                        </a:lnTo>
                        <a:lnTo>
                          <a:pt x="281" y="76"/>
                        </a:lnTo>
                        <a:lnTo>
                          <a:pt x="299" y="84"/>
                        </a:lnTo>
                        <a:lnTo>
                          <a:pt x="318" y="88"/>
                        </a:lnTo>
                        <a:lnTo>
                          <a:pt x="338" y="85"/>
                        </a:lnTo>
                        <a:lnTo>
                          <a:pt x="358" y="78"/>
                        </a:lnTo>
                        <a:lnTo>
                          <a:pt x="377" y="66"/>
                        </a:lnTo>
                        <a:lnTo>
                          <a:pt x="395" y="51"/>
                        </a:lnTo>
                        <a:lnTo>
                          <a:pt x="412" y="33"/>
                        </a:lnTo>
                        <a:lnTo>
                          <a:pt x="425" y="14"/>
                        </a:lnTo>
                        <a:lnTo>
                          <a:pt x="450" y="14"/>
                        </a:lnTo>
                        <a:lnTo>
                          <a:pt x="515" y="4"/>
                        </a:lnTo>
                        <a:lnTo>
                          <a:pt x="579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95" name="Freeform 10"/>
                  <p:cNvSpPr>
                    <a:spLocks/>
                  </p:cNvSpPr>
                  <p:nvPr/>
                </p:nvSpPr>
                <p:spPr bwMode="auto">
                  <a:xfrm>
                    <a:off x="-3414991" y="-498017"/>
                    <a:ext cx="85725" cy="85725"/>
                  </a:xfrm>
                  <a:custGeom>
                    <a:avLst/>
                    <a:gdLst>
                      <a:gd name="T0" fmla="*/ 70 w 109"/>
                      <a:gd name="T1" fmla="*/ 0 h 107"/>
                      <a:gd name="T2" fmla="*/ 87 w 109"/>
                      <a:gd name="T3" fmla="*/ 6 h 107"/>
                      <a:gd name="T4" fmla="*/ 105 w 109"/>
                      <a:gd name="T5" fmla="*/ 17 h 107"/>
                      <a:gd name="T6" fmla="*/ 103 w 109"/>
                      <a:gd name="T7" fmla="*/ 26 h 107"/>
                      <a:gd name="T8" fmla="*/ 105 w 109"/>
                      <a:gd name="T9" fmla="*/ 39 h 107"/>
                      <a:gd name="T10" fmla="*/ 106 w 109"/>
                      <a:gd name="T11" fmla="*/ 51 h 107"/>
                      <a:gd name="T12" fmla="*/ 107 w 109"/>
                      <a:gd name="T13" fmla="*/ 63 h 107"/>
                      <a:gd name="T14" fmla="*/ 109 w 109"/>
                      <a:gd name="T15" fmla="*/ 74 h 107"/>
                      <a:gd name="T16" fmla="*/ 107 w 109"/>
                      <a:gd name="T17" fmla="*/ 85 h 107"/>
                      <a:gd name="T18" fmla="*/ 105 w 109"/>
                      <a:gd name="T19" fmla="*/ 94 h 107"/>
                      <a:gd name="T20" fmla="*/ 98 w 109"/>
                      <a:gd name="T21" fmla="*/ 101 h 107"/>
                      <a:gd name="T22" fmla="*/ 87 w 109"/>
                      <a:gd name="T23" fmla="*/ 106 h 107"/>
                      <a:gd name="T24" fmla="*/ 72 w 109"/>
                      <a:gd name="T25" fmla="*/ 107 h 107"/>
                      <a:gd name="T26" fmla="*/ 50 w 109"/>
                      <a:gd name="T27" fmla="*/ 105 h 107"/>
                      <a:gd name="T28" fmla="*/ 29 w 109"/>
                      <a:gd name="T29" fmla="*/ 94 h 107"/>
                      <a:gd name="T30" fmla="*/ 14 w 109"/>
                      <a:gd name="T31" fmla="*/ 79 h 107"/>
                      <a:gd name="T32" fmla="*/ 4 w 109"/>
                      <a:gd name="T33" fmla="*/ 58 h 107"/>
                      <a:gd name="T34" fmla="*/ 0 w 109"/>
                      <a:gd name="T35" fmla="*/ 35 h 107"/>
                      <a:gd name="T36" fmla="*/ 14 w 109"/>
                      <a:gd name="T37" fmla="*/ 24 h 107"/>
                      <a:gd name="T38" fmla="*/ 28 w 109"/>
                      <a:gd name="T39" fmla="*/ 14 h 107"/>
                      <a:gd name="T40" fmla="*/ 42 w 109"/>
                      <a:gd name="T41" fmla="*/ 6 h 107"/>
                      <a:gd name="T42" fmla="*/ 55 w 109"/>
                      <a:gd name="T43" fmla="*/ 2 h 107"/>
                      <a:gd name="T44" fmla="*/ 70 w 109"/>
                      <a:gd name="T45" fmla="*/ 0 h 1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09" h="107">
                        <a:moveTo>
                          <a:pt x="70" y="0"/>
                        </a:moveTo>
                        <a:lnTo>
                          <a:pt x="87" y="6"/>
                        </a:lnTo>
                        <a:lnTo>
                          <a:pt x="105" y="17"/>
                        </a:lnTo>
                        <a:lnTo>
                          <a:pt x="103" y="26"/>
                        </a:lnTo>
                        <a:lnTo>
                          <a:pt x="105" y="39"/>
                        </a:lnTo>
                        <a:lnTo>
                          <a:pt x="106" y="51"/>
                        </a:lnTo>
                        <a:lnTo>
                          <a:pt x="107" y="63"/>
                        </a:lnTo>
                        <a:lnTo>
                          <a:pt x="109" y="74"/>
                        </a:lnTo>
                        <a:lnTo>
                          <a:pt x="107" y="85"/>
                        </a:lnTo>
                        <a:lnTo>
                          <a:pt x="105" y="94"/>
                        </a:lnTo>
                        <a:lnTo>
                          <a:pt x="98" y="101"/>
                        </a:lnTo>
                        <a:lnTo>
                          <a:pt x="87" y="106"/>
                        </a:lnTo>
                        <a:lnTo>
                          <a:pt x="72" y="107"/>
                        </a:lnTo>
                        <a:lnTo>
                          <a:pt x="50" y="105"/>
                        </a:lnTo>
                        <a:lnTo>
                          <a:pt x="29" y="94"/>
                        </a:lnTo>
                        <a:lnTo>
                          <a:pt x="14" y="79"/>
                        </a:lnTo>
                        <a:lnTo>
                          <a:pt x="4" y="58"/>
                        </a:lnTo>
                        <a:lnTo>
                          <a:pt x="0" y="35"/>
                        </a:lnTo>
                        <a:lnTo>
                          <a:pt x="14" y="24"/>
                        </a:lnTo>
                        <a:lnTo>
                          <a:pt x="28" y="14"/>
                        </a:lnTo>
                        <a:lnTo>
                          <a:pt x="42" y="6"/>
                        </a:lnTo>
                        <a:lnTo>
                          <a:pt x="55" y="2"/>
                        </a:lnTo>
                        <a:lnTo>
                          <a:pt x="70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96" name="Freeform 11"/>
                  <p:cNvSpPr>
                    <a:spLocks/>
                  </p:cNvSpPr>
                  <p:nvPr/>
                </p:nvSpPr>
                <p:spPr bwMode="auto">
                  <a:xfrm>
                    <a:off x="-3451503" y="-509129"/>
                    <a:ext cx="130175" cy="38100"/>
                  </a:xfrm>
                  <a:custGeom>
                    <a:avLst/>
                    <a:gdLst>
                      <a:gd name="T0" fmla="*/ 58 w 163"/>
                      <a:gd name="T1" fmla="*/ 0 h 50"/>
                      <a:gd name="T2" fmla="*/ 80 w 163"/>
                      <a:gd name="T3" fmla="*/ 2 h 50"/>
                      <a:gd name="T4" fmla="*/ 100 w 163"/>
                      <a:gd name="T5" fmla="*/ 3 h 50"/>
                      <a:gd name="T6" fmla="*/ 121 w 163"/>
                      <a:gd name="T7" fmla="*/ 3 h 50"/>
                      <a:gd name="T8" fmla="*/ 141 w 163"/>
                      <a:gd name="T9" fmla="*/ 2 h 50"/>
                      <a:gd name="T10" fmla="*/ 163 w 163"/>
                      <a:gd name="T11" fmla="*/ 25 h 50"/>
                      <a:gd name="T12" fmla="*/ 157 w 163"/>
                      <a:gd name="T13" fmla="*/ 33 h 50"/>
                      <a:gd name="T14" fmla="*/ 150 w 163"/>
                      <a:gd name="T15" fmla="*/ 33 h 50"/>
                      <a:gd name="T16" fmla="*/ 141 w 163"/>
                      <a:gd name="T17" fmla="*/ 26 h 50"/>
                      <a:gd name="T18" fmla="*/ 45 w 163"/>
                      <a:gd name="T19" fmla="*/ 50 h 50"/>
                      <a:gd name="T20" fmla="*/ 0 w 163"/>
                      <a:gd name="T21" fmla="*/ 24 h 50"/>
                      <a:gd name="T22" fmla="*/ 18 w 163"/>
                      <a:gd name="T23" fmla="*/ 11 h 50"/>
                      <a:gd name="T24" fmla="*/ 39 w 163"/>
                      <a:gd name="T25" fmla="*/ 3 h 50"/>
                      <a:gd name="T26" fmla="*/ 58 w 163"/>
                      <a:gd name="T27" fmla="*/ 0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3" h="50">
                        <a:moveTo>
                          <a:pt x="58" y="0"/>
                        </a:moveTo>
                        <a:lnTo>
                          <a:pt x="80" y="2"/>
                        </a:lnTo>
                        <a:lnTo>
                          <a:pt x="100" y="3"/>
                        </a:lnTo>
                        <a:lnTo>
                          <a:pt x="121" y="3"/>
                        </a:lnTo>
                        <a:lnTo>
                          <a:pt x="141" y="2"/>
                        </a:lnTo>
                        <a:lnTo>
                          <a:pt x="163" y="25"/>
                        </a:lnTo>
                        <a:lnTo>
                          <a:pt x="157" y="33"/>
                        </a:lnTo>
                        <a:lnTo>
                          <a:pt x="150" y="33"/>
                        </a:lnTo>
                        <a:lnTo>
                          <a:pt x="141" y="26"/>
                        </a:lnTo>
                        <a:lnTo>
                          <a:pt x="45" y="50"/>
                        </a:lnTo>
                        <a:lnTo>
                          <a:pt x="0" y="24"/>
                        </a:lnTo>
                        <a:lnTo>
                          <a:pt x="18" y="11"/>
                        </a:lnTo>
                        <a:lnTo>
                          <a:pt x="39" y="3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97" name="Freeform 12"/>
                  <p:cNvSpPr>
                    <a:spLocks/>
                  </p:cNvSpPr>
                  <p:nvPr/>
                </p:nvSpPr>
                <p:spPr bwMode="auto">
                  <a:xfrm>
                    <a:off x="-3489603" y="573546"/>
                    <a:ext cx="20638" cy="130175"/>
                  </a:xfrm>
                  <a:custGeom>
                    <a:avLst/>
                    <a:gdLst>
                      <a:gd name="T0" fmla="*/ 0 w 26"/>
                      <a:gd name="T1" fmla="*/ 0 h 165"/>
                      <a:gd name="T2" fmla="*/ 18 w 26"/>
                      <a:gd name="T3" fmla="*/ 33 h 165"/>
                      <a:gd name="T4" fmla="*/ 26 w 26"/>
                      <a:gd name="T5" fmla="*/ 66 h 165"/>
                      <a:gd name="T6" fmla="*/ 26 w 26"/>
                      <a:gd name="T7" fmla="*/ 99 h 165"/>
                      <a:gd name="T8" fmla="*/ 18 w 26"/>
                      <a:gd name="T9" fmla="*/ 132 h 165"/>
                      <a:gd name="T10" fmla="*/ 0 w 26"/>
                      <a:gd name="T11" fmla="*/ 165 h 165"/>
                      <a:gd name="T12" fmla="*/ 0 w 26"/>
                      <a:gd name="T13" fmla="*/ 0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165">
                        <a:moveTo>
                          <a:pt x="0" y="0"/>
                        </a:moveTo>
                        <a:lnTo>
                          <a:pt x="18" y="33"/>
                        </a:lnTo>
                        <a:lnTo>
                          <a:pt x="26" y="66"/>
                        </a:lnTo>
                        <a:lnTo>
                          <a:pt x="26" y="99"/>
                        </a:lnTo>
                        <a:lnTo>
                          <a:pt x="18" y="132"/>
                        </a:lnTo>
                        <a:lnTo>
                          <a:pt x="0" y="1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98" name="Freeform 13"/>
                  <p:cNvSpPr>
                    <a:spLocks/>
                  </p:cNvSpPr>
                  <p:nvPr/>
                </p:nvSpPr>
                <p:spPr bwMode="auto">
                  <a:xfrm>
                    <a:off x="-3376891" y="-490079"/>
                    <a:ext cx="55563" cy="84138"/>
                  </a:xfrm>
                  <a:custGeom>
                    <a:avLst/>
                    <a:gdLst>
                      <a:gd name="T0" fmla="*/ 68 w 68"/>
                      <a:gd name="T1" fmla="*/ 0 h 106"/>
                      <a:gd name="T2" fmla="*/ 68 w 68"/>
                      <a:gd name="T3" fmla="*/ 38 h 106"/>
                      <a:gd name="T4" fmla="*/ 68 w 68"/>
                      <a:gd name="T5" fmla="*/ 67 h 106"/>
                      <a:gd name="T6" fmla="*/ 66 w 68"/>
                      <a:gd name="T7" fmla="*/ 86 h 106"/>
                      <a:gd name="T8" fmla="*/ 60 w 68"/>
                      <a:gd name="T9" fmla="*/ 99 h 106"/>
                      <a:gd name="T10" fmla="*/ 52 w 68"/>
                      <a:gd name="T11" fmla="*/ 106 h 106"/>
                      <a:gd name="T12" fmla="*/ 40 w 68"/>
                      <a:gd name="T13" fmla="*/ 106 h 106"/>
                      <a:gd name="T14" fmla="*/ 23 w 68"/>
                      <a:gd name="T15" fmla="*/ 101 h 106"/>
                      <a:gd name="T16" fmla="*/ 0 w 68"/>
                      <a:gd name="T17" fmla="*/ 95 h 106"/>
                      <a:gd name="T18" fmla="*/ 18 w 68"/>
                      <a:gd name="T19" fmla="*/ 91 h 106"/>
                      <a:gd name="T20" fmla="*/ 30 w 68"/>
                      <a:gd name="T21" fmla="*/ 84 h 106"/>
                      <a:gd name="T22" fmla="*/ 38 w 68"/>
                      <a:gd name="T23" fmla="*/ 75 h 106"/>
                      <a:gd name="T24" fmla="*/ 44 w 68"/>
                      <a:gd name="T25" fmla="*/ 64 h 106"/>
                      <a:gd name="T26" fmla="*/ 45 w 68"/>
                      <a:gd name="T27" fmla="*/ 52 h 106"/>
                      <a:gd name="T28" fmla="*/ 46 w 68"/>
                      <a:gd name="T29" fmla="*/ 40 h 106"/>
                      <a:gd name="T30" fmla="*/ 45 w 68"/>
                      <a:gd name="T31" fmla="*/ 26 h 106"/>
                      <a:gd name="T32" fmla="*/ 45 w 68"/>
                      <a:gd name="T33" fmla="*/ 14 h 106"/>
                      <a:gd name="T34" fmla="*/ 46 w 68"/>
                      <a:gd name="T35" fmla="*/ 1 h 106"/>
                      <a:gd name="T36" fmla="*/ 68 w 68"/>
                      <a:gd name="T37" fmla="*/ 0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8" h="106">
                        <a:moveTo>
                          <a:pt x="68" y="0"/>
                        </a:moveTo>
                        <a:lnTo>
                          <a:pt x="68" y="38"/>
                        </a:lnTo>
                        <a:lnTo>
                          <a:pt x="68" y="67"/>
                        </a:lnTo>
                        <a:lnTo>
                          <a:pt x="66" y="86"/>
                        </a:lnTo>
                        <a:lnTo>
                          <a:pt x="60" y="99"/>
                        </a:lnTo>
                        <a:lnTo>
                          <a:pt x="52" y="106"/>
                        </a:lnTo>
                        <a:lnTo>
                          <a:pt x="40" y="106"/>
                        </a:lnTo>
                        <a:lnTo>
                          <a:pt x="23" y="101"/>
                        </a:lnTo>
                        <a:lnTo>
                          <a:pt x="0" y="95"/>
                        </a:lnTo>
                        <a:lnTo>
                          <a:pt x="18" y="91"/>
                        </a:lnTo>
                        <a:lnTo>
                          <a:pt x="30" y="84"/>
                        </a:lnTo>
                        <a:lnTo>
                          <a:pt x="38" y="75"/>
                        </a:lnTo>
                        <a:lnTo>
                          <a:pt x="44" y="64"/>
                        </a:lnTo>
                        <a:lnTo>
                          <a:pt x="45" y="52"/>
                        </a:lnTo>
                        <a:lnTo>
                          <a:pt x="46" y="40"/>
                        </a:lnTo>
                        <a:lnTo>
                          <a:pt x="45" y="26"/>
                        </a:lnTo>
                        <a:lnTo>
                          <a:pt x="45" y="14"/>
                        </a:lnTo>
                        <a:lnTo>
                          <a:pt x="46" y="1"/>
                        </a:lnTo>
                        <a:lnTo>
                          <a:pt x="68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99" name="Freeform 14"/>
                  <p:cNvSpPr>
                    <a:spLocks/>
                  </p:cNvSpPr>
                  <p:nvPr/>
                </p:nvSpPr>
                <p:spPr bwMode="auto">
                  <a:xfrm>
                    <a:off x="-3602316" y="-78916"/>
                    <a:ext cx="38100" cy="80963"/>
                  </a:xfrm>
                  <a:custGeom>
                    <a:avLst/>
                    <a:gdLst>
                      <a:gd name="T0" fmla="*/ 48 w 48"/>
                      <a:gd name="T1" fmla="*/ 0 h 103"/>
                      <a:gd name="T2" fmla="*/ 47 w 48"/>
                      <a:gd name="T3" fmla="*/ 94 h 103"/>
                      <a:gd name="T4" fmla="*/ 32 w 48"/>
                      <a:gd name="T5" fmla="*/ 103 h 103"/>
                      <a:gd name="T6" fmla="*/ 17 w 48"/>
                      <a:gd name="T7" fmla="*/ 103 h 103"/>
                      <a:gd name="T8" fmla="*/ 0 w 48"/>
                      <a:gd name="T9" fmla="*/ 94 h 103"/>
                      <a:gd name="T10" fmla="*/ 2 w 48"/>
                      <a:gd name="T11" fmla="*/ 46 h 103"/>
                      <a:gd name="T12" fmla="*/ 48 w 48"/>
                      <a:gd name="T13" fmla="*/ 0 h 1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8" h="103">
                        <a:moveTo>
                          <a:pt x="48" y="0"/>
                        </a:moveTo>
                        <a:lnTo>
                          <a:pt x="47" y="94"/>
                        </a:lnTo>
                        <a:lnTo>
                          <a:pt x="32" y="103"/>
                        </a:lnTo>
                        <a:lnTo>
                          <a:pt x="17" y="103"/>
                        </a:lnTo>
                        <a:lnTo>
                          <a:pt x="0" y="94"/>
                        </a:lnTo>
                        <a:lnTo>
                          <a:pt x="2" y="46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00" name="Freeform 15"/>
                  <p:cNvSpPr>
                    <a:spLocks/>
                  </p:cNvSpPr>
                  <p:nvPr/>
                </p:nvSpPr>
                <p:spPr bwMode="auto">
                  <a:xfrm>
                    <a:off x="-3772178" y="-82091"/>
                    <a:ext cx="112713" cy="20638"/>
                  </a:xfrm>
                  <a:custGeom>
                    <a:avLst/>
                    <a:gdLst>
                      <a:gd name="T0" fmla="*/ 56 w 141"/>
                      <a:gd name="T1" fmla="*/ 0 h 26"/>
                      <a:gd name="T2" fmla="*/ 85 w 141"/>
                      <a:gd name="T3" fmla="*/ 0 h 26"/>
                      <a:gd name="T4" fmla="*/ 114 w 141"/>
                      <a:gd name="T5" fmla="*/ 8 h 26"/>
                      <a:gd name="T6" fmla="*/ 141 w 141"/>
                      <a:gd name="T7" fmla="*/ 26 h 26"/>
                      <a:gd name="T8" fmla="*/ 0 w 141"/>
                      <a:gd name="T9" fmla="*/ 26 h 26"/>
                      <a:gd name="T10" fmla="*/ 28 w 141"/>
                      <a:gd name="T11" fmla="*/ 8 h 26"/>
                      <a:gd name="T12" fmla="*/ 56 w 141"/>
                      <a:gd name="T13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1" h="26">
                        <a:moveTo>
                          <a:pt x="56" y="0"/>
                        </a:moveTo>
                        <a:lnTo>
                          <a:pt x="85" y="0"/>
                        </a:lnTo>
                        <a:lnTo>
                          <a:pt x="114" y="8"/>
                        </a:lnTo>
                        <a:lnTo>
                          <a:pt x="141" y="26"/>
                        </a:lnTo>
                        <a:lnTo>
                          <a:pt x="0" y="26"/>
                        </a:lnTo>
                        <a:lnTo>
                          <a:pt x="28" y="8"/>
                        </a:lnTo>
                        <a:lnTo>
                          <a:pt x="56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01" name="Freeform 16"/>
                  <p:cNvSpPr>
                    <a:spLocks/>
                  </p:cNvSpPr>
                  <p:nvPr/>
                </p:nvSpPr>
                <p:spPr bwMode="auto">
                  <a:xfrm>
                    <a:off x="-3619778" y="198896"/>
                    <a:ext cx="109538" cy="20638"/>
                  </a:xfrm>
                  <a:custGeom>
                    <a:avLst/>
                    <a:gdLst>
                      <a:gd name="T0" fmla="*/ 0 w 139"/>
                      <a:gd name="T1" fmla="*/ 0 h 26"/>
                      <a:gd name="T2" fmla="*/ 139 w 139"/>
                      <a:gd name="T3" fmla="*/ 1 h 26"/>
                      <a:gd name="T4" fmla="*/ 112 w 139"/>
                      <a:gd name="T5" fmla="*/ 18 h 26"/>
                      <a:gd name="T6" fmla="*/ 84 w 139"/>
                      <a:gd name="T7" fmla="*/ 26 h 26"/>
                      <a:gd name="T8" fmla="*/ 55 w 139"/>
                      <a:gd name="T9" fmla="*/ 26 h 26"/>
                      <a:gd name="T10" fmla="*/ 28 w 139"/>
                      <a:gd name="T11" fmla="*/ 18 h 26"/>
                      <a:gd name="T12" fmla="*/ 0 w 139"/>
                      <a:gd name="T13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9" h="26">
                        <a:moveTo>
                          <a:pt x="0" y="0"/>
                        </a:moveTo>
                        <a:lnTo>
                          <a:pt x="139" y="1"/>
                        </a:lnTo>
                        <a:lnTo>
                          <a:pt x="112" y="18"/>
                        </a:lnTo>
                        <a:lnTo>
                          <a:pt x="84" y="26"/>
                        </a:lnTo>
                        <a:lnTo>
                          <a:pt x="55" y="26"/>
                        </a:lnTo>
                        <a:lnTo>
                          <a:pt x="28" y="1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02" name="Freeform 17"/>
                  <p:cNvSpPr>
                    <a:spLocks/>
                  </p:cNvSpPr>
                  <p:nvPr/>
                </p:nvSpPr>
                <p:spPr bwMode="auto">
                  <a:xfrm>
                    <a:off x="-3792816" y="-59866"/>
                    <a:ext cx="20638" cy="109538"/>
                  </a:xfrm>
                  <a:custGeom>
                    <a:avLst/>
                    <a:gdLst>
                      <a:gd name="T0" fmla="*/ 26 w 26"/>
                      <a:gd name="T1" fmla="*/ 0 h 139"/>
                      <a:gd name="T2" fmla="*/ 26 w 26"/>
                      <a:gd name="T3" fmla="*/ 139 h 139"/>
                      <a:gd name="T4" fmla="*/ 9 w 26"/>
                      <a:gd name="T5" fmla="*/ 111 h 139"/>
                      <a:gd name="T6" fmla="*/ 0 w 26"/>
                      <a:gd name="T7" fmla="*/ 84 h 139"/>
                      <a:gd name="T8" fmla="*/ 0 w 26"/>
                      <a:gd name="T9" fmla="*/ 55 h 139"/>
                      <a:gd name="T10" fmla="*/ 9 w 26"/>
                      <a:gd name="T11" fmla="*/ 28 h 139"/>
                      <a:gd name="T12" fmla="*/ 26 w 26"/>
                      <a:gd name="T13" fmla="*/ 0 h 1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139">
                        <a:moveTo>
                          <a:pt x="26" y="0"/>
                        </a:moveTo>
                        <a:lnTo>
                          <a:pt x="26" y="139"/>
                        </a:lnTo>
                        <a:lnTo>
                          <a:pt x="9" y="111"/>
                        </a:lnTo>
                        <a:lnTo>
                          <a:pt x="0" y="84"/>
                        </a:lnTo>
                        <a:lnTo>
                          <a:pt x="0" y="55"/>
                        </a:lnTo>
                        <a:lnTo>
                          <a:pt x="9" y="28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03" name="Freeform 18"/>
                  <p:cNvSpPr>
                    <a:spLocks/>
                  </p:cNvSpPr>
                  <p:nvPr/>
                </p:nvSpPr>
                <p:spPr bwMode="auto">
                  <a:xfrm>
                    <a:off x="-3302278" y="648159"/>
                    <a:ext cx="57150" cy="53975"/>
                  </a:xfrm>
                  <a:custGeom>
                    <a:avLst/>
                    <a:gdLst>
                      <a:gd name="T0" fmla="*/ 71 w 71"/>
                      <a:gd name="T1" fmla="*/ 0 h 69"/>
                      <a:gd name="T2" fmla="*/ 67 w 71"/>
                      <a:gd name="T3" fmla="*/ 23 h 69"/>
                      <a:gd name="T4" fmla="*/ 58 w 71"/>
                      <a:gd name="T5" fmla="*/ 43 h 69"/>
                      <a:gd name="T6" fmla="*/ 44 w 71"/>
                      <a:gd name="T7" fmla="*/ 56 h 69"/>
                      <a:gd name="T8" fmla="*/ 25 w 71"/>
                      <a:gd name="T9" fmla="*/ 66 h 69"/>
                      <a:gd name="T10" fmla="*/ 0 w 71"/>
                      <a:gd name="T11" fmla="*/ 69 h 69"/>
                      <a:gd name="T12" fmla="*/ 14 w 71"/>
                      <a:gd name="T13" fmla="*/ 47 h 69"/>
                      <a:gd name="T14" fmla="*/ 29 w 71"/>
                      <a:gd name="T15" fmla="*/ 28 h 69"/>
                      <a:gd name="T16" fmla="*/ 49 w 71"/>
                      <a:gd name="T17" fmla="*/ 13 h 69"/>
                      <a:gd name="T18" fmla="*/ 71 w 71"/>
                      <a:gd name="T19" fmla="*/ 0 h 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1" h="69">
                        <a:moveTo>
                          <a:pt x="71" y="0"/>
                        </a:moveTo>
                        <a:lnTo>
                          <a:pt x="67" y="23"/>
                        </a:lnTo>
                        <a:lnTo>
                          <a:pt x="58" y="43"/>
                        </a:lnTo>
                        <a:lnTo>
                          <a:pt x="44" y="56"/>
                        </a:lnTo>
                        <a:lnTo>
                          <a:pt x="25" y="66"/>
                        </a:lnTo>
                        <a:lnTo>
                          <a:pt x="0" y="69"/>
                        </a:lnTo>
                        <a:lnTo>
                          <a:pt x="14" y="47"/>
                        </a:lnTo>
                        <a:lnTo>
                          <a:pt x="29" y="28"/>
                        </a:lnTo>
                        <a:lnTo>
                          <a:pt x="49" y="13"/>
                        </a:lnTo>
                        <a:lnTo>
                          <a:pt x="71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04" name="Freeform 19"/>
                  <p:cNvSpPr>
                    <a:spLocks/>
                  </p:cNvSpPr>
                  <p:nvPr/>
                </p:nvSpPr>
                <p:spPr bwMode="auto">
                  <a:xfrm>
                    <a:off x="-3510241" y="759284"/>
                    <a:ext cx="19050" cy="92075"/>
                  </a:xfrm>
                  <a:custGeom>
                    <a:avLst/>
                    <a:gdLst>
                      <a:gd name="T0" fmla="*/ 25 w 25"/>
                      <a:gd name="T1" fmla="*/ 0 h 117"/>
                      <a:gd name="T2" fmla="*/ 25 w 25"/>
                      <a:gd name="T3" fmla="*/ 117 h 117"/>
                      <a:gd name="T4" fmla="*/ 8 w 25"/>
                      <a:gd name="T5" fmla="*/ 93 h 117"/>
                      <a:gd name="T6" fmla="*/ 0 w 25"/>
                      <a:gd name="T7" fmla="*/ 70 h 117"/>
                      <a:gd name="T8" fmla="*/ 0 w 25"/>
                      <a:gd name="T9" fmla="*/ 47 h 117"/>
                      <a:gd name="T10" fmla="*/ 8 w 25"/>
                      <a:gd name="T11" fmla="*/ 23 h 117"/>
                      <a:gd name="T12" fmla="*/ 25 w 25"/>
                      <a:gd name="T13" fmla="*/ 0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5" h="117">
                        <a:moveTo>
                          <a:pt x="25" y="0"/>
                        </a:moveTo>
                        <a:lnTo>
                          <a:pt x="25" y="117"/>
                        </a:lnTo>
                        <a:lnTo>
                          <a:pt x="8" y="93"/>
                        </a:lnTo>
                        <a:lnTo>
                          <a:pt x="0" y="70"/>
                        </a:lnTo>
                        <a:lnTo>
                          <a:pt x="0" y="47"/>
                        </a:lnTo>
                        <a:lnTo>
                          <a:pt x="8" y="23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05" name="Freeform 20"/>
                  <p:cNvSpPr>
                    <a:spLocks/>
                  </p:cNvSpPr>
                  <p:nvPr/>
                </p:nvSpPr>
                <p:spPr bwMode="auto">
                  <a:xfrm>
                    <a:off x="-3640416" y="236996"/>
                    <a:ext cx="93663" cy="19050"/>
                  </a:xfrm>
                  <a:custGeom>
                    <a:avLst/>
                    <a:gdLst>
                      <a:gd name="T0" fmla="*/ 52 w 118"/>
                      <a:gd name="T1" fmla="*/ 0 h 25"/>
                      <a:gd name="T2" fmla="*/ 70 w 118"/>
                      <a:gd name="T3" fmla="*/ 0 h 25"/>
                      <a:gd name="T4" fmla="*/ 86 w 118"/>
                      <a:gd name="T5" fmla="*/ 4 h 25"/>
                      <a:gd name="T6" fmla="*/ 103 w 118"/>
                      <a:gd name="T7" fmla="*/ 11 h 25"/>
                      <a:gd name="T8" fmla="*/ 118 w 118"/>
                      <a:gd name="T9" fmla="*/ 25 h 25"/>
                      <a:gd name="T10" fmla="*/ 100 w 118"/>
                      <a:gd name="T11" fmla="*/ 24 h 25"/>
                      <a:gd name="T12" fmla="*/ 82 w 118"/>
                      <a:gd name="T13" fmla="*/ 25 h 25"/>
                      <a:gd name="T14" fmla="*/ 64 w 118"/>
                      <a:gd name="T15" fmla="*/ 25 h 25"/>
                      <a:gd name="T16" fmla="*/ 48 w 118"/>
                      <a:gd name="T17" fmla="*/ 25 h 25"/>
                      <a:gd name="T18" fmla="*/ 30 w 118"/>
                      <a:gd name="T19" fmla="*/ 22 h 25"/>
                      <a:gd name="T20" fmla="*/ 15 w 118"/>
                      <a:gd name="T21" fmla="*/ 15 h 25"/>
                      <a:gd name="T22" fmla="*/ 0 w 118"/>
                      <a:gd name="T23" fmla="*/ 2 h 25"/>
                      <a:gd name="T24" fmla="*/ 16 w 118"/>
                      <a:gd name="T25" fmla="*/ 3 h 25"/>
                      <a:gd name="T26" fmla="*/ 34 w 118"/>
                      <a:gd name="T27" fmla="*/ 2 h 25"/>
                      <a:gd name="T28" fmla="*/ 52 w 118"/>
                      <a:gd name="T29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18" h="25">
                        <a:moveTo>
                          <a:pt x="52" y="0"/>
                        </a:moveTo>
                        <a:lnTo>
                          <a:pt x="70" y="0"/>
                        </a:lnTo>
                        <a:lnTo>
                          <a:pt x="86" y="4"/>
                        </a:lnTo>
                        <a:lnTo>
                          <a:pt x="103" y="11"/>
                        </a:lnTo>
                        <a:lnTo>
                          <a:pt x="118" y="25"/>
                        </a:lnTo>
                        <a:lnTo>
                          <a:pt x="100" y="24"/>
                        </a:lnTo>
                        <a:lnTo>
                          <a:pt x="82" y="25"/>
                        </a:lnTo>
                        <a:lnTo>
                          <a:pt x="64" y="25"/>
                        </a:lnTo>
                        <a:lnTo>
                          <a:pt x="48" y="25"/>
                        </a:lnTo>
                        <a:lnTo>
                          <a:pt x="30" y="22"/>
                        </a:lnTo>
                        <a:lnTo>
                          <a:pt x="15" y="15"/>
                        </a:lnTo>
                        <a:lnTo>
                          <a:pt x="0" y="2"/>
                        </a:lnTo>
                        <a:lnTo>
                          <a:pt x="16" y="3"/>
                        </a:lnTo>
                        <a:lnTo>
                          <a:pt x="34" y="2"/>
                        </a:lnTo>
                        <a:lnTo>
                          <a:pt x="52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</p:grpSp>
          <p:sp>
            <p:nvSpPr>
              <p:cNvPr id="87" name="자유형 86"/>
              <p:cNvSpPr/>
              <p:nvPr userDrawn="1"/>
            </p:nvSpPr>
            <p:spPr>
              <a:xfrm>
                <a:off x="4119730" y="1584115"/>
                <a:ext cx="666376" cy="666376"/>
              </a:xfrm>
              <a:custGeom>
                <a:avLst/>
                <a:gdLst>
                  <a:gd name="connsiteX0" fmla="*/ 333188 w 666376"/>
                  <a:gd name="connsiteY0" fmla="*/ 50468 h 666376"/>
                  <a:gd name="connsiteX1" fmla="*/ 50468 w 666376"/>
                  <a:gd name="connsiteY1" fmla="*/ 333188 h 666376"/>
                  <a:gd name="connsiteX2" fmla="*/ 333188 w 666376"/>
                  <a:gd name="connsiteY2" fmla="*/ 615908 h 666376"/>
                  <a:gd name="connsiteX3" fmla="*/ 615908 w 666376"/>
                  <a:gd name="connsiteY3" fmla="*/ 333188 h 666376"/>
                  <a:gd name="connsiteX4" fmla="*/ 333188 w 666376"/>
                  <a:gd name="connsiteY4" fmla="*/ 50468 h 666376"/>
                  <a:gd name="connsiteX5" fmla="*/ 333188 w 666376"/>
                  <a:gd name="connsiteY5" fmla="*/ 0 h 666376"/>
                  <a:gd name="connsiteX6" fmla="*/ 666376 w 666376"/>
                  <a:gd name="connsiteY6" fmla="*/ 333188 h 666376"/>
                  <a:gd name="connsiteX7" fmla="*/ 333188 w 666376"/>
                  <a:gd name="connsiteY7" fmla="*/ 666376 h 666376"/>
                  <a:gd name="connsiteX8" fmla="*/ 0 w 666376"/>
                  <a:gd name="connsiteY8" fmla="*/ 333188 h 666376"/>
                  <a:gd name="connsiteX9" fmla="*/ 333188 w 666376"/>
                  <a:gd name="connsiteY9" fmla="*/ 0 h 666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376" h="666376">
                    <a:moveTo>
                      <a:pt x="333188" y="50468"/>
                    </a:moveTo>
                    <a:cubicBezTo>
                      <a:pt x="177046" y="50468"/>
                      <a:pt x="50468" y="177046"/>
                      <a:pt x="50468" y="333188"/>
                    </a:cubicBezTo>
                    <a:cubicBezTo>
                      <a:pt x="50468" y="489330"/>
                      <a:pt x="177046" y="615908"/>
                      <a:pt x="333188" y="615908"/>
                    </a:cubicBezTo>
                    <a:cubicBezTo>
                      <a:pt x="489330" y="615908"/>
                      <a:pt x="615908" y="489330"/>
                      <a:pt x="615908" y="333188"/>
                    </a:cubicBezTo>
                    <a:cubicBezTo>
                      <a:pt x="615908" y="177046"/>
                      <a:pt x="489330" y="50468"/>
                      <a:pt x="333188" y="50468"/>
                    </a:cubicBezTo>
                    <a:close/>
                    <a:moveTo>
                      <a:pt x="333188" y="0"/>
                    </a:moveTo>
                    <a:cubicBezTo>
                      <a:pt x="517203" y="0"/>
                      <a:pt x="666376" y="149173"/>
                      <a:pt x="666376" y="333188"/>
                    </a:cubicBezTo>
                    <a:cubicBezTo>
                      <a:pt x="666376" y="517203"/>
                      <a:pt x="517203" y="666376"/>
                      <a:pt x="333188" y="666376"/>
                    </a:cubicBezTo>
                    <a:cubicBezTo>
                      <a:pt x="149173" y="666376"/>
                      <a:pt x="0" y="517203"/>
                      <a:pt x="0" y="333188"/>
                    </a:cubicBezTo>
                    <a:cubicBezTo>
                      <a:pt x="0" y="149173"/>
                      <a:pt x="149173" y="0"/>
                      <a:pt x="333188" y="0"/>
                    </a:cubicBezTo>
                    <a:close/>
                  </a:path>
                </a:pathLst>
              </a:custGeom>
              <a:solidFill>
                <a:srgbClr val="909FB8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136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그림 20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31" y="2426564"/>
            <a:ext cx="6271498" cy="4431440"/>
          </a:xfrm>
          <a:prstGeom prst="rect">
            <a:avLst/>
          </a:prstGeom>
        </p:spPr>
      </p:pic>
      <p:sp>
        <p:nvSpPr>
          <p:cNvPr id="208" name="자유형 207"/>
          <p:cNvSpPr>
            <a:spLocks/>
          </p:cNvSpPr>
          <p:nvPr userDrawn="1"/>
        </p:nvSpPr>
        <p:spPr bwMode="auto">
          <a:xfrm rot="10800000">
            <a:off x="0" y="-3"/>
            <a:ext cx="3845407" cy="6853607"/>
          </a:xfrm>
          <a:custGeom>
            <a:avLst/>
            <a:gdLst>
              <a:gd name="connsiteX0" fmla="*/ 3854241 w 6162597"/>
              <a:gd name="connsiteY0" fmla="*/ 6840001 h 6840001"/>
              <a:gd name="connsiteX1" fmla="*/ 3854241 w 6162597"/>
              <a:gd name="connsiteY1" fmla="*/ 6840000 h 6840001"/>
              <a:gd name="connsiteX2" fmla="*/ 3849002 w 6162597"/>
              <a:gd name="connsiteY2" fmla="*/ 6840000 h 6840001"/>
              <a:gd name="connsiteX3" fmla="*/ 3849002 w 6162597"/>
              <a:gd name="connsiteY3" fmla="*/ 6798651 h 6840001"/>
              <a:gd name="connsiteX4" fmla="*/ 3820113 w 6162597"/>
              <a:gd name="connsiteY4" fmla="*/ 6570642 h 6840001"/>
              <a:gd name="connsiteX5" fmla="*/ 3774609 w 6162597"/>
              <a:gd name="connsiteY5" fmla="*/ 6294330 h 6840001"/>
              <a:gd name="connsiteX6" fmla="*/ 3715451 w 6162597"/>
              <a:gd name="connsiteY6" fmla="*/ 6011068 h 6840001"/>
              <a:gd name="connsiteX7" fmla="*/ 3647196 w 6162597"/>
              <a:gd name="connsiteY7" fmla="*/ 5726068 h 6840001"/>
              <a:gd name="connsiteX8" fmla="*/ 3563011 w 6162597"/>
              <a:gd name="connsiteY8" fmla="*/ 5434117 h 6840001"/>
              <a:gd name="connsiteX9" fmla="*/ 3467452 w 6162597"/>
              <a:gd name="connsiteY9" fmla="*/ 5140428 h 6840001"/>
              <a:gd name="connsiteX10" fmla="*/ 3362791 w 6162597"/>
              <a:gd name="connsiteY10" fmla="*/ 4841525 h 6840001"/>
              <a:gd name="connsiteX11" fmla="*/ 3242203 w 6162597"/>
              <a:gd name="connsiteY11" fmla="*/ 4537410 h 6840001"/>
              <a:gd name="connsiteX12" fmla="*/ 3112515 w 6162597"/>
              <a:gd name="connsiteY12" fmla="*/ 4233294 h 6840001"/>
              <a:gd name="connsiteX13" fmla="*/ 2966901 w 6162597"/>
              <a:gd name="connsiteY13" fmla="*/ 3925703 h 6840001"/>
              <a:gd name="connsiteX14" fmla="*/ 2809911 w 6162597"/>
              <a:gd name="connsiteY14" fmla="*/ 3616374 h 6840001"/>
              <a:gd name="connsiteX15" fmla="*/ 2641542 w 6162597"/>
              <a:gd name="connsiteY15" fmla="*/ 3307044 h 6840001"/>
              <a:gd name="connsiteX16" fmla="*/ 2461800 w 6162597"/>
              <a:gd name="connsiteY16" fmla="*/ 2995977 h 6840001"/>
              <a:gd name="connsiteX17" fmla="*/ 2268404 w 6162597"/>
              <a:gd name="connsiteY17" fmla="*/ 2684910 h 6840001"/>
              <a:gd name="connsiteX18" fmla="*/ 2043157 w 6162597"/>
              <a:gd name="connsiteY18" fmla="*/ 2344300 h 6840001"/>
              <a:gd name="connsiteX19" fmla="*/ 1813358 w 6162597"/>
              <a:gd name="connsiteY19" fmla="*/ 2015855 h 6840001"/>
              <a:gd name="connsiteX20" fmla="*/ 1569909 w 6162597"/>
              <a:gd name="connsiteY20" fmla="*/ 1694361 h 6840001"/>
              <a:gd name="connsiteX21" fmla="*/ 1324185 w 6162597"/>
              <a:gd name="connsiteY21" fmla="*/ 1385032 h 6840001"/>
              <a:gd name="connsiteX22" fmla="*/ 1071635 w 6162597"/>
              <a:gd name="connsiteY22" fmla="*/ 1086130 h 6840001"/>
              <a:gd name="connsiteX23" fmla="*/ 809982 w 6162597"/>
              <a:gd name="connsiteY23" fmla="*/ 797654 h 6840001"/>
              <a:gd name="connsiteX24" fmla="*/ 543781 w 6162597"/>
              <a:gd name="connsiteY24" fmla="*/ 519605 h 6840001"/>
              <a:gd name="connsiteX25" fmla="*/ 275302 w 6162597"/>
              <a:gd name="connsiteY25" fmla="*/ 253721 h 6840001"/>
              <a:gd name="connsiteX26" fmla="*/ 0 w 6162597"/>
              <a:gd name="connsiteY26" fmla="*/ 1 h 6840001"/>
              <a:gd name="connsiteX27" fmla="*/ 3849002 w 6162597"/>
              <a:gd name="connsiteY27" fmla="*/ 1 h 6840001"/>
              <a:gd name="connsiteX28" fmla="*/ 3849002 w 6162597"/>
              <a:gd name="connsiteY28" fmla="*/ 0 h 6840001"/>
              <a:gd name="connsiteX29" fmla="*/ 6162597 w 6162597"/>
              <a:gd name="connsiteY29" fmla="*/ 0 h 6840001"/>
              <a:gd name="connsiteX30" fmla="*/ 6162597 w 6162597"/>
              <a:gd name="connsiteY30" fmla="*/ 6840000 h 6840001"/>
              <a:gd name="connsiteX31" fmla="*/ 3854241 w 6162597"/>
              <a:gd name="connsiteY31" fmla="*/ 6840000 h 684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162597" h="6840001">
                <a:moveTo>
                  <a:pt x="3854241" y="6840001"/>
                </a:moveTo>
                <a:lnTo>
                  <a:pt x="3854241" y="6840000"/>
                </a:lnTo>
                <a:lnTo>
                  <a:pt x="3849002" y="6840000"/>
                </a:lnTo>
                <a:lnTo>
                  <a:pt x="3849002" y="6798651"/>
                </a:lnTo>
                <a:lnTo>
                  <a:pt x="3820113" y="6570642"/>
                </a:lnTo>
                <a:lnTo>
                  <a:pt x="3774609" y="6294330"/>
                </a:lnTo>
                <a:lnTo>
                  <a:pt x="3715451" y="6011068"/>
                </a:lnTo>
                <a:lnTo>
                  <a:pt x="3647196" y="5726068"/>
                </a:lnTo>
                <a:lnTo>
                  <a:pt x="3563011" y="5434117"/>
                </a:lnTo>
                <a:lnTo>
                  <a:pt x="3467452" y="5140428"/>
                </a:lnTo>
                <a:lnTo>
                  <a:pt x="3362791" y="4841525"/>
                </a:lnTo>
                <a:lnTo>
                  <a:pt x="3242203" y="4537410"/>
                </a:lnTo>
                <a:lnTo>
                  <a:pt x="3112515" y="4233294"/>
                </a:lnTo>
                <a:lnTo>
                  <a:pt x="2966901" y="3925703"/>
                </a:lnTo>
                <a:lnTo>
                  <a:pt x="2809911" y="3616374"/>
                </a:lnTo>
                <a:lnTo>
                  <a:pt x="2641542" y="3307044"/>
                </a:lnTo>
                <a:lnTo>
                  <a:pt x="2461800" y="2995977"/>
                </a:lnTo>
                <a:lnTo>
                  <a:pt x="2268404" y="2684910"/>
                </a:lnTo>
                <a:lnTo>
                  <a:pt x="2043157" y="2344300"/>
                </a:lnTo>
                <a:lnTo>
                  <a:pt x="1813358" y="2015855"/>
                </a:lnTo>
                <a:lnTo>
                  <a:pt x="1569909" y="1694361"/>
                </a:lnTo>
                <a:lnTo>
                  <a:pt x="1324185" y="1385032"/>
                </a:lnTo>
                <a:lnTo>
                  <a:pt x="1071635" y="1086130"/>
                </a:lnTo>
                <a:lnTo>
                  <a:pt x="809982" y="797654"/>
                </a:lnTo>
                <a:lnTo>
                  <a:pt x="543781" y="519605"/>
                </a:lnTo>
                <a:lnTo>
                  <a:pt x="275302" y="253721"/>
                </a:lnTo>
                <a:lnTo>
                  <a:pt x="0" y="1"/>
                </a:lnTo>
                <a:lnTo>
                  <a:pt x="3849002" y="1"/>
                </a:lnTo>
                <a:lnTo>
                  <a:pt x="3849002" y="0"/>
                </a:lnTo>
                <a:lnTo>
                  <a:pt x="6162597" y="0"/>
                </a:lnTo>
                <a:lnTo>
                  <a:pt x="6162597" y="6840000"/>
                </a:lnTo>
                <a:lnTo>
                  <a:pt x="3854241" y="684000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156000" t="-1000" r="-47000" b="-2000"/>
            </a:stretch>
          </a:blip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209" name="자유형 208"/>
          <p:cNvSpPr/>
          <p:nvPr userDrawn="1"/>
        </p:nvSpPr>
        <p:spPr>
          <a:xfrm>
            <a:off x="1648265" y="1589313"/>
            <a:ext cx="3267702" cy="5264293"/>
          </a:xfrm>
          <a:custGeom>
            <a:avLst/>
            <a:gdLst>
              <a:gd name="connsiteX0" fmla="*/ 0 w 4890721"/>
              <a:gd name="connsiteY0" fmla="*/ 0 h 6124642"/>
              <a:gd name="connsiteX1" fmla="*/ 5994 w 4890721"/>
              <a:gd name="connsiteY1" fmla="*/ 19147 h 6124642"/>
              <a:gd name="connsiteX2" fmla="*/ 115374 w 4890721"/>
              <a:gd name="connsiteY2" fmla="*/ 321249 h 6124642"/>
              <a:gd name="connsiteX3" fmla="*/ 235343 w 4890721"/>
              <a:gd name="connsiteY3" fmla="*/ 623859 h 6124642"/>
              <a:gd name="connsiteX4" fmla="*/ 374433 w 4890721"/>
              <a:gd name="connsiteY4" fmla="*/ 931652 h 6124642"/>
              <a:gd name="connsiteX5" fmla="*/ 526696 w 4890721"/>
              <a:gd name="connsiteY5" fmla="*/ 1239604 h 6124642"/>
              <a:gd name="connsiteX6" fmla="*/ 690070 w 4890721"/>
              <a:gd name="connsiteY6" fmla="*/ 1551882 h 6124642"/>
              <a:gd name="connsiteX7" fmla="*/ 872304 w 4890721"/>
              <a:gd name="connsiteY7" fmla="*/ 1867434 h 6124642"/>
              <a:gd name="connsiteX8" fmla="*/ 1064869 w 4890721"/>
              <a:gd name="connsiteY8" fmla="*/ 2181585 h 6124642"/>
              <a:gd name="connsiteX9" fmla="*/ 1276035 w 4890721"/>
              <a:gd name="connsiteY9" fmla="*/ 2497101 h 6124642"/>
              <a:gd name="connsiteX10" fmla="*/ 1500375 w 4890721"/>
              <a:gd name="connsiteY10" fmla="*/ 2812775 h 6124642"/>
              <a:gd name="connsiteX11" fmla="*/ 1737635 w 4890721"/>
              <a:gd name="connsiteY11" fmla="*/ 3126698 h 6124642"/>
              <a:gd name="connsiteX12" fmla="*/ 1988067 w 4890721"/>
              <a:gd name="connsiteY12" fmla="*/ 3440777 h 6124642"/>
              <a:gd name="connsiteX13" fmla="*/ 2254000 w 4890721"/>
              <a:gd name="connsiteY13" fmla="*/ 3752754 h 6124642"/>
              <a:gd name="connsiteX14" fmla="*/ 2560499 w 4890721"/>
              <a:gd name="connsiteY14" fmla="*/ 4092283 h 6124642"/>
              <a:gd name="connsiteX15" fmla="*/ 2870353 w 4890721"/>
              <a:gd name="connsiteY15" fmla="*/ 4417746 h 6124642"/>
              <a:gd name="connsiteX16" fmla="*/ 3194669 w 4890721"/>
              <a:gd name="connsiteY16" fmla="*/ 4733470 h 6124642"/>
              <a:gd name="connsiteX17" fmla="*/ 3519755 w 4890721"/>
              <a:gd name="connsiteY17" fmla="*/ 5035478 h 6124642"/>
              <a:gd name="connsiteX18" fmla="*/ 3851037 w 4890721"/>
              <a:gd name="connsiteY18" fmla="*/ 5324979 h 6124642"/>
              <a:gd name="connsiteX19" fmla="*/ 4191100 w 4890721"/>
              <a:gd name="connsiteY19" fmla="*/ 5601624 h 6124642"/>
              <a:gd name="connsiteX20" fmla="*/ 4534773 w 4890721"/>
              <a:gd name="connsiteY20" fmla="*/ 5866112 h 6124642"/>
              <a:gd name="connsiteX21" fmla="*/ 4879220 w 4890721"/>
              <a:gd name="connsiteY21" fmla="*/ 6116884 h 6124642"/>
              <a:gd name="connsiteX22" fmla="*/ 4890721 w 4890721"/>
              <a:gd name="connsiteY22" fmla="*/ 6124642 h 6124642"/>
              <a:gd name="connsiteX23" fmla="*/ 3695690 w 4890721"/>
              <a:gd name="connsiteY23" fmla="*/ 6124642 h 6124642"/>
              <a:gd name="connsiteX24" fmla="*/ 3491307 w 4890721"/>
              <a:gd name="connsiteY24" fmla="*/ 5936780 h 6124642"/>
              <a:gd name="connsiteX25" fmla="*/ 3221581 w 4890721"/>
              <a:gd name="connsiteY25" fmla="*/ 5670367 h 6124642"/>
              <a:gd name="connsiteX26" fmla="*/ 2954143 w 4890721"/>
              <a:gd name="connsiteY26" fmla="*/ 5391765 h 6124642"/>
              <a:gd name="connsiteX27" fmla="*/ 2691274 w 4890721"/>
              <a:gd name="connsiteY27" fmla="*/ 5102715 h 6124642"/>
              <a:gd name="connsiteX28" fmla="*/ 2437551 w 4890721"/>
              <a:gd name="connsiteY28" fmla="*/ 4803218 h 6124642"/>
              <a:gd name="connsiteX29" fmla="*/ 2190685 w 4890721"/>
              <a:gd name="connsiteY29" fmla="*/ 4493274 h 6124642"/>
              <a:gd name="connsiteX30" fmla="*/ 1946105 w 4890721"/>
              <a:gd name="connsiteY30" fmla="*/ 4171140 h 6124642"/>
              <a:gd name="connsiteX31" fmla="*/ 1715238 w 4890721"/>
              <a:gd name="connsiteY31" fmla="*/ 3842042 h 6124642"/>
              <a:gd name="connsiteX32" fmla="*/ 1488945 w 4890721"/>
              <a:gd name="connsiteY32" fmla="*/ 3500754 h 6124642"/>
              <a:gd name="connsiteX33" fmla="*/ 1294650 w 4890721"/>
              <a:gd name="connsiteY33" fmla="*/ 3189069 h 6124642"/>
              <a:gd name="connsiteX34" fmla="*/ 1114073 w 4890721"/>
              <a:gd name="connsiteY34" fmla="*/ 2877383 h 6124642"/>
              <a:gd name="connsiteX35" fmla="*/ 944922 w 4890721"/>
              <a:gd name="connsiteY35" fmla="*/ 2567438 h 6124642"/>
              <a:gd name="connsiteX36" fmla="*/ 787203 w 4890721"/>
              <a:gd name="connsiteY36" fmla="*/ 2257493 h 6124642"/>
              <a:gd name="connsiteX37" fmla="*/ 640912 w 4890721"/>
              <a:gd name="connsiteY37" fmla="*/ 1949290 h 6124642"/>
              <a:gd name="connsiteX38" fmla="*/ 510622 w 4890721"/>
              <a:gd name="connsiteY38" fmla="*/ 1644570 h 6124642"/>
              <a:gd name="connsiteX39" fmla="*/ 389473 w 4890721"/>
              <a:gd name="connsiteY39" fmla="*/ 1339850 h 6124642"/>
              <a:gd name="connsiteX40" fmla="*/ 284326 w 4890721"/>
              <a:gd name="connsiteY40" fmla="*/ 1040352 h 6124642"/>
              <a:gd name="connsiteX41" fmla="*/ 188323 w 4890721"/>
              <a:gd name="connsiteY41" fmla="*/ 746079 h 6124642"/>
              <a:gd name="connsiteX42" fmla="*/ 103747 w 4890721"/>
              <a:gd name="connsiteY42" fmla="*/ 453547 h 6124642"/>
              <a:gd name="connsiteX43" fmla="*/ 35175 w 4890721"/>
              <a:gd name="connsiteY43" fmla="*/ 167980 h 6124642"/>
              <a:gd name="connsiteX44" fmla="*/ 0 w 4890721"/>
              <a:gd name="connsiteY44" fmla="*/ 0 h 612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890721" h="6124642">
                <a:moveTo>
                  <a:pt x="0" y="0"/>
                </a:moveTo>
                <a:lnTo>
                  <a:pt x="5994" y="19147"/>
                </a:lnTo>
                <a:lnTo>
                  <a:pt x="115374" y="321249"/>
                </a:lnTo>
                <a:lnTo>
                  <a:pt x="235343" y="623859"/>
                </a:lnTo>
                <a:lnTo>
                  <a:pt x="374433" y="931652"/>
                </a:lnTo>
                <a:lnTo>
                  <a:pt x="526696" y="1239604"/>
                </a:lnTo>
                <a:lnTo>
                  <a:pt x="690070" y="1551882"/>
                </a:lnTo>
                <a:lnTo>
                  <a:pt x="872304" y="1867434"/>
                </a:lnTo>
                <a:lnTo>
                  <a:pt x="1064869" y="2181585"/>
                </a:lnTo>
                <a:lnTo>
                  <a:pt x="1276035" y="2497101"/>
                </a:lnTo>
                <a:lnTo>
                  <a:pt x="1500375" y="2812775"/>
                </a:lnTo>
                <a:lnTo>
                  <a:pt x="1737635" y="3126698"/>
                </a:lnTo>
                <a:lnTo>
                  <a:pt x="1988067" y="3440777"/>
                </a:lnTo>
                <a:lnTo>
                  <a:pt x="2254000" y="3752754"/>
                </a:lnTo>
                <a:lnTo>
                  <a:pt x="2560499" y="4092283"/>
                </a:lnTo>
                <a:lnTo>
                  <a:pt x="2870353" y="4417746"/>
                </a:lnTo>
                <a:lnTo>
                  <a:pt x="3194669" y="4733470"/>
                </a:lnTo>
                <a:lnTo>
                  <a:pt x="3519755" y="5035478"/>
                </a:lnTo>
                <a:lnTo>
                  <a:pt x="3851037" y="5324979"/>
                </a:lnTo>
                <a:lnTo>
                  <a:pt x="4191100" y="5601624"/>
                </a:lnTo>
                <a:lnTo>
                  <a:pt x="4534773" y="5866112"/>
                </a:lnTo>
                <a:lnTo>
                  <a:pt x="4879220" y="6116884"/>
                </a:lnTo>
                <a:lnTo>
                  <a:pt x="4890721" y="6124642"/>
                </a:lnTo>
                <a:lnTo>
                  <a:pt x="3695690" y="6124642"/>
                </a:lnTo>
                <a:lnTo>
                  <a:pt x="3491307" y="5936780"/>
                </a:lnTo>
                <a:lnTo>
                  <a:pt x="3221581" y="5670367"/>
                </a:lnTo>
                <a:lnTo>
                  <a:pt x="2954143" y="5391765"/>
                </a:lnTo>
                <a:lnTo>
                  <a:pt x="2691274" y="5102715"/>
                </a:lnTo>
                <a:lnTo>
                  <a:pt x="2437551" y="4803218"/>
                </a:lnTo>
                <a:lnTo>
                  <a:pt x="2190685" y="4493274"/>
                </a:lnTo>
                <a:lnTo>
                  <a:pt x="1946105" y="4171140"/>
                </a:lnTo>
                <a:lnTo>
                  <a:pt x="1715238" y="3842042"/>
                </a:lnTo>
                <a:lnTo>
                  <a:pt x="1488945" y="3500754"/>
                </a:lnTo>
                <a:lnTo>
                  <a:pt x="1294650" y="3189069"/>
                </a:lnTo>
                <a:lnTo>
                  <a:pt x="1114073" y="2877383"/>
                </a:lnTo>
                <a:lnTo>
                  <a:pt x="944922" y="2567438"/>
                </a:lnTo>
                <a:lnTo>
                  <a:pt x="787203" y="2257493"/>
                </a:lnTo>
                <a:lnTo>
                  <a:pt x="640912" y="1949290"/>
                </a:lnTo>
                <a:lnTo>
                  <a:pt x="510622" y="1644570"/>
                </a:lnTo>
                <a:lnTo>
                  <a:pt x="389473" y="1339850"/>
                </a:lnTo>
                <a:lnTo>
                  <a:pt x="284326" y="1040352"/>
                </a:lnTo>
                <a:lnTo>
                  <a:pt x="188323" y="746079"/>
                </a:lnTo>
                <a:lnTo>
                  <a:pt x="103747" y="453547"/>
                </a:lnTo>
                <a:lnTo>
                  <a:pt x="35175" y="16798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37000"/>
                </a:schemeClr>
              </a:gs>
              <a:gs pos="84000">
                <a:schemeClr val="bg2">
                  <a:lumMod val="90000"/>
                  <a:alpha val="71000"/>
                </a:schemeClr>
              </a:gs>
            </a:gsLst>
            <a:lin ang="18000000" scaled="0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210" name="자유형 209"/>
          <p:cNvSpPr>
            <a:spLocks/>
          </p:cNvSpPr>
          <p:nvPr userDrawn="1"/>
        </p:nvSpPr>
        <p:spPr bwMode="auto">
          <a:xfrm rot="10800000">
            <a:off x="0" y="4392"/>
            <a:ext cx="3845407" cy="6853607"/>
          </a:xfrm>
          <a:custGeom>
            <a:avLst/>
            <a:gdLst>
              <a:gd name="connsiteX0" fmla="*/ 3854241 w 6162597"/>
              <a:gd name="connsiteY0" fmla="*/ 6840001 h 6840001"/>
              <a:gd name="connsiteX1" fmla="*/ 3854241 w 6162597"/>
              <a:gd name="connsiteY1" fmla="*/ 6840000 h 6840001"/>
              <a:gd name="connsiteX2" fmla="*/ 3849002 w 6162597"/>
              <a:gd name="connsiteY2" fmla="*/ 6840000 h 6840001"/>
              <a:gd name="connsiteX3" fmla="*/ 3849002 w 6162597"/>
              <a:gd name="connsiteY3" fmla="*/ 6798651 h 6840001"/>
              <a:gd name="connsiteX4" fmla="*/ 3820113 w 6162597"/>
              <a:gd name="connsiteY4" fmla="*/ 6570642 h 6840001"/>
              <a:gd name="connsiteX5" fmla="*/ 3774609 w 6162597"/>
              <a:gd name="connsiteY5" fmla="*/ 6294330 h 6840001"/>
              <a:gd name="connsiteX6" fmla="*/ 3715451 w 6162597"/>
              <a:gd name="connsiteY6" fmla="*/ 6011068 h 6840001"/>
              <a:gd name="connsiteX7" fmla="*/ 3647196 w 6162597"/>
              <a:gd name="connsiteY7" fmla="*/ 5726068 h 6840001"/>
              <a:gd name="connsiteX8" fmla="*/ 3563011 w 6162597"/>
              <a:gd name="connsiteY8" fmla="*/ 5434117 h 6840001"/>
              <a:gd name="connsiteX9" fmla="*/ 3467452 w 6162597"/>
              <a:gd name="connsiteY9" fmla="*/ 5140428 h 6840001"/>
              <a:gd name="connsiteX10" fmla="*/ 3362791 w 6162597"/>
              <a:gd name="connsiteY10" fmla="*/ 4841525 h 6840001"/>
              <a:gd name="connsiteX11" fmla="*/ 3242203 w 6162597"/>
              <a:gd name="connsiteY11" fmla="*/ 4537410 h 6840001"/>
              <a:gd name="connsiteX12" fmla="*/ 3112515 w 6162597"/>
              <a:gd name="connsiteY12" fmla="*/ 4233294 h 6840001"/>
              <a:gd name="connsiteX13" fmla="*/ 2966901 w 6162597"/>
              <a:gd name="connsiteY13" fmla="*/ 3925703 h 6840001"/>
              <a:gd name="connsiteX14" fmla="*/ 2809911 w 6162597"/>
              <a:gd name="connsiteY14" fmla="*/ 3616374 h 6840001"/>
              <a:gd name="connsiteX15" fmla="*/ 2641542 w 6162597"/>
              <a:gd name="connsiteY15" fmla="*/ 3307044 h 6840001"/>
              <a:gd name="connsiteX16" fmla="*/ 2461800 w 6162597"/>
              <a:gd name="connsiteY16" fmla="*/ 2995977 h 6840001"/>
              <a:gd name="connsiteX17" fmla="*/ 2268404 w 6162597"/>
              <a:gd name="connsiteY17" fmla="*/ 2684910 h 6840001"/>
              <a:gd name="connsiteX18" fmla="*/ 2043157 w 6162597"/>
              <a:gd name="connsiteY18" fmla="*/ 2344300 h 6840001"/>
              <a:gd name="connsiteX19" fmla="*/ 1813358 w 6162597"/>
              <a:gd name="connsiteY19" fmla="*/ 2015855 h 6840001"/>
              <a:gd name="connsiteX20" fmla="*/ 1569909 w 6162597"/>
              <a:gd name="connsiteY20" fmla="*/ 1694361 h 6840001"/>
              <a:gd name="connsiteX21" fmla="*/ 1324185 w 6162597"/>
              <a:gd name="connsiteY21" fmla="*/ 1385032 h 6840001"/>
              <a:gd name="connsiteX22" fmla="*/ 1071635 w 6162597"/>
              <a:gd name="connsiteY22" fmla="*/ 1086130 h 6840001"/>
              <a:gd name="connsiteX23" fmla="*/ 809982 w 6162597"/>
              <a:gd name="connsiteY23" fmla="*/ 797654 h 6840001"/>
              <a:gd name="connsiteX24" fmla="*/ 543781 w 6162597"/>
              <a:gd name="connsiteY24" fmla="*/ 519605 h 6840001"/>
              <a:gd name="connsiteX25" fmla="*/ 275302 w 6162597"/>
              <a:gd name="connsiteY25" fmla="*/ 253721 h 6840001"/>
              <a:gd name="connsiteX26" fmla="*/ 0 w 6162597"/>
              <a:gd name="connsiteY26" fmla="*/ 1 h 6840001"/>
              <a:gd name="connsiteX27" fmla="*/ 3849002 w 6162597"/>
              <a:gd name="connsiteY27" fmla="*/ 1 h 6840001"/>
              <a:gd name="connsiteX28" fmla="*/ 3849002 w 6162597"/>
              <a:gd name="connsiteY28" fmla="*/ 0 h 6840001"/>
              <a:gd name="connsiteX29" fmla="*/ 6162597 w 6162597"/>
              <a:gd name="connsiteY29" fmla="*/ 0 h 6840001"/>
              <a:gd name="connsiteX30" fmla="*/ 6162597 w 6162597"/>
              <a:gd name="connsiteY30" fmla="*/ 6840000 h 6840001"/>
              <a:gd name="connsiteX31" fmla="*/ 3854241 w 6162597"/>
              <a:gd name="connsiteY31" fmla="*/ 6840000 h 684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162597" h="6840001">
                <a:moveTo>
                  <a:pt x="3854241" y="6840001"/>
                </a:moveTo>
                <a:lnTo>
                  <a:pt x="3854241" y="6840000"/>
                </a:lnTo>
                <a:lnTo>
                  <a:pt x="3849002" y="6840000"/>
                </a:lnTo>
                <a:lnTo>
                  <a:pt x="3849002" y="6798651"/>
                </a:lnTo>
                <a:lnTo>
                  <a:pt x="3820113" y="6570642"/>
                </a:lnTo>
                <a:lnTo>
                  <a:pt x="3774609" y="6294330"/>
                </a:lnTo>
                <a:lnTo>
                  <a:pt x="3715451" y="6011068"/>
                </a:lnTo>
                <a:lnTo>
                  <a:pt x="3647196" y="5726068"/>
                </a:lnTo>
                <a:lnTo>
                  <a:pt x="3563011" y="5434117"/>
                </a:lnTo>
                <a:lnTo>
                  <a:pt x="3467452" y="5140428"/>
                </a:lnTo>
                <a:lnTo>
                  <a:pt x="3362791" y="4841525"/>
                </a:lnTo>
                <a:lnTo>
                  <a:pt x="3242203" y="4537410"/>
                </a:lnTo>
                <a:lnTo>
                  <a:pt x="3112515" y="4233294"/>
                </a:lnTo>
                <a:lnTo>
                  <a:pt x="2966901" y="3925703"/>
                </a:lnTo>
                <a:lnTo>
                  <a:pt x="2809911" y="3616374"/>
                </a:lnTo>
                <a:lnTo>
                  <a:pt x="2641542" y="3307044"/>
                </a:lnTo>
                <a:lnTo>
                  <a:pt x="2461800" y="2995977"/>
                </a:lnTo>
                <a:lnTo>
                  <a:pt x="2268404" y="2684910"/>
                </a:lnTo>
                <a:lnTo>
                  <a:pt x="2043157" y="2344300"/>
                </a:lnTo>
                <a:lnTo>
                  <a:pt x="1813358" y="2015855"/>
                </a:lnTo>
                <a:lnTo>
                  <a:pt x="1569909" y="1694361"/>
                </a:lnTo>
                <a:lnTo>
                  <a:pt x="1324185" y="1385032"/>
                </a:lnTo>
                <a:lnTo>
                  <a:pt x="1071635" y="1086130"/>
                </a:lnTo>
                <a:lnTo>
                  <a:pt x="809982" y="797654"/>
                </a:lnTo>
                <a:lnTo>
                  <a:pt x="543781" y="519605"/>
                </a:lnTo>
                <a:lnTo>
                  <a:pt x="275302" y="253721"/>
                </a:lnTo>
                <a:lnTo>
                  <a:pt x="0" y="1"/>
                </a:lnTo>
                <a:lnTo>
                  <a:pt x="3849002" y="1"/>
                </a:lnTo>
                <a:lnTo>
                  <a:pt x="3849002" y="0"/>
                </a:lnTo>
                <a:lnTo>
                  <a:pt x="6162597" y="0"/>
                </a:lnTo>
                <a:lnTo>
                  <a:pt x="6162597" y="6840000"/>
                </a:lnTo>
                <a:lnTo>
                  <a:pt x="3854241" y="6840000"/>
                </a:lnTo>
                <a:close/>
              </a:path>
            </a:pathLst>
          </a:custGeom>
          <a:gradFill>
            <a:gsLst>
              <a:gs pos="40000">
                <a:schemeClr val="bg1">
                  <a:alpha val="0"/>
                </a:schemeClr>
              </a:gs>
              <a:gs pos="77000">
                <a:srgbClr val="0075C9">
                  <a:alpha val="83000"/>
                </a:srgbClr>
              </a:gs>
            </a:gsLst>
            <a:lin ang="16800000" scaled="0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D18C8FD-317B-4B1D-B6AC-FB91B99599C2}"/>
              </a:ext>
            </a:extLst>
          </p:cNvPr>
          <p:cNvSpPr txBox="1"/>
          <p:nvPr userDrawn="1"/>
        </p:nvSpPr>
        <p:spPr>
          <a:xfrm>
            <a:off x="455127" y="5659921"/>
            <a:ext cx="2255651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defTabSz="914377" latinLnBrk="1">
              <a:defRPr/>
            </a:pPr>
            <a:r>
              <a:rPr lang="en-US" altLang="ko-KR" sz="3200" b="1" spc="0" dirty="0" smtClean="0">
                <a:solidFill>
                  <a:schemeClr val="bg1"/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CONTENTS</a:t>
            </a:r>
            <a:endParaRPr lang="en-US" altLang="ko-KR" sz="3200" b="1" spc="0" dirty="0">
              <a:solidFill>
                <a:schemeClr val="bg1"/>
              </a:solidFill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212" name="그룹 211"/>
          <p:cNvGrpSpPr/>
          <p:nvPr userDrawn="1"/>
        </p:nvGrpSpPr>
        <p:grpSpPr>
          <a:xfrm rot="10800000">
            <a:off x="7293849" y="-9247"/>
            <a:ext cx="1847942" cy="1598561"/>
            <a:chOff x="8245511" y="-2195777"/>
            <a:chExt cx="4027133" cy="3483670"/>
          </a:xfrm>
        </p:grpSpPr>
        <p:sp>
          <p:nvSpPr>
            <p:cNvPr id="213" name="자유형 212"/>
            <p:cNvSpPr>
              <a:spLocks/>
            </p:cNvSpPr>
            <p:nvPr/>
          </p:nvSpPr>
          <p:spPr bwMode="auto">
            <a:xfrm rot="10800000">
              <a:off x="8245511" y="-2195777"/>
              <a:ext cx="4027133" cy="3483670"/>
            </a:xfrm>
            <a:custGeom>
              <a:avLst/>
              <a:gdLst>
                <a:gd name="connsiteX0" fmla="*/ 3432928 w 3648540"/>
                <a:gd name="connsiteY0" fmla="*/ 5482077 h 6858000"/>
                <a:gd name="connsiteX1" fmla="*/ 3489983 w 3648540"/>
                <a:gd name="connsiteY1" fmla="*/ 5741136 h 6858000"/>
                <a:gd name="connsiteX2" fmla="*/ 3513200 w 3648540"/>
                <a:gd name="connsiteY2" fmla="*/ 5868052 h 6858000"/>
                <a:gd name="connsiteX3" fmla="*/ 3489984 w 3648540"/>
                <a:gd name="connsiteY3" fmla="*/ 5741136 h 6858000"/>
                <a:gd name="connsiteX4" fmla="*/ 1399634 w 3648540"/>
                <a:gd name="connsiteY4" fmla="*/ 918689 h 6858000"/>
                <a:gd name="connsiteX5" fmla="*/ 1517611 w 3648540"/>
                <a:gd name="connsiteY5" fmla="*/ 1088986 h 6858000"/>
                <a:gd name="connsiteX6" fmla="*/ 1629769 w 3648540"/>
                <a:gd name="connsiteY6" fmla="*/ 1262781 h 6858000"/>
                <a:gd name="connsiteX7" fmla="*/ 1517612 w 3648540"/>
                <a:gd name="connsiteY7" fmla="*/ 1088987 h 6858000"/>
                <a:gd name="connsiteX8" fmla="*/ 0 w 3648540"/>
                <a:gd name="connsiteY8" fmla="*/ 0 h 6858000"/>
                <a:gd name="connsiteX9" fmla="*/ 696951 w 3648540"/>
                <a:gd name="connsiteY9" fmla="*/ 0 h 6858000"/>
                <a:gd name="connsiteX10" fmla="*/ 3648540 w 3648540"/>
                <a:gd name="connsiteY10" fmla="*/ 0 h 6858000"/>
                <a:gd name="connsiteX11" fmla="*/ 3648540 w 3648540"/>
                <a:gd name="connsiteY11" fmla="*/ 6858000 h 6858000"/>
                <a:gd name="connsiteX12" fmla="*/ 3622405 w 3648540"/>
                <a:gd name="connsiteY12" fmla="*/ 6587932 h 6858000"/>
                <a:gd name="connsiteX13" fmla="*/ 3587557 w 3648540"/>
                <a:gd name="connsiteY13" fmla="*/ 6310894 h 6858000"/>
                <a:gd name="connsiteX14" fmla="*/ 3622404 w 3648540"/>
                <a:gd name="connsiteY14" fmla="*/ 6587932 h 6858000"/>
                <a:gd name="connsiteX15" fmla="*/ 3648540 w 3648540"/>
                <a:gd name="connsiteY15" fmla="*/ 6858000 h 6858000"/>
                <a:gd name="connsiteX16" fmla="*/ 3603238 w 3648540"/>
                <a:gd name="connsiteY16" fmla="*/ 6589674 h 6858000"/>
                <a:gd name="connsiteX17" fmla="*/ 3547482 w 3648540"/>
                <a:gd name="connsiteY17" fmla="*/ 6316121 h 6858000"/>
                <a:gd name="connsiteX18" fmla="*/ 3486499 w 3648540"/>
                <a:gd name="connsiteY18" fmla="*/ 6037340 h 6858000"/>
                <a:gd name="connsiteX19" fmla="*/ 3411577 w 3648540"/>
                <a:gd name="connsiteY19" fmla="*/ 5755075 h 6858000"/>
                <a:gd name="connsiteX20" fmla="*/ 3327943 w 3648540"/>
                <a:gd name="connsiteY20" fmla="*/ 5467583 h 6858000"/>
                <a:gd name="connsiteX21" fmla="*/ 3235596 w 3648540"/>
                <a:gd name="connsiteY21" fmla="*/ 5178348 h 6858000"/>
                <a:gd name="connsiteX22" fmla="*/ 3132796 w 3648540"/>
                <a:gd name="connsiteY22" fmla="*/ 4885628 h 6858000"/>
                <a:gd name="connsiteX23" fmla="*/ 3019541 w 3648540"/>
                <a:gd name="connsiteY23" fmla="*/ 4589424 h 6858000"/>
                <a:gd name="connsiteX24" fmla="*/ 2899317 w 3648540"/>
                <a:gd name="connsiteY24" fmla="*/ 4291477 h 6858000"/>
                <a:gd name="connsiteX25" fmla="*/ 2768639 w 3648540"/>
                <a:gd name="connsiteY25" fmla="*/ 3991788 h 6858000"/>
                <a:gd name="connsiteX26" fmla="*/ 2625764 w 3648540"/>
                <a:gd name="connsiteY26" fmla="*/ 3690357 h 6858000"/>
                <a:gd name="connsiteX27" fmla="*/ 2475919 w 3648540"/>
                <a:gd name="connsiteY27" fmla="*/ 3388925 h 6858000"/>
                <a:gd name="connsiteX28" fmla="*/ 2315621 w 3648540"/>
                <a:gd name="connsiteY28" fmla="*/ 3085752 h 6858000"/>
                <a:gd name="connsiteX29" fmla="*/ 2144867 w 3648540"/>
                <a:gd name="connsiteY29" fmla="*/ 2784320 h 6858000"/>
                <a:gd name="connsiteX30" fmla="*/ 1951464 w 3648540"/>
                <a:gd name="connsiteY30" fmla="*/ 2458496 h 6858000"/>
                <a:gd name="connsiteX31" fmla="*/ 1752833 w 3648540"/>
                <a:gd name="connsiteY31" fmla="*/ 2141383 h 6858000"/>
                <a:gd name="connsiteX32" fmla="*/ 1545489 w 3648540"/>
                <a:gd name="connsiteY32" fmla="*/ 1836467 h 6858000"/>
                <a:gd name="connsiteX33" fmla="*/ 1336404 w 3648540"/>
                <a:gd name="connsiteY33" fmla="*/ 1538520 h 6858000"/>
                <a:gd name="connsiteX34" fmla="*/ 1122092 w 3648540"/>
                <a:gd name="connsiteY34" fmla="*/ 1252770 h 6858000"/>
                <a:gd name="connsiteX35" fmla="*/ 902552 w 3648540"/>
                <a:gd name="connsiteY35" fmla="*/ 977474 h 6858000"/>
                <a:gd name="connsiteX36" fmla="*/ 679527 w 3648540"/>
                <a:gd name="connsiteY36" fmla="*/ 716118 h 6858000"/>
                <a:gd name="connsiteX37" fmla="*/ 454761 w 3648540"/>
                <a:gd name="connsiteY37" fmla="*/ 463473 h 6858000"/>
                <a:gd name="connsiteX38" fmla="*/ 228252 w 3648540"/>
                <a:gd name="connsiteY38" fmla="*/ 22650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648540" h="6858000">
                  <a:moveTo>
                    <a:pt x="3432928" y="5482077"/>
                  </a:moveTo>
                  <a:lnTo>
                    <a:pt x="3489983" y="5741136"/>
                  </a:lnTo>
                  <a:lnTo>
                    <a:pt x="3513200" y="5868052"/>
                  </a:lnTo>
                  <a:lnTo>
                    <a:pt x="3489984" y="5741136"/>
                  </a:lnTo>
                  <a:close/>
                  <a:moveTo>
                    <a:pt x="1399634" y="918689"/>
                  </a:moveTo>
                  <a:lnTo>
                    <a:pt x="1517611" y="1088986"/>
                  </a:lnTo>
                  <a:lnTo>
                    <a:pt x="1629769" y="1262781"/>
                  </a:lnTo>
                  <a:lnTo>
                    <a:pt x="1517612" y="1088987"/>
                  </a:lnTo>
                  <a:close/>
                  <a:moveTo>
                    <a:pt x="0" y="0"/>
                  </a:moveTo>
                  <a:lnTo>
                    <a:pt x="696951" y="0"/>
                  </a:lnTo>
                  <a:lnTo>
                    <a:pt x="3648540" y="0"/>
                  </a:lnTo>
                  <a:lnTo>
                    <a:pt x="3648540" y="6858000"/>
                  </a:lnTo>
                  <a:lnTo>
                    <a:pt x="3622405" y="6587932"/>
                  </a:lnTo>
                  <a:lnTo>
                    <a:pt x="3587557" y="6310894"/>
                  </a:lnTo>
                  <a:lnTo>
                    <a:pt x="3622404" y="6587932"/>
                  </a:lnTo>
                  <a:lnTo>
                    <a:pt x="3648540" y="6858000"/>
                  </a:lnTo>
                  <a:lnTo>
                    <a:pt x="3603238" y="6589674"/>
                  </a:lnTo>
                  <a:lnTo>
                    <a:pt x="3547482" y="6316121"/>
                  </a:lnTo>
                  <a:lnTo>
                    <a:pt x="3486499" y="6037340"/>
                  </a:lnTo>
                  <a:lnTo>
                    <a:pt x="3411577" y="5755075"/>
                  </a:lnTo>
                  <a:lnTo>
                    <a:pt x="3327943" y="5467583"/>
                  </a:lnTo>
                  <a:lnTo>
                    <a:pt x="3235596" y="5178348"/>
                  </a:lnTo>
                  <a:lnTo>
                    <a:pt x="3132796" y="4885628"/>
                  </a:lnTo>
                  <a:lnTo>
                    <a:pt x="3019541" y="4589424"/>
                  </a:lnTo>
                  <a:lnTo>
                    <a:pt x="2899317" y="4291477"/>
                  </a:lnTo>
                  <a:lnTo>
                    <a:pt x="2768639" y="3991788"/>
                  </a:lnTo>
                  <a:lnTo>
                    <a:pt x="2625764" y="3690357"/>
                  </a:lnTo>
                  <a:lnTo>
                    <a:pt x="2475919" y="3388925"/>
                  </a:lnTo>
                  <a:lnTo>
                    <a:pt x="2315621" y="3085752"/>
                  </a:lnTo>
                  <a:lnTo>
                    <a:pt x="2144867" y="2784320"/>
                  </a:lnTo>
                  <a:lnTo>
                    <a:pt x="1951464" y="2458496"/>
                  </a:lnTo>
                  <a:lnTo>
                    <a:pt x="1752833" y="2141383"/>
                  </a:lnTo>
                  <a:lnTo>
                    <a:pt x="1545489" y="1836467"/>
                  </a:lnTo>
                  <a:lnTo>
                    <a:pt x="1336404" y="1538520"/>
                  </a:lnTo>
                  <a:lnTo>
                    <a:pt x="1122092" y="1252770"/>
                  </a:lnTo>
                  <a:lnTo>
                    <a:pt x="902552" y="977474"/>
                  </a:lnTo>
                  <a:lnTo>
                    <a:pt x="679527" y="716118"/>
                  </a:lnTo>
                  <a:lnTo>
                    <a:pt x="454761" y="463473"/>
                  </a:lnTo>
                  <a:lnTo>
                    <a:pt x="228252" y="226509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73000">
                  <a:schemeClr val="bg1">
                    <a:lumMod val="85000"/>
                    <a:alpha val="66000"/>
                  </a:schemeClr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800"/>
            </a:p>
          </p:txBody>
        </p:sp>
        <p:sp>
          <p:nvSpPr>
            <p:cNvPr id="214" name="자유형 213"/>
            <p:cNvSpPr>
              <a:spLocks/>
            </p:cNvSpPr>
            <p:nvPr/>
          </p:nvSpPr>
          <p:spPr bwMode="auto">
            <a:xfrm rot="10800000">
              <a:off x="8245512" y="-2195777"/>
              <a:ext cx="2886107" cy="3483670"/>
            </a:xfrm>
            <a:custGeom>
              <a:avLst/>
              <a:gdLst>
                <a:gd name="connsiteX0" fmla="*/ 0 w 2689225"/>
                <a:gd name="connsiteY0" fmla="*/ 0 h 6248400"/>
                <a:gd name="connsiteX1" fmla="*/ 2689225 w 2689225"/>
                <a:gd name="connsiteY1" fmla="*/ 0 h 6248400"/>
                <a:gd name="connsiteX2" fmla="*/ 2689225 w 2689225"/>
                <a:gd name="connsiteY2" fmla="*/ 6248400 h 6248400"/>
                <a:gd name="connsiteX3" fmla="*/ 2665413 w 2689225"/>
                <a:gd name="connsiteY3" fmla="*/ 6002338 h 6248400"/>
                <a:gd name="connsiteX4" fmla="*/ 2633663 w 2689225"/>
                <a:gd name="connsiteY4" fmla="*/ 5749925 h 6248400"/>
                <a:gd name="connsiteX5" fmla="*/ 2592387 w 2689225"/>
                <a:gd name="connsiteY5" fmla="*/ 5491163 h 6248400"/>
                <a:gd name="connsiteX6" fmla="*/ 2544763 w 2689225"/>
                <a:gd name="connsiteY6" fmla="*/ 5230813 h 6248400"/>
                <a:gd name="connsiteX7" fmla="*/ 2486025 w 2689225"/>
                <a:gd name="connsiteY7" fmla="*/ 4964113 h 6248400"/>
                <a:gd name="connsiteX8" fmla="*/ 2419350 w 2689225"/>
                <a:gd name="connsiteY8" fmla="*/ 4695825 h 6248400"/>
                <a:gd name="connsiteX9" fmla="*/ 2346325 w 2689225"/>
                <a:gd name="connsiteY9" fmla="*/ 4422775 h 6248400"/>
                <a:gd name="connsiteX10" fmla="*/ 2262187 w 2689225"/>
                <a:gd name="connsiteY10" fmla="*/ 4144963 h 6248400"/>
                <a:gd name="connsiteX11" fmla="*/ 2171700 w 2689225"/>
                <a:gd name="connsiteY11" fmla="*/ 3867150 h 6248400"/>
                <a:gd name="connsiteX12" fmla="*/ 2070100 w 2689225"/>
                <a:gd name="connsiteY12" fmla="*/ 3586163 h 6248400"/>
                <a:gd name="connsiteX13" fmla="*/ 1960563 w 2689225"/>
                <a:gd name="connsiteY13" fmla="*/ 3303588 h 6248400"/>
                <a:gd name="connsiteX14" fmla="*/ 1843087 w 2689225"/>
                <a:gd name="connsiteY14" fmla="*/ 3021013 h 6248400"/>
                <a:gd name="connsiteX15" fmla="*/ 1717675 w 2689225"/>
                <a:gd name="connsiteY15" fmla="*/ 2736850 h 6248400"/>
                <a:gd name="connsiteX16" fmla="*/ 1582737 w 2689225"/>
                <a:gd name="connsiteY16" fmla="*/ 2452688 h 6248400"/>
                <a:gd name="connsiteX17" fmla="*/ 1425575 w 2689225"/>
                <a:gd name="connsiteY17" fmla="*/ 2141538 h 6248400"/>
                <a:gd name="connsiteX18" fmla="*/ 1265237 w 2689225"/>
                <a:gd name="connsiteY18" fmla="*/ 1841500 h 6248400"/>
                <a:gd name="connsiteX19" fmla="*/ 1095375 w 2689225"/>
                <a:gd name="connsiteY19" fmla="*/ 1547813 h 6248400"/>
                <a:gd name="connsiteX20" fmla="*/ 923925 w 2689225"/>
                <a:gd name="connsiteY20" fmla="*/ 1265238 h 6248400"/>
                <a:gd name="connsiteX21" fmla="*/ 747713 w 2689225"/>
                <a:gd name="connsiteY21" fmla="*/ 992188 h 6248400"/>
                <a:gd name="connsiteX22" fmla="*/ 565150 w 2689225"/>
                <a:gd name="connsiteY22" fmla="*/ 728663 h 6248400"/>
                <a:gd name="connsiteX23" fmla="*/ 379413 w 2689225"/>
                <a:gd name="connsiteY23" fmla="*/ 474663 h 6248400"/>
                <a:gd name="connsiteX24" fmla="*/ 192087 w 2689225"/>
                <a:gd name="connsiteY24" fmla="*/ 231775 h 6248400"/>
                <a:gd name="connsiteX25" fmla="*/ 0 w 2689225"/>
                <a:gd name="connsiteY25" fmla="*/ 0 h 62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89225" h="6248400">
                  <a:moveTo>
                    <a:pt x="0" y="0"/>
                  </a:moveTo>
                  <a:lnTo>
                    <a:pt x="2689225" y="0"/>
                  </a:lnTo>
                  <a:lnTo>
                    <a:pt x="2689225" y="6248400"/>
                  </a:lnTo>
                  <a:lnTo>
                    <a:pt x="2665413" y="6002338"/>
                  </a:lnTo>
                  <a:lnTo>
                    <a:pt x="2633663" y="5749925"/>
                  </a:lnTo>
                  <a:lnTo>
                    <a:pt x="2592387" y="5491163"/>
                  </a:lnTo>
                  <a:lnTo>
                    <a:pt x="2544763" y="5230813"/>
                  </a:lnTo>
                  <a:lnTo>
                    <a:pt x="2486025" y="4964113"/>
                  </a:lnTo>
                  <a:lnTo>
                    <a:pt x="2419350" y="4695825"/>
                  </a:lnTo>
                  <a:lnTo>
                    <a:pt x="2346325" y="4422775"/>
                  </a:lnTo>
                  <a:lnTo>
                    <a:pt x="2262187" y="4144963"/>
                  </a:lnTo>
                  <a:lnTo>
                    <a:pt x="2171700" y="3867150"/>
                  </a:lnTo>
                  <a:lnTo>
                    <a:pt x="2070100" y="3586163"/>
                  </a:lnTo>
                  <a:lnTo>
                    <a:pt x="1960563" y="3303588"/>
                  </a:lnTo>
                  <a:lnTo>
                    <a:pt x="1843087" y="3021013"/>
                  </a:lnTo>
                  <a:lnTo>
                    <a:pt x="1717675" y="2736850"/>
                  </a:lnTo>
                  <a:lnTo>
                    <a:pt x="1582737" y="2452688"/>
                  </a:lnTo>
                  <a:lnTo>
                    <a:pt x="1425575" y="2141538"/>
                  </a:lnTo>
                  <a:lnTo>
                    <a:pt x="1265237" y="1841500"/>
                  </a:lnTo>
                  <a:lnTo>
                    <a:pt x="1095375" y="1547813"/>
                  </a:lnTo>
                  <a:lnTo>
                    <a:pt x="923925" y="1265238"/>
                  </a:lnTo>
                  <a:lnTo>
                    <a:pt x="747713" y="992188"/>
                  </a:lnTo>
                  <a:lnTo>
                    <a:pt x="565150" y="728663"/>
                  </a:lnTo>
                  <a:lnTo>
                    <a:pt x="379413" y="474663"/>
                  </a:lnTo>
                  <a:lnTo>
                    <a:pt x="192087" y="231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5000"/>
                  </a:schemeClr>
                </a:gs>
                <a:gs pos="73000">
                  <a:srgbClr val="0075C9"/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800">
                <a:solidFill>
                  <a:schemeClr val="tx1"/>
                </a:solidFill>
              </a:endParaRPr>
            </a:p>
          </p:txBody>
        </p:sp>
      </p:grpSp>
      <p:pic>
        <p:nvPicPr>
          <p:cNvPr id="215" name="그림 2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02" y="775519"/>
            <a:ext cx="1722506" cy="475708"/>
          </a:xfrm>
          <a:prstGeom prst="rect">
            <a:avLst/>
          </a:prstGeom>
        </p:spPr>
      </p:pic>
      <p:sp>
        <p:nvSpPr>
          <p:cNvPr id="216" name="TextBox 215">
            <a:extLst>
              <a:ext uri="{FF2B5EF4-FFF2-40B4-BE49-F238E27FC236}">
                <a16:creationId xmlns:a16="http://schemas.microsoft.com/office/drawing/2014/main" id="{4E5B34E7-835E-4DA9-8194-4EDD053B0436}"/>
              </a:ext>
            </a:extLst>
          </p:cNvPr>
          <p:cNvSpPr txBox="1"/>
          <p:nvPr userDrawn="1"/>
        </p:nvSpPr>
        <p:spPr>
          <a:xfrm>
            <a:off x="1733556" y="503159"/>
            <a:ext cx="4371352" cy="72943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i="1" dirty="0" smtClean="0">
                <a:solidFill>
                  <a:srgbClr val="255683"/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A nuclear research institute</a:t>
            </a:r>
          </a:p>
          <a:p>
            <a:pPr>
              <a:lnSpc>
                <a:spcPct val="90000"/>
              </a:lnSpc>
              <a:defRPr/>
            </a:pPr>
            <a:r>
              <a:rPr lang="en-US" altLang="ko-KR" sz="1600" b="1" i="1" dirty="0" smtClean="0">
                <a:solidFill>
                  <a:srgbClr val="255683"/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        reshaping the future</a:t>
            </a:r>
          </a:p>
          <a:p>
            <a:pPr>
              <a:lnSpc>
                <a:spcPct val="90000"/>
              </a:lnSpc>
              <a:defRPr/>
            </a:pPr>
            <a:r>
              <a:rPr lang="en-US" altLang="ko-KR" sz="1400" i="1" dirty="0" smtClean="0">
                <a:solidFill>
                  <a:srgbClr val="255683"/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    based on </a:t>
            </a:r>
            <a:r>
              <a:rPr lang="en-US" altLang="ko-KR" sz="1600" b="1" i="1" dirty="0" smtClean="0">
                <a:solidFill>
                  <a:srgbClr val="255683"/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peoples trust</a:t>
            </a:r>
            <a:endParaRPr lang="en-US" altLang="ko-KR" sz="1400" b="1" i="1" dirty="0">
              <a:solidFill>
                <a:srgbClr val="255683"/>
              </a:solidFill>
              <a:latin typeface="Arial" panose="020B0604020202020204" pitchFamily="34" charset="0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67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8" r="7795"/>
          <a:stretch/>
        </p:blipFill>
        <p:spPr>
          <a:xfrm>
            <a:off x="1904865" y="-15240"/>
            <a:ext cx="7061338" cy="3914647"/>
          </a:xfrm>
          <a:prstGeom prst="rect">
            <a:avLst/>
          </a:prstGeom>
        </p:spPr>
      </p:pic>
      <p:grpSp>
        <p:nvGrpSpPr>
          <p:cNvPr id="13" name="그룹 12"/>
          <p:cNvGrpSpPr/>
          <p:nvPr userDrawn="1"/>
        </p:nvGrpSpPr>
        <p:grpSpPr>
          <a:xfrm>
            <a:off x="5340565" y="-34175"/>
            <a:ext cx="3830032" cy="4860594"/>
            <a:chOff x="9207618" y="-34176"/>
            <a:chExt cx="2984382" cy="5621784"/>
          </a:xfrm>
        </p:grpSpPr>
        <p:sp>
          <p:nvSpPr>
            <p:cNvPr id="14" name="자유형 13"/>
            <p:cNvSpPr>
              <a:spLocks/>
            </p:cNvSpPr>
            <p:nvPr/>
          </p:nvSpPr>
          <p:spPr bwMode="auto">
            <a:xfrm>
              <a:off x="9207618" y="-34176"/>
              <a:ext cx="2984382" cy="5609612"/>
            </a:xfrm>
            <a:custGeom>
              <a:avLst/>
              <a:gdLst>
                <a:gd name="connsiteX0" fmla="*/ 3432928 w 3648540"/>
                <a:gd name="connsiteY0" fmla="*/ 5482077 h 6858000"/>
                <a:gd name="connsiteX1" fmla="*/ 3489983 w 3648540"/>
                <a:gd name="connsiteY1" fmla="*/ 5741136 h 6858000"/>
                <a:gd name="connsiteX2" fmla="*/ 3513200 w 3648540"/>
                <a:gd name="connsiteY2" fmla="*/ 5868052 h 6858000"/>
                <a:gd name="connsiteX3" fmla="*/ 3489984 w 3648540"/>
                <a:gd name="connsiteY3" fmla="*/ 5741136 h 6858000"/>
                <a:gd name="connsiteX4" fmla="*/ 1399634 w 3648540"/>
                <a:gd name="connsiteY4" fmla="*/ 918689 h 6858000"/>
                <a:gd name="connsiteX5" fmla="*/ 1517611 w 3648540"/>
                <a:gd name="connsiteY5" fmla="*/ 1088986 h 6858000"/>
                <a:gd name="connsiteX6" fmla="*/ 1629769 w 3648540"/>
                <a:gd name="connsiteY6" fmla="*/ 1262781 h 6858000"/>
                <a:gd name="connsiteX7" fmla="*/ 1517612 w 3648540"/>
                <a:gd name="connsiteY7" fmla="*/ 1088987 h 6858000"/>
                <a:gd name="connsiteX8" fmla="*/ 0 w 3648540"/>
                <a:gd name="connsiteY8" fmla="*/ 0 h 6858000"/>
                <a:gd name="connsiteX9" fmla="*/ 696951 w 3648540"/>
                <a:gd name="connsiteY9" fmla="*/ 0 h 6858000"/>
                <a:gd name="connsiteX10" fmla="*/ 3648540 w 3648540"/>
                <a:gd name="connsiteY10" fmla="*/ 0 h 6858000"/>
                <a:gd name="connsiteX11" fmla="*/ 3648540 w 3648540"/>
                <a:gd name="connsiteY11" fmla="*/ 6858000 h 6858000"/>
                <a:gd name="connsiteX12" fmla="*/ 3622405 w 3648540"/>
                <a:gd name="connsiteY12" fmla="*/ 6587932 h 6858000"/>
                <a:gd name="connsiteX13" fmla="*/ 3587557 w 3648540"/>
                <a:gd name="connsiteY13" fmla="*/ 6310894 h 6858000"/>
                <a:gd name="connsiteX14" fmla="*/ 3622404 w 3648540"/>
                <a:gd name="connsiteY14" fmla="*/ 6587932 h 6858000"/>
                <a:gd name="connsiteX15" fmla="*/ 3648540 w 3648540"/>
                <a:gd name="connsiteY15" fmla="*/ 6858000 h 6858000"/>
                <a:gd name="connsiteX16" fmla="*/ 3603238 w 3648540"/>
                <a:gd name="connsiteY16" fmla="*/ 6589674 h 6858000"/>
                <a:gd name="connsiteX17" fmla="*/ 3547482 w 3648540"/>
                <a:gd name="connsiteY17" fmla="*/ 6316121 h 6858000"/>
                <a:gd name="connsiteX18" fmla="*/ 3486499 w 3648540"/>
                <a:gd name="connsiteY18" fmla="*/ 6037340 h 6858000"/>
                <a:gd name="connsiteX19" fmla="*/ 3411577 w 3648540"/>
                <a:gd name="connsiteY19" fmla="*/ 5755075 h 6858000"/>
                <a:gd name="connsiteX20" fmla="*/ 3327943 w 3648540"/>
                <a:gd name="connsiteY20" fmla="*/ 5467583 h 6858000"/>
                <a:gd name="connsiteX21" fmla="*/ 3235596 w 3648540"/>
                <a:gd name="connsiteY21" fmla="*/ 5178348 h 6858000"/>
                <a:gd name="connsiteX22" fmla="*/ 3132796 w 3648540"/>
                <a:gd name="connsiteY22" fmla="*/ 4885628 h 6858000"/>
                <a:gd name="connsiteX23" fmla="*/ 3019541 w 3648540"/>
                <a:gd name="connsiteY23" fmla="*/ 4589424 h 6858000"/>
                <a:gd name="connsiteX24" fmla="*/ 2899317 w 3648540"/>
                <a:gd name="connsiteY24" fmla="*/ 4291477 h 6858000"/>
                <a:gd name="connsiteX25" fmla="*/ 2768639 w 3648540"/>
                <a:gd name="connsiteY25" fmla="*/ 3991788 h 6858000"/>
                <a:gd name="connsiteX26" fmla="*/ 2625764 w 3648540"/>
                <a:gd name="connsiteY26" fmla="*/ 3690357 h 6858000"/>
                <a:gd name="connsiteX27" fmla="*/ 2475919 w 3648540"/>
                <a:gd name="connsiteY27" fmla="*/ 3388925 h 6858000"/>
                <a:gd name="connsiteX28" fmla="*/ 2315621 w 3648540"/>
                <a:gd name="connsiteY28" fmla="*/ 3085752 h 6858000"/>
                <a:gd name="connsiteX29" fmla="*/ 2144867 w 3648540"/>
                <a:gd name="connsiteY29" fmla="*/ 2784320 h 6858000"/>
                <a:gd name="connsiteX30" fmla="*/ 1951464 w 3648540"/>
                <a:gd name="connsiteY30" fmla="*/ 2458496 h 6858000"/>
                <a:gd name="connsiteX31" fmla="*/ 1752833 w 3648540"/>
                <a:gd name="connsiteY31" fmla="*/ 2141383 h 6858000"/>
                <a:gd name="connsiteX32" fmla="*/ 1545489 w 3648540"/>
                <a:gd name="connsiteY32" fmla="*/ 1836467 h 6858000"/>
                <a:gd name="connsiteX33" fmla="*/ 1336404 w 3648540"/>
                <a:gd name="connsiteY33" fmla="*/ 1538520 h 6858000"/>
                <a:gd name="connsiteX34" fmla="*/ 1122092 w 3648540"/>
                <a:gd name="connsiteY34" fmla="*/ 1252770 h 6858000"/>
                <a:gd name="connsiteX35" fmla="*/ 902552 w 3648540"/>
                <a:gd name="connsiteY35" fmla="*/ 977474 h 6858000"/>
                <a:gd name="connsiteX36" fmla="*/ 679527 w 3648540"/>
                <a:gd name="connsiteY36" fmla="*/ 716118 h 6858000"/>
                <a:gd name="connsiteX37" fmla="*/ 454761 w 3648540"/>
                <a:gd name="connsiteY37" fmla="*/ 463473 h 6858000"/>
                <a:gd name="connsiteX38" fmla="*/ 228252 w 3648540"/>
                <a:gd name="connsiteY38" fmla="*/ 22650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648540" h="6858000">
                  <a:moveTo>
                    <a:pt x="3432928" y="5482077"/>
                  </a:moveTo>
                  <a:lnTo>
                    <a:pt x="3489983" y="5741136"/>
                  </a:lnTo>
                  <a:lnTo>
                    <a:pt x="3513200" y="5868052"/>
                  </a:lnTo>
                  <a:lnTo>
                    <a:pt x="3489984" y="5741136"/>
                  </a:lnTo>
                  <a:close/>
                  <a:moveTo>
                    <a:pt x="1399634" y="918689"/>
                  </a:moveTo>
                  <a:lnTo>
                    <a:pt x="1517611" y="1088986"/>
                  </a:lnTo>
                  <a:lnTo>
                    <a:pt x="1629769" y="1262781"/>
                  </a:lnTo>
                  <a:lnTo>
                    <a:pt x="1517612" y="1088987"/>
                  </a:lnTo>
                  <a:close/>
                  <a:moveTo>
                    <a:pt x="0" y="0"/>
                  </a:moveTo>
                  <a:lnTo>
                    <a:pt x="696951" y="0"/>
                  </a:lnTo>
                  <a:lnTo>
                    <a:pt x="3648540" y="0"/>
                  </a:lnTo>
                  <a:lnTo>
                    <a:pt x="3648540" y="6858000"/>
                  </a:lnTo>
                  <a:lnTo>
                    <a:pt x="3622405" y="6587932"/>
                  </a:lnTo>
                  <a:lnTo>
                    <a:pt x="3587557" y="6310894"/>
                  </a:lnTo>
                  <a:lnTo>
                    <a:pt x="3622404" y="6587932"/>
                  </a:lnTo>
                  <a:lnTo>
                    <a:pt x="3648540" y="6858000"/>
                  </a:lnTo>
                  <a:lnTo>
                    <a:pt x="3603238" y="6589674"/>
                  </a:lnTo>
                  <a:lnTo>
                    <a:pt x="3547482" y="6316121"/>
                  </a:lnTo>
                  <a:lnTo>
                    <a:pt x="3486499" y="6037340"/>
                  </a:lnTo>
                  <a:lnTo>
                    <a:pt x="3411577" y="5755075"/>
                  </a:lnTo>
                  <a:lnTo>
                    <a:pt x="3327943" y="5467583"/>
                  </a:lnTo>
                  <a:lnTo>
                    <a:pt x="3235596" y="5178348"/>
                  </a:lnTo>
                  <a:lnTo>
                    <a:pt x="3132796" y="4885628"/>
                  </a:lnTo>
                  <a:lnTo>
                    <a:pt x="3019541" y="4589424"/>
                  </a:lnTo>
                  <a:lnTo>
                    <a:pt x="2899317" y="4291477"/>
                  </a:lnTo>
                  <a:lnTo>
                    <a:pt x="2768639" y="3991788"/>
                  </a:lnTo>
                  <a:lnTo>
                    <a:pt x="2625764" y="3690357"/>
                  </a:lnTo>
                  <a:lnTo>
                    <a:pt x="2475919" y="3388925"/>
                  </a:lnTo>
                  <a:lnTo>
                    <a:pt x="2315621" y="3085752"/>
                  </a:lnTo>
                  <a:lnTo>
                    <a:pt x="2144867" y="2784320"/>
                  </a:lnTo>
                  <a:lnTo>
                    <a:pt x="1951464" y="2458496"/>
                  </a:lnTo>
                  <a:lnTo>
                    <a:pt x="1752833" y="2141383"/>
                  </a:lnTo>
                  <a:lnTo>
                    <a:pt x="1545489" y="1836467"/>
                  </a:lnTo>
                  <a:lnTo>
                    <a:pt x="1336404" y="1538520"/>
                  </a:lnTo>
                  <a:lnTo>
                    <a:pt x="1122092" y="1252770"/>
                  </a:lnTo>
                  <a:lnTo>
                    <a:pt x="902552" y="977474"/>
                  </a:lnTo>
                  <a:lnTo>
                    <a:pt x="679527" y="716118"/>
                  </a:lnTo>
                  <a:lnTo>
                    <a:pt x="454761" y="463473"/>
                  </a:lnTo>
                  <a:lnTo>
                    <a:pt x="228252" y="22650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5000"/>
                  </a:schemeClr>
                </a:gs>
                <a:gs pos="73000">
                  <a:schemeClr val="bg2">
                    <a:alpha val="68000"/>
                  </a:schemeClr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800"/>
            </a:p>
          </p:txBody>
        </p:sp>
        <p:sp>
          <p:nvSpPr>
            <p:cNvPr id="15" name="자유형 14"/>
            <p:cNvSpPr>
              <a:spLocks/>
            </p:cNvSpPr>
            <p:nvPr/>
          </p:nvSpPr>
          <p:spPr bwMode="auto">
            <a:xfrm>
              <a:off x="9777700" y="-22004"/>
              <a:ext cx="2414300" cy="5609612"/>
            </a:xfrm>
            <a:custGeom>
              <a:avLst/>
              <a:gdLst>
                <a:gd name="connsiteX0" fmla="*/ 0 w 2689225"/>
                <a:gd name="connsiteY0" fmla="*/ 0 h 6248400"/>
                <a:gd name="connsiteX1" fmla="*/ 2689225 w 2689225"/>
                <a:gd name="connsiteY1" fmla="*/ 0 h 6248400"/>
                <a:gd name="connsiteX2" fmla="*/ 2689225 w 2689225"/>
                <a:gd name="connsiteY2" fmla="*/ 6248400 h 6248400"/>
                <a:gd name="connsiteX3" fmla="*/ 2665413 w 2689225"/>
                <a:gd name="connsiteY3" fmla="*/ 6002338 h 6248400"/>
                <a:gd name="connsiteX4" fmla="*/ 2633663 w 2689225"/>
                <a:gd name="connsiteY4" fmla="*/ 5749925 h 6248400"/>
                <a:gd name="connsiteX5" fmla="*/ 2592387 w 2689225"/>
                <a:gd name="connsiteY5" fmla="*/ 5491163 h 6248400"/>
                <a:gd name="connsiteX6" fmla="*/ 2544763 w 2689225"/>
                <a:gd name="connsiteY6" fmla="*/ 5230813 h 6248400"/>
                <a:gd name="connsiteX7" fmla="*/ 2486025 w 2689225"/>
                <a:gd name="connsiteY7" fmla="*/ 4964113 h 6248400"/>
                <a:gd name="connsiteX8" fmla="*/ 2419350 w 2689225"/>
                <a:gd name="connsiteY8" fmla="*/ 4695825 h 6248400"/>
                <a:gd name="connsiteX9" fmla="*/ 2346325 w 2689225"/>
                <a:gd name="connsiteY9" fmla="*/ 4422775 h 6248400"/>
                <a:gd name="connsiteX10" fmla="*/ 2262187 w 2689225"/>
                <a:gd name="connsiteY10" fmla="*/ 4144963 h 6248400"/>
                <a:gd name="connsiteX11" fmla="*/ 2171700 w 2689225"/>
                <a:gd name="connsiteY11" fmla="*/ 3867150 h 6248400"/>
                <a:gd name="connsiteX12" fmla="*/ 2070100 w 2689225"/>
                <a:gd name="connsiteY12" fmla="*/ 3586163 h 6248400"/>
                <a:gd name="connsiteX13" fmla="*/ 1960563 w 2689225"/>
                <a:gd name="connsiteY13" fmla="*/ 3303588 h 6248400"/>
                <a:gd name="connsiteX14" fmla="*/ 1843087 w 2689225"/>
                <a:gd name="connsiteY14" fmla="*/ 3021013 h 6248400"/>
                <a:gd name="connsiteX15" fmla="*/ 1717675 w 2689225"/>
                <a:gd name="connsiteY15" fmla="*/ 2736850 h 6248400"/>
                <a:gd name="connsiteX16" fmla="*/ 1582737 w 2689225"/>
                <a:gd name="connsiteY16" fmla="*/ 2452688 h 6248400"/>
                <a:gd name="connsiteX17" fmla="*/ 1425575 w 2689225"/>
                <a:gd name="connsiteY17" fmla="*/ 2141538 h 6248400"/>
                <a:gd name="connsiteX18" fmla="*/ 1265237 w 2689225"/>
                <a:gd name="connsiteY18" fmla="*/ 1841500 h 6248400"/>
                <a:gd name="connsiteX19" fmla="*/ 1095375 w 2689225"/>
                <a:gd name="connsiteY19" fmla="*/ 1547813 h 6248400"/>
                <a:gd name="connsiteX20" fmla="*/ 923925 w 2689225"/>
                <a:gd name="connsiteY20" fmla="*/ 1265238 h 6248400"/>
                <a:gd name="connsiteX21" fmla="*/ 747713 w 2689225"/>
                <a:gd name="connsiteY21" fmla="*/ 992188 h 6248400"/>
                <a:gd name="connsiteX22" fmla="*/ 565150 w 2689225"/>
                <a:gd name="connsiteY22" fmla="*/ 728663 h 6248400"/>
                <a:gd name="connsiteX23" fmla="*/ 379413 w 2689225"/>
                <a:gd name="connsiteY23" fmla="*/ 474663 h 6248400"/>
                <a:gd name="connsiteX24" fmla="*/ 192087 w 2689225"/>
                <a:gd name="connsiteY24" fmla="*/ 231775 h 6248400"/>
                <a:gd name="connsiteX25" fmla="*/ 0 w 2689225"/>
                <a:gd name="connsiteY25" fmla="*/ 0 h 62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89225" h="6248400">
                  <a:moveTo>
                    <a:pt x="0" y="0"/>
                  </a:moveTo>
                  <a:lnTo>
                    <a:pt x="2689225" y="0"/>
                  </a:lnTo>
                  <a:lnTo>
                    <a:pt x="2689225" y="6248400"/>
                  </a:lnTo>
                  <a:lnTo>
                    <a:pt x="2665413" y="6002338"/>
                  </a:lnTo>
                  <a:lnTo>
                    <a:pt x="2633663" y="5749925"/>
                  </a:lnTo>
                  <a:lnTo>
                    <a:pt x="2592387" y="5491163"/>
                  </a:lnTo>
                  <a:lnTo>
                    <a:pt x="2544763" y="5230813"/>
                  </a:lnTo>
                  <a:lnTo>
                    <a:pt x="2486025" y="4964113"/>
                  </a:lnTo>
                  <a:lnTo>
                    <a:pt x="2419350" y="4695825"/>
                  </a:lnTo>
                  <a:lnTo>
                    <a:pt x="2346325" y="4422775"/>
                  </a:lnTo>
                  <a:lnTo>
                    <a:pt x="2262187" y="4144963"/>
                  </a:lnTo>
                  <a:lnTo>
                    <a:pt x="2171700" y="3867150"/>
                  </a:lnTo>
                  <a:lnTo>
                    <a:pt x="2070100" y="3586163"/>
                  </a:lnTo>
                  <a:lnTo>
                    <a:pt x="1960563" y="3303588"/>
                  </a:lnTo>
                  <a:lnTo>
                    <a:pt x="1843087" y="3021013"/>
                  </a:lnTo>
                  <a:lnTo>
                    <a:pt x="1717675" y="2736850"/>
                  </a:lnTo>
                  <a:lnTo>
                    <a:pt x="1582737" y="2452688"/>
                  </a:lnTo>
                  <a:lnTo>
                    <a:pt x="1425575" y="2141538"/>
                  </a:lnTo>
                  <a:lnTo>
                    <a:pt x="1265237" y="1841500"/>
                  </a:lnTo>
                  <a:lnTo>
                    <a:pt x="1095375" y="1547813"/>
                  </a:lnTo>
                  <a:lnTo>
                    <a:pt x="923925" y="1265238"/>
                  </a:lnTo>
                  <a:lnTo>
                    <a:pt x="747713" y="992188"/>
                  </a:lnTo>
                  <a:lnTo>
                    <a:pt x="565150" y="728663"/>
                  </a:lnTo>
                  <a:lnTo>
                    <a:pt x="379413" y="474663"/>
                  </a:lnTo>
                  <a:lnTo>
                    <a:pt x="192087" y="231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5000"/>
                  </a:schemeClr>
                </a:gs>
                <a:gs pos="73000">
                  <a:srgbClr val="0075C9"/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그룹 15"/>
          <p:cNvGrpSpPr/>
          <p:nvPr userDrawn="1"/>
        </p:nvGrpSpPr>
        <p:grpSpPr>
          <a:xfrm>
            <a:off x="6922363" y="2874404"/>
            <a:ext cx="1620791" cy="857623"/>
            <a:chOff x="10088015" y="2859989"/>
            <a:chExt cx="1620791" cy="857623"/>
          </a:xfrm>
        </p:grpSpPr>
        <p:sp>
          <p:nvSpPr>
            <p:cNvPr id="17" name="Freeform 63"/>
            <p:cNvSpPr>
              <a:spLocks/>
            </p:cNvSpPr>
            <p:nvPr/>
          </p:nvSpPr>
          <p:spPr bwMode="auto">
            <a:xfrm>
              <a:off x="10731689" y="2942012"/>
              <a:ext cx="156339" cy="147159"/>
            </a:xfrm>
            <a:custGeom>
              <a:avLst/>
              <a:gdLst>
                <a:gd name="T0" fmla="*/ 39 w 128"/>
                <a:gd name="T1" fmla="*/ 0 h 122"/>
                <a:gd name="T2" fmla="*/ 99 w 128"/>
                <a:gd name="T3" fmla="*/ 0 h 122"/>
                <a:gd name="T4" fmla="*/ 103 w 128"/>
                <a:gd name="T5" fmla="*/ 1 h 122"/>
                <a:gd name="T6" fmla="*/ 105 w 128"/>
                <a:gd name="T7" fmla="*/ 3 h 122"/>
                <a:gd name="T8" fmla="*/ 107 w 128"/>
                <a:gd name="T9" fmla="*/ 5 h 122"/>
                <a:gd name="T10" fmla="*/ 128 w 128"/>
                <a:gd name="T11" fmla="*/ 42 h 122"/>
                <a:gd name="T12" fmla="*/ 123 w 128"/>
                <a:gd name="T13" fmla="*/ 42 h 122"/>
                <a:gd name="T14" fmla="*/ 117 w 128"/>
                <a:gd name="T15" fmla="*/ 46 h 122"/>
                <a:gd name="T16" fmla="*/ 113 w 128"/>
                <a:gd name="T17" fmla="*/ 52 h 122"/>
                <a:gd name="T18" fmla="*/ 94 w 128"/>
                <a:gd name="T19" fmla="*/ 19 h 122"/>
                <a:gd name="T20" fmla="*/ 45 w 128"/>
                <a:gd name="T21" fmla="*/ 19 h 122"/>
                <a:gd name="T22" fmla="*/ 22 w 128"/>
                <a:gd name="T23" fmla="*/ 62 h 122"/>
                <a:gd name="T24" fmla="*/ 45 w 128"/>
                <a:gd name="T25" fmla="*/ 102 h 122"/>
                <a:gd name="T26" fmla="*/ 94 w 128"/>
                <a:gd name="T27" fmla="*/ 102 h 122"/>
                <a:gd name="T28" fmla="*/ 113 w 128"/>
                <a:gd name="T29" fmla="*/ 71 h 122"/>
                <a:gd name="T30" fmla="*/ 117 w 128"/>
                <a:gd name="T31" fmla="*/ 77 h 122"/>
                <a:gd name="T32" fmla="*/ 123 w 128"/>
                <a:gd name="T33" fmla="*/ 81 h 122"/>
                <a:gd name="T34" fmla="*/ 128 w 128"/>
                <a:gd name="T35" fmla="*/ 81 h 122"/>
                <a:gd name="T36" fmla="*/ 107 w 128"/>
                <a:gd name="T37" fmla="*/ 118 h 122"/>
                <a:gd name="T38" fmla="*/ 105 w 128"/>
                <a:gd name="T39" fmla="*/ 120 h 122"/>
                <a:gd name="T40" fmla="*/ 103 w 128"/>
                <a:gd name="T41" fmla="*/ 122 h 122"/>
                <a:gd name="T42" fmla="*/ 99 w 128"/>
                <a:gd name="T43" fmla="*/ 122 h 122"/>
                <a:gd name="T44" fmla="*/ 39 w 128"/>
                <a:gd name="T45" fmla="*/ 122 h 122"/>
                <a:gd name="T46" fmla="*/ 37 w 128"/>
                <a:gd name="T47" fmla="*/ 122 h 122"/>
                <a:gd name="T48" fmla="*/ 33 w 128"/>
                <a:gd name="T49" fmla="*/ 120 h 122"/>
                <a:gd name="T50" fmla="*/ 31 w 128"/>
                <a:gd name="T51" fmla="*/ 118 h 122"/>
                <a:gd name="T52" fmla="*/ 2 w 128"/>
                <a:gd name="T53" fmla="*/ 65 h 122"/>
                <a:gd name="T54" fmla="*/ 0 w 128"/>
                <a:gd name="T55" fmla="*/ 62 h 122"/>
                <a:gd name="T56" fmla="*/ 2 w 128"/>
                <a:gd name="T57" fmla="*/ 56 h 122"/>
                <a:gd name="T58" fmla="*/ 31 w 128"/>
                <a:gd name="T59" fmla="*/ 5 h 122"/>
                <a:gd name="T60" fmla="*/ 33 w 128"/>
                <a:gd name="T61" fmla="*/ 3 h 122"/>
                <a:gd name="T62" fmla="*/ 37 w 128"/>
                <a:gd name="T63" fmla="*/ 1 h 122"/>
                <a:gd name="T64" fmla="*/ 39 w 128"/>
                <a:gd name="T65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2">
                  <a:moveTo>
                    <a:pt x="39" y="0"/>
                  </a:moveTo>
                  <a:lnTo>
                    <a:pt x="99" y="0"/>
                  </a:lnTo>
                  <a:lnTo>
                    <a:pt x="103" y="1"/>
                  </a:lnTo>
                  <a:lnTo>
                    <a:pt x="105" y="3"/>
                  </a:lnTo>
                  <a:lnTo>
                    <a:pt x="107" y="5"/>
                  </a:lnTo>
                  <a:lnTo>
                    <a:pt x="128" y="42"/>
                  </a:lnTo>
                  <a:lnTo>
                    <a:pt x="123" y="42"/>
                  </a:lnTo>
                  <a:lnTo>
                    <a:pt x="117" y="46"/>
                  </a:lnTo>
                  <a:lnTo>
                    <a:pt x="113" y="52"/>
                  </a:lnTo>
                  <a:lnTo>
                    <a:pt x="94" y="19"/>
                  </a:lnTo>
                  <a:lnTo>
                    <a:pt x="45" y="19"/>
                  </a:lnTo>
                  <a:lnTo>
                    <a:pt x="22" y="62"/>
                  </a:lnTo>
                  <a:lnTo>
                    <a:pt x="45" y="102"/>
                  </a:lnTo>
                  <a:lnTo>
                    <a:pt x="94" y="102"/>
                  </a:lnTo>
                  <a:lnTo>
                    <a:pt x="113" y="71"/>
                  </a:lnTo>
                  <a:lnTo>
                    <a:pt x="117" y="77"/>
                  </a:lnTo>
                  <a:lnTo>
                    <a:pt x="123" y="81"/>
                  </a:lnTo>
                  <a:lnTo>
                    <a:pt x="128" y="81"/>
                  </a:lnTo>
                  <a:lnTo>
                    <a:pt x="107" y="118"/>
                  </a:lnTo>
                  <a:lnTo>
                    <a:pt x="105" y="120"/>
                  </a:lnTo>
                  <a:lnTo>
                    <a:pt x="103" y="122"/>
                  </a:lnTo>
                  <a:lnTo>
                    <a:pt x="99" y="122"/>
                  </a:lnTo>
                  <a:lnTo>
                    <a:pt x="39" y="122"/>
                  </a:lnTo>
                  <a:lnTo>
                    <a:pt x="37" y="122"/>
                  </a:lnTo>
                  <a:lnTo>
                    <a:pt x="33" y="120"/>
                  </a:lnTo>
                  <a:lnTo>
                    <a:pt x="31" y="118"/>
                  </a:lnTo>
                  <a:lnTo>
                    <a:pt x="2" y="65"/>
                  </a:lnTo>
                  <a:lnTo>
                    <a:pt x="0" y="62"/>
                  </a:lnTo>
                  <a:lnTo>
                    <a:pt x="2" y="56"/>
                  </a:lnTo>
                  <a:lnTo>
                    <a:pt x="31" y="5"/>
                  </a:lnTo>
                  <a:lnTo>
                    <a:pt x="33" y="3"/>
                  </a:lnTo>
                  <a:lnTo>
                    <a:pt x="37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18" name="Freeform 64"/>
            <p:cNvSpPr>
              <a:spLocks/>
            </p:cNvSpPr>
            <p:nvPr/>
          </p:nvSpPr>
          <p:spPr bwMode="auto">
            <a:xfrm>
              <a:off x="11161620" y="3161544"/>
              <a:ext cx="240615" cy="299142"/>
            </a:xfrm>
            <a:custGeom>
              <a:avLst/>
              <a:gdLst>
                <a:gd name="T0" fmla="*/ 131 w 197"/>
                <a:gd name="T1" fmla="*/ 0 h 248"/>
                <a:gd name="T2" fmla="*/ 194 w 197"/>
                <a:gd name="T3" fmla="*/ 108 h 248"/>
                <a:gd name="T4" fmla="*/ 197 w 197"/>
                <a:gd name="T5" fmla="*/ 114 h 248"/>
                <a:gd name="T6" fmla="*/ 197 w 197"/>
                <a:gd name="T7" fmla="*/ 118 h 248"/>
                <a:gd name="T8" fmla="*/ 197 w 197"/>
                <a:gd name="T9" fmla="*/ 124 h 248"/>
                <a:gd name="T10" fmla="*/ 194 w 197"/>
                <a:gd name="T11" fmla="*/ 128 h 248"/>
                <a:gd name="T12" fmla="*/ 131 w 197"/>
                <a:gd name="T13" fmla="*/ 238 h 248"/>
                <a:gd name="T14" fmla="*/ 128 w 197"/>
                <a:gd name="T15" fmla="*/ 242 h 248"/>
                <a:gd name="T16" fmla="*/ 126 w 197"/>
                <a:gd name="T17" fmla="*/ 246 h 248"/>
                <a:gd name="T18" fmla="*/ 124 w 197"/>
                <a:gd name="T19" fmla="*/ 248 h 248"/>
                <a:gd name="T20" fmla="*/ 120 w 197"/>
                <a:gd name="T21" fmla="*/ 248 h 248"/>
                <a:gd name="T22" fmla="*/ 0 w 197"/>
                <a:gd name="T23" fmla="*/ 248 h 248"/>
                <a:gd name="T24" fmla="*/ 1 w 197"/>
                <a:gd name="T25" fmla="*/ 242 h 248"/>
                <a:gd name="T26" fmla="*/ 1 w 197"/>
                <a:gd name="T27" fmla="*/ 238 h 248"/>
                <a:gd name="T28" fmla="*/ 1 w 197"/>
                <a:gd name="T29" fmla="*/ 233 h 248"/>
                <a:gd name="T30" fmla="*/ 0 w 197"/>
                <a:gd name="T31" fmla="*/ 229 h 248"/>
                <a:gd name="T32" fmla="*/ 114 w 197"/>
                <a:gd name="T33" fmla="*/ 229 h 248"/>
                <a:gd name="T34" fmla="*/ 116 w 197"/>
                <a:gd name="T35" fmla="*/ 225 h 248"/>
                <a:gd name="T36" fmla="*/ 122 w 197"/>
                <a:gd name="T37" fmla="*/ 215 h 248"/>
                <a:gd name="T38" fmla="*/ 131 w 197"/>
                <a:gd name="T39" fmla="*/ 200 h 248"/>
                <a:gd name="T40" fmla="*/ 141 w 197"/>
                <a:gd name="T41" fmla="*/ 182 h 248"/>
                <a:gd name="T42" fmla="*/ 151 w 197"/>
                <a:gd name="T43" fmla="*/ 165 h 248"/>
                <a:gd name="T44" fmla="*/ 161 w 197"/>
                <a:gd name="T45" fmla="*/ 147 h 248"/>
                <a:gd name="T46" fmla="*/ 170 w 197"/>
                <a:gd name="T47" fmla="*/ 134 h 248"/>
                <a:gd name="T48" fmla="*/ 176 w 197"/>
                <a:gd name="T49" fmla="*/ 122 h 248"/>
                <a:gd name="T50" fmla="*/ 178 w 197"/>
                <a:gd name="T51" fmla="*/ 118 h 248"/>
                <a:gd name="T52" fmla="*/ 114 w 197"/>
                <a:gd name="T53" fmla="*/ 8 h 248"/>
                <a:gd name="T54" fmla="*/ 120 w 197"/>
                <a:gd name="T55" fmla="*/ 8 h 248"/>
                <a:gd name="T56" fmla="*/ 124 w 197"/>
                <a:gd name="T57" fmla="*/ 8 h 248"/>
                <a:gd name="T58" fmla="*/ 126 w 197"/>
                <a:gd name="T59" fmla="*/ 6 h 248"/>
                <a:gd name="T60" fmla="*/ 128 w 197"/>
                <a:gd name="T61" fmla="*/ 4 h 248"/>
                <a:gd name="T62" fmla="*/ 130 w 197"/>
                <a:gd name="T63" fmla="*/ 0 h 248"/>
                <a:gd name="T64" fmla="*/ 131 w 197"/>
                <a:gd name="T65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7" h="248">
                  <a:moveTo>
                    <a:pt x="131" y="0"/>
                  </a:moveTo>
                  <a:lnTo>
                    <a:pt x="194" y="108"/>
                  </a:lnTo>
                  <a:lnTo>
                    <a:pt x="197" y="114"/>
                  </a:lnTo>
                  <a:lnTo>
                    <a:pt x="197" y="118"/>
                  </a:lnTo>
                  <a:lnTo>
                    <a:pt x="197" y="124"/>
                  </a:lnTo>
                  <a:lnTo>
                    <a:pt x="194" y="128"/>
                  </a:lnTo>
                  <a:lnTo>
                    <a:pt x="131" y="238"/>
                  </a:lnTo>
                  <a:lnTo>
                    <a:pt x="128" y="242"/>
                  </a:lnTo>
                  <a:lnTo>
                    <a:pt x="126" y="246"/>
                  </a:lnTo>
                  <a:lnTo>
                    <a:pt x="124" y="248"/>
                  </a:lnTo>
                  <a:lnTo>
                    <a:pt x="120" y="248"/>
                  </a:lnTo>
                  <a:lnTo>
                    <a:pt x="0" y="248"/>
                  </a:lnTo>
                  <a:lnTo>
                    <a:pt x="1" y="242"/>
                  </a:lnTo>
                  <a:lnTo>
                    <a:pt x="1" y="238"/>
                  </a:lnTo>
                  <a:lnTo>
                    <a:pt x="1" y="233"/>
                  </a:lnTo>
                  <a:lnTo>
                    <a:pt x="0" y="229"/>
                  </a:lnTo>
                  <a:lnTo>
                    <a:pt x="114" y="229"/>
                  </a:lnTo>
                  <a:lnTo>
                    <a:pt x="116" y="225"/>
                  </a:lnTo>
                  <a:lnTo>
                    <a:pt x="122" y="215"/>
                  </a:lnTo>
                  <a:lnTo>
                    <a:pt x="131" y="200"/>
                  </a:lnTo>
                  <a:lnTo>
                    <a:pt x="141" y="182"/>
                  </a:lnTo>
                  <a:lnTo>
                    <a:pt x="151" y="165"/>
                  </a:lnTo>
                  <a:lnTo>
                    <a:pt x="161" y="147"/>
                  </a:lnTo>
                  <a:lnTo>
                    <a:pt x="170" y="134"/>
                  </a:lnTo>
                  <a:lnTo>
                    <a:pt x="176" y="122"/>
                  </a:lnTo>
                  <a:lnTo>
                    <a:pt x="178" y="118"/>
                  </a:lnTo>
                  <a:lnTo>
                    <a:pt x="114" y="8"/>
                  </a:lnTo>
                  <a:lnTo>
                    <a:pt x="120" y="8"/>
                  </a:lnTo>
                  <a:lnTo>
                    <a:pt x="124" y="8"/>
                  </a:lnTo>
                  <a:lnTo>
                    <a:pt x="126" y="6"/>
                  </a:lnTo>
                  <a:lnTo>
                    <a:pt x="128" y="4"/>
                  </a:lnTo>
                  <a:lnTo>
                    <a:pt x="130" y="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19" name="Freeform 65"/>
            <p:cNvSpPr>
              <a:spLocks noEditPoints="1"/>
            </p:cNvSpPr>
            <p:nvPr/>
          </p:nvSpPr>
          <p:spPr bwMode="auto">
            <a:xfrm>
              <a:off x="10940548" y="3460686"/>
              <a:ext cx="199088" cy="256926"/>
            </a:xfrm>
            <a:custGeom>
              <a:avLst/>
              <a:gdLst>
                <a:gd name="T0" fmla="*/ 47 w 163"/>
                <a:gd name="T1" fmla="*/ 111 h 213"/>
                <a:gd name="T2" fmla="*/ 21 w 163"/>
                <a:gd name="T3" fmla="*/ 153 h 213"/>
                <a:gd name="T4" fmla="*/ 47 w 163"/>
                <a:gd name="T5" fmla="*/ 194 h 213"/>
                <a:gd name="T6" fmla="*/ 93 w 163"/>
                <a:gd name="T7" fmla="*/ 194 h 213"/>
                <a:gd name="T8" fmla="*/ 118 w 163"/>
                <a:gd name="T9" fmla="*/ 153 h 213"/>
                <a:gd name="T10" fmla="*/ 97 w 163"/>
                <a:gd name="T11" fmla="*/ 118 h 213"/>
                <a:gd name="T12" fmla="*/ 93 w 163"/>
                <a:gd name="T13" fmla="*/ 118 h 213"/>
                <a:gd name="T14" fmla="*/ 89 w 163"/>
                <a:gd name="T15" fmla="*/ 118 h 213"/>
                <a:gd name="T16" fmla="*/ 85 w 163"/>
                <a:gd name="T17" fmla="*/ 115 h 213"/>
                <a:gd name="T18" fmla="*/ 85 w 163"/>
                <a:gd name="T19" fmla="*/ 111 h 213"/>
                <a:gd name="T20" fmla="*/ 47 w 163"/>
                <a:gd name="T21" fmla="*/ 111 h 213"/>
                <a:gd name="T22" fmla="*/ 146 w 163"/>
                <a:gd name="T23" fmla="*/ 0 h 213"/>
                <a:gd name="T24" fmla="*/ 149 w 163"/>
                <a:gd name="T25" fmla="*/ 6 h 213"/>
                <a:gd name="T26" fmla="*/ 155 w 163"/>
                <a:gd name="T27" fmla="*/ 10 h 213"/>
                <a:gd name="T28" fmla="*/ 163 w 163"/>
                <a:gd name="T29" fmla="*/ 10 h 213"/>
                <a:gd name="T30" fmla="*/ 111 w 163"/>
                <a:gd name="T31" fmla="*/ 101 h 213"/>
                <a:gd name="T32" fmla="*/ 138 w 163"/>
                <a:gd name="T33" fmla="*/ 148 h 213"/>
                <a:gd name="T34" fmla="*/ 140 w 163"/>
                <a:gd name="T35" fmla="*/ 153 h 213"/>
                <a:gd name="T36" fmla="*/ 138 w 163"/>
                <a:gd name="T37" fmla="*/ 157 h 213"/>
                <a:gd name="T38" fmla="*/ 109 w 163"/>
                <a:gd name="T39" fmla="*/ 210 h 213"/>
                <a:gd name="T40" fmla="*/ 105 w 163"/>
                <a:gd name="T41" fmla="*/ 212 h 213"/>
                <a:gd name="T42" fmla="*/ 103 w 163"/>
                <a:gd name="T43" fmla="*/ 213 h 213"/>
                <a:gd name="T44" fmla="*/ 99 w 163"/>
                <a:gd name="T45" fmla="*/ 213 h 213"/>
                <a:gd name="T46" fmla="*/ 41 w 163"/>
                <a:gd name="T47" fmla="*/ 213 h 213"/>
                <a:gd name="T48" fmla="*/ 37 w 163"/>
                <a:gd name="T49" fmla="*/ 213 h 213"/>
                <a:gd name="T50" fmla="*/ 33 w 163"/>
                <a:gd name="T51" fmla="*/ 212 h 213"/>
                <a:gd name="T52" fmla="*/ 31 w 163"/>
                <a:gd name="T53" fmla="*/ 210 h 213"/>
                <a:gd name="T54" fmla="*/ 2 w 163"/>
                <a:gd name="T55" fmla="*/ 157 h 213"/>
                <a:gd name="T56" fmla="*/ 0 w 163"/>
                <a:gd name="T57" fmla="*/ 153 h 213"/>
                <a:gd name="T58" fmla="*/ 2 w 163"/>
                <a:gd name="T59" fmla="*/ 148 h 213"/>
                <a:gd name="T60" fmla="*/ 31 w 163"/>
                <a:gd name="T61" fmla="*/ 97 h 213"/>
                <a:gd name="T62" fmla="*/ 33 w 163"/>
                <a:gd name="T63" fmla="*/ 95 h 213"/>
                <a:gd name="T64" fmla="*/ 37 w 163"/>
                <a:gd name="T65" fmla="*/ 93 h 213"/>
                <a:gd name="T66" fmla="*/ 41 w 163"/>
                <a:gd name="T67" fmla="*/ 91 h 213"/>
                <a:gd name="T68" fmla="*/ 93 w 163"/>
                <a:gd name="T69" fmla="*/ 91 h 213"/>
                <a:gd name="T70" fmla="*/ 146 w 163"/>
                <a:gd name="T7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3" h="213">
                  <a:moveTo>
                    <a:pt x="47" y="111"/>
                  </a:moveTo>
                  <a:lnTo>
                    <a:pt x="21" y="153"/>
                  </a:lnTo>
                  <a:lnTo>
                    <a:pt x="47" y="194"/>
                  </a:lnTo>
                  <a:lnTo>
                    <a:pt x="93" y="194"/>
                  </a:lnTo>
                  <a:lnTo>
                    <a:pt x="118" y="153"/>
                  </a:lnTo>
                  <a:lnTo>
                    <a:pt x="97" y="118"/>
                  </a:lnTo>
                  <a:lnTo>
                    <a:pt x="93" y="118"/>
                  </a:lnTo>
                  <a:lnTo>
                    <a:pt x="89" y="118"/>
                  </a:lnTo>
                  <a:lnTo>
                    <a:pt x="85" y="115"/>
                  </a:lnTo>
                  <a:lnTo>
                    <a:pt x="85" y="111"/>
                  </a:lnTo>
                  <a:lnTo>
                    <a:pt x="47" y="111"/>
                  </a:lnTo>
                  <a:close/>
                  <a:moveTo>
                    <a:pt x="146" y="0"/>
                  </a:moveTo>
                  <a:lnTo>
                    <a:pt x="149" y="6"/>
                  </a:lnTo>
                  <a:lnTo>
                    <a:pt x="155" y="10"/>
                  </a:lnTo>
                  <a:lnTo>
                    <a:pt x="163" y="10"/>
                  </a:lnTo>
                  <a:lnTo>
                    <a:pt x="111" y="101"/>
                  </a:lnTo>
                  <a:lnTo>
                    <a:pt x="138" y="148"/>
                  </a:lnTo>
                  <a:lnTo>
                    <a:pt x="140" y="153"/>
                  </a:lnTo>
                  <a:lnTo>
                    <a:pt x="138" y="157"/>
                  </a:lnTo>
                  <a:lnTo>
                    <a:pt x="109" y="210"/>
                  </a:lnTo>
                  <a:lnTo>
                    <a:pt x="105" y="212"/>
                  </a:lnTo>
                  <a:lnTo>
                    <a:pt x="103" y="213"/>
                  </a:lnTo>
                  <a:lnTo>
                    <a:pt x="99" y="213"/>
                  </a:lnTo>
                  <a:lnTo>
                    <a:pt x="41" y="213"/>
                  </a:lnTo>
                  <a:lnTo>
                    <a:pt x="37" y="213"/>
                  </a:lnTo>
                  <a:lnTo>
                    <a:pt x="33" y="212"/>
                  </a:lnTo>
                  <a:lnTo>
                    <a:pt x="31" y="210"/>
                  </a:lnTo>
                  <a:lnTo>
                    <a:pt x="2" y="157"/>
                  </a:lnTo>
                  <a:lnTo>
                    <a:pt x="0" y="153"/>
                  </a:lnTo>
                  <a:lnTo>
                    <a:pt x="2" y="148"/>
                  </a:lnTo>
                  <a:lnTo>
                    <a:pt x="31" y="97"/>
                  </a:lnTo>
                  <a:lnTo>
                    <a:pt x="33" y="95"/>
                  </a:lnTo>
                  <a:lnTo>
                    <a:pt x="37" y="93"/>
                  </a:lnTo>
                  <a:lnTo>
                    <a:pt x="41" y="91"/>
                  </a:lnTo>
                  <a:lnTo>
                    <a:pt x="93" y="91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20" name="Freeform 66"/>
            <p:cNvSpPr>
              <a:spLocks/>
            </p:cNvSpPr>
            <p:nvPr/>
          </p:nvSpPr>
          <p:spPr bwMode="auto">
            <a:xfrm>
              <a:off x="10791538" y="3318353"/>
              <a:ext cx="94048" cy="142334"/>
            </a:xfrm>
            <a:custGeom>
              <a:avLst/>
              <a:gdLst>
                <a:gd name="T0" fmla="*/ 62 w 77"/>
                <a:gd name="T1" fmla="*/ 0 h 118"/>
                <a:gd name="T2" fmla="*/ 66 w 77"/>
                <a:gd name="T3" fmla="*/ 4 h 118"/>
                <a:gd name="T4" fmla="*/ 72 w 77"/>
                <a:gd name="T5" fmla="*/ 8 h 118"/>
                <a:gd name="T6" fmla="*/ 77 w 77"/>
                <a:gd name="T7" fmla="*/ 9 h 118"/>
                <a:gd name="T8" fmla="*/ 25 w 77"/>
                <a:gd name="T9" fmla="*/ 101 h 118"/>
                <a:gd name="T10" fmla="*/ 17 w 77"/>
                <a:gd name="T11" fmla="*/ 112 h 118"/>
                <a:gd name="T12" fmla="*/ 15 w 77"/>
                <a:gd name="T13" fmla="*/ 116 h 118"/>
                <a:gd name="T14" fmla="*/ 12 w 77"/>
                <a:gd name="T15" fmla="*/ 118 h 118"/>
                <a:gd name="T16" fmla="*/ 8 w 77"/>
                <a:gd name="T17" fmla="*/ 118 h 118"/>
                <a:gd name="T18" fmla="*/ 6 w 77"/>
                <a:gd name="T19" fmla="*/ 116 h 118"/>
                <a:gd name="T20" fmla="*/ 2 w 77"/>
                <a:gd name="T21" fmla="*/ 114 h 118"/>
                <a:gd name="T22" fmla="*/ 0 w 77"/>
                <a:gd name="T23" fmla="*/ 110 h 118"/>
                <a:gd name="T24" fmla="*/ 0 w 77"/>
                <a:gd name="T25" fmla="*/ 106 h 118"/>
                <a:gd name="T26" fmla="*/ 2 w 77"/>
                <a:gd name="T27" fmla="*/ 103 h 118"/>
                <a:gd name="T28" fmla="*/ 4 w 77"/>
                <a:gd name="T29" fmla="*/ 99 h 118"/>
                <a:gd name="T30" fmla="*/ 62 w 77"/>
                <a:gd name="T3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7" h="118">
                  <a:moveTo>
                    <a:pt x="62" y="0"/>
                  </a:moveTo>
                  <a:lnTo>
                    <a:pt x="66" y="4"/>
                  </a:lnTo>
                  <a:lnTo>
                    <a:pt x="72" y="8"/>
                  </a:lnTo>
                  <a:lnTo>
                    <a:pt x="77" y="9"/>
                  </a:lnTo>
                  <a:lnTo>
                    <a:pt x="25" y="101"/>
                  </a:lnTo>
                  <a:lnTo>
                    <a:pt x="17" y="112"/>
                  </a:lnTo>
                  <a:lnTo>
                    <a:pt x="15" y="116"/>
                  </a:lnTo>
                  <a:lnTo>
                    <a:pt x="12" y="118"/>
                  </a:lnTo>
                  <a:lnTo>
                    <a:pt x="8" y="118"/>
                  </a:lnTo>
                  <a:lnTo>
                    <a:pt x="6" y="116"/>
                  </a:lnTo>
                  <a:lnTo>
                    <a:pt x="2" y="114"/>
                  </a:lnTo>
                  <a:lnTo>
                    <a:pt x="0" y="110"/>
                  </a:lnTo>
                  <a:lnTo>
                    <a:pt x="0" y="106"/>
                  </a:lnTo>
                  <a:lnTo>
                    <a:pt x="2" y="103"/>
                  </a:lnTo>
                  <a:lnTo>
                    <a:pt x="4" y="99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21" name="Freeform 67"/>
            <p:cNvSpPr>
              <a:spLocks/>
            </p:cNvSpPr>
            <p:nvPr/>
          </p:nvSpPr>
          <p:spPr bwMode="auto">
            <a:xfrm>
              <a:off x="10907570" y="3159132"/>
              <a:ext cx="244279" cy="278637"/>
            </a:xfrm>
            <a:custGeom>
              <a:avLst/>
              <a:gdLst>
                <a:gd name="T0" fmla="*/ 178 w 200"/>
                <a:gd name="T1" fmla="*/ 0 h 231"/>
                <a:gd name="T2" fmla="*/ 178 w 200"/>
                <a:gd name="T3" fmla="*/ 2 h 231"/>
                <a:gd name="T4" fmla="*/ 180 w 200"/>
                <a:gd name="T5" fmla="*/ 4 h 231"/>
                <a:gd name="T6" fmla="*/ 182 w 200"/>
                <a:gd name="T7" fmla="*/ 6 h 231"/>
                <a:gd name="T8" fmla="*/ 184 w 200"/>
                <a:gd name="T9" fmla="*/ 8 h 231"/>
                <a:gd name="T10" fmla="*/ 184 w 200"/>
                <a:gd name="T11" fmla="*/ 8 h 231"/>
                <a:gd name="T12" fmla="*/ 186 w 200"/>
                <a:gd name="T13" fmla="*/ 10 h 231"/>
                <a:gd name="T14" fmla="*/ 190 w 200"/>
                <a:gd name="T15" fmla="*/ 10 h 231"/>
                <a:gd name="T16" fmla="*/ 200 w 200"/>
                <a:gd name="T17" fmla="*/ 10 h 231"/>
                <a:gd name="T18" fmla="*/ 196 w 200"/>
                <a:gd name="T19" fmla="*/ 12 h 231"/>
                <a:gd name="T20" fmla="*/ 132 w 200"/>
                <a:gd name="T21" fmla="*/ 120 h 231"/>
                <a:gd name="T22" fmla="*/ 165 w 200"/>
                <a:gd name="T23" fmla="*/ 176 h 231"/>
                <a:gd name="T24" fmla="*/ 167 w 200"/>
                <a:gd name="T25" fmla="*/ 178 h 231"/>
                <a:gd name="T26" fmla="*/ 171 w 200"/>
                <a:gd name="T27" fmla="*/ 188 h 231"/>
                <a:gd name="T28" fmla="*/ 176 w 200"/>
                <a:gd name="T29" fmla="*/ 198 h 231"/>
                <a:gd name="T30" fmla="*/ 182 w 200"/>
                <a:gd name="T31" fmla="*/ 209 h 231"/>
                <a:gd name="T32" fmla="*/ 188 w 200"/>
                <a:gd name="T33" fmla="*/ 217 h 231"/>
                <a:gd name="T34" fmla="*/ 190 w 200"/>
                <a:gd name="T35" fmla="*/ 221 h 231"/>
                <a:gd name="T36" fmla="*/ 182 w 200"/>
                <a:gd name="T37" fmla="*/ 221 h 231"/>
                <a:gd name="T38" fmla="*/ 176 w 200"/>
                <a:gd name="T39" fmla="*/ 225 h 231"/>
                <a:gd name="T40" fmla="*/ 173 w 200"/>
                <a:gd name="T41" fmla="*/ 231 h 231"/>
                <a:gd name="T42" fmla="*/ 116 w 200"/>
                <a:gd name="T43" fmla="*/ 130 h 231"/>
                <a:gd name="T44" fmla="*/ 2 w 200"/>
                <a:gd name="T45" fmla="*/ 130 h 231"/>
                <a:gd name="T46" fmla="*/ 2 w 200"/>
                <a:gd name="T47" fmla="*/ 130 h 231"/>
                <a:gd name="T48" fmla="*/ 4 w 200"/>
                <a:gd name="T49" fmla="*/ 126 h 231"/>
                <a:gd name="T50" fmla="*/ 4 w 200"/>
                <a:gd name="T51" fmla="*/ 120 h 231"/>
                <a:gd name="T52" fmla="*/ 2 w 200"/>
                <a:gd name="T53" fmla="*/ 116 h 231"/>
                <a:gd name="T54" fmla="*/ 2 w 200"/>
                <a:gd name="T55" fmla="*/ 110 h 231"/>
                <a:gd name="T56" fmla="*/ 0 w 200"/>
                <a:gd name="T57" fmla="*/ 110 h 231"/>
                <a:gd name="T58" fmla="*/ 116 w 200"/>
                <a:gd name="T59" fmla="*/ 110 h 231"/>
                <a:gd name="T60" fmla="*/ 178 w 200"/>
                <a:gd name="T6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231">
                  <a:moveTo>
                    <a:pt x="178" y="0"/>
                  </a:moveTo>
                  <a:lnTo>
                    <a:pt x="178" y="2"/>
                  </a:lnTo>
                  <a:lnTo>
                    <a:pt x="180" y="4"/>
                  </a:lnTo>
                  <a:lnTo>
                    <a:pt x="182" y="6"/>
                  </a:lnTo>
                  <a:lnTo>
                    <a:pt x="184" y="8"/>
                  </a:lnTo>
                  <a:lnTo>
                    <a:pt x="184" y="8"/>
                  </a:lnTo>
                  <a:lnTo>
                    <a:pt x="186" y="10"/>
                  </a:lnTo>
                  <a:lnTo>
                    <a:pt x="190" y="10"/>
                  </a:lnTo>
                  <a:lnTo>
                    <a:pt x="200" y="10"/>
                  </a:lnTo>
                  <a:lnTo>
                    <a:pt x="196" y="12"/>
                  </a:lnTo>
                  <a:lnTo>
                    <a:pt x="132" y="120"/>
                  </a:lnTo>
                  <a:lnTo>
                    <a:pt x="165" y="176"/>
                  </a:lnTo>
                  <a:lnTo>
                    <a:pt x="167" y="178"/>
                  </a:lnTo>
                  <a:lnTo>
                    <a:pt x="171" y="188"/>
                  </a:lnTo>
                  <a:lnTo>
                    <a:pt x="176" y="198"/>
                  </a:lnTo>
                  <a:lnTo>
                    <a:pt x="182" y="209"/>
                  </a:lnTo>
                  <a:lnTo>
                    <a:pt x="188" y="217"/>
                  </a:lnTo>
                  <a:lnTo>
                    <a:pt x="190" y="221"/>
                  </a:lnTo>
                  <a:lnTo>
                    <a:pt x="182" y="221"/>
                  </a:lnTo>
                  <a:lnTo>
                    <a:pt x="176" y="225"/>
                  </a:lnTo>
                  <a:lnTo>
                    <a:pt x="173" y="231"/>
                  </a:lnTo>
                  <a:lnTo>
                    <a:pt x="116" y="130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4" y="126"/>
                  </a:lnTo>
                  <a:lnTo>
                    <a:pt x="4" y="120"/>
                  </a:lnTo>
                  <a:lnTo>
                    <a:pt x="2" y="116"/>
                  </a:lnTo>
                  <a:lnTo>
                    <a:pt x="2" y="110"/>
                  </a:lnTo>
                  <a:lnTo>
                    <a:pt x="0" y="110"/>
                  </a:lnTo>
                  <a:lnTo>
                    <a:pt x="116" y="11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22" name="Freeform 68"/>
            <p:cNvSpPr>
              <a:spLocks/>
            </p:cNvSpPr>
            <p:nvPr/>
          </p:nvSpPr>
          <p:spPr bwMode="auto">
            <a:xfrm>
              <a:off x="10910013" y="3004735"/>
              <a:ext cx="139239" cy="22918"/>
            </a:xfrm>
            <a:custGeom>
              <a:avLst/>
              <a:gdLst>
                <a:gd name="T0" fmla="*/ 0 w 114"/>
                <a:gd name="T1" fmla="*/ 0 h 19"/>
                <a:gd name="T2" fmla="*/ 114 w 114"/>
                <a:gd name="T3" fmla="*/ 0 h 19"/>
                <a:gd name="T4" fmla="*/ 110 w 114"/>
                <a:gd name="T5" fmla="*/ 4 h 19"/>
                <a:gd name="T6" fmla="*/ 110 w 114"/>
                <a:gd name="T7" fmla="*/ 6 h 19"/>
                <a:gd name="T8" fmla="*/ 110 w 114"/>
                <a:gd name="T9" fmla="*/ 8 h 19"/>
                <a:gd name="T10" fmla="*/ 110 w 114"/>
                <a:gd name="T11" fmla="*/ 10 h 19"/>
                <a:gd name="T12" fmla="*/ 110 w 114"/>
                <a:gd name="T13" fmla="*/ 13 h 19"/>
                <a:gd name="T14" fmla="*/ 114 w 114"/>
                <a:gd name="T15" fmla="*/ 19 h 19"/>
                <a:gd name="T16" fmla="*/ 0 w 114"/>
                <a:gd name="T17" fmla="*/ 19 h 19"/>
                <a:gd name="T18" fmla="*/ 2 w 114"/>
                <a:gd name="T19" fmla="*/ 15 h 19"/>
                <a:gd name="T20" fmla="*/ 4 w 114"/>
                <a:gd name="T21" fmla="*/ 10 h 19"/>
                <a:gd name="T22" fmla="*/ 2 w 114"/>
                <a:gd name="T23" fmla="*/ 4 h 19"/>
                <a:gd name="T24" fmla="*/ 0 w 114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9">
                  <a:moveTo>
                    <a:pt x="0" y="0"/>
                  </a:moveTo>
                  <a:lnTo>
                    <a:pt x="114" y="0"/>
                  </a:lnTo>
                  <a:lnTo>
                    <a:pt x="110" y="4"/>
                  </a:lnTo>
                  <a:lnTo>
                    <a:pt x="110" y="6"/>
                  </a:lnTo>
                  <a:lnTo>
                    <a:pt x="110" y="8"/>
                  </a:lnTo>
                  <a:lnTo>
                    <a:pt x="110" y="10"/>
                  </a:lnTo>
                  <a:lnTo>
                    <a:pt x="110" y="13"/>
                  </a:lnTo>
                  <a:lnTo>
                    <a:pt x="114" y="19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4" y="10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23" name="Freeform 69"/>
            <p:cNvSpPr>
              <a:spLocks noEditPoints="1"/>
            </p:cNvSpPr>
            <p:nvPr/>
          </p:nvSpPr>
          <p:spPr bwMode="auto">
            <a:xfrm>
              <a:off x="10204046" y="3455861"/>
              <a:ext cx="481230" cy="147159"/>
            </a:xfrm>
            <a:custGeom>
              <a:avLst/>
              <a:gdLst>
                <a:gd name="T0" fmla="*/ 165 w 394"/>
                <a:gd name="T1" fmla="*/ 20 h 122"/>
                <a:gd name="T2" fmla="*/ 141 w 394"/>
                <a:gd name="T3" fmla="*/ 62 h 122"/>
                <a:gd name="T4" fmla="*/ 165 w 394"/>
                <a:gd name="T5" fmla="*/ 103 h 122"/>
                <a:gd name="T6" fmla="*/ 213 w 394"/>
                <a:gd name="T7" fmla="*/ 103 h 122"/>
                <a:gd name="T8" fmla="*/ 215 w 394"/>
                <a:gd name="T9" fmla="*/ 101 h 122"/>
                <a:gd name="T10" fmla="*/ 219 w 394"/>
                <a:gd name="T11" fmla="*/ 93 h 122"/>
                <a:gd name="T12" fmla="*/ 225 w 394"/>
                <a:gd name="T13" fmla="*/ 82 h 122"/>
                <a:gd name="T14" fmla="*/ 231 w 394"/>
                <a:gd name="T15" fmla="*/ 72 h 122"/>
                <a:gd name="T16" fmla="*/ 235 w 394"/>
                <a:gd name="T17" fmla="*/ 64 h 122"/>
                <a:gd name="T18" fmla="*/ 236 w 394"/>
                <a:gd name="T19" fmla="*/ 60 h 122"/>
                <a:gd name="T20" fmla="*/ 213 w 394"/>
                <a:gd name="T21" fmla="*/ 20 h 122"/>
                <a:gd name="T22" fmla="*/ 165 w 394"/>
                <a:gd name="T23" fmla="*/ 20 h 122"/>
                <a:gd name="T24" fmla="*/ 159 w 394"/>
                <a:gd name="T25" fmla="*/ 0 h 122"/>
                <a:gd name="T26" fmla="*/ 219 w 394"/>
                <a:gd name="T27" fmla="*/ 0 h 122"/>
                <a:gd name="T28" fmla="*/ 221 w 394"/>
                <a:gd name="T29" fmla="*/ 0 h 122"/>
                <a:gd name="T30" fmla="*/ 225 w 394"/>
                <a:gd name="T31" fmla="*/ 2 h 122"/>
                <a:gd name="T32" fmla="*/ 227 w 394"/>
                <a:gd name="T33" fmla="*/ 6 h 122"/>
                <a:gd name="T34" fmla="*/ 254 w 394"/>
                <a:gd name="T35" fmla="*/ 53 h 122"/>
                <a:gd name="T36" fmla="*/ 384 w 394"/>
                <a:gd name="T37" fmla="*/ 53 h 122"/>
                <a:gd name="T38" fmla="*/ 390 w 394"/>
                <a:gd name="T39" fmla="*/ 53 h 122"/>
                <a:gd name="T40" fmla="*/ 392 w 394"/>
                <a:gd name="T41" fmla="*/ 56 h 122"/>
                <a:gd name="T42" fmla="*/ 394 w 394"/>
                <a:gd name="T43" fmla="*/ 60 h 122"/>
                <a:gd name="T44" fmla="*/ 394 w 394"/>
                <a:gd name="T45" fmla="*/ 62 h 122"/>
                <a:gd name="T46" fmla="*/ 394 w 394"/>
                <a:gd name="T47" fmla="*/ 62 h 122"/>
                <a:gd name="T48" fmla="*/ 392 w 394"/>
                <a:gd name="T49" fmla="*/ 66 h 122"/>
                <a:gd name="T50" fmla="*/ 390 w 394"/>
                <a:gd name="T51" fmla="*/ 70 h 122"/>
                <a:gd name="T52" fmla="*/ 384 w 394"/>
                <a:gd name="T53" fmla="*/ 72 h 122"/>
                <a:gd name="T54" fmla="*/ 254 w 394"/>
                <a:gd name="T55" fmla="*/ 72 h 122"/>
                <a:gd name="T56" fmla="*/ 227 w 394"/>
                <a:gd name="T57" fmla="*/ 119 h 122"/>
                <a:gd name="T58" fmla="*/ 225 w 394"/>
                <a:gd name="T59" fmla="*/ 120 h 122"/>
                <a:gd name="T60" fmla="*/ 221 w 394"/>
                <a:gd name="T61" fmla="*/ 122 h 122"/>
                <a:gd name="T62" fmla="*/ 219 w 394"/>
                <a:gd name="T63" fmla="*/ 122 h 122"/>
                <a:gd name="T64" fmla="*/ 159 w 394"/>
                <a:gd name="T65" fmla="*/ 122 h 122"/>
                <a:gd name="T66" fmla="*/ 155 w 394"/>
                <a:gd name="T67" fmla="*/ 122 h 122"/>
                <a:gd name="T68" fmla="*/ 153 w 394"/>
                <a:gd name="T69" fmla="*/ 120 h 122"/>
                <a:gd name="T70" fmla="*/ 151 w 394"/>
                <a:gd name="T71" fmla="*/ 119 h 122"/>
                <a:gd name="T72" fmla="*/ 124 w 394"/>
                <a:gd name="T73" fmla="*/ 72 h 122"/>
                <a:gd name="T74" fmla="*/ 0 w 394"/>
                <a:gd name="T75" fmla="*/ 72 h 122"/>
                <a:gd name="T76" fmla="*/ 4 w 394"/>
                <a:gd name="T77" fmla="*/ 66 h 122"/>
                <a:gd name="T78" fmla="*/ 4 w 394"/>
                <a:gd name="T79" fmla="*/ 62 h 122"/>
                <a:gd name="T80" fmla="*/ 4 w 394"/>
                <a:gd name="T81" fmla="*/ 56 h 122"/>
                <a:gd name="T82" fmla="*/ 0 w 394"/>
                <a:gd name="T83" fmla="*/ 53 h 122"/>
                <a:gd name="T84" fmla="*/ 124 w 394"/>
                <a:gd name="T85" fmla="*/ 53 h 122"/>
                <a:gd name="T86" fmla="*/ 151 w 394"/>
                <a:gd name="T87" fmla="*/ 6 h 122"/>
                <a:gd name="T88" fmla="*/ 153 w 394"/>
                <a:gd name="T89" fmla="*/ 2 h 122"/>
                <a:gd name="T90" fmla="*/ 155 w 394"/>
                <a:gd name="T91" fmla="*/ 0 h 122"/>
                <a:gd name="T92" fmla="*/ 159 w 394"/>
                <a:gd name="T9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4" h="122">
                  <a:moveTo>
                    <a:pt x="165" y="20"/>
                  </a:moveTo>
                  <a:lnTo>
                    <a:pt x="141" y="62"/>
                  </a:lnTo>
                  <a:lnTo>
                    <a:pt x="165" y="103"/>
                  </a:lnTo>
                  <a:lnTo>
                    <a:pt x="213" y="103"/>
                  </a:lnTo>
                  <a:lnTo>
                    <a:pt x="215" y="101"/>
                  </a:lnTo>
                  <a:lnTo>
                    <a:pt x="219" y="93"/>
                  </a:lnTo>
                  <a:lnTo>
                    <a:pt x="225" y="82"/>
                  </a:lnTo>
                  <a:lnTo>
                    <a:pt x="231" y="72"/>
                  </a:lnTo>
                  <a:lnTo>
                    <a:pt x="235" y="64"/>
                  </a:lnTo>
                  <a:lnTo>
                    <a:pt x="236" y="60"/>
                  </a:lnTo>
                  <a:lnTo>
                    <a:pt x="213" y="20"/>
                  </a:lnTo>
                  <a:lnTo>
                    <a:pt x="165" y="20"/>
                  </a:lnTo>
                  <a:close/>
                  <a:moveTo>
                    <a:pt x="159" y="0"/>
                  </a:moveTo>
                  <a:lnTo>
                    <a:pt x="219" y="0"/>
                  </a:lnTo>
                  <a:lnTo>
                    <a:pt x="221" y="0"/>
                  </a:lnTo>
                  <a:lnTo>
                    <a:pt x="225" y="2"/>
                  </a:lnTo>
                  <a:lnTo>
                    <a:pt x="227" y="6"/>
                  </a:lnTo>
                  <a:lnTo>
                    <a:pt x="254" y="53"/>
                  </a:lnTo>
                  <a:lnTo>
                    <a:pt x="384" y="53"/>
                  </a:lnTo>
                  <a:lnTo>
                    <a:pt x="390" y="53"/>
                  </a:lnTo>
                  <a:lnTo>
                    <a:pt x="392" y="56"/>
                  </a:lnTo>
                  <a:lnTo>
                    <a:pt x="394" y="60"/>
                  </a:lnTo>
                  <a:lnTo>
                    <a:pt x="394" y="62"/>
                  </a:lnTo>
                  <a:lnTo>
                    <a:pt x="394" y="62"/>
                  </a:lnTo>
                  <a:lnTo>
                    <a:pt x="392" y="66"/>
                  </a:lnTo>
                  <a:lnTo>
                    <a:pt x="390" y="70"/>
                  </a:lnTo>
                  <a:lnTo>
                    <a:pt x="384" y="72"/>
                  </a:lnTo>
                  <a:lnTo>
                    <a:pt x="254" y="72"/>
                  </a:lnTo>
                  <a:lnTo>
                    <a:pt x="227" y="119"/>
                  </a:lnTo>
                  <a:lnTo>
                    <a:pt x="225" y="120"/>
                  </a:lnTo>
                  <a:lnTo>
                    <a:pt x="221" y="122"/>
                  </a:lnTo>
                  <a:lnTo>
                    <a:pt x="219" y="122"/>
                  </a:lnTo>
                  <a:lnTo>
                    <a:pt x="159" y="122"/>
                  </a:lnTo>
                  <a:lnTo>
                    <a:pt x="155" y="122"/>
                  </a:lnTo>
                  <a:lnTo>
                    <a:pt x="153" y="120"/>
                  </a:lnTo>
                  <a:lnTo>
                    <a:pt x="151" y="119"/>
                  </a:lnTo>
                  <a:lnTo>
                    <a:pt x="124" y="72"/>
                  </a:lnTo>
                  <a:lnTo>
                    <a:pt x="0" y="72"/>
                  </a:lnTo>
                  <a:lnTo>
                    <a:pt x="4" y="66"/>
                  </a:lnTo>
                  <a:lnTo>
                    <a:pt x="4" y="62"/>
                  </a:lnTo>
                  <a:lnTo>
                    <a:pt x="4" y="56"/>
                  </a:lnTo>
                  <a:lnTo>
                    <a:pt x="0" y="53"/>
                  </a:lnTo>
                  <a:lnTo>
                    <a:pt x="124" y="53"/>
                  </a:lnTo>
                  <a:lnTo>
                    <a:pt x="151" y="6"/>
                  </a:lnTo>
                  <a:lnTo>
                    <a:pt x="153" y="2"/>
                  </a:lnTo>
                  <a:lnTo>
                    <a:pt x="155" y="0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24" name="Freeform 70"/>
            <p:cNvSpPr>
              <a:spLocks noEditPoints="1"/>
            </p:cNvSpPr>
            <p:nvPr/>
          </p:nvSpPr>
          <p:spPr bwMode="auto">
            <a:xfrm>
              <a:off x="11407121" y="2942012"/>
              <a:ext cx="301685" cy="147159"/>
            </a:xfrm>
            <a:custGeom>
              <a:avLst/>
              <a:gdLst>
                <a:gd name="T0" fmla="*/ 154 w 247"/>
                <a:gd name="T1" fmla="*/ 19 h 122"/>
                <a:gd name="T2" fmla="*/ 152 w 247"/>
                <a:gd name="T3" fmla="*/ 23 h 122"/>
                <a:gd name="T4" fmla="*/ 148 w 247"/>
                <a:gd name="T5" fmla="*/ 31 h 122"/>
                <a:gd name="T6" fmla="*/ 142 w 247"/>
                <a:gd name="T7" fmla="*/ 40 h 122"/>
                <a:gd name="T8" fmla="*/ 136 w 247"/>
                <a:gd name="T9" fmla="*/ 50 h 122"/>
                <a:gd name="T10" fmla="*/ 130 w 247"/>
                <a:gd name="T11" fmla="*/ 58 h 122"/>
                <a:gd name="T12" fmla="*/ 128 w 247"/>
                <a:gd name="T13" fmla="*/ 62 h 122"/>
                <a:gd name="T14" fmla="*/ 154 w 247"/>
                <a:gd name="T15" fmla="*/ 102 h 122"/>
                <a:gd name="T16" fmla="*/ 202 w 247"/>
                <a:gd name="T17" fmla="*/ 102 h 122"/>
                <a:gd name="T18" fmla="*/ 225 w 247"/>
                <a:gd name="T19" fmla="*/ 62 h 122"/>
                <a:gd name="T20" fmla="*/ 202 w 247"/>
                <a:gd name="T21" fmla="*/ 19 h 122"/>
                <a:gd name="T22" fmla="*/ 154 w 247"/>
                <a:gd name="T23" fmla="*/ 19 h 122"/>
                <a:gd name="T24" fmla="*/ 148 w 247"/>
                <a:gd name="T25" fmla="*/ 0 h 122"/>
                <a:gd name="T26" fmla="*/ 206 w 247"/>
                <a:gd name="T27" fmla="*/ 0 h 122"/>
                <a:gd name="T28" fmla="*/ 210 w 247"/>
                <a:gd name="T29" fmla="*/ 1 h 122"/>
                <a:gd name="T30" fmla="*/ 214 w 247"/>
                <a:gd name="T31" fmla="*/ 3 h 122"/>
                <a:gd name="T32" fmla="*/ 216 w 247"/>
                <a:gd name="T33" fmla="*/ 5 h 122"/>
                <a:gd name="T34" fmla="*/ 245 w 247"/>
                <a:gd name="T35" fmla="*/ 56 h 122"/>
                <a:gd name="T36" fmla="*/ 247 w 247"/>
                <a:gd name="T37" fmla="*/ 62 h 122"/>
                <a:gd name="T38" fmla="*/ 245 w 247"/>
                <a:gd name="T39" fmla="*/ 65 h 122"/>
                <a:gd name="T40" fmla="*/ 216 w 247"/>
                <a:gd name="T41" fmla="*/ 118 h 122"/>
                <a:gd name="T42" fmla="*/ 214 w 247"/>
                <a:gd name="T43" fmla="*/ 120 h 122"/>
                <a:gd name="T44" fmla="*/ 210 w 247"/>
                <a:gd name="T45" fmla="*/ 122 h 122"/>
                <a:gd name="T46" fmla="*/ 206 w 247"/>
                <a:gd name="T47" fmla="*/ 122 h 122"/>
                <a:gd name="T48" fmla="*/ 148 w 247"/>
                <a:gd name="T49" fmla="*/ 122 h 122"/>
                <a:gd name="T50" fmla="*/ 144 w 247"/>
                <a:gd name="T51" fmla="*/ 122 h 122"/>
                <a:gd name="T52" fmla="*/ 142 w 247"/>
                <a:gd name="T53" fmla="*/ 120 h 122"/>
                <a:gd name="T54" fmla="*/ 140 w 247"/>
                <a:gd name="T55" fmla="*/ 118 h 122"/>
                <a:gd name="T56" fmla="*/ 113 w 247"/>
                <a:gd name="T57" fmla="*/ 71 h 122"/>
                <a:gd name="T58" fmla="*/ 2 w 247"/>
                <a:gd name="T59" fmla="*/ 71 h 122"/>
                <a:gd name="T60" fmla="*/ 4 w 247"/>
                <a:gd name="T61" fmla="*/ 67 h 122"/>
                <a:gd name="T62" fmla="*/ 4 w 247"/>
                <a:gd name="T63" fmla="*/ 64 h 122"/>
                <a:gd name="T64" fmla="*/ 2 w 247"/>
                <a:gd name="T65" fmla="*/ 58 h 122"/>
                <a:gd name="T66" fmla="*/ 0 w 247"/>
                <a:gd name="T67" fmla="*/ 52 h 122"/>
                <a:gd name="T68" fmla="*/ 113 w 247"/>
                <a:gd name="T69" fmla="*/ 52 h 122"/>
                <a:gd name="T70" fmla="*/ 140 w 247"/>
                <a:gd name="T71" fmla="*/ 5 h 122"/>
                <a:gd name="T72" fmla="*/ 142 w 247"/>
                <a:gd name="T73" fmla="*/ 3 h 122"/>
                <a:gd name="T74" fmla="*/ 144 w 247"/>
                <a:gd name="T75" fmla="*/ 1 h 122"/>
                <a:gd name="T76" fmla="*/ 148 w 247"/>
                <a:gd name="T7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7" h="122">
                  <a:moveTo>
                    <a:pt x="154" y="19"/>
                  </a:moveTo>
                  <a:lnTo>
                    <a:pt x="152" y="23"/>
                  </a:lnTo>
                  <a:lnTo>
                    <a:pt x="148" y="31"/>
                  </a:lnTo>
                  <a:lnTo>
                    <a:pt x="142" y="40"/>
                  </a:lnTo>
                  <a:lnTo>
                    <a:pt x="136" y="50"/>
                  </a:lnTo>
                  <a:lnTo>
                    <a:pt x="130" y="58"/>
                  </a:lnTo>
                  <a:lnTo>
                    <a:pt x="128" y="62"/>
                  </a:lnTo>
                  <a:lnTo>
                    <a:pt x="154" y="102"/>
                  </a:lnTo>
                  <a:lnTo>
                    <a:pt x="202" y="102"/>
                  </a:lnTo>
                  <a:lnTo>
                    <a:pt x="225" y="62"/>
                  </a:lnTo>
                  <a:lnTo>
                    <a:pt x="202" y="19"/>
                  </a:lnTo>
                  <a:lnTo>
                    <a:pt x="154" y="19"/>
                  </a:lnTo>
                  <a:close/>
                  <a:moveTo>
                    <a:pt x="148" y="0"/>
                  </a:moveTo>
                  <a:lnTo>
                    <a:pt x="206" y="0"/>
                  </a:lnTo>
                  <a:lnTo>
                    <a:pt x="210" y="1"/>
                  </a:lnTo>
                  <a:lnTo>
                    <a:pt x="214" y="3"/>
                  </a:lnTo>
                  <a:lnTo>
                    <a:pt x="216" y="5"/>
                  </a:lnTo>
                  <a:lnTo>
                    <a:pt x="245" y="56"/>
                  </a:lnTo>
                  <a:lnTo>
                    <a:pt x="247" y="62"/>
                  </a:lnTo>
                  <a:lnTo>
                    <a:pt x="245" y="65"/>
                  </a:lnTo>
                  <a:lnTo>
                    <a:pt x="216" y="118"/>
                  </a:lnTo>
                  <a:lnTo>
                    <a:pt x="214" y="120"/>
                  </a:lnTo>
                  <a:lnTo>
                    <a:pt x="210" y="122"/>
                  </a:lnTo>
                  <a:lnTo>
                    <a:pt x="206" y="122"/>
                  </a:lnTo>
                  <a:lnTo>
                    <a:pt x="148" y="122"/>
                  </a:lnTo>
                  <a:lnTo>
                    <a:pt x="144" y="122"/>
                  </a:lnTo>
                  <a:lnTo>
                    <a:pt x="142" y="120"/>
                  </a:lnTo>
                  <a:lnTo>
                    <a:pt x="140" y="118"/>
                  </a:lnTo>
                  <a:lnTo>
                    <a:pt x="113" y="71"/>
                  </a:lnTo>
                  <a:lnTo>
                    <a:pt x="2" y="71"/>
                  </a:lnTo>
                  <a:lnTo>
                    <a:pt x="4" y="67"/>
                  </a:lnTo>
                  <a:lnTo>
                    <a:pt x="4" y="64"/>
                  </a:lnTo>
                  <a:lnTo>
                    <a:pt x="2" y="58"/>
                  </a:lnTo>
                  <a:lnTo>
                    <a:pt x="0" y="52"/>
                  </a:lnTo>
                  <a:lnTo>
                    <a:pt x="113" y="52"/>
                  </a:lnTo>
                  <a:lnTo>
                    <a:pt x="140" y="5"/>
                  </a:lnTo>
                  <a:lnTo>
                    <a:pt x="142" y="3"/>
                  </a:lnTo>
                  <a:lnTo>
                    <a:pt x="144" y="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25" name="Freeform 71"/>
            <p:cNvSpPr>
              <a:spLocks/>
            </p:cNvSpPr>
            <p:nvPr/>
          </p:nvSpPr>
          <p:spPr bwMode="auto">
            <a:xfrm>
              <a:off x="11300859" y="3291816"/>
              <a:ext cx="355426" cy="311204"/>
            </a:xfrm>
            <a:custGeom>
              <a:avLst/>
              <a:gdLst>
                <a:gd name="T0" fmla="*/ 80 w 291"/>
                <a:gd name="T1" fmla="*/ 0 h 258"/>
                <a:gd name="T2" fmla="*/ 211 w 291"/>
                <a:gd name="T3" fmla="*/ 0 h 258"/>
                <a:gd name="T4" fmla="*/ 215 w 291"/>
                <a:gd name="T5" fmla="*/ 2 h 258"/>
                <a:gd name="T6" fmla="*/ 219 w 291"/>
                <a:gd name="T7" fmla="*/ 4 h 258"/>
                <a:gd name="T8" fmla="*/ 221 w 291"/>
                <a:gd name="T9" fmla="*/ 6 h 258"/>
                <a:gd name="T10" fmla="*/ 289 w 291"/>
                <a:gd name="T11" fmla="*/ 125 h 258"/>
                <a:gd name="T12" fmla="*/ 291 w 291"/>
                <a:gd name="T13" fmla="*/ 130 h 258"/>
                <a:gd name="T14" fmla="*/ 289 w 291"/>
                <a:gd name="T15" fmla="*/ 134 h 258"/>
                <a:gd name="T16" fmla="*/ 221 w 291"/>
                <a:gd name="T17" fmla="*/ 255 h 258"/>
                <a:gd name="T18" fmla="*/ 219 w 291"/>
                <a:gd name="T19" fmla="*/ 256 h 258"/>
                <a:gd name="T20" fmla="*/ 215 w 291"/>
                <a:gd name="T21" fmla="*/ 258 h 258"/>
                <a:gd name="T22" fmla="*/ 211 w 291"/>
                <a:gd name="T23" fmla="*/ 258 h 258"/>
                <a:gd name="T24" fmla="*/ 74 w 291"/>
                <a:gd name="T25" fmla="*/ 258 h 258"/>
                <a:gd name="T26" fmla="*/ 72 w 291"/>
                <a:gd name="T27" fmla="*/ 258 h 258"/>
                <a:gd name="T28" fmla="*/ 68 w 291"/>
                <a:gd name="T29" fmla="*/ 256 h 258"/>
                <a:gd name="T30" fmla="*/ 66 w 291"/>
                <a:gd name="T31" fmla="*/ 255 h 258"/>
                <a:gd name="T32" fmla="*/ 0 w 291"/>
                <a:gd name="T33" fmla="*/ 140 h 258"/>
                <a:gd name="T34" fmla="*/ 6 w 291"/>
                <a:gd name="T35" fmla="*/ 140 h 258"/>
                <a:gd name="T36" fmla="*/ 10 w 291"/>
                <a:gd name="T37" fmla="*/ 140 h 258"/>
                <a:gd name="T38" fmla="*/ 12 w 291"/>
                <a:gd name="T39" fmla="*/ 138 h 258"/>
                <a:gd name="T40" fmla="*/ 14 w 291"/>
                <a:gd name="T41" fmla="*/ 134 h 258"/>
                <a:gd name="T42" fmla="*/ 17 w 291"/>
                <a:gd name="T43" fmla="*/ 130 h 258"/>
                <a:gd name="T44" fmla="*/ 80 w 291"/>
                <a:gd name="T45" fmla="*/ 239 h 258"/>
                <a:gd name="T46" fmla="*/ 208 w 291"/>
                <a:gd name="T47" fmla="*/ 239 h 258"/>
                <a:gd name="T48" fmla="*/ 270 w 291"/>
                <a:gd name="T49" fmla="*/ 130 h 258"/>
                <a:gd name="T50" fmla="*/ 208 w 291"/>
                <a:gd name="T51" fmla="*/ 20 h 258"/>
                <a:gd name="T52" fmla="*/ 80 w 291"/>
                <a:gd name="T53" fmla="*/ 20 h 258"/>
                <a:gd name="T54" fmla="*/ 83 w 291"/>
                <a:gd name="T55" fmla="*/ 16 h 258"/>
                <a:gd name="T56" fmla="*/ 83 w 291"/>
                <a:gd name="T57" fmla="*/ 10 h 258"/>
                <a:gd name="T58" fmla="*/ 83 w 291"/>
                <a:gd name="T59" fmla="*/ 6 h 258"/>
                <a:gd name="T60" fmla="*/ 80 w 291"/>
                <a:gd name="T61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1" h="258">
                  <a:moveTo>
                    <a:pt x="80" y="0"/>
                  </a:moveTo>
                  <a:lnTo>
                    <a:pt x="211" y="0"/>
                  </a:lnTo>
                  <a:lnTo>
                    <a:pt x="215" y="2"/>
                  </a:lnTo>
                  <a:lnTo>
                    <a:pt x="219" y="4"/>
                  </a:lnTo>
                  <a:lnTo>
                    <a:pt x="221" y="6"/>
                  </a:lnTo>
                  <a:lnTo>
                    <a:pt x="289" y="125"/>
                  </a:lnTo>
                  <a:lnTo>
                    <a:pt x="291" y="130"/>
                  </a:lnTo>
                  <a:lnTo>
                    <a:pt x="289" y="134"/>
                  </a:lnTo>
                  <a:lnTo>
                    <a:pt x="221" y="255"/>
                  </a:lnTo>
                  <a:lnTo>
                    <a:pt x="219" y="256"/>
                  </a:lnTo>
                  <a:lnTo>
                    <a:pt x="215" y="258"/>
                  </a:lnTo>
                  <a:lnTo>
                    <a:pt x="211" y="258"/>
                  </a:lnTo>
                  <a:lnTo>
                    <a:pt x="74" y="258"/>
                  </a:lnTo>
                  <a:lnTo>
                    <a:pt x="72" y="258"/>
                  </a:lnTo>
                  <a:lnTo>
                    <a:pt x="68" y="256"/>
                  </a:lnTo>
                  <a:lnTo>
                    <a:pt x="66" y="255"/>
                  </a:lnTo>
                  <a:lnTo>
                    <a:pt x="0" y="140"/>
                  </a:lnTo>
                  <a:lnTo>
                    <a:pt x="6" y="140"/>
                  </a:lnTo>
                  <a:lnTo>
                    <a:pt x="10" y="140"/>
                  </a:lnTo>
                  <a:lnTo>
                    <a:pt x="12" y="138"/>
                  </a:lnTo>
                  <a:lnTo>
                    <a:pt x="14" y="134"/>
                  </a:lnTo>
                  <a:lnTo>
                    <a:pt x="17" y="130"/>
                  </a:lnTo>
                  <a:lnTo>
                    <a:pt x="80" y="239"/>
                  </a:lnTo>
                  <a:lnTo>
                    <a:pt x="208" y="239"/>
                  </a:lnTo>
                  <a:lnTo>
                    <a:pt x="270" y="130"/>
                  </a:lnTo>
                  <a:lnTo>
                    <a:pt x="208" y="20"/>
                  </a:lnTo>
                  <a:lnTo>
                    <a:pt x="80" y="20"/>
                  </a:lnTo>
                  <a:lnTo>
                    <a:pt x="83" y="16"/>
                  </a:lnTo>
                  <a:lnTo>
                    <a:pt x="83" y="10"/>
                  </a:lnTo>
                  <a:lnTo>
                    <a:pt x="83" y="6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26" name="Freeform 72"/>
            <p:cNvSpPr>
              <a:spLocks/>
            </p:cNvSpPr>
            <p:nvPr/>
          </p:nvSpPr>
          <p:spPr bwMode="auto">
            <a:xfrm>
              <a:off x="11300859" y="3303878"/>
              <a:ext cx="78169" cy="133891"/>
            </a:xfrm>
            <a:custGeom>
              <a:avLst/>
              <a:gdLst>
                <a:gd name="T0" fmla="*/ 64 w 64"/>
                <a:gd name="T1" fmla="*/ 0 h 111"/>
                <a:gd name="T2" fmla="*/ 62 w 64"/>
                <a:gd name="T3" fmla="*/ 4 h 111"/>
                <a:gd name="T4" fmla="*/ 56 w 64"/>
                <a:gd name="T5" fmla="*/ 16 h 111"/>
                <a:gd name="T6" fmla="*/ 47 w 64"/>
                <a:gd name="T7" fmla="*/ 29 h 111"/>
                <a:gd name="T8" fmla="*/ 37 w 64"/>
                <a:gd name="T9" fmla="*/ 47 h 111"/>
                <a:gd name="T10" fmla="*/ 27 w 64"/>
                <a:gd name="T11" fmla="*/ 64 h 111"/>
                <a:gd name="T12" fmla="*/ 17 w 64"/>
                <a:gd name="T13" fmla="*/ 82 h 111"/>
                <a:gd name="T14" fmla="*/ 8 w 64"/>
                <a:gd name="T15" fmla="*/ 97 h 111"/>
                <a:gd name="T16" fmla="*/ 2 w 64"/>
                <a:gd name="T17" fmla="*/ 107 h 111"/>
                <a:gd name="T18" fmla="*/ 0 w 64"/>
                <a:gd name="T19" fmla="*/ 111 h 111"/>
                <a:gd name="T20" fmla="*/ 2 w 64"/>
                <a:gd name="T21" fmla="*/ 107 h 111"/>
                <a:gd name="T22" fmla="*/ 8 w 64"/>
                <a:gd name="T23" fmla="*/ 97 h 111"/>
                <a:gd name="T24" fmla="*/ 17 w 64"/>
                <a:gd name="T25" fmla="*/ 82 h 111"/>
                <a:gd name="T26" fmla="*/ 27 w 64"/>
                <a:gd name="T27" fmla="*/ 64 h 111"/>
                <a:gd name="T28" fmla="*/ 37 w 64"/>
                <a:gd name="T29" fmla="*/ 47 h 111"/>
                <a:gd name="T30" fmla="*/ 47 w 64"/>
                <a:gd name="T31" fmla="*/ 29 h 111"/>
                <a:gd name="T32" fmla="*/ 56 w 64"/>
                <a:gd name="T33" fmla="*/ 16 h 111"/>
                <a:gd name="T34" fmla="*/ 62 w 64"/>
                <a:gd name="T35" fmla="*/ 4 h 111"/>
                <a:gd name="T36" fmla="*/ 64 w 64"/>
                <a:gd name="T3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11">
                  <a:moveTo>
                    <a:pt x="64" y="0"/>
                  </a:moveTo>
                  <a:lnTo>
                    <a:pt x="62" y="4"/>
                  </a:lnTo>
                  <a:lnTo>
                    <a:pt x="56" y="16"/>
                  </a:lnTo>
                  <a:lnTo>
                    <a:pt x="47" y="29"/>
                  </a:lnTo>
                  <a:lnTo>
                    <a:pt x="37" y="47"/>
                  </a:lnTo>
                  <a:lnTo>
                    <a:pt x="27" y="64"/>
                  </a:lnTo>
                  <a:lnTo>
                    <a:pt x="17" y="82"/>
                  </a:lnTo>
                  <a:lnTo>
                    <a:pt x="8" y="97"/>
                  </a:lnTo>
                  <a:lnTo>
                    <a:pt x="2" y="107"/>
                  </a:lnTo>
                  <a:lnTo>
                    <a:pt x="0" y="111"/>
                  </a:lnTo>
                  <a:lnTo>
                    <a:pt x="2" y="107"/>
                  </a:lnTo>
                  <a:lnTo>
                    <a:pt x="8" y="97"/>
                  </a:lnTo>
                  <a:lnTo>
                    <a:pt x="17" y="82"/>
                  </a:lnTo>
                  <a:lnTo>
                    <a:pt x="27" y="64"/>
                  </a:lnTo>
                  <a:lnTo>
                    <a:pt x="37" y="47"/>
                  </a:lnTo>
                  <a:lnTo>
                    <a:pt x="47" y="29"/>
                  </a:lnTo>
                  <a:lnTo>
                    <a:pt x="56" y="16"/>
                  </a:lnTo>
                  <a:lnTo>
                    <a:pt x="62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27" name="Freeform 73"/>
            <p:cNvSpPr>
              <a:spLocks/>
            </p:cNvSpPr>
            <p:nvPr/>
          </p:nvSpPr>
          <p:spPr bwMode="auto">
            <a:xfrm>
              <a:off x="11528038" y="3437769"/>
              <a:ext cx="87940" cy="130272"/>
            </a:xfrm>
            <a:custGeom>
              <a:avLst/>
              <a:gdLst>
                <a:gd name="T0" fmla="*/ 62 w 72"/>
                <a:gd name="T1" fmla="*/ 0 h 108"/>
                <a:gd name="T2" fmla="*/ 66 w 72"/>
                <a:gd name="T3" fmla="*/ 2 h 108"/>
                <a:gd name="T4" fmla="*/ 70 w 72"/>
                <a:gd name="T5" fmla="*/ 4 h 108"/>
                <a:gd name="T6" fmla="*/ 70 w 72"/>
                <a:gd name="T7" fmla="*/ 7 h 108"/>
                <a:gd name="T8" fmla="*/ 72 w 72"/>
                <a:gd name="T9" fmla="*/ 9 h 108"/>
                <a:gd name="T10" fmla="*/ 70 w 72"/>
                <a:gd name="T11" fmla="*/ 13 h 108"/>
                <a:gd name="T12" fmla="*/ 18 w 72"/>
                <a:gd name="T13" fmla="*/ 104 h 108"/>
                <a:gd name="T14" fmla="*/ 16 w 72"/>
                <a:gd name="T15" fmla="*/ 106 h 108"/>
                <a:gd name="T16" fmla="*/ 12 w 72"/>
                <a:gd name="T17" fmla="*/ 108 h 108"/>
                <a:gd name="T18" fmla="*/ 8 w 72"/>
                <a:gd name="T19" fmla="*/ 108 h 108"/>
                <a:gd name="T20" fmla="*/ 4 w 72"/>
                <a:gd name="T21" fmla="*/ 108 h 108"/>
                <a:gd name="T22" fmla="*/ 2 w 72"/>
                <a:gd name="T23" fmla="*/ 104 h 108"/>
                <a:gd name="T24" fmla="*/ 0 w 72"/>
                <a:gd name="T25" fmla="*/ 103 h 108"/>
                <a:gd name="T26" fmla="*/ 0 w 72"/>
                <a:gd name="T27" fmla="*/ 99 h 108"/>
                <a:gd name="T28" fmla="*/ 0 w 72"/>
                <a:gd name="T29" fmla="*/ 95 h 108"/>
                <a:gd name="T30" fmla="*/ 53 w 72"/>
                <a:gd name="T31" fmla="*/ 4 h 108"/>
                <a:gd name="T32" fmla="*/ 55 w 72"/>
                <a:gd name="T33" fmla="*/ 2 h 108"/>
                <a:gd name="T34" fmla="*/ 58 w 72"/>
                <a:gd name="T35" fmla="*/ 0 h 108"/>
                <a:gd name="T36" fmla="*/ 62 w 72"/>
                <a:gd name="T37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108">
                  <a:moveTo>
                    <a:pt x="62" y="0"/>
                  </a:moveTo>
                  <a:lnTo>
                    <a:pt x="66" y="2"/>
                  </a:lnTo>
                  <a:lnTo>
                    <a:pt x="70" y="4"/>
                  </a:lnTo>
                  <a:lnTo>
                    <a:pt x="70" y="7"/>
                  </a:lnTo>
                  <a:lnTo>
                    <a:pt x="72" y="9"/>
                  </a:lnTo>
                  <a:lnTo>
                    <a:pt x="70" y="13"/>
                  </a:lnTo>
                  <a:lnTo>
                    <a:pt x="18" y="104"/>
                  </a:lnTo>
                  <a:lnTo>
                    <a:pt x="16" y="106"/>
                  </a:lnTo>
                  <a:lnTo>
                    <a:pt x="12" y="108"/>
                  </a:lnTo>
                  <a:lnTo>
                    <a:pt x="8" y="108"/>
                  </a:lnTo>
                  <a:lnTo>
                    <a:pt x="4" y="108"/>
                  </a:lnTo>
                  <a:lnTo>
                    <a:pt x="2" y="104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53" y="4"/>
                  </a:lnTo>
                  <a:lnTo>
                    <a:pt x="55" y="2"/>
                  </a:lnTo>
                  <a:lnTo>
                    <a:pt x="58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28" name="Freeform 74"/>
            <p:cNvSpPr>
              <a:spLocks/>
            </p:cNvSpPr>
            <p:nvPr/>
          </p:nvSpPr>
          <p:spPr bwMode="auto">
            <a:xfrm>
              <a:off x="11336280" y="3328002"/>
              <a:ext cx="87940" cy="132684"/>
            </a:xfrm>
            <a:custGeom>
              <a:avLst/>
              <a:gdLst>
                <a:gd name="T0" fmla="*/ 62 w 72"/>
                <a:gd name="T1" fmla="*/ 0 h 110"/>
                <a:gd name="T2" fmla="*/ 68 w 72"/>
                <a:gd name="T3" fmla="*/ 1 h 110"/>
                <a:gd name="T4" fmla="*/ 70 w 72"/>
                <a:gd name="T5" fmla="*/ 3 h 110"/>
                <a:gd name="T6" fmla="*/ 72 w 72"/>
                <a:gd name="T7" fmla="*/ 7 h 110"/>
                <a:gd name="T8" fmla="*/ 72 w 72"/>
                <a:gd name="T9" fmla="*/ 11 h 110"/>
                <a:gd name="T10" fmla="*/ 70 w 72"/>
                <a:gd name="T11" fmla="*/ 15 h 110"/>
                <a:gd name="T12" fmla="*/ 19 w 72"/>
                <a:gd name="T13" fmla="*/ 104 h 110"/>
                <a:gd name="T14" fmla="*/ 16 w 72"/>
                <a:gd name="T15" fmla="*/ 108 h 110"/>
                <a:gd name="T16" fmla="*/ 14 w 72"/>
                <a:gd name="T17" fmla="*/ 110 h 110"/>
                <a:gd name="T18" fmla="*/ 10 w 72"/>
                <a:gd name="T19" fmla="*/ 110 h 110"/>
                <a:gd name="T20" fmla="*/ 6 w 72"/>
                <a:gd name="T21" fmla="*/ 108 h 110"/>
                <a:gd name="T22" fmla="*/ 2 w 72"/>
                <a:gd name="T23" fmla="*/ 106 h 110"/>
                <a:gd name="T24" fmla="*/ 0 w 72"/>
                <a:gd name="T25" fmla="*/ 102 h 110"/>
                <a:gd name="T26" fmla="*/ 0 w 72"/>
                <a:gd name="T27" fmla="*/ 98 h 110"/>
                <a:gd name="T28" fmla="*/ 2 w 72"/>
                <a:gd name="T29" fmla="*/ 95 h 110"/>
                <a:gd name="T30" fmla="*/ 54 w 72"/>
                <a:gd name="T31" fmla="*/ 5 h 110"/>
                <a:gd name="T32" fmla="*/ 56 w 72"/>
                <a:gd name="T33" fmla="*/ 3 h 110"/>
                <a:gd name="T34" fmla="*/ 58 w 72"/>
                <a:gd name="T35" fmla="*/ 1 h 110"/>
                <a:gd name="T36" fmla="*/ 62 w 72"/>
                <a:gd name="T3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110">
                  <a:moveTo>
                    <a:pt x="62" y="0"/>
                  </a:moveTo>
                  <a:lnTo>
                    <a:pt x="68" y="1"/>
                  </a:lnTo>
                  <a:lnTo>
                    <a:pt x="70" y="3"/>
                  </a:lnTo>
                  <a:lnTo>
                    <a:pt x="72" y="7"/>
                  </a:lnTo>
                  <a:lnTo>
                    <a:pt x="72" y="11"/>
                  </a:lnTo>
                  <a:lnTo>
                    <a:pt x="70" y="15"/>
                  </a:lnTo>
                  <a:lnTo>
                    <a:pt x="19" y="104"/>
                  </a:lnTo>
                  <a:lnTo>
                    <a:pt x="16" y="108"/>
                  </a:lnTo>
                  <a:lnTo>
                    <a:pt x="14" y="110"/>
                  </a:lnTo>
                  <a:lnTo>
                    <a:pt x="10" y="110"/>
                  </a:lnTo>
                  <a:lnTo>
                    <a:pt x="6" y="108"/>
                  </a:lnTo>
                  <a:lnTo>
                    <a:pt x="2" y="106"/>
                  </a:lnTo>
                  <a:lnTo>
                    <a:pt x="0" y="102"/>
                  </a:lnTo>
                  <a:lnTo>
                    <a:pt x="0" y="98"/>
                  </a:lnTo>
                  <a:lnTo>
                    <a:pt x="2" y="95"/>
                  </a:lnTo>
                  <a:lnTo>
                    <a:pt x="54" y="5"/>
                  </a:lnTo>
                  <a:lnTo>
                    <a:pt x="56" y="3"/>
                  </a:lnTo>
                  <a:lnTo>
                    <a:pt x="58" y="1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29" name="Freeform 75"/>
            <p:cNvSpPr>
              <a:spLocks/>
            </p:cNvSpPr>
            <p:nvPr/>
          </p:nvSpPr>
          <p:spPr bwMode="auto">
            <a:xfrm>
              <a:off x="10663291" y="3437769"/>
              <a:ext cx="208859" cy="184552"/>
            </a:xfrm>
            <a:custGeom>
              <a:avLst/>
              <a:gdLst>
                <a:gd name="T0" fmla="*/ 45 w 171"/>
                <a:gd name="T1" fmla="*/ 0 h 153"/>
                <a:gd name="T2" fmla="*/ 109 w 171"/>
                <a:gd name="T3" fmla="*/ 0 h 153"/>
                <a:gd name="T4" fmla="*/ 107 w 171"/>
                <a:gd name="T5" fmla="*/ 4 h 153"/>
                <a:gd name="T6" fmla="*/ 105 w 171"/>
                <a:gd name="T7" fmla="*/ 7 h 153"/>
                <a:gd name="T8" fmla="*/ 105 w 171"/>
                <a:gd name="T9" fmla="*/ 11 h 153"/>
                <a:gd name="T10" fmla="*/ 107 w 171"/>
                <a:gd name="T11" fmla="*/ 15 h 153"/>
                <a:gd name="T12" fmla="*/ 111 w 171"/>
                <a:gd name="T13" fmla="*/ 17 h 153"/>
                <a:gd name="T14" fmla="*/ 113 w 171"/>
                <a:gd name="T15" fmla="*/ 19 h 153"/>
                <a:gd name="T16" fmla="*/ 117 w 171"/>
                <a:gd name="T17" fmla="*/ 19 h 153"/>
                <a:gd name="T18" fmla="*/ 120 w 171"/>
                <a:gd name="T19" fmla="*/ 17 h 153"/>
                <a:gd name="T20" fmla="*/ 122 w 171"/>
                <a:gd name="T21" fmla="*/ 13 h 153"/>
                <a:gd name="T22" fmla="*/ 130 w 171"/>
                <a:gd name="T23" fmla="*/ 2 h 153"/>
                <a:gd name="T24" fmla="*/ 132 w 171"/>
                <a:gd name="T25" fmla="*/ 4 h 153"/>
                <a:gd name="T26" fmla="*/ 171 w 171"/>
                <a:gd name="T27" fmla="*/ 71 h 153"/>
                <a:gd name="T28" fmla="*/ 171 w 171"/>
                <a:gd name="T29" fmla="*/ 77 h 153"/>
                <a:gd name="T30" fmla="*/ 171 w 171"/>
                <a:gd name="T31" fmla="*/ 81 h 153"/>
                <a:gd name="T32" fmla="*/ 132 w 171"/>
                <a:gd name="T33" fmla="*/ 149 h 153"/>
                <a:gd name="T34" fmla="*/ 130 w 171"/>
                <a:gd name="T35" fmla="*/ 151 h 153"/>
                <a:gd name="T36" fmla="*/ 126 w 171"/>
                <a:gd name="T37" fmla="*/ 153 h 153"/>
                <a:gd name="T38" fmla="*/ 122 w 171"/>
                <a:gd name="T39" fmla="*/ 153 h 153"/>
                <a:gd name="T40" fmla="*/ 45 w 171"/>
                <a:gd name="T41" fmla="*/ 153 h 153"/>
                <a:gd name="T42" fmla="*/ 41 w 171"/>
                <a:gd name="T43" fmla="*/ 153 h 153"/>
                <a:gd name="T44" fmla="*/ 39 w 171"/>
                <a:gd name="T45" fmla="*/ 151 h 153"/>
                <a:gd name="T46" fmla="*/ 37 w 171"/>
                <a:gd name="T47" fmla="*/ 149 h 153"/>
                <a:gd name="T48" fmla="*/ 0 w 171"/>
                <a:gd name="T49" fmla="*/ 87 h 153"/>
                <a:gd name="T50" fmla="*/ 8 w 171"/>
                <a:gd name="T51" fmla="*/ 87 h 153"/>
                <a:gd name="T52" fmla="*/ 14 w 171"/>
                <a:gd name="T53" fmla="*/ 85 h 153"/>
                <a:gd name="T54" fmla="*/ 16 w 171"/>
                <a:gd name="T55" fmla="*/ 81 h 153"/>
                <a:gd name="T56" fmla="*/ 18 w 171"/>
                <a:gd name="T57" fmla="*/ 77 h 153"/>
                <a:gd name="T58" fmla="*/ 51 w 171"/>
                <a:gd name="T59" fmla="*/ 134 h 153"/>
                <a:gd name="T60" fmla="*/ 117 w 171"/>
                <a:gd name="T61" fmla="*/ 134 h 153"/>
                <a:gd name="T62" fmla="*/ 151 w 171"/>
                <a:gd name="T63" fmla="*/ 77 h 153"/>
                <a:gd name="T64" fmla="*/ 117 w 171"/>
                <a:gd name="T65" fmla="*/ 19 h 153"/>
                <a:gd name="T66" fmla="*/ 51 w 171"/>
                <a:gd name="T67" fmla="*/ 19 h 153"/>
                <a:gd name="T68" fmla="*/ 18 w 171"/>
                <a:gd name="T69" fmla="*/ 75 h 153"/>
                <a:gd name="T70" fmla="*/ 16 w 171"/>
                <a:gd name="T71" fmla="*/ 71 h 153"/>
                <a:gd name="T72" fmla="*/ 14 w 171"/>
                <a:gd name="T73" fmla="*/ 68 h 153"/>
                <a:gd name="T74" fmla="*/ 8 w 171"/>
                <a:gd name="T75" fmla="*/ 68 h 153"/>
                <a:gd name="T76" fmla="*/ 0 w 171"/>
                <a:gd name="T77" fmla="*/ 68 h 153"/>
                <a:gd name="T78" fmla="*/ 37 w 171"/>
                <a:gd name="T79" fmla="*/ 4 h 153"/>
                <a:gd name="T80" fmla="*/ 39 w 171"/>
                <a:gd name="T81" fmla="*/ 2 h 153"/>
                <a:gd name="T82" fmla="*/ 41 w 171"/>
                <a:gd name="T83" fmla="*/ 0 h 153"/>
                <a:gd name="T84" fmla="*/ 45 w 171"/>
                <a:gd name="T8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1" h="153">
                  <a:moveTo>
                    <a:pt x="45" y="0"/>
                  </a:moveTo>
                  <a:lnTo>
                    <a:pt x="109" y="0"/>
                  </a:lnTo>
                  <a:lnTo>
                    <a:pt x="107" y="4"/>
                  </a:lnTo>
                  <a:lnTo>
                    <a:pt x="105" y="7"/>
                  </a:lnTo>
                  <a:lnTo>
                    <a:pt x="105" y="11"/>
                  </a:lnTo>
                  <a:lnTo>
                    <a:pt x="107" y="15"/>
                  </a:lnTo>
                  <a:lnTo>
                    <a:pt x="111" y="17"/>
                  </a:lnTo>
                  <a:lnTo>
                    <a:pt x="113" y="19"/>
                  </a:lnTo>
                  <a:lnTo>
                    <a:pt x="117" y="19"/>
                  </a:lnTo>
                  <a:lnTo>
                    <a:pt x="120" y="17"/>
                  </a:lnTo>
                  <a:lnTo>
                    <a:pt x="122" y="13"/>
                  </a:lnTo>
                  <a:lnTo>
                    <a:pt x="130" y="2"/>
                  </a:lnTo>
                  <a:lnTo>
                    <a:pt x="132" y="4"/>
                  </a:lnTo>
                  <a:lnTo>
                    <a:pt x="171" y="71"/>
                  </a:lnTo>
                  <a:lnTo>
                    <a:pt x="171" y="77"/>
                  </a:lnTo>
                  <a:lnTo>
                    <a:pt x="171" y="81"/>
                  </a:lnTo>
                  <a:lnTo>
                    <a:pt x="132" y="149"/>
                  </a:lnTo>
                  <a:lnTo>
                    <a:pt x="130" y="151"/>
                  </a:lnTo>
                  <a:lnTo>
                    <a:pt x="126" y="153"/>
                  </a:lnTo>
                  <a:lnTo>
                    <a:pt x="122" y="153"/>
                  </a:lnTo>
                  <a:lnTo>
                    <a:pt x="45" y="153"/>
                  </a:lnTo>
                  <a:lnTo>
                    <a:pt x="41" y="153"/>
                  </a:lnTo>
                  <a:lnTo>
                    <a:pt x="39" y="151"/>
                  </a:lnTo>
                  <a:lnTo>
                    <a:pt x="37" y="149"/>
                  </a:lnTo>
                  <a:lnTo>
                    <a:pt x="0" y="87"/>
                  </a:lnTo>
                  <a:lnTo>
                    <a:pt x="8" y="87"/>
                  </a:lnTo>
                  <a:lnTo>
                    <a:pt x="14" y="85"/>
                  </a:lnTo>
                  <a:lnTo>
                    <a:pt x="16" y="81"/>
                  </a:lnTo>
                  <a:lnTo>
                    <a:pt x="18" y="77"/>
                  </a:lnTo>
                  <a:lnTo>
                    <a:pt x="51" y="134"/>
                  </a:lnTo>
                  <a:lnTo>
                    <a:pt x="117" y="134"/>
                  </a:lnTo>
                  <a:lnTo>
                    <a:pt x="151" y="77"/>
                  </a:lnTo>
                  <a:lnTo>
                    <a:pt x="117" y="19"/>
                  </a:lnTo>
                  <a:lnTo>
                    <a:pt x="51" y="19"/>
                  </a:lnTo>
                  <a:lnTo>
                    <a:pt x="18" y="75"/>
                  </a:lnTo>
                  <a:lnTo>
                    <a:pt x="16" y="71"/>
                  </a:lnTo>
                  <a:lnTo>
                    <a:pt x="14" y="68"/>
                  </a:lnTo>
                  <a:lnTo>
                    <a:pt x="8" y="68"/>
                  </a:lnTo>
                  <a:lnTo>
                    <a:pt x="0" y="68"/>
                  </a:lnTo>
                  <a:lnTo>
                    <a:pt x="37" y="4"/>
                  </a:lnTo>
                  <a:lnTo>
                    <a:pt x="39" y="2"/>
                  </a:lnTo>
                  <a:lnTo>
                    <a:pt x="41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30" name="Freeform 76"/>
            <p:cNvSpPr>
              <a:spLocks/>
            </p:cNvSpPr>
            <p:nvPr/>
          </p:nvSpPr>
          <p:spPr bwMode="auto">
            <a:xfrm>
              <a:off x="11084672" y="2894970"/>
              <a:ext cx="87940" cy="132684"/>
            </a:xfrm>
            <a:custGeom>
              <a:avLst/>
              <a:gdLst>
                <a:gd name="T0" fmla="*/ 63 w 72"/>
                <a:gd name="T1" fmla="*/ 0 h 110"/>
                <a:gd name="T2" fmla="*/ 66 w 72"/>
                <a:gd name="T3" fmla="*/ 2 h 110"/>
                <a:gd name="T4" fmla="*/ 70 w 72"/>
                <a:gd name="T5" fmla="*/ 4 h 110"/>
                <a:gd name="T6" fmla="*/ 70 w 72"/>
                <a:gd name="T7" fmla="*/ 7 h 110"/>
                <a:gd name="T8" fmla="*/ 72 w 72"/>
                <a:gd name="T9" fmla="*/ 11 h 110"/>
                <a:gd name="T10" fmla="*/ 70 w 72"/>
                <a:gd name="T11" fmla="*/ 15 h 110"/>
                <a:gd name="T12" fmla="*/ 18 w 72"/>
                <a:gd name="T13" fmla="*/ 104 h 110"/>
                <a:gd name="T14" fmla="*/ 16 w 72"/>
                <a:gd name="T15" fmla="*/ 108 h 110"/>
                <a:gd name="T16" fmla="*/ 12 w 72"/>
                <a:gd name="T17" fmla="*/ 110 h 110"/>
                <a:gd name="T18" fmla="*/ 8 w 72"/>
                <a:gd name="T19" fmla="*/ 110 h 110"/>
                <a:gd name="T20" fmla="*/ 4 w 72"/>
                <a:gd name="T21" fmla="*/ 108 h 110"/>
                <a:gd name="T22" fmla="*/ 2 w 72"/>
                <a:gd name="T23" fmla="*/ 106 h 110"/>
                <a:gd name="T24" fmla="*/ 0 w 72"/>
                <a:gd name="T25" fmla="*/ 103 h 110"/>
                <a:gd name="T26" fmla="*/ 0 w 72"/>
                <a:gd name="T27" fmla="*/ 99 h 110"/>
                <a:gd name="T28" fmla="*/ 0 w 72"/>
                <a:gd name="T29" fmla="*/ 95 h 110"/>
                <a:gd name="T30" fmla="*/ 53 w 72"/>
                <a:gd name="T31" fmla="*/ 6 h 110"/>
                <a:gd name="T32" fmla="*/ 55 w 72"/>
                <a:gd name="T33" fmla="*/ 4 h 110"/>
                <a:gd name="T34" fmla="*/ 59 w 72"/>
                <a:gd name="T35" fmla="*/ 2 h 110"/>
                <a:gd name="T36" fmla="*/ 63 w 72"/>
                <a:gd name="T3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110">
                  <a:moveTo>
                    <a:pt x="63" y="0"/>
                  </a:moveTo>
                  <a:lnTo>
                    <a:pt x="66" y="2"/>
                  </a:lnTo>
                  <a:lnTo>
                    <a:pt x="70" y="4"/>
                  </a:lnTo>
                  <a:lnTo>
                    <a:pt x="70" y="7"/>
                  </a:lnTo>
                  <a:lnTo>
                    <a:pt x="72" y="11"/>
                  </a:lnTo>
                  <a:lnTo>
                    <a:pt x="70" y="15"/>
                  </a:lnTo>
                  <a:lnTo>
                    <a:pt x="18" y="104"/>
                  </a:lnTo>
                  <a:lnTo>
                    <a:pt x="16" y="108"/>
                  </a:lnTo>
                  <a:lnTo>
                    <a:pt x="12" y="110"/>
                  </a:lnTo>
                  <a:lnTo>
                    <a:pt x="8" y="110"/>
                  </a:lnTo>
                  <a:lnTo>
                    <a:pt x="4" y="108"/>
                  </a:lnTo>
                  <a:lnTo>
                    <a:pt x="2" y="106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53" y="6"/>
                  </a:lnTo>
                  <a:lnTo>
                    <a:pt x="55" y="4"/>
                  </a:lnTo>
                  <a:lnTo>
                    <a:pt x="59" y="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31" name="Freeform 77"/>
            <p:cNvSpPr>
              <a:spLocks/>
            </p:cNvSpPr>
            <p:nvPr/>
          </p:nvSpPr>
          <p:spPr bwMode="auto">
            <a:xfrm>
              <a:off x="11149406" y="3112090"/>
              <a:ext cx="149010" cy="22918"/>
            </a:xfrm>
            <a:custGeom>
              <a:avLst/>
              <a:gdLst>
                <a:gd name="T0" fmla="*/ 10 w 122"/>
                <a:gd name="T1" fmla="*/ 0 h 19"/>
                <a:gd name="T2" fmla="*/ 112 w 122"/>
                <a:gd name="T3" fmla="*/ 0 h 19"/>
                <a:gd name="T4" fmla="*/ 118 w 122"/>
                <a:gd name="T5" fmla="*/ 2 h 19"/>
                <a:gd name="T6" fmla="*/ 122 w 122"/>
                <a:gd name="T7" fmla="*/ 6 h 19"/>
                <a:gd name="T8" fmla="*/ 122 w 122"/>
                <a:gd name="T9" fmla="*/ 10 h 19"/>
                <a:gd name="T10" fmla="*/ 122 w 122"/>
                <a:gd name="T11" fmla="*/ 16 h 19"/>
                <a:gd name="T12" fmla="*/ 118 w 122"/>
                <a:gd name="T13" fmla="*/ 19 h 19"/>
                <a:gd name="T14" fmla="*/ 112 w 122"/>
                <a:gd name="T15" fmla="*/ 19 h 19"/>
                <a:gd name="T16" fmla="*/ 10 w 122"/>
                <a:gd name="T17" fmla="*/ 19 h 19"/>
                <a:gd name="T18" fmla="*/ 4 w 122"/>
                <a:gd name="T19" fmla="*/ 19 h 19"/>
                <a:gd name="T20" fmla="*/ 0 w 122"/>
                <a:gd name="T21" fmla="*/ 16 h 19"/>
                <a:gd name="T22" fmla="*/ 0 w 122"/>
                <a:gd name="T23" fmla="*/ 10 h 19"/>
                <a:gd name="T24" fmla="*/ 0 w 122"/>
                <a:gd name="T25" fmla="*/ 6 h 19"/>
                <a:gd name="T26" fmla="*/ 4 w 122"/>
                <a:gd name="T27" fmla="*/ 2 h 19"/>
                <a:gd name="T28" fmla="*/ 10 w 122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" h="19">
                  <a:moveTo>
                    <a:pt x="10" y="0"/>
                  </a:moveTo>
                  <a:lnTo>
                    <a:pt x="112" y="0"/>
                  </a:lnTo>
                  <a:lnTo>
                    <a:pt x="118" y="2"/>
                  </a:lnTo>
                  <a:lnTo>
                    <a:pt x="122" y="6"/>
                  </a:lnTo>
                  <a:lnTo>
                    <a:pt x="122" y="10"/>
                  </a:lnTo>
                  <a:lnTo>
                    <a:pt x="122" y="16"/>
                  </a:lnTo>
                  <a:lnTo>
                    <a:pt x="118" y="19"/>
                  </a:lnTo>
                  <a:lnTo>
                    <a:pt x="112" y="19"/>
                  </a:lnTo>
                  <a:lnTo>
                    <a:pt x="10" y="19"/>
                  </a:lnTo>
                  <a:lnTo>
                    <a:pt x="4" y="19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32" name="Freeform 78"/>
            <p:cNvSpPr>
              <a:spLocks noEditPoints="1"/>
            </p:cNvSpPr>
            <p:nvPr/>
          </p:nvSpPr>
          <p:spPr bwMode="auto">
            <a:xfrm>
              <a:off x="11044366" y="2859989"/>
              <a:ext cx="367640" cy="311204"/>
            </a:xfrm>
            <a:custGeom>
              <a:avLst/>
              <a:gdLst>
                <a:gd name="T0" fmla="*/ 84 w 301"/>
                <a:gd name="T1" fmla="*/ 19 h 258"/>
                <a:gd name="T2" fmla="*/ 20 w 301"/>
                <a:gd name="T3" fmla="*/ 130 h 258"/>
                <a:gd name="T4" fmla="*/ 53 w 301"/>
                <a:gd name="T5" fmla="*/ 184 h 258"/>
                <a:gd name="T6" fmla="*/ 55 w 301"/>
                <a:gd name="T7" fmla="*/ 188 h 258"/>
                <a:gd name="T8" fmla="*/ 61 w 301"/>
                <a:gd name="T9" fmla="*/ 197 h 258"/>
                <a:gd name="T10" fmla="*/ 68 w 301"/>
                <a:gd name="T11" fmla="*/ 211 h 258"/>
                <a:gd name="T12" fmla="*/ 76 w 301"/>
                <a:gd name="T13" fmla="*/ 225 h 258"/>
                <a:gd name="T14" fmla="*/ 82 w 301"/>
                <a:gd name="T15" fmla="*/ 234 h 258"/>
                <a:gd name="T16" fmla="*/ 84 w 301"/>
                <a:gd name="T17" fmla="*/ 238 h 258"/>
                <a:gd name="T18" fmla="*/ 210 w 301"/>
                <a:gd name="T19" fmla="*/ 238 h 258"/>
                <a:gd name="T20" fmla="*/ 266 w 301"/>
                <a:gd name="T21" fmla="*/ 143 h 258"/>
                <a:gd name="T22" fmla="*/ 262 w 301"/>
                <a:gd name="T23" fmla="*/ 137 h 258"/>
                <a:gd name="T24" fmla="*/ 260 w 301"/>
                <a:gd name="T25" fmla="*/ 132 h 258"/>
                <a:gd name="T26" fmla="*/ 260 w 301"/>
                <a:gd name="T27" fmla="*/ 126 h 258"/>
                <a:gd name="T28" fmla="*/ 262 w 301"/>
                <a:gd name="T29" fmla="*/ 122 h 258"/>
                <a:gd name="T30" fmla="*/ 266 w 301"/>
                <a:gd name="T31" fmla="*/ 118 h 258"/>
                <a:gd name="T32" fmla="*/ 210 w 301"/>
                <a:gd name="T33" fmla="*/ 19 h 258"/>
                <a:gd name="T34" fmla="*/ 84 w 301"/>
                <a:gd name="T35" fmla="*/ 19 h 258"/>
                <a:gd name="T36" fmla="*/ 78 w 301"/>
                <a:gd name="T37" fmla="*/ 0 h 258"/>
                <a:gd name="T38" fmla="*/ 216 w 301"/>
                <a:gd name="T39" fmla="*/ 0 h 258"/>
                <a:gd name="T40" fmla="*/ 220 w 301"/>
                <a:gd name="T41" fmla="*/ 2 h 258"/>
                <a:gd name="T42" fmla="*/ 222 w 301"/>
                <a:gd name="T43" fmla="*/ 3 h 258"/>
                <a:gd name="T44" fmla="*/ 224 w 301"/>
                <a:gd name="T45" fmla="*/ 5 h 258"/>
                <a:gd name="T46" fmla="*/ 286 w 301"/>
                <a:gd name="T47" fmla="*/ 112 h 258"/>
                <a:gd name="T48" fmla="*/ 290 w 301"/>
                <a:gd name="T49" fmla="*/ 112 h 258"/>
                <a:gd name="T50" fmla="*/ 293 w 301"/>
                <a:gd name="T51" fmla="*/ 116 h 258"/>
                <a:gd name="T52" fmla="*/ 297 w 301"/>
                <a:gd name="T53" fmla="*/ 120 h 258"/>
                <a:gd name="T54" fmla="*/ 299 w 301"/>
                <a:gd name="T55" fmla="*/ 126 h 258"/>
                <a:gd name="T56" fmla="*/ 301 w 301"/>
                <a:gd name="T57" fmla="*/ 132 h 258"/>
                <a:gd name="T58" fmla="*/ 301 w 301"/>
                <a:gd name="T59" fmla="*/ 135 h 258"/>
                <a:gd name="T60" fmla="*/ 299 w 301"/>
                <a:gd name="T61" fmla="*/ 139 h 258"/>
                <a:gd name="T62" fmla="*/ 295 w 301"/>
                <a:gd name="T63" fmla="*/ 145 h 258"/>
                <a:gd name="T64" fmla="*/ 290 w 301"/>
                <a:gd name="T65" fmla="*/ 149 h 258"/>
                <a:gd name="T66" fmla="*/ 284 w 301"/>
                <a:gd name="T67" fmla="*/ 151 h 258"/>
                <a:gd name="T68" fmla="*/ 227 w 301"/>
                <a:gd name="T69" fmla="*/ 250 h 258"/>
                <a:gd name="T70" fmla="*/ 226 w 301"/>
                <a:gd name="T71" fmla="*/ 250 h 258"/>
                <a:gd name="T72" fmla="*/ 224 w 301"/>
                <a:gd name="T73" fmla="*/ 254 h 258"/>
                <a:gd name="T74" fmla="*/ 222 w 301"/>
                <a:gd name="T75" fmla="*/ 256 h 258"/>
                <a:gd name="T76" fmla="*/ 220 w 301"/>
                <a:gd name="T77" fmla="*/ 258 h 258"/>
                <a:gd name="T78" fmla="*/ 216 w 301"/>
                <a:gd name="T79" fmla="*/ 258 h 258"/>
                <a:gd name="T80" fmla="*/ 80 w 301"/>
                <a:gd name="T81" fmla="*/ 258 h 258"/>
                <a:gd name="T82" fmla="*/ 80 w 301"/>
                <a:gd name="T83" fmla="*/ 258 h 258"/>
                <a:gd name="T84" fmla="*/ 78 w 301"/>
                <a:gd name="T85" fmla="*/ 258 h 258"/>
                <a:gd name="T86" fmla="*/ 78 w 301"/>
                <a:gd name="T87" fmla="*/ 258 h 258"/>
                <a:gd name="T88" fmla="*/ 76 w 301"/>
                <a:gd name="T89" fmla="*/ 258 h 258"/>
                <a:gd name="T90" fmla="*/ 74 w 301"/>
                <a:gd name="T91" fmla="*/ 258 h 258"/>
                <a:gd name="T92" fmla="*/ 72 w 301"/>
                <a:gd name="T93" fmla="*/ 256 h 258"/>
                <a:gd name="T94" fmla="*/ 72 w 301"/>
                <a:gd name="T95" fmla="*/ 256 h 258"/>
                <a:gd name="T96" fmla="*/ 70 w 301"/>
                <a:gd name="T97" fmla="*/ 254 h 258"/>
                <a:gd name="T98" fmla="*/ 68 w 301"/>
                <a:gd name="T99" fmla="*/ 252 h 258"/>
                <a:gd name="T100" fmla="*/ 66 w 301"/>
                <a:gd name="T101" fmla="*/ 250 h 258"/>
                <a:gd name="T102" fmla="*/ 66 w 301"/>
                <a:gd name="T103" fmla="*/ 248 h 258"/>
                <a:gd name="T104" fmla="*/ 4 w 301"/>
                <a:gd name="T105" fmla="*/ 139 h 258"/>
                <a:gd name="T106" fmla="*/ 0 w 301"/>
                <a:gd name="T107" fmla="*/ 133 h 258"/>
                <a:gd name="T108" fmla="*/ 0 w 301"/>
                <a:gd name="T109" fmla="*/ 130 h 258"/>
                <a:gd name="T110" fmla="*/ 0 w 301"/>
                <a:gd name="T111" fmla="*/ 128 h 258"/>
                <a:gd name="T112" fmla="*/ 0 w 301"/>
                <a:gd name="T113" fmla="*/ 126 h 258"/>
                <a:gd name="T114" fmla="*/ 0 w 301"/>
                <a:gd name="T115" fmla="*/ 124 h 258"/>
                <a:gd name="T116" fmla="*/ 4 w 301"/>
                <a:gd name="T117" fmla="*/ 120 h 258"/>
                <a:gd name="T118" fmla="*/ 70 w 301"/>
                <a:gd name="T119" fmla="*/ 5 h 258"/>
                <a:gd name="T120" fmla="*/ 72 w 301"/>
                <a:gd name="T121" fmla="*/ 3 h 258"/>
                <a:gd name="T122" fmla="*/ 74 w 301"/>
                <a:gd name="T123" fmla="*/ 2 h 258"/>
                <a:gd name="T124" fmla="*/ 78 w 301"/>
                <a:gd name="T125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1" h="258">
                  <a:moveTo>
                    <a:pt x="84" y="19"/>
                  </a:moveTo>
                  <a:lnTo>
                    <a:pt x="20" y="130"/>
                  </a:lnTo>
                  <a:lnTo>
                    <a:pt x="53" y="184"/>
                  </a:lnTo>
                  <a:lnTo>
                    <a:pt x="55" y="188"/>
                  </a:lnTo>
                  <a:lnTo>
                    <a:pt x="61" y="197"/>
                  </a:lnTo>
                  <a:lnTo>
                    <a:pt x="68" y="211"/>
                  </a:lnTo>
                  <a:lnTo>
                    <a:pt x="76" y="225"/>
                  </a:lnTo>
                  <a:lnTo>
                    <a:pt x="82" y="234"/>
                  </a:lnTo>
                  <a:lnTo>
                    <a:pt x="84" y="238"/>
                  </a:lnTo>
                  <a:lnTo>
                    <a:pt x="210" y="238"/>
                  </a:lnTo>
                  <a:lnTo>
                    <a:pt x="266" y="143"/>
                  </a:lnTo>
                  <a:lnTo>
                    <a:pt x="262" y="137"/>
                  </a:lnTo>
                  <a:lnTo>
                    <a:pt x="260" y="132"/>
                  </a:lnTo>
                  <a:lnTo>
                    <a:pt x="260" y="126"/>
                  </a:lnTo>
                  <a:lnTo>
                    <a:pt x="262" y="122"/>
                  </a:lnTo>
                  <a:lnTo>
                    <a:pt x="266" y="118"/>
                  </a:lnTo>
                  <a:lnTo>
                    <a:pt x="210" y="19"/>
                  </a:lnTo>
                  <a:lnTo>
                    <a:pt x="84" y="19"/>
                  </a:lnTo>
                  <a:close/>
                  <a:moveTo>
                    <a:pt x="78" y="0"/>
                  </a:moveTo>
                  <a:lnTo>
                    <a:pt x="216" y="0"/>
                  </a:lnTo>
                  <a:lnTo>
                    <a:pt x="220" y="2"/>
                  </a:lnTo>
                  <a:lnTo>
                    <a:pt x="222" y="3"/>
                  </a:lnTo>
                  <a:lnTo>
                    <a:pt x="224" y="5"/>
                  </a:lnTo>
                  <a:lnTo>
                    <a:pt x="286" y="112"/>
                  </a:lnTo>
                  <a:lnTo>
                    <a:pt x="290" y="112"/>
                  </a:lnTo>
                  <a:lnTo>
                    <a:pt x="293" y="116"/>
                  </a:lnTo>
                  <a:lnTo>
                    <a:pt x="297" y="120"/>
                  </a:lnTo>
                  <a:lnTo>
                    <a:pt x="299" y="126"/>
                  </a:lnTo>
                  <a:lnTo>
                    <a:pt x="301" y="132"/>
                  </a:lnTo>
                  <a:lnTo>
                    <a:pt x="301" y="135"/>
                  </a:lnTo>
                  <a:lnTo>
                    <a:pt x="299" y="139"/>
                  </a:lnTo>
                  <a:lnTo>
                    <a:pt x="295" y="145"/>
                  </a:lnTo>
                  <a:lnTo>
                    <a:pt x="290" y="149"/>
                  </a:lnTo>
                  <a:lnTo>
                    <a:pt x="284" y="151"/>
                  </a:lnTo>
                  <a:lnTo>
                    <a:pt x="227" y="250"/>
                  </a:lnTo>
                  <a:lnTo>
                    <a:pt x="226" y="250"/>
                  </a:lnTo>
                  <a:lnTo>
                    <a:pt x="224" y="254"/>
                  </a:lnTo>
                  <a:lnTo>
                    <a:pt x="222" y="256"/>
                  </a:lnTo>
                  <a:lnTo>
                    <a:pt x="220" y="258"/>
                  </a:lnTo>
                  <a:lnTo>
                    <a:pt x="216" y="258"/>
                  </a:lnTo>
                  <a:lnTo>
                    <a:pt x="80" y="258"/>
                  </a:lnTo>
                  <a:lnTo>
                    <a:pt x="80" y="258"/>
                  </a:lnTo>
                  <a:lnTo>
                    <a:pt x="78" y="258"/>
                  </a:lnTo>
                  <a:lnTo>
                    <a:pt x="78" y="258"/>
                  </a:lnTo>
                  <a:lnTo>
                    <a:pt x="76" y="258"/>
                  </a:lnTo>
                  <a:lnTo>
                    <a:pt x="74" y="258"/>
                  </a:lnTo>
                  <a:lnTo>
                    <a:pt x="72" y="256"/>
                  </a:lnTo>
                  <a:lnTo>
                    <a:pt x="72" y="256"/>
                  </a:lnTo>
                  <a:lnTo>
                    <a:pt x="70" y="254"/>
                  </a:lnTo>
                  <a:lnTo>
                    <a:pt x="68" y="252"/>
                  </a:lnTo>
                  <a:lnTo>
                    <a:pt x="66" y="250"/>
                  </a:lnTo>
                  <a:lnTo>
                    <a:pt x="66" y="248"/>
                  </a:lnTo>
                  <a:lnTo>
                    <a:pt x="4" y="139"/>
                  </a:lnTo>
                  <a:lnTo>
                    <a:pt x="0" y="133"/>
                  </a:lnTo>
                  <a:lnTo>
                    <a:pt x="0" y="130"/>
                  </a:lnTo>
                  <a:lnTo>
                    <a:pt x="0" y="128"/>
                  </a:lnTo>
                  <a:lnTo>
                    <a:pt x="0" y="126"/>
                  </a:lnTo>
                  <a:lnTo>
                    <a:pt x="0" y="124"/>
                  </a:lnTo>
                  <a:lnTo>
                    <a:pt x="4" y="120"/>
                  </a:lnTo>
                  <a:lnTo>
                    <a:pt x="70" y="5"/>
                  </a:lnTo>
                  <a:lnTo>
                    <a:pt x="72" y="3"/>
                  </a:lnTo>
                  <a:lnTo>
                    <a:pt x="74" y="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33" name="Freeform 79"/>
            <p:cNvSpPr>
              <a:spLocks noEditPoints="1"/>
            </p:cNvSpPr>
            <p:nvPr/>
          </p:nvSpPr>
          <p:spPr bwMode="auto">
            <a:xfrm>
              <a:off x="10088015" y="3477574"/>
              <a:ext cx="120919" cy="104942"/>
            </a:xfrm>
            <a:custGeom>
              <a:avLst/>
              <a:gdLst>
                <a:gd name="T0" fmla="*/ 35 w 99"/>
                <a:gd name="T1" fmla="*/ 19 h 87"/>
                <a:gd name="T2" fmla="*/ 21 w 99"/>
                <a:gd name="T3" fmla="*/ 44 h 87"/>
                <a:gd name="T4" fmla="*/ 35 w 99"/>
                <a:gd name="T5" fmla="*/ 68 h 87"/>
                <a:gd name="T6" fmla="*/ 64 w 99"/>
                <a:gd name="T7" fmla="*/ 68 h 87"/>
                <a:gd name="T8" fmla="*/ 66 w 99"/>
                <a:gd name="T9" fmla="*/ 68 h 87"/>
                <a:gd name="T10" fmla="*/ 66 w 99"/>
                <a:gd name="T11" fmla="*/ 64 h 87"/>
                <a:gd name="T12" fmla="*/ 70 w 99"/>
                <a:gd name="T13" fmla="*/ 60 h 87"/>
                <a:gd name="T14" fmla="*/ 71 w 99"/>
                <a:gd name="T15" fmla="*/ 56 h 87"/>
                <a:gd name="T16" fmla="*/ 73 w 99"/>
                <a:gd name="T17" fmla="*/ 52 h 87"/>
                <a:gd name="T18" fmla="*/ 75 w 99"/>
                <a:gd name="T19" fmla="*/ 48 h 87"/>
                <a:gd name="T20" fmla="*/ 77 w 99"/>
                <a:gd name="T21" fmla="*/ 44 h 87"/>
                <a:gd name="T22" fmla="*/ 79 w 99"/>
                <a:gd name="T23" fmla="*/ 42 h 87"/>
                <a:gd name="T24" fmla="*/ 64 w 99"/>
                <a:gd name="T25" fmla="*/ 19 h 87"/>
                <a:gd name="T26" fmla="*/ 35 w 99"/>
                <a:gd name="T27" fmla="*/ 19 h 87"/>
                <a:gd name="T28" fmla="*/ 31 w 99"/>
                <a:gd name="T29" fmla="*/ 0 h 87"/>
                <a:gd name="T30" fmla="*/ 70 w 99"/>
                <a:gd name="T31" fmla="*/ 0 h 87"/>
                <a:gd name="T32" fmla="*/ 73 w 99"/>
                <a:gd name="T33" fmla="*/ 0 h 87"/>
                <a:gd name="T34" fmla="*/ 75 w 99"/>
                <a:gd name="T35" fmla="*/ 2 h 87"/>
                <a:gd name="T36" fmla="*/ 77 w 99"/>
                <a:gd name="T37" fmla="*/ 4 h 87"/>
                <a:gd name="T38" fmla="*/ 95 w 99"/>
                <a:gd name="T39" fmla="*/ 35 h 87"/>
                <a:gd name="T40" fmla="*/ 99 w 99"/>
                <a:gd name="T41" fmla="*/ 38 h 87"/>
                <a:gd name="T42" fmla="*/ 99 w 99"/>
                <a:gd name="T43" fmla="*/ 44 h 87"/>
                <a:gd name="T44" fmla="*/ 99 w 99"/>
                <a:gd name="T45" fmla="*/ 48 h 87"/>
                <a:gd name="T46" fmla="*/ 95 w 99"/>
                <a:gd name="T47" fmla="*/ 54 h 87"/>
                <a:gd name="T48" fmla="*/ 77 w 99"/>
                <a:gd name="T49" fmla="*/ 83 h 87"/>
                <a:gd name="T50" fmla="*/ 75 w 99"/>
                <a:gd name="T51" fmla="*/ 85 h 87"/>
                <a:gd name="T52" fmla="*/ 73 w 99"/>
                <a:gd name="T53" fmla="*/ 87 h 87"/>
                <a:gd name="T54" fmla="*/ 70 w 99"/>
                <a:gd name="T55" fmla="*/ 87 h 87"/>
                <a:gd name="T56" fmla="*/ 31 w 99"/>
                <a:gd name="T57" fmla="*/ 87 h 87"/>
                <a:gd name="T58" fmla="*/ 27 w 99"/>
                <a:gd name="T59" fmla="*/ 87 h 87"/>
                <a:gd name="T60" fmla="*/ 23 w 99"/>
                <a:gd name="T61" fmla="*/ 85 h 87"/>
                <a:gd name="T62" fmla="*/ 21 w 99"/>
                <a:gd name="T63" fmla="*/ 83 h 87"/>
                <a:gd name="T64" fmla="*/ 2 w 99"/>
                <a:gd name="T65" fmla="*/ 48 h 87"/>
                <a:gd name="T66" fmla="*/ 0 w 99"/>
                <a:gd name="T67" fmla="*/ 44 h 87"/>
                <a:gd name="T68" fmla="*/ 2 w 99"/>
                <a:gd name="T69" fmla="*/ 38 h 87"/>
                <a:gd name="T70" fmla="*/ 21 w 99"/>
                <a:gd name="T71" fmla="*/ 4 h 87"/>
                <a:gd name="T72" fmla="*/ 23 w 99"/>
                <a:gd name="T73" fmla="*/ 2 h 87"/>
                <a:gd name="T74" fmla="*/ 27 w 99"/>
                <a:gd name="T75" fmla="*/ 0 h 87"/>
                <a:gd name="T76" fmla="*/ 31 w 99"/>
                <a:gd name="T7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9" h="87">
                  <a:moveTo>
                    <a:pt x="35" y="19"/>
                  </a:moveTo>
                  <a:lnTo>
                    <a:pt x="21" y="44"/>
                  </a:lnTo>
                  <a:lnTo>
                    <a:pt x="35" y="68"/>
                  </a:lnTo>
                  <a:lnTo>
                    <a:pt x="64" y="68"/>
                  </a:lnTo>
                  <a:lnTo>
                    <a:pt x="66" y="68"/>
                  </a:lnTo>
                  <a:lnTo>
                    <a:pt x="66" y="64"/>
                  </a:lnTo>
                  <a:lnTo>
                    <a:pt x="70" y="60"/>
                  </a:lnTo>
                  <a:lnTo>
                    <a:pt x="71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7" y="44"/>
                  </a:lnTo>
                  <a:lnTo>
                    <a:pt x="79" y="42"/>
                  </a:lnTo>
                  <a:lnTo>
                    <a:pt x="64" y="19"/>
                  </a:lnTo>
                  <a:lnTo>
                    <a:pt x="35" y="19"/>
                  </a:lnTo>
                  <a:close/>
                  <a:moveTo>
                    <a:pt x="31" y="0"/>
                  </a:moveTo>
                  <a:lnTo>
                    <a:pt x="70" y="0"/>
                  </a:lnTo>
                  <a:lnTo>
                    <a:pt x="73" y="0"/>
                  </a:lnTo>
                  <a:lnTo>
                    <a:pt x="75" y="2"/>
                  </a:lnTo>
                  <a:lnTo>
                    <a:pt x="77" y="4"/>
                  </a:lnTo>
                  <a:lnTo>
                    <a:pt x="95" y="35"/>
                  </a:lnTo>
                  <a:lnTo>
                    <a:pt x="99" y="38"/>
                  </a:lnTo>
                  <a:lnTo>
                    <a:pt x="99" y="44"/>
                  </a:lnTo>
                  <a:lnTo>
                    <a:pt x="99" y="48"/>
                  </a:lnTo>
                  <a:lnTo>
                    <a:pt x="95" y="54"/>
                  </a:lnTo>
                  <a:lnTo>
                    <a:pt x="77" y="83"/>
                  </a:lnTo>
                  <a:lnTo>
                    <a:pt x="75" y="85"/>
                  </a:lnTo>
                  <a:lnTo>
                    <a:pt x="73" y="87"/>
                  </a:lnTo>
                  <a:lnTo>
                    <a:pt x="70" y="87"/>
                  </a:lnTo>
                  <a:lnTo>
                    <a:pt x="31" y="87"/>
                  </a:lnTo>
                  <a:lnTo>
                    <a:pt x="27" y="87"/>
                  </a:lnTo>
                  <a:lnTo>
                    <a:pt x="23" y="85"/>
                  </a:lnTo>
                  <a:lnTo>
                    <a:pt x="21" y="83"/>
                  </a:lnTo>
                  <a:lnTo>
                    <a:pt x="2" y="48"/>
                  </a:lnTo>
                  <a:lnTo>
                    <a:pt x="0" y="44"/>
                  </a:lnTo>
                  <a:lnTo>
                    <a:pt x="2" y="38"/>
                  </a:lnTo>
                  <a:lnTo>
                    <a:pt x="21" y="4"/>
                  </a:lnTo>
                  <a:lnTo>
                    <a:pt x="23" y="2"/>
                  </a:lnTo>
                  <a:lnTo>
                    <a:pt x="27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34" name="Freeform 80"/>
            <p:cNvSpPr>
              <a:spLocks/>
            </p:cNvSpPr>
            <p:nvPr/>
          </p:nvSpPr>
          <p:spPr bwMode="auto">
            <a:xfrm>
              <a:off x="10862379" y="3280961"/>
              <a:ext cx="50077" cy="48249"/>
            </a:xfrm>
            <a:custGeom>
              <a:avLst/>
              <a:gdLst>
                <a:gd name="T0" fmla="*/ 19 w 41"/>
                <a:gd name="T1" fmla="*/ 0 h 40"/>
                <a:gd name="T2" fmla="*/ 27 w 41"/>
                <a:gd name="T3" fmla="*/ 2 h 40"/>
                <a:gd name="T4" fmla="*/ 33 w 41"/>
                <a:gd name="T5" fmla="*/ 4 h 40"/>
                <a:gd name="T6" fmla="*/ 37 w 41"/>
                <a:gd name="T7" fmla="*/ 9 h 40"/>
                <a:gd name="T8" fmla="*/ 39 w 41"/>
                <a:gd name="T9" fmla="*/ 9 h 40"/>
                <a:gd name="T10" fmla="*/ 39 w 41"/>
                <a:gd name="T11" fmla="*/ 15 h 40"/>
                <a:gd name="T12" fmla="*/ 41 w 41"/>
                <a:gd name="T13" fmla="*/ 19 h 40"/>
                <a:gd name="T14" fmla="*/ 41 w 41"/>
                <a:gd name="T15" fmla="*/ 25 h 40"/>
                <a:gd name="T16" fmla="*/ 39 w 41"/>
                <a:gd name="T17" fmla="*/ 29 h 40"/>
                <a:gd name="T18" fmla="*/ 39 w 41"/>
                <a:gd name="T19" fmla="*/ 29 h 40"/>
                <a:gd name="T20" fmla="*/ 33 w 41"/>
                <a:gd name="T21" fmla="*/ 35 h 40"/>
                <a:gd name="T22" fmla="*/ 27 w 41"/>
                <a:gd name="T23" fmla="*/ 39 h 40"/>
                <a:gd name="T24" fmla="*/ 19 w 41"/>
                <a:gd name="T25" fmla="*/ 40 h 40"/>
                <a:gd name="T26" fmla="*/ 14 w 41"/>
                <a:gd name="T27" fmla="*/ 39 h 40"/>
                <a:gd name="T28" fmla="*/ 8 w 41"/>
                <a:gd name="T29" fmla="*/ 35 h 40"/>
                <a:gd name="T30" fmla="*/ 4 w 41"/>
                <a:gd name="T31" fmla="*/ 31 h 40"/>
                <a:gd name="T32" fmla="*/ 2 w 41"/>
                <a:gd name="T33" fmla="*/ 25 h 40"/>
                <a:gd name="T34" fmla="*/ 0 w 41"/>
                <a:gd name="T35" fmla="*/ 19 h 40"/>
                <a:gd name="T36" fmla="*/ 2 w 41"/>
                <a:gd name="T37" fmla="*/ 13 h 40"/>
                <a:gd name="T38" fmla="*/ 4 w 41"/>
                <a:gd name="T39" fmla="*/ 8 h 40"/>
                <a:gd name="T40" fmla="*/ 8 w 41"/>
                <a:gd name="T41" fmla="*/ 4 h 40"/>
                <a:gd name="T42" fmla="*/ 14 w 41"/>
                <a:gd name="T43" fmla="*/ 2 h 40"/>
                <a:gd name="T44" fmla="*/ 19 w 41"/>
                <a:gd name="T4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" h="40">
                  <a:moveTo>
                    <a:pt x="19" y="0"/>
                  </a:moveTo>
                  <a:lnTo>
                    <a:pt x="27" y="2"/>
                  </a:lnTo>
                  <a:lnTo>
                    <a:pt x="33" y="4"/>
                  </a:lnTo>
                  <a:lnTo>
                    <a:pt x="37" y="9"/>
                  </a:lnTo>
                  <a:lnTo>
                    <a:pt x="39" y="9"/>
                  </a:lnTo>
                  <a:lnTo>
                    <a:pt x="39" y="15"/>
                  </a:lnTo>
                  <a:lnTo>
                    <a:pt x="41" y="19"/>
                  </a:lnTo>
                  <a:lnTo>
                    <a:pt x="41" y="25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3" y="35"/>
                  </a:lnTo>
                  <a:lnTo>
                    <a:pt x="27" y="39"/>
                  </a:lnTo>
                  <a:lnTo>
                    <a:pt x="19" y="40"/>
                  </a:lnTo>
                  <a:lnTo>
                    <a:pt x="14" y="39"/>
                  </a:lnTo>
                  <a:lnTo>
                    <a:pt x="8" y="35"/>
                  </a:lnTo>
                  <a:lnTo>
                    <a:pt x="4" y="31"/>
                  </a:lnTo>
                  <a:lnTo>
                    <a:pt x="2" y="25"/>
                  </a:lnTo>
                  <a:lnTo>
                    <a:pt x="0" y="19"/>
                  </a:lnTo>
                  <a:lnTo>
                    <a:pt x="2" y="13"/>
                  </a:lnTo>
                  <a:lnTo>
                    <a:pt x="4" y="8"/>
                  </a:lnTo>
                  <a:lnTo>
                    <a:pt x="8" y="4"/>
                  </a:lnTo>
                  <a:lnTo>
                    <a:pt x="14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35" name="Freeform 81"/>
            <p:cNvSpPr>
              <a:spLocks/>
            </p:cNvSpPr>
            <p:nvPr/>
          </p:nvSpPr>
          <p:spPr bwMode="auto">
            <a:xfrm>
              <a:off x="11116429" y="3425707"/>
              <a:ext cx="46413" cy="47043"/>
            </a:xfrm>
            <a:custGeom>
              <a:avLst/>
              <a:gdLst>
                <a:gd name="T0" fmla="*/ 19 w 38"/>
                <a:gd name="T1" fmla="*/ 0 h 39"/>
                <a:gd name="T2" fmla="*/ 27 w 38"/>
                <a:gd name="T3" fmla="*/ 0 h 39"/>
                <a:gd name="T4" fmla="*/ 33 w 38"/>
                <a:gd name="T5" fmla="*/ 4 h 39"/>
                <a:gd name="T6" fmla="*/ 37 w 38"/>
                <a:gd name="T7" fmla="*/ 10 h 39"/>
                <a:gd name="T8" fmla="*/ 38 w 38"/>
                <a:gd name="T9" fmla="*/ 14 h 39"/>
                <a:gd name="T10" fmla="*/ 38 w 38"/>
                <a:gd name="T11" fmla="*/ 19 h 39"/>
                <a:gd name="T12" fmla="*/ 38 w 38"/>
                <a:gd name="T13" fmla="*/ 23 h 39"/>
                <a:gd name="T14" fmla="*/ 37 w 38"/>
                <a:gd name="T15" fmla="*/ 29 h 39"/>
                <a:gd name="T16" fmla="*/ 33 w 38"/>
                <a:gd name="T17" fmla="*/ 35 h 39"/>
                <a:gd name="T18" fmla="*/ 27 w 38"/>
                <a:gd name="T19" fmla="*/ 39 h 39"/>
                <a:gd name="T20" fmla="*/ 19 w 38"/>
                <a:gd name="T21" fmla="*/ 39 h 39"/>
                <a:gd name="T22" fmla="*/ 11 w 38"/>
                <a:gd name="T23" fmla="*/ 39 h 39"/>
                <a:gd name="T24" fmla="*/ 5 w 38"/>
                <a:gd name="T25" fmla="*/ 35 h 39"/>
                <a:gd name="T26" fmla="*/ 2 w 38"/>
                <a:gd name="T27" fmla="*/ 29 h 39"/>
                <a:gd name="T28" fmla="*/ 0 w 38"/>
                <a:gd name="T29" fmla="*/ 25 h 39"/>
                <a:gd name="T30" fmla="*/ 0 w 38"/>
                <a:gd name="T31" fmla="*/ 19 h 39"/>
                <a:gd name="T32" fmla="*/ 0 w 38"/>
                <a:gd name="T33" fmla="*/ 14 h 39"/>
                <a:gd name="T34" fmla="*/ 2 w 38"/>
                <a:gd name="T35" fmla="*/ 10 h 39"/>
                <a:gd name="T36" fmla="*/ 5 w 38"/>
                <a:gd name="T37" fmla="*/ 4 h 39"/>
                <a:gd name="T38" fmla="*/ 11 w 38"/>
                <a:gd name="T39" fmla="*/ 0 h 39"/>
                <a:gd name="T40" fmla="*/ 19 w 38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9">
                  <a:moveTo>
                    <a:pt x="19" y="0"/>
                  </a:moveTo>
                  <a:lnTo>
                    <a:pt x="27" y="0"/>
                  </a:lnTo>
                  <a:lnTo>
                    <a:pt x="33" y="4"/>
                  </a:lnTo>
                  <a:lnTo>
                    <a:pt x="37" y="10"/>
                  </a:lnTo>
                  <a:lnTo>
                    <a:pt x="38" y="14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37" y="29"/>
                  </a:lnTo>
                  <a:lnTo>
                    <a:pt x="33" y="35"/>
                  </a:lnTo>
                  <a:lnTo>
                    <a:pt x="27" y="39"/>
                  </a:lnTo>
                  <a:lnTo>
                    <a:pt x="19" y="39"/>
                  </a:lnTo>
                  <a:lnTo>
                    <a:pt x="11" y="39"/>
                  </a:lnTo>
                  <a:lnTo>
                    <a:pt x="5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5" y="4"/>
                  </a:lnTo>
                  <a:lnTo>
                    <a:pt x="11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36" name="Freeform 82"/>
            <p:cNvSpPr>
              <a:spLocks/>
            </p:cNvSpPr>
            <p:nvPr/>
          </p:nvSpPr>
          <p:spPr bwMode="auto">
            <a:xfrm>
              <a:off x="10864822" y="2992674"/>
              <a:ext cx="50077" cy="47043"/>
            </a:xfrm>
            <a:custGeom>
              <a:avLst/>
              <a:gdLst>
                <a:gd name="T0" fmla="*/ 19 w 41"/>
                <a:gd name="T1" fmla="*/ 0 h 39"/>
                <a:gd name="T2" fmla="*/ 27 w 41"/>
                <a:gd name="T3" fmla="*/ 0 h 39"/>
                <a:gd name="T4" fmla="*/ 33 w 41"/>
                <a:gd name="T5" fmla="*/ 4 h 39"/>
                <a:gd name="T6" fmla="*/ 37 w 41"/>
                <a:gd name="T7" fmla="*/ 10 h 39"/>
                <a:gd name="T8" fmla="*/ 39 w 41"/>
                <a:gd name="T9" fmla="*/ 14 h 39"/>
                <a:gd name="T10" fmla="*/ 41 w 41"/>
                <a:gd name="T11" fmla="*/ 20 h 39"/>
                <a:gd name="T12" fmla="*/ 39 w 41"/>
                <a:gd name="T13" fmla="*/ 25 h 39"/>
                <a:gd name="T14" fmla="*/ 37 w 41"/>
                <a:gd name="T15" fmla="*/ 29 h 39"/>
                <a:gd name="T16" fmla="*/ 33 w 41"/>
                <a:gd name="T17" fmla="*/ 35 h 39"/>
                <a:gd name="T18" fmla="*/ 27 w 41"/>
                <a:gd name="T19" fmla="*/ 39 h 39"/>
                <a:gd name="T20" fmla="*/ 19 w 41"/>
                <a:gd name="T21" fmla="*/ 39 h 39"/>
                <a:gd name="T22" fmla="*/ 14 w 41"/>
                <a:gd name="T23" fmla="*/ 39 h 39"/>
                <a:gd name="T24" fmla="*/ 8 w 41"/>
                <a:gd name="T25" fmla="*/ 35 h 39"/>
                <a:gd name="T26" fmla="*/ 4 w 41"/>
                <a:gd name="T27" fmla="*/ 29 h 39"/>
                <a:gd name="T28" fmla="*/ 0 w 41"/>
                <a:gd name="T29" fmla="*/ 25 h 39"/>
                <a:gd name="T30" fmla="*/ 0 w 41"/>
                <a:gd name="T31" fmla="*/ 20 h 39"/>
                <a:gd name="T32" fmla="*/ 0 w 41"/>
                <a:gd name="T33" fmla="*/ 14 h 39"/>
                <a:gd name="T34" fmla="*/ 4 w 41"/>
                <a:gd name="T35" fmla="*/ 10 h 39"/>
                <a:gd name="T36" fmla="*/ 8 w 41"/>
                <a:gd name="T37" fmla="*/ 4 h 39"/>
                <a:gd name="T38" fmla="*/ 14 w 41"/>
                <a:gd name="T39" fmla="*/ 0 h 39"/>
                <a:gd name="T40" fmla="*/ 19 w 41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39">
                  <a:moveTo>
                    <a:pt x="19" y="0"/>
                  </a:moveTo>
                  <a:lnTo>
                    <a:pt x="27" y="0"/>
                  </a:lnTo>
                  <a:lnTo>
                    <a:pt x="33" y="4"/>
                  </a:lnTo>
                  <a:lnTo>
                    <a:pt x="37" y="10"/>
                  </a:lnTo>
                  <a:lnTo>
                    <a:pt x="39" y="14"/>
                  </a:lnTo>
                  <a:lnTo>
                    <a:pt x="41" y="20"/>
                  </a:lnTo>
                  <a:lnTo>
                    <a:pt x="39" y="25"/>
                  </a:lnTo>
                  <a:lnTo>
                    <a:pt x="37" y="29"/>
                  </a:lnTo>
                  <a:lnTo>
                    <a:pt x="33" y="35"/>
                  </a:lnTo>
                  <a:lnTo>
                    <a:pt x="27" y="39"/>
                  </a:lnTo>
                  <a:lnTo>
                    <a:pt x="19" y="39"/>
                  </a:lnTo>
                  <a:lnTo>
                    <a:pt x="14" y="39"/>
                  </a:lnTo>
                  <a:lnTo>
                    <a:pt x="8" y="35"/>
                  </a:lnTo>
                  <a:lnTo>
                    <a:pt x="4" y="29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4" y="10"/>
                  </a:lnTo>
                  <a:lnTo>
                    <a:pt x="8" y="4"/>
                  </a:lnTo>
                  <a:lnTo>
                    <a:pt x="14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그룹 36"/>
          <p:cNvGrpSpPr/>
          <p:nvPr userDrawn="1"/>
        </p:nvGrpSpPr>
        <p:grpSpPr>
          <a:xfrm>
            <a:off x="3" y="2526756"/>
            <a:ext cx="3457007" cy="4350358"/>
            <a:chOff x="0" y="1822678"/>
            <a:chExt cx="2689021" cy="5054435"/>
          </a:xfrm>
        </p:grpSpPr>
        <p:sp>
          <p:nvSpPr>
            <p:cNvPr id="38" name="자유형 37"/>
            <p:cNvSpPr>
              <a:spLocks/>
            </p:cNvSpPr>
            <p:nvPr/>
          </p:nvSpPr>
          <p:spPr bwMode="auto">
            <a:xfrm rot="10800000">
              <a:off x="0" y="1822678"/>
              <a:ext cx="2689021" cy="5054435"/>
            </a:xfrm>
            <a:custGeom>
              <a:avLst/>
              <a:gdLst>
                <a:gd name="connsiteX0" fmla="*/ 3432928 w 3648540"/>
                <a:gd name="connsiteY0" fmla="*/ 5482077 h 6858000"/>
                <a:gd name="connsiteX1" fmla="*/ 3489983 w 3648540"/>
                <a:gd name="connsiteY1" fmla="*/ 5741136 h 6858000"/>
                <a:gd name="connsiteX2" fmla="*/ 3513200 w 3648540"/>
                <a:gd name="connsiteY2" fmla="*/ 5868052 h 6858000"/>
                <a:gd name="connsiteX3" fmla="*/ 3489984 w 3648540"/>
                <a:gd name="connsiteY3" fmla="*/ 5741136 h 6858000"/>
                <a:gd name="connsiteX4" fmla="*/ 1399634 w 3648540"/>
                <a:gd name="connsiteY4" fmla="*/ 918689 h 6858000"/>
                <a:gd name="connsiteX5" fmla="*/ 1517611 w 3648540"/>
                <a:gd name="connsiteY5" fmla="*/ 1088986 h 6858000"/>
                <a:gd name="connsiteX6" fmla="*/ 1629769 w 3648540"/>
                <a:gd name="connsiteY6" fmla="*/ 1262781 h 6858000"/>
                <a:gd name="connsiteX7" fmla="*/ 1517612 w 3648540"/>
                <a:gd name="connsiteY7" fmla="*/ 1088987 h 6858000"/>
                <a:gd name="connsiteX8" fmla="*/ 0 w 3648540"/>
                <a:gd name="connsiteY8" fmla="*/ 0 h 6858000"/>
                <a:gd name="connsiteX9" fmla="*/ 696951 w 3648540"/>
                <a:gd name="connsiteY9" fmla="*/ 0 h 6858000"/>
                <a:gd name="connsiteX10" fmla="*/ 3648540 w 3648540"/>
                <a:gd name="connsiteY10" fmla="*/ 0 h 6858000"/>
                <a:gd name="connsiteX11" fmla="*/ 3648540 w 3648540"/>
                <a:gd name="connsiteY11" fmla="*/ 6858000 h 6858000"/>
                <a:gd name="connsiteX12" fmla="*/ 3622405 w 3648540"/>
                <a:gd name="connsiteY12" fmla="*/ 6587932 h 6858000"/>
                <a:gd name="connsiteX13" fmla="*/ 3587557 w 3648540"/>
                <a:gd name="connsiteY13" fmla="*/ 6310894 h 6858000"/>
                <a:gd name="connsiteX14" fmla="*/ 3622404 w 3648540"/>
                <a:gd name="connsiteY14" fmla="*/ 6587932 h 6858000"/>
                <a:gd name="connsiteX15" fmla="*/ 3648540 w 3648540"/>
                <a:gd name="connsiteY15" fmla="*/ 6858000 h 6858000"/>
                <a:gd name="connsiteX16" fmla="*/ 3603238 w 3648540"/>
                <a:gd name="connsiteY16" fmla="*/ 6589674 h 6858000"/>
                <a:gd name="connsiteX17" fmla="*/ 3547482 w 3648540"/>
                <a:gd name="connsiteY17" fmla="*/ 6316121 h 6858000"/>
                <a:gd name="connsiteX18" fmla="*/ 3486499 w 3648540"/>
                <a:gd name="connsiteY18" fmla="*/ 6037340 h 6858000"/>
                <a:gd name="connsiteX19" fmla="*/ 3411577 w 3648540"/>
                <a:gd name="connsiteY19" fmla="*/ 5755075 h 6858000"/>
                <a:gd name="connsiteX20" fmla="*/ 3327943 w 3648540"/>
                <a:gd name="connsiteY20" fmla="*/ 5467583 h 6858000"/>
                <a:gd name="connsiteX21" fmla="*/ 3235596 w 3648540"/>
                <a:gd name="connsiteY21" fmla="*/ 5178348 h 6858000"/>
                <a:gd name="connsiteX22" fmla="*/ 3132796 w 3648540"/>
                <a:gd name="connsiteY22" fmla="*/ 4885628 h 6858000"/>
                <a:gd name="connsiteX23" fmla="*/ 3019541 w 3648540"/>
                <a:gd name="connsiteY23" fmla="*/ 4589424 h 6858000"/>
                <a:gd name="connsiteX24" fmla="*/ 2899317 w 3648540"/>
                <a:gd name="connsiteY24" fmla="*/ 4291477 h 6858000"/>
                <a:gd name="connsiteX25" fmla="*/ 2768639 w 3648540"/>
                <a:gd name="connsiteY25" fmla="*/ 3991788 h 6858000"/>
                <a:gd name="connsiteX26" fmla="*/ 2625764 w 3648540"/>
                <a:gd name="connsiteY26" fmla="*/ 3690357 h 6858000"/>
                <a:gd name="connsiteX27" fmla="*/ 2475919 w 3648540"/>
                <a:gd name="connsiteY27" fmla="*/ 3388925 h 6858000"/>
                <a:gd name="connsiteX28" fmla="*/ 2315621 w 3648540"/>
                <a:gd name="connsiteY28" fmla="*/ 3085752 h 6858000"/>
                <a:gd name="connsiteX29" fmla="*/ 2144867 w 3648540"/>
                <a:gd name="connsiteY29" fmla="*/ 2784320 h 6858000"/>
                <a:gd name="connsiteX30" fmla="*/ 1951464 w 3648540"/>
                <a:gd name="connsiteY30" fmla="*/ 2458496 h 6858000"/>
                <a:gd name="connsiteX31" fmla="*/ 1752833 w 3648540"/>
                <a:gd name="connsiteY31" fmla="*/ 2141383 h 6858000"/>
                <a:gd name="connsiteX32" fmla="*/ 1545489 w 3648540"/>
                <a:gd name="connsiteY32" fmla="*/ 1836467 h 6858000"/>
                <a:gd name="connsiteX33" fmla="*/ 1336404 w 3648540"/>
                <a:gd name="connsiteY33" fmla="*/ 1538520 h 6858000"/>
                <a:gd name="connsiteX34" fmla="*/ 1122092 w 3648540"/>
                <a:gd name="connsiteY34" fmla="*/ 1252770 h 6858000"/>
                <a:gd name="connsiteX35" fmla="*/ 902552 w 3648540"/>
                <a:gd name="connsiteY35" fmla="*/ 977474 h 6858000"/>
                <a:gd name="connsiteX36" fmla="*/ 679527 w 3648540"/>
                <a:gd name="connsiteY36" fmla="*/ 716118 h 6858000"/>
                <a:gd name="connsiteX37" fmla="*/ 454761 w 3648540"/>
                <a:gd name="connsiteY37" fmla="*/ 463473 h 6858000"/>
                <a:gd name="connsiteX38" fmla="*/ 228252 w 3648540"/>
                <a:gd name="connsiteY38" fmla="*/ 22650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648540" h="6858000">
                  <a:moveTo>
                    <a:pt x="3432928" y="5482077"/>
                  </a:moveTo>
                  <a:lnTo>
                    <a:pt x="3489983" y="5741136"/>
                  </a:lnTo>
                  <a:lnTo>
                    <a:pt x="3513200" y="5868052"/>
                  </a:lnTo>
                  <a:lnTo>
                    <a:pt x="3489984" y="5741136"/>
                  </a:lnTo>
                  <a:close/>
                  <a:moveTo>
                    <a:pt x="1399634" y="918689"/>
                  </a:moveTo>
                  <a:lnTo>
                    <a:pt x="1517611" y="1088986"/>
                  </a:lnTo>
                  <a:lnTo>
                    <a:pt x="1629769" y="1262781"/>
                  </a:lnTo>
                  <a:lnTo>
                    <a:pt x="1517612" y="1088987"/>
                  </a:lnTo>
                  <a:close/>
                  <a:moveTo>
                    <a:pt x="0" y="0"/>
                  </a:moveTo>
                  <a:lnTo>
                    <a:pt x="696951" y="0"/>
                  </a:lnTo>
                  <a:lnTo>
                    <a:pt x="3648540" y="0"/>
                  </a:lnTo>
                  <a:lnTo>
                    <a:pt x="3648540" y="6858000"/>
                  </a:lnTo>
                  <a:lnTo>
                    <a:pt x="3622405" y="6587932"/>
                  </a:lnTo>
                  <a:lnTo>
                    <a:pt x="3587557" y="6310894"/>
                  </a:lnTo>
                  <a:lnTo>
                    <a:pt x="3622404" y="6587932"/>
                  </a:lnTo>
                  <a:lnTo>
                    <a:pt x="3648540" y="6858000"/>
                  </a:lnTo>
                  <a:lnTo>
                    <a:pt x="3603238" y="6589674"/>
                  </a:lnTo>
                  <a:lnTo>
                    <a:pt x="3547482" y="6316121"/>
                  </a:lnTo>
                  <a:lnTo>
                    <a:pt x="3486499" y="6037340"/>
                  </a:lnTo>
                  <a:lnTo>
                    <a:pt x="3411577" y="5755075"/>
                  </a:lnTo>
                  <a:lnTo>
                    <a:pt x="3327943" y="5467583"/>
                  </a:lnTo>
                  <a:lnTo>
                    <a:pt x="3235596" y="5178348"/>
                  </a:lnTo>
                  <a:lnTo>
                    <a:pt x="3132796" y="4885628"/>
                  </a:lnTo>
                  <a:lnTo>
                    <a:pt x="3019541" y="4589424"/>
                  </a:lnTo>
                  <a:lnTo>
                    <a:pt x="2899317" y="4291477"/>
                  </a:lnTo>
                  <a:lnTo>
                    <a:pt x="2768639" y="3991788"/>
                  </a:lnTo>
                  <a:lnTo>
                    <a:pt x="2625764" y="3690357"/>
                  </a:lnTo>
                  <a:lnTo>
                    <a:pt x="2475919" y="3388925"/>
                  </a:lnTo>
                  <a:lnTo>
                    <a:pt x="2315621" y="3085752"/>
                  </a:lnTo>
                  <a:lnTo>
                    <a:pt x="2144867" y="2784320"/>
                  </a:lnTo>
                  <a:lnTo>
                    <a:pt x="1951464" y="2458496"/>
                  </a:lnTo>
                  <a:lnTo>
                    <a:pt x="1752833" y="2141383"/>
                  </a:lnTo>
                  <a:lnTo>
                    <a:pt x="1545489" y="1836467"/>
                  </a:lnTo>
                  <a:lnTo>
                    <a:pt x="1336404" y="1538520"/>
                  </a:lnTo>
                  <a:lnTo>
                    <a:pt x="1122092" y="1252770"/>
                  </a:lnTo>
                  <a:lnTo>
                    <a:pt x="902552" y="977474"/>
                  </a:lnTo>
                  <a:lnTo>
                    <a:pt x="679527" y="716118"/>
                  </a:lnTo>
                  <a:lnTo>
                    <a:pt x="454761" y="463473"/>
                  </a:lnTo>
                  <a:lnTo>
                    <a:pt x="228252" y="22650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5000"/>
                  </a:schemeClr>
                </a:gs>
                <a:gs pos="73000">
                  <a:schemeClr val="bg2">
                    <a:alpha val="65000"/>
                  </a:schemeClr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800"/>
            </a:p>
          </p:txBody>
        </p:sp>
        <p:sp>
          <p:nvSpPr>
            <p:cNvPr id="39" name="자유형 38"/>
            <p:cNvSpPr>
              <a:spLocks/>
            </p:cNvSpPr>
            <p:nvPr/>
          </p:nvSpPr>
          <p:spPr bwMode="auto">
            <a:xfrm rot="10800000">
              <a:off x="0" y="1822678"/>
              <a:ext cx="2175359" cy="5054435"/>
            </a:xfrm>
            <a:custGeom>
              <a:avLst/>
              <a:gdLst>
                <a:gd name="connsiteX0" fmla="*/ 0 w 2689225"/>
                <a:gd name="connsiteY0" fmla="*/ 0 h 6248400"/>
                <a:gd name="connsiteX1" fmla="*/ 2689225 w 2689225"/>
                <a:gd name="connsiteY1" fmla="*/ 0 h 6248400"/>
                <a:gd name="connsiteX2" fmla="*/ 2689225 w 2689225"/>
                <a:gd name="connsiteY2" fmla="*/ 6248400 h 6248400"/>
                <a:gd name="connsiteX3" fmla="*/ 2665413 w 2689225"/>
                <a:gd name="connsiteY3" fmla="*/ 6002338 h 6248400"/>
                <a:gd name="connsiteX4" fmla="*/ 2633663 w 2689225"/>
                <a:gd name="connsiteY4" fmla="*/ 5749925 h 6248400"/>
                <a:gd name="connsiteX5" fmla="*/ 2592387 w 2689225"/>
                <a:gd name="connsiteY5" fmla="*/ 5491163 h 6248400"/>
                <a:gd name="connsiteX6" fmla="*/ 2544763 w 2689225"/>
                <a:gd name="connsiteY6" fmla="*/ 5230813 h 6248400"/>
                <a:gd name="connsiteX7" fmla="*/ 2486025 w 2689225"/>
                <a:gd name="connsiteY7" fmla="*/ 4964113 h 6248400"/>
                <a:gd name="connsiteX8" fmla="*/ 2419350 w 2689225"/>
                <a:gd name="connsiteY8" fmla="*/ 4695825 h 6248400"/>
                <a:gd name="connsiteX9" fmla="*/ 2346325 w 2689225"/>
                <a:gd name="connsiteY9" fmla="*/ 4422775 h 6248400"/>
                <a:gd name="connsiteX10" fmla="*/ 2262187 w 2689225"/>
                <a:gd name="connsiteY10" fmla="*/ 4144963 h 6248400"/>
                <a:gd name="connsiteX11" fmla="*/ 2171700 w 2689225"/>
                <a:gd name="connsiteY11" fmla="*/ 3867150 h 6248400"/>
                <a:gd name="connsiteX12" fmla="*/ 2070100 w 2689225"/>
                <a:gd name="connsiteY12" fmla="*/ 3586163 h 6248400"/>
                <a:gd name="connsiteX13" fmla="*/ 1960563 w 2689225"/>
                <a:gd name="connsiteY13" fmla="*/ 3303588 h 6248400"/>
                <a:gd name="connsiteX14" fmla="*/ 1843087 w 2689225"/>
                <a:gd name="connsiteY14" fmla="*/ 3021013 h 6248400"/>
                <a:gd name="connsiteX15" fmla="*/ 1717675 w 2689225"/>
                <a:gd name="connsiteY15" fmla="*/ 2736850 h 6248400"/>
                <a:gd name="connsiteX16" fmla="*/ 1582737 w 2689225"/>
                <a:gd name="connsiteY16" fmla="*/ 2452688 h 6248400"/>
                <a:gd name="connsiteX17" fmla="*/ 1425575 w 2689225"/>
                <a:gd name="connsiteY17" fmla="*/ 2141538 h 6248400"/>
                <a:gd name="connsiteX18" fmla="*/ 1265237 w 2689225"/>
                <a:gd name="connsiteY18" fmla="*/ 1841500 h 6248400"/>
                <a:gd name="connsiteX19" fmla="*/ 1095375 w 2689225"/>
                <a:gd name="connsiteY19" fmla="*/ 1547813 h 6248400"/>
                <a:gd name="connsiteX20" fmla="*/ 923925 w 2689225"/>
                <a:gd name="connsiteY20" fmla="*/ 1265238 h 6248400"/>
                <a:gd name="connsiteX21" fmla="*/ 747713 w 2689225"/>
                <a:gd name="connsiteY21" fmla="*/ 992188 h 6248400"/>
                <a:gd name="connsiteX22" fmla="*/ 565150 w 2689225"/>
                <a:gd name="connsiteY22" fmla="*/ 728663 h 6248400"/>
                <a:gd name="connsiteX23" fmla="*/ 379413 w 2689225"/>
                <a:gd name="connsiteY23" fmla="*/ 474663 h 6248400"/>
                <a:gd name="connsiteX24" fmla="*/ 192087 w 2689225"/>
                <a:gd name="connsiteY24" fmla="*/ 231775 h 6248400"/>
                <a:gd name="connsiteX25" fmla="*/ 0 w 2689225"/>
                <a:gd name="connsiteY25" fmla="*/ 0 h 62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89225" h="6248400">
                  <a:moveTo>
                    <a:pt x="0" y="0"/>
                  </a:moveTo>
                  <a:lnTo>
                    <a:pt x="2689225" y="0"/>
                  </a:lnTo>
                  <a:lnTo>
                    <a:pt x="2689225" y="6248400"/>
                  </a:lnTo>
                  <a:lnTo>
                    <a:pt x="2665413" y="6002338"/>
                  </a:lnTo>
                  <a:lnTo>
                    <a:pt x="2633663" y="5749925"/>
                  </a:lnTo>
                  <a:lnTo>
                    <a:pt x="2592387" y="5491163"/>
                  </a:lnTo>
                  <a:lnTo>
                    <a:pt x="2544763" y="5230813"/>
                  </a:lnTo>
                  <a:lnTo>
                    <a:pt x="2486025" y="4964113"/>
                  </a:lnTo>
                  <a:lnTo>
                    <a:pt x="2419350" y="4695825"/>
                  </a:lnTo>
                  <a:lnTo>
                    <a:pt x="2346325" y="4422775"/>
                  </a:lnTo>
                  <a:lnTo>
                    <a:pt x="2262187" y="4144963"/>
                  </a:lnTo>
                  <a:lnTo>
                    <a:pt x="2171700" y="3867150"/>
                  </a:lnTo>
                  <a:lnTo>
                    <a:pt x="2070100" y="3586163"/>
                  </a:lnTo>
                  <a:lnTo>
                    <a:pt x="1960563" y="3303588"/>
                  </a:lnTo>
                  <a:lnTo>
                    <a:pt x="1843087" y="3021013"/>
                  </a:lnTo>
                  <a:lnTo>
                    <a:pt x="1717675" y="2736850"/>
                  </a:lnTo>
                  <a:lnTo>
                    <a:pt x="1582737" y="2452688"/>
                  </a:lnTo>
                  <a:lnTo>
                    <a:pt x="1425575" y="2141538"/>
                  </a:lnTo>
                  <a:lnTo>
                    <a:pt x="1265237" y="1841500"/>
                  </a:lnTo>
                  <a:lnTo>
                    <a:pt x="1095375" y="1547813"/>
                  </a:lnTo>
                  <a:lnTo>
                    <a:pt x="923925" y="1265238"/>
                  </a:lnTo>
                  <a:lnTo>
                    <a:pt x="747713" y="992188"/>
                  </a:lnTo>
                  <a:lnTo>
                    <a:pt x="565150" y="728663"/>
                  </a:lnTo>
                  <a:lnTo>
                    <a:pt x="379413" y="474663"/>
                  </a:lnTo>
                  <a:lnTo>
                    <a:pt x="192087" y="231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5000"/>
                  </a:schemeClr>
                </a:gs>
                <a:gs pos="73000">
                  <a:srgbClr val="0075C9"/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그룹 39"/>
          <p:cNvGrpSpPr/>
          <p:nvPr userDrawn="1"/>
        </p:nvGrpSpPr>
        <p:grpSpPr>
          <a:xfrm rot="10800000">
            <a:off x="1290505" y="1537884"/>
            <a:ext cx="1620791" cy="857623"/>
            <a:chOff x="10088015" y="2859989"/>
            <a:chExt cx="1620791" cy="857623"/>
          </a:xfrm>
        </p:grpSpPr>
        <p:sp>
          <p:nvSpPr>
            <p:cNvPr id="41" name="Freeform 63"/>
            <p:cNvSpPr>
              <a:spLocks/>
            </p:cNvSpPr>
            <p:nvPr/>
          </p:nvSpPr>
          <p:spPr bwMode="auto">
            <a:xfrm>
              <a:off x="10731689" y="2942012"/>
              <a:ext cx="156339" cy="147159"/>
            </a:xfrm>
            <a:custGeom>
              <a:avLst/>
              <a:gdLst>
                <a:gd name="T0" fmla="*/ 39 w 128"/>
                <a:gd name="T1" fmla="*/ 0 h 122"/>
                <a:gd name="T2" fmla="*/ 99 w 128"/>
                <a:gd name="T3" fmla="*/ 0 h 122"/>
                <a:gd name="T4" fmla="*/ 103 w 128"/>
                <a:gd name="T5" fmla="*/ 1 h 122"/>
                <a:gd name="T6" fmla="*/ 105 w 128"/>
                <a:gd name="T7" fmla="*/ 3 h 122"/>
                <a:gd name="T8" fmla="*/ 107 w 128"/>
                <a:gd name="T9" fmla="*/ 5 h 122"/>
                <a:gd name="T10" fmla="*/ 128 w 128"/>
                <a:gd name="T11" fmla="*/ 42 h 122"/>
                <a:gd name="T12" fmla="*/ 123 w 128"/>
                <a:gd name="T13" fmla="*/ 42 h 122"/>
                <a:gd name="T14" fmla="*/ 117 w 128"/>
                <a:gd name="T15" fmla="*/ 46 h 122"/>
                <a:gd name="T16" fmla="*/ 113 w 128"/>
                <a:gd name="T17" fmla="*/ 52 h 122"/>
                <a:gd name="T18" fmla="*/ 94 w 128"/>
                <a:gd name="T19" fmla="*/ 19 h 122"/>
                <a:gd name="T20" fmla="*/ 45 w 128"/>
                <a:gd name="T21" fmla="*/ 19 h 122"/>
                <a:gd name="T22" fmla="*/ 22 w 128"/>
                <a:gd name="T23" fmla="*/ 62 h 122"/>
                <a:gd name="T24" fmla="*/ 45 w 128"/>
                <a:gd name="T25" fmla="*/ 102 h 122"/>
                <a:gd name="T26" fmla="*/ 94 w 128"/>
                <a:gd name="T27" fmla="*/ 102 h 122"/>
                <a:gd name="T28" fmla="*/ 113 w 128"/>
                <a:gd name="T29" fmla="*/ 71 h 122"/>
                <a:gd name="T30" fmla="*/ 117 w 128"/>
                <a:gd name="T31" fmla="*/ 77 h 122"/>
                <a:gd name="T32" fmla="*/ 123 w 128"/>
                <a:gd name="T33" fmla="*/ 81 h 122"/>
                <a:gd name="T34" fmla="*/ 128 w 128"/>
                <a:gd name="T35" fmla="*/ 81 h 122"/>
                <a:gd name="T36" fmla="*/ 107 w 128"/>
                <a:gd name="T37" fmla="*/ 118 h 122"/>
                <a:gd name="T38" fmla="*/ 105 w 128"/>
                <a:gd name="T39" fmla="*/ 120 h 122"/>
                <a:gd name="T40" fmla="*/ 103 w 128"/>
                <a:gd name="T41" fmla="*/ 122 h 122"/>
                <a:gd name="T42" fmla="*/ 99 w 128"/>
                <a:gd name="T43" fmla="*/ 122 h 122"/>
                <a:gd name="T44" fmla="*/ 39 w 128"/>
                <a:gd name="T45" fmla="*/ 122 h 122"/>
                <a:gd name="T46" fmla="*/ 37 w 128"/>
                <a:gd name="T47" fmla="*/ 122 h 122"/>
                <a:gd name="T48" fmla="*/ 33 w 128"/>
                <a:gd name="T49" fmla="*/ 120 h 122"/>
                <a:gd name="T50" fmla="*/ 31 w 128"/>
                <a:gd name="T51" fmla="*/ 118 h 122"/>
                <a:gd name="T52" fmla="*/ 2 w 128"/>
                <a:gd name="T53" fmla="*/ 65 h 122"/>
                <a:gd name="T54" fmla="*/ 0 w 128"/>
                <a:gd name="T55" fmla="*/ 62 h 122"/>
                <a:gd name="T56" fmla="*/ 2 w 128"/>
                <a:gd name="T57" fmla="*/ 56 h 122"/>
                <a:gd name="T58" fmla="*/ 31 w 128"/>
                <a:gd name="T59" fmla="*/ 5 h 122"/>
                <a:gd name="T60" fmla="*/ 33 w 128"/>
                <a:gd name="T61" fmla="*/ 3 h 122"/>
                <a:gd name="T62" fmla="*/ 37 w 128"/>
                <a:gd name="T63" fmla="*/ 1 h 122"/>
                <a:gd name="T64" fmla="*/ 39 w 128"/>
                <a:gd name="T65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2">
                  <a:moveTo>
                    <a:pt x="39" y="0"/>
                  </a:moveTo>
                  <a:lnTo>
                    <a:pt x="99" y="0"/>
                  </a:lnTo>
                  <a:lnTo>
                    <a:pt x="103" y="1"/>
                  </a:lnTo>
                  <a:lnTo>
                    <a:pt x="105" y="3"/>
                  </a:lnTo>
                  <a:lnTo>
                    <a:pt x="107" y="5"/>
                  </a:lnTo>
                  <a:lnTo>
                    <a:pt x="128" y="42"/>
                  </a:lnTo>
                  <a:lnTo>
                    <a:pt x="123" y="42"/>
                  </a:lnTo>
                  <a:lnTo>
                    <a:pt x="117" y="46"/>
                  </a:lnTo>
                  <a:lnTo>
                    <a:pt x="113" y="52"/>
                  </a:lnTo>
                  <a:lnTo>
                    <a:pt x="94" y="19"/>
                  </a:lnTo>
                  <a:lnTo>
                    <a:pt x="45" y="19"/>
                  </a:lnTo>
                  <a:lnTo>
                    <a:pt x="22" y="62"/>
                  </a:lnTo>
                  <a:lnTo>
                    <a:pt x="45" y="102"/>
                  </a:lnTo>
                  <a:lnTo>
                    <a:pt x="94" y="102"/>
                  </a:lnTo>
                  <a:lnTo>
                    <a:pt x="113" y="71"/>
                  </a:lnTo>
                  <a:lnTo>
                    <a:pt x="117" y="77"/>
                  </a:lnTo>
                  <a:lnTo>
                    <a:pt x="123" y="81"/>
                  </a:lnTo>
                  <a:lnTo>
                    <a:pt x="128" y="81"/>
                  </a:lnTo>
                  <a:lnTo>
                    <a:pt x="107" y="118"/>
                  </a:lnTo>
                  <a:lnTo>
                    <a:pt x="105" y="120"/>
                  </a:lnTo>
                  <a:lnTo>
                    <a:pt x="103" y="122"/>
                  </a:lnTo>
                  <a:lnTo>
                    <a:pt x="99" y="122"/>
                  </a:lnTo>
                  <a:lnTo>
                    <a:pt x="39" y="122"/>
                  </a:lnTo>
                  <a:lnTo>
                    <a:pt x="37" y="122"/>
                  </a:lnTo>
                  <a:lnTo>
                    <a:pt x="33" y="120"/>
                  </a:lnTo>
                  <a:lnTo>
                    <a:pt x="31" y="118"/>
                  </a:lnTo>
                  <a:lnTo>
                    <a:pt x="2" y="65"/>
                  </a:lnTo>
                  <a:lnTo>
                    <a:pt x="0" y="62"/>
                  </a:lnTo>
                  <a:lnTo>
                    <a:pt x="2" y="56"/>
                  </a:lnTo>
                  <a:lnTo>
                    <a:pt x="31" y="5"/>
                  </a:lnTo>
                  <a:lnTo>
                    <a:pt x="33" y="3"/>
                  </a:lnTo>
                  <a:lnTo>
                    <a:pt x="37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2" name="Freeform 64"/>
            <p:cNvSpPr>
              <a:spLocks/>
            </p:cNvSpPr>
            <p:nvPr/>
          </p:nvSpPr>
          <p:spPr bwMode="auto">
            <a:xfrm>
              <a:off x="11161620" y="3161544"/>
              <a:ext cx="240615" cy="299142"/>
            </a:xfrm>
            <a:custGeom>
              <a:avLst/>
              <a:gdLst>
                <a:gd name="T0" fmla="*/ 131 w 197"/>
                <a:gd name="T1" fmla="*/ 0 h 248"/>
                <a:gd name="T2" fmla="*/ 194 w 197"/>
                <a:gd name="T3" fmla="*/ 108 h 248"/>
                <a:gd name="T4" fmla="*/ 197 w 197"/>
                <a:gd name="T5" fmla="*/ 114 h 248"/>
                <a:gd name="T6" fmla="*/ 197 w 197"/>
                <a:gd name="T7" fmla="*/ 118 h 248"/>
                <a:gd name="T8" fmla="*/ 197 w 197"/>
                <a:gd name="T9" fmla="*/ 124 h 248"/>
                <a:gd name="T10" fmla="*/ 194 w 197"/>
                <a:gd name="T11" fmla="*/ 128 h 248"/>
                <a:gd name="T12" fmla="*/ 131 w 197"/>
                <a:gd name="T13" fmla="*/ 238 h 248"/>
                <a:gd name="T14" fmla="*/ 128 w 197"/>
                <a:gd name="T15" fmla="*/ 242 h 248"/>
                <a:gd name="T16" fmla="*/ 126 w 197"/>
                <a:gd name="T17" fmla="*/ 246 h 248"/>
                <a:gd name="T18" fmla="*/ 124 w 197"/>
                <a:gd name="T19" fmla="*/ 248 h 248"/>
                <a:gd name="T20" fmla="*/ 120 w 197"/>
                <a:gd name="T21" fmla="*/ 248 h 248"/>
                <a:gd name="T22" fmla="*/ 0 w 197"/>
                <a:gd name="T23" fmla="*/ 248 h 248"/>
                <a:gd name="T24" fmla="*/ 1 w 197"/>
                <a:gd name="T25" fmla="*/ 242 h 248"/>
                <a:gd name="T26" fmla="*/ 1 w 197"/>
                <a:gd name="T27" fmla="*/ 238 h 248"/>
                <a:gd name="T28" fmla="*/ 1 w 197"/>
                <a:gd name="T29" fmla="*/ 233 h 248"/>
                <a:gd name="T30" fmla="*/ 0 w 197"/>
                <a:gd name="T31" fmla="*/ 229 h 248"/>
                <a:gd name="T32" fmla="*/ 114 w 197"/>
                <a:gd name="T33" fmla="*/ 229 h 248"/>
                <a:gd name="T34" fmla="*/ 116 w 197"/>
                <a:gd name="T35" fmla="*/ 225 h 248"/>
                <a:gd name="T36" fmla="*/ 122 w 197"/>
                <a:gd name="T37" fmla="*/ 215 h 248"/>
                <a:gd name="T38" fmla="*/ 131 w 197"/>
                <a:gd name="T39" fmla="*/ 200 h 248"/>
                <a:gd name="T40" fmla="*/ 141 w 197"/>
                <a:gd name="T41" fmla="*/ 182 h 248"/>
                <a:gd name="T42" fmla="*/ 151 w 197"/>
                <a:gd name="T43" fmla="*/ 165 h 248"/>
                <a:gd name="T44" fmla="*/ 161 w 197"/>
                <a:gd name="T45" fmla="*/ 147 h 248"/>
                <a:gd name="T46" fmla="*/ 170 w 197"/>
                <a:gd name="T47" fmla="*/ 134 h 248"/>
                <a:gd name="T48" fmla="*/ 176 w 197"/>
                <a:gd name="T49" fmla="*/ 122 h 248"/>
                <a:gd name="T50" fmla="*/ 178 w 197"/>
                <a:gd name="T51" fmla="*/ 118 h 248"/>
                <a:gd name="T52" fmla="*/ 114 w 197"/>
                <a:gd name="T53" fmla="*/ 8 h 248"/>
                <a:gd name="T54" fmla="*/ 120 w 197"/>
                <a:gd name="T55" fmla="*/ 8 h 248"/>
                <a:gd name="T56" fmla="*/ 124 w 197"/>
                <a:gd name="T57" fmla="*/ 8 h 248"/>
                <a:gd name="T58" fmla="*/ 126 w 197"/>
                <a:gd name="T59" fmla="*/ 6 h 248"/>
                <a:gd name="T60" fmla="*/ 128 w 197"/>
                <a:gd name="T61" fmla="*/ 4 h 248"/>
                <a:gd name="T62" fmla="*/ 130 w 197"/>
                <a:gd name="T63" fmla="*/ 0 h 248"/>
                <a:gd name="T64" fmla="*/ 131 w 197"/>
                <a:gd name="T65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7" h="248">
                  <a:moveTo>
                    <a:pt x="131" y="0"/>
                  </a:moveTo>
                  <a:lnTo>
                    <a:pt x="194" y="108"/>
                  </a:lnTo>
                  <a:lnTo>
                    <a:pt x="197" y="114"/>
                  </a:lnTo>
                  <a:lnTo>
                    <a:pt x="197" y="118"/>
                  </a:lnTo>
                  <a:lnTo>
                    <a:pt x="197" y="124"/>
                  </a:lnTo>
                  <a:lnTo>
                    <a:pt x="194" y="128"/>
                  </a:lnTo>
                  <a:lnTo>
                    <a:pt x="131" y="238"/>
                  </a:lnTo>
                  <a:lnTo>
                    <a:pt x="128" y="242"/>
                  </a:lnTo>
                  <a:lnTo>
                    <a:pt x="126" y="246"/>
                  </a:lnTo>
                  <a:lnTo>
                    <a:pt x="124" y="248"/>
                  </a:lnTo>
                  <a:lnTo>
                    <a:pt x="120" y="248"/>
                  </a:lnTo>
                  <a:lnTo>
                    <a:pt x="0" y="248"/>
                  </a:lnTo>
                  <a:lnTo>
                    <a:pt x="1" y="242"/>
                  </a:lnTo>
                  <a:lnTo>
                    <a:pt x="1" y="238"/>
                  </a:lnTo>
                  <a:lnTo>
                    <a:pt x="1" y="233"/>
                  </a:lnTo>
                  <a:lnTo>
                    <a:pt x="0" y="229"/>
                  </a:lnTo>
                  <a:lnTo>
                    <a:pt x="114" y="229"/>
                  </a:lnTo>
                  <a:lnTo>
                    <a:pt x="116" y="225"/>
                  </a:lnTo>
                  <a:lnTo>
                    <a:pt x="122" y="215"/>
                  </a:lnTo>
                  <a:lnTo>
                    <a:pt x="131" y="200"/>
                  </a:lnTo>
                  <a:lnTo>
                    <a:pt x="141" y="182"/>
                  </a:lnTo>
                  <a:lnTo>
                    <a:pt x="151" y="165"/>
                  </a:lnTo>
                  <a:lnTo>
                    <a:pt x="161" y="147"/>
                  </a:lnTo>
                  <a:lnTo>
                    <a:pt x="170" y="134"/>
                  </a:lnTo>
                  <a:lnTo>
                    <a:pt x="176" y="122"/>
                  </a:lnTo>
                  <a:lnTo>
                    <a:pt x="178" y="118"/>
                  </a:lnTo>
                  <a:lnTo>
                    <a:pt x="114" y="8"/>
                  </a:lnTo>
                  <a:lnTo>
                    <a:pt x="120" y="8"/>
                  </a:lnTo>
                  <a:lnTo>
                    <a:pt x="124" y="8"/>
                  </a:lnTo>
                  <a:lnTo>
                    <a:pt x="126" y="6"/>
                  </a:lnTo>
                  <a:lnTo>
                    <a:pt x="128" y="4"/>
                  </a:lnTo>
                  <a:lnTo>
                    <a:pt x="130" y="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3" name="Freeform 65"/>
            <p:cNvSpPr>
              <a:spLocks noEditPoints="1"/>
            </p:cNvSpPr>
            <p:nvPr/>
          </p:nvSpPr>
          <p:spPr bwMode="auto">
            <a:xfrm>
              <a:off x="10940548" y="3460686"/>
              <a:ext cx="199088" cy="256926"/>
            </a:xfrm>
            <a:custGeom>
              <a:avLst/>
              <a:gdLst>
                <a:gd name="T0" fmla="*/ 47 w 163"/>
                <a:gd name="T1" fmla="*/ 111 h 213"/>
                <a:gd name="T2" fmla="*/ 21 w 163"/>
                <a:gd name="T3" fmla="*/ 153 h 213"/>
                <a:gd name="T4" fmla="*/ 47 w 163"/>
                <a:gd name="T5" fmla="*/ 194 h 213"/>
                <a:gd name="T6" fmla="*/ 93 w 163"/>
                <a:gd name="T7" fmla="*/ 194 h 213"/>
                <a:gd name="T8" fmla="*/ 118 w 163"/>
                <a:gd name="T9" fmla="*/ 153 h 213"/>
                <a:gd name="T10" fmla="*/ 97 w 163"/>
                <a:gd name="T11" fmla="*/ 118 h 213"/>
                <a:gd name="T12" fmla="*/ 93 w 163"/>
                <a:gd name="T13" fmla="*/ 118 h 213"/>
                <a:gd name="T14" fmla="*/ 89 w 163"/>
                <a:gd name="T15" fmla="*/ 118 h 213"/>
                <a:gd name="T16" fmla="*/ 85 w 163"/>
                <a:gd name="T17" fmla="*/ 115 h 213"/>
                <a:gd name="T18" fmla="*/ 85 w 163"/>
                <a:gd name="T19" fmla="*/ 111 h 213"/>
                <a:gd name="T20" fmla="*/ 47 w 163"/>
                <a:gd name="T21" fmla="*/ 111 h 213"/>
                <a:gd name="T22" fmla="*/ 146 w 163"/>
                <a:gd name="T23" fmla="*/ 0 h 213"/>
                <a:gd name="T24" fmla="*/ 149 w 163"/>
                <a:gd name="T25" fmla="*/ 6 h 213"/>
                <a:gd name="T26" fmla="*/ 155 w 163"/>
                <a:gd name="T27" fmla="*/ 10 h 213"/>
                <a:gd name="T28" fmla="*/ 163 w 163"/>
                <a:gd name="T29" fmla="*/ 10 h 213"/>
                <a:gd name="T30" fmla="*/ 111 w 163"/>
                <a:gd name="T31" fmla="*/ 101 h 213"/>
                <a:gd name="T32" fmla="*/ 138 w 163"/>
                <a:gd name="T33" fmla="*/ 148 h 213"/>
                <a:gd name="T34" fmla="*/ 140 w 163"/>
                <a:gd name="T35" fmla="*/ 153 h 213"/>
                <a:gd name="T36" fmla="*/ 138 w 163"/>
                <a:gd name="T37" fmla="*/ 157 h 213"/>
                <a:gd name="T38" fmla="*/ 109 w 163"/>
                <a:gd name="T39" fmla="*/ 210 h 213"/>
                <a:gd name="T40" fmla="*/ 105 w 163"/>
                <a:gd name="T41" fmla="*/ 212 h 213"/>
                <a:gd name="T42" fmla="*/ 103 w 163"/>
                <a:gd name="T43" fmla="*/ 213 h 213"/>
                <a:gd name="T44" fmla="*/ 99 w 163"/>
                <a:gd name="T45" fmla="*/ 213 h 213"/>
                <a:gd name="T46" fmla="*/ 41 w 163"/>
                <a:gd name="T47" fmla="*/ 213 h 213"/>
                <a:gd name="T48" fmla="*/ 37 w 163"/>
                <a:gd name="T49" fmla="*/ 213 h 213"/>
                <a:gd name="T50" fmla="*/ 33 w 163"/>
                <a:gd name="T51" fmla="*/ 212 h 213"/>
                <a:gd name="T52" fmla="*/ 31 w 163"/>
                <a:gd name="T53" fmla="*/ 210 h 213"/>
                <a:gd name="T54" fmla="*/ 2 w 163"/>
                <a:gd name="T55" fmla="*/ 157 h 213"/>
                <a:gd name="T56" fmla="*/ 0 w 163"/>
                <a:gd name="T57" fmla="*/ 153 h 213"/>
                <a:gd name="T58" fmla="*/ 2 w 163"/>
                <a:gd name="T59" fmla="*/ 148 h 213"/>
                <a:gd name="T60" fmla="*/ 31 w 163"/>
                <a:gd name="T61" fmla="*/ 97 h 213"/>
                <a:gd name="T62" fmla="*/ 33 w 163"/>
                <a:gd name="T63" fmla="*/ 95 h 213"/>
                <a:gd name="T64" fmla="*/ 37 w 163"/>
                <a:gd name="T65" fmla="*/ 93 h 213"/>
                <a:gd name="T66" fmla="*/ 41 w 163"/>
                <a:gd name="T67" fmla="*/ 91 h 213"/>
                <a:gd name="T68" fmla="*/ 93 w 163"/>
                <a:gd name="T69" fmla="*/ 91 h 213"/>
                <a:gd name="T70" fmla="*/ 146 w 163"/>
                <a:gd name="T7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3" h="213">
                  <a:moveTo>
                    <a:pt x="47" y="111"/>
                  </a:moveTo>
                  <a:lnTo>
                    <a:pt x="21" y="153"/>
                  </a:lnTo>
                  <a:lnTo>
                    <a:pt x="47" y="194"/>
                  </a:lnTo>
                  <a:lnTo>
                    <a:pt x="93" y="194"/>
                  </a:lnTo>
                  <a:lnTo>
                    <a:pt x="118" y="153"/>
                  </a:lnTo>
                  <a:lnTo>
                    <a:pt x="97" y="118"/>
                  </a:lnTo>
                  <a:lnTo>
                    <a:pt x="93" y="118"/>
                  </a:lnTo>
                  <a:lnTo>
                    <a:pt x="89" y="118"/>
                  </a:lnTo>
                  <a:lnTo>
                    <a:pt x="85" y="115"/>
                  </a:lnTo>
                  <a:lnTo>
                    <a:pt x="85" y="111"/>
                  </a:lnTo>
                  <a:lnTo>
                    <a:pt x="47" y="111"/>
                  </a:lnTo>
                  <a:close/>
                  <a:moveTo>
                    <a:pt x="146" y="0"/>
                  </a:moveTo>
                  <a:lnTo>
                    <a:pt x="149" y="6"/>
                  </a:lnTo>
                  <a:lnTo>
                    <a:pt x="155" y="10"/>
                  </a:lnTo>
                  <a:lnTo>
                    <a:pt x="163" y="10"/>
                  </a:lnTo>
                  <a:lnTo>
                    <a:pt x="111" y="101"/>
                  </a:lnTo>
                  <a:lnTo>
                    <a:pt x="138" y="148"/>
                  </a:lnTo>
                  <a:lnTo>
                    <a:pt x="140" y="153"/>
                  </a:lnTo>
                  <a:lnTo>
                    <a:pt x="138" y="157"/>
                  </a:lnTo>
                  <a:lnTo>
                    <a:pt x="109" y="210"/>
                  </a:lnTo>
                  <a:lnTo>
                    <a:pt x="105" y="212"/>
                  </a:lnTo>
                  <a:lnTo>
                    <a:pt x="103" y="213"/>
                  </a:lnTo>
                  <a:lnTo>
                    <a:pt x="99" y="213"/>
                  </a:lnTo>
                  <a:lnTo>
                    <a:pt x="41" y="213"/>
                  </a:lnTo>
                  <a:lnTo>
                    <a:pt x="37" y="213"/>
                  </a:lnTo>
                  <a:lnTo>
                    <a:pt x="33" y="212"/>
                  </a:lnTo>
                  <a:lnTo>
                    <a:pt x="31" y="210"/>
                  </a:lnTo>
                  <a:lnTo>
                    <a:pt x="2" y="157"/>
                  </a:lnTo>
                  <a:lnTo>
                    <a:pt x="0" y="153"/>
                  </a:lnTo>
                  <a:lnTo>
                    <a:pt x="2" y="148"/>
                  </a:lnTo>
                  <a:lnTo>
                    <a:pt x="31" y="97"/>
                  </a:lnTo>
                  <a:lnTo>
                    <a:pt x="33" y="95"/>
                  </a:lnTo>
                  <a:lnTo>
                    <a:pt x="37" y="93"/>
                  </a:lnTo>
                  <a:lnTo>
                    <a:pt x="41" y="91"/>
                  </a:lnTo>
                  <a:lnTo>
                    <a:pt x="93" y="91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4" name="Freeform 66"/>
            <p:cNvSpPr>
              <a:spLocks/>
            </p:cNvSpPr>
            <p:nvPr/>
          </p:nvSpPr>
          <p:spPr bwMode="auto">
            <a:xfrm>
              <a:off x="10791538" y="3318353"/>
              <a:ext cx="94048" cy="142334"/>
            </a:xfrm>
            <a:custGeom>
              <a:avLst/>
              <a:gdLst>
                <a:gd name="T0" fmla="*/ 62 w 77"/>
                <a:gd name="T1" fmla="*/ 0 h 118"/>
                <a:gd name="T2" fmla="*/ 66 w 77"/>
                <a:gd name="T3" fmla="*/ 4 h 118"/>
                <a:gd name="T4" fmla="*/ 72 w 77"/>
                <a:gd name="T5" fmla="*/ 8 h 118"/>
                <a:gd name="T6" fmla="*/ 77 w 77"/>
                <a:gd name="T7" fmla="*/ 9 h 118"/>
                <a:gd name="T8" fmla="*/ 25 w 77"/>
                <a:gd name="T9" fmla="*/ 101 h 118"/>
                <a:gd name="T10" fmla="*/ 17 w 77"/>
                <a:gd name="T11" fmla="*/ 112 h 118"/>
                <a:gd name="T12" fmla="*/ 15 w 77"/>
                <a:gd name="T13" fmla="*/ 116 h 118"/>
                <a:gd name="T14" fmla="*/ 12 w 77"/>
                <a:gd name="T15" fmla="*/ 118 h 118"/>
                <a:gd name="T16" fmla="*/ 8 w 77"/>
                <a:gd name="T17" fmla="*/ 118 h 118"/>
                <a:gd name="T18" fmla="*/ 6 w 77"/>
                <a:gd name="T19" fmla="*/ 116 h 118"/>
                <a:gd name="T20" fmla="*/ 2 w 77"/>
                <a:gd name="T21" fmla="*/ 114 h 118"/>
                <a:gd name="T22" fmla="*/ 0 w 77"/>
                <a:gd name="T23" fmla="*/ 110 h 118"/>
                <a:gd name="T24" fmla="*/ 0 w 77"/>
                <a:gd name="T25" fmla="*/ 106 h 118"/>
                <a:gd name="T26" fmla="*/ 2 w 77"/>
                <a:gd name="T27" fmla="*/ 103 h 118"/>
                <a:gd name="T28" fmla="*/ 4 w 77"/>
                <a:gd name="T29" fmla="*/ 99 h 118"/>
                <a:gd name="T30" fmla="*/ 62 w 77"/>
                <a:gd name="T3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7" h="118">
                  <a:moveTo>
                    <a:pt x="62" y="0"/>
                  </a:moveTo>
                  <a:lnTo>
                    <a:pt x="66" y="4"/>
                  </a:lnTo>
                  <a:lnTo>
                    <a:pt x="72" y="8"/>
                  </a:lnTo>
                  <a:lnTo>
                    <a:pt x="77" y="9"/>
                  </a:lnTo>
                  <a:lnTo>
                    <a:pt x="25" y="101"/>
                  </a:lnTo>
                  <a:lnTo>
                    <a:pt x="17" y="112"/>
                  </a:lnTo>
                  <a:lnTo>
                    <a:pt x="15" y="116"/>
                  </a:lnTo>
                  <a:lnTo>
                    <a:pt x="12" y="118"/>
                  </a:lnTo>
                  <a:lnTo>
                    <a:pt x="8" y="118"/>
                  </a:lnTo>
                  <a:lnTo>
                    <a:pt x="6" y="116"/>
                  </a:lnTo>
                  <a:lnTo>
                    <a:pt x="2" y="114"/>
                  </a:lnTo>
                  <a:lnTo>
                    <a:pt x="0" y="110"/>
                  </a:lnTo>
                  <a:lnTo>
                    <a:pt x="0" y="106"/>
                  </a:lnTo>
                  <a:lnTo>
                    <a:pt x="2" y="103"/>
                  </a:lnTo>
                  <a:lnTo>
                    <a:pt x="4" y="99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5" name="Freeform 67"/>
            <p:cNvSpPr>
              <a:spLocks/>
            </p:cNvSpPr>
            <p:nvPr/>
          </p:nvSpPr>
          <p:spPr bwMode="auto">
            <a:xfrm>
              <a:off x="10907570" y="3159132"/>
              <a:ext cx="244279" cy="278637"/>
            </a:xfrm>
            <a:custGeom>
              <a:avLst/>
              <a:gdLst>
                <a:gd name="T0" fmla="*/ 178 w 200"/>
                <a:gd name="T1" fmla="*/ 0 h 231"/>
                <a:gd name="T2" fmla="*/ 178 w 200"/>
                <a:gd name="T3" fmla="*/ 2 h 231"/>
                <a:gd name="T4" fmla="*/ 180 w 200"/>
                <a:gd name="T5" fmla="*/ 4 h 231"/>
                <a:gd name="T6" fmla="*/ 182 w 200"/>
                <a:gd name="T7" fmla="*/ 6 h 231"/>
                <a:gd name="T8" fmla="*/ 184 w 200"/>
                <a:gd name="T9" fmla="*/ 8 h 231"/>
                <a:gd name="T10" fmla="*/ 184 w 200"/>
                <a:gd name="T11" fmla="*/ 8 h 231"/>
                <a:gd name="T12" fmla="*/ 186 w 200"/>
                <a:gd name="T13" fmla="*/ 10 h 231"/>
                <a:gd name="T14" fmla="*/ 190 w 200"/>
                <a:gd name="T15" fmla="*/ 10 h 231"/>
                <a:gd name="T16" fmla="*/ 200 w 200"/>
                <a:gd name="T17" fmla="*/ 10 h 231"/>
                <a:gd name="T18" fmla="*/ 196 w 200"/>
                <a:gd name="T19" fmla="*/ 12 h 231"/>
                <a:gd name="T20" fmla="*/ 132 w 200"/>
                <a:gd name="T21" fmla="*/ 120 h 231"/>
                <a:gd name="T22" fmla="*/ 165 w 200"/>
                <a:gd name="T23" fmla="*/ 176 h 231"/>
                <a:gd name="T24" fmla="*/ 167 w 200"/>
                <a:gd name="T25" fmla="*/ 178 h 231"/>
                <a:gd name="T26" fmla="*/ 171 w 200"/>
                <a:gd name="T27" fmla="*/ 188 h 231"/>
                <a:gd name="T28" fmla="*/ 176 w 200"/>
                <a:gd name="T29" fmla="*/ 198 h 231"/>
                <a:gd name="T30" fmla="*/ 182 w 200"/>
                <a:gd name="T31" fmla="*/ 209 h 231"/>
                <a:gd name="T32" fmla="*/ 188 w 200"/>
                <a:gd name="T33" fmla="*/ 217 h 231"/>
                <a:gd name="T34" fmla="*/ 190 w 200"/>
                <a:gd name="T35" fmla="*/ 221 h 231"/>
                <a:gd name="T36" fmla="*/ 182 w 200"/>
                <a:gd name="T37" fmla="*/ 221 h 231"/>
                <a:gd name="T38" fmla="*/ 176 w 200"/>
                <a:gd name="T39" fmla="*/ 225 h 231"/>
                <a:gd name="T40" fmla="*/ 173 w 200"/>
                <a:gd name="T41" fmla="*/ 231 h 231"/>
                <a:gd name="T42" fmla="*/ 116 w 200"/>
                <a:gd name="T43" fmla="*/ 130 h 231"/>
                <a:gd name="T44" fmla="*/ 2 w 200"/>
                <a:gd name="T45" fmla="*/ 130 h 231"/>
                <a:gd name="T46" fmla="*/ 2 w 200"/>
                <a:gd name="T47" fmla="*/ 130 h 231"/>
                <a:gd name="T48" fmla="*/ 4 w 200"/>
                <a:gd name="T49" fmla="*/ 126 h 231"/>
                <a:gd name="T50" fmla="*/ 4 w 200"/>
                <a:gd name="T51" fmla="*/ 120 h 231"/>
                <a:gd name="T52" fmla="*/ 2 w 200"/>
                <a:gd name="T53" fmla="*/ 116 h 231"/>
                <a:gd name="T54" fmla="*/ 2 w 200"/>
                <a:gd name="T55" fmla="*/ 110 h 231"/>
                <a:gd name="T56" fmla="*/ 0 w 200"/>
                <a:gd name="T57" fmla="*/ 110 h 231"/>
                <a:gd name="T58" fmla="*/ 116 w 200"/>
                <a:gd name="T59" fmla="*/ 110 h 231"/>
                <a:gd name="T60" fmla="*/ 178 w 200"/>
                <a:gd name="T6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231">
                  <a:moveTo>
                    <a:pt x="178" y="0"/>
                  </a:moveTo>
                  <a:lnTo>
                    <a:pt x="178" y="2"/>
                  </a:lnTo>
                  <a:lnTo>
                    <a:pt x="180" y="4"/>
                  </a:lnTo>
                  <a:lnTo>
                    <a:pt x="182" y="6"/>
                  </a:lnTo>
                  <a:lnTo>
                    <a:pt x="184" y="8"/>
                  </a:lnTo>
                  <a:lnTo>
                    <a:pt x="184" y="8"/>
                  </a:lnTo>
                  <a:lnTo>
                    <a:pt x="186" y="10"/>
                  </a:lnTo>
                  <a:lnTo>
                    <a:pt x="190" y="10"/>
                  </a:lnTo>
                  <a:lnTo>
                    <a:pt x="200" y="10"/>
                  </a:lnTo>
                  <a:lnTo>
                    <a:pt x="196" y="12"/>
                  </a:lnTo>
                  <a:lnTo>
                    <a:pt x="132" y="120"/>
                  </a:lnTo>
                  <a:lnTo>
                    <a:pt x="165" y="176"/>
                  </a:lnTo>
                  <a:lnTo>
                    <a:pt x="167" y="178"/>
                  </a:lnTo>
                  <a:lnTo>
                    <a:pt x="171" y="188"/>
                  </a:lnTo>
                  <a:lnTo>
                    <a:pt x="176" y="198"/>
                  </a:lnTo>
                  <a:lnTo>
                    <a:pt x="182" y="209"/>
                  </a:lnTo>
                  <a:lnTo>
                    <a:pt x="188" y="217"/>
                  </a:lnTo>
                  <a:lnTo>
                    <a:pt x="190" y="221"/>
                  </a:lnTo>
                  <a:lnTo>
                    <a:pt x="182" y="221"/>
                  </a:lnTo>
                  <a:lnTo>
                    <a:pt x="176" y="225"/>
                  </a:lnTo>
                  <a:lnTo>
                    <a:pt x="173" y="231"/>
                  </a:lnTo>
                  <a:lnTo>
                    <a:pt x="116" y="130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4" y="126"/>
                  </a:lnTo>
                  <a:lnTo>
                    <a:pt x="4" y="120"/>
                  </a:lnTo>
                  <a:lnTo>
                    <a:pt x="2" y="116"/>
                  </a:lnTo>
                  <a:lnTo>
                    <a:pt x="2" y="110"/>
                  </a:lnTo>
                  <a:lnTo>
                    <a:pt x="0" y="110"/>
                  </a:lnTo>
                  <a:lnTo>
                    <a:pt x="116" y="11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6" name="Freeform 68"/>
            <p:cNvSpPr>
              <a:spLocks/>
            </p:cNvSpPr>
            <p:nvPr/>
          </p:nvSpPr>
          <p:spPr bwMode="auto">
            <a:xfrm>
              <a:off x="10910013" y="3004735"/>
              <a:ext cx="139239" cy="22918"/>
            </a:xfrm>
            <a:custGeom>
              <a:avLst/>
              <a:gdLst>
                <a:gd name="T0" fmla="*/ 0 w 114"/>
                <a:gd name="T1" fmla="*/ 0 h 19"/>
                <a:gd name="T2" fmla="*/ 114 w 114"/>
                <a:gd name="T3" fmla="*/ 0 h 19"/>
                <a:gd name="T4" fmla="*/ 110 w 114"/>
                <a:gd name="T5" fmla="*/ 4 h 19"/>
                <a:gd name="T6" fmla="*/ 110 w 114"/>
                <a:gd name="T7" fmla="*/ 6 h 19"/>
                <a:gd name="T8" fmla="*/ 110 w 114"/>
                <a:gd name="T9" fmla="*/ 8 h 19"/>
                <a:gd name="T10" fmla="*/ 110 w 114"/>
                <a:gd name="T11" fmla="*/ 10 h 19"/>
                <a:gd name="T12" fmla="*/ 110 w 114"/>
                <a:gd name="T13" fmla="*/ 13 h 19"/>
                <a:gd name="T14" fmla="*/ 114 w 114"/>
                <a:gd name="T15" fmla="*/ 19 h 19"/>
                <a:gd name="T16" fmla="*/ 0 w 114"/>
                <a:gd name="T17" fmla="*/ 19 h 19"/>
                <a:gd name="T18" fmla="*/ 2 w 114"/>
                <a:gd name="T19" fmla="*/ 15 h 19"/>
                <a:gd name="T20" fmla="*/ 4 w 114"/>
                <a:gd name="T21" fmla="*/ 10 h 19"/>
                <a:gd name="T22" fmla="*/ 2 w 114"/>
                <a:gd name="T23" fmla="*/ 4 h 19"/>
                <a:gd name="T24" fmla="*/ 0 w 114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9">
                  <a:moveTo>
                    <a:pt x="0" y="0"/>
                  </a:moveTo>
                  <a:lnTo>
                    <a:pt x="114" y="0"/>
                  </a:lnTo>
                  <a:lnTo>
                    <a:pt x="110" y="4"/>
                  </a:lnTo>
                  <a:lnTo>
                    <a:pt x="110" y="6"/>
                  </a:lnTo>
                  <a:lnTo>
                    <a:pt x="110" y="8"/>
                  </a:lnTo>
                  <a:lnTo>
                    <a:pt x="110" y="10"/>
                  </a:lnTo>
                  <a:lnTo>
                    <a:pt x="110" y="13"/>
                  </a:lnTo>
                  <a:lnTo>
                    <a:pt x="114" y="19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4" y="10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7" name="Freeform 69"/>
            <p:cNvSpPr>
              <a:spLocks noEditPoints="1"/>
            </p:cNvSpPr>
            <p:nvPr/>
          </p:nvSpPr>
          <p:spPr bwMode="auto">
            <a:xfrm>
              <a:off x="10204046" y="3455861"/>
              <a:ext cx="481230" cy="147159"/>
            </a:xfrm>
            <a:custGeom>
              <a:avLst/>
              <a:gdLst>
                <a:gd name="T0" fmla="*/ 165 w 394"/>
                <a:gd name="T1" fmla="*/ 20 h 122"/>
                <a:gd name="T2" fmla="*/ 141 w 394"/>
                <a:gd name="T3" fmla="*/ 62 h 122"/>
                <a:gd name="T4" fmla="*/ 165 w 394"/>
                <a:gd name="T5" fmla="*/ 103 h 122"/>
                <a:gd name="T6" fmla="*/ 213 w 394"/>
                <a:gd name="T7" fmla="*/ 103 h 122"/>
                <a:gd name="T8" fmla="*/ 215 w 394"/>
                <a:gd name="T9" fmla="*/ 101 h 122"/>
                <a:gd name="T10" fmla="*/ 219 w 394"/>
                <a:gd name="T11" fmla="*/ 93 h 122"/>
                <a:gd name="T12" fmla="*/ 225 w 394"/>
                <a:gd name="T13" fmla="*/ 82 h 122"/>
                <a:gd name="T14" fmla="*/ 231 w 394"/>
                <a:gd name="T15" fmla="*/ 72 h 122"/>
                <a:gd name="T16" fmla="*/ 235 w 394"/>
                <a:gd name="T17" fmla="*/ 64 h 122"/>
                <a:gd name="T18" fmla="*/ 236 w 394"/>
                <a:gd name="T19" fmla="*/ 60 h 122"/>
                <a:gd name="T20" fmla="*/ 213 w 394"/>
                <a:gd name="T21" fmla="*/ 20 h 122"/>
                <a:gd name="T22" fmla="*/ 165 w 394"/>
                <a:gd name="T23" fmla="*/ 20 h 122"/>
                <a:gd name="T24" fmla="*/ 159 w 394"/>
                <a:gd name="T25" fmla="*/ 0 h 122"/>
                <a:gd name="T26" fmla="*/ 219 w 394"/>
                <a:gd name="T27" fmla="*/ 0 h 122"/>
                <a:gd name="T28" fmla="*/ 221 w 394"/>
                <a:gd name="T29" fmla="*/ 0 h 122"/>
                <a:gd name="T30" fmla="*/ 225 w 394"/>
                <a:gd name="T31" fmla="*/ 2 h 122"/>
                <a:gd name="T32" fmla="*/ 227 w 394"/>
                <a:gd name="T33" fmla="*/ 6 h 122"/>
                <a:gd name="T34" fmla="*/ 254 w 394"/>
                <a:gd name="T35" fmla="*/ 53 h 122"/>
                <a:gd name="T36" fmla="*/ 384 w 394"/>
                <a:gd name="T37" fmla="*/ 53 h 122"/>
                <a:gd name="T38" fmla="*/ 390 w 394"/>
                <a:gd name="T39" fmla="*/ 53 h 122"/>
                <a:gd name="T40" fmla="*/ 392 w 394"/>
                <a:gd name="T41" fmla="*/ 56 h 122"/>
                <a:gd name="T42" fmla="*/ 394 w 394"/>
                <a:gd name="T43" fmla="*/ 60 h 122"/>
                <a:gd name="T44" fmla="*/ 394 w 394"/>
                <a:gd name="T45" fmla="*/ 62 h 122"/>
                <a:gd name="T46" fmla="*/ 394 w 394"/>
                <a:gd name="T47" fmla="*/ 62 h 122"/>
                <a:gd name="T48" fmla="*/ 392 w 394"/>
                <a:gd name="T49" fmla="*/ 66 h 122"/>
                <a:gd name="T50" fmla="*/ 390 w 394"/>
                <a:gd name="T51" fmla="*/ 70 h 122"/>
                <a:gd name="T52" fmla="*/ 384 w 394"/>
                <a:gd name="T53" fmla="*/ 72 h 122"/>
                <a:gd name="T54" fmla="*/ 254 w 394"/>
                <a:gd name="T55" fmla="*/ 72 h 122"/>
                <a:gd name="T56" fmla="*/ 227 w 394"/>
                <a:gd name="T57" fmla="*/ 119 h 122"/>
                <a:gd name="T58" fmla="*/ 225 w 394"/>
                <a:gd name="T59" fmla="*/ 120 h 122"/>
                <a:gd name="T60" fmla="*/ 221 w 394"/>
                <a:gd name="T61" fmla="*/ 122 h 122"/>
                <a:gd name="T62" fmla="*/ 219 w 394"/>
                <a:gd name="T63" fmla="*/ 122 h 122"/>
                <a:gd name="T64" fmla="*/ 159 w 394"/>
                <a:gd name="T65" fmla="*/ 122 h 122"/>
                <a:gd name="T66" fmla="*/ 155 w 394"/>
                <a:gd name="T67" fmla="*/ 122 h 122"/>
                <a:gd name="T68" fmla="*/ 153 w 394"/>
                <a:gd name="T69" fmla="*/ 120 h 122"/>
                <a:gd name="T70" fmla="*/ 151 w 394"/>
                <a:gd name="T71" fmla="*/ 119 h 122"/>
                <a:gd name="T72" fmla="*/ 124 w 394"/>
                <a:gd name="T73" fmla="*/ 72 h 122"/>
                <a:gd name="T74" fmla="*/ 0 w 394"/>
                <a:gd name="T75" fmla="*/ 72 h 122"/>
                <a:gd name="T76" fmla="*/ 4 w 394"/>
                <a:gd name="T77" fmla="*/ 66 h 122"/>
                <a:gd name="T78" fmla="*/ 4 w 394"/>
                <a:gd name="T79" fmla="*/ 62 h 122"/>
                <a:gd name="T80" fmla="*/ 4 w 394"/>
                <a:gd name="T81" fmla="*/ 56 h 122"/>
                <a:gd name="T82" fmla="*/ 0 w 394"/>
                <a:gd name="T83" fmla="*/ 53 h 122"/>
                <a:gd name="T84" fmla="*/ 124 w 394"/>
                <a:gd name="T85" fmla="*/ 53 h 122"/>
                <a:gd name="T86" fmla="*/ 151 w 394"/>
                <a:gd name="T87" fmla="*/ 6 h 122"/>
                <a:gd name="T88" fmla="*/ 153 w 394"/>
                <a:gd name="T89" fmla="*/ 2 h 122"/>
                <a:gd name="T90" fmla="*/ 155 w 394"/>
                <a:gd name="T91" fmla="*/ 0 h 122"/>
                <a:gd name="T92" fmla="*/ 159 w 394"/>
                <a:gd name="T9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4" h="122">
                  <a:moveTo>
                    <a:pt x="165" y="20"/>
                  </a:moveTo>
                  <a:lnTo>
                    <a:pt x="141" y="62"/>
                  </a:lnTo>
                  <a:lnTo>
                    <a:pt x="165" y="103"/>
                  </a:lnTo>
                  <a:lnTo>
                    <a:pt x="213" y="103"/>
                  </a:lnTo>
                  <a:lnTo>
                    <a:pt x="215" y="101"/>
                  </a:lnTo>
                  <a:lnTo>
                    <a:pt x="219" y="93"/>
                  </a:lnTo>
                  <a:lnTo>
                    <a:pt x="225" y="82"/>
                  </a:lnTo>
                  <a:lnTo>
                    <a:pt x="231" y="72"/>
                  </a:lnTo>
                  <a:lnTo>
                    <a:pt x="235" y="64"/>
                  </a:lnTo>
                  <a:lnTo>
                    <a:pt x="236" y="60"/>
                  </a:lnTo>
                  <a:lnTo>
                    <a:pt x="213" y="20"/>
                  </a:lnTo>
                  <a:lnTo>
                    <a:pt x="165" y="20"/>
                  </a:lnTo>
                  <a:close/>
                  <a:moveTo>
                    <a:pt x="159" y="0"/>
                  </a:moveTo>
                  <a:lnTo>
                    <a:pt x="219" y="0"/>
                  </a:lnTo>
                  <a:lnTo>
                    <a:pt x="221" y="0"/>
                  </a:lnTo>
                  <a:lnTo>
                    <a:pt x="225" y="2"/>
                  </a:lnTo>
                  <a:lnTo>
                    <a:pt x="227" y="6"/>
                  </a:lnTo>
                  <a:lnTo>
                    <a:pt x="254" y="53"/>
                  </a:lnTo>
                  <a:lnTo>
                    <a:pt x="384" y="53"/>
                  </a:lnTo>
                  <a:lnTo>
                    <a:pt x="390" y="53"/>
                  </a:lnTo>
                  <a:lnTo>
                    <a:pt x="392" y="56"/>
                  </a:lnTo>
                  <a:lnTo>
                    <a:pt x="394" y="60"/>
                  </a:lnTo>
                  <a:lnTo>
                    <a:pt x="394" y="62"/>
                  </a:lnTo>
                  <a:lnTo>
                    <a:pt x="394" y="62"/>
                  </a:lnTo>
                  <a:lnTo>
                    <a:pt x="392" y="66"/>
                  </a:lnTo>
                  <a:lnTo>
                    <a:pt x="390" y="70"/>
                  </a:lnTo>
                  <a:lnTo>
                    <a:pt x="384" y="72"/>
                  </a:lnTo>
                  <a:lnTo>
                    <a:pt x="254" y="72"/>
                  </a:lnTo>
                  <a:lnTo>
                    <a:pt x="227" y="119"/>
                  </a:lnTo>
                  <a:lnTo>
                    <a:pt x="225" y="120"/>
                  </a:lnTo>
                  <a:lnTo>
                    <a:pt x="221" y="122"/>
                  </a:lnTo>
                  <a:lnTo>
                    <a:pt x="219" y="122"/>
                  </a:lnTo>
                  <a:lnTo>
                    <a:pt x="159" y="122"/>
                  </a:lnTo>
                  <a:lnTo>
                    <a:pt x="155" y="122"/>
                  </a:lnTo>
                  <a:lnTo>
                    <a:pt x="153" y="120"/>
                  </a:lnTo>
                  <a:lnTo>
                    <a:pt x="151" y="119"/>
                  </a:lnTo>
                  <a:lnTo>
                    <a:pt x="124" y="72"/>
                  </a:lnTo>
                  <a:lnTo>
                    <a:pt x="0" y="72"/>
                  </a:lnTo>
                  <a:lnTo>
                    <a:pt x="4" y="66"/>
                  </a:lnTo>
                  <a:lnTo>
                    <a:pt x="4" y="62"/>
                  </a:lnTo>
                  <a:lnTo>
                    <a:pt x="4" y="56"/>
                  </a:lnTo>
                  <a:lnTo>
                    <a:pt x="0" y="53"/>
                  </a:lnTo>
                  <a:lnTo>
                    <a:pt x="124" y="53"/>
                  </a:lnTo>
                  <a:lnTo>
                    <a:pt x="151" y="6"/>
                  </a:lnTo>
                  <a:lnTo>
                    <a:pt x="153" y="2"/>
                  </a:lnTo>
                  <a:lnTo>
                    <a:pt x="155" y="0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8" name="Freeform 70"/>
            <p:cNvSpPr>
              <a:spLocks noEditPoints="1"/>
            </p:cNvSpPr>
            <p:nvPr/>
          </p:nvSpPr>
          <p:spPr bwMode="auto">
            <a:xfrm>
              <a:off x="11407121" y="2942012"/>
              <a:ext cx="301685" cy="147159"/>
            </a:xfrm>
            <a:custGeom>
              <a:avLst/>
              <a:gdLst>
                <a:gd name="T0" fmla="*/ 154 w 247"/>
                <a:gd name="T1" fmla="*/ 19 h 122"/>
                <a:gd name="T2" fmla="*/ 152 w 247"/>
                <a:gd name="T3" fmla="*/ 23 h 122"/>
                <a:gd name="T4" fmla="*/ 148 w 247"/>
                <a:gd name="T5" fmla="*/ 31 h 122"/>
                <a:gd name="T6" fmla="*/ 142 w 247"/>
                <a:gd name="T7" fmla="*/ 40 h 122"/>
                <a:gd name="T8" fmla="*/ 136 w 247"/>
                <a:gd name="T9" fmla="*/ 50 h 122"/>
                <a:gd name="T10" fmla="*/ 130 w 247"/>
                <a:gd name="T11" fmla="*/ 58 h 122"/>
                <a:gd name="T12" fmla="*/ 128 w 247"/>
                <a:gd name="T13" fmla="*/ 62 h 122"/>
                <a:gd name="T14" fmla="*/ 154 w 247"/>
                <a:gd name="T15" fmla="*/ 102 h 122"/>
                <a:gd name="T16" fmla="*/ 202 w 247"/>
                <a:gd name="T17" fmla="*/ 102 h 122"/>
                <a:gd name="T18" fmla="*/ 225 w 247"/>
                <a:gd name="T19" fmla="*/ 62 h 122"/>
                <a:gd name="T20" fmla="*/ 202 w 247"/>
                <a:gd name="T21" fmla="*/ 19 h 122"/>
                <a:gd name="T22" fmla="*/ 154 w 247"/>
                <a:gd name="T23" fmla="*/ 19 h 122"/>
                <a:gd name="T24" fmla="*/ 148 w 247"/>
                <a:gd name="T25" fmla="*/ 0 h 122"/>
                <a:gd name="T26" fmla="*/ 206 w 247"/>
                <a:gd name="T27" fmla="*/ 0 h 122"/>
                <a:gd name="T28" fmla="*/ 210 w 247"/>
                <a:gd name="T29" fmla="*/ 1 h 122"/>
                <a:gd name="T30" fmla="*/ 214 w 247"/>
                <a:gd name="T31" fmla="*/ 3 h 122"/>
                <a:gd name="T32" fmla="*/ 216 w 247"/>
                <a:gd name="T33" fmla="*/ 5 h 122"/>
                <a:gd name="T34" fmla="*/ 245 w 247"/>
                <a:gd name="T35" fmla="*/ 56 h 122"/>
                <a:gd name="T36" fmla="*/ 247 w 247"/>
                <a:gd name="T37" fmla="*/ 62 h 122"/>
                <a:gd name="T38" fmla="*/ 245 w 247"/>
                <a:gd name="T39" fmla="*/ 65 h 122"/>
                <a:gd name="T40" fmla="*/ 216 w 247"/>
                <a:gd name="T41" fmla="*/ 118 h 122"/>
                <a:gd name="T42" fmla="*/ 214 w 247"/>
                <a:gd name="T43" fmla="*/ 120 h 122"/>
                <a:gd name="T44" fmla="*/ 210 w 247"/>
                <a:gd name="T45" fmla="*/ 122 h 122"/>
                <a:gd name="T46" fmla="*/ 206 w 247"/>
                <a:gd name="T47" fmla="*/ 122 h 122"/>
                <a:gd name="T48" fmla="*/ 148 w 247"/>
                <a:gd name="T49" fmla="*/ 122 h 122"/>
                <a:gd name="T50" fmla="*/ 144 w 247"/>
                <a:gd name="T51" fmla="*/ 122 h 122"/>
                <a:gd name="T52" fmla="*/ 142 w 247"/>
                <a:gd name="T53" fmla="*/ 120 h 122"/>
                <a:gd name="T54" fmla="*/ 140 w 247"/>
                <a:gd name="T55" fmla="*/ 118 h 122"/>
                <a:gd name="T56" fmla="*/ 113 w 247"/>
                <a:gd name="T57" fmla="*/ 71 h 122"/>
                <a:gd name="T58" fmla="*/ 2 w 247"/>
                <a:gd name="T59" fmla="*/ 71 h 122"/>
                <a:gd name="T60" fmla="*/ 4 w 247"/>
                <a:gd name="T61" fmla="*/ 67 h 122"/>
                <a:gd name="T62" fmla="*/ 4 w 247"/>
                <a:gd name="T63" fmla="*/ 64 h 122"/>
                <a:gd name="T64" fmla="*/ 2 w 247"/>
                <a:gd name="T65" fmla="*/ 58 h 122"/>
                <a:gd name="T66" fmla="*/ 0 w 247"/>
                <a:gd name="T67" fmla="*/ 52 h 122"/>
                <a:gd name="T68" fmla="*/ 113 w 247"/>
                <a:gd name="T69" fmla="*/ 52 h 122"/>
                <a:gd name="T70" fmla="*/ 140 w 247"/>
                <a:gd name="T71" fmla="*/ 5 h 122"/>
                <a:gd name="T72" fmla="*/ 142 w 247"/>
                <a:gd name="T73" fmla="*/ 3 h 122"/>
                <a:gd name="T74" fmla="*/ 144 w 247"/>
                <a:gd name="T75" fmla="*/ 1 h 122"/>
                <a:gd name="T76" fmla="*/ 148 w 247"/>
                <a:gd name="T7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7" h="122">
                  <a:moveTo>
                    <a:pt x="154" y="19"/>
                  </a:moveTo>
                  <a:lnTo>
                    <a:pt x="152" y="23"/>
                  </a:lnTo>
                  <a:lnTo>
                    <a:pt x="148" y="31"/>
                  </a:lnTo>
                  <a:lnTo>
                    <a:pt x="142" y="40"/>
                  </a:lnTo>
                  <a:lnTo>
                    <a:pt x="136" y="50"/>
                  </a:lnTo>
                  <a:lnTo>
                    <a:pt x="130" y="58"/>
                  </a:lnTo>
                  <a:lnTo>
                    <a:pt x="128" y="62"/>
                  </a:lnTo>
                  <a:lnTo>
                    <a:pt x="154" y="102"/>
                  </a:lnTo>
                  <a:lnTo>
                    <a:pt x="202" y="102"/>
                  </a:lnTo>
                  <a:lnTo>
                    <a:pt x="225" y="62"/>
                  </a:lnTo>
                  <a:lnTo>
                    <a:pt x="202" y="19"/>
                  </a:lnTo>
                  <a:lnTo>
                    <a:pt x="154" y="19"/>
                  </a:lnTo>
                  <a:close/>
                  <a:moveTo>
                    <a:pt x="148" y="0"/>
                  </a:moveTo>
                  <a:lnTo>
                    <a:pt x="206" y="0"/>
                  </a:lnTo>
                  <a:lnTo>
                    <a:pt x="210" y="1"/>
                  </a:lnTo>
                  <a:lnTo>
                    <a:pt x="214" y="3"/>
                  </a:lnTo>
                  <a:lnTo>
                    <a:pt x="216" y="5"/>
                  </a:lnTo>
                  <a:lnTo>
                    <a:pt x="245" y="56"/>
                  </a:lnTo>
                  <a:lnTo>
                    <a:pt x="247" y="62"/>
                  </a:lnTo>
                  <a:lnTo>
                    <a:pt x="245" y="65"/>
                  </a:lnTo>
                  <a:lnTo>
                    <a:pt x="216" y="118"/>
                  </a:lnTo>
                  <a:lnTo>
                    <a:pt x="214" y="120"/>
                  </a:lnTo>
                  <a:lnTo>
                    <a:pt x="210" y="122"/>
                  </a:lnTo>
                  <a:lnTo>
                    <a:pt x="206" y="122"/>
                  </a:lnTo>
                  <a:lnTo>
                    <a:pt x="148" y="122"/>
                  </a:lnTo>
                  <a:lnTo>
                    <a:pt x="144" y="122"/>
                  </a:lnTo>
                  <a:lnTo>
                    <a:pt x="142" y="120"/>
                  </a:lnTo>
                  <a:lnTo>
                    <a:pt x="140" y="118"/>
                  </a:lnTo>
                  <a:lnTo>
                    <a:pt x="113" y="71"/>
                  </a:lnTo>
                  <a:lnTo>
                    <a:pt x="2" y="71"/>
                  </a:lnTo>
                  <a:lnTo>
                    <a:pt x="4" y="67"/>
                  </a:lnTo>
                  <a:lnTo>
                    <a:pt x="4" y="64"/>
                  </a:lnTo>
                  <a:lnTo>
                    <a:pt x="2" y="58"/>
                  </a:lnTo>
                  <a:lnTo>
                    <a:pt x="0" y="52"/>
                  </a:lnTo>
                  <a:lnTo>
                    <a:pt x="113" y="52"/>
                  </a:lnTo>
                  <a:lnTo>
                    <a:pt x="140" y="5"/>
                  </a:lnTo>
                  <a:lnTo>
                    <a:pt x="142" y="3"/>
                  </a:lnTo>
                  <a:lnTo>
                    <a:pt x="144" y="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9" name="Freeform 71"/>
            <p:cNvSpPr>
              <a:spLocks/>
            </p:cNvSpPr>
            <p:nvPr/>
          </p:nvSpPr>
          <p:spPr bwMode="auto">
            <a:xfrm>
              <a:off x="11300859" y="3291816"/>
              <a:ext cx="355426" cy="311204"/>
            </a:xfrm>
            <a:custGeom>
              <a:avLst/>
              <a:gdLst>
                <a:gd name="T0" fmla="*/ 80 w 291"/>
                <a:gd name="T1" fmla="*/ 0 h 258"/>
                <a:gd name="T2" fmla="*/ 211 w 291"/>
                <a:gd name="T3" fmla="*/ 0 h 258"/>
                <a:gd name="T4" fmla="*/ 215 w 291"/>
                <a:gd name="T5" fmla="*/ 2 h 258"/>
                <a:gd name="T6" fmla="*/ 219 w 291"/>
                <a:gd name="T7" fmla="*/ 4 h 258"/>
                <a:gd name="T8" fmla="*/ 221 w 291"/>
                <a:gd name="T9" fmla="*/ 6 h 258"/>
                <a:gd name="T10" fmla="*/ 289 w 291"/>
                <a:gd name="T11" fmla="*/ 125 h 258"/>
                <a:gd name="T12" fmla="*/ 291 w 291"/>
                <a:gd name="T13" fmla="*/ 130 h 258"/>
                <a:gd name="T14" fmla="*/ 289 w 291"/>
                <a:gd name="T15" fmla="*/ 134 h 258"/>
                <a:gd name="T16" fmla="*/ 221 w 291"/>
                <a:gd name="T17" fmla="*/ 255 h 258"/>
                <a:gd name="T18" fmla="*/ 219 w 291"/>
                <a:gd name="T19" fmla="*/ 256 h 258"/>
                <a:gd name="T20" fmla="*/ 215 w 291"/>
                <a:gd name="T21" fmla="*/ 258 h 258"/>
                <a:gd name="T22" fmla="*/ 211 w 291"/>
                <a:gd name="T23" fmla="*/ 258 h 258"/>
                <a:gd name="T24" fmla="*/ 74 w 291"/>
                <a:gd name="T25" fmla="*/ 258 h 258"/>
                <a:gd name="T26" fmla="*/ 72 w 291"/>
                <a:gd name="T27" fmla="*/ 258 h 258"/>
                <a:gd name="T28" fmla="*/ 68 w 291"/>
                <a:gd name="T29" fmla="*/ 256 h 258"/>
                <a:gd name="T30" fmla="*/ 66 w 291"/>
                <a:gd name="T31" fmla="*/ 255 h 258"/>
                <a:gd name="T32" fmla="*/ 0 w 291"/>
                <a:gd name="T33" fmla="*/ 140 h 258"/>
                <a:gd name="T34" fmla="*/ 6 w 291"/>
                <a:gd name="T35" fmla="*/ 140 h 258"/>
                <a:gd name="T36" fmla="*/ 10 w 291"/>
                <a:gd name="T37" fmla="*/ 140 h 258"/>
                <a:gd name="T38" fmla="*/ 12 w 291"/>
                <a:gd name="T39" fmla="*/ 138 h 258"/>
                <a:gd name="T40" fmla="*/ 14 w 291"/>
                <a:gd name="T41" fmla="*/ 134 h 258"/>
                <a:gd name="T42" fmla="*/ 17 w 291"/>
                <a:gd name="T43" fmla="*/ 130 h 258"/>
                <a:gd name="T44" fmla="*/ 80 w 291"/>
                <a:gd name="T45" fmla="*/ 239 h 258"/>
                <a:gd name="T46" fmla="*/ 208 w 291"/>
                <a:gd name="T47" fmla="*/ 239 h 258"/>
                <a:gd name="T48" fmla="*/ 270 w 291"/>
                <a:gd name="T49" fmla="*/ 130 h 258"/>
                <a:gd name="T50" fmla="*/ 208 w 291"/>
                <a:gd name="T51" fmla="*/ 20 h 258"/>
                <a:gd name="T52" fmla="*/ 80 w 291"/>
                <a:gd name="T53" fmla="*/ 20 h 258"/>
                <a:gd name="T54" fmla="*/ 83 w 291"/>
                <a:gd name="T55" fmla="*/ 16 h 258"/>
                <a:gd name="T56" fmla="*/ 83 w 291"/>
                <a:gd name="T57" fmla="*/ 10 h 258"/>
                <a:gd name="T58" fmla="*/ 83 w 291"/>
                <a:gd name="T59" fmla="*/ 6 h 258"/>
                <a:gd name="T60" fmla="*/ 80 w 291"/>
                <a:gd name="T61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1" h="258">
                  <a:moveTo>
                    <a:pt x="80" y="0"/>
                  </a:moveTo>
                  <a:lnTo>
                    <a:pt x="211" y="0"/>
                  </a:lnTo>
                  <a:lnTo>
                    <a:pt x="215" y="2"/>
                  </a:lnTo>
                  <a:lnTo>
                    <a:pt x="219" y="4"/>
                  </a:lnTo>
                  <a:lnTo>
                    <a:pt x="221" y="6"/>
                  </a:lnTo>
                  <a:lnTo>
                    <a:pt x="289" y="125"/>
                  </a:lnTo>
                  <a:lnTo>
                    <a:pt x="291" y="130"/>
                  </a:lnTo>
                  <a:lnTo>
                    <a:pt x="289" y="134"/>
                  </a:lnTo>
                  <a:lnTo>
                    <a:pt x="221" y="255"/>
                  </a:lnTo>
                  <a:lnTo>
                    <a:pt x="219" y="256"/>
                  </a:lnTo>
                  <a:lnTo>
                    <a:pt x="215" y="258"/>
                  </a:lnTo>
                  <a:lnTo>
                    <a:pt x="211" y="258"/>
                  </a:lnTo>
                  <a:lnTo>
                    <a:pt x="74" y="258"/>
                  </a:lnTo>
                  <a:lnTo>
                    <a:pt x="72" y="258"/>
                  </a:lnTo>
                  <a:lnTo>
                    <a:pt x="68" y="256"/>
                  </a:lnTo>
                  <a:lnTo>
                    <a:pt x="66" y="255"/>
                  </a:lnTo>
                  <a:lnTo>
                    <a:pt x="0" y="140"/>
                  </a:lnTo>
                  <a:lnTo>
                    <a:pt x="6" y="140"/>
                  </a:lnTo>
                  <a:lnTo>
                    <a:pt x="10" y="140"/>
                  </a:lnTo>
                  <a:lnTo>
                    <a:pt x="12" y="138"/>
                  </a:lnTo>
                  <a:lnTo>
                    <a:pt x="14" y="134"/>
                  </a:lnTo>
                  <a:lnTo>
                    <a:pt x="17" y="130"/>
                  </a:lnTo>
                  <a:lnTo>
                    <a:pt x="80" y="239"/>
                  </a:lnTo>
                  <a:lnTo>
                    <a:pt x="208" y="239"/>
                  </a:lnTo>
                  <a:lnTo>
                    <a:pt x="270" y="130"/>
                  </a:lnTo>
                  <a:lnTo>
                    <a:pt x="208" y="20"/>
                  </a:lnTo>
                  <a:lnTo>
                    <a:pt x="80" y="20"/>
                  </a:lnTo>
                  <a:lnTo>
                    <a:pt x="83" y="16"/>
                  </a:lnTo>
                  <a:lnTo>
                    <a:pt x="83" y="10"/>
                  </a:lnTo>
                  <a:lnTo>
                    <a:pt x="83" y="6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0" name="Freeform 72"/>
            <p:cNvSpPr>
              <a:spLocks/>
            </p:cNvSpPr>
            <p:nvPr/>
          </p:nvSpPr>
          <p:spPr bwMode="auto">
            <a:xfrm>
              <a:off x="11300859" y="3303878"/>
              <a:ext cx="78169" cy="133891"/>
            </a:xfrm>
            <a:custGeom>
              <a:avLst/>
              <a:gdLst>
                <a:gd name="T0" fmla="*/ 64 w 64"/>
                <a:gd name="T1" fmla="*/ 0 h 111"/>
                <a:gd name="T2" fmla="*/ 62 w 64"/>
                <a:gd name="T3" fmla="*/ 4 h 111"/>
                <a:gd name="T4" fmla="*/ 56 w 64"/>
                <a:gd name="T5" fmla="*/ 16 h 111"/>
                <a:gd name="T6" fmla="*/ 47 w 64"/>
                <a:gd name="T7" fmla="*/ 29 h 111"/>
                <a:gd name="T8" fmla="*/ 37 w 64"/>
                <a:gd name="T9" fmla="*/ 47 h 111"/>
                <a:gd name="T10" fmla="*/ 27 w 64"/>
                <a:gd name="T11" fmla="*/ 64 h 111"/>
                <a:gd name="T12" fmla="*/ 17 w 64"/>
                <a:gd name="T13" fmla="*/ 82 h 111"/>
                <a:gd name="T14" fmla="*/ 8 w 64"/>
                <a:gd name="T15" fmla="*/ 97 h 111"/>
                <a:gd name="T16" fmla="*/ 2 w 64"/>
                <a:gd name="T17" fmla="*/ 107 h 111"/>
                <a:gd name="T18" fmla="*/ 0 w 64"/>
                <a:gd name="T19" fmla="*/ 111 h 111"/>
                <a:gd name="T20" fmla="*/ 2 w 64"/>
                <a:gd name="T21" fmla="*/ 107 h 111"/>
                <a:gd name="T22" fmla="*/ 8 w 64"/>
                <a:gd name="T23" fmla="*/ 97 h 111"/>
                <a:gd name="T24" fmla="*/ 17 w 64"/>
                <a:gd name="T25" fmla="*/ 82 h 111"/>
                <a:gd name="T26" fmla="*/ 27 w 64"/>
                <a:gd name="T27" fmla="*/ 64 h 111"/>
                <a:gd name="T28" fmla="*/ 37 w 64"/>
                <a:gd name="T29" fmla="*/ 47 h 111"/>
                <a:gd name="T30" fmla="*/ 47 w 64"/>
                <a:gd name="T31" fmla="*/ 29 h 111"/>
                <a:gd name="T32" fmla="*/ 56 w 64"/>
                <a:gd name="T33" fmla="*/ 16 h 111"/>
                <a:gd name="T34" fmla="*/ 62 w 64"/>
                <a:gd name="T35" fmla="*/ 4 h 111"/>
                <a:gd name="T36" fmla="*/ 64 w 64"/>
                <a:gd name="T3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11">
                  <a:moveTo>
                    <a:pt x="64" y="0"/>
                  </a:moveTo>
                  <a:lnTo>
                    <a:pt x="62" y="4"/>
                  </a:lnTo>
                  <a:lnTo>
                    <a:pt x="56" y="16"/>
                  </a:lnTo>
                  <a:lnTo>
                    <a:pt x="47" y="29"/>
                  </a:lnTo>
                  <a:lnTo>
                    <a:pt x="37" y="47"/>
                  </a:lnTo>
                  <a:lnTo>
                    <a:pt x="27" y="64"/>
                  </a:lnTo>
                  <a:lnTo>
                    <a:pt x="17" y="82"/>
                  </a:lnTo>
                  <a:lnTo>
                    <a:pt x="8" y="97"/>
                  </a:lnTo>
                  <a:lnTo>
                    <a:pt x="2" y="107"/>
                  </a:lnTo>
                  <a:lnTo>
                    <a:pt x="0" y="111"/>
                  </a:lnTo>
                  <a:lnTo>
                    <a:pt x="2" y="107"/>
                  </a:lnTo>
                  <a:lnTo>
                    <a:pt x="8" y="97"/>
                  </a:lnTo>
                  <a:lnTo>
                    <a:pt x="17" y="82"/>
                  </a:lnTo>
                  <a:lnTo>
                    <a:pt x="27" y="64"/>
                  </a:lnTo>
                  <a:lnTo>
                    <a:pt x="37" y="47"/>
                  </a:lnTo>
                  <a:lnTo>
                    <a:pt x="47" y="29"/>
                  </a:lnTo>
                  <a:lnTo>
                    <a:pt x="56" y="16"/>
                  </a:lnTo>
                  <a:lnTo>
                    <a:pt x="62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1" name="Freeform 73"/>
            <p:cNvSpPr>
              <a:spLocks/>
            </p:cNvSpPr>
            <p:nvPr/>
          </p:nvSpPr>
          <p:spPr bwMode="auto">
            <a:xfrm>
              <a:off x="11528038" y="3437769"/>
              <a:ext cx="87940" cy="130272"/>
            </a:xfrm>
            <a:custGeom>
              <a:avLst/>
              <a:gdLst>
                <a:gd name="T0" fmla="*/ 62 w 72"/>
                <a:gd name="T1" fmla="*/ 0 h 108"/>
                <a:gd name="T2" fmla="*/ 66 w 72"/>
                <a:gd name="T3" fmla="*/ 2 h 108"/>
                <a:gd name="T4" fmla="*/ 70 w 72"/>
                <a:gd name="T5" fmla="*/ 4 h 108"/>
                <a:gd name="T6" fmla="*/ 70 w 72"/>
                <a:gd name="T7" fmla="*/ 7 h 108"/>
                <a:gd name="T8" fmla="*/ 72 w 72"/>
                <a:gd name="T9" fmla="*/ 9 h 108"/>
                <a:gd name="T10" fmla="*/ 70 w 72"/>
                <a:gd name="T11" fmla="*/ 13 h 108"/>
                <a:gd name="T12" fmla="*/ 18 w 72"/>
                <a:gd name="T13" fmla="*/ 104 h 108"/>
                <a:gd name="T14" fmla="*/ 16 w 72"/>
                <a:gd name="T15" fmla="*/ 106 h 108"/>
                <a:gd name="T16" fmla="*/ 12 w 72"/>
                <a:gd name="T17" fmla="*/ 108 h 108"/>
                <a:gd name="T18" fmla="*/ 8 w 72"/>
                <a:gd name="T19" fmla="*/ 108 h 108"/>
                <a:gd name="T20" fmla="*/ 4 w 72"/>
                <a:gd name="T21" fmla="*/ 108 h 108"/>
                <a:gd name="T22" fmla="*/ 2 w 72"/>
                <a:gd name="T23" fmla="*/ 104 h 108"/>
                <a:gd name="T24" fmla="*/ 0 w 72"/>
                <a:gd name="T25" fmla="*/ 103 h 108"/>
                <a:gd name="T26" fmla="*/ 0 w 72"/>
                <a:gd name="T27" fmla="*/ 99 h 108"/>
                <a:gd name="T28" fmla="*/ 0 w 72"/>
                <a:gd name="T29" fmla="*/ 95 h 108"/>
                <a:gd name="T30" fmla="*/ 53 w 72"/>
                <a:gd name="T31" fmla="*/ 4 h 108"/>
                <a:gd name="T32" fmla="*/ 55 w 72"/>
                <a:gd name="T33" fmla="*/ 2 h 108"/>
                <a:gd name="T34" fmla="*/ 58 w 72"/>
                <a:gd name="T35" fmla="*/ 0 h 108"/>
                <a:gd name="T36" fmla="*/ 62 w 72"/>
                <a:gd name="T37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108">
                  <a:moveTo>
                    <a:pt x="62" y="0"/>
                  </a:moveTo>
                  <a:lnTo>
                    <a:pt x="66" y="2"/>
                  </a:lnTo>
                  <a:lnTo>
                    <a:pt x="70" y="4"/>
                  </a:lnTo>
                  <a:lnTo>
                    <a:pt x="70" y="7"/>
                  </a:lnTo>
                  <a:lnTo>
                    <a:pt x="72" y="9"/>
                  </a:lnTo>
                  <a:lnTo>
                    <a:pt x="70" y="13"/>
                  </a:lnTo>
                  <a:lnTo>
                    <a:pt x="18" y="104"/>
                  </a:lnTo>
                  <a:lnTo>
                    <a:pt x="16" y="106"/>
                  </a:lnTo>
                  <a:lnTo>
                    <a:pt x="12" y="108"/>
                  </a:lnTo>
                  <a:lnTo>
                    <a:pt x="8" y="108"/>
                  </a:lnTo>
                  <a:lnTo>
                    <a:pt x="4" y="108"/>
                  </a:lnTo>
                  <a:lnTo>
                    <a:pt x="2" y="104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53" y="4"/>
                  </a:lnTo>
                  <a:lnTo>
                    <a:pt x="55" y="2"/>
                  </a:lnTo>
                  <a:lnTo>
                    <a:pt x="58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2" name="Freeform 74"/>
            <p:cNvSpPr>
              <a:spLocks/>
            </p:cNvSpPr>
            <p:nvPr/>
          </p:nvSpPr>
          <p:spPr bwMode="auto">
            <a:xfrm>
              <a:off x="11336280" y="3328002"/>
              <a:ext cx="87940" cy="132684"/>
            </a:xfrm>
            <a:custGeom>
              <a:avLst/>
              <a:gdLst>
                <a:gd name="T0" fmla="*/ 62 w 72"/>
                <a:gd name="T1" fmla="*/ 0 h 110"/>
                <a:gd name="T2" fmla="*/ 68 w 72"/>
                <a:gd name="T3" fmla="*/ 1 h 110"/>
                <a:gd name="T4" fmla="*/ 70 w 72"/>
                <a:gd name="T5" fmla="*/ 3 h 110"/>
                <a:gd name="T6" fmla="*/ 72 w 72"/>
                <a:gd name="T7" fmla="*/ 7 h 110"/>
                <a:gd name="T8" fmla="*/ 72 w 72"/>
                <a:gd name="T9" fmla="*/ 11 h 110"/>
                <a:gd name="T10" fmla="*/ 70 w 72"/>
                <a:gd name="T11" fmla="*/ 15 h 110"/>
                <a:gd name="T12" fmla="*/ 19 w 72"/>
                <a:gd name="T13" fmla="*/ 104 h 110"/>
                <a:gd name="T14" fmla="*/ 16 w 72"/>
                <a:gd name="T15" fmla="*/ 108 h 110"/>
                <a:gd name="T16" fmla="*/ 14 w 72"/>
                <a:gd name="T17" fmla="*/ 110 h 110"/>
                <a:gd name="T18" fmla="*/ 10 w 72"/>
                <a:gd name="T19" fmla="*/ 110 h 110"/>
                <a:gd name="T20" fmla="*/ 6 w 72"/>
                <a:gd name="T21" fmla="*/ 108 h 110"/>
                <a:gd name="T22" fmla="*/ 2 w 72"/>
                <a:gd name="T23" fmla="*/ 106 h 110"/>
                <a:gd name="T24" fmla="*/ 0 w 72"/>
                <a:gd name="T25" fmla="*/ 102 h 110"/>
                <a:gd name="T26" fmla="*/ 0 w 72"/>
                <a:gd name="T27" fmla="*/ 98 h 110"/>
                <a:gd name="T28" fmla="*/ 2 w 72"/>
                <a:gd name="T29" fmla="*/ 95 h 110"/>
                <a:gd name="T30" fmla="*/ 54 w 72"/>
                <a:gd name="T31" fmla="*/ 5 h 110"/>
                <a:gd name="T32" fmla="*/ 56 w 72"/>
                <a:gd name="T33" fmla="*/ 3 h 110"/>
                <a:gd name="T34" fmla="*/ 58 w 72"/>
                <a:gd name="T35" fmla="*/ 1 h 110"/>
                <a:gd name="T36" fmla="*/ 62 w 72"/>
                <a:gd name="T3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110">
                  <a:moveTo>
                    <a:pt x="62" y="0"/>
                  </a:moveTo>
                  <a:lnTo>
                    <a:pt x="68" y="1"/>
                  </a:lnTo>
                  <a:lnTo>
                    <a:pt x="70" y="3"/>
                  </a:lnTo>
                  <a:lnTo>
                    <a:pt x="72" y="7"/>
                  </a:lnTo>
                  <a:lnTo>
                    <a:pt x="72" y="11"/>
                  </a:lnTo>
                  <a:lnTo>
                    <a:pt x="70" y="15"/>
                  </a:lnTo>
                  <a:lnTo>
                    <a:pt x="19" y="104"/>
                  </a:lnTo>
                  <a:lnTo>
                    <a:pt x="16" y="108"/>
                  </a:lnTo>
                  <a:lnTo>
                    <a:pt x="14" y="110"/>
                  </a:lnTo>
                  <a:lnTo>
                    <a:pt x="10" y="110"/>
                  </a:lnTo>
                  <a:lnTo>
                    <a:pt x="6" y="108"/>
                  </a:lnTo>
                  <a:lnTo>
                    <a:pt x="2" y="106"/>
                  </a:lnTo>
                  <a:lnTo>
                    <a:pt x="0" y="102"/>
                  </a:lnTo>
                  <a:lnTo>
                    <a:pt x="0" y="98"/>
                  </a:lnTo>
                  <a:lnTo>
                    <a:pt x="2" y="95"/>
                  </a:lnTo>
                  <a:lnTo>
                    <a:pt x="54" y="5"/>
                  </a:lnTo>
                  <a:lnTo>
                    <a:pt x="56" y="3"/>
                  </a:lnTo>
                  <a:lnTo>
                    <a:pt x="58" y="1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3" name="Freeform 75"/>
            <p:cNvSpPr>
              <a:spLocks/>
            </p:cNvSpPr>
            <p:nvPr/>
          </p:nvSpPr>
          <p:spPr bwMode="auto">
            <a:xfrm>
              <a:off x="10663291" y="3437769"/>
              <a:ext cx="208859" cy="184552"/>
            </a:xfrm>
            <a:custGeom>
              <a:avLst/>
              <a:gdLst>
                <a:gd name="T0" fmla="*/ 45 w 171"/>
                <a:gd name="T1" fmla="*/ 0 h 153"/>
                <a:gd name="T2" fmla="*/ 109 w 171"/>
                <a:gd name="T3" fmla="*/ 0 h 153"/>
                <a:gd name="T4" fmla="*/ 107 w 171"/>
                <a:gd name="T5" fmla="*/ 4 h 153"/>
                <a:gd name="T6" fmla="*/ 105 w 171"/>
                <a:gd name="T7" fmla="*/ 7 h 153"/>
                <a:gd name="T8" fmla="*/ 105 w 171"/>
                <a:gd name="T9" fmla="*/ 11 h 153"/>
                <a:gd name="T10" fmla="*/ 107 w 171"/>
                <a:gd name="T11" fmla="*/ 15 h 153"/>
                <a:gd name="T12" fmla="*/ 111 w 171"/>
                <a:gd name="T13" fmla="*/ 17 h 153"/>
                <a:gd name="T14" fmla="*/ 113 w 171"/>
                <a:gd name="T15" fmla="*/ 19 h 153"/>
                <a:gd name="T16" fmla="*/ 117 w 171"/>
                <a:gd name="T17" fmla="*/ 19 h 153"/>
                <a:gd name="T18" fmla="*/ 120 w 171"/>
                <a:gd name="T19" fmla="*/ 17 h 153"/>
                <a:gd name="T20" fmla="*/ 122 w 171"/>
                <a:gd name="T21" fmla="*/ 13 h 153"/>
                <a:gd name="T22" fmla="*/ 130 w 171"/>
                <a:gd name="T23" fmla="*/ 2 h 153"/>
                <a:gd name="T24" fmla="*/ 132 w 171"/>
                <a:gd name="T25" fmla="*/ 4 h 153"/>
                <a:gd name="T26" fmla="*/ 171 w 171"/>
                <a:gd name="T27" fmla="*/ 71 h 153"/>
                <a:gd name="T28" fmla="*/ 171 w 171"/>
                <a:gd name="T29" fmla="*/ 77 h 153"/>
                <a:gd name="T30" fmla="*/ 171 w 171"/>
                <a:gd name="T31" fmla="*/ 81 h 153"/>
                <a:gd name="T32" fmla="*/ 132 w 171"/>
                <a:gd name="T33" fmla="*/ 149 h 153"/>
                <a:gd name="T34" fmla="*/ 130 w 171"/>
                <a:gd name="T35" fmla="*/ 151 h 153"/>
                <a:gd name="T36" fmla="*/ 126 w 171"/>
                <a:gd name="T37" fmla="*/ 153 h 153"/>
                <a:gd name="T38" fmla="*/ 122 w 171"/>
                <a:gd name="T39" fmla="*/ 153 h 153"/>
                <a:gd name="T40" fmla="*/ 45 w 171"/>
                <a:gd name="T41" fmla="*/ 153 h 153"/>
                <a:gd name="T42" fmla="*/ 41 w 171"/>
                <a:gd name="T43" fmla="*/ 153 h 153"/>
                <a:gd name="T44" fmla="*/ 39 w 171"/>
                <a:gd name="T45" fmla="*/ 151 h 153"/>
                <a:gd name="T46" fmla="*/ 37 w 171"/>
                <a:gd name="T47" fmla="*/ 149 h 153"/>
                <a:gd name="T48" fmla="*/ 0 w 171"/>
                <a:gd name="T49" fmla="*/ 87 h 153"/>
                <a:gd name="T50" fmla="*/ 8 w 171"/>
                <a:gd name="T51" fmla="*/ 87 h 153"/>
                <a:gd name="T52" fmla="*/ 14 w 171"/>
                <a:gd name="T53" fmla="*/ 85 h 153"/>
                <a:gd name="T54" fmla="*/ 16 w 171"/>
                <a:gd name="T55" fmla="*/ 81 h 153"/>
                <a:gd name="T56" fmla="*/ 18 w 171"/>
                <a:gd name="T57" fmla="*/ 77 h 153"/>
                <a:gd name="T58" fmla="*/ 51 w 171"/>
                <a:gd name="T59" fmla="*/ 134 h 153"/>
                <a:gd name="T60" fmla="*/ 117 w 171"/>
                <a:gd name="T61" fmla="*/ 134 h 153"/>
                <a:gd name="T62" fmla="*/ 151 w 171"/>
                <a:gd name="T63" fmla="*/ 77 h 153"/>
                <a:gd name="T64" fmla="*/ 117 w 171"/>
                <a:gd name="T65" fmla="*/ 19 h 153"/>
                <a:gd name="T66" fmla="*/ 51 w 171"/>
                <a:gd name="T67" fmla="*/ 19 h 153"/>
                <a:gd name="T68" fmla="*/ 18 w 171"/>
                <a:gd name="T69" fmla="*/ 75 h 153"/>
                <a:gd name="T70" fmla="*/ 16 w 171"/>
                <a:gd name="T71" fmla="*/ 71 h 153"/>
                <a:gd name="T72" fmla="*/ 14 w 171"/>
                <a:gd name="T73" fmla="*/ 68 h 153"/>
                <a:gd name="T74" fmla="*/ 8 w 171"/>
                <a:gd name="T75" fmla="*/ 68 h 153"/>
                <a:gd name="T76" fmla="*/ 0 w 171"/>
                <a:gd name="T77" fmla="*/ 68 h 153"/>
                <a:gd name="T78" fmla="*/ 37 w 171"/>
                <a:gd name="T79" fmla="*/ 4 h 153"/>
                <a:gd name="T80" fmla="*/ 39 w 171"/>
                <a:gd name="T81" fmla="*/ 2 h 153"/>
                <a:gd name="T82" fmla="*/ 41 w 171"/>
                <a:gd name="T83" fmla="*/ 0 h 153"/>
                <a:gd name="T84" fmla="*/ 45 w 171"/>
                <a:gd name="T8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1" h="153">
                  <a:moveTo>
                    <a:pt x="45" y="0"/>
                  </a:moveTo>
                  <a:lnTo>
                    <a:pt x="109" y="0"/>
                  </a:lnTo>
                  <a:lnTo>
                    <a:pt x="107" y="4"/>
                  </a:lnTo>
                  <a:lnTo>
                    <a:pt x="105" y="7"/>
                  </a:lnTo>
                  <a:lnTo>
                    <a:pt x="105" y="11"/>
                  </a:lnTo>
                  <a:lnTo>
                    <a:pt x="107" y="15"/>
                  </a:lnTo>
                  <a:lnTo>
                    <a:pt x="111" y="17"/>
                  </a:lnTo>
                  <a:lnTo>
                    <a:pt x="113" y="19"/>
                  </a:lnTo>
                  <a:lnTo>
                    <a:pt x="117" y="19"/>
                  </a:lnTo>
                  <a:lnTo>
                    <a:pt x="120" y="17"/>
                  </a:lnTo>
                  <a:lnTo>
                    <a:pt x="122" y="13"/>
                  </a:lnTo>
                  <a:lnTo>
                    <a:pt x="130" y="2"/>
                  </a:lnTo>
                  <a:lnTo>
                    <a:pt x="132" y="4"/>
                  </a:lnTo>
                  <a:lnTo>
                    <a:pt x="171" y="71"/>
                  </a:lnTo>
                  <a:lnTo>
                    <a:pt x="171" y="77"/>
                  </a:lnTo>
                  <a:lnTo>
                    <a:pt x="171" y="81"/>
                  </a:lnTo>
                  <a:lnTo>
                    <a:pt x="132" y="149"/>
                  </a:lnTo>
                  <a:lnTo>
                    <a:pt x="130" y="151"/>
                  </a:lnTo>
                  <a:lnTo>
                    <a:pt x="126" y="153"/>
                  </a:lnTo>
                  <a:lnTo>
                    <a:pt x="122" y="153"/>
                  </a:lnTo>
                  <a:lnTo>
                    <a:pt x="45" y="153"/>
                  </a:lnTo>
                  <a:lnTo>
                    <a:pt x="41" y="153"/>
                  </a:lnTo>
                  <a:lnTo>
                    <a:pt x="39" y="151"/>
                  </a:lnTo>
                  <a:lnTo>
                    <a:pt x="37" y="149"/>
                  </a:lnTo>
                  <a:lnTo>
                    <a:pt x="0" y="87"/>
                  </a:lnTo>
                  <a:lnTo>
                    <a:pt x="8" y="87"/>
                  </a:lnTo>
                  <a:lnTo>
                    <a:pt x="14" y="85"/>
                  </a:lnTo>
                  <a:lnTo>
                    <a:pt x="16" y="81"/>
                  </a:lnTo>
                  <a:lnTo>
                    <a:pt x="18" y="77"/>
                  </a:lnTo>
                  <a:lnTo>
                    <a:pt x="51" y="134"/>
                  </a:lnTo>
                  <a:lnTo>
                    <a:pt x="117" y="134"/>
                  </a:lnTo>
                  <a:lnTo>
                    <a:pt x="151" y="77"/>
                  </a:lnTo>
                  <a:lnTo>
                    <a:pt x="117" y="19"/>
                  </a:lnTo>
                  <a:lnTo>
                    <a:pt x="51" y="19"/>
                  </a:lnTo>
                  <a:lnTo>
                    <a:pt x="18" y="75"/>
                  </a:lnTo>
                  <a:lnTo>
                    <a:pt x="16" y="71"/>
                  </a:lnTo>
                  <a:lnTo>
                    <a:pt x="14" y="68"/>
                  </a:lnTo>
                  <a:lnTo>
                    <a:pt x="8" y="68"/>
                  </a:lnTo>
                  <a:lnTo>
                    <a:pt x="0" y="68"/>
                  </a:lnTo>
                  <a:lnTo>
                    <a:pt x="37" y="4"/>
                  </a:lnTo>
                  <a:lnTo>
                    <a:pt x="39" y="2"/>
                  </a:lnTo>
                  <a:lnTo>
                    <a:pt x="41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4" name="Freeform 76"/>
            <p:cNvSpPr>
              <a:spLocks/>
            </p:cNvSpPr>
            <p:nvPr/>
          </p:nvSpPr>
          <p:spPr bwMode="auto">
            <a:xfrm>
              <a:off x="11084672" y="2894970"/>
              <a:ext cx="87940" cy="132684"/>
            </a:xfrm>
            <a:custGeom>
              <a:avLst/>
              <a:gdLst>
                <a:gd name="T0" fmla="*/ 63 w 72"/>
                <a:gd name="T1" fmla="*/ 0 h 110"/>
                <a:gd name="T2" fmla="*/ 66 w 72"/>
                <a:gd name="T3" fmla="*/ 2 h 110"/>
                <a:gd name="T4" fmla="*/ 70 w 72"/>
                <a:gd name="T5" fmla="*/ 4 h 110"/>
                <a:gd name="T6" fmla="*/ 70 w 72"/>
                <a:gd name="T7" fmla="*/ 7 h 110"/>
                <a:gd name="T8" fmla="*/ 72 w 72"/>
                <a:gd name="T9" fmla="*/ 11 h 110"/>
                <a:gd name="T10" fmla="*/ 70 w 72"/>
                <a:gd name="T11" fmla="*/ 15 h 110"/>
                <a:gd name="T12" fmla="*/ 18 w 72"/>
                <a:gd name="T13" fmla="*/ 104 h 110"/>
                <a:gd name="T14" fmla="*/ 16 w 72"/>
                <a:gd name="T15" fmla="*/ 108 h 110"/>
                <a:gd name="T16" fmla="*/ 12 w 72"/>
                <a:gd name="T17" fmla="*/ 110 h 110"/>
                <a:gd name="T18" fmla="*/ 8 w 72"/>
                <a:gd name="T19" fmla="*/ 110 h 110"/>
                <a:gd name="T20" fmla="*/ 4 w 72"/>
                <a:gd name="T21" fmla="*/ 108 h 110"/>
                <a:gd name="T22" fmla="*/ 2 w 72"/>
                <a:gd name="T23" fmla="*/ 106 h 110"/>
                <a:gd name="T24" fmla="*/ 0 w 72"/>
                <a:gd name="T25" fmla="*/ 103 h 110"/>
                <a:gd name="T26" fmla="*/ 0 w 72"/>
                <a:gd name="T27" fmla="*/ 99 h 110"/>
                <a:gd name="T28" fmla="*/ 0 w 72"/>
                <a:gd name="T29" fmla="*/ 95 h 110"/>
                <a:gd name="T30" fmla="*/ 53 w 72"/>
                <a:gd name="T31" fmla="*/ 6 h 110"/>
                <a:gd name="T32" fmla="*/ 55 w 72"/>
                <a:gd name="T33" fmla="*/ 4 h 110"/>
                <a:gd name="T34" fmla="*/ 59 w 72"/>
                <a:gd name="T35" fmla="*/ 2 h 110"/>
                <a:gd name="T36" fmla="*/ 63 w 72"/>
                <a:gd name="T3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110">
                  <a:moveTo>
                    <a:pt x="63" y="0"/>
                  </a:moveTo>
                  <a:lnTo>
                    <a:pt x="66" y="2"/>
                  </a:lnTo>
                  <a:lnTo>
                    <a:pt x="70" y="4"/>
                  </a:lnTo>
                  <a:lnTo>
                    <a:pt x="70" y="7"/>
                  </a:lnTo>
                  <a:lnTo>
                    <a:pt x="72" y="11"/>
                  </a:lnTo>
                  <a:lnTo>
                    <a:pt x="70" y="15"/>
                  </a:lnTo>
                  <a:lnTo>
                    <a:pt x="18" y="104"/>
                  </a:lnTo>
                  <a:lnTo>
                    <a:pt x="16" y="108"/>
                  </a:lnTo>
                  <a:lnTo>
                    <a:pt x="12" y="110"/>
                  </a:lnTo>
                  <a:lnTo>
                    <a:pt x="8" y="110"/>
                  </a:lnTo>
                  <a:lnTo>
                    <a:pt x="4" y="108"/>
                  </a:lnTo>
                  <a:lnTo>
                    <a:pt x="2" y="106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53" y="6"/>
                  </a:lnTo>
                  <a:lnTo>
                    <a:pt x="55" y="4"/>
                  </a:lnTo>
                  <a:lnTo>
                    <a:pt x="59" y="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5" name="Freeform 77"/>
            <p:cNvSpPr>
              <a:spLocks/>
            </p:cNvSpPr>
            <p:nvPr/>
          </p:nvSpPr>
          <p:spPr bwMode="auto">
            <a:xfrm>
              <a:off x="11149406" y="3112090"/>
              <a:ext cx="149010" cy="22918"/>
            </a:xfrm>
            <a:custGeom>
              <a:avLst/>
              <a:gdLst>
                <a:gd name="T0" fmla="*/ 10 w 122"/>
                <a:gd name="T1" fmla="*/ 0 h 19"/>
                <a:gd name="T2" fmla="*/ 112 w 122"/>
                <a:gd name="T3" fmla="*/ 0 h 19"/>
                <a:gd name="T4" fmla="*/ 118 w 122"/>
                <a:gd name="T5" fmla="*/ 2 h 19"/>
                <a:gd name="T6" fmla="*/ 122 w 122"/>
                <a:gd name="T7" fmla="*/ 6 h 19"/>
                <a:gd name="T8" fmla="*/ 122 w 122"/>
                <a:gd name="T9" fmla="*/ 10 h 19"/>
                <a:gd name="T10" fmla="*/ 122 w 122"/>
                <a:gd name="T11" fmla="*/ 16 h 19"/>
                <a:gd name="T12" fmla="*/ 118 w 122"/>
                <a:gd name="T13" fmla="*/ 19 h 19"/>
                <a:gd name="T14" fmla="*/ 112 w 122"/>
                <a:gd name="T15" fmla="*/ 19 h 19"/>
                <a:gd name="T16" fmla="*/ 10 w 122"/>
                <a:gd name="T17" fmla="*/ 19 h 19"/>
                <a:gd name="T18" fmla="*/ 4 w 122"/>
                <a:gd name="T19" fmla="*/ 19 h 19"/>
                <a:gd name="T20" fmla="*/ 0 w 122"/>
                <a:gd name="T21" fmla="*/ 16 h 19"/>
                <a:gd name="T22" fmla="*/ 0 w 122"/>
                <a:gd name="T23" fmla="*/ 10 h 19"/>
                <a:gd name="T24" fmla="*/ 0 w 122"/>
                <a:gd name="T25" fmla="*/ 6 h 19"/>
                <a:gd name="T26" fmla="*/ 4 w 122"/>
                <a:gd name="T27" fmla="*/ 2 h 19"/>
                <a:gd name="T28" fmla="*/ 10 w 122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" h="19">
                  <a:moveTo>
                    <a:pt x="10" y="0"/>
                  </a:moveTo>
                  <a:lnTo>
                    <a:pt x="112" y="0"/>
                  </a:lnTo>
                  <a:lnTo>
                    <a:pt x="118" y="2"/>
                  </a:lnTo>
                  <a:lnTo>
                    <a:pt x="122" y="6"/>
                  </a:lnTo>
                  <a:lnTo>
                    <a:pt x="122" y="10"/>
                  </a:lnTo>
                  <a:lnTo>
                    <a:pt x="122" y="16"/>
                  </a:lnTo>
                  <a:lnTo>
                    <a:pt x="118" y="19"/>
                  </a:lnTo>
                  <a:lnTo>
                    <a:pt x="112" y="19"/>
                  </a:lnTo>
                  <a:lnTo>
                    <a:pt x="10" y="19"/>
                  </a:lnTo>
                  <a:lnTo>
                    <a:pt x="4" y="19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6" name="Freeform 78"/>
            <p:cNvSpPr>
              <a:spLocks noEditPoints="1"/>
            </p:cNvSpPr>
            <p:nvPr/>
          </p:nvSpPr>
          <p:spPr bwMode="auto">
            <a:xfrm>
              <a:off x="11044366" y="2859989"/>
              <a:ext cx="367640" cy="311204"/>
            </a:xfrm>
            <a:custGeom>
              <a:avLst/>
              <a:gdLst>
                <a:gd name="T0" fmla="*/ 84 w 301"/>
                <a:gd name="T1" fmla="*/ 19 h 258"/>
                <a:gd name="T2" fmla="*/ 20 w 301"/>
                <a:gd name="T3" fmla="*/ 130 h 258"/>
                <a:gd name="T4" fmla="*/ 53 w 301"/>
                <a:gd name="T5" fmla="*/ 184 h 258"/>
                <a:gd name="T6" fmla="*/ 55 w 301"/>
                <a:gd name="T7" fmla="*/ 188 h 258"/>
                <a:gd name="T8" fmla="*/ 61 w 301"/>
                <a:gd name="T9" fmla="*/ 197 h 258"/>
                <a:gd name="T10" fmla="*/ 68 w 301"/>
                <a:gd name="T11" fmla="*/ 211 h 258"/>
                <a:gd name="T12" fmla="*/ 76 w 301"/>
                <a:gd name="T13" fmla="*/ 225 h 258"/>
                <a:gd name="T14" fmla="*/ 82 w 301"/>
                <a:gd name="T15" fmla="*/ 234 h 258"/>
                <a:gd name="T16" fmla="*/ 84 w 301"/>
                <a:gd name="T17" fmla="*/ 238 h 258"/>
                <a:gd name="T18" fmla="*/ 210 w 301"/>
                <a:gd name="T19" fmla="*/ 238 h 258"/>
                <a:gd name="T20" fmla="*/ 266 w 301"/>
                <a:gd name="T21" fmla="*/ 143 h 258"/>
                <a:gd name="T22" fmla="*/ 262 w 301"/>
                <a:gd name="T23" fmla="*/ 137 h 258"/>
                <a:gd name="T24" fmla="*/ 260 w 301"/>
                <a:gd name="T25" fmla="*/ 132 h 258"/>
                <a:gd name="T26" fmla="*/ 260 w 301"/>
                <a:gd name="T27" fmla="*/ 126 h 258"/>
                <a:gd name="T28" fmla="*/ 262 w 301"/>
                <a:gd name="T29" fmla="*/ 122 h 258"/>
                <a:gd name="T30" fmla="*/ 266 w 301"/>
                <a:gd name="T31" fmla="*/ 118 h 258"/>
                <a:gd name="T32" fmla="*/ 210 w 301"/>
                <a:gd name="T33" fmla="*/ 19 h 258"/>
                <a:gd name="T34" fmla="*/ 84 w 301"/>
                <a:gd name="T35" fmla="*/ 19 h 258"/>
                <a:gd name="T36" fmla="*/ 78 w 301"/>
                <a:gd name="T37" fmla="*/ 0 h 258"/>
                <a:gd name="T38" fmla="*/ 216 w 301"/>
                <a:gd name="T39" fmla="*/ 0 h 258"/>
                <a:gd name="T40" fmla="*/ 220 w 301"/>
                <a:gd name="T41" fmla="*/ 2 h 258"/>
                <a:gd name="T42" fmla="*/ 222 w 301"/>
                <a:gd name="T43" fmla="*/ 3 h 258"/>
                <a:gd name="T44" fmla="*/ 224 w 301"/>
                <a:gd name="T45" fmla="*/ 5 h 258"/>
                <a:gd name="T46" fmla="*/ 286 w 301"/>
                <a:gd name="T47" fmla="*/ 112 h 258"/>
                <a:gd name="T48" fmla="*/ 290 w 301"/>
                <a:gd name="T49" fmla="*/ 112 h 258"/>
                <a:gd name="T50" fmla="*/ 293 w 301"/>
                <a:gd name="T51" fmla="*/ 116 h 258"/>
                <a:gd name="T52" fmla="*/ 297 w 301"/>
                <a:gd name="T53" fmla="*/ 120 h 258"/>
                <a:gd name="T54" fmla="*/ 299 w 301"/>
                <a:gd name="T55" fmla="*/ 126 h 258"/>
                <a:gd name="T56" fmla="*/ 301 w 301"/>
                <a:gd name="T57" fmla="*/ 132 h 258"/>
                <a:gd name="T58" fmla="*/ 301 w 301"/>
                <a:gd name="T59" fmla="*/ 135 h 258"/>
                <a:gd name="T60" fmla="*/ 299 w 301"/>
                <a:gd name="T61" fmla="*/ 139 h 258"/>
                <a:gd name="T62" fmla="*/ 295 w 301"/>
                <a:gd name="T63" fmla="*/ 145 h 258"/>
                <a:gd name="T64" fmla="*/ 290 w 301"/>
                <a:gd name="T65" fmla="*/ 149 h 258"/>
                <a:gd name="T66" fmla="*/ 284 w 301"/>
                <a:gd name="T67" fmla="*/ 151 h 258"/>
                <a:gd name="T68" fmla="*/ 227 w 301"/>
                <a:gd name="T69" fmla="*/ 250 h 258"/>
                <a:gd name="T70" fmla="*/ 226 w 301"/>
                <a:gd name="T71" fmla="*/ 250 h 258"/>
                <a:gd name="T72" fmla="*/ 224 w 301"/>
                <a:gd name="T73" fmla="*/ 254 h 258"/>
                <a:gd name="T74" fmla="*/ 222 w 301"/>
                <a:gd name="T75" fmla="*/ 256 h 258"/>
                <a:gd name="T76" fmla="*/ 220 w 301"/>
                <a:gd name="T77" fmla="*/ 258 h 258"/>
                <a:gd name="T78" fmla="*/ 216 w 301"/>
                <a:gd name="T79" fmla="*/ 258 h 258"/>
                <a:gd name="T80" fmla="*/ 80 w 301"/>
                <a:gd name="T81" fmla="*/ 258 h 258"/>
                <a:gd name="T82" fmla="*/ 80 w 301"/>
                <a:gd name="T83" fmla="*/ 258 h 258"/>
                <a:gd name="T84" fmla="*/ 78 w 301"/>
                <a:gd name="T85" fmla="*/ 258 h 258"/>
                <a:gd name="T86" fmla="*/ 78 w 301"/>
                <a:gd name="T87" fmla="*/ 258 h 258"/>
                <a:gd name="T88" fmla="*/ 76 w 301"/>
                <a:gd name="T89" fmla="*/ 258 h 258"/>
                <a:gd name="T90" fmla="*/ 74 w 301"/>
                <a:gd name="T91" fmla="*/ 258 h 258"/>
                <a:gd name="T92" fmla="*/ 72 w 301"/>
                <a:gd name="T93" fmla="*/ 256 h 258"/>
                <a:gd name="T94" fmla="*/ 72 w 301"/>
                <a:gd name="T95" fmla="*/ 256 h 258"/>
                <a:gd name="T96" fmla="*/ 70 w 301"/>
                <a:gd name="T97" fmla="*/ 254 h 258"/>
                <a:gd name="T98" fmla="*/ 68 w 301"/>
                <a:gd name="T99" fmla="*/ 252 h 258"/>
                <a:gd name="T100" fmla="*/ 66 w 301"/>
                <a:gd name="T101" fmla="*/ 250 h 258"/>
                <a:gd name="T102" fmla="*/ 66 w 301"/>
                <a:gd name="T103" fmla="*/ 248 h 258"/>
                <a:gd name="T104" fmla="*/ 4 w 301"/>
                <a:gd name="T105" fmla="*/ 139 h 258"/>
                <a:gd name="T106" fmla="*/ 0 w 301"/>
                <a:gd name="T107" fmla="*/ 133 h 258"/>
                <a:gd name="T108" fmla="*/ 0 w 301"/>
                <a:gd name="T109" fmla="*/ 130 h 258"/>
                <a:gd name="T110" fmla="*/ 0 w 301"/>
                <a:gd name="T111" fmla="*/ 128 h 258"/>
                <a:gd name="T112" fmla="*/ 0 w 301"/>
                <a:gd name="T113" fmla="*/ 126 h 258"/>
                <a:gd name="T114" fmla="*/ 0 w 301"/>
                <a:gd name="T115" fmla="*/ 124 h 258"/>
                <a:gd name="T116" fmla="*/ 4 w 301"/>
                <a:gd name="T117" fmla="*/ 120 h 258"/>
                <a:gd name="T118" fmla="*/ 70 w 301"/>
                <a:gd name="T119" fmla="*/ 5 h 258"/>
                <a:gd name="T120" fmla="*/ 72 w 301"/>
                <a:gd name="T121" fmla="*/ 3 h 258"/>
                <a:gd name="T122" fmla="*/ 74 w 301"/>
                <a:gd name="T123" fmla="*/ 2 h 258"/>
                <a:gd name="T124" fmla="*/ 78 w 301"/>
                <a:gd name="T125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1" h="258">
                  <a:moveTo>
                    <a:pt x="84" y="19"/>
                  </a:moveTo>
                  <a:lnTo>
                    <a:pt x="20" y="130"/>
                  </a:lnTo>
                  <a:lnTo>
                    <a:pt x="53" y="184"/>
                  </a:lnTo>
                  <a:lnTo>
                    <a:pt x="55" y="188"/>
                  </a:lnTo>
                  <a:lnTo>
                    <a:pt x="61" y="197"/>
                  </a:lnTo>
                  <a:lnTo>
                    <a:pt x="68" y="211"/>
                  </a:lnTo>
                  <a:lnTo>
                    <a:pt x="76" y="225"/>
                  </a:lnTo>
                  <a:lnTo>
                    <a:pt x="82" y="234"/>
                  </a:lnTo>
                  <a:lnTo>
                    <a:pt x="84" y="238"/>
                  </a:lnTo>
                  <a:lnTo>
                    <a:pt x="210" y="238"/>
                  </a:lnTo>
                  <a:lnTo>
                    <a:pt x="266" y="143"/>
                  </a:lnTo>
                  <a:lnTo>
                    <a:pt x="262" y="137"/>
                  </a:lnTo>
                  <a:lnTo>
                    <a:pt x="260" y="132"/>
                  </a:lnTo>
                  <a:lnTo>
                    <a:pt x="260" y="126"/>
                  </a:lnTo>
                  <a:lnTo>
                    <a:pt x="262" y="122"/>
                  </a:lnTo>
                  <a:lnTo>
                    <a:pt x="266" y="118"/>
                  </a:lnTo>
                  <a:lnTo>
                    <a:pt x="210" y="19"/>
                  </a:lnTo>
                  <a:lnTo>
                    <a:pt x="84" y="19"/>
                  </a:lnTo>
                  <a:close/>
                  <a:moveTo>
                    <a:pt x="78" y="0"/>
                  </a:moveTo>
                  <a:lnTo>
                    <a:pt x="216" y="0"/>
                  </a:lnTo>
                  <a:lnTo>
                    <a:pt x="220" y="2"/>
                  </a:lnTo>
                  <a:lnTo>
                    <a:pt x="222" y="3"/>
                  </a:lnTo>
                  <a:lnTo>
                    <a:pt x="224" y="5"/>
                  </a:lnTo>
                  <a:lnTo>
                    <a:pt x="286" y="112"/>
                  </a:lnTo>
                  <a:lnTo>
                    <a:pt x="290" y="112"/>
                  </a:lnTo>
                  <a:lnTo>
                    <a:pt x="293" y="116"/>
                  </a:lnTo>
                  <a:lnTo>
                    <a:pt x="297" y="120"/>
                  </a:lnTo>
                  <a:lnTo>
                    <a:pt x="299" y="126"/>
                  </a:lnTo>
                  <a:lnTo>
                    <a:pt x="301" y="132"/>
                  </a:lnTo>
                  <a:lnTo>
                    <a:pt x="301" y="135"/>
                  </a:lnTo>
                  <a:lnTo>
                    <a:pt x="299" y="139"/>
                  </a:lnTo>
                  <a:lnTo>
                    <a:pt x="295" y="145"/>
                  </a:lnTo>
                  <a:lnTo>
                    <a:pt x="290" y="149"/>
                  </a:lnTo>
                  <a:lnTo>
                    <a:pt x="284" y="151"/>
                  </a:lnTo>
                  <a:lnTo>
                    <a:pt x="227" y="250"/>
                  </a:lnTo>
                  <a:lnTo>
                    <a:pt x="226" y="250"/>
                  </a:lnTo>
                  <a:lnTo>
                    <a:pt x="224" y="254"/>
                  </a:lnTo>
                  <a:lnTo>
                    <a:pt x="222" y="256"/>
                  </a:lnTo>
                  <a:lnTo>
                    <a:pt x="220" y="258"/>
                  </a:lnTo>
                  <a:lnTo>
                    <a:pt x="216" y="258"/>
                  </a:lnTo>
                  <a:lnTo>
                    <a:pt x="80" y="258"/>
                  </a:lnTo>
                  <a:lnTo>
                    <a:pt x="80" y="258"/>
                  </a:lnTo>
                  <a:lnTo>
                    <a:pt x="78" y="258"/>
                  </a:lnTo>
                  <a:lnTo>
                    <a:pt x="78" y="258"/>
                  </a:lnTo>
                  <a:lnTo>
                    <a:pt x="76" y="258"/>
                  </a:lnTo>
                  <a:lnTo>
                    <a:pt x="74" y="258"/>
                  </a:lnTo>
                  <a:lnTo>
                    <a:pt x="72" y="256"/>
                  </a:lnTo>
                  <a:lnTo>
                    <a:pt x="72" y="256"/>
                  </a:lnTo>
                  <a:lnTo>
                    <a:pt x="70" y="254"/>
                  </a:lnTo>
                  <a:lnTo>
                    <a:pt x="68" y="252"/>
                  </a:lnTo>
                  <a:lnTo>
                    <a:pt x="66" y="250"/>
                  </a:lnTo>
                  <a:lnTo>
                    <a:pt x="66" y="248"/>
                  </a:lnTo>
                  <a:lnTo>
                    <a:pt x="4" y="139"/>
                  </a:lnTo>
                  <a:lnTo>
                    <a:pt x="0" y="133"/>
                  </a:lnTo>
                  <a:lnTo>
                    <a:pt x="0" y="130"/>
                  </a:lnTo>
                  <a:lnTo>
                    <a:pt x="0" y="128"/>
                  </a:lnTo>
                  <a:lnTo>
                    <a:pt x="0" y="126"/>
                  </a:lnTo>
                  <a:lnTo>
                    <a:pt x="0" y="124"/>
                  </a:lnTo>
                  <a:lnTo>
                    <a:pt x="4" y="120"/>
                  </a:lnTo>
                  <a:lnTo>
                    <a:pt x="70" y="5"/>
                  </a:lnTo>
                  <a:lnTo>
                    <a:pt x="72" y="3"/>
                  </a:lnTo>
                  <a:lnTo>
                    <a:pt x="74" y="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7" name="Freeform 79"/>
            <p:cNvSpPr>
              <a:spLocks noEditPoints="1"/>
            </p:cNvSpPr>
            <p:nvPr/>
          </p:nvSpPr>
          <p:spPr bwMode="auto">
            <a:xfrm>
              <a:off x="10088015" y="3477574"/>
              <a:ext cx="120919" cy="104942"/>
            </a:xfrm>
            <a:custGeom>
              <a:avLst/>
              <a:gdLst>
                <a:gd name="T0" fmla="*/ 35 w 99"/>
                <a:gd name="T1" fmla="*/ 19 h 87"/>
                <a:gd name="T2" fmla="*/ 21 w 99"/>
                <a:gd name="T3" fmla="*/ 44 h 87"/>
                <a:gd name="T4" fmla="*/ 35 w 99"/>
                <a:gd name="T5" fmla="*/ 68 h 87"/>
                <a:gd name="T6" fmla="*/ 64 w 99"/>
                <a:gd name="T7" fmla="*/ 68 h 87"/>
                <a:gd name="T8" fmla="*/ 66 w 99"/>
                <a:gd name="T9" fmla="*/ 68 h 87"/>
                <a:gd name="T10" fmla="*/ 66 w 99"/>
                <a:gd name="T11" fmla="*/ 64 h 87"/>
                <a:gd name="T12" fmla="*/ 70 w 99"/>
                <a:gd name="T13" fmla="*/ 60 h 87"/>
                <a:gd name="T14" fmla="*/ 71 w 99"/>
                <a:gd name="T15" fmla="*/ 56 h 87"/>
                <a:gd name="T16" fmla="*/ 73 w 99"/>
                <a:gd name="T17" fmla="*/ 52 h 87"/>
                <a:gd name="T18" fmla="*/ 75 w 99"/>
                <a:gd name="T19" fmla="*/ 48 h 87"/>
                <a:gd name="T20" fmla="*/ 77 w 99"/>
                <a:gd name="T21" fmla="*/ 44 h 87"/>
                <a:gd name="T22" fmla="*/ 79 w 99"/>
                <a:gd name="T23" fmla="*/ 42 h 87"/>
                <a:gd name="T24" fmla="*/ 64 w 99"/>
                <a:gd name="T25" fmla="*/ 19 h 87"/>
                <a:gd name="T26" fmla="*/ 35 w 99"/>
                <a:gd name="T27" fmla="*/ 19 h 87"/>
                <a:gd name="T28" fmla="*/ 31 w 99"/>
                <a:gd name="T29" fmla="*/ 0 h 87"/>
                <a:gd name="T30" fmla="*/ 70 w 99"/>
                <a:gd name="T31" fmla="*/ 0 h 87"/>
                <a:gd name="T32" fmla="*/ 73 w 99"/>
                <a:gd name="T33" fmla="*/ 0 h 87"/>
                <a:gd name="T34" fmla="*/ 75 w 99"/>
                <a:gd name="T35" fmla="*/ 2 h 87"/>
                <a:gd name="T36" fmla="*/ 77 w 99"/>
                <a:gd name="T37" fmla="*/ 4 h 87"/>
                <a:gd name="T38" fmla="*/ 95 w 99"/>
                <a:gd name="T39" fmla="*/ 35 h 87"/>
                <a:gd name="T40" fmla="*/ 99 w 99"/>
                <a:gd name="T41" fmla="*/ 38 h 87"/>
                <a:gd name="T42" fmla="*/ 99 w 99"/>
                <a:gd name="T43" fmla="*/ 44 h 87"/>
                <a:gd name="T44" fmla="*/ 99 w 99"/>
                <a:gd name="T45" fmla="*/ 48 h 87"/>
                <a:gd name="T46" fmla="*/ 95 w 99"/>
                <a:gd name="T47" fmla="*/ 54 h 87"/>
                <a:gd name="T48" fmla="*/ 77 w 99"/>
                <a:gd name="T49" fmla="*/ 83 h 87"/>
                <a:gd name="T50" fmla="*/ 75 w 99"/>
                <a:gd name="T51" fmla="*/ 85 h 87"/>
                <a:gd name="T52" fmla="*/ 73 w 99"/>
                <a:gd name="T53" fmla="*/ 87 h 87"/>
                <a:gd name="T54" fmla="*/ 70 w 99"/>
                <a:gd name="T55" fmla="*/ 87 h 87"/>
                <a:gd name="T56" fmla="*/ 31 w 99"/>
                <a:gd name="T57" fmla="*/ 87 h 87"/>
                <a:gd name="T58" fmla="*/ 27 w 99"/>
                <a:gd name="T59" fmla="*/ 87 h 87"/>
                <a:gd name="T60" fmla="*/ 23 w 99"/>
                <a:gd name="T61" fmla="*/ 85 h 87"/>
                <a:gd name="T62" fmla="*/ 21 w 99"/>
                <a:gd name="T63" fmla="*/ 83 h 87"/>
                <a:gd name="T64" fmla="*/ 2 w 99"/>
                <a:gd name="T65" fmla="*/ 48 h 87"/>
                <a:gd name="T66" fmla="*/ 0 w 99"/>
                <a:gd name="T67" fmla="*/ 44 h 87"/>
                <a:gd name="T68" fmla="*/ 2 w 99"/>
                <a:gd name="T69" fmla="*/ 38 h 87"/>
                <a:gd name="T70" fmla="*/ 21 w 99"/>
                <a:gd name="T71" fmla="*/ 4 h 87"/>
                <a:gd name="T72" fmla="*/ 23 w 99"/>
                <a:gd name="T73" fmla="*/ 2 h 87"/>
                <a:gd name="T74" fmla="*/ 27 w 99"/>
                <a:gd name="T75" fmla="*/ 0 h 87"/>
                <a:gd name="T76" fmla="*/ 31 w 99"/>
                <a:gd name="T7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9" h="87">
                  <a:moveTo>
                    <a:pt x="35" y="19"/>
                  </a:moveTo>
                  <a:lnTo>
                    <a:pt x="21" y="44"/>
                  </a:lnTo>
                  <a:lnTo>
                    <a:pt x="35" y="68"/>
                  </a:lnTo>
                  <a:lnTo>
                    <a:pt x="64" y="68"/>
                  </a:lnTo>
                  <a:lnTo>
                    <a:pt x="66" y="68"/>
                  </a:lnTo>
                  <a:lnTo>
                    <a:pt x="66" y="64"/>
                  </a:lnTo>
                  <a:lnTo>
                    <a:pt x="70" y="60"/>
                  </a:lnTo>
                  <a:lnTo>
                    <a:pt x="71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7" y="44"/>
                  </a:lnTo>
                  <a:lnTo>
                    <a:pt x="79" y="42"/>
                  </a:lnTo>
                  <a:lnTo>
                    <a:pt x="64" y="19"/>
                  </a:lnTo>
                  <a:lnTo>
                    <a:pt x="35" y="19"/>
                  </a:lnTo>
                  <a:close/>
                  <a:moveTo>
                    <a:pt x="31" y="0"/>
                  </a:moveTo>
                  <a:lnTo>
                    <a:pt x="70" y="0"/>
                  </a:lnTo>
                  <a:lnTo>
                    <a:pt x="73" y="0"/>
                  </a:lnTo>
                  <a:lnTo>
                    <a:pt x="75" y="2"/>
                  </a:lnTo>
                  <a:lnTo>
                    <a:pt x="77" y="4"/>
                  </a:lnTo>
                  <a:lnTo>
                    <a:pt x="95" y="35"/>
                  </a:lnTo>
                  <a:lnTo>
                    <a:pt x="99" y="38"/>
                  </a:lnTo>
                  <a:lnTo>
                    <a:pt x="99" y="44"/>
                  </a:lnTo>
                  <a:lnTo>
                    <a:pt x="99" y="48"/>
                  </a:lnTo>
                  <a:lnTo>
                    <a:pt x="95" y="54"/>
                  </a:lnTo>
                  <a:lnTo>
                    <a:pt x="77" y="83"/>
                  </a:lnTo>
                  <a:lnTo>
                    <a:pt x="75" y="85"/>
                  </a:lnTo>
                  <a:lnTo>
                    <a:pt x="73" y="87"/>
                  </a:lnTo>
                  <a:lnTo>
                    <a:pt x="70" y="87"/>
                  </a:lnTo>
                  <a:lnTo>
                    <a:pt x="31" y="87"/>
                  </a:lnTo>
                  <a:lnTo>
                    <a:pt x="27" y="87"/>
                  </a:lnTo>
                  <a:lnTo>
                    <a:pt x="23" y="85"/>
                  </a:lnTo>
                  <a:lnTo>
                    <a:pt x="21" y="83"/>
                  </a:lnTo>
                  <a:lnTo>
                    <a:pt x="2" y="48"/>
                  </a:lnTo>
                  <a:lnTo>
                    <a:pt x="0" y="44"/>
                  </a:lnTo>
                  <a:lnTo>
                    <a:pt x="2" y="38"/>
                  </a:lnTo>
                  <a:lnTo>
                    <a:pt x="21" y="4"/>
                  </a:lnTo>
                  <a:lnTo>
                    <a:pt x="23" y="2"/>
                  </a:lnTo>
                  <a:lnTo>
                    <a:pt x="27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8" name="Freeform 80"/>
            <p:cNvSpPr>
              <a:spLocks/>
            </p:cNvSpPr>
            <p:nvPr/>
          </p:nvSpPr>
          <p:spPr bwMode="auto">
            <a:xfrm>
              <a:off x="10862379" y="3280961"/>
              <a:ext cx="50077" cy="48249"/>
            </a:xfrm>
            <a:custGeom>
              <a:avLst/>
              <a:gdLst>
                <a:gd name="T0" fmla="*/ 19 w 41"/>
                <a:gd name="T1" fmla="*/ 0 h 40"/>
                <a:gd name="T2" fmla="*/ 27 w 41"/>
                <a:gd name="T3" fmla="*/ 2 h 40"/>
                <a:gd name="T4" fmla="*/ 33 w 41"/>
                <a:gd name="T5" fmla="*/ 4 h 40"/>
                <a:gd name="T6" fmla="*/ 37 w 41"/>
                <a:gd name="T7" fmla="*/ 9 h 40"/>
                <a:gd name="T8" fmla="*/ 39 w 41"/>
                <a:gd name="T9" fmla="*/ 9 h 40"/>
                <a:gd name="T10" fmla="*/ 39 w 41"/>
                <a:gd name="T11" fmla="*/ 15 h 40"/>
                <a:gd name="T12" fmla="*/ 41 w 41"/>
                <a:gd name="T13" fmla="*/ 19 h 40"/>
                <a:gd name="T14" fmla="*/ 41 w 41"/>
                <a:gd name="T15" fmla="*/ 25 h 40"/>
                <a:gd name="T16" fmla="*/ 39 w 41"/>
                <a:gd name="T17" fmla="*/ 29 h 40"/>
                <a:gd name="T18" fmla="*/ 39 w 41"/>
                <a:gd name="T19" fmla="*/ 29 h 40"/>
                <a:gd name="T20" fmla="*/ 33 w 41"/>
                <a:gd name="T21" fmla="*/ 35 h 40"/>
                <a:gd name="T22" fmla="*/ 27 w 41"/>
                <a:gd name="T23" fmla="*/ 39 h 40"/>
                <a:gd name="T24" fmla="*/ 19 w 41"/>
                <a:gd name="T25" fmla="*/ 40 h 40"/>
                <a:gd name="T26" fmla="*/ 14 w 41"/>
                <a:gd name="T27" fmla="*/ 39 h 40"/>
                <a:gd name="T28" fmla="*/ 8 w 41"/>
                <a:gd name="T29" fmla="*/ 35 h 40"/>
                <a:gd name="T30" fmla="*/ 4 w 41"/>
                <a:gd name="T31" fmla="*/ 31 h 40"/>
                <a:gd name="T32" fmla="*/ 2 w 41"/>
                <a:gd name="T33" fmla="*/ 25 h 40"/>
                <a:gd name="T34" fmla="*/ 0 w 41"/>
                <a:gd name="T35" fmla="*/ 19 h 40"/>
                <a:gd name="T36" fmla="*/ 2 w 41"/>
                <a:gd name="T37" fmla="*/ 13 h 40"/>
                <a:gd name="T38" fmla="*/ 4 w 41"/>
                <a:gd name="T39" fmla="*/ 8 h 40"/>
                <a:gd name="T40" fmla="*/ 8 w 41"/>
                <a:gd name="T41" fmla="*/ 4 h 40"/>
                <a:gd name="T42" fmla="*/ 14 w 41"/>
                <a:gd name="T43" fmla="*/ 2 h 40"/>
                <a:gd name="T44" fmla="*/ 19 w 41"/>
                <a:gd name="T4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" h="40">
                  <a:moveTo>
                    <a:pt x="19" y="0"/>
                  </a:moveTo>
                  <a:lnTo>
                    <a:pt x="27" y="2"/>
                  </a:lnTo>
                  <a:lnTo>
                    <a:pt x="33" y="4"/>
                  </a:lnTo>
                  <a:lnTo>
                    <a:pt x="37" y="9"/>
                  </a:lnTo>
                  <a:lnTo>
                    <a:pt x="39" y="9"/>
                  </a:lnTo>
                  <a:lnTo>
                    <a:pt x="39" y="15"/>
                  </a:lnTo>
                  <a:lnTo>
                    <a:pt x="41" y="19"/>
                  </a:lnTo>
                  <a:lnTo>
                    <a:pt x="41" y="25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3" y="35"/>
                  </a:lnTo>
                  <a:lnTo>
                    <a:pt x="27" y="39"/>
                  </a:lnTo>
                  <a:lnTo>
                    <a:pt x="19" y="40"/>
                  </a:lnTo>
                  <a:lnTo>
                    <a:pt x="14" y="39"/>
                  </a:lnTo>
                  <a:lnTo>
                    <a:pt x="8" y="35"/>
                  </a:lnTo>
                  <a:lnTo>
                    <a:pt x="4" y="31"/>
                  </a:lnTo>
                  <a:lnTo>
                    <a:pt x="2" y="25"/>
                  </a:lnTo>
                  <a:lnTo>
                    <a:pt x="0" y="19"/>
                  </a:lnTo>
                  <a:lnTo>
                    <a:pt x="2" y="13"/>
                  </a:lnTo>
                  <a:lnTo>
                    <a:pt x="4" y="8"/>
                  </a:lnTo>
                  <a:lnTo>
                    <a:pt x="8" y="4"/>
                  </a:lnTo>
                  <a:lnTo>
                    <a:pt x="14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9" name="Freeform 81"/>
            <p:cNvSpPr>
              <a:spLocks/>
            </p:cNvSpPr>
            <p:nvPr/>
          </p:nvSpPr>
          <p:spPr bwMode="auto">
            <a:xfrm>
              <a:off x="11116429" y="3425707"/>
              <a:ext cx="46413" cy="47043"/>
            </a:xfrm>
            <a:custGeom>
              <a:avLst/>
              <a:gdLst>
                <a:gd name="T0" fmla="*/ 19 w 38"/>
                <a:gd name="T1" fmla="*/ 0 h 39"/>
                <a:gd name="T2" fmla="*/ 27 w 38"/>
                <a:gd name="T3" fmla="*/ 0 h 39"/>
                <a:gd name="T4" fmla="*/ 33 w 38"/>
                <a:gd name="T5" fmla="*/ 4 h 39"/>
                <a:gd name="T6" fmla="*/ 37 w 38"/>
                <a:gd name="T7" fmla="*/ 10 h 39"/>
                <a:gd name="T8" fmla="*/ 38 w 38"/>
                <a:gd name="T9" fmla="*/ 14 h 39"/>
                <a:gd name="T10" fmla="*/ 38 w 38"/>
                <a:gd name="T11" fmla="*/ 19 h 39"/>
                <a:gd name="T12" fmla="*/ 38 w 38"/>
                <a:gd name="T13" fmla="*/ 23 h 39"/>
                <a:gd name="T14" fmla="*/ 37 w 38"/>
                <a:gd name="T15" fmla="*/ 29 h 39"/>
                <a:gd name="T16" fmla="*/ 33 w 38"/>
                <a:gd name="T17" fmla="*/ 35 h 39"/>
                <a:gd name="T18" fmla="*/ 27 w 38"/>
                <a:gd name="T19" fmla="*/ 39 h 39"/>
                <a:gd name="T20" fmla="*/ 19 w 38"/>
                <a:gd name="T21" fmla="*/ 39 h 39"/>
                <a:gd name="T22" fmla="*/ 11 w 38"/>
                <a:gd name="T23" fmla="*/ 39 h 39"/>
                <a:gd name="T24" fmla="*/ 5 w 38"/>
                <a:gd name="T25" fmla="*/ 35 h 39"/>
                <a:gd name="T26" fmla="*/ 2 w 38"/>
                <a:gd name="T27" fmla="*/ 29 h 39"/>
                <a:gd name="T28" fmla="*/ 0 w 38"/>
                <a:gd name="T29" fmla="*/ 25 h 39"/>
                <a:gd name="T30" fmla="*/ 0 w 38"/>
                <a:gd name="T31" fmla="*/ 19 h 39"/>
                <a:gd name="T32" fmla="*/ 0 w 38"/>
                <a:gd name="T33" fmla="*/ 14 h 39"/>
                <a:gd name="T34" fmla="*/ 2 w 38"/>
                <a:gd name="T35" fmla="*/ 10 h 39"/>
                <a:gd name="T36" fmla="*/ 5 w 38"/>
                <a:gd name="T37" fmla="*/ 4 h 39"/>
                <a:gd name="T38" fmla="*/ 11 w 38"/>
                <a:gd name="T39" fmla="*/ 0 h 39"/>
                <a:gd name="T40" fmla="*/ 19 w 38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9">
                  <a:moveTo>
                    <a:pt x="19" y="0"/>
                  </a:moveTo>
                  <a:lnTo>
                    <a:pt x="27" y="0"/>
                  </a:lnTo>
                  <a:lnTo>
                    <a:pt x="33" y="4"/>
                  </a:lnTo>
                  <a:lnTo>
                    <a:pt x="37" y="10"/>
                  </a:lnTo>
                  <a:lnTo>
                    <a:pt x="38" y="14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37" y="29"/>
                  </a:lnTo>
                  <a:lnTo>
                    <a:pt x="33" y="35"/>
                  </a:lnTo>
                  <a:lnTo>
                    <a:pt x="27" y="39"/>
                  </a:lnTo>
                  <a:lnTo>
                    <a:pt x="19" y="39"/>
                  </a:lnTo>
                  <a:lnTo>
                    <a:pt x="11" y="39"/>
                  </a:lnTo>
                  <a:lnTo>
                    <a:pt x="5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5" y="4"/>
                  </a:lnTo>
                  <a:lnTo>
                    <a:pt x="11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60" name="Freeform 82"/>
            <p:cNvSpPr>
              <a:spLocks/>
            </p:cNvSpPr>
            <p:nvPr/>
          </p:nvSpPr>
          <p:spPr bwMode="auto">
            <a:xfrm>
              <a:off x="10864822" y="2992674"/>
              <a:ext cx="50077" cy="47043"/>
            </a:xfrm>
            <a:custGeom>
              <a:avLst/>
              <a:gdLst>
                <a:gd name="T0" fmla="*/ 19 w 41"/>
                <a:gd name="T1" fmla="*/ 0 h 39"/>
                <a:gd name="T2" fmla="*/ 27 w 41"/>
                <a:gd name="T3" fmla="*/ 0 h 39"/>
                <a:gd name="T4" fmla="*/ 33 w 41"/>
                <a:gd name="T5" fmla="*/ 4 h 39"/>
                <a:gd name="T6" fmla="*/ 37 w 41"/>
                <a:gd name="T7" fmla="*/ 10 h 39"/>
                <a:gd name="T8" fmla="*/ 39 w 41"/>
                <a:gd name="T9" fmla="*/ 14 h 39"/>
                <a:gd name="T10" fmla="*/ 41 w 41"/>
                <a:gd name="T11" fmla="*/ 20 h 39"/>
                <a:gd name="T12" fmla="*/ 39 w 41"/>
                <a:gd name="T13" fmla="*/ 25 h 39"/>
                <a:gd name="T14" fmla="*/ 37 w 41"/>
                <a:gd name="T15" fmla="*/ 29 h 39"/>
                <a:gd name="T16" fmla="*/ 33 w 41"/>
                <a:gd name="T17" fmla="*/ 35 h 39"/>
                <a:gd name="T18" fmla="*/ 27 w 41"/>
                <a:gd name="T19" fmla="*/ 39 h 39"/>
                <a:gd name="T20" fmla="*/ 19 w 41"/>
                <a:gd name="T21" fmla="*/ 39 h 39"/>
                <a:gd name="T22" fmla="*/ 14 w 41"/>
                <a:gd name="T23" fmla="*/ 39 h 39"/>
                <a:gd name="T24" fmla="*/ 8 w 41"/>
                <a:gd name="T25" fmla="*/ 35 h 39"/>
                <a:gd name="T26" fmla="*/ 4 w 41"/>
                <a:gd name="T27" fmla="*/ 29 h 39"/>
                <a:gd name="T28" fmla="*/ 0 w 41"/>
                <a:gd name="T29" fmla="*/ 25 h 39"/>
                <a:gd name="T30" fmla="*/ 0 w 41"/>
                <a:gd name="T31" fmla="*/ 20 h 39"/>
                <a:gd name="T32" fmla="*/ 0 w 41"/>
                <a:gd name="T33" fmla="*/ 14 h 39"/>
                <a:gd name="T34" fmla="*/ 4 w 41"/>
                <a:gd name="T35" fmla="*/ 10 h 39"/>
                <a:gd name="T36" fmla="*/ 8 w 41"/>
                <a:gd name="T37" fmla="*/ 4 h 39"/>
                <a:gd name="T38" fmla="*/ 14 w 41"/>
                <a:gd name="T39" fmla="*/ 0 h 39"/>
                <a:gd name="T40" fmla="*/ 19 w 41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39">
                  <a:moveTo>
                    <a:pt x="19" y="0"/>
                  </a:moveTo>
                  <a:lnTo>
                    <a:pt x="27" y="0"/>
                  </a:lnTo>
                  <a:lnTo>
                    <a:pt x="33" y="4"/>
                  </a:lnTo>
                  <a:lnTo>
                    <a:pt x="37" y="10"/>
                  </a:lnTo>
                  <a:lnTo>
                    <a:pt x="39" y="14"/>
                  </a:lnTo>
                  <a:lnTo>
                    <a:pt x="41" y="20"/>
                  </a:lnTo>
                  <a:lnTo>
                    <a:pt x="39" y="25"/>
                  </a:lnTo>
                  <a:lnTo>
                    <a:pt x="37" y="29"/>
                  </a:lnTo>
                  <a:lnTo>
                    <a:pt x="33" y="35"/>
                  </a:lnTo>
                  <a:lnTo>
                    <a:pt x="27" y="39"/>
                  </a:lnTo>
                  <a:lnTo>
                    <a:pt x="19" y="39"/>
                  </a:lnTo>
                  <a:lnTo>
                    <a:pt x="14" y="39"/>
                  </a:lnTo>
                  <a:lnTo>
                    <a:pt x="8" y="35"/>
                  </a:lnTo>
                  <a:lnTo>
                    <a:pt x="4" y="29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4" y="10"/>
                  </a:lnTo>
                  <a:lnTo>
                    <a:pt x="8" y="4"/>
                  </a:lnTo>
                  <a:lnTo>
                    <a:pt x="14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29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>
                <a:solidFill>
                  <a:schemeClr val="bg1"/>
                </a:solidFill>
              </a:endParaRPr>
            </a:p>
          </p:txBody>
        </p:sp>
      </p:grpSp>
      <p:pic>
        <p:nvPicPr>
          <p:cNvPr id="61" name="그림 6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7" t="22664" r="50673" b="29457"/>
          <a:stretch/>
        </p:blipFill>
        <p:spPr>
          <a:xfrm>
            <a:off x="70253" y="4559085"/>
            <a:ext cx="2310407" cy="2199061"/>
          </a:xfrm>
          <a:prstGeom prst="rect">
            <a:avLst/>
          </a:prstGeom>
        </p:spPr>
      </p:pic>
      <p:pic>
        <p:nvPicPr>
          <p:cNvPr id="62" name="그림 6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015" y="5869855"/>
            <a:ext cx="2090749" cy="577406"/>
          </a:xfrm>
          <a:prstGeom prst="rect">
            <a:avLst/>
          </a:prstGeom>
        </p:spPr>
      </p:pic>
      <p:grpSp>
        <p:nvGrpSpPr>
          <p:cNvPr id="63" name="그룹 62"/>
          <p:cNvGrpSpPr/>
          <p:nvPr userDrawn="1"/>
        </p:nvGrpSpPr>
        <p:grpSpPr>
          <a:xfrm>
            <a:off x="389800" y="737422"/>
            <a:ext cx="3439299" cy="540637"/>
            <a:chOff x="950204" y="1584115"/>
            <a:chExt cx="4112577" cy="646473"/>
          </a:xfrm>
        </p:grpSpPr>
        <p:grpSp>
          <p:nvGrpSpPr>
            <p:cNvPr id="64" name="그룹 63"/>
            <p:cNvGrpSpPr/>
            <p:nvPr userDrawn="1"/>
          </p:nvGrpSpPr>
          <p:grpSpPr>
            <a:xfrm>
              <a:off x="950204" y="1584115"/>
              <a:ext cx="646473" cy="646473"/>
              <a:chOff x="950204" y="1584115"/>
              <a:chExt cx="666376" cy="666376"/>
            </a:xfrm>
          </p:grpSpPr>
          <p:sp>
            <p:nvSpPr>
              <p:cNvPr id="188" name="Freeform 1861"/>
              <p:cNvSpPr>
                <a:spLocks noEditPoints="1"/>
              </p:cNvSpPr>
              <p:nvPr/>
            </p:nvSpPr>
            <p:spPr bwMode="auto">
              <a:xfrm>
                <a:off x="1076588" y="1710499"/>
                <a:ext cx="413608" cy="413608"/>
              </a:xfrm>
              <a:custGeom>
                <a:avLst/>
                <a:gdLst>
                  <a:gd name="T0" fmla="*/ 1555 w 3355"/>
                  <a:gd name="T1" fmla="*/ 2661 h 3353"/>
                  <a:gd name="T2" fmla="*/ 1465 w 3355"/>
                  <a:gd name="T3" fmla="*/ 2995 h 3353"/>
                  <a:gd name="T4" fmla="*/ 1855 w 3355"/>
                  <a:gd name="T5" fmla="*/ 3112 h 3353"/>
                  <a:gd name="T6" fmla="*/ 1288 w 3355"/>
                  <a:gd name="T7" fmla="*/ 2347 h 3353"/>
                  <a:gd name="T8" fmla="*/ 1588 w 3355"/>
                  <a:gd name="T9" fmla="*/ 2354 h 3353"/>
                  <a:gd name="T10" fmla="*/ 1838 w 3355"/>
                  <a:gd name="T11" fmla="*/ 2270 h 3353"/>
                  <a:gd name="T12" fmla="*/ 594 w 3355"/>
                  <a:gd name="T13" fmla="*/ 2475 h 3353"/>
                  <a:gd name="T14" fmla="*/ 754 w 3355"/>
                  <a:gd name="T15" fmla="*/ 2820 h 3353"/>
                  <a:gd name="T16" fmla="*/ 1015 w 3355"/>
                  <a:gd name="T17" fmla="*/ 2191 h 3353"/>
                  <a:gd name="T18" fmla="*/ 2365 w 3355"/>
                  <a:gd name="T19" fmla="*/ 2716 h 3353"/>
                  <a:gd name="T20" fmla="*/ 2814 w 3355"/>
                  <a:gd name="T21" fmla="*/ 2638 h 3353"/>
                  <a:gd name="T22" fmla="*/ 1393 w 3355"/>
                  <a:gd name="T23" fmla="*/ 2164 h 3353"/>
                  <a:gd name="T24" fmla="*/ 1023 w 3355"/>
                  <a:gd name="T25" fmla="*/ 2133 h 3353"/>
                  <a:gd name="T26" fmla="*/ 2506 w 3355"/>
                  <a:gd name="T27" fmla="*/ 2057 h 3353"/>
                  <a:gd name="T28" fmla="*/ 2285 w 3355"/>
                  <a:gd name="T29" fmla="*/ 1601 h 3353"/>
                  <a:gd name="T30" fmla="*/ 192 w 3355"/>
                  <a:gd name="T31" fmla="*/ 1643 h 3353"/>
                  <a:gd name="T32" fmla="*/ 444 w 3355"/>
                  <a:gd name="T33" fmla="*/ 2008 h 3353"/>
                  <a:gd name="T34" fmla="*/ 2502 w 3355"/>
                  <a:gd name="T35" fmla="*/ 1559 h 3353"/>
                  <a:gd name="T36" fmla="*/ 2990 w 3355"/>
                  <a:gd name="T37" fmla="*/ 1731 h 3353"/>
                  <a:gd name="T38" fmla="*/ 3175 w 3355"/>
                  <a:gd name="T39" fmla="*/ 1554 h 3353"/>
                  <a:gd name="T40" fmla="*/ 2733 w 3355"/>
                  <a:gd name="T41" fmla="*/ 1344 h 3353"/>
                  <a:gd name="T42" fmla="*/ 2037 w 3355"/>
                  <a:gd name="T43" fmla="*/ 1554 h 3353"/>
                  <a:gd name="T44" fmla="*/ 1787 w 3355"/>
                  <a:gd name="T45" fmla="*/ 2038 h 3353"/>
                  <a:gd name="T46" fmla="*/ 1335 w 3355"/>
                  <a:gd name="T47" fmla="*/ 1731 h 3353"/>
                  <a:gd name="T48" fmla="*/ 1697 w 3355"/>
                  <a:gd name="T49" fmla="*/ 1322 h 3353"/>
                  <a:gd name="T50" fmla="*/ 2530 w 3355"/>
                  <a:gd name="T51" fmla="*/ 1419 h 3353"/>
                  <a:gd name="T52" fmla="*/ 2029 w 3355"/>
                  <a:gd name="T53" fmla="*/ 1244 h 3353"/>
                  <a:gd name="T54" fmla="*/ 1885 w 3355"/>
                  <a:gd name="T55" fmla="*/ 2150 h 3353"/>
                  <a:gd name="T56" fmla="*/ 1716 w 3355"/>
                  <a:gd name="T57" fmla="*/ 1052 h 3353"/>
                  <a:gd name="T58" fmla="*/ 1279 w 3355"/>
                  <a:gd name="T59" fmla="*/ 1144 h 3353"/>
                  <a:gd name="T60" fmla="*/ 2293 w 3355"/>
                  <a:gd name="T61" fmla="*/ 662 h 3353"/>
                  <a:gd name="T62" fmla="*/ 2764 w 3355"/>
                  <a:gd name="T63" fmla="*/ 1018 h 3353"/>
                  <a:gd name="T64" fmla="*/ 2698 w 3355"/>
                  <a:gd name="T65" fmla="*/ 582 h 3353"/>
                  <a:gd name="T66" fmla="*/ 568 w 3355"/>
                  <a:gd name="T67" fmla="*/ 647 h 3353"/>
                  <a:gd name="T68" fmla="*/ 769 w 3355"/>
                  <a:gd name="T69" fmla="*/ 1013 h 3353"/>
                  <a:gd name="T70" fmla="*/ 1153 w 3355"/>
                  <a:gd name="T71" fmla="*/ 1159 h 3353"/>
                  <a:gd name="T72" fmla="*/ 928 w 3355"/>
                  <a:gd name="T73" fmla="*/ 565 h 3353"/>
                  <a:gd name="T74" fmla="*/ 1502 w 3355"/>
                  <a:gd name="T75" fmla="*/ 282 h 3353"/>
                  <a:gd name="T76" fmla="*/ 1567 w 3355"/>
                  <a:gd name="T77" fmla="*/ 857 h 3353"/>
                  <a:gd name="T78" fmla="*/ 1793 w 3355"/>
                  <a:gd name="T79" fmla="*/ 354 h 3353"/>
                  <a:gd name="T80" fmla="*/ 1841 w 3355"/>
                  <a:gd name="T81" fmla="*/ 22 h 3353"/>
                  <a:gd name="T82" fmla="*/ 2028 w 3355"/>
                  <a:gd name="T83" fmla="*/ 286 h 3353"/>
                  <a:gd name="T84" fmla="*/ 2666 w 3355"/>
                  <a:gd name="T85" fmla="*/ 415 h 3353"/>
                  <a:gd name="T86" fmla="*/ 2921 w 3355"/>
                  <a:gd name="T87" fmla="*/ 777 h 3353"/>
                  <a:gd name="T88" fmla="*/ 2981 w 3355"/>
                  <a:gd name="T89" fmla="*/ 1284 h 3353"/>
                  <a:gd name="T90" fmla="*/ 3354 w 3355"/>
                  <a:gd name="T91" fmla="*/ 1608 h 3353"/>
                  <a:gd name="T92" fmla="*/ 3213 w 3355"/>
                  <a:gd name="T93" fmla="*/ 2012 h 3353"/>
                  <a:gd name="T94" fmla="*/ 2747 w 3355"/>
                  <a:gd name="T95" fmla="*/ 2152 h 3353"/>
                  <a:gd name="T96" fmla="*/ 2876 w 3355"/>
                  <a:gd name="T97" fmla="*/ 2849 h 3353"/>
                  <a:gd name="T98" fmla="*/ 2244 w 3355"/>
                  <a:gd name="T99" fmla="*/ 2804 h 3353"/>
                  <a:gd name="T100" fmla="*/ 1748 w 3355"/>
                  <a:gd name="T101" fmla="*/ 3337 h 3353"/>
                  <a:gd name="T102" fmla="*/ 1297 w 3355"/>
                  <a:gd name="T103" fmla="*/ 2955 h 3353"/>
                  <a:gd name="T104" fmla="*/ 604 w 3355"/>
                  <a:gd name="T105" fmla="*/ 2922 h 3353"/>
                  <a:gd name="T106" fmla="*/ 453 w 3355"/>
                  <a:gd name="T107" fmla="*/ 2451 h 3353"/>
                  <a:gd name="T108" fmla="*/ 86 w 3355"/>
                  <a:gd name="T109" fmla="*/ 1890 h 3353"/>
                  <a:gd name="T110" fmla="*/ 190 w 3355"/>
                  <a:gd name="T111" fmla="*/ 1434 h 3353"/>
                  <a:gd name="T112" fmla="*/ 476 w 3355"/>
                  <a:gd name="T113" fmla="*/ 1176 h 3353"/>
                  <a:gd name="T114" fmla="*/ 416 w 3355"/>
                  <a:gd name="T115" fmla="*/ 722 h 3353"/>
                  <a:gd name="T116" fmla="*/ 612 w 3355"/>
                  <a:gd name="T117" fmla="*/ 422 h 3353"/>
                  <a:gd name="T118" fmla="*/ 1096 w 3355"/>
                  <a:gd name="T119" fmla="*/ 550 h 3353"/>
                  <a:gd name="T120" fmla="*/ 1361 w 3355"/>
                  <a:gd name="T121" fmla="*/ 247 h 3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355" h="3353">
                    <a:moveTo>
                      <a:pt x="1670" y="2407"/>
                    </a:moveTo>
                    <a:lnTo>
                      <a:pt x="1663" y="2413"/>
                    </a:lnTo>
                    <a:lnTo>
                      <a:pt x="1655" y="2419"/>
                    </a:lnTo>
                    <a:lnTo>
                      <a:pt x="1647" y="2425"/>
                    </a:lnTo>
                    <a:lnTo>
                      <a:pt x="1658" y="2456"/>
                    </a:lnTo>
                    <a:lnTo>
                      <a:pt x="1663" y="2486"/>
                    </a:lnTo>
                    <a:lnTo>
                      <a:pt x="1663" y="2514"/>
                    </a:lnTo>
                    <a:lnTo>
                      <a:pt x="1658" y="2541"/>
                    </a:lnTo>
                    <a:lnTo>
                      <a:pt x="1650" y="2567"/>
                    </a:lnTo>
                    <a:lnTo>
                      <a:pt x="1636" y="2591"/>
                    </a:lnTo>
                    <a:lnTo>
                      <a:pt x="1620" y="2612"/>
                    </a:lnTo>
                    <a:lnTo>
                      <a:pt x="1602" y="2632"/>
                    </a:lnTo>
                    <a:lnTo>
                      <a:pt x="1579" y="2647"/>
                    </a:lnTo>
                    <a:lnTo>
                      <a:pt x="1555" y="2661"/>
                    </a:lnTo>
                    <a:lnTo>
                      <a:pt x="1530" y="2670"/>
                    </a:lnTo>
                    <a:lnTo>
                      <a:pt x="1504" y="2675"/>
                    </a:lnTo>
                    <a:lnTo>
                      <a:pt x="1476" y="2676"/>
                    </a:lnTo>
                    <a:lnTo>
                      <a:pt x="1448" y="2673"/>
                    </a:lnTo>
                    <a:lnTo>
                      <a:pt x="1422" y="2665"/>
                    </a:lnTo>
                    <a:lnTo>
                      <a:pt x="1394" y="2651"/>
                    </a:lnTo>
                    <a:lnTo>
                      <a:pt x="1368" y="2632"/>
                    </a:lnTo>
                    <a:lnTo>
                      <a:pt x="1343" y="2650"/>
                    </a:lnTo>
                    <a:lnTo>
                      <a:pt x="1359" y="2719"/>
                    </a:lnTo>
                    <a:lnTo>
                      <a:pt x="1378" y="2784"/>
                    </a:lnTo>
                    <a:lnTo>
                      <a:pt x="1397" y="2843"/>
                    </a:lnTo>
                    <a:lnTo>
                      <a:pt x="1419" y="2899"/>
                    </a:lnTo>
                    <a:lnTo>
                      <a:pt x="1441" y="2949"/>
                    </a:lnTo>
                    <a:lnTo>
                      <a:pt x="1465" y="2995"/>
                    </a:lnTo>
                    <a:lnTo>
                      <a:pt x="1490" y="3038"/>
                    </a:lnTo>
                    <a:lnTo>
                      <a:pt x="1515" y="3074"/>
                    </a:lnTo>
                    <a:lnTo>
                      <a:pt x="1542" y="3105"/>
                    </a:lnTo>
                    <a:lnTo>
                      <a:pt x="1570" y="3132"/>
                    </a:lnTo>
                    <a:lnTo>
                      <a:pt x="1597" y="3154"/>
                    </a:lnTo>
                    <a:lnTo>
                      <a:pt x="1625" y="3170"/>
                    </a:lnTo>
                    <a:lnTo>
                      <a:pt x="1654" y="3181"/>
                    </a:lnTo>
                    <a:lnTo>
                      <a:pt x="1684" y="3188"/>
                    </a:lnTo>
                    <a:lnTo>
                      <a:pt x="1712" y="3189"/>
                    </a:lnTo>
                    <a:lnTo>
                      <a:pt x="1741" y="3183"/>
                    </a:lnTo>
                    <a:lnTo>
                      <a:pt x="1770" y="3174"/>
                    </a:lnTo>
                    <a:lnTo>
                      <a:pt x="1799" y="3159"/>
                    </a:lnTo>
                    <a:lnTo>
                      <a:pt x="1828" y="3138"/>
                    </a:lnTo>
                    <a:lnTo>
                      <a:pt x="1855" y="3112"/>
                    </a:lnTo>
                    <a:lnTo>
                      <a:pt x="1882" y="3080"/>
                    </a:lnTo>
                    <a:lnTo>
                      <a:pt x="1909" y="3042"/>
                    </a:lnTo>
                    <a:lnTo>
                      <a:pt x="1935" y="2998"/>
                    </a:lnTo>
                    <a:lnTo>
                      <a:pt x="1960" y="2948"/>
                    </a:lnTo>
                    <a:lnTo>
                      <a:pt x="1984" y="2893"/>
                    </a:lnTo>
                    <a:lnTo>
                      <a:pt x="2006" y="2831"/>
                    </a:lnTo>
                    <a:lnTo>
                      <a:pt x="2028" y="2764"/>
                    </a:lnTo>
                    <a:lnTo>
                      <a:pt x="2048" y="2690"/>
                    </a:lnTo>
                    <a:lnTo>
                      <a:pt x="1950" y="2625"/>
                    </a:lnTo>
                    <a:lnTo>
                      <a:pt x="1855" y="2555"/>
                    </a:lnTo>
                    <a:lnTo>
                      <a:pt x="1762" y="2482"/>
                    </a:lnTo>
                    <a:lnTo>
                      <a:pt x="1670" y="2407"/>
                    </a:lnTo>
                    <a:close/>
                    <a:moveTo>
                      <a:pt x="1271" y="2217"/>
                    </a:moveTo>
                    <a:lnTo>
                      <a:pt x="1288" y="2347"/>
                    </a:lnTo>
                    <a:lnTo>
                      <a:pt x="1309" y="2478"/>
                    </a:lnTo>
                    <a:lnTo>
                      <a:pt x="1315" y="2447"/>
                    </a:lnTo>
                    <a:lnTo>
                      <a:pt x="1326" y="2419"/>
                    </a:lnTo>
                    <a:lnTo>
                      <a:pt x="1341" y="2395"/>
                    </a:lnTo>
                    <a:lnTo>
                      <a:pt x="1359" y="2373"/>
                    </a:lnTo>
                    <a:lnTo>
                      <a:pt x="1381" y="2355"/>
                    </a:lnTo>
                    <a:lnTo>
                      <a:pt x="1403" y="2341"/>
                    </a:lnTo>
                    <a:lnTo>
                      <a:pt x="1429" y="2331"/>
                    </a:lnTo>
                    <a:lnTo>
                      <a:pt x="1456" y="2324"/>
                    </a:lnTo>
                    <a:lnTo>
                      <a:pt x="1482" y="2322"/>
                    </a:lnTo>
                    <a:lnTo>
                      <a:pt x="1510" y="2324"/>
                    </a:lnTo>
                    <a:lnTo>
                      <a:pt x="1537" y="2329"/>
                    </a:lnTo>
                    <a:lnTo>
                      <a:pt x="1564" y="2339"/>
                    </a:lnTo>
                    <a:lnTo>
                      <a:pt x="1588" y="2354"/>
                    </a:lnTo>
                    <a:lnTo>
                      <a:pt x="1611" y="2374"/>
                    </a:lnTo>
                    <a:lnTo>
                      <a:pt x="1621" y="2366"/>
                    </a:lnTo>
                    <a:lnTo>
                      <a:pt x="1540" y="2297"/>
                    </a:lnTo>
                    <a:lnTo>
                      <a:pt x="1460" y="2225"/>
                    </a:lnTo>
                    <a:lnTo>
                      <a:pt x="1359" y="2222"/>
                    </a:lnTo>
                    <a:lnTo>
                      <a:pt x="1271" y="2217"/>
                    </a:lnTo>
                    <a:close/>
                    <a:moveTo>
                      <a:pt x="1808" y="2217"/>
                    </a:moveTo>
                    <a:lnTo>
                      <a:pt x="1633" y="2225"/>
                    </a:lnTo>
                    <a:lnTo>
                      <a:pt x="1716" y="2293"/>
                    </a:lnTo>
                    <a:lnTo>
                      <a:pt x="1808" y="2217"/>
                    </a:lnTo>
                    <a:close/>
                    <a:moveTo>
                      <a:pt x="2141" y="2182"/>
                    </a:moveTo>
                    <a:lnTo>
                      <a:pt x="2026" y="2196"/>
                    </a:lnTo>
                    <a:lnTo>
                      <a:pt x="1911" y="2209"/>
                    </a:lnTo>
                    <a:lnTo>
                      <a:pt x="1838" y="2270"/>
                    </a:lnTo>
                    <a:lnTo>
                      <a:pt x="1765" y="2332"/>
                    </a:lnTo>
                    <a:lnTo>
                      <a:pt x="1868" y="2410"/>
                    </a:lnTo>
                    <a:lnTo>
                      <a:pt x="1971" y="2486"/>
                    </a:lnTo>
                    <a:lnTo>
                      <a:pt x="2078" y="2558"/>
                    </a:lnTo>
                    <a:lnTo>
                      <a:pt x="2102" y="2434"/>
                    </a:lnTo>
                    <a:lnTo>
                      <a:pt x="2123" y="2308"/>
                    </a:lnTo>
                    <a:lnTo>
                      <a:pt x="2141" y="2182"/>
                    </a:lnTo>
                    <a:close/>
                    <a:moveTo>
                      <a:pt x="745" y="2150"/>
                    </a:moveTo>
                    <a:lnTo>
                      <a:pt x="711" y="2210"/>
                    </a:lnTo>
                    <a:lnTo>
                      <a:pt x="679" y="2268"/>
                    </a:lnTo>
                    <a:lnTo>
                      <a:pt x="652" y="2324"/>
                    </a:lnTo>
                    <a:lnTo>
                      <a:pt x="629" y="2376"/>
                    </a:lnTo>
                    <a:lnTo>
                      <a:pt x="609" y="2426"/>
                    </a:lnTo>
                    <a:lnTo>
                      <a:pt x="594" y="2475"/>
                    </a:lnTo>
                    <a:lnTo>
                      <a:pt x="581" y="2520"/>
                    </a:lnTo>
                    <a:lnTo>
                      <a:pt x="573" y="2562"/>
                    </a:lnTo>
                    <a:lnTo>
                      <a:pt x="568" y="2601"/>
                    </a:lnTo>
                    <a:lnTo>
                      <a:pt x="567" y="2638"/>
                    </a:lnTo>
                    <a:lnTo>
                      <a:pt x="570" y="2671"/>
                    </a:lnTo>
                    <a:lnTo>
                      <a:pt x="576" y="2701"/>
                    </a:lnTo>
                    <a:lnTo>
                      <a:pt x="587" y="2728"/>
                    </a:lnTo>
                    <a:lnTo>
                      <a:pt x="600" y="2752"/>
                    </a:lnTo>
                    <a:lnTo>
                      <a:pt x="616" y="2772"/>
                    </a:lnTo>
                    <a:lnTo>
                      <a:pt x="637" y="2789"/>
                    </a:lnTo>
                    <a:lnTo>
                      <a:pt x="662" y="2802"/>
                    </a:lnTo>
                    <a:lnTo>
                      <a:pt x="688" y="2812"/>
                    </a:lnTo>
                    <a:lnTo>
                      <a:pt x="719" y="2818"/>
                    </a:lnTo>
                    <a:lnTo>
                      <a:pt x="754" y="2820"/>
                    </a:lnTo>
                    <a:lnTo>
                      <a:pt x="791" y="2818"/>
                    </a:lnTo>
                    <a:lnTo>
                      <a:pt x="832" y="2812"/>
                    </a:lnTo>
                    <a:lnTo>
                      <a:pt x="877" y="2801"/>
                    </a:lnTo>
                    <a:lnTo>
                      <a:pt x="925" y="2787"/>
                    </a:lnTo>
                    <a:lnTo>
                      <a:pt x="976" y="2769"/>
                    </a:lnTo>
                    <a:lnTo>
                      <a:pt x="1030" y="2746"/>
                    </a:lnTo>
                    <a:lnTo>
                      <a:pt x="1088" y="2719"/>
                    </a:lnTo>
                    <a:lnTo>
                      <a:pt x="1148" y="2687"/>
                    </a:lnTo>
                    <a:lnTo>
                      <a:pt x="1212" y="2651"/>
                    </a:lnTo>
                    <a:lnTo>
                      <a:pt x="1192" y="2540"/>
                    </a:lnTo>
                    <a:lnTo>
                      <a:pt x="1175" y="2430"/>
                    </a:lnTo>
                    <a:lnTo>
                      <a:pt x="1162" y="2319"/>
                    </a:lnTo>
                    <a:lnTo>
                      <a:pt x="1151" y="2207"/>
                    </a:lnTo>
                    <a:lnTo>
                      <a:pt x="1015" y="2191"/>
                    </a:lnTo>
                    <a:lnTo>
                      <a:pt x="879" y="2173"/>
                    </a:lnTo>
                    <a:lnTo>
                      <a:pt x="745" y="2150"/>
                    </a:lnTo>
                    <a:close/>
                    <a:moveTo>
                      <a:pt x="2641" y="2095"/>
                    </a:moveTo>
                    <a:lnTo>
                      <a:pt x="2533" y="2118"/>
                    </a:lnTo>
                    <a:lnTo>
                      <a:pt x="2422" y="2139"/>
                    </a:lnTo>
                    <a:lnTo>
                      <a:pt x="2311" y="2156"/>
                    </a:lnTo>
                    <a:lnTo>
                      <a:pt x="2201" y="2173"/>
                    </a:lnTo>
                    <a:lnTo>
                      <a:pt x="2182" y="2313"/>
                    </a:lnTo>
                    <a:lnTo>
                      <a:pt x="2159" y="2453"/>
                    </a:lnTo>
                    <a:lnTo>
                      <a:pt x="2132" y="2593"/>
                    </a:lnTo>
                    <a:lnTo>
                      <a:pt x="2193" y="2630"/>
                    </a:lnTo>
                    <a:lnTo>
                      <a:pt x="2253" y="2663"/>
                    </a:lnTo>
                    <a:lnTo>
                      <a:pt x="2310" y="2691"/>
                    </a:lnTo>
                    <a:lnTo>
                      <a:pt x="2365" y="2716"/>
                    </a:lnTo>
                    <a:lnTo>
                      <a:pt x="2416" y="2736"/>
                    </a:lnTo>
                    <a:lnTo>
                      <a:pt x="2465" y="2752"/>
                    </a:lnTo>
                    <a:lnTo>
                      <a:pt x="2513" y="2763"/>
                    </a:lnTo>
                    <a:lnTo>
                      <a:pt x="2556" y="2772"/>
                    </a:lnTo>
                    <a:lnTo>
                      <a:pt x="2597" y="2775"/>
                    </a:lnTo>
                    <a:lnTo>
                      <a:pt x="2634" y="2775"/>
                    </a:lnTo>
                    <a:lnTo>
                      <a:pt x="2669" y="2771"/>
                    </a:lnTo>
                    <a:lnTo>
                      <a:pt x="2700" y="2762"/>
                    </a:lnTo>
                    <a:lnTo>
                      <a:pt x="2727" y="2751"/>
                    </a:lnTo>
                    <a:lnTo>
                      <a:pt x="2752" y="2736"/>
                    </a:lnTo>
                    <a:lnTo>
                      <a:pt x="2773" y="2716"/>
                    </a:lnTo>
                    <a:lnTo>
                      <a:pt x="2790" y="2693"/>
                    </a:lnTo>
                    <a:lnTo>
                      <a:pt x="2803" y="2668"/>
                    </a:lnTo>
                    <a:lnTo>
                      <a:pt x="2814" y="2638"/>
                    </a:lnTo>
                    <a:lnTo>
                      <a:pt x="2819" y="2604"/>
                    </a:lnTo>
                    <a:lnTo>
                      <a:pt x="2821" y="2568"/>
                    </a:lnTo>
                    <a:lnTo>
                      <a:pt x="2819" y="2528"/>
                    </a:lnTo>
                    <a:lnTo>
                      <a:pt x="2813" y="2485"/>
                    </a:lnTo>
                    <a:lnTo>
                      <a:pt x="2801" y="2439"/>
                    </a:lnTo>
                    <a:lnTo>
                      <a:pt x="2786" y="2388"/>
                    </a:lnTo>
                    <a:lnTo>
                      <a:pt x="2766" y="2336"/>
                    </a:lnTo>
                    <a:lnTo>
                      <a:pt x="2743" y="2281"/>
                    </a:lnTo>
                    <a:lnTo>
                      <a:pt x="2714" y="2221"/>
                    </a:lnTo>
                    <a:lnTo>
                      <a:pt x="2680" y="2159"/>
                    </a:lnTo>
                    <a:lnTo>
                      <a:pt x="2641" y="2095"/>
                    </a:lnTo>
                    <a:close/>
                    <a:moveTo>
                      <a:pt x="1252" y="2028"/>
                    </a:moveTo>
                    <a:lnTo>
                      <a:pt x="1265" y="2157"/>
                    </a:lnTo>
                    <a:lnTo>
                      <a:pt x="1393" y="2164"/>
                    </a:lnTo>
                    <a:lnTo>
                      <a:pt x="1322" y="2097"/>
                    </a:lnTo>
                    <a:lnTo>
                      <a:pt x="1252" y="2028"/>
                    </a:lnTo>
                    <a:close/>
                    <a:moveTo>
                      <a:pt x="2161" y="1968"/>
                    </a:moveTo>
                    <a:lnTo>
                      <a:pt x="2075" y="2056"/>
                    </a:lnTo>
                    <a:lnTo>
                      <a:pt x="1986" y="2140"/>
                    </a:lnTo>
                    <a:lnTo>
                      <a:pt x="2148" y="2118"/>
                    </a:lnTo>
                    <a:lnTo>
                      <a:pt x="2161" y="1968"/>
                    </a:lnTo>
                    <a:close/>
                    <a:moveTo>
                      <a:pt x="1015" y="1769"/>
                    </a:moveTo>
                    <a:lnTo>
                      <a:pt x="953" y="1848"/>
                    </a:lnTo>
                    <a:lnTo>
                      <a:pt x="893" y="1929"/>
                    </a:lnTo>
                    <a:lnTo>
                      <a:pt x="835" y="2011"/>
                    </a:lnTo>
                    <a:lnTo>
                      <a:pt x="780" y="2095"/>
                    </a:lnTo>
                    <a:lnTo>
                      <a:pt x="901" y="2115"/>
                    </a:lnTo>
                    <a:lnTo>
                      <a:pt x="1023" y="2133"/>
                    </a:lnTo>
                    <a:lnTo>
                      <a:pt x="1145" y="2147"/>
                    </a:lnTo>
                    <a:lnTo>
                      <a:pt x="1136" y="2023"/>
                    </a:lnTo>
                    <a:lnTo>
                      <a:pt x="1130" y="1898"/>
                    </a:lnTo>
                    <a:lnTo>
                      <a:pt x="1099" y="1864"/>
                    </a:lnTo>
                    <a:lnTo>
                      <a:pt x="1067" y="1829"/>
                    </a:lnTo>
                    <a:lnTo>
                      <a:pt x="1015" y="1769"/>
                    </a:lnTo>
                    <a:close/>
                    <a:moveTo>
                      <a:pt x="2379" y="1720"/>
                    </a:moveTo>
                    <a:lnTo>
                      <a:pt x="2303" y="1811"/>
                    </a:lnTo>
                    <a:lnTo>
                      <a:pt x="2224" y="1900"/>
                    </a:lnTo>
                    <a:lnTo>
                      <a:pt x="2218" y="2005"/>
                    </a:lnTo>
                    <a:lnTo>
                      <a:pt x="2209" y="2109"/>
                    </a:lnTo>
                    <a:lnTo>
                      <a:pt x="2307" y="2094"/>
                    </a:lnTo>
                    <a:lnTo>
                      <a:pt x="2407" y="2076"/>
                    </a:lnTo>
                    <a:lnTo>
                      <a:pt x="2506" y="2057"/>
                    </a:lnTo>
                    <a:lnTo>
                      <a:pt x="2603" y="2034"/>
                    </a:lnTo>
                    <a:lnTo>
                      <a:pt x="2531" y="1927"/>
                    </a:lnTo>
                    <a:lnTo>
                      <a:pt x="2457" y="1822"/>
                    </a:lnTo>
                    <a:lnTo>
                      <a:pt x="2379" y="1720"/>
                    </a:lnTo>
                    <a:close/>
                    <a:moveTo>
                      <a:pt x="1126" y="1631"/>
                    </a:moveTo>
                    <a:lnTo>
                      <a:pt x="1092" y="1672"/>
                    </a:lnTo>
                    <a:lnTo>
                      <a:pt x="1126" y="1712"/>
                    </a:lnTo>
                    <a:lnTo>
                      <a:pt x="1126" y="1631"/>
                    </a:lnTo>
                    <a:close/>
                    <a:moveTo>
                      <a:pt x="2225" y="1533"/>
                    </a:moveTo>
                    <a:lnTo>
                      <a:pt x="2229" y="1670"/>
                    </a:lnTo>
                    <a:lnTo>
                      <a:pt x="2228" y="1808"/>
                    </a:lnTo>
                    <a:lnTo>
                      <a:pt x="2286" y="1740"/>
                    </a:lnTo>
                    <a:lnTo>
                      <a:pt x="2342" y="1672"/>
                    </a:lnTo>
                    <a:lnTo>
                      <a:pt x="2285" y="1601"/>
                    </a:lnTo>
                    <a:lnTo>
                      <a:pt x="2225" y="1533"/>
                    </a:lnTo>
                    <a:close/>
                    <a:moveTo>
                      <a:pt x="698" y="1364"/>
                    </a:moveTo>
                    <a:lnTo>
                      <a:pt x="634" y="1382"/>
                    </a:lnTo>
                    <a:lnTo>
                      <a:pt x="575" y="1400"/>
                    </a:lnTo>
                    <a:lnTo>
                      <a:pt x="519" y="1420"/>
                    </a:lnTo>
                    <a:lnTo>
                      <a:pt x="466" y="1441"/>
                    </a:lnTo>
                    <a:lnTo>
                      <a:pt x="418" y="1464"/>
                    </a:lnTo>
                    <a:lnTo>
                      <a:pt x="374" y="1486"/>
                    </a:lnTo>
                    <a:lnTo>
                      <a:pt x="333" y="1511"/>
                    </a:lnTo>
                    <a:lnTo>
                      <a:pt x="297" y="1536"/>
                    </a:lnTo>
                    <a:lnTo>
                      <a:pt x="264" y="1561"/>
                    </a:lnTo>
                    <a:lnTo>
                      <a:pt x="236" y="1588"/>
                    </a:lnTo>
                    <a:lnTo>
                      <a:pt x="212" y="1615"/>
                    </a:lnTo>
                    <a:lnTo>
                      <a:pt x="192" y="1643"/>
                    </a:lnTo>
                    <a:lnTo>
                      <a:pt x="178" y="1670"/>
                    </a:lnTo>
                    <a:lnTo>
                      <a:pt x="167" y="1698"/>
                    </a:lnTo>
                    <a:lnTo>
                      <a:pt x="162" y="1726"/>
                    </a:lnTo>
                    <a:lnTo>
                      <a:pt x="161" y="1754"/>
                    </a:lnTo>
                    <a:lnTo>
                      <a:pt x="166" y="1781"/>
                    </a:lnTo>
                    <a:lnTo>
                      <a:pt x="176" y="1809"/>
                    </a:lnTo>
                    <a:lnTo>
                      <a:pt x="190" y="1836"/>
                    </a:lnTo>
                    <a:lnTo>
                      <a:pt x="210" y="1862"/>
                    </a:lnTo>
                    <a:lnTo>
                      <a:pt x="235" y="1888"/>
                    </a:lnTo>
                    <a:lnTo>
                      <a:pt x="265" y="1914"/>
                    </a:lnTo>
                    <a:lnTo>
                      <a:pt x="302" y="1939"/>
                    </a:lnTo>
                    <a:lnTo>
                      <a:pt x="343" y="1963"/>
                    </a:lnTo>
                    <a:lnTo>
                      <a:pt x="390" y="1986"/>
                    </a:lnTo>
                    <a:lnTo>
                      <a:pt x="444" y="2008"/>
                    </a:lnTo>
                    <a:lnTo>
                      <a:pt x="503" y="2029"/>
                    </a:lnTo>
                    <a:lnTo>
                      <a:pt x="569" y="2048"/>
                    </a:lnTo>
                    <a:lnTo>
                      <a:pt x="640" y="2066"/>
                    </a:lnTo>
                    <a:lnTo>
                      <a:pt x="693" y="1985"/>
                    </a:lnTo>
                    <a:lnTo>
                      <a:pt x="751" y="1903"/>
                    </a:lnTo>
                    <a:lnTo>
                      <a:pt x="811" y="1825"/>
                    </a:lnTo>
                    <a:lnTo>
                      <a:pt x="872" y="1747"/>
                    </a:lnTo>
                    <a:lnTo>
                      <a:pt x="934" y="1672"/>
                    </a:lnTo>
                    <a:lnTo>
                      <a:pt x="853" y="1572"/>
                    </a:lnTo>
                    <a:lnTo>
                      <a:pt x="773" y="1469"/>
                    </a:lnTo>
                    <a:lnTo>
                      <a:pt x="698" y="1364"/>
                    </a:lnTo>
                    <a:close/>
                    <a:moveTo>
                      <a:pt x="2664" y="1326"/>
                    </a:moveTo>
                    <a:lnTo>
                      <a:pt x="2585" y="1443"/>
                    </a:lnTo>
                    <a:lnTo>
                      <a:pt x="2502" y="1559"/>
                    </a:lnTo>
                    <a:lnTo>
                      <a:pt x="2417" y="1672"/>
                    </a:lnTo>
                    <a:lnTo>
                      <a:pt x="2502" y="1785"/>
                    </a:lnTo>
                    <a:lnTo>
                      <a:pt x="2586" y="1901"/>
                    </a:lnTo>
                    <a:lnTo>
                      <a:pt x="2665" y="2019"/>
                    </a:lnTo>
                    <a:lnTo>
                      <a:pt x="2757" y="1992"/>
                    </a:lnTo>
                    <a:lnTo>
                      <a:pt x="2848" y="1960"/>
                    </a:lnTo>
                    <a:lnTo>
                      <a:pt x="2937" y="1923"/>
                    </a:lnTo>
                    <a:lnTo>
                      <a:pt x="2929" y="1889"/>
                    </a:lnTo>
                    <a:lnTo>
                      <a:pt x="2927" y="1857"/>
                    </a:lnTo>
                    <a:lnTo>
                      <a:pt x="2931" y="1827"/>
                    </a:lnTo>
                    <a:lnTo>
                      <a:pt x="2939" y="1799"/>
                    </a:lnTo>
                    <a:lnTo>
                      <a:pt x="2952" y="1773"/>
                    </a:lnTo>
                    <a:lnTo>
                      <a:pt x="2970" y="1750"/>
                    </a:lnTo>
                    <a:lnTo>
                      <a:pt x="2990" y="1731"/>
                    </a:lnTo>
                    <a:lnTo>
                      <a:pt x="3014" y="1714"/>
                    </a:lnTo>
                    <a:lnTo>
                      <a:pt x="3039" y="1703"/>
                    </a:lnTo>
                    <a:lnTo>
                      <a:pt x="3066" y="1695"/>
                    </a:lnTo>
                    <a:lnTo>
                      <a:pt x="3095" y="1692"/>
                    </a:lnTo>
                    <a:lnTo>
                      <a:pt x="3124" y="1693"/>
                    </a:lnTo>
                    <a:lnTo>
                      <a:pt x="3154" y="1700"/>
                    </a:lnTo>
                    <a:lnTo>
                      <a:pt x="3182" y="1712"/>
                    </a:lnTo>
                    <a:lnTo>
                      <a:pt x="3200" y="1689"/>
                    </a:lnTo>
                    <a:lnTo>
                      <a:pt x="3210" y="1665"/>
                    </a:lnTo>
                    <a:lnTo>
                      <a:pt x="3214" y="1642"/>
                    </a:lnTo>
                    <a:lnTo>
                      <a:pt x="3212" y="1619"/>
                    </a:lnTo>
                    <a:lnTo>
                      <a:pt x="3205" y="1596"/>
                    </a:lnTo>
                    <a:lnTo>
                      <a:pt x="3192" y="1575"/>
                    </a:lnTo>
                    <a:lnTo>
                      <a:pt x="3175" y="1554"/>
                    </a:lnTo>
                    <a:lnTo>
                      <a:pt x="3154" y="1534"/>
                    </a:lnTo>
                    <a:lnTo>
                      <a:pt x="3129" y="1513"/>
                    </a:lnTo>
                    <a:lnTo>
                      <a:pt x="3100" y="1495"/>
                    </a:lnTo>
                    <a:lnTo>
                      <a:pt x="3071" y="1476"/>
                    </a:lnTo>
                    <a:lnTo>
                      <a:pt x="3038" y="1459"/>
                    </a:lnTo>
                    <a:lnTo>
                      <a:pt x="3004" y="1441"/>
                    </a:lnTo>
                    <a:lnTo>
                      <a:pt x="2968" y="1426"/>
                    </a:lnTo>
                    <a:lnTo>
                      <a:pt x="2932" y="1411"/>
                    </a:lnTo>
                    <a:lnTo>
                      <a:pt x="2896" y="1397"/>
                    </a:lnTo>
                    <a:lnTo>
                      <a:pt x="2861" y="1384"/>
                    </a:lnTo>
                    <a:lnTo>
                      <a:pt x="2826" y="1372"/>
                    </a:lnTo>
                    <a:lnTo>
                      <a:pt x="2792" y="1361"/>
                    </a:lnTo>
                    <a:lnTo>
                      <a:pt x="2761" y="1352"/>
                    </a:lnTo>
                    <a:lnTo>
                      <a:pt x="2733" y="1344"/>
                    </a:lnTo>
                    <a:lnTo>
                      <a:pt x="2706" y="1336"/>
                    </a:lnTo>
                    <a:lnTo>
                      <a:pt x="2683" y="1330"/>
                    </a:lnTo>
                    <a:lnTo>
                      <a:pt x="2664" y="1326"/>
                    </a:lnTo>
                    <a:close/>
                    <a:moveTo>
                      <a:pt x="1697" y="1322"/>
                    </a:moveTo>
                    <a:lnTo>
                      <a:pt x="1743" y="1324"/>
                    </a:lnTo>
                    <a:lnTo>
                      <a:pt x="1787" y="1332"/>
                    </a:lnTo>
                    <a:lnTo>
                      <a:pt x="1830" y="1346"/>
                    </a:lnTo>
                    <a:lnTo>
                      <a:pt x="1869" y="1364"/>
                    </a:lnTo>
                    <a:lnTo>
                      <a:pt x="1906" y="1387"/>
                    </a:lnTo>
                    <a:lnTo>
                      <a:pt x="1939" y="1413"/>
                    </a:lnTo>
                    <a:lnTo>
                      <a:pt x="1970" y="1443"/>
                    </a:lnTo>
                    <a:lnTo>
                      <a:pt x="1997" y="1477"/>
                    </a:lnTo>
                    <a:lnTo>
                      <a:pt x="2020" y="1514"/>
                    </a:lnTo>
                    <a:lnTo>
                      <a:pt x="2037" y="1554"/>
                    </a:lnTo>
                    <a:lnTo>
                      <a:pt x="2051" y="1596"/>
                    </a:lnTo>
                    <a:lnTo>
                      <a:pt x="2060" y="1639"/>
                    </a:lnTo>
                    <a:lnTo>
                      <a:pt x="2062" y="1686"/>
                    </a:lnTo>
                    <a:lnTo>
                      <a:pt x="2060" y="1731"/>
                    </a:lnTo>
                    <a:lnTo>
                      <a:pt x="2051" y="1775"/>
                    </a:lnTo>
                    <a:lnTo>
                      <a:pt x="2037" y="1817"/>
                    </a:lnTo>
                    <a:lnTo>
                      <a:pt x="2020" y="1856"/>
                    </a:lnTo>
                    <a:lnTo>
                      <a:pt x="1997" y="1893"/>
                    </a:lnTo>
                    <a:lnTo>
                      <a:pt x="1970" y="1927"/>
                    </a:lnTo>
                    <a:lnTo>
                      <a:pt x="1939" y="1958"/>
                    </a:lnTo>
                    <a:lnTo>
                      <a:pt x="1906" y="1985"/>
                    </a:lnTo>
                    <a:lnTo>
                      <a:pt x="1869" y="2007"/>
                    </a:lnTo>
                    <a:lnTo>
                      <a:pt x="1830" y="2025"/>
                    </a:lnTo>
                    <a:lnTo>
                      <a:pt x="1787" y="2038"/>
                    </a:lnTo>
                    <a:lnTo>
                      <a:pt x="1743" y="2046"/>
                    </a:lnTo>
                    <a:lnTo>
                      <a:pt x="1697" y="2049"/>
                    </a:lnTo>
                    <a:lnTo>
                      <a:pt x="1652" y="2046"/>
                    </a:lnTo>
                    <a:lnTo>
                      <a:pt x="1608" y="2038"/>
                    </a:lnTo>
                    <a:lnTo>
                      <a:pt x="1566" y="2025"/>
                    </a:lnTo>
                    <a:lnTo>
                      <a:pt x="1527" y="2007"/>
                    </a:lnTo>
                    <a:lnTo>
                      <a:pt x="1490" y="1985"/>
                    </a:lnTo>
                    <a:lnTo>
                      <a:pt x="1456" y="1958"/>
                    </a:lnTo>
                    <a:lnTo>
                      <a:pt x="1425" y="1927"/>
                    </a:lnTo>
                    <a:lnTo>
                      <a:pt x="1398" y="1893"/>
                    </a:lnTo>
                    <a:lnTo>
                      <a:pt x="1376" y="1856"/>
                    </a:lnTo>
                    <a:lnTo>
                      <a:pt x="1357" y="1817"/>
                    </a:lnTo>
                    <a:lnTo>
                      <a:pt x="1344" y="1775"/>
                    </a:lnTo>
                    <a:lnTo>
                      <a:pt x="1335" y="1731"/>
                    </a:lnTo>
                    <a:lnTo>
                      <a:pt x="1332" y="1686"/>
                    </a:lnTo>
                    <a:lnTo>
                      <a:pt x="1335" y="1639"/>
                    </a:lnTo>
                    <a:lnTo>
                      <a:pt x="1344" y="1596"/>
                    </a:lnTo>
                    <a:lnTo>
                      <a:pt x="1357" y="1554"/>
                    </a:lnTo>
                    <a:lnTo>
                      <a:pt x="1376" y="1514"/>
                    </a:lnTo>
                    <a:lnTo>
                      <a:pt x="1398" y="1477"/>
                    </a:lnTo>
                    <a:lnTo>
                      <a:pt x="1425" y="1443"/>
                    </a:lnTo>
                    <a:lnTo>
                      <a:pt x="1456" y="1413"/>
                    </a:lnTo>
                    <a:lnTo>
                      <a:pt x="1490" y="1387"/>
                    </a:lnTo>
                    <a:lnTo>
                      <a:pt x="1527" y="1364"/>
                    </a:lnTo>
                    <a:lnTo>
                      <a:pt x="1566" y="1346"/>
                    </a:lnTo>
                    <a:lnTo>
                      <a:pt x="1608" y="1332"/>
                    </a:lnTo>
                    <a:lnTo>
                      <a:pt x="1652" y="1324"/>
                    </a:lnTo>
                    <a:lnTo>
                      <a:pt x="1697" y="1322"/>
                    </a:lnTo>
                    <a:close/>
                    <a:moveTo>
                      <a:pt x="1142" y="1279"/>
                    </a:moveTo>
                    <a:lnTo>
                      <a:pt x="988" y="1304"/>
                    </a:lnTo>
                    <a:lnTo>
                      <a:pt x="835" y="1333"/>
                    </a:lnTo>
                    <a:lnTo>
                      <a:pt x="924" y="1456"/>
                    </a:lnTo>
                    <a:lnTo>
                      <a:pt x="1015" y="1576"/>
                    </a:lnTo>
                    <a:lnTo>
                      <a:pt x="1072" y="1509"/>
                    </a:lnTo>
                    <a:lnTo>
                      <a:pt x="1131" y="1444"/>
                    </a:lnTo>
                    <a:lnTo>
                      <a:pt x="1142" y="1279"/>
                    </a:lnTo>
                    <a:close/>
                    <a:moveTo>
                      <a:pt x="2205" y="1258"/>
                    </a:moveTo>
                    <a:lnTo>
                      <a:pt x="2220" y="1439"/>
                    </a:lnTo>
                    <a:lnTo>
                      <a:pt x="2301" y="1531"/>
                    </a:lnTo>
                    <a:lnTo>
                      <a:pt x="2379" y="1624"/>
                    </a:lnTo>
                    <a:lnTo>
                      <a:pt x="2456" y="1522"/>
                    </a:lnTo>
                    <a:lnTo>
                      <a:pt x="2530" y="1419"/>
                    </a:lnTo>
                    <a:lnTo>
                      <a:pt x="2601" y="1313"/>
                    </a:lnTo>
                    <a:lnTo>
                      <a:pt x="2502" y="1295"/>
                    </a:lnTo>
                    <a:lnTo>
                      <a:pt x="2404" y="1281"/>
                    </a:lnTo>
                    <a:lnTo>
                      <a:pt x="2304" y="1269"/>
                    </a:lnTo>
                    <a:lnTo>
                      <a:pt x="2205" y="1258"/>
                    </a:lnTo>
                    <a:close/>
                    <a:moveTo>
                      <a:pt x="1312" y="1257"/>
                    </a:moveTo>
                    <a:lnTo>
                      <a:pt x="1266" y="1262"/>
                    </a:lnTo>
                    <a:lnTo>
                      <a:pt x="1260" y="1309"/>
                    </a:lnTo>
                    <a:lnTo>
                      <a:pt x="1312" y="1257"/>
                    </a:lnTo>
                    <a:close/>
                    <a:moveTo>
                      <a:pt x="2029" y="1244"/>
                    </a:moveTo>
                    <a:lnTo>
                      <a:pt x="2093" y="1306"/>
                    </a:lnTo>
                    <a:lnTo>
                      <a:pt x="2154" y="1369"/>
                    </a:lnTo>
                    <a:lnTo>
                      <a:pt x="2143" y="1253"/>
                    </a:lnTo>
                    <a:lnTo>
                      <a:pt x="2029" y="1244"/>
                    </a:lnTo>
                    <a:close/>
                    <a:moveTo>
                      <a:pt x="1788" y="1235"/>
                    </a:moveTo>
                    <a:lnTo>
                      <a:pt x="1642" y="1236"/>
                    </a:lnTo>
                    <a:lnTo>
                      <a:pt x="1495" y="1243"/>
                    </a:lnTo>
                    <a:lnTo>
                      <a:pt x="1409" y="1323"/>
                    </a:lnTo>
                    <a:lnTo>
                      <a:pt x="1327" y="1407"/>
                    </a:lnTo>
                    <a:lnTo>
                      <a:pt x="1247" y="1493"/>
                    </a:lnTo>
                    <a:lnTo>
                      <a:pt x="1241" y="1670"/>
                    </a:lnTo>
                    <a:lnTo>
                      <a:pt x="1243" y="1847"/>
                    </a:lnTo>
                    <a:lnTo>
                      <a:pt x="1321" y="1931"/>
                    </a:lnTo>
                    <a:lnTo>
                      <a:pt x="1401" y="2012"/>
                    </a:lnTo>
                    <a:lnTo>
                      <a:pt x="1483" y="2090"/>
                    </a:lnTo>
                    <a:lnTo>
                      <a:pt x="1567" y="2166"/>
                    </a:lnTo>
                    <a:lnTo>
                      <a:pt x="1726" y="2162"/>
                    </a:lnTo>
                    <a:lnTo>
                      <a:pt x="1885" y="2150"/>
                    </a:lnTo>
                    <a:lnTo>
                      <a:pt x="1982" y="2063"/>
                    </a:lnTo>
                    <a:lnTo>
                      <a:pt x="2076" y="1971"/>
                    </a:lnTo>
                    <a:lnTo>
                      <a:pt x="2167" y="1876"/>
                    </a:lnTo>
                    <a:lnTo>
                      <a:pt x="2170" y="1738"/>
                    </a:lnTo>
                    <a:lnTo>
                      <a:pt x="2168" y="1600"/>
                    </a:lnTo>
                    <a:lnTo>
                      <a:pt x="2161" y="1463"/>
                    </a:lnTo>
                    <a:lnTo>
                      <a:pt x="2088" y="1386"/>
                    </a:lnTo>
                    <a:lnTo>
                      <a:pt x="2013" y="1312"/>
                    </a:lnTo>
                    <a:lnTo>
                      <a:pt x="1935" y="1239"/>
                    </a:lnTo>
                    <a:lnTo>
                      <a:pt x="1788" y="1235"/>
                    </a:lnTo>
                    <a:close/>
                    <a:moveTo>
                      <a:pt x="1716" y="1052"/>
                    </a:moveTo>
                    <a:lnTo>
                      <a:pt x="1632" y="1121"/>
                    </a:lnTo>
                    <a:lnTo>
                      <a:pt x="1797" y="1118"/>
                    </a:lnTo>
                    <a:lnTo>
                      <a:pt x="1716" y="1052"/>
                    </a:lnTo>
                    <a:close/>
                    <a:moveTo>
                      <a:pt x="2074" y="788"/>
                    </a:moveTo>
                    <a:lnTo>
                      <a:pt x="1969" y="860"/>
                    </a:lnTo>
                    <a:lnTo>
                      <a:pt x="1866" y="936"/>
                    </a:lnTo>
                    <a:lnTo>
                      <a:pt x="1764" y="1013"/>
                    </a:lnTo>
                    <a:lnTo>
                      <a:pt x="1890" y="1119"/>
                    </a:lnTo>
                    <a:lnTo>
                      <a:pt x="2009" y="1123"/>
                    </a:lnTo>
                    <a:lnTo>
                      <a:pt x="2127" y="1129"/>
                    </a:lnTo>
                    <a:lnTo>
                      <a:pt x="2112" y="1015"/>
                    </a:lnTo>
                    <a:lnTo>
                      <a:pt x="2095" y="901"/>
                    </a:lnTo>
                    <a:lnTo>
                      <a:pt x="2074" y="788"/>
                    </a:lnTo>
                    <a:close/>
                    <a:moveTo>
                      <a:pt x="1340" y="773"/>
                    </a:moveTo>
                    <a:lnTo>
                      <a:pt x="1316" y="897"/>
                    </a:lnTo>
                    <a:lnTo>
                      <a:pt x="1295" y="1020"/>
                    </a:lnTo>
                    <a:lnTo>
                      <a:pt x="1279" y="1144"/>
                    </a:lnTo>
                    <a:lnTo>
                      <a:pt x="1446" y="1130"/>
                    </a:lnTo>
                    <a:lnTo>
                      <a:pt x="1533" y="1053"/>
                    </a:lnTo>
                    <a:lnTo>
                      <a:pt x="1621" y="978"/>
                    </a:lnTo>
                    <a:lnTo>
                      <a:pt x="1529" y="908"/>
                    </a:lnTo>
                    <a:lnTo>
                      <a:pt x="1434" y="839"/>
                    </a:lnTo>
                    <a:lnTo>
                      <a:pt x="1340" y="773"/>
                    </a:lnTo>
                    <a:close/>
                    <a:moveTo>
                      <a:pt x="2600" y="572"/>
                    </a:moveTo>
                    <a:lnTo>
                      <a:pt x="2562" y="575"/>
                    </a:lnTo>
                    <a:lnTo>
                      <a:pt x="2523" y="581"/>
                    </a:lnTo>
                    <a:lnTo>
                      <a:pt x="2481" y="591"/>
                    </a:lnTo>
                    <a:lnTo>
                      <a:pt x="2437" y="603"/>
                    </a:lnTo>
                    <a:lnTo>
                      <a:pt x="2390" y="619"/>
                    </a:lnTo>
                    <a:lnTo>
                      <a:pt x="2343" y="639"/>
                    </a:lnTo>
                    <a:lnTo>
                      <a:pt x="2293" y="662"/>
                    </a:lnTo>
                    <a:lnTo>
                      <a:pt x="2243" y="687"/>
                    </a:lnTo>
                    <a:lnTo>
                      <a:pt x="2189" y="716"/>
                    </a:lnTo>
                    <a:lnTo>
                      <a:pt x="2136" y="749"/>
                    </a:lnTo>
                    <a:lnTo>
                      <a:pt x="2157" y="876"/>
                    </a:lnTo>
                    <a:lnTo>
                      <a:pt x="2176" y="1005"/>
                    </a:lnTo>
                    <a:lnTo>
                      <a:pt x="2191" y="1133"/>
                    </a:lnTo>
                    <a:lnTo>
                      <a:pt x="2289" y="1140"/>
                    </a:lnTo>
                    <a:lnTo>
                      <a:pt x="2385" y="1149"/>
                    </a:lnTo>
                    <a:lnTo>
                      <a:pt x="2483" y="1161"/>
                    </a:lnTo>
                    <a:lnTo>
                      <a:pt x="2579" y="1175"/>
                    </a:lnTo>
                    <a:lnTo>
                      <a:pt x="2676" y="1193"/>
                    </a:lnTo>
                    <a:lnTo>
                      <a:pt x="2710" y="1131"/>
                    </a:lnTo>
                    <a:lnTo>
                      <a:pt x="2740" y="1072"/>
                    </a:lnTo>
                    <a:lnTo>
                      <a:pt x="2764" y="1018"/>
                    </a:lnTo>
                    <a:lnTo>
                      <a:pt x="2785" y="966"/>
                    </a:lnTo>
                    <a:lnTo>
                      <a:pt x="2801" y="917"/>
                    </a:lnTo>
                    <a:lnTo>
                      <a:pt x="2813" y="871"/>
                    </a:lnTo>
                    <a:lnTo>
                      <a:pt x="2821" y="829"/>
                    </a:lnTo>
                    <a:lnTo>
                      <a:pt x="2825" y="790"/>
                    </a:lnTo>
                    <a:lnTo>
                      <a:pt x="2824" y="754"/>
                    </a:lnTo>
                    <a:lnTo>
                      <a:pt x="2821" y="721"/>
                    </a:lnTo>
                    <a:lnTo>
                      <a:pt x="2813" y="692"/>
                    </a:lnTo>
                    <a:lnTo>
                      <a:pt x="2801" y="666"/>
                    </a:lnTo>
                    <a:lnTo>
                      <a:pt x="2787" y="643"/>
                    </a:lnTo>
                    <a:lnTo>
                      <a:pt x="2770" y="622"/>
                    </a:lnTo>
                    <a:lnTo>
                      <a:pt x="2748" y="606"/>
                    </a:lnTo>
                    <a:lnTo>
                      <a:pt x="2724" y="593"/>
                    </a:lnTo>
                    <a:lnTo>
                      <a:pt x="2698" y="582"/>
                    </a:lnTo>
                    <a:lnTo>
                      <a:pt x="2668" y="576"/>
                    </a:lnTo>
                    <a:lnTo>
                      <a:pt x="2635" y="572"/>
                    </a:lnTo>
                    <a:lnTo>
                      <a:pt x="2600" y="572"/>
                    </a:lnTo>
                    <a:close/>
                    <a:moveTo>
                      <a:pt x="750" y="532"/>
                    </a:moveTo>
                    <a:lnTo>
                      <a:pt x="723" y="532"/>
                    </a:lnTo>
                    <a:lnTo>
                      <a:pt x="698" y="535"/>
                    </a:lnTo>
                    <a:lnTo>
                      <a:pt x="675" y="539"/>
                    </a:lnTo>
                    <a:lnTo>
                      <a:pt x="652" y="546"/>
                    </a:lnTo>
                    <a:lnTo>
                      <a:pt x="633" y="557"/>
                    </a:lnTo>
                    <a:lnTo>
                      <a:pt x="615" y="569"/>
                    </a:lnTo>
                    <a:lnTo>
                      <a:pt x="600" y="584"/>
                    </a:lnTo>
                    <a:lnTo>
                      <a:pt x="587" y="602"/>
                    </a:lnTo>
                    <a:lnTo>
                      <a:pt x="575" y="624"/>
                    </a:lnTo>
                    <a:lnTo>
                      <a:pt x="568" y="647"/>
                    </a:lnTo>
                    <a:lnTo>
                      <a:pt x="563" y="675"/>
                    </a:lnTo>
                    <a:lnTo>
                      <a:pt x="561" y="706"/>
                    </a:lnTo>
                    <a:lnTo>
                      <a:pt x="563" y="741"/>
                    </a:lnTo>
                    <a:lnTo>
                      <a:pt x="568" y="779"/>
                    </a:lnTo>
                    <a:lnTo>
                      <a:pt x="576" y="821"/>
                    </a:lnTo>
                    <a:lnTo>
                      <a:pt x="589" y="867"/>
                    </a:lnTo>
                    <a:lnTo>
                      <a:pt x="622" y="869"/>
                    </a:lnTo>
                    <a:lnTo>
                      <a:pt x="652" y="876"/>
                    </a:lnTo>
                    <a:lnTo>
                      <a:pt x="681" y="890"/>
                    </a:lnTo>
                    <a:lnTo>
                      <a:pt x="707" y="907"/>
                    </a:lnTo>
                    <a:lnTo>
                      <a:pt x="729" y="929"/>
                    </a:lnTo>
                    <a:lnTo>
                      <a:pt x="747" y="954"/>
                    </a:lnTo>
                    <a:lnTo>
                      <a:pt x="760" y="982"/>
                    </a:lnTo>
                    <a:lnTo>
                      <a:pt x="769" y="1013"/>
                    </a:lnTo>
                    <a:lnTo>
                      <a:pt x="771" y="1045"/>
                    </a:lnTo>
                    <a:lnTo>
                      <a:pt x="768" y="1079"/>
                    </a:lnTo>
                    <a:lnTo>
                      <a:pt x="764" y="1096"/>
                    </a:lnTo>
                    <a:lnTo>
                      <a:pt x="758" y="1112"/>
                    </a:lnTo>
                    <a:lnTo>
                      <a:pt x="752" y="1127"/>
                    </a:lnTo>
                    <a:lnTo>
                      <a:pt x="745" y="1140"/>
                    </a:lnTo>
                    <a:lnTo>
                      <a:pt x="739" y="1151"/>
                    </a:lnTo>
                    <a:lnTo>
                      <a:pt x="733" y="1159"/>
                    </a:lnTo>
                    <a:lnTo>
                      <a:pt x="729" y="1165"/>
                    </a:lnTo>
                    <a:lnTo>
                      <a:pt x="728" y="1166"/>
                    </a:lnTo>
                    <a:lnTo>
                      <a:pt x="760" y="1219"/>
                    </a:lnTo>
                    <a:lnTo>
                      <a:pt x="891" y="1195"/>
                    </a:lnTo>
                    <a:lnTo>
                      <a:pt x="1021" y="1175"/>
                    </a:lnTo>
                    <a:lnTo>
                      <a:pt x="1153" y="1159"/>
                    </a:lnTo>
                    <a:lnTo>
                      <a:pt x="1165" y="1043"/>
                    </a:lnTo>
                    <a:lnTo>
                      <a:pt x="1180" y="927"/>
                    </a:lnTo>
                    <a:lnTo>
                      <a:pt x="1198" y="812"/>
                    </a:lnTo>
                    <a:lnTo>
                      <a:pt x="1220" y="697"/>
                    </a:lnTo>
                    <a:lnTo>
                      <a:pt x="1195" y="683"/>
                    </a:lnTo>
                    <a:lnTo>
                      <a:pt x="1168" y="668"/>
                    </a:lnTo>
                    <a:lnTo>
                      <a:pt x="1140" y="653"/>
                    </a:lnTo>
                    <a:lnTo>
                      <a:pt x="1112" y="639"/>
                    </a:lnTo>
                    <a:lnTo>
                      <a:pt x="1083" y="626"/>
                    </a:lnTo>
                    <a:lnTo>
                      <a:pt x="1052" y="611"/>
                    </a:lnTo>
                    <a:lnTo>
                      <a:pt x="1021" y="599"/>
                    </a:lnTo>
                    <a:lnTo>
                      <a:pt x="990" y="587"/>
                    </a:lnTo>
                    <a:lnTo>
                      <a:pt x="958" y="575"/>
                    </a:lnTo>
                    <a:lnTo>
                      <a:pt x="928" y="565"/>
                    </a:lnTo>
                    <a:lnTo>
                      <a:pt x="897" y="556"/>
                    </a:lnTo>
                    <a:lnTo>
                      <a:pt x="866" y="547"/>
                    </a:lnTo>
                    <a:lnTo>
                      <a:pt x="835" y="541"/>
                    </a:lnTo>
                    <a:lnTo>
                      <a:pt x="805" y="536"/>
                    </a:lnTo>
                    <a:lnTo>
                      <a:pt x="778" y="533"/>
                    </a:lnTo>
                    <a:lnTo>
                      <a:pt x="750" y="532"/>
                    </a:lnTo>
                    <a:close/>
                    <a:moveTo>
                      <a:pt x="1673" y="149"/>
                    </a:moveTo>
                    <a:lnTo>
                      <a:pt x="1645" y="154"/>
                    </a:lnTo>
                    <a:lnTo>
                      <a:pt x="1618" y="164"/>
                    </a:lnTo>
                    <a:lnTo>
                      <a:pt x="1592" y="180"/>
                    </a:lnTo>
                    <a:lnTo>
                      <a:pt x="1569" y="200"/>
                    </a:lnTo>
                    <a:lnTo>
                      <a:pt x="1545" y="224"/>
                    </a:lnTo>
                    <a:lnTo>
                      <a:pt x="1523" y="252"/>
                    </a:lnTo>
                    <a:lnTo>
                      <a:pt x="1502" y="282"/>
                    </a:lnTo>
                    <a:lnTo>
                      <a:pt x="1482" y="316"/>
                    </a:lnTo>
                    <a:lnTo>
                      <a:pt x="1465" y="351"/>
                    </a:lnTo>
                    <a:lnTo>
                      <a:pt x="1447" y="388"/>
                    </a:lnTo>
                    <a:lnTo>
                      <a:pt x="1432" y="426"/>
                    </a:lnTo>
                    <a:lnTo>
                      <a:pt x="1418" y="464"/>
                    </a:lnTo>
                    <a:lnTo>
                      <a:pt x="1405" y="502"/>
                    </a:lnTo>
                    <a:lnTo>
                      <a:pt x="1393" y="540"/>
                    </a:lnTo>
                    <a:lnTo>
                      <a:pt x="1383" y="577"/>
                    </a:lnTo>
                    <a:lnTo>
                      <a:pt x="1373" y="612"/>
                    </a:lnTo>
                    <a:lnTo>
                      <a:pt x="1366" y="645"/>
                    </a:lnTo>
                    <a:lnTo>
                      <a:pt x="1360" y="676"/>
                    </a:lnTo>
                    <a:lnTo>
                      <a:pt x="1355" y="703"/>
                    </a:lnTo>
                    <a:lnTo>
                      <a:pt x="1462" y="779"/>
                    </a:lnTo>
                    <a:lnTo>
                      <a:pt x="1567" y="857"/>
                    </a:lnTo>
                    <a:lnTo>
                      <a:pt x="1669" y="937"/>
                    </a:lnTo>
                    <a:lnTo>
                      <a:pt x="1761" y="863"/>
                    </a:lnTo>
                    <a:lnTo>
                      <a:pt x="1853" y="791"/>
                    </a:lnTo>
                    <a:lnTo>
                      <a:pt x="1947" y="722"/>
                    </a:lnTo>
                    <a:lnTo>
                      <a:pt x="2044" y="656"/>
                    </a:lnTo>
                    <a:lnTo>
                      <a:pt x="2024" y="580"/>
                    </a:lnTo>
                    <a:lnTo>
                      <a:pt x="2000" y="505"/>
                    </a:lnTo>
                    <a:lnTo>
                      <a:pt x="1973" y="432"/>
                    </a:lnTo>
                    <a:lnTo>
                      <a:pt x="1942" y="361"/>
                    </a:lnTo>
                    <a:lnTo>
                      <a:pt x="1910" y="370"/>
                    </a:lnTo>
                    <a:lnTo>
                      <a:pt x="1879" y="374"/>
                    </a:lnTo>
                    <a:lnTo>
                      <a:pt x="1849" y="373"/>
                    </a:lnTo>
                    <a:lnTo>
                      <a:pt x="1820" y="366"/>
                    </a:lnTo>
                    <a:lnTo>
                      <a:pt x="1793" y="354"/>
                    </a:lnTo>
                    <a:lnTo>
                      <a:pt x="1768" y="339"/>
                    </a:lnTo>
                    <a:lnTo>
                      <a:pt x="1746" y="319"/>
                    </a:lnTo>
                    <a:lnTo>
                      <a:pt x="1727" y="297"/>
                    </a:lnTo>
                    <a:lnTo>
                      <a:pt x="1712" y="271"/>
                    </a:lnTo>
                    <a:lnTo>
                      <a:pt x="1702" y="243"/>
                    </a:lnTo>
                    <a:lnTo>
                      <a:pt x="1696" y="214"/>
                    </a:lnTo>
                    <a:lnTo>
                      <a:pt x="1696" y="183"/>
                    </a:lnTo>
                    <a:lnTo>
                      <a:pt x="1702" y="150"/>
                    </a:lnTo>
                    <a:lnTo>
                      <a:pt x="1673" y="149"/>
                    </a:lnTo>
                    <a:close/>
                    <a:moveTo>
                      <a:pt x="1691" y="0"/>
                    </a:moveTo>
                    <a:lnTo>
                      <a:pt x="1729" y="5"/>
                    </a:lnTo>
                    <a:lnTo>
                      <a:pt x="1768" y="15"/>
                    </a:lnTo>
                    <a:lnTo>
                      <a:pt x="1809" y="31"/>
                    </a:lnTo>
                    <a:lnTo>
                      <a:pt x="1841" y="22"/>
                    </a:lnTo>
                    <a:lnTo>
                      <a:pt x="1871" y="18"/>
                    </a:lnTo>
                    <a:lnTo>
                      <a:pt x="1900" y="19"/>
                    </a:lnTo>
                    <a:lnTo>
                      <a:pt x="1928" y="27"/>
                    </a:lnTo>
                    <a:lnTo>
                      <a:pt x="1954" y="38"/>
                    </a:lnTo>
                    <a:lnTo>
                      <a:pt x="1979" y="53"/>
                    </a:lnTo>
                    <a:lnTo>
                      <a:pt x="1999" y="72"/>
                    </a:lnTo>
                    <a:lnTo>
                      <a:pt x="2018" y="93"/>
                    </a:lnTo>
                    <a:lnTo>
                      <a:pt x="2032" y="118"/>
                    </a:lnTo>
                    <a:lnTo>
                      <a:pt x="2043" y="144"/>
                    </a:lnTo>
                    <a:lnTo>
                      <a:pt x="2049" y="172"/>
                    </a:lnTo>
                    <a:lnTo>
                      <a:pt x="2051" y="200"/>
                    </a:lnTo>
                    <a:lnTo>
                      <a:pt x="2049" y="229"/>
                    </a:lnTo>
                    <a:lnTo>
                      <a:pt x="2041" y="258"/>
                    </a:lnTo>
                    <a:lnTo>
                      <a:pt x="2028" y="286"/>
                    </a:lnTo>
                    <a:lnTo>
                      <a:pt x="2007" y="312"/>
                    </a:lnTo>
                    <a:lnTo>
                      <a:pt x="2046" y="413"/>
                    </a:lnTo>
                    <a:lnTo>
                      <a:pt x="2079" y="514"/>
                    </a:lnTo>
                    <a:lnTo>
                      <a:pt x="2107" y="617"/>
                    </a:lnTo>
                    <a:lnTo>
                      <a:pt x="2173" y="578"/>
                    </a:lnTo>
                    <a:lnTo>
                      <a:pt x="2237" y="543"/>
                    </a:lnTo>
                    <a:lnTo>
                      <a:pt x="2300" y="513"/>
                    </a:lnTo>
                    <a:lnTo>
                      <a:pt x="2360" y="487"/>
                    </a:lnTo>
                    <a:lnTo>
                      <a:pt x="2417" y="464"/>
                    </a:lnTo>
                    <a:lnTo>
                      <a:pt x="2473" y="447"/>
                    </a:lnTo>
                    <a:lnTo>
                      <a:pt x="2525" y="432"/>
                    </a:lnTo>
                    <a:lnTo>
                      <a:pt x="2574" y="422"/>
                    </a:lnTo>
                    <a:lnTo>
                      <a:pt x="2622" y="417"/>
                    </a:lnTo>
                    <a:lnTo>
                      <a:pt x="2666" y="415"/>
                    </a:lnTo>
                    <a:lnTo>
                      <a:pt x="2707" y="417"/>
                    </a:lnTo>
                    <a:lnTo>
                      <a:pt x="2745" y="422"/>
                    </a:lnTo>
                    <a:lnTo>
                      <a:pt x="2780" y="432"/>
                    </a:lnTo>
                    <a:lnTo>
                      <a:pt x="2811" y="446"/>
                    </a:lnTo>
                    <a:lnTo>
                      <a:pt x="2839" y="462"/>
                    </a:lnTo>
                    <a:lnTo>
                      <a:pt x="2864" y="483"/>
                    </a:lnTo>
                    <a:lnTo>
                      <a:pt x="2885" y="507"/>
                    </a:lnTo>
                    <a:lnTo>
                      <a:pt x="2902" y="535"/>
                    </a:lnTo>
                    <a:lnTo>
                      <a:pt x="2915" y="567"/>
                    </a:lnTo>
                    <a:lnTo>
                      <a:pt x="2925" y="602"/>
                    </a:lnTo>
                    <a:lnTo>
                      <a:pt x="2930" y="641"/>
                    </a:lnTo>
                    <a:lnTo>
                      <a:pt x="2931" y="682"/>
                    </a:lnTo>
                    <a:lnTo>
                      <a:pt x="2928" y="727"/>
                    </a:lnTo>
                    <a:lnTo>
                      <a:pt x="2921" y="777"/>
                    </a:lnTo>
                    <a:lnTo>
                      <a:pt x="2909" y="828"/>
                    </a:lnTo>
                    <a:lnTo>
                      <a:pt x="2893" y="883"/>
                    </a:lnTo>
                    <a:lnTo>
                      <a:pt x="2871" y="942"/>
                    </a:lnTo>
                    <a:lnTo>
                      <a:pt x="2846" y="1004"/>
                    </a:lnTo>
                    <a:lnTo>
                      <a:pt x="2816" y="1068"/>
                    </a:lnTo>
                    <a:lnTo>
                      <a:pt x="2780" y="1136"/>
                    </a:lnTo>
                    <a:lnTo>
                      <a:pt x="2739" y="1207"/>
                    </a:lnTo>
                    <a:lnTo>
                      <a:pt x="2769" y="1214"/>
                    </a:lnTo>
                    <a:lnTo>
                      <a:pt x="2800" y="1222"/>
                    </a:lnTo>
                    <a:lnTo>
                      <a:pt x="2834" y="1233"/>
                    </a:lnTo>
                    <a:lnTo>
                      <a:pt x="2870" y="1243"/>
                    </a:lnTo>
                    <a:lnTo>
                      <a:pt x="2906" y="1255"/>
                    </a:lnTo>
                    <a:lnTo>
                      <a:pt x="2944" y="1269"/>
                    </a:lnTo>
                    <a:lnTo>
                      <a:pt x="2981" y="1284"/>
                    </a:lnTo>
                    <a:lnTo>
                      <a:pt x="3019" y="1299"/>
                    </a:lnTo>
                    <a:lnTo>
                      <a:pt x="3057" y="1316"/>
                    </a:lnTo>
                    <a:lnTo>
                      <a:pt x="3094" y="1334"/>
                    </a:lnTo>
                    <a:lnTo>
                      <a:pt x="3130" y="1354"/>
                    </a:lnTo>
                    <a:lnTo>
                      <a:pt x="3165" y="1374"/>
                    </a:lnTo>
                    <a:lnTo>
                      <a:pt x="3198" y="1396"/>
                    </a:lnTo>
                    <a:lnTo>
                      <a:pt x="3229" y="1419"/>
                    </a:lnTo>
                    <a:lnTo>
                      <a:pt x="3256" y="1442"/>
                    </a:lnTo>
                    <a:lnTo>
                      <a:pt x="3282" y="1467"/>
                    </a:lnTo>
                    <a:lnTo>
                      <a:pt x="3305" y="1493"/>
                    </a:lnTo>
                    <a:lnTo>
                      <a:pt x="3323" y="1520"/>
                    </a:lnTo>
                    <a:lnTo>
                      <a:pt x="3338" y="1548"/>
                    </a:lnTo>
                    <a:lnTo>
                      <a:pt x="3349" y="1577"/>
                    </a:lnTo>
                    <a:lnTo>
                      <a:pt x="3354" y="1608"/>
                    </a:lnTo>
                    <a:lnTo>
                      <a:pt x="3355" y="1638"/>
                    </a:lnTo>
                    <a:lnTo>
                      <a:pt x="3351" y="1671"/>
                    </a:lnTo>
                    <a:lnTo>
                      <a:pt x="3341" y="1704"/>
                    </a:lnTo>
                    <a:lnTo>
                      <a:pt x="3325" y="1739"/>
                    </a:lnTo>
                    <a:lnTo>
                      <a:pt x="3303" y="1774"/>
                    </a:lnTo>
                    <a:lnTo>
                      <a:pt x="3273" y="1811"/>
                    </a:lnTo>
                    <a:lnTo>
                      <a:pt x="3281" y="1841"/>
                    </a:lnTo>
                    <a:lnTo>
                      <a:pt x="3283" y="1871"/>
                    </a:lnTo>
                    <a:lnTo>
                      <a:pt x="3281" y="1899"/>
                    </a:lnTo>
                    <a:lnTo>
                      <a:pt x="3275" y="1926"/>
                    </a:lnTo>
                    <a:lnTo>
                      <a:pt x="3265" y="1951"/>
                    </a:lnTo>
                    <a:lnTo>
                      <a:pt x="3250" y="1974"/>
                    </a:lnTo>
                    <a:lnTo>
                      <a:pt x="3233" y="1995"/>
                    </a:lnTo>
                    <a:lnTo>
                      <a:pt x="3213" y="2012"/>
                    </a:lnTo>
                    <a:lnTo>
                      <a:pt x="3191" y="2027"/>
                    </a:lnTo>
                    <a:lnTo>
                      <a:pt x="3167" y="2038"/>
                    </a:lnTo>
                    <a:lnTo>
                      <a:pt x="3141" y="2045"/>
                    </a:lnTo>
                    <a:lnTo>
                      <a:pt x="3114" y="2048"/>
                    </a:lnTo>
                    <a:lnTo>
                      <a:pt x="3086" y="2047"/>
                    </a:lnTo>
                    <a:lnTo>
                      <a:pt x="3058" y="2041"/>
                    </a:lnTo>
                    <a:lnTo>
                      <a:pt x="3030" y="2030"/>
                    </a:lnTo>
                    <a:lnTo>
                      <a:pt x="3003" y="2013"/>
                    </a:lnTo>
                    <a:lnTo>
                      <a:pt x="2976" y="1991"/>
                    </a:lnTo>
                    <a:lnTo>
                      <a:pt x="2910" y="2015"/>
                    </a:lnTo>
                    <a:lnTo>
                      <a:pt x="2841" y="2039"/>
                    </a:lnTo>
                    <a:lnTo>
                      <a:pt x="2772" y="2061"/>
                    </a:lnTo>
                    <a:lnTo>
                      <a:pt x="2704" y="2079"/>
                    </a:lnTo>
                    <a:lnTo>
                      <a:pt x="2747" y="2152"/>
                    </a:lnTo>
                    <a:lnTo>
                      <a:pt x="2786" y="2222"/>
                    </a:lnTo>
                    <a:lnTo>
                      <a:pt x="2820" y="2289"/>
                    </a:lnTo>
                    <a:lnTo>
                      <a:pt x="2849" y="2352"/>
                    </a:lnTo>
                    <a:lnTo>
                      <a:pt x="2873" y="2414"/>
                    </a:lnTo>
                    <a:lnTo>
                      <a:pt x="2893" y="2472"/>
                    </a:lnTo>
                    <a:lnTo>
                      <a:pt x="2908" y="2527"/>
                    </a:lnTo>
                    <a:lnTo>
                      <a:pt x="2920" y="2579"/>
                    </a:lnTo>
                    <a:lnTo>
                      <a:pt x="2926" y="2628"/>
                    </a:lnTo>
                    <a:lnTo>
                      <a:pt x="2928" y="2673"/>
                    </a:lnTo>
                    <a:lnTo>
                      <a:pt x="2926" y="2715"/>
                    </a:lnTo>
                    <a:lnTo>
                      <a:pt x="2920" y="2754"/>
                    </a:lnTo>
                    <a:lnTo>
                      <a:pt x="2909" y="2789"/>
                    </a:lnTo>
                    <a:lnTo>
                      <a:pt x="2894" y="2821"/>
                    </a:lnTo>
                    <a:lnTo>
                      <a:pt x="2876" y="2849"/>
                    </a:lnTo>
                    <a:lnTo>
                      <a:pt x="2854" y="2872"/>
                    </a:lnTo>
                    <a:lnTo>
                      <a:pt x="2827" y="2893"/>
                    </a:lnTo>
                    <a:lnTo>
                      <a:pt x="2797" y="2908"/>
                    </a:lnTo>
                    <a:lnTo>
                      <a:pt x="2764" y="2920"/>
                    </a:lnTo>
                    <a:lnTo>
                      <a:pt x="2726" y="2929"/>
                    </a:lnTo>
                    <a:lnTo>
                      <a:pt x="2686" y="2933"/>
                    </a:lnTo>
                    <a:lnTo>
                      <a:pt x="2642" y="2933"/>
                    </a:lnTo>
                    <a:lnTo>
                      <a:pt x="2595" y="2928"/>
                    </a:lnTo>
                    <a:lnTo>
                      <a:pt x="2544" y="2918"/>
                    </a:lnTo>
                    <a:lnTo>
                      <a:pt x="2490" y="2905"/>
                    </a:lnTo>
                    <a:lnTo>
                      <a:pt x="2433" y="2887"/>
                    </a:lnTo>
                    <a:lnTo>
                      <a:pt x="2373" y="2864"/>
                    </a:lnTo>
                    <a:lnTo>
                      <a:pt x="2309" y="2836"/>
                    </a:lnTo>
                    <a:lnTo>
                      <a:pt x="2244" y="2804"/>
                    </a:lnTo>
                    <a:lnTo>
                      <a:pt x="2174" y="2766"/>
                    </a:lnTo>
                    <a:lnTo>
                      <a:pt x="2103" y="2724"/>
                    </a:lnTo>
                    <a:lnTo>
                      <a:pt x="2080" y="2809"/>
                    </a:lnTo>
                    <a:lnTo>
                      <a:pt x="2056" y="2888"/>
                    </a:lnTo>
                    <a:lnTo>
                      <a:pt x="2030" y="2960"/>
                    </a:lnTo>
                    <a:lnTo>
                      <a:pt x="2003" y="3025"/>
                    </a:lnTo>
                    <a:lnTo>
                      <a:pt x="1974" y="3086"/>
                    </a:lnTo>
                    <a:lnTo>
                      <a:pt x="1945" y="3139"/>
                    </a:lnTo>
                    <a:lnTo>
                      <a:pt x="1914" y="3188"/>
                    </a:lnTo>
                    <a:lnTo>
                      <a:pt x="1882" y="3230"/>
                    </a:lnTo>
                    <a:lnTo>
                      <a:pt x="1850" y="3265"/>
                    </a:lnTo>
                    <a:lnTo>
                      <a:pt x="1816" y="3294"/>
                    </a:lnTo>
                    <a:lnTo>
                      <a:pt x="1782" y="3318"/>
                    </a:lnTo>
                    <a:lnTo>
                      <a:pt x="1748" y="3337"/>
                    </a:lnTo>
                    <a:lnTo>
                      <a:pt x="1713" y="3348"/>
                    </a:lnTo>
                    <a:lnTo>
                      <a:pt x="1679" y="3353"/>
                    </a:lnTo>
                    <a:lnTo>
                      <a:pt x="1645" y="3353"/>
                    </a:lnTo>
                    <a:lnTo>
                      <a:pt x="1610" y="3347"/>
                    </a:lnTo>
                    <a:lnTo>
                      <a:pt x="1575" y="3334"/>
                    </a:lnTo>
                    <a:lnTo>
                      <a:pt x="1541" y="3316"/>
                    </a:lnTo>
                    <a:lnTo>
                      <a:pt x="1507" y="3291"/>
                    </a:lnTo>
                    <a:lnTo>
                      <a:pt x="1474" y="3262"/>
                    </a:lnTo>
                    <a:lnTo>
                      <a:pt x="1442" y="3226"/>
                    </a:lnTo>
                    <a:lnTo>
                      <a:pt x="1411" y="3183"/>
                    </a:lnTo>
                    <a:lnTo>
                      <a:pt x="1381" y="3135"/>
                    </a:lnTo>
                    <a:lnTo>
                      <a:pt x="1352" y="3081"/>
                    </a:lnTo>
                    <a:lnTo>
                      <a:pt x="1324" y="3021"/>
                    </a:lnTo>
                    <a:lnTo>
                      <a:pt x="1297" y="2955"/>
                    </a:lnTo>
                    <a:lnTo>
                      <a:pt x="1273" y="2884"/>
                    </a:lnTo>
                    <a:lnTo>
                      <a:pt x="1249" y="2805"/>
                    </a:lnTo>
                    <a:lnTo>
                      <a:pt x="1229" y="2722"/>
                    </a:lnTo>
                    <a:lnTo>
                      <a:pt x="1156" y="2764"/>
                    </a:lnTo>
                    <a:lnTo>
                      <a:pt x="1086" y="2801"/>
                    </a:lnTo>
                    <a:lnTo>
                      <a:pt x="1020" y="2833"/>
                    </a:lnTo>
                    <a:lnTo>
                      <a:pt x="956" y="2860"/>
                    </a:lnTo>
                    <a:lnTo>
                      <a:pt x="896" y="2882"/>
                    </a:lnTo>
                    <a:lnTo>
                      <a:pt x="839" y="2901"/>
                    </a:lnTo>
                    <a:lnTo>
                      <a:pt x="785" y="2913"/>
                    </a:lnTo>
                    <a:lnTo>
                      <a:pt x="735" y="2923"/>
                    </a:lnTo>
                    <a:lnTo>
                      <a:pt x="687" y="2927"/>
                    </a:lnTo>
                    <a:lnTo>
                      <a:pt x="644" y="2927"/>
                    </a:lnTo>
                    <a:lnTo>
                      <a:pt x="604" y="2922"/>
                    </a:lnTo>
                    <a:lnTo>
                      <a:pt x="567" y="2913"/>
                    </a:lnTo>
                    <a:lnTo>
                      <a:pt x="534" y="2900"/>
                    </a:lnTo>
                    <a:lnTo>
                      <a:pt x="505" y="2884"/>
                    </a:lnTo>
                    <a:lnTo>
                      <a:pt x="480" y="2863"/>
                    </a:lnTo>
                    <a:lnTo>
                      <a:pt x="459" y="2838"/>
                    </a:lnTo>
                    <a:lnTo>
                      <a:pt x="442" y="2810"/>
                    </a:lnTo>
                    <a:lnTo>
                      <a:pt x="428" y="2777"/>
                    </a:lnTo>
                    <a:lnTo>
                      <a:pt x="419" y="2741"/>
                    </a:lnTo>
                    <a:lnTo>
                      <a:pt x="414" y="2701"/>
                    </a:lnTo>
                    <a:lnTo>
                      <a:pt x="413" y="2658"/>
                    </a:lnTo>
                    <a:lnTo>
                      <a:pt x="416" y="2611"/>
                    </a:lnTo>
                    <a:lnTo>
                      <a:pt x="424" y="2561"/>
                    </a:lnTo>
                    <a:lnTo>
                      <a:pt x="437" y="2508"/>
                    </a:lnTo>
                    <a:lnTo>
                      <a:pt x="453" y="2451"/>
                    </a:lnTo>
                    <a:lnTo>
                      <a:pt x="475" y="2391"/>
                    </a:lnTo>
                    <a:lnTo>
                      <a:pt x="500" y="2328"/>
                    </a:lnTo>
                    <a:lnTo>
                      <a:pt x="531" y="2262"/>
                    </a:lnTo>
                    <a:lnTo>
                      <a:pt x="566" y="2193"/>
                    </a:lnTo>
                    <a:lnTo>
                      <a:pt x="607" y="2121"/>
                    </a:lnTo>
                    <a:lnTo>
                      <a:pt x="525" y="2102"/>
                    </a:lnTo>
                    <a:lnTo>
                      <a:pt x="449" y="2080"/>
                    </a:lnTo>
                    <a:lnTo>
                      <a:pt x="379" y="2057"/>
                    </a:lnTo>
                    <a:lnTo>
                      <a:pt x="315" y="2032"/>
                    </a:lnTo>
                    <a:lnTo>
                      <a:pt x="258" y="2006"/>
                    </a:lnTo>
                    <a:lnTo>
                      <a:pt x="206" y="1978"/>
                    </a:lnTo>
                    <a:lnTo>
                      <a:pt x="160" y="1950"/>
                    </a:lnTo>
                    <a:lnTo>
                      <a:pt x="121" y="1920"/>
                    </a:lnTo>
                    <a:lnTo>
                      <a:pt x="86" y="1890"/>
                    </a:lnTo>
                    <a:lnTo>
                      <a:pt x="59" y="1858"/>
                    </a:lnTo>
                    <a:lnTo>
                      <a:pt x="35" y="1826"/>
                    </a:lnTo>
                    <a:lnTo>
                      <a:pt x="18" y="1794"/>
                    </a:lnTo>
                    <a:lnTo>
                      <a:pt x="7" y="1761"/>
                    </a:lnTo>
                    <a:lnTo>
                      <a:pt x="1" y="1728"/>
                    </a:lnTo>
                    <a:lnTo>
                      <a:pt x="0" y="1694"/>
                    </a:lnTo>
                    <a:lnTo>
                      <a:pt x="5" y="1660"/>
                    </a:lnTo>
                    <a:lnTo>
                      <a:pt x="16" y="1627"/>
                    </a:lnTo>
                    <a:lnTo>
                      <a:pt x="32" y="1593"/>
                    </a:lnTo>
                    <a:lnTo>
                      <a:pt x="53" y="1560"/>
                    </a:lnTo>
                    <a:lnTo>
                      <a:pt x="79" y="1528"/>
                    </a:lnTo>
                    <a:lnTo>
                      <a:pt x="111" y="1496"/>
                    </a:lnTo>
                    <a:lnTo>
                      <a:pt x="148" y="1465"/>
                    </a:lnTo>
                    <a:lnTo>
                      <a:pt x="190" y="1434"/>
                    </a:lnTo>
                    <a:lnTo>
                      <a:pt x="237" y="1404"/>
                    </a:lnTo>
                    <a:lnTo>
                      <a:pt x="290" y="1375"/>
                    </a:lnTo>
                    <a:lnTo>
                      <a:pt x="346" y="1348"/>
                    </a:lnTo>
                    <a:lnTo>
                      <a:pt x="409" y="1322"/>
                    </a:lnTo>
                    <a:lnTo>
                      <a:pt x="476" y="1296"/>
                    </a:lnTo>
                    <a:lnTo>
                      <a:pt x="548" y="1274"/>
                    </a:lnTo>
                    <a:lnTo>
                      <a:pt x="625" y="1252"/>
                    </a:lnTo>
                    <a:lnTo>
                      <a:pt x="606" y="1221"/>
                    </a:lnTo>
                    <a:lnTo>
                      <a:pt x="607" y="1221"/>
                    </a:lnTo>
                    <a:lnTo>
                      <a:pt x="576" y="1221"/>
                    </a:lnTo>
                    <a:lnTo>
                      <a:pt x="548" y="1216"/>
                    </a:lnTo>
                    <a:lnTo>
                      <a:pt x="521" y="1207"/>
                    </a:lnTo>
                    <a:lnTo>
                      <a:pt x="497" y="1194"/>
                    </a:lnTo>
                    <a:lnTo>
                      <a:pt x="476" y="1176"/>
                    </a:lnTo>
                    <a:lnTo>
                      <a:pt x="457" y="1157"/>
                    </a:lnTo>
                    <a:lnTo>
                      <a:pt x="442" y="1134"/>
                    </a:lnTo>
                    <a:lnTo>
                      <a:pt x="430" y="1109"/>
                    </a:lnTo>
                    <a:lnTo>
                      <a:pt x="422" y="1084"/>
                    </a:lnTo>
                    <a:lnTo>
                      <a:pt x="418" y="1057"/>
                    </a:lnTo>
                    <a:lnTo>
                      <a:pt x="418" y="1029"/>
                    </a:lnTo>
                    <a:lnTo>
                      <a:pt x="422" y="1002"/>
                    </a:lnTo>
                    <a:lnTo>
                      <a:pt x="431" y="975"/>
                    </a:lnTo>
                    <a:lnTo>
                      <a:pt x="445" y="948"/>
                    </a:lnTo>
                    <a:lnTo>
                      <a:pt x="464" y="923"/>
                    </a:lnTo>
                    <a:lnTo>
                      <a:pt x="447" y="868"/>
                    </a:lnTo>
                    <a:lnTo>
                      <a:pt x="434" y="816"/>
                    </a:lnTo>
                    <a:lnTo>
                      <a:pt x="423" y="767"/>
                    </a:lnTo>
                    <a:lnTo>
                      <a:pt x="416" y="722"/>
                    </a:lnTo>
                    <a:lnTo>
                      <a:pt x="413" y="681"/>
                    </a:lnTo>
                    <a:lnTo>
                      <a:pt x="413" y="643"/>
                    </a:lnTo>
                    <a:lnTo>
                      <a:pt x="416" y="608"/>
                    </a:lnTo>
                    <a:lnTo>
                      <a:pt x="421" y="577"/>
                    </a:lnTo>
                    <a:lnTo>
                      <a:pt x="430" y="549"/>
                    </a:lnTo>
                    <a:lnTo>
                      <a:pt x="442" y="524"/>
                    </a:lnTo>
                    <a:lnTo>
                      <a:pt x="455" y="501"/>
                    </a:lnTo>
                    <a:lnTo>
                      <a:pt x="472" y="483"/>
                    </a:lnTo>
                    <a:lnTo>
                      <a:pt x="490" y="466"/>
                    </a:lnTo>
                    <a:lnTo>
                      <a:pt x="511" y="452"/>
                    </a:lnTo>
                    <a:lnTo>
                      <a:pt x="533" y="441"/>
                    </a:lnTo>
                    <a:lnTo>
                      <a:pt x="558" y="432"/>
                    </a:lnTo>
                    <a:lnTo>
                      <a:pt x="585" y="426"/>
                    </a:lnTo>
                    <a:lnTo>
                      <a:pt x="612" y="422"/>
                    </a:lnTo>
                    <a:lnTo>
                      <a:pt x="641" y="420"/>
                    </a:lnTo>
                    <a:lnTo>
                      <a:pt x="672" y="420"/>
                    </a:lnTo>
                    <a:lnTo>
                      <a:pt x="704" y="422"/>
                    </a:lnTo>
                    <a:lnTo>
                      <a:pt x="737" y="426"/>
                    </a:lnTo>
                    <a:lnTo>
                      <a:pt x="770" y="432"/>
                    </a:lnTo>
                    <a:lnTo>
                      <a:pt x="805" y="440"/>
                    </a:lnTo>
                    <a:lnTo>
                      <a:pt x="840" y="449"/>
                    </a:lnTo>
                    <a:lnTo>
                      <a:pt x="876" y="460"/>
                    </a:lnTo>
                    <a:lnTo>
                      <a:pt x="912" y="471"/>
                    </a:lnTo>
                    <a:lnTo>
                      <a:pt x="949" y="485"/>
                    </a:lnTo>
                    <a:lnTo>
                      <a:pt x="986" y="499"/>
                    </a:lnTo>
                    <a:lnTo>
                      <a:pt x="1023" y="516"/>
                    </a:lnTo>
                    <a:lnTo>
                      <a:pt x="1059" y="532"/>
                    </a:lnTo>
                    <a:lnTo>
                      <a:pt x="1096" y="550"/>
                    </a:lnTo>
                    <a:lnTo>
                      <a:pt x="1132" y="568"/>
                    </a:lnTo>
                    <a:lnTo>
                      <a:pt x="1168" y="587"/>
                    </a:lnTo>
                    <a:lnTo>
                      <a:pt x="1203" y="607"/>
                    </a:lnTo>
                    <a:lnTo>
                      <a:pt x="1237" y="627"/>
                    </a:lnTo>
                    <a:lnTo>
                      <a:pt x="1244" y="591"/>
                    </a:lnTo>
                    <a:lnTo>
                      <a:pt x="1252" y="554"/>
                    </a:lnTo>
                    <a:lnTo>
                      <a:pt x="1261" y="516"/>
                    </a:lnTo>
                    <a:lnTo>
                      <a:pt x="1272" y="477"/>
                    </a:lnTo>
                    <a:lnTo>
                      <a:pt x="1284" y="438"/>
                    </a:lnTo>
                    <a:lnTo>
                      <a:pt x="1296" y="399"/>
                    </a:lnTo>
                    <a:lnTo>
                      <a:pt x="1311" y="360"/>
                    </a:lnTo>
                    <a:lnTo>
                      <a:pt x="1326" y="320"/>
                    </a:lnTo>
                    <a:lnTo>
                      <a:pt x="1343" y="282"/>
                    </a:lnTo>
                    <a:lnTo>
                      <a:pt x="1361" y="247"/>
                    </a:lnTo>
                    <a:lnTo>
                      <a:pt x="1381" y="211"/>
                    </a:lnTo>
                    <a:lnTo>
                      <a:pt x="1401" y="178"/>
                    </a:lnTo>
                    <a:lnTo>
                      <a:pt x="1424" y="146"/>
                    </a:lnTo>
                    <a:lnTo>
                      <a:pt x="1447" y="116"/>
                    </a:lnTo>
                    <a:lnTo>
                      <a:pt x="1472" y="89"/>
                    </a:lnTo>
                    <a:lnTo>
                      <a:pt x="1499" y="66"/>
                    </a:lnTo>
                    <a:lnTo>
                      <a:pt x="1528" y="45"/>
                    </a:lnTo>
                    <a:lnTo>
                      <a:pt x="1556" y="28"/>
                    </a:lnTo>
                    <a:lnTo>
                      <a:pt x="1588" y="14"/>
                    </a:lnTo>
                    <a:lnTo>
                      <a:pt x="1621" y="5"/>
                    </a:lnTo>
                    <a:lnTo>
                      <a:pt x="1655" y="0"/>
                    </a:lnTo>
                    <a:lnTo>
                      <a:pt x="1691" y="0"/>
                    </a:lnTo>
                    <a:close/>
                  </a:path>
                </a:pathLst>
              </a:custGeom>
              <a:solidFill>
                <a:srgbClr val="25B7AA"/>
              </a:solidFill>
              <a:ln w="0">
                <a:solidFill>
                  <a:srgbClr val="25B7A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800"/>
              </a:p>
            </p:txBody>
          </p:sp>
          <p:sp>
            <p:nvSpPr>
              <p:cNvPr id="189" name="자유형 188"/>
              <p:cNvSpPr/>
              <p:nvPr userDrawn="1"/>
            </p:nvSpPr>
            <p:spPr>
              <a:xfrm>
                <a:off x="950204" y="1584115"/>
                <a:ext cx="666376" cy="666376"/>
              </a:xfrm>
              <a:custGeom>
                <a:avLst/>
                <a:gdLst>
                  <a:gd name="connsiteX0" fmla="*/ 333188 w 666376"/>
                  <a:gd name="connsiteY0" fmla="*/ 50468 h 666376"/>
                  <a:gd name="connsiteX1" fmla="*/ 50468 w 666376"/>
                  <a:gd name="connsiteY1" fmla="*/ 333188 h 666376"/>
                  <a:gd name="connsiteX2" fmla="*/ 333188 w 666376"/>
                  <a:gd name="connsiteY2" fmla="*/ 615908 h 666376"/>
                  <a:gd name="connsiteX3" fmla="*/ 615908 w 666376"/>
                  <a:gd name="connsiteY3" fmla="*/ 333188 h 666376"/>
                  <a:gd name="connsiteX4" fmla="*/ 333188 w 666376"/>
                  <a:gd name="connsiteY4" fmla="*/ 50468 h 666376"/>
                  <a:gd name="connsiteX5" fmla="*/ 333188 w 666376"/>
                  <a:gd name="connsiteY5" fmla="*/ 0 h 666376"/>
                  <a:gd name="connsiteX6" fmla="*/ 666376 w 666376"/>
                  <a:gd name="connsiteY6" fmla="*/ 333188 h 666376"/>
                  <a:gd name="connsiteX7" fmla="*/ 333188 w 666376"/>
                  <a:gd name="connsiteY7" fmla="*/ 666376 h 666376"/>
                  <a:gd name="connsiteX8" fmla="*/ 0 w 666376"/>
                  <a:gd name="connsiteY8" fmla="*/ 333188 h 666376"/>
                  <a:gd name="connsiteX9" fmla="*/ 333188 w 666376"/>
                  <a:gd name="connsiteY9" fmla="*/ 0 h 666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376" h="666376">
                    <a:moveTo>
                      <a:pt x="333188" y="50468"/>
                    </a:moveTo>
                    <a:cubicBezTo>
                      <a:pt x="177046" y="50468"/>
                      <a:pt x="50468" y="177046"/>
                      <a:pt x="50468" y="333188"/>
                    </a:cubicBezTo>
                    <a:cubicBezTo>
                      <a:pt x="50468" y="489330"/>
                      <a:pt x="177046" y="615908"/>
                      <a:pt x="333188" y="615908"/>
                    </a:cubicBezTo>
                    <a:cubicBezTo>
                      <a:pt x="489330" y="615908"/>
                      <a:pt x="615908" y="489330"/>
                      <a:pt x="615908" y="333188"/>
                    </a:cubicBezTo>
                    <a:cubicBezTo>
                      <a:pt x="615908" y="177046"/>
                      <a:pt x="489330" y="50468"/>
                      <a:pt x="333188" y="50468"/>
                    </a:cubicBezTo>
                    <a:close/>
                    <a:moveTo>
                      <a:pt x="333188" y="0"/>
                    </a:moveTo>
                    <a:cubicBezTo>
                      <a:pt x="517203" y="0"/>
                      <a:pt x="666376" y="149173"/>
                      <a:pt x="666376" y="333188"/>
                    </a:cubicBezTo>
                    <a:cubicBezTo>
                      <a:pt x="666376" y="517203"/>
                      <a:pt x="517203" y="666376"/>
                      <a:pt x="333188" y="666376"/>
                    </a:cubicBezTo>
                    <a:cubicBezTo>
                      <a:pt x="149173" y="666376"/>
                      <a:pt x="0" y="517203"/>
                      <a:pt x="0" y="333188"/>
                    </a:cubicBezTo>
                    <a:cubicBezTo>
                      <a:pt x="0" y="149173"/>
                      <a:pt x="149173" y="0"/>
                      <a:pt x="333188" y="0"/>
                    </a:cubicBezTo>
                    <a:close/>
                  </a:path>
                </a:pathLst>
              </a:custGeom>
              <a:solidFill>
                <a:srgbClr val="909FB8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65" name="그룹 64"/>
            <p:cNvGrpSpPr/>
            <p:nvPr userDrawn="1"/>
          </p:nvGrpSpPr>
          <p:grpSpPr>
            <a:xfrm>
              <a:off x="1816730" y="1584115"/>
              <a:ext cx="646473" cy="646473"/>
              <a:chOff x="1742585" y="1584115"/>
              <a:chExt cx="646473" cy="646473"/>
            </a:xfrm>
          </p:grpSpPr>
          <p:grpSp>
            <p:nvGrpSpPr>
              <p:cNvPr id="138" name="그룹 137"/>
              <p:cNvGrpSpPr/>
              <p:nvPr/>
            </p:nvGrpSpPr>
            <p:grpSpPr>
              <a:xfrm>
                <a:off x="1958467" y="1637294"/>
                <a:ext cx="231217" cy="523015"/>
                <a:chOff x="-1392608" y="-1350695"/>
                <a:chExt cx="1015130" cy="2429066"/>
              </a:xfrm>
            </p:grpSpPr>
            <p:grpSp>
              <p:nvGrpSpPr>
                <p:cNvPr id="140" name="그룹 139"/>
                <p:cNvGrpSpPr/>
                <p:nvPr/>
              </p:nvGrpSpPr>
              <p:grpSpPr>
                <a:xfrm>
                  <a:off x="-1028807" y="-1350695"/>
                  <a:ext cx="236362" cy="676275"/>
                  <a:chOff x="-1057377" y="-1343576"/>
                  <a:chExt cx="267492" cy="676275"/>
                </a:xfrm>
              </p:grpSpPr>
              <p:sp>
                <p:nvSpPr>
                  <p:cNvPr id="183" name="Freeform 23"/>
                  <p:cNvSpPr>
                    <a:spLocks/>
                  </p:cNvSpPr>
                  <p:nvPr/>
                </p:nvSpPr>
                <p:spPr bwMode="auto">
                  <a:xfrm>
                    <a:off x="-1057377" y="-1343576"/>
                    <a:ext cx="45719" cy="676275"/>
                  </a:xfrm>
                  <a:custGeom>
                    <a:avLst/>
                    <a:gdLst>
                      <a:gd name="T0" fmla="*/ 21 w 40"/>
                      <a:gd name="T1" fmla="*/ 0 h 853"/>
                      <a:gd name="T2" fmla="*/ 21 w 40"/>
                      <a:gd name="T3" fmla="*/ 0 h 853"/>
                      <a:gd name="T4" fmla="*/ 26 w 40"/>
                      <a:gd name="T5" fmla="*/ 0 h 853"/>
                      <a:gd name="T6" fmla="*/ 32 w 40"/>
                      <a:gd name="T7" fmla="*/ 3 h 853"/>
                      <a:gd name="T8" fmla="*/ 37 w 40"/>
                      <a:gd name="T9" fmla="*/ 8 h 853"/>
                      <a:gd name="T10" fmla="*/ 40 w 40"/>
                      <a:gd name="T11" fmla="*/ 14 h 853"/>
                      <a:gd name="T12" fmla="*/ 40 w 40"/>
                      <a:gd name="T13" fmla="*/ 19 h 853"/>
                      <a:gd name="T14" fmla="*/ 40 w 40"/>
                      <a:gd name="T15" fmla="*/ 833 h 853"/>
                      <a:gd name="T16" fmla="*/ 40 w 40"/>
                      <a:gd name="T17" fmla="*/ 839 h 853"/>
                      <a:gd name="T18" fmla="*/ 37 w 40"/>
                      <a:gd name="T19" fmla="*/ 844 h 853"/>
                      <a:gd name="T20" fmla="*/ 32 w 40"/>
                      <a:gd name="T21" fmla="*/ 850 h 853"/>
                      <a:gd name="T22" fmla="*/ 26 w 40"/>
                      <a:gd name="T23" fmla="*/ 853 h 853"/>
                      <a:gd name="T24" fmla="*/ 21 w 40"/>
                      <a:gd name="T25" fmla="*/ 853 h 853"/>
                      <a:gd name="T26" fmla="*/ 21 w 40"/>
                      <a:gd name="T27" fmla="*/ 853 h 853"/>
                      <a:gd name="T28" fmla="*/ 14 w 40"/>
                      <a:gd name="T29" fmla="*/ 853 h 853"/>
                      <a:gd name="T30" fmla="*/ 8 w 40"/>
                      <a:gd name="T31" fmla="*/ 850 h 853"/>
                      <a:gd name="T32" fmla="*/ 4 w 40"/>
                      <a:gd name="T33" fmla="*/ 844 h 853"/>
                      <a:gd name="T34" fmla="*/ 2 w 40"/>
                      <a:gd name="T35" fmla="*/ 839 h 853"/>
                      <a:gd name="T36" fmla="*/ 0 w 40"/>
                      <a:gd name="T37" fmla="*/ 833 h 853"/>
                      <a:gd name="T38" fmla="*/ 0 w 40"/>
                      <a:gd name="T39" fmla="*/ 19 h 853"/>
                      <a:gd name="T40" fmla="*/ 2 w 40"/>
                      <a:gd name="T41" fmla="*/ 14 h 853"/>
                      <a:gd name="T42" fmla="*/ 4 w 40"/>
                      <a:gd name="T43" fmla="*/ 8 h 853"/>
                      <a:gd name="T44" fmla="*/ 8 w 40"/>
                      <a:gd name="T45" fmla="*/ 3 h 853"/>
                      <a:gd name="T46" fmla="*/ 14 w 40"/>
                      <a:gd name="T47" fmla="*/ 0 h 853"/>
                      <a:gd name="T48" fmla="*/ 21 w 40"/>
                      <a:gd name="T49" fmla="*/ 0 h 8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0" h="853">
                        <a:moveTo>
                          <a:pt x="21" y="0"/>
                        </a:moveTo>
                        <a:lnTo>
                          <a:pt x="21" y="0"/>
                        </a:lnTo>
                        <a:lnTo>
                          <a:pt x="26" y="0"/>
                        </a:lnTo>
                        <a:lnTo>
                          <a:pt x="32" y="3"/>
                        </a:lnTo>
                        <a:lnTo>
                          <a:pt x="37" y="8"/>
                        </a:lnTo>
                        <a:lnTo>
                          <a:pt x="40" y="14"/>
                        </a:lnTo>
                        <a:lnTo>
                          <a:pt x="40" y="19"/>
                        </a:lnTo>
                        <a:lnTo>
                          <a:pt x="40" y="833"/>
                        </a:lnTo>
                        <a:lnTo>
                          <a:pt x="40" y="839"/>
                        </a:lnTo>
                        <a:lnTo>
                          <a:pt x="37" y="844"/>
                        </a:lnTo>
                        <a:lnTo>
                          <a:pt x="32" y="850"/>
                        </a:lnTo>
                        <a:lnTo>
                          <a:pt x="26" y="853"/>
                        </a:lnTo>
                        <a:lnTo>
                          <a:pt x="21" y="853"/>
                        </a:lnTo>
                        <a:lnTo>
                          <a:pt x="21" y="853"/>
                        </a:lnTo>
                        <a:lnTo>
                          <a:pt x="14" y="853"/>
                        </a:lnTo>
                        <a:lnTo>
                          <a:pt x="8" y="850"/>
                        </a:lnTo>
                        <a:lnTo>
                          <a:pt x="4" y="844"/>
                        </a:lnTo>
                        <a:lnTo>
                          <a:pt x="2" y="839"/>
                        </a:lnTo>
                        <a:lnTo>
                          <a:pt x="0" y="833"/>
                        </a:lnTo>
                        <a:lnTo>
                          <a:pt x="0" y="19"/>
                        </a:lnTo>
                        <a:lnTo>
                          <a:pt x="2" y="14"/>
                        </a:lnTo>
                        <a:lnTo>
                          <a:pt x="4" y="8"/>
                        </a:lnTo>
                        <a:lnTo>
                          <a:pt x="8" y="3"/>
                        </a:lnTo>
                        <a:lnTo>
                          <a:pt x="14" y="0"/>
                        </a:lnTo>
                        <a:lnTo>
                          <a:pt x="21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84" name="Freeform 24"/>
                  <p:cNvSpPr>
                    <a:spLocks/>
                  </p:cNvSpPr>
                  <p:nvPr/>
                </p:nvSpPr>
                <p:spPr bwMode="auto">
                  <a:xfrm>
                    <a:off x="-1001934" y="-1343576"/>
                    <a:ext cx="45719" cy="676275"/>
                  </a:xfrm>
                  <a:custGeom>
                    <a:avLst/>
                    <a:gdLst>
                      <a:gd name="T0" fmla="*/ 19 w 40"/>
                      <a:gd name="T1" fmla="*/ 0 h 853"/>
                      <a:gd name="T2" fmla="*/ 19 w 40"/>
                      <a:gd name="T3" fmla="*/ 0 h 853"/>
                      <a:gd name="T4" fmla="*/ 26 w 40"/>
                      <a:gd name="T5" fmla="*/ 0 h 853"/>
                      <a:gd name="T6" fmla="*/ 32 w 40"/>
                      <a:gd name="T7" fmla="*/ 3 h 853"/>
                      <a:gd name="T8" fmla="*/ 36 w 40"/>
                      <a:gd name="T9" fmla="*/ 8 h 853"/>
                      <a:gd name="T10" fmla="*/ 39 w 40"/>
                      <a:gd name="T11" fmla="*/ 14 h 853"/>
                      <a:gd name="T12" fmla="*/ 40 w 40"/>
                      <a:gd name="T13" fmla="*/ 19 h 853"/>
                      <a:gd name="T14" fmla="*/ 40 w 40"/>
                      <a:gd name="T15" fmla="*/ 833 h 853"/>
                      <a:gd name="T16" fmla="*/ 39 w 40"/>
                      <a:gd name="T17" fmla="*/ 839 h 853"/>
                      <a:gd name="T18" fmla="*/ 36 w 40"/>
                      <a:gd name="T19" fmla="*/ 844 h 853"/>
                      <a:gd name="T20" fmla="*/ 32 w 40"/>
                      <a:gd name="T21" fmla="*/ 850 h 853"/>
                      <a:gd name="T22" fmla="*/ 26 w 40"/>
                      <a:gd name="T23" fmla="*/ 853 h 853"/>
                      <a:gd name="T24" fmla="*/ 19 w 40"/>
                      <a:gd name="T25" fmla="*/ 853 h 853"/>
                      <a:gd name="T26" fmla="*/ 19 w 40"/>
                      <a:gd name="T27" fmla="*/ 853 h 853"/>
                      <a:gd name="T28" fmla="*/ 14 w 40"/>
                      <a:gd name="T29" fmla="*/ 853 h 853"/>
                      <a:gd name="T30" fmla="*/ 8 w 40"/>
                      <a:gd name="T31" fmla="*/ 850 h 853"/>
                      <a:gd name="T32" fmla="*/ 4 w 40"/>
                      <a:gd name="T33" fmla="*/ 844 h 853"/>
                      <a:gd name="T34" fmla="*/ 2 w 40"/>
                      <a:gd name="T35" fmla="*/ 839 h 853"/>
                      <a:gd name="T36" fmla="*/ 0 w 40"/>
                      <a:gd name="T37" fmla="*/ 833 h 853"/>
                      <a:gd name="T38" fmla="*/ 0 w 40"/>
                      <a:gd name="T39" fmla="*/ 19 h 853"/>
                      <a:gd name="T40" fmla="*/ 2 w 40"/>
                      <a:gd name="T41" fmla="*/ 14 h 853"/>
                      <a:gd name="T42" fmla="*/ 4 w 40"/>
                      <a:gd name="T43" fmla="*/ 8 h 853"/>
                      <a:gd name="T44" fmla="*/ 8 w 40"/>
                      <a:gd name="T45" fmla="*/ 3 h 853"/>
                      <a:gd name="T46" fmla="*/ 14 w 40"/>
                      <a:gd name="T47" fmla="*/ 0 h 853"/>
                      <a:gd name="T48" fmla="*/ 19 w 40"/>
                      <a:gd name="T49" fmla="*/ 0 h 8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0" h="853">
                        <a:moveTo>
                          <a:pt x="19" y="0"/>
                        </a:moveTo>
                        <a:lnTo>
                          <a:pt x="19" y="0"/>
                        </a:lnTo>
                        <a:lnTo>
                          <a:pt x="26" y="0"/>
                        </a:lnTo>
                        <a:lnTo>
                          <a:pt x="32" y="3"/>
                        </a:lnTo>
                        <a:lnTo>
                          <a:pt x="36" y="8"/>
                        </a:lnTo>
                        <a:lnTo>
                          <a:pt x="39" y="14"/>
                        </a:lnTo>
                        <a:lnTo>
                          <a:pt x="40" y="19"/>
                        </a:lnTo>
                        <a:lnTo>
                          <a:pt x="40" y="833"/>
                        </a:lnTo>
                        <a:lnTo>
                          <a:pt x="39" y="839"/>
                        </a:lnTo>
                        <a:lnTo>
                          <a:pt x="36" y="844"/>
                        </a:lnTo>
                        <a:lnTo>
                          <a:pt x="32" y="850"/>
                        </a:lnTo>
                        <a:lnTo>
                          <a:pt x="26" y="853"/>
                        </a:lnTo>
                        <a:lnTo>
                          <a:pt x="19" y="853"/>
                        </a:lnTo>
                        <a:lnTo>
                          <a:pt x="19" y="853"/>
                        </a:lnTo>
                        <a:lnTo>
                          <a:pt x="14" y="853"/>
                        </a:lnTo>
                        <a:lnTo>
                          <a:pt x="8" y="850"/>
                        </a:lnTo>
                        <a:lnTo>
                          <a:pt x="4" y="844"/>
                        </a:lnTo>
                        <a:lnTo>
                          <a:pt x="2" y="839"/>
                        </a:lnTo>
                        <a:lnTo>
                          <a:pt x="0" y="833"/>
                        </a:lnTo>
                        <a:lnTo>
                          <a:pt x="0" y="19"/>
                        </a:lnTo>
                        <a:lnTo>
                          <a:pt x="2" y="14"/>
                        </a:lnTo>
                        <a:lnTo>
                          <a:pt x="4" y="8"/>
                        </a:lnTo>
                        <a:lnTo>
                          <a:pt x="8" y="3"/>
                        </a:lnTo>
                        <a:lnTo>
                          <a:pt x="14" y="0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85" name="Freeform 25"/>
                  <p:cNvSpPr>
                    <a:spLocks/>
                  </p:cNvSpPr>
                  <p:nvPr/>
                </p:nvSpPr>
                <p:spPr bwMode="auto">
                  <a:xfrm>
                    <a:off x="-946491" y="-1343576"/>
                    <a:ext cx="45719" cy="676275"/>
                  </a:xfrm>
                  <a:custGeom>
                    <a:avLst/>
                    <a:gdLst>
                      <a:gd name="T0" fmla="*/ 20 w 40"/>
                      <a:gd name="T1" fmla="*/ 0 h 853"/>
                      <a:gd name="T2" fmla="*/ 20 w 40"/>
                      <a:gd name="T3" fmla="*/ 0 h 853"/>
                      <a:gd name="T4" fmla="*/ 26 w 40"/>
                      <a:gd name="T5" fmla="*/ 0 h 853"/>
                      <a:gd name="T6" fmla="*/ 31 w 40"/>
                      <a:gd name="T7" fmla="*/ 3 h 853"/>
                      <a:gd name="T8" fmla="*/ 35 w 40"/>
                      <a:gd name="T9" fmla="*/ 8 h 853"/>
                      <a:gd name="T10" fmla="*/ 40 w 40"/>
                      <a:gd name="T11" fmla="*/ 14 h 853"/>
                      <a:gd name="T12" fmla="*/ 40 w 40"/>
                      <a:gd name="T13" fmla="*/ 19 h 853"/>
                      <a:gd name="T14" fmla="*/ 40 w 40"/>
                      <a:gd name="T15" fmla="*/ 833 h 853"/>
                      <a:gd name="T16" fmla="*/ 40 w 40"/>
                      <a:gd name="T17" fmla="*/ 839 h 853"/>
                      <a:gd name="T18" fmla="*/ 35 w 40"/>
                      <a:gd name="T19" fmla="*/ 844 h 853"/>
                      <a:gd name="T20" fmla="*/ 31 w 40"/>
                      <a:gd name="T21" fmla="*/ 850 h 853"/>
                      <a:gd name="T22" fmla="*/ 26 w 40"/>
                      <a:gd name="T23" fmla="*/ 853 h 853"/>
                      <a:gd name="T24" fmla="*/ 20 w 40"/>
                      <a:gd name="T25" fmla="*/ 853 h 853"/>
                      <a:gd name="T26" fmla="*/ 20 w 40"/>
                      <a:gd name="T27" fmla="*/ 853 h 853"/>
                      <a:gd name="T28" fmla="*/ 14 w 40"/>
                      <a:gd name="T29" fmla="*/ 853 h 853"/>
                      <a:gd name="T30" fmla="*/ 8 w 40"/>
                      <a:gd name="T31" fmla="*/ 850 h 853"/>
                      <a:gd name="T32" fmla="*/ 4 w 40"/>
                      <a:gd name="T33" fmla="*/ 844 h 853"/>
                      <a:gd name="T34" fmla="*/ 1 w 40"/>
                      <a:gd name="T35" fmla="*/ 839 h 853"/>
                      <a:gd name="T36" fmla="*/ 0 w 40"/>
                      <a:gd name="T37" fmla="*/ 833 h 853"/>
                      <a:gd name="T38" fmla="*/ 0 w 40"/>
                      <a:gd name="T39" fmla="*/ 19 h 853"/>
                      <a:gd name="T40" fmla="*/ 1 w 40"/>
                      <a:gd name="T41" fmla="*/ 14 h 853"/>
                      <a:gd name="T42" fmla="*/ 4 w 40"/>
                      <a:gd name="T43" fmla="*/ 8 h 853"/>
                      <a:gd name="T44" fmla="*/ 8 w 40"/>
                      <a:gd name="T45" fmla="*/ 3 h 853"/>
                      <a:gd name="T46" fmla="*/ 14 w 40"/>
                      <a:gd name="T47" fmla="*/ 0 h 853"/>
                      <a:gd name="T48" fmla="*/ 20 w 40"/>
                      <a:gd name="T49" fmla="*/ 0 h 8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0" h="853">
                        <a:moveTo>
                          <a:pt x="20" y="0"/>
                        </a:moveTo>
                        <a:lnTo>
                          <a:pt x="20" y="0"/>
                        </a:lnTo>
                        <a:lnTo>
                          <a:pt x="26" y="0"/>
                        </a:lnTo>
                        <a:lnTo>
                          <a:pt x="31" y="3"/>
                        </a:lnTo>
                        <a:lnTo>
                          <a:pt x="35" y="8"/>
                        </a:lnTo>
                        <a:lnTo>
                          <a:pt x="40" y="14"/>
                        </a:lnTo>
                        <a:lnTo>
                          <a:pt x="40" y="19"/>
                        </a:lnTo>
                        <a:lnTo>
                          <a:pt x="40" y="833"/>
                        </a:lnTo>
                        <a:lnTo>
                          <a:pt x="40" y="839"/>
                        </a:lnTo>
                        <a:lnTo>
                          <a:pt x="35" y="844"/>
                        </a:lnTo>
                        <a:lnTo>
                          <a:pt x="31" y="850"/>
                        </a:lnTo>
                        <a:lnTo>
                          <a:pt x="26" y="853"/>
                        </a:lnTo>
                        <a:lnTo>
                          <a:pt x="20" y="853"/>
                        </a:lnTo>
                        <a:lnTo>
                          <a:pt x="20" y="853"/>
                        </a:lnTo>
                        <a:lnTo>
                          <a:pt x="14" y="853"/>
                        </a:lnTo>
                        <a:lnTo>
                          <a:pt x="8" y="850"/>
                        </a:lnTo>
                        <a:lnTo>
                          <a:pt x="4" y="844"/>
                        </a:lnTo>
                        <a:lnTo>
                          <a:pt x="1" y="839"/>
                        </a:lnTo>
                        <a:lnTo>
                          <a:pt x="0" y="833"/>
                        </a:lnTo>
                        <a:lnTo>
                          <a:pt x="0" y="19"/>
                        </a:lnTo>
                        <a:lnTo>
                          <a:pt x="1" y="14"/>
                        </a:lnTo>
                        <a:lnTo>
                          <a:pt x="4" y="8"/>
                        </a:lnTo>
                        <a:lnTo>
                          <a:pt x="8" y="3"/>
                        </a:lnTo>
                        <a:lnTo>
                          <a:pt x="14" y="0"/>
                        </a:lnTo>
                        <a:lnTo>
                          <a:pt x="20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86" name="Freeform 26"/>
                  <p:cNvSpPr>
                    <a:spLocks/>
                  </p:cNvSpPr>
                  <p:nvPr/>
                </p:nvSpPr>
                <p:spPr bwMode="auto">
                  <a:xfrm>
                    <a:off x="-891048" y="-1343576"/>
                    <a:ext cx="45719" cy="676275"/>
                  </a:xfrm>
                  <a:custGeom>
                    <a:avLst/>
                    <a:gdLst>
                      <a:gd name="T0" fmla="*/ 19 w 40"/>
                      <a:gd name="T1" fmla="*/ 0 h 853"/>
                      <a:gd name="T2" fmla="*/ 19 w 40"/>
                      <a:gd name="T3" fmla="*/ 0 h 853"/>
                      <a:gd name="T4" fmla="*/ 26 w 40"/>
                      <a:gd name="T5" fmla="*/ 0 h 853"/>
                      <a:gd name="T6" fmla="*/ 31 w 40"/>
                      <a:gd name="T7" fmla="*/ 3 h 853"/>
                      <a:gd name="T8" fmla="*/ 35 w 40"/>
                      <a:gd name="T9" fmla="*/ 8 h 853"/>
                      <a:gd name="T10" fmla="*/ 38 w 40"/>
                      <a:gd name="T11" fmla="*/ 14 h 853"/>
                      <a:gd name="T12" fmla="*/ 40 w 40"/>
                      <a:gd name="T13" fmla="*/ 19 h 853"/>
                      <a:gd name="T14" fmla="*/ 40 w 40"/>
                      <a:gd name="T15" fmla="*/ 833 h 853"/>
                      <a:gd name="T16" fmla="*/ 38 w 40"/>
                      <a:gd name="T17" fmla="*/ 839 h 853"/>
                      <a:gd name="T18" fmla="*/ 35 w 40"/>
                      <a:gd name="T19" fmla="*/ 844 h 853"/>
                      <a:gd name="T20" fmla="*/ 31 w 40"/>
                      <a:gd name="T21" fmla="*/ 850 h 853"/>
                      <a:gd name="T22" fmla="*/ 26 w 40"/>
                      <a:gd name="T23" fmla="*/ 853 h 853"/>
                      <a:gd name="T24" fmla="*/ 19 w 40"/>
                      <a:gd name="T25" fmla="*/ 853 h 853"/>
                      <a:gd name="T26" fmla="*/ 19 w 40"/>
                      <a:gd name="T27" fmla="*/ 853 h 853"/>
                      <a:gd name="T28" fmla="*/ 14 w 40"/>
                      <a:gd name="T29" fmla="*/ 853 h 853"/>
                      <a:gd name="T30" fmla="*/ 8 w 40"/>
                      <a:gd name="T31" fmla="*/ 850 h 853"/>
                      <a:gd name="T32" fmla="*/ 3 w 40"/>
                      <a:gd name="T33" fmla="*/ 844 h 853"/>
                      <a:gd name="T34" fmla="*/ 0 w 40"/>
                      <a:gd name="T35" fmla="*/ 839 h 853"/>
                      <a:gd name="T36" fmla="*/ 0 w 40"/>
                      <a:gd name="T37" fmla="*/ 833 h 853"/>
                      <a:gd name="T38" fmla="*/ 0 w 40"/>
                      <a:gd name="T39" fmla="*/ 19 h 853"/>
                      <a:gd name="T40" fmla="*/ 0 w 40"/>
                      <a:gd name="T41" fmla="*/ 14 h 853"/>
                      <a:gd name="T42" fmla="*/ 3 w 40"/>
                      <a:gd name="T43" fmla="*/ 8 h 853"/>
                      <a:gd name="T44" fmla="*/ 8 w 40"/>
                      <a:gd name="T45" fmla="*/ 3 h 853"/>
                      <a:gd name="T46" fmla="*/ 14 w 40"/>
                      <a:gd name="T47" fmla="*/ 0 h 853"/>
                      <a:gd name="T48" fmla="*/ 19 w 40"/>
                      <a:gd name="T49" fmla="*/ 0 h 8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0" h="853">
                        <a:moveTo>
                          <a:pt x="19" y="0"/>
                        </a:moveTo>
                        <a:lnTo>
                          <a:pt x="19" y="0"/>
                        </a:lnTo>
                        <a:lnTo>
                          <a:pt x="26" y="0"/>
                        </a:lnTo>
                        <a:lnTo>
                          <a:pt x="31" y="3"/>
                        </a:lnTo>
                        <a:lnTo>
                          <a:pt x="35" y="8"/>
                        </a:lnTo>
                        <a:lnTo>
                          <a:pt x="38" y="14"/>
                        </a:lnTo>
                        <a:lnTo>
                          <a:pt x="40" y="19"/>
                        </a:lnTo>
                        <a:lnTo>
                          <a:pt x="40" y="833"/>
                        </a:lnTo>
                        <a:lnTo>
                          <a:pt x="38" y="839"/>
                        </a:lnTo>
                        <a:lnTo>
                          <a:pt x="35" y="844"/>
                        </a:lnTo>
                        <a:lnTo>
                          <a:pt x="31" y="850"/>
                        </a:lnTo>
                        <a:lnTo>
                          <a:pt x="26" y="853"/>
                        </a:lnTo>
                        <a:lnTo>
                          <a:pt x="19" y="853"/>
                        </a:lnTo>
                        <a:lnTo>
                          <a:pt x="19" y="853"/>
                        </a:lnTo>
                        <a:lnTo>
                          <a:pt x="14" y="853"/>
                        </a:lnTo>
                        <a:lnTo>
                          <a:pt x="8" y="850"/>
                        </a:lnTo>
                        <a:lnTo>
                          <a:pt x="3" y="844"/>
                        </a:lnTo>
                        <a:lnTo>
                          <a:pt x="0" y="839"/>
                        </a:lnTo>
                        <a:lnTo>
                          <a:pt x="0" y="833"/>
                        </a:lnTo>
                        <a:lnTo>
                          <a:pt x="0" y="19"/>
                        </a:lnTo>
                        <a:lnTo>
                          <a:pt x="0" y="14"/>
                        </a:lnTo>
                        <a:lnTo>
                          <a:pt x="3" y="8"/>
                        </a:lnTo>
                        <a:lnTo>
                          <a:pt x="8" y="3"/>
                        </a:lnTo>
                        <a:lnTo>
                          <a:pt x="14" y="0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87" name="Freeform 27"/>
                  <p:cNvSpPr>
                    <a:spLocks/>
                  </p:cNvSpPr>
                  <p:nvPr/>
                </p:nvSpPr>
                <p:spPr bwMode="auto">
                  <a:xfrm>
                    <a:off x="-835604" y="-1343576"/>
                    <a:ext cx="45719" cy="676275"/>
                  </a:xfrm>
                  <a:custGeom>
                    <a:avLst/>
                    <a:gdLst>
                      <a:gd name="T0" fmla="*/ 21 w 40"/>
                      <a:gd name="T1" fmla="*/ 0 h 853"/>
                      <a:gd name="T2" fmla="*/ 21 w 40"/>
                      <a:gd name="T3" fmla="*/ 0 h 853"/>
                      <a:gd name="T4" fmla="*/ 27 w 40"/>
                      <a:gd name="T5" fmla="*/ 0 h 853"/>
                      <a:gd name="T6" fmla="*/ 32 w 40"/>
                      <a:gd name="T7" fmla="*/ 3 h 853"/>
                      <a:gd name="T8" fmla="*/ 36 w 40"/>
                      <a:gd name="T9" fmla="*/ 8 h 853"/>
                      <a:gd name="T10" fmla="*/ 39 w 40"/>
                      <a:gd name="T11" fmla="*/ 14 h 853"/>
                      <a:gd name="T12" fmla="*/ 40 w 40"/>
                      <a:gd name="T13" fmla="*/ 19 h 853"/>
                      <a:gd name="T14" fmla="*/ 40 w 40"/>
                      <a:gd name="T15" fmla="*/ 833 h 853"/>
                      <a:gd name="T16" fmla="*/ 39 w 40"/>
                      <a:gd name="T17" fmla="*/ 839 h 853"/>
                      <a:gd name="T18" fmla="*/ 36 w 40"/>
                      <a:gd name="T19" fmla="*/ 844 h 853"/>
                      <a:gd name="T20" fmla="*/ 32 w 40"/>
                      <a:gd name="T21" fmla="*/ 850 h 853"/>
                      <a:gd name="T22" fmla="*/ 27 w 40"/>
                      <a:gd name="T23" fmla="*/ 853 h 853"/>
                      <a:gd name="T24" fmla="*/ 21 w 40"/>
                      <a:gd name="T25" fmla="*/ 853 h 853"/>
                      <a:gd name="T26" fmla="*/ 21 w 40"/>
                      <a:gd name="T27" fmla="*/ 853 h 853"/>
                      <a:gd name="T28" fmla="*/ 14 w 40"/>
                      <a:gd name="T29" fmla="*/ 853 h 853"/>
                      <a:gd name="T30" fmla="*/ 9 w 40"/>
                      <a:gd name="T31" fmla="*/ 850 h 853"/>
                      <a:gd name="T32" fmla="*/ 5 w 40"/>
                      <a:gd name="T33" fmla="*/ 844 h 853"/>
                      <a:gd name="T34" fmla="*/ 2 w 40"/>
                      <a:gd name="T35" fmla="*/ 839 h 853"/>
                      <a:gd name="T36" fmla="*/ 0 w 40"/>
                      <a:gd name="T37" fmla="*/ 833 h 853"/>
                      <a:gd name="T38" fmla="*/ 0 w 40"/>
                      <a:gd name="T39" fmla="*/ 19 h 853"/>
                      <a:gd name="T40" fmla="*/ 2 w 40"/>
                      <a:gd name="T41" fmla="*/ 14 h 853"/>
                      <a:gd name="T42" fmla="*/ 5 w 40"/>
                      <a:gd name="T43" fmla="*/ 8 h 853"/>
                      <a:gd name="T44" fmla="*/ 9 w 40"/>
                      <a:gd name="T45" fmla="*/ 3 h 853"/>
                      <a:gd name="T46" fmla="*/ 14 w 40"/>
                      <a:gd name="T47" fmla="*/ 0 h 853"/>
                      <a:gd name="T48" fmla="*/ 21 w 40"/>
                      <a:gd name="T49" fmla="*/ 0 h 8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0" h="853">
                        <a:moveTo>
                          <a:pt x="21" y="0"/>
                        </a:moveTo>
                        <a:lnTo>
                          <a:pt x="21" y="0"/>
                        </a:lnTo>
                        <a:lnTo>
                          <a:pt x="27" y="0"/>
                        </a:lnTo>
                        <a:lnTo>
                          <a:pt x="32" y="3"/>
                        </a:lnTo>
                        <a:lnTo>
                          <a:pt x="36" y="8"/>
                        </a:lnTo>
                        <a:lnTo>
                          <a:pt x="39" y="14"/>
                        </a:lnTo>
                        <a:lnTo>
                          <a:pt x="40" y="19"/>
                        </a:lnTo>
                        <a:lnTo>
                          <a:pt x="40" y="833"/>
                        </a:lnTo>
                        <a:lnTo>
                          <a:pt x="39" y="839"/>
                        </a:lnTo>
                        <a:lnTo>
                          <a:pt x="36" y="844"/>
                        </a:lnTo>
                        <a:lnTo>
                          <a:pt x="32" y="850"/>
                        </a:lnTo>
                        <a:lnTo>
                          <a:pt x="27" y="853"/>
                        </a:lnTo>
                        <a:lnTo>
                          <a:pt x="21" y="853"/>
                        </a:lnTo>
                        <a:lnTo>
                          <a:pt x="21" y="853"/>
                        </a:lnTo>
                        <a:lnTo>
                          <a:pt x="14" y="853"/>
                        </a:lnTo>
                        <a:lnTo>
                          <a:pt x="9" y="850"/>
                        </a:lnTo>
                        <a:lnTo>
                          <a:pt x="5" y="844"/>
                        </a:lnTo>
                        <a:lnTo>
                          <a:pt x="2" y="839"/>
                        </a:lnTo>
                        <a:lnTo>
                          <a:pt x="0" y="833"/>
                        </a:lnTo>
                        <a:lnTo>
                          <a:pt x="0" y="19"/>
                        </a:lnTo>
                        <a:lnTo>
                          <a:pt x="2" y="14"/>
                        </a:lnTo>
                        <a:lnTo>
                          <a:pt x="5" y="8"/>
                        </a:lnTo>
                        <a:lnTo>
                          <a:pt x="9" y="3"/>
                        </a:lnTo>
                        <a:lnTo>
                          <a:pt x="14" y="0"/>
                        </a:lnTo>
                        <a:lnTo>
                          <a:pt x="21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  <p:sp>
              <p:nvSpPr>
                <p:cNvPr id="141" name="자유형 140"/>
                <p:cNvSpPr/>
                <p:nvPr/>
              </p:nvSpPr>
              <p:spPr>
                <a:xfrm>
                  <a:off x="-1233765" y="-850443"/>
                  <a:ext cx="638175" cy="1741690"/>
                </a:xfrm>
                <a:custGeom>
                  <a:avLst/>
                  <a:gdLst>
                    <a:gd name="connsiteX0" fmla="*/ 319087 w 638175"/>
                    <a:gd name="connsiteY0" fmla="*/ 0 h 1741690"/>
                    <a:gd name="connsiteX1" fmla="*/ 362744 w 638175"/>
                    <a:gd name="connsiteY1" fmla="*/ 3175 h 1741690"/>
                    <a:gd name="connsiteX2" fmla="*/ 404019 w 638175"/>
                    <a:gd name="connsiteY2" fmla="*/ 11906 h 1741690"/>
                    <a:gd name="connsiteX3" fmla="*/ 442912 w 638175"/>
                    <a:gd name="connsiteY3" fmla="*/ 24606 h 1741690"/>
                    <a:gd name="connsiteX4" fmla="*/ 480219 w 638175"/>
                    <a:gd name="connsiteY4" fmla="*/ 43656 h 1741690"/>
                    <a:gd name="connsiteX5" fmla="*/ 513556 w 638175"/>
                    <a:gd name="connsiteY5" fmla="*/ 65881 h 1741690"/>
                    <a:gd name="connsiteX6" fmla="*/ 544512 w 638175"/>
                    <a:gd name="connsiteY6" fmla="*/ 93662 h 1741690"/>
                    <a:gd name="connsiteX7" fmla="*/ 571500 w 638175"/>
                    <a:gd name="connsiteY7" fmla="*/ 123825 h 1741690"/>
                    <a:gd name="connsiteX8" fmla="*/ 594519 w 638175"/>
                    <a:gd name="connsiteY8" fmla="*/ 157956 h 1741690"/>
                    <a:gd name="connsiteX9" fmla="*/ 612775 w 638175"/>
                    <a:gd name="connsiteY9" fmla="*/ 194469 h 1741690"/>
                    <a:gd name="connsiteX10" fmla="*/ 626269 w 638175"/>
                    <a:gd name="connsiteY10" fmla="*/ 234156 h 1741690"/>
                    <a:gd name="connsiteX11" fmla="*/ 635000 w 638175"/>
                    <a:gd name="connsiteY11" fmla="*/ 275431 h 1741690"/>
                    <a:gd name="connsiteX12" fmla="*/ 638175 w 638175"/>
                    <a:gd name="connsiteY12" fmla="*/ 319088 h 1741690"/>
                    <a:gd name="connsiteX13" fmla="*/ 638175 w 638175"/>
                    <a:gd name="connsiteY13" fmla="*/ 1407231 h 1741690"/>
                    <a:gd name="connsiteX14" fmla="*/ 638175 w 638175"/>
                    <a:gd name="connsiteY14" fmla="*/ 1609725 h 1741690"/>
                    <a:gd name="connsiteX15" fmla="*/ 635000 w 638175"/>
                    <a:gd name="connsiteY15" fmla="*/ 1653382 h 1741690"/>
                    <a:gd name="connsiteX16" fmla="*/ 630793 w 638175"/>
                    <a:gd name="connsiteY16" fmla="*/ 1673270 h 1741690"/>
                    <a:gd name="connsiteX17" fmla="*/ 616204 w 638175"/>
                    <a:gd name="connsiteY17" fmla="*/ 1682040 h 1741690"/>
                    <a:gd name="connsiteX18" fmla="*/ 325845 w 638175"/>
                    <a:gd name="connsiteY18" fmla="*/ 1741690 h 1741690"/>
                    <a:gd name="connsiteX19" fmla="*/ 35486 w 638175"/>
                    <a:gd name="connsiteY19" fmla="*/ 1682040 h 1741690"/>
                    <a:gd name="connsiteX20" fmla="*/ 5413 w 638175"/>
                    <a:gd name="connsiteY20" fmla="*/ 1663963 h 1741690"/>
                    <a:gd name="connsiteX21" fmla="*/ 3175 w 638175"/>
                    <a:gd name="connsiteY21" fmla="*/ 1653382 h 1741690"/>
                    <a:gd name="connsiteX22" fmla="*/ 0 w 638175"/>
                    <a:gd name="connsiteY22" fmla="*/ 1609725 h 1741690"/>
                    <a:gd name="connsiteX23" fmla="*/ 0 w 638175"/>
                    <a:gd name="connsiteY23" fmla="*/ 1415355 h 1741690"/>
                    <a:gd name="connsiteX24" fmla="*/ 0 w 638175"/>
                    <a:gd name="connsiteY24" fmla="*/ 319088 h 1741690"/>
                    <a:gd name="connsiteX25" fmla="*/ 3175 w 638175"/>
                    <a:gd name="connsiteY25" fmla="*/ 275431 h 1741690"/>
                    <a:gd name="connsiteX26" fmla="*/ 11906 w 638175"/>
                    <a:gd name="connsiteY26" fmla="*/ 234156 h 1741690"/>
                    <a:gd name="connsiteX27" fmla="*/ 24606 w 638175"/>
                    <a:gd name="connsiteY27" fmla="*/ 194469 h 1741690"/>
                    <a:gd name="connsiteX28" fmla="*/ 43656 w 638175"/>
                    <a:gd name="connsiteY28" fmla="*/ 157956 h 1741690"/>
                    <a:gd name="connsiteX29" fmla="*/ 65881 w 638175"/>
                    <a:gd name="connsiteY29" fmla="*/ 123825 h 1741690"/>
                    <a:gd name="connsiteX30" fmla="*/ 93662 w 638175"/>
                    <a:gd name="connsiteY30" fmla="*/ 93662 h 1741690"/>
                    <a:gd name="connsiteX31" fmla="*/ 123825 w 638175"/>
                    <a:gd name="connsiteY31" fmla="*/ 65881 h 1741690"/>
                    <a:gd name="connsiteX32" fmla="*/ 157956 w 638175"/>
                    <a:gd name="connsiteY32" fmla="*/ 43656 h 1741690"/>
                    <a:gd name="connsiteX33" fmla="*/ 194469 w 638175"/>
                    <a:gd name="connsiteY33" fmla="*/ 24606 h 1741690"/>
                    <a:gd name="connsiteX34" fmla="*/ 234156 w 638175"/>
                    <a:gd name="connsiteY34" fmla="*/ 11906 h 1741690"/>
                    <a:gd name="connsiteX35" fmla="*/ 275431 w 638175"/>
                    <a:gd name="connsiteY35" fmla="*/ 3175 h 1741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638175" h="1741690">
                      <a:moveTo>
                        <a:pt x="319087" y="0"/>
                      </a:moveTo>
                      <a:lnTo>
                        <a:pt x="362744" y="3175"/>
                      </a:lnTo>
                      <a:lnTo>
                        <a:pt x="404019" y="11906"/>
                      </a:lnTo>
                      <a:lnTo>
                        <a:pt x="442912" y="24606"/>
                      </a:lnTo>
                      <a:lnTo>
                        <a:pt x="480219" y="43656"/>
                      </a:lnTo>
                      <a:lnTo>
                        <a:pt x="513556" y="65881"/>
                      </a:lnTo>
                      <a:lnTo>
                        <a:pt x="544512" y="93662"/>
                      </a:lnTo>
                      <a:lnTo>
                        <a:pt x="571500" y="123825"/>
                      </a:lnTo>
                      <a:lnTo>
                        <a:pt x="594519" y="157956"/>
                      </a:lnTo>
                      <a:lnTo>
                        <a:pt x="612775" y="194469"/>
                      </a:lnTo>
                      <a:lnTo>
                        <a:pt x="626269" y="234156"/>
                      </a:lnTo>
                      <a:lnTo>
                        <a:pt x="635000" y="275431"/>
                      </a:lnTo>
                      <a:lnTo>
                        <a:pt x="638175" y="319088"/>
                      </a:lnTo>
                      <a:lnTo>
                        <a:pt x="638175" y="1407231"/>
                      </a:lnTo>
                      <a:lnTo>
                        <a:pt x="638175" y="1609725"/>
                      </a:lnTo>
                      <a:lnTo>
                        <a:pt x="635000" y="1653382"/>
                      </a:lnTo>
                      <a:lnTo>
                        <a:pt x="630793" y="1673270"/>
                      </a:lnTo>
                      <a:lnTo>
                        <a:pt x="616204" y="1682040"/>
                      </a:lnTo>
                      <a:cubicBezTo>
                        <a:pt x="541895" y="1718895"/>
                        <a:pt x="439238" y="1741690"/>
                        <a:pt x="325845" y="1741690"/>
                      </a:cubicBezTo>
                      <a:cubicBezTo>
                        <a:pt x="212453" y="1741690"/>
                        <a:pt x="109795" y="1718895"/>
                        <a:pt x="35486" y="1682040"/>
                      </a:cubicBezTo>
                      <a:lnTo>
                        <a:pt x="5413" y="1663963"/>
                      </a:lnTo>
                      <a:lnTo>
                        <a:pt x="3175" y="1653382"/>
                      </a:lnTo>
                      <a:lnTo>
                        <a:pt x="0" y="1609725"/>
                      </a:lnTo>
                      <a:lnTo>
                        <a:pt x="0" y="1415355"/>
                      </a:lnTo>
                      <a:lnTo>
                        <a:pt x="0" y="319088"/>
                      </a:lnTo>
                      <a:lnTo>
                        <a:pt x="3175" y="275431"/>
                      </a:lnTo>
                      <a:lnTo>
                        <a:pt x="11906" y="234156"/>
                      </a:lnTo>
                      <a:lnTo>
                        <a:pt x="24606" y="194469"/>
                      </a:lnTo>
                      <a:lnTo>
                        <a:pt x="43656" y="157956"/>
                      </a:lnTo>
                      <a:lnTo>
                        <a:pt x="65881" y="123825"/>
                      </a:lnTo>
                      <a:lnTo>
                        <a:pt x="93662" y="93662"/>
                      </a:lnTo>
                      <a:lnTo>
                        <a:pt x="123825" y="65881"/>
                      </a:lnTo>
                      <a:lnTo>
                        <a:pt x="157956" y="43656"/>
                      </a:lnTo>
                      <a:lnTo>
                        <a:pt x="194469" y="24606"/>
                      </a:lnTo>
                      <a:lnTo>
                        <a:pt x="234156" y="11906"/>
                      </a:lnTo>
                      <a:lnTo>
                        <a:pt x="275431" y="3175"/>
                      </a:lnTo>
                      <a:close/>
                    </a:path>
                  </a:pathLst>
                </a:custGeom>
                <a:solidFill>
                  <a:srgbClr val="2D92C6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  <p:sp>
              <p:nvSpPr>
                <p:cNvPr id="142" name="Freeform 29"/>
                <p:cNvSpPr>
                  <a:spLocks/>
                </p:cNvSpPr>
                <p:nvPr/>
              </p:nvSpPr>
              <p:spPr bwMode="auto">
                <a:xfrm>
                  <a:off x="-1234473" y="-604761"/>
                  <a:ext cx="631500" cy="217488"/>
                </a:xfrm>
                <a:custGeom>
                  <a:avLst/>
                  <a:gdLst>
                    <a:gd name="T0" fmla="*/ 0 w 837"/>
                    <a:gd name="T1" fmla="*/ 0 h 274"/>
                    <a:gd name="T2" fmla="*/ 4 w 837"/>
                    <a:gd name="T3" fmla="*/ 23 h 274"/>
                    <a:gd name="T4" fmla="*/ 18 w 837"/>
                    <a:gd name="T5" fmla="*/ 46 h 274"/>
                    <a:gd name="T6" fmla="*/ 39 w 837"/>
                    <a:gd name="T7" fmla="*/ 67 h 274"/>
                    <a:gd name="T8" fmla="*/ 67 w 837"/>
                    <a:gd name="T9" fmla="*/ 87 h 274"/>
                    <a:gd name="T10" fmla="*/ 103 w 837"/>
                    <a:gd name="T11" fmla="*/ 105 h 274"/>
                    <a:gd name="T12" fmla="*/ 144 w 837"/>
                    <a:gd name="T13" fmla="*/ 120 h 274"/>
                    <a:gd name="T14" fmla="*/ 191 w 837"/>
                    <a:gd name="T15" fmla="*/ 134 h 274"/>
                    <a:gd name="T16" fmla="*/ 242 w 837"/>
                    <a:gd name="T17" fmla="*/ 145 h 274"/>
                    <a:gd name="T18" fmla="*/ 298 w 837"/>
                    <a:gd name="T19" fmla="*/ 153 h 274"/>
                    <a:gd name="T20" fmla="*/ 357 w 837"/>
                    <a:gd name="T21" fmla="*/ 157 h 274"/>
                    <a:gd name="T22" fmla="*/ 419 w 837"/>
                    <a:gd name="T23" fmla="*/ 160 h 274"/>
                    <a:gd name="T24" fmla="*/ 480 w 837"/>
                    <a:gd name="T25" fmla="*/ 157 h 274"/>
                    <a:gd name="T26" fmla="*/ 539 w 837"/>
                    <a:gd name="T27" fmla="*/ 153 h 274"/>
                    <a:gd name="T28" fmla="*/ 594 w 837"/>
                    <a:gd name="T29" fmla="*/ 145 h 274"/>
                    <a:gd name="T30" fmla="*/ 645 w 837"/>
                    <a:gd name="T31" fmla="*/ 134 h 274"/>
                    <a:gd name="T32" fmla="*/ 692 w 837"/>
                    <a:gd name="T33" fmla="*/ 120 h 274"/>
                    <a:gd name="T34" fmla="*/ 733 w 837"/>
                    <a:gd name="T35" fmla="*/ 105 h 274"/>
                    <a:gd name="T36" fmla="*/ 769 w 837"/>
                    <a:gd name="T37" fmla="*/ 87 h 274"/>
                    <a:gd name="T38" fmla="*/ 797 w 837"/>
                    <a:gd name="T39" fmla="*/ 68 h 274"/>
                    <a:gd name="T40" fmla="*/ 818 w 837"/>
                    <a:gd name="T41" fmla="*/ 46 h 274"/>
                    <a:gd name="T42" fmla="*/ 832 w 837"/>
                    <a:gd name="T43" fmla="*/ 24 h 274"/>
                    <a:gd name="T44" fmla="*/ 837 w 837"/>
                    <a:gd name="T45" fmla="*/ 1 h 274"/>
                    <a:gd name="T46" fmla="*/ 837 w 837"/>
                    <a:gd name="T47" fmla="*/ 109 h 274"/>
                    <a:gd name="T48" fmla="*/ 837 w 837"/>
                    <a:gd name="T49" fmla="*/ 109 h 274"/>
                    <a:gd name="T50" fmla="*/ 837 w 837"/>
                    <a:gd name="T51" fmla="*/ 112 h 274"/>
                    <a:gd name="T52" fmla="*/ 837 w 837"/>
                    <a:gd name="T53" fmla="*/ 114 h 274"/>
                    <a:gd name="T54" fmla="*/ 833 w 837"/>
                    <a:gd name="T55" fmla="*/ 138 h 274"/>
                    <a:gd name="T56" fmla="*/ 819 w 837"/>
                    <a:gd name="T57" fmla="*/ 160 h 274"/>
                    <a:gd name="T58" fmla="*/ 799 w 837"/>
                    <a:gd name="T59" fmla="*/ 182 h 274"/>
                    <a:gd name="T60" fmla="*/ 770 w 837"/>
                    <a:gd name="T61" fmla="*/ 201 h 274"/>
                    <a:gd name="T62" fmla="*/ 734 w 837"/>
                    <a:gd name="T63" fmla="*/ 219 h 274"/>
                    <a:gd name="T64" fmla="*/ 693 w 837"/>
                    <a:gd name="T65" fmla="*/ 234 h 274"/>
                    <a:gd name="T66" fmla="*/ 647 w 837"/>
                    <a:gd name="T67" fmla="*/ 248 h 274"/>
                    <a:gd name="T68" fmla="*/ 594 w 837"/>
                    <a:gd name="T69" fmla="*/ 259 h 274"/>
                    <a:gd name="T70" fmla="*/ 539 w 837"/>
                    <a:gd name="T71" fmla="*/ 267 h 274"/>
                    <a:gd name="T72" fmla="*/ 480 w 837"/>
                    <a:gd name="T73" fmla="*/ 273 h 274"/>
                    <a:gd name="T74" fmla="*/ 419 w 837"/>
                    <a:gd name="T75" fmla="*/ 274 h 274"/>
                    <a:gd name="T76" fmla="*/ 357 w 837"/>
                    <a:gd name="T77" fmla="*/ 273 h 274"/>
                    <a:gd name="T78" fmla="*/ 298 w 837"/>
                    <a:gd name="T79" fmla="*/ 267 h 274"/>
                    <a:gd name="T80" fmla="*/ 242 w 837"/>
                    <a:gd name="T81" fmla="*/ 259 h 274"/>
                    <a:gd name="T82" fmla="*/ 191 w 837"/>
                    <a:gd name="T83" fmla="*/ 248 h 274"/>
                    <a:gd name="T84" fmla="*/ 144 w 837"/>
                    <a:gd name="T85" fmla="*/ 234 h 274"/>
                    <a:gd name="T86" fmla="*/ 103 w 837"/>
                    <a:gd name="T87" fmla="*/ 219 h 274"/>
                    <a:gd name="T88" fmla="*/ 67 w 837"/>
                    <a:gd name="T89" fmla="*/ 201 h 274"/>
                    <a:gd name="T90" fmla="*/ 39 w 837"/>
                    <a:gd name="T91" fmla="*/ 182 h 274"/>
                    <a:gd name="T92" fmla="*/ 18 w 837"/>
                    <a:gd name="T93" fmla="*/ 160 h 274"/>
                    <a:gd name="T94" fmla="*/ 4 w 837"/>
                    <a:gd name="T95" fmla="*/ 138 h 274"/>
                    <a:gd name="T96" fmla="*/ 0 w 837"/>
                    <a:gd name="T97" fmla="*/ 114 h 274"/>
                    <a:gd name="T98" fmla="*/ 0 w 837"/>
                    <a:gd name="T99" fmla="*/ 112 h 274"/>
                    <a:gd name="T100" fmla="*/ 0 w 837"/>
                    <a:gd name="T101" fmla="*/ 109 h 274"/>
                    <a:gd name="T102" fmla="*/ 0 w 837"/>
                    <a:gd name="T103" fmla="*/ 109 h 274"/>
                    <a:gd name="T104" fmla="*/ 0 w 837"/>
                    <a:gd name="T105" fmla="*/ 0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837" h="274">
                      <a:moveTo>
                        <a:pt x="0" y="0"/>
                      </a:moveTo>
                      <a:lnTo>
                        <a:pt x="4" y="23"/>
                      </a:lnTo>
                      <a:lnTo>
                        <a:pt x="18" y="46"/>
                      </a:lnTo>
                      <a:lnTo>
                        <a:pt x="39" y="67"/>
                      </a:lnTo>
                      <a:lnTo>
                        <a:pt x="67" y="87"/>
                      </a:lnTo>
                      <a:lnTo>
                        <a:pt x="103" y="105"/>
                      </a:lnTo>
                      <a:lnTo>
                        <a:pt x="144" y="120"/>
                      </a:lnTo>
                      <a:lnTo>
                        <a:pt x="191" y="134"/>
                      </a:lnTo>
                      <a:lnTo>
                        <a:pt x="242" y="145"/>
                      </a:lnTo>
                      <a:lnTo>
                        <a:pt x="298" y="153"/>
                      </a:lnTo>
                      <a:lnTo>
                        <a:pt x="357" y="157"/>
                      </a:lnTo>
                      <a:lnTo>
                        <a:pt x="419" y="160"/>
                      </a:lnTo>
                      <a:lnTo>
                        <a:pt x="480" y="157"/>
                      </a:lnTo>
                      <a:lnTo>
                        <a:pt x="539" y="153"/>
                      </a:lnTo>
                      <a:lnTo>
                        <a:pt x="594" y="145"/>
                      </a:lnTo>
                      <a:lnTo>
                        <a:pt x="645" y="134"/>
                      </a:lnTo>
                      <a:lnTo>
                        <a:pt x="692" y="120"/>
                      </a:lnTo>
                      <a:lnTo>
                        <a:pt x="733" y="105"/>
                      </a:lnTo>
                      <a:lnTo>
                        <a:pt x="769" y="87"/>
                      </a:lnTo>
                      <a:lnTo>
                        <a:pt x="797" y="68"/>
                      </a:lnTo>
                      <a:lnTo>
                        <a:pt x="818" y="46"/>
                      </a:lnTo>
                      <a:lnTo>
                        <a:pt x="832" y="24"/>
                      </a:lnTo>
                      <a:lnTo>
                        <a:pt x="837" y="1"/>
                      </a:lnTo>
                      <a:lnTo>
                        <a:pt x="837" y="109"/>
                      </a:lnTo>
                      <a:lnTo>
                        <a:pt x="837" y="109"/>
                      </a:lnTo>
                      <a:lnTo>
                        <a:pt x="837" y="112"/>
                      </a:lnTo>
                      <a:lnTo>
                        <a:pt x="837" y="114"/>
                      </a:lnTo>
                      <a:lnTo>
                        <a:pt x="833" y="138"/>
                      </a:lnTo>
                      <a:lnTo>
                        <a:pt x="819" y="160"/>
                      </a:lnTo>
                      <a:lnTo>
                        <a:pt x="799" y="182"/>
                      </a:lnTo>
                      <a:lnTo>
                        <a:pt x="770" y="201"/>
                      </a:lnTo>
                      <a:lnTo>
                        <a:pt x="734" y="219"/>
                      </a:lnTo>
                      <a:lnTo>
                        <a:pt x="693" y="234"/>
                      </a:lnTo>
                      <a:lnTo>
                        <a:pt x="647" y="248"/>
                      </a:lnTo>
                      <a:lnTo>
                        <a:pt x="594" y="259"/>
                      </a:lnTo>
                      <a:lnTo>
                        <a:pt x="539" y="267"/>
                      </a:lnTo>
                      <a:lnTo>
                        <a:pt x="480" y="273"/>
                      </a:lnTo>
                      <a:lnTo>
                        <a:pt x="419" y="274"/>
                      </a:lnTo>
                      <a:lnTo>
                        <a:pt x="357" y="273"/>
                      </a:lnTo>
                      <a:lnTo>
                        <a:pt x="298" y="267"/>
                      </a:lnTo>
                      <a:lnTo>
                        <a:pt x="242" y="259"/>
                      </a:lnTo>
                      <a:lnTo>
                        <a:pt x="191" y="248"/>
                      </a:lnTo>
                      <a:lnTo>
                        <a:pt x="144" y="234"/>
                      </a:lnTo>
                      <a:lnTo>
                        <a:pt x="103" y="219"/>
                      </a:lnTo>
                      <a:lnTo>
                        <a:pt x="67" y="201"/>
                      </a:lnTo>
                      <a:lnTo>
                        <a:pt x="39" y="182"/>
                      </a:lnTo>
                      <a:lnTo>
                        <a:pt x="18" y="160"/>
                      </a:lnTo>
                      <a:lnTo>
                        <a:pt x="4" y="138"/>
                      </a:lnTo>
                      <a:lnTo>
                        <a:pt x="0" y="114"/>
                      </a:lnTo>
                      <a:lnTo>
                        <a:pt x="0" y="112"/>
                      </a:lnTo>
                      <a:lnTo>
                        <a:pt x="0" y="109"/>
                      </a:lnTo>
                      <a:lnTo>
                        <a:pt x="0" y="1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43" name="Freeform 37"/>
                <p:cNvSpPr>
                  <a:spLocks/>
                </p:cNvSpPr>
                <p:nvPr/>
              </p:nvSpPr>
              <p:spPr bwMode="auto">
                <a:xfrm>
                  <a:off x="-1003578" y="456071"/>
                  <a:ext cx="182563" cy="180975"/>
                </a:xfrm>
                <a:custGeom>
                  <a:avLst/>
                  <a:gdLst>
                    <a:gd name="T0" fmla="*/ 113 w 229"/>
                    <a:gd name="T1" fmla="*/ 0 h 229"/>
                    <a:gd name="T2" fmla="*/ 144 w 229"/>
                    <a:gd name="T3" fmla="*/ 4 h 229"/>
                    <a:gd name="T4" fmla="*/ 171 w 229"/>
                    <a:gd name="T5" fmla="*/ 15 h 229"/>
                    <a:gd name="T6" fmla="*/ 194 w 229"/>
                    <a:gd name="T7" fmla="*/ 33 h 229"/>
                    <a:gd name="T8" fmla="*/ 212 w 229"/>
                    <a:gd name="T9" fmla="*/ 56 h 229"/>
                    <a:gd name="T10" fmla="*/ 225 w 229"/>
                    <a:gd name="T11" fmla="*/ 84 h 229"/>
                    <a:gd name="T12" fmla="*/ 229 w 229"/>
                    <a:gd name="T13" fmla="*/ 114 h 229"/>
                    <a:gd name="T14" fmla="*/ 225 w 229"/>
                    <a:gd name="T15" fmla="*/ 144 h 229"/>
                    <a:gd name="T16" fmla="*/ 212 w 229"/>
                    <a:gd name="T17" fmla="*/ 172 h 229"/>
                    <a:gd name="T18" fmla="*/ 194 w 229"/>
                    <a:gd name="T19" fmla="*/ 195 h 229"/>
                    <a:gd name="T20" fmla="*/ 171 w 229"/>
                    <a:gd name="T21" fmla="*/ 213 h 229"/>
                    <a:gd name="T22" fmla="*/ 144 w 229"/>
                    <a:gd name="T23" fmla="*/ 225 h 229"/>
                    <a:gd name="T24" fmla="*/ 113 w 229"/>
                    <a:gd name="T25" fmla="*/ 229 h 229"/>
                    <a:gd name="T26" fmla="*/ 83 w 229"/>
                    <a:gd name="T27" fmla="*/ 225 h 229"/>
                    <a:gd name="T28" fmla="*/ 56 w 229"/>
                    <a:gd name="T29" fmla="*/ 213 h 229"/>
                    <a:gd name="T30" fmla="*/ 33 w 229"/>
                    <a:gd name="T31" fmla="*/ 195 h 229"/>
                    <a:gd name="T32" fmla="*/ 15 w 229"/>
                    <a:gd name="T33" fmla="*/ 172 h 229"/>
                    <a:gd name="T34" fmla="*/ 4 w 229"/>
                    <a:gd name="T35" fmla="*/ 144 h 229"/>
                    <a:gd name="T36" fmla="*/ 0 w 229"/>
                    <a:gd name="T37" fmla="*/ 114 h 229"/>
                    <a:gd name="T38" fmla="*/ 4 w 229"/>
                    <a:gd name="T39" fmla="*/ 84 h 229"/>
                    <a:gd name="T40" fmla="*/ 15 w 229"/>
                    <a:gd name="T41" fmla="*/ 56 h 229"/>
                    <a:gd name="T42" fmla="*/ 33 w 229"/>
                    <a:gd name="T43" fmla="*/ 33 h 229"/>
                    <a:gd name="T44" fmla="*/ 56 w 229"/>
                    <a:gd name="T45" fmla="*/ 15 h 229"/>
                    <a:gd name="T46" fmla="*/ 83 w 229"/>
                    <a:gd name="T47" fmla="*/ 4 h 229"/>
                    <a:gd name="T48" fmla="*/ 113 w 229"/>
                    <a:gd name="T49" fmla="*/ 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29" h="229">
                      <a:moveTo>
                        <a:pt x="113" y="0"/>
                      </a:moveTo>
                      <a:lnTo>
                        <a:pt x="144" y="4"/>
                      </a:lnTo>
                      <a:lnTo>
                        <a:pt x="171" y="15"/>
                      </a:lnTo>
                      <a:lnTo>
                        <a:pt x="194" y="33"/>
                      </a:lnTo>
                      <a:lnTo>
                        <a:pt x="212" y="56"/>
                      </a:lnTo>
                      <a:lnTo>
                        <a:pt x="225" y="84"/>
                      </a:lnTo>
                      <a:lnTo>
                        <a:pt x="229" y="114"/>
                      </a:lnTo>
                      <a:lnTo>
                        <a:pt x="225" y="144"/>
                      </a:lnTo>
                      <a:lnTo>
                        <a:pt x="212" y="172"/>
                      </a:lnTo>
                      <a:lnTo>
                        <a:pt x="194" y="195"/>
                      </a:lnTo>
                      <a:lnTo>
                        <a:pt x="171" y="213"/>
                      </a:lnTo>
                      <a:lnTo>
                        <a:pt x="144" y="225"/>
                      </a:lnTo>
                      <a:lnTo>
                        <a:pt x="113" y="229"/>
                      </a:lnTo>
                      <a:lnTo>
                        <a:pt x="83" y="225"/>
                      </a:lnTo>
                      <a:lnTo>
                        <a:pt x="56" y="213"/>
                      </a:lnTo>
                      <a:lnTo>
                        <a:pt x="33" y="195"/>
                      </a:lnTo>
                      <a:lnTo>
                        <a:pt x="15" y="172"/>
                      </a:lnTo>
                      <a:lnTo>
                        <a:pt x="4" y="144"/>
                      </a:lnTo>
                      <a:lnTo>
                        <a:pt x="0" y="114"/>
                      </a:lnTo>
                      <a:lnTo>
                        <a:pt x="4" y="84"/>
                      </a:lnTo>
                      <a:lnTo>
                        <a:pt x="15" y="56"/>
                      </a:lnTo>
                      <a:lnTo>
                        <a:pt x="33" y="33"/>
                      </a:lnTo>
                      <a:lnTo>
                        <a:pt x="56" y="15"/>
                      </a:lnTo>
                      <a:lnTo>
                        <a:pt x="83" y="4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44" name="Rectangle 39"/>
                <p:cNvSpPr>
                  <a:spLocks noChangeArrowheads="1"/>
                </p:cNvSpPr>
                <p:nvPr/>
              </p:nvSpPr>
              <p:spPr bwMode="auto">
                <a:xfrm>
                  <a:off x="-1392608" y="-377367"/>
                  <a:ext cx="136525" cy="103188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45" name="Rectangle 40"/>
                <p:cNvSpPr>
                  <a:spLocks noChangeArrowheads="1"/>
                </p:cNvSpPr>
                <p:nvPr/>
              </p:nvSpPr>
              <p:spPr bwMode="auto">
                <a:xfrm>
                  <a:off x="-1259258" y="-394829"/>
                  <a:ext cx="22225" cy="138113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46" name="Rectangle 41"/>
                <p:cNvSpPr>
                  <a:spLocks noChangeArrowheads="1"/>
                </p:cNvSpPr>
                <p:nvPr/>
              </p:nvSpPr>
              <p:spPr bwMode="auto">
                <a:xfrm>
                  <a:off x="-1370291" y="-96379"/>
                  <a:ext cx="138113" cy="85725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47" name="Rectangle 42"/>
                <p:cNvSpPr>
                  <a:spLocks noChangeArrowheads="1"/>
                </p:cNvSpPr>
                <p:nvPr/>
              </p:nvSpPr>
              <p:spPr bwMode="auto">
                <a:xfrm>
                  <a:off x="-1392516" y="-118604"/>
                  <a:ext cx="39688" cy="123825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48" name="Rectangle 45"/>
                <p:cNvSpPr>
                  <a:spLocks noChangeArrowheads="1"/>
                </p:cNvSpPr>
                <p:nvPr/>
              </p:nvSpPr>
              <p:spPr bwMode="auto">
                <a:xfrm>
                  <a:off x="-602333" y="-96379"/>
                  <a:ext cx="138113" cy="85725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49" name="Rectangle 46"/>
                <p:cNvSpPr>
                  <a:spLocks noChangeArrowheads="1"/>
                </p:cNvSpPr>
                <p:nvPr/>
              </p:nvSpPr>
              <p:spPr bwMode="auto">
                <a:xfrm>
                  <a:off x="-481683" y="-118604"/>
                  <a:ext cx="38100" cy="123825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50" name="Rectangle 47"/>
                <p:cNvSpPr>
                  <a:spLocks noChangeArrowheads="1"/>
                </p:cNvSpPr>
                <p:nvPr/>
              </p:nvSpPr>
              <p:spPr bwMode="auto">
                <a:xfrm>
                  <a:off x="-597096" y="406859"/>
                  <a:ext cx="138113" cy="84138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51" name="Rectangle 48"/>
                <p:cNvSpPr>
                  <a:spLocks noChangeArrowheads="1"/>
                </p:cNvSpPr>
                <p:nvPr/>
              </p:nvSpPr>
              <p:spPr bwMode="auto">
                <a:xfrm>
                  <a:off x="-476446" y="384634"/>
                  <a:ext cx="38100" cy="120650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52" name="Rectangle 49"/>
                <p:cNvSpPr>
                  <a:spLocks noChangeArrowheads="1"/>
                </p:cNvSpPr>
                <p:nvPr/>
              </p:nvSpPr>
              <p:spPr bwMode="auto">
                <a:xfrm>
                  <a:off x="-569566" y="-336092"/>
                  <a:ext cx="192088" cy="119063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53" name="Rectangle 50"/>
                <p:cNvSpPr>
                  <a:spLocks noChangeArrowheads="1"/>
                </p:cNvSpPr>
                <p:nvPr/>
              </p:nvSpPr>
              <p:spPr bwMode="auto">
                <a:xfrm>
                  <a:off x="-594966" y="-356729"/>
                  <a:ext cx="80963" cy="160338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54" name="Freeform 37"/>
                <p:cNvSpPr>
                  <a:spLocks/>
                </p:cNvSpPr>
                <p:nvPr/>
              </p:nvSpPr>
              <p:spPr bwMode="auto">
                <a:xfrm>
                  <a:off x="-1003578" y="-48711"/>
                  <a:ext cx="182563" cy="180975"/>
                </a:xfrm>
                <a:custGeom>
                  <a:avLst/>
                  <a:gdLst>
                    <a:gd name="T0" fmla="*/ 113 w 229"/>
                    <a:gd name="T1" fmla="*/ 0 h 229"/>
                    <a:gd name="T2" fmla="*/ 144 w 229"/>
                    <a:gd name="T3" fmla="*/ 4 h 229"/>
                    <a:gd name="T4" fmla="*/ 171 w 229"/>
                    <a:gd name="T5" fmla="*/ 15 h 229"/>
                    <a:gd name="T6" fmla="*/ 194 w 229"/>
                    <a:gd name="T7" fmla="*/ 33 h 229"/>
                    <a:gd name="T8" fmla="*/ 212 w 229"/>
                    <a:gd name="T9" fmla="*/ 56 h 229"/>
                    <a:gd name="T10" fmla="*/ 225 w 229"/>
                    <a:gd name="T11" fmla="*/ 84 h 229"/>
                    <a:gd name="T12" fmla="*/ 229 w 229"/>
                    <a:gd name="T13" fmla="*/ 114 h 229"/>
                    <a:gd name="T14" fmla="*/ 225 w 229"/>
                    <a:gd name="T15" fmla="*/ 144 h 229"/>
                    <a:gd name="T16" fmla="*/ 212 w 229"/>
                    <a:gd name="T17" fmla="*/ 172 h 229"/>
                    <a:gd name="T18" fmla="*/ 194 w 229"/>
                    <a:gd name="T19" fmla="*/ 195 h 229"/>
                    <a:gd name="T20" fmla="*/ 171 w 229"/>
                    <a:gd name="T21" fmla="*/ 213 h 229"/>
                    <a:gd name="T22" fmla="*/ 144 w 229"/>
                    <a:gd name="T23" fmla="*/ 225 h 229"/>
                    <a:gd name="T24" fmla="*/ 113 w 229"/>
                    <a:gd name="T25" fmla="*/ 229 h 229"/>
                    <a:gd name="T26" fmla="*/ 83 w 229"/>
                    <a:gd name="T27" fmla="*/ 225 h 229"/>
                    <a:gd name="T28" fmla="*/ 56 w 229"/>
                    <a:gd name="T29" fmla="*/ 213 h 229"/>
                    <a:gd name="T30" fmla="*/ 33 w 229"/>
                    <a:gd name="T31" fmla="*/ 195 h 229"/>
                    <a:gd name="T32" fmla="*/ 15 w 229"/>
                    <a:gd name="T33" fmla="*/ 172 h 229"/>
                    <a:gd name="T34" fmla="*/ 4 w 229"/>
                    <a:gd name="T35" fmla="*/ 144 h 229"/>
                    <a:gd name="T36" fmla="*/ 0 w 229"/>
                    <a:gd name="T37" fmla="*/ 114 h 229"/>
                    <a:gd name="T38" fmla="*/ 4 w 229"/>
                    <a:gd name="T39" fmla="*/ 84 h 229"/>
                    <a:gd name="T40" fmla="*/ 15 w 229"/>
                    <a:gd name="T41" fmla="*/ 56 h 229"/>
                    <a:gd name="T42" fmla="*/ 33 w 229"/>
                    <a:gd name="T43" fmla="*/ 33 h 229"/>
                    <a:gd name="T44" fmla="*/ 56 w 229"/>
                    <a:gd name="T45" fmla="*/ 15 h 229"/>
                    <a:gd name="T46" fmla="*/ 83 w 229"/>
                    <a:gd name="T47" fmla="*/ 4 h 229"/>
                    <a:gd name="T48" fmla="*/ 113 w 229"/>
                    <a:gd name="T49" fmla="*/ 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29" h="229">
                      <a:moveTo>
                        <a:pt x="113" y="0"/>
                      </a:moveTo>
                      <a:lnTo>
                        <a:pt x="144" y="4"/>
                      </a:lnTo>
                      <a:lnTo>
                        <a:pt x="171" y="15"/>
                      </a:lnTo>
                      <a:lnTo>
                        <a:pt x="194" y="33"/>
                      </a:lnTo>
                      <a:lnTo>
                        <a:pt x="212" y="56"/>
                      </a:lnTo>
                      <a:lnTo>
                        <a:pt x="225" y="84"/>
                      </a:lnTo>
                      <a:lnTo>
                        <a:pt x="229" y="114"/>
                      </a:lnTo>
                      <a:lnTo>
                        <a:pt x="225" y="144"/>
                      </a:lnTo>
                      <a:lnTo>
                        <a:pt x="212" y="172"/>
                      </a:lnTo>
                      <a:lnTo>
                        <a:pt x="194" y="195"/>
                      </a:lnTo>
                      <a:lnTo>
                        <a:pt x="171" y="213"/>
                      </a:lnTo>
                      <a:lnTo>
                        <a:pt x="144" y="225"/>
                      </a:lnTo>
                      <a:lnTo>
                        <a:pt x="113" y="229"/>
                      </a:lnTo>
                      <a:lnTo>
                        <a:pt x="83" y="225"/>
                      </a:lnTo>
                      <a:lnTo>
                        <a:pt x="56" y="213"/>
                      </a:lnTo>
                      <a:lnTo>
                        <a:pt x="33" y="195"/>
                      </a:lnTo>
                      <a:lnTo>
                        <a:pt x="15" y="172"/>
                      </a:lnTo>
                      <a:lnTo>
                        <a:pt x="4" y="144"/>
                      </a:lnTo>
                      <a:lnTo>
                        <a:pt x="0" y="114"/>
                      </a:lnTo>
                      <a:lnTo>
                        <a:pt x="4" y="84"/>
                      </a:lnTo>
                      <a:lnTo>
                        <a:pt x="15" y="56"/>
                      </a:lnTo>
                      <a:lnTo>
                        <a:pt x="33" y="33"/>
                      </a:lnTo>
                      <a:lnTo>
                        <a:pt x="56" y="15"/>
                      </a:lnTo>
                      <a:lnTo>
                        <a:pt x="83" y="4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grpSp>
              <p:nvGrpSpPr>
                <p:cNvPr id="155" name="그룹 154"/>
                <p:cNvGrpSpPr/>
                <p:nvPr/>
              </p:nvGrpSpPr>
              <p:grpSpPr>
                <a:xfrm flipH="1">
                  <a:off x="-714772" y="400509"/>
                  <a:ext cx="212331" cy="188039"/>
                  <a:chOff x="-1314728" y="400509"/>
                  <a:chExt cx="227013" cy="188039"/>
                </a:xfrm>
              </p:grpSpPr>
              <p:sp>
                <p:nvSpPr>
                  <p:cNvPr id="180" name="Freeform 70"/>
                  <p:cNvSpPr>
                    <a:spLocks/>
                  </p:cNvSpPr>
                  <p:nvPr/>
                </p:nvSpPr>
                <p:spPr bwMode="auto">
                  <a:xfrm>
                    <a:off x="-1270278" y="400509"/>
                    <a:ext cx="182563" cy="180975"/>
                  </a:xfrm>
                  <a:custGeom>
                    <a:avLst/>
                    <a:gdLst>
                      <a:gd name="T0" fmla="*/ 110 w 230"/>
                      <a:gd name="T1" fmla="*/ 0 h 229"/>
                      <a:gd name="T2" fmla="*/ 136 w 230"/>
                      <a:gd name="T3" fmla="*/ 3 h 229"/>
                      <a:gd name="T4" fmla="*/ 162 w 230"/>
                      <a:gd name="T5" fmla="*/ 11 h 229"/>
                      <a:gd name="T6" fmla="*/ 184 w 230"/>
                      <a:gd name="T7" fmla="*/ 24 h 229"/>
                      <a:gd name="T8" fmla="*/ 202 w 230"/>
                      <a:gd name="T9" fmla="*/ 41 h 229"/>
                      <a:gd name="T10" fmla="*/ 216 w 230"/>
                      <a:gd name="T11" fmla="*/ 62 h 229"/>
                      <a:gd name="T12" fmla="*/ 225 w 230"/>
                      <a:gd name="T13" fmla="*/ 85 h 229"/>
                      <a:gd name="T14" fmla="*/ 230 w 230"/>
                      <a:gd name="T15" fmla="*/ 111 h 229"/>
                      <a:gd name="T16" fmla="*/ 227 w 230"/>
                      <a:gd name="T17" fmla="*/ 137 h 229"/>
                      <a:gd name="T18" fmla="*/ 219 w 230"/>
                      <a:gd name="T19" fmla="*/ 162 h 229"/>
                      <a:gd name="T20" fmla="*/ 205 w 230"/>
                      <a:gd name="T21" fmla="*/ 184 h 229"/>
                      <a:gd name="T22" fmla="*/ 188 w 230"/>
                      <a:gd name="T23" fmla="*/ 202 h 229"/>
                      <a:gd name="T24" fmla="*/ 168 w 230"/>
                      <a:gd name="T25" fmla="*/ 216 h 229"/>
                      <a:gd name="T26" fmla="*/ 143 w 230"/>
                      <a:gd name="T27" fmla="*/ 225 h 229"/>
                      <a:gd name="T28" fmla="*/ 118 w 230"/>
                      <a:gd name="T29" fmla="*/ 229 h 229"/>
                      <a:gd name="T30" fmla="*/ 92 w 230"/>
                      <a:gd name="T31" fmla="*/ 227 h 229"/>
                      <a:gd name="T32" fmla="*/ 66 w 230"/>
                      <a:gd name="T33" fmla="*/ 218 h 229"/>
                      <a:gd name="T34" fmla="*/ 44 w 230"/>
                      <a:gd name="T35" fmla="*/ 206 h 229"/>
                      <a:gd name="T36" fmla="*/ 27 w 230"/>
                      <a:gd name="T37" fmla="*/ 188 h 229"/>
                      <a:gd name="T38" fmla="*/ 13 w 230"/>
                      <a:gd name="T39" fmla="*/ 168 h 229"/>
                      <a:gd name="T40" fmla="*/ 3 w 230"/>
                      <a:gd name="T41" fmla="*/ 144 h 229"/>
                      <a:gd name="T42" fmla="*/ 0 w 230"/>
                      <a:gd name="T43" fmla="*/ 118 h 229"/>
                      <a:gd name="T44" fmla="*/ 2 w 230"/>
                      <a:gd name="T45" fmla="*/ 92 h 229"/>
                      <a:gd name="T46" fmla="*/ 10 w 230"/>
                      <a:gd name="T47" fmla="*/ 67 h 229"/>
                      <a:gd name="T48" fmla="*/ 24 w 230"/>
                      <a:gd name="T49" fmla="*/ 46 h 229"/>
                      <a:gd name="T50" fmla="*/ 42 w 230"/>
                      <a:gd name="T51" fmla="*/ 28 h 229"/>
                      <a:gd name="T52" fmla="*/ 62 w 230"/>
                      <a:gd name="T53" fmla="*/ 13 h 229"/>
                      <a:gd name="T54" fmla="*/ 86 w 230"/>
                      <a:gd name="T55" fmla="*/ 4 h 229"/>
                      <a:gd name="T56" fmla="*/ 110 w 230"/>
                      <a:gd name="T57" fmla="*/ 0 h 2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230" h="229">
                        <a:moveTo>
                          <a:pt x="110" y="0"/>
                        </a:moveTo>
                        <a:lnTo>
                          <a:pt x="136" y="3"/>
                        </a:lnTo>
                        <a:lnTo>
                          <a:pt x="162" y="11"/>
                        </a:lnTo>
                        <a:lnTo>
                          <a:pt x="184" y="24"/>
                        </a:lnTo>
                        <a:lnTo>
                          <a:pt x="202" y="41"/>
                        </a:lnTo>
                        <a:lnTo>
                          <a:pt x="216" y="62"/>
                        </a:lnTo>
                        <a:lnTo>
                          <a:pt x="225" y="85"/>
                        </a:lnTo>
                        <a:lnTo>
                          <a:pt x="230" y="111"/>
                        </a:lnTo>
                        <a:lnTo>
                          <a:pt x="227" y="137"/>
                        </a:lnTo>
                        <a:lnTo>
                          <a:pt x="219" y="162"/>
                        </a:lnTo>
                        <a:lnTo>
                          <a:pt x="205" y="184"/>
                        </a:lnTo>
                        <a:lnTo>
                          <a:pt x="188" y="202"/>
                        </a:lnTo>
                        <a:lnTo>
                          <a:pt x="168" y="216"/>
                        </a:lnTo>
                        <a:lnTo>
                          <a:pt x="143" y="225"/>
                        </a:lnTo>
                        <a:lnTo>
                          <a:pt x="118" y="229"/>
                        </a:lnTo>
                        <a:lnTo>
                          <a:pt x="92" y="227"/>
                        </a:lnTo>
                        <a:lnTo>
                          <a:pt x="66" y="218"/>
                        </a:lnTo>
                        <a:lnTo>
                          <a:pt x="44" y="206"/>
                        </a:lnTo>
                        <a:lnTo>
                          <a:pt x="27" y="188"/>
                        </a:lnTo>
                        <a:lnTo>
                          <a:pt x="13" y="168"/>
                        </a:lnTo>
                        <a:lnTo>
                          <a:pt x="3" y="144"/>
                        </a:lnTo>
                        <a:lnTo>
                          <a:pt x="0" y="118"/>
                        </a:lnTo>
                        <a:lnTo>
                          <a:pt x="2" y="92"/>
                        </a:lnTo>
                        <a:lnTo>
                          <a:pt x="10" y="67"/>
                        </a:lnTo>
                        <a:lnTo>
                          <a:pt x="24" y="46"/>
                        </a:lnTo>
                        <a:lnTo>
                          <a:pt x="42" y="28"/>
                        </a:lnTo>
                        <a:lnTo>
                          <a:pt x="62" y="13"/>
                        </a:lnTo>
                        <a:lnTo>
                          <a:pt x="86" y="4"/>
                        </a:lnTo>
                        <a:lnTo>
                          <a:pt x="110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81" name="Freeform 72"/>
                  <p:cNvSpPr>
                    <a:spLocks/>
                  </p:cNvSpPr>
                  <p:nvPr/>
                </p:nvSpPr>
                <p:spPr bwMode="auto">
                  <a:xfrm>
                    <a:off x="-1290916" y="441784"/>
                    <a:ext cx="144463" cy="146050"/>
                  </a:xfrm>
                  <a:custGeom>
                    <a:avLst/>
                    <a:gdLst>
                      <a:gd name="T0" fmla="*/ 85 w 183"/>
                      <a:gd name="T1" fmla="*/ 0 h 182"/>
                      <a:gd name="T2" fmla="*/ 109 w 183"/>
                      <a:gd name="T3" fmla="*/ 1 h 182"/>
                      <a:gd name="T4" fmla="*/ 132 w 183"/>
                      <a:gd name="T5" fmla="*/ 9 h 182"/>
                      <a:gd name="T6" fmla="*/ 153 w 183"/>
                      <a:gd name="T7" fmla="*/ 22 h 182"/>
                      <a:gd name="T8" fmla="*/ 168 w 183"/>
                      <a:gd name="T9" fmla="*/ 40 h 182"/>
                      <a:gd name="T10" fmla="*/ 179 w 183"/>
                      <a:gd name="T11" fmla="*/ 62 h 182"/>
                      <a:gd name="T12" fmla="*/ 183 w 183"/>
                      <a:gd name="T13" fmla="*/ 85 h 182"/>
                      <a:gd name="T14" fmla="*/ 181 w 183"/>
                      <a:gd name="T15" fmla="*/ 108 h 182"/>
                      <a:gd name="T16" fmla="*/ 173 w 183"/>
                      <a:gd name="T17" fmla="*/ 132 h 182"/>
                      <a:gd name="T18" fmla="*/ 160 w 183"/>
                      <a:gd name="T19" fmla="*/ 152 h 182"/>
                      <a:gd name="T20" fmla="*/ 142 w 183"/>
                      <a:gd name="T21" fmla="*/ 167 h 182"/>
                      <a:gd name="T22" fmla="*/ 121 w 183"/>
                      <a:gd name="T23" fmla="*/ 177 h 182"/>
                      <a:gd name="T24" fmla="*/ 98 w 183"/>
                      <a:gd name="T25" fmla="*/ 182 h 182"/>
                      <a:gd name="T26" fmla="*/ 73 w 183"/>
                      <a:gd name="T27" fmla="*/ 181 h 182"/>
                      <a:gd name="T28" fmla="*/ 50 w 183"/>
                      <a:gd name="T29" fmla="*/ 173 h 182"/>
                      <a:gd name="T30" fmla="*/ 31 w 183"/>
                      <a:gd name="T31" fmla="*/ 159 h 182"/>
                      <a:gd name="T32" fmla="*/ 15 w 183"/>
                      <a:gd name="T33" fmla="*/ 141 h 182"/>
                      <a:gd name="T34" fmla="*/ 4 w 183"/>
                      <a:gd name="T35" fmla="*/ 121 h 182"/>
                      <a:gd name="T36" fmla="*/ 0 w 183"/>
                      <a:gd name="T37" fmla="*/ 97 h 182"/>
                      <a:gd name="T38" fmla="*/ 2 w 183"/>
                      <a:gd name="T39" fmla="*/ 72 h 182"/>
                      <a:gd name="T40" fmla="*/ 10 w 183"/>
                      <a:gd name="T41" fmla="*/ 49 h 182"/>
                      <a:gd name="T42" fmla="*/ 24 w 183"/>
                      <a:gd name="T43" fmla="*/ 30 h 182"/>
                      <a:gd name="T44" fmla="*/ 40 w 183"/>
                      <a:gd name="T45" fmla="*/ 15 h 182"/>
                      <a:gd name="T46" fmla="*/ 62 w 183"/>
                      <a:gd name="T47" fmla="*/ 4 h 182"/>
                      <a:gd name="T48" fmla="*/ 85 w 183"/>
                      <a:gd name="T49" fmla="*/ 0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83" h="182">
                        <a:moveTo>
                          <a:pt x="85" y="0"/>
                        </a:moveTo>
                        <a:lnTo>
                          <a:pt x="109" y="1"/>
                        </a:lnTo>
                        <a:lnTo>
                          <a:pt x="132" y="9"/>
                        </a:lnTo>
                        <a:lnTo>
                          <a:pt x="153" y="22"/>
                        </a:lnTo>
                        <a:lnTo>
                          <a:pt x="168" y="40"/>
                        </a:lnTo>
                        <a:lnTo>
                          <a:pt x="179" y="62"/>
                        </a:lnTo>
                        <a:lnTo>
                          <a:pt x="183" y="85"/>
                        </a:lnTo>
                        <a:lnTo>
                          <a:pt x="181" y="108"/>
                        </a:lnTo>
                        <a:lnTo>
                          <a:pt x="173" y="132"/>
                        </a:lnTo>
                        <a:lnTo>
                          <a:pt x="160" y="152"/>
                        </a:lnTo>
                        <a:lnTo>
                          <a:pt x="142" y="167"/>
                        </a:lnTo>
                        <a:lnTo>
                          <a:pt x="121" y="177"/>
                        </a:lnTo>
                        <a:lnTo>
                          <a:pt x="98" y="182"/>
                        </a:lnTo>
                        <a:lnTo>
                          <a:pt x="73" y="181"/>
                        </a:lnTo>
                        <a:lnTo>
                          <a:pt x="50" y="173"/>
                        </a:lnTo>
                        <a:lnTo>
                          <a:pt x="31" y="159"/>
                        </a:lnTo>
                        <a:lnTo>
                          <a:pt x="15" y="141"/>
                        </a:lnTo>
                        <a:lnTo>
                          <a:pt x="4" y="121"/>
                        </a:lnTo>
                        <a:lnTo>
                          <a:pt x="0" y="97"/>
                        </a:lnTo>
                        <a:lnTo>
                          <a:pt x="2" y="72"/>
                        </a:lnTo>
                        <a:lnTo>
                          <a:pt x="10" y="49"/>
                        </a:lnTo>
                        <a:lnTo>
                          <a:pt x="24" y="30"/>
                        </a:lnTo>
                        <a:lnTo>
                          <a:pt x="40" y="15"/>
                        </a:lnTo>
                        <a:lnTo>
                          <a:pt x="62" y="4"/>
                        </a:lnTo>
                        <a:lnTo>
                          <a:pt x="85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82" name="Freeform 74"/>
                  <p:cNvSpPr>
                    <a:spLocks/>
                  </p:cNvSpPr>
                  <p:nvPr/>
                </p:nvSpPr>
                <p:spPr bwMode="auto">
                  <a:xfrm>
                    <a:off x="-1314728" y="472660"/>
                    <a:ext cx="115888" cy="115888"/>
                  </a:xfrm>
                  <a:custGeom>
                    <a:avLst/>
                    <a:gdLst>
                      <a:gd name="T0" fmla="*/ 63 w 146"/>
                      <a:gd name="T1" fmla="*/ 0 h 145"/>
                      <a:gd name="T2" fmla="*/ 87 w 146"/>
                      <a:gd name="T3" fmla="*/ 1 h 145"/>
                      <a:gd name="T4" fmla="*/ 109 w 146"/>
                      <a:gd name="T5" fmla="*/ 9 h 145"/>
                      <a:gd name="T6" fmla="*/ 126 w 146"/>
                      <a:gd name="T7" fmla="*/ 23 h 145"/>
                      <a:gd name="T8" fmla="*/ 139 w 146"/>
                      <a:gd name="T9" fmla="*/ 42 h 145"/>
                      <a:gd name="T10" fmla="*/ 146 w 146"/>
                      <a:gd name="T11" fmla="*/ 64 h 145"/>
                      <a:gd name="T12" fmla="*/ 144 w 146"/>
                      <a:gd name="T13" fmla="*/ 88 h 145"/>
                      <a:gd name="T14" fmla="*/ 136 w 146"/>
                      <a:gd name="T15" fmla="*/ 110 h 145"/>
                      <a:gd name="T16" fmla="*/ 122 w 146"/>
                      <a:gd name="T17" fmla="*/ 127 h 145"/>
                      <a:gd name="T18" fmla="*/ 103 w 146"/>
                      <a:gd name="T19" fmla="*/ 140 h 145"/>
                      <a:gd name="T20" fmla="*/ 81 w 146"/>
                      <a:gd name="T21" fmla="*/ 145 h 145"/>
                      <a:gd name="T22" fmla="*/ 58 w 146"/>
                      <a:gd name="T23" fmla="*/ 145 h 145"/>
                      <a:gd name="T24" fmla="*/ 36 w 146"/>
                      <a:gd name="T25" fmla="*/ 137 h 145"/>
                      <a:gd name="T26" fmla="*/ 18 w 146"/>
                      <a:gd name="T27" fmla="*/ 122 h 145"/>
                      <a:gd name="T28" fmla="*/ 6 w 146"/>
                      <a:gd name="T29" fmla="*/ 104 h 145"/>
                      <a:gd name="T30" fmla="*/ 0 w 146"/>
                      <a:gd name="T31" fmla="*/ 82 h 145"/>
                      <a:gd name="T32" fmla="*/ 0 w 146"/>
                      <a:gd name="T33" fmla="*/ 59 h 145"/>
                      <a:gd name="T34" fmla="*/ 8 w 146"/>
                      <a:gd name="T35" fmla="*/ 37 h 145"/>
                      <a:gd name="T36" fmla="*/ 24 w 146"/>
                      <a:gd name="T37" fmla="*/ 19 h 145"/>
                      <a:gd name="T38" fmla="*/ 41 w 146"/>
                      <a:gd name="T39" fmla="*/ 7 h 145"/>
                      <a:gd name="T40" fmla="*/ 63 w 146"/>
                      <a:gd name="T41" fmla="*/ 0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46" h="145">
                        <a:moveTo>
                          <a:pt x="63" y="0"/>
                        </a:moveTo>
                        <a:lnTo>
                          <a:pt x="87" y="1"/>
                        </a:lnTo>
                        <a:lnTo>
                          <a:pt x="109" y="9"/>
                        </a:lnTo>
                        <a:lnTo>
                          <a:pt x="126" y="23"/>
                        </a:lnTo>
                        <a:lnTo>
                          <a:pt x="139" y="42"/>
                        </a:lnTo>
                        <a:lnTo>
                          <a:pt x="146" y="64"/>
                        </a:lnTo>
                        <a:lnTo>
                          <a:pt x="144" y="88"/>
                        </a:lnTo>
                        <a:lnTo>
                          <a:pt x="136" y="110"/>
                        </a:lnTo>
                        <a:lnTo>
                          <a:pt x="122" y="127"/>
                        </a:lnTo>
                        <a:lnTo>
                          <a:pt x="103" y="140"/>
                        </a:lnTo>
                        <a:lnTo>
                          <a:pt x="81" y="145"/>
                        </a:lnTo>
                        <a:lnTo>
                          <a:pt x="58" y="145"/>
                        </a:lnTo>
                        <a:lnTo>
                          <a:pt x="36" y="137"/>
                        </a:lnTo>
                        <a:lnTo>
                          <a:pt x="18" y="122"/>
                        </a:lnTo>
                        <a:lnTo>
                          <a:pt x="6" y="104"/>
                        </a:lnTo>
                        <a:lnTo>
                          <a:pt x="0" y="82"/>
                        </a:lnTo>
                        <a:lnTo>
                          <a:pt x="0" y="59"/>
                        </a:lnTo>
                        <a:lnTo>
                          <a:pt x="8" y="37"/>
                        </a:lnTo>
                        <a:lnTo>
                          <a:pt x="24" y="19"/>
                        </a:lnTo>
                        <a:lnTo>
                          <a:pt x="41" y="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  <p:grpSp>
              <p:nvGrpSpPr>
                <p:cNvPr id="156" name="그룹 155"/>
                <p:cNvGrpSpPr/>
                <p:nvPr/>
              </p:nvGrpSpPr>
              <p:grpSpPr>
                <a:xfrm>
                  <a:off x="-1314728" y="-120906"/>
                  <a:ext cx="227013" cy="188039"/>
                  <a:chOff x="-1314728" y="400509"/>
                  <a:chExt cx="227013" cy="188039"/>
                </a:xfrm>
              </p:grpSpPr>
              <p:sp>
                <p:nvSpPr>
                  <p:cNvPr id="177" name="Freeform 70"/>
                  <p:cNvSpPr>
                    <a:spLocks/>
                  </p:cNvSpPr>
                  <p:nvPr/>
                </p:nvSpPr>
                <p:spPr bwMode="auto">
                  <a:xfrm>
                    <a:off x="-1270278" y="400509"/>
                    <a:ext cx="182563" cy="180975"/>
                  </a:xfrm>
                  <a:custGeom>
                    <a:avLst/>
                    <a:gdLst>
                      <a:gd name="T0" fmla="*/ 110 w 230"/>
                      <a:gd name="T1" fmla="*/ 0 h 229"/>
                      <a:gd name="T2" fmla="*/ 136 w 230"/>
                      <a:gd name="T3" fmla="*/ 3 h 229"/>
                      <a:gd name="T4" fmla="*/ 162 w 230"/>
                      <a:gd name="T5" fmla="*/ 11 h 229"/>
                      <a:gd name="T6" fmla="*/ 184 w 230"/>
                      <a:gd name="T7" fmla="*/ 24 h 229"/>
                      <a:gd name="T8" fmla="*/ 202 w 230"/>
                      <a:gd name="T9" fmla="*/ 41 h 229"/>
                      <a:gd name="T10" fmla="*/ 216 w 230"/>
                      <a:gd name="T11" fmla="*/ 62 h 229"/>
                      <a:gd name="T12" fmla="*/ 225 w 230"/>
                      <a:gd name="T13" fmla="*/ 85 h 229"/>
                      <a:gd name="T14" fmla="*/ 230 w 230"/>
                      <a:gd name="T15" fmla="*/ 111 h 229"/>
                      <a:gd name="T16" fmla="*/ 227 w 230"/>
                      <a:gd name="T17" fmla="*/ 137 h 229"/>
                      <a:gd name="T18" fmla="*/ 219 w 230"/>
                      <a:gd name="T19" fmla="*/ 162 h 229"/>
                      <a:gd name="T20" fmla="*/ 205 w 230"/>
                      <a:gd name="T21" fmla="*/ 184 h 229"/>
                      <a:gd name="T22" fmla="*/ 188 w 230"/>
                      <a:gd name="T23" fmla="*/ 202 h 229"/>
                      <a:gd name="T24" fmla="*/ 168 w 230"/>
                      <a:gd name="T25" fmla="*/ 216 h 229"/>
                      <a:gd name="T26" fmla="*/ 143 w 230"/>
                      <a:gd name="T27" fmla="*/ 225 h 229"/>
                      <a:gd name="T28" fmla="*/ 118 w 230"/>
                      <a:gd name="T29" fmla="*/ 229 h 229"/>
                      <a:gd name="T30" fmla="*/ 92 w 230"/>
                      <a:gd name="T31" fmla="*/ 227 h 229"/>
                      <a:gd name="T32" fmla="*/ 66 w 230"/>
                      <a:gd name="T33" fmla="*/ 218 h 229"/>
                      <a:gd name="T34" fmla="*/ 44 w 230"/>
                      <a:gd name="T35" fmla="*/ 206 h 229"/>
                      <a:gd name="T36" fmla="*/ 27 w 230"/>
                      <a:gd name="T37" fmla="*/ 188 h 229"/>
                      <a:gd name="T38" fmla="*/ 13 w 230"/>
                      <a:gd name="T39" fmla="*/ 168 h 229"/>
                      <a:gd name="T40" fmla="*/ 3 w 230"/>
                      <a:gd name="T41" fmla="*/ 144 h 229"/>
                      <a:gd name="T42" fmla="*/ 0 w 230"/>
                      <a:gd name="T43" fmla="*/ 118 h 229"/>
                      <a:gd name="T44" fmla="*/ 2 w 230"/>
                      <a:gd name="T45" fmla="*/ 92 h 229"/>
                      <a:gd name="T46" fmla="*/ 10 w 230"/>
                      <a:gd name="T47" fmla="*/ 67 h 229"/>
                      <a:gd name="T48" fmla="*/ 24 w 230"/>
                      <a:gd name="T49" fmla="*/ 46 h 229"/>
                      <a:gd name="T50" fmla="*/ 42 w 230"/>
                      <a:gd name="T51" fmla="*/ 28 h 229"/>
                      <a:gd name="T52" fmla="*/ 62 w 230"/>
                      <a:gd name="T53" fmla="*/ 13 h 229"/>
                      <a:gd name="T54" fmla="*/ 86 w 230"/>
                      <a:gd name="T55" fmla="*/ 4 h 229"/>
                      <a:gd name="T56" fmla="*/ 110 w 230"/>
                      <a:gd name="T57" fmla="*/ 0 h 2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230" h="229">
                        <a:moveTo>
                          <a:pt x="110" y="0"/>
                        </a:moveTo>
                        <a:lnTo>
                          <a:pt x="136" y="3"/>
                        </a:lnTo>
                        <a:lnTo>
                          <a:pt x="162" y="11"/>
                        </a:lnTo>
                        <a:lnTo>
                          <a:pt x="184" y="24"/>
                        </a:lnTo>
                        <a:lnTo>
                          <a:pt x="202" y="41"/>
                        </a:lnTo>
                        <a:lnTo>
                          <a:pt x="216" y="62"/>
                        </a:lnTo>
                        <a:lnTo>
                          <a:pt x="225" y="85"/>
                        </a:lnTo>
                        <a:lnTo>
                          <a:pt x="230" y="111"/>
                        </a:lnTo>
                        <a:lnTo>
                          <a:pt x="227" y="137"/>
                        </a:lnTo>
                        <a:lnTo>
                          <a:pt x="219" y="162"/>
                        </a:lnTo>
                        <a:lnTo>
                          <a:pt x="205" y="184"/>
                        </a:lnTo>
                        <a:lnTo>
                          <a:pt x="188" y="202"/>
                        </a:lnTo>
                        <a:lnTo>
                          <a:pt x="168" y="216"/>
                        </a:lnTo>
                        <a:lnTo>
                          <a:pt x="143" y="225"/>
                        </a:lnTo>
                        <a:lnTo>
                          <a:pt x="118" y="229"/>
                        </a:lnTo>
                        <a:lnTo>
                          <a:pt x="92" y="227"/>
                        </a:lnTo>
                        <a:lnTo>
                          <a:pt x="66" y="218"/>
                        </a:lnTo>
                        <a:lnTo>
                          <a:pt x="44" y="206"/>
                        </a:lnTo>
                        <a:lnTo>
                          <a:pt x="27" y="188"/>
                        </a:lnTo>
                        <a:lnTo>
                          <a:pt x="13" y="168"/>
                        </a:lnTo>
                        <a:lnTo>
                          <a:pt x="3" y="144"/>
                        </a:lnTo>
                        <a:lnTo>
                          <a:pt x="0" y="118"/>
                        </a:lnTo>
                        <a:lnTo>
                          <a:pt x="2" y="92"/>
                        </a:lnTo>
                        <a:lnTo>
                          <a:pt x="10" y="67"/>
                        </a:lnTo>
                        <a:lnTo>
                          <a:pt x="24" y="46"/>
                        </a:lnTo>
                        <a:lnTo>
                          <a:pt x="42" y="28"/>
                        </a:lnTo>
                        <a:lnTo>
                          <a:pt x="62" y="13"/>
                        </a:lnTo>
                        <a:lnTo>
                          <a:pt x="86" y="4"/>
                        </a:lnTo>
                        <a:lnTo>
                          <a:pt x="110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78" name="Freeform 72"/>
                  <p:cNvSpPr>
                    <a:spLocks/>
                  </p:cNvSpPr>
                  <p:nvPr/>
                </p:nvSpPr>
                <p:spPr bwMode="auto">
                  <a:xfrm>
                    <a:off x="-1290916" y="441784"/>
                    <a:ext cx="144463" cy="146050"/>
                  </a:xfrm>
                  <a:custGeom>
                    <a:avLst/>
                    <a:gdLst>
                      <a:gd name="T0" fmla="*/ 85 w 183"/>
                      <a:gd name="T1" fmla="*/ 0 h 182"/>
                      <a:gd name="T2" fmla="*/ 109 w 183"/>
                      <a:gd name="T3" fmla="*/ 1 h 182"/>
                      <a:gd name="T4" fmla="*/ 132 w 183"/>
                      <a:gd name="T5" fmla="*/ 9 h 182"/>
                      <a:gd name="T6" fmla="*/ 153 w 183"/>
                      <a:gd name="T7" fmla="*/ 22 h 182"/>
                      <a:gd name="T8" fmla="*/ 168 w 183"/>
                      <a:gd name="T9" fmla="*/ 40 h 182"/>
                      <a:gd name="T10" fmla="*/ 179 w 183"/>
                      <a:gd name="T11" fmla="*/ 62 h 182"/>
                      <a:gd name="T12" fmla="*/ 183 w 183"/>
                      <a:gd name="T13" fmla="*/ 85 h 182"/>
                      <a:gd name="T14" fmla="*/ 181 w 183"/>
                      <a:gd name="T15" fmla="*/ 108 h 182"/>
                      <a:gd name="T16" fmla="*/ 173 w 183"/>
                      <a:gd name="T17" fmla="*/ 132 h 182"/>
                      <a:gd name="T18" fmla="*/ 160 w 183"/>
                      <a:gd name="T19" fmla="*/ 152 h 182"/>
                      <a:gd name="T20" fmla="*/ 142 w 183"/>
                      <a:gd name="T21" fmla="*/ 167 h 182"/>
                      <a:gd name="T22" fmla="*/ 121 w 183"/>
                      <a:gd name="T23" fmla="*/ 177 h 182"/>
                      <a:gd name="T24" fmla="*/ 98 w 183"/>
                      <a:gd name="T25" fmla="*/ 182 h 182"/>
                      <a:gd name="T26" fmla="*/ 73 w 183"/>
                      <a:gd name="T27" fmla="*/ 181 h 182"/>
                      <a:gd name="T28" fmla="*/ 50 w 183"/>
                      <a:gd name="T29" fmla="*/ 173 h 182"/>
                      <a:gd name="T30" fmla="*/ 31 w 183"/>
                      <a:gd name="T31" fmla="*/ 159 h 182"/>
                      <a:gd name="T32" fmla="*/ 15 w 183"/>
                      <a:gd name="T33" fmla="*/ 141 h 182"/>
                      <a:gd name="T34" fmla="*/ 4 w 183"/>
                      <a:gd name="T35" fmla="*/ 121 h 182"/>
                      <a:gd name="T36" fmla="*/ 0 w 183"/>
                      <a:gd name="T37" fmla="*/ 97 h 182"/>
                      <a:gd name="T38" fmla="*/ 2 w 183"/>
                      <a:gd name="T39" fmla="*/ 72 h 182"/>
                      <a:gd name="T40" fmla="*/ 10 w 183"/>
                      <a:gd name="T41" fmla="*/ 49 h 182"/>
                      <a:gd name="T42" fmla="*/ 24 w 183"/>
                      <a:gd name="T43" fmla="*/ 30 h 182"/>
                      <a:gd name="T44" fmla="*/ 40 w 183"/>
                      <a:gd name="T45" fmla="*/ 15 h 182"/>
                      <a:gd name="T46" fmla="*/ 62 w 183"/>
                      <a:gd name="T47" fmla="*/ 4 h 182"/>
                      <a:gd name="T48" fmla="*/ 85 w 183"/>
                      <a:gd name="T49" fmla="*/ 0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83" h="182">
                        <a:moveTo>
                          <a:pt x="85" y="0"/>
                        </a:moveTo>
                        <a:lnTo>
                          <a:pt x="109" y="1"/>
                        </a:lnTo>
                        <a:lnTo>
                          <a:pt x="132" y="9"/>
                        </a:lnTo>
                        <a:lnTo>
                          <a:pt x="153" y="22"/>
                        </a:lnTo>
                        <a:lnTo>
                          <a:pt x="168" y="40"/>
                        </a:lnTo>
                        <a:lnTo>
                          <a:pt x="179" y="62"/>
                        </a:lnTo>
                        <a:lnTo>
                          <a:pt x="183" y="85"/>
                        </a:lnTo>
                        <a:lnTo>
                          <a:pt x="181" y="108"/>
                        </a:lnTo>
                        <a:lnTo>
                          <a:pt x="173" y="132"/>
                        </a:lnTo>
                        <a:lnTo>
                          <a:pt x="160" y="152"/>
                        </a:lnTo>
                        <a:lnTo>
                          <a:pt x="142" y="167"/>
                        </a:lnTo>
                        <a:lnTo>
                          <a:pt x="121" y="177"/>
                        </a:lnTo>
                        <a:lnTo>
                          <a:pt x="98" y="182"/>
                        </a:lnTo>
                        <a:lnTo>
                          <a:pt x="73" y="181"/>
                        </a:lnTo>
                        <a:lnTo>
                          <a:pt x="50" y="173"/>
                        </a:lnTo>
                        <a:lnTo>
                          <a:pt x="31" y="159"/>
                        </a:lnTo>
                        <a:lnTo>
                          <a:pt x="15" y="141"/>
                        </a:lnTo>
                        <a:lnTo>
                          <a:pt x="4" y="121"/>
                        </a:lnTo>
                        <a:lnTo>
                          <a:pt x="0" y="97"/>
                        </a:lnTo>
                        <a:lnTo>
                          <a:pt x="2" y="72"/>
                        </a:lnTo>
                        <a:lnTo>
                          <a:pt x="10" y="49"/>
                        </a:lnTo>
                        <a:lnTo>
                          <a:pt x="24" y="30"/>
                        </a:lnTo>
                        <a:lnTo>
                          <a:pt x="40" y="15"/>
                        </a:lnTo>
                        <a:lnTo>
                          <a:pt x="62" y="4"/>
                        </a:lnTo>
                        <a:lnTo>
                          <a:pt x="85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79" name="Freeform 74"/>
                  <p:cNvSpPr>
                    <a:spLocks/>
                  </p:cNvSpPr>
                  <p:nvPr/>
                </p:nvSpPr>
                <p:spPr bwMode="auto">
                  <a:xfrm>
                    <a:off x="-1314728" y="472660"/>
                    <a:ext cx="115888" cy="115888"/>
                  </a:xfrm>
                  <a:custGeom>
                    <a:avLst/>
                    <a:gdLst>
                      <a:gd name="T0" fmla="*/ 63 w 146"/>
                      <a:gd name="T1" fmla="*/ 0 h 145"/>
                      <a:gd name="T2" fmla="*/ 87 w 146"/>
                      <a:gd name="T3" fmla="*/ 1 h 145"/>
                      <a:gd name="T4" fmla="*/ 109 w 146"/>
                      <a:gd name="T5" fmla="*/ 9 h 145"/>
                      <a:gd name="T6" fmla="*/ 126 w 146"/>
                      <a:gd name="T7" fmla="*/ 23 h 145"/>
                      <a:gd name="T8" fmla="*/ 139 w 146"/>
                      <a:gd name="T9" fmla="*/ 42 h 145"/>
                      <a:gd name="T10" fmla="*/ 146 w 146"/>
                      <a:gd name="T11" fmla="*/ 64 h 145"/>
                      <a:gd name="T12" fmla="*/ 144 w 146"/>
                      <a:gd name="T13" fmla="*/ 88 h 145"/>
                      <a:gd name="T14" fmla="*/ 136 w 146"/>
                      <a:gd name="T15" fmla="*/ 110 h 145"/>
                      <a:gd name="T16" fmla="*/ 122 w 146"/>
                      <a:gd name="T17" fmla="*/ 127 h 145"/>
                      <a:gd name="T18" fmla="*/ 103 w 146"/>
                      <a:gd name="T19" fmla="*/ 140 h 145"/>
                      <a:gd name="T20" fmla="*/ 81 w 146"/>
                      <a:gd name="T21" fmla="*/ 145 h 145"/>
                      <a:gd name="T22" fmla="*/ 58 w 146"/>
                      <a:gd name="T23" fmla="*/ 145 h 145"/>
                      <a:gd name="T24" fmla="*/ 36 w 146"/>
                      <a:gd name="T25" fmla="*/ 137 h 145"/>
                      <a:gd name="T26" fmla="*/ 18 w 146"/>
                      <a:gd name="T27" fmla="*/ 122 h 145"/>
                      <a:gd name="T28" fmla="*/ 6 w 146"/>
                      <a:gd name="T29" fmla="*/ 104 h 145"/>
                      <a:gd name="T30" fmla="*/ 0 w 146"/>
                      <a:gd name="T31" fmla="*/ 82 h 145"/>
                      <a:gd name="T32" fmla="*/ 0 w 146"/>
                      <a:gd name="T33" fmla="*/ 59 h 145"/>
                      <a:gd name="T34" fmla="*/ 8 w 146"/>
                      <a:gd name="T35" fmla="*/ 37 h 145"/>
                      <a:gd name="T36" fmla="*/ 24 w 146"/>
                      <a:gd name="T37" fmla="*/ 19 h 145"/>
                      <a:gd name="T38" fmla="*/ 41 w 146"/>
                      <a:gd name="T39" fmla="*/ 7 h 145"/>
                      <a:gd name="T40" fmla="*/ 63 w 146"/>
                      <a:gd name="T41" fmla="*/ 0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46" h="145">
                        <a:moveTo>
                          <a:pt x="63" y="0"/>
                        </a:moveTo>
                        <a:lnTo>
                          <a:pt x="87" y="1"/>
                        </a:lnTo>
                        <a:lnTo>
                          <a:pt x="109" y="9"/>
                        </a:lnTo>
                        <a:lnTo>
                          <a:pt x="126" y="23"/>
                        </a:lnTo>
                        <a:lnTo>
                          <a:pt x="139" y="42"/>
                        </a:lnTo>
                        <a:lnTo>
                          <a:pt x="146" y="64"/>
                        </a:lnTo>
                        <a:lnTo>
                          <a:pt x="144" y="88"/>
                        </a:lnTo>
                        <a:lnTo>
                          <a:pt x="136" y="110"/>
                        </a:lnTo>
                        <a:lnTo>
                          <a:pt x="122" y="127"/>
                        </a:lnTo>
                        <a:lnTo>
                          <a:pt x="103" y="140"/>
                        </a:lnTo>
                        <a:lnTo>
                          <a:pt x="81" y="145"/>
                        </a:lnTo>
                        <a:lnTo>
                          <a:pt x="58" y="145"/>
                        </a:lnTo>
                        <a:lnTo>
                          <a:pt x="36" y="137"/>
                        </a:lnTo>
                        <a:lnTo>
                          <a:pt x="18" y="122"/>
                        </a:lnTo>
                        <a:lnTo>
                          <a:pt x="6" y="104"/>
                        </a:lnTo>
                        <a:lnTo>
                          <a:pt x="0" y="82"/>
                        </a:lnTo>
                        <a:lnTo>
                          <a:pt x="0" y="59"/>
                        </a:lnTo>
                        <a:lnTo>
                          <a:pt x="8" y="37"/>
                        </a:lnTo>
                        <a:lnTo>
                          <a:pt x="24" y="19"/>
                        </a:lnTo>
                        <a:lnTo>
                          <a:pt x="41" y="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  <p:grpSp>
              <p:nvGrpSpPr>
                <p:cNvPr id="157" name="그룹 156"/>
                <p:cNvGrpSpPr/>
                <p:nvPr/>
              </p:nvGrpSpPr>
              <p:grpSpPr>
                <a:xfrm flipH="1">
                  <a:off x="-714772" y="-120906"/>
                  <a:ext cx="212331" cy="188039"/>
                  <a:chOff x="-1314728" y="400509"/>
                  <a:chExt cx="227013" cy="188039"/>
                </a:xfrm>
              </p:grpSpPr>
              <p:sp>
                <p:nvSpPr>
                  <p:cNvPr id="174" name="Freeform 70"/>
                  <p:cNvSpPr>
                    <a:spLocks/>
                  </p:cNvSpPr>
                  <p:nvPr/>
                </p:nvSpPr>
                <p:spPr bwMode="auto">
                  <a:xfrm>
                    <a:off x="-1270278" y="400509"/>
                    <a:ext cx="182563" cy="180975"/>
                  </a:xfrm>
                  <a:custGeom>
                    <a:avLst/>
                    <a:gdLst>
                      <a:gd name="T0" fmla="*/ 110 w 230"/>
                      <a:gd name="T1" fmla="*/ 0 h 229"/>
                      <a:gd name="T2" fmla="*/ 136 w 230"/>
                      <a:gd name="T3" fmla="*/ 3 h 229"/>
                      <a:gd name="T4" fmla="*/ 162 w 230"/>
                      <a:gd name="T5" fmla="*/ 11 h 229"/>
                      <a:gd name="T6" fmla="*/ 184 w 230"/>
                      <a:gd name="T7" fmla="*/ 24 h 229"/>
                      <a:gd name="T8" fmla="*/ 202 w 230"/>
                      <a:gd name="T9" fmla="*/ 41 h 229"/>
                      <a:gd name="T10" fmla="*/ 216 w 230"/>
                      <a:gd name="T11" fmla="*/ 62 h 229"/>
                      <a:gd name="T12" fmla="*/ 225 w 230"/>
                      <a:gd name="T13" fmla="*/ 85 h 229"/>
                      <a:gd name="T14" fmla="*/ 230 w 230"/>
                      <a:gd name="T15" fmla="*/ 111 h 229"/>
                      <a:gd name="T16" fmla="*/ 227 w 230"/>
                      <a:gd name="T17" fmla="*/ 137 h 229"/>
                      <a:gd name="T18" fmla="*/ 219 w 230"/>
                      <a:gd name="T19" fmla="*/ 162 h 229"/>
                      <a:gd name="T20" fmla="*/ 205 w 230"/>
                      <a:gd name="T21" fmla="*/ 184 h 229"/>
                      <a:gd name="T22" fmla="*/ 188 w 230"/>
                      <a:gd name="T23" fmla="*/ 202 h 229"/>
                      <a:gd name="T24" fmla="*/ 168 w 230"/>
                      <a:gd name="T25" fmla="*/ 216 h 229"/>
                      <a:gd name="T26" fmla="*/ 143 w 230"/>
                      <a:gd name="T27" fmla="*/ 225 h 229"/>
                      <a:gd name="T28" fmla="*/ 118 w 230"/>
                      <a:gd name="T29" fmla="*/ 229 h 229"/>
                      <a:gd name="T30" fmla="*/ 92 w 230"/>
                      <a:gd name="T31" fmla="*/ 227 h 229"/>
                      <a:gd name="T32" fmla="*/ 66 w 230"/>
                      <a:gd name="T33" fmla="*/ 218 h 229"/>
                      <a:gd name="T34" fmla="*/ 44 w 230"/>
                      <a:gd name="T35" fmla="*/ 206 h 229"/>
                      <a:gd name="T36" fmla="*/ 27 w 230"/>
                      <a:gd name="T37" fmla="*/ 188 h 229"/>
                      <a:gd name="T38" fmla="*/ 13 w 230"/>
                      <a:gd name="T39" fmla="*/ 168 h 229"/>
                      <a:gd name="T40" fmla="*/ 3 w 230"/>
                      <a:gd name="T41" fmla="*/ 144 h 229"/>
                      <a:gd name="T42" fmla="*/ 0 w 230"/>
                      <a:gd name="T43" fmla="*/ 118 h 229"/>
                      <a:gd name="T44" fmla="*/ 2 w 230"/>
                      <a:gd name="T45" fmla="*/ 92 h 229"/>
                      <a:gd name="T46" fmla="*/ 10 w 230"/>
                      <a:gd name="T47" fmla="*/ 67 h 229"/>
                      <a:gd name="T48" fmla="*/ 24 w 230"/>
                      <a:gd name="T49" fmla="*/ 46 h 229"/>
                      <a:gd name="T50" fmla="*/ 42 w 230"/>
                      <a:gd name="T51" fmla="*/ 28 h 229"/>
                      <a:gd name="T52" fmla="*/ 62 w 230"/>
                      <a:gd name="T53" fmla="*/ 13 h 229"/>
                      <a:gd name="T54" fmla="*/ 86 w 230"/>
                      <a:gd name="T55" fmla="*/ 4 h 229"/>
                      <a:gd name="T56" fmla="*/ 110 w 230"/>
                      <a:gd name="T57" fmla="*/ 0 h 2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230" h="229">
                        <a:moveTo>
                          <a:pt x="110" y="0"/>
                        </a:moveTo>
                        <a:lnTo>
                          <a:pt x="136" y="3"/>
                        </a:lnTo>
                        <a:lnTo>
                          <a:pt x="162" y="11"/>
                        </a:lnTo>
                        <a:lnTo>
                          <a:pt x="184" y="24"/>
                        </a:lnTo>
                        <a:lnTo>
                          <a:pt x="202" y="41"/>
                        </a:lnTo>
                        <a:lnTo>
                          <a:pt x="216" y="62"/>
                        </a:lnTo>
                        <a:lnTo>
                          <a:pt x="225" y="85"/>
                        </a:lnTo>
                        <a:lnTo>
                          <a:pt x="230" y="111"/>
                        </a:lnTo>
                        <a:lnTo>
                          <a:pt x="227" y="137"/>
                        </a:lnTo>
                        <a:lnTo>
                          <a:pt x="219" y="162"/>
                        </a:lnTo>
                        <a:lnTo>
                          <a:pt x="205" y="184"/>
                        </a:lnTo>
                        <a:lnTo>
                          <a:pt x="188" y="202"/>
                        </a:lnTo>
                        <a:lnTo>
                          <a:pt x="168" y="216"/>
                        </a:lnTo>
                        <a:lnTo>
                          <a:pt x="143" y="225"/>
                        </a:lnTo>
                        <a:lnTo>
                          <a:pt x="118" y="229"/>
                        </a:lnTo>
                        <a:lnTo>
                          <a:pt x="92" y="227"/>
                        </a:lnTo>
                        <a:lnTo>
                          <a:pt x="66" y="218"/>
                        </a:lnTo>
                        <a:lnTo>
                          <a:pt x="44" y="206"/>
                        </a:lnTo>
                        <a:lnTo>
                          <a:pt x="27" y="188"/>
                        </a:lnTo>
                        <a:lnTo>
                          <a:pt x="13" y="168"/>
                        </a:lnTo>
                        <a:lnTo>
                          <a:pt x="3" y="144"/>
                        </a:lnTo>
                        <a:lnTo>
                          <a:pt x="0" y="118"/>
                        </a:lnTo>
                        <a:lnTo>
                          <a:pt x="2" y="92"/>
                        </a:lnTo>
                        <a:lnTo>
                          <a:pt x="10" y="67"/>
                        </a:lnTo>
                        <a:lnTo>
                          <a:pt x="24" y="46"/>
                        </a:lnTo>
                        <a:lnTo>
                          <a:pt x="42" y="28"/>
                        </a:lnTo>
                        <a:lnTo>
                          <a:pt x="62" y="13"/>
                        </a:lnTo>
                        <a:lnTo>
                          <a:pt x="86" y="4"/>
                        </a:lnTo>
                        <a:lnTo>
                          <a:pt x="110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75" name="Freeform 72"/>
                  <p:cNvSpPr>
                    <a:spLocks/>
                  </p:cNvSpPr>
                  <p:nvPr/>
                </p:nvSpPr>
                <p:spPr bwMode="auto">
                  <a:xfrm>
                    <a:off x="-1290916" y="441784"/>
                    <a:ext cx="144463" cy="146050"/>
                  </a:xfrm>
                  <a:custGeom>
                    <a:avLst/>
                    <a:gdLst>
                      <a:gd name="T0" fmla="*/ 85 w 183"/>
                      <a:gd name="T1" fmla="*/ 0 h 182"/>
                      <a:gd name="T2" fmla="*/ 109 w 183"/>
                      <a:gd name="T3" fmla="*/ 1 h 182"/>
                      <a:gd name="T4" fmla="*/ 132 w 183"/>
                      <a:gd name="T5" fmla="*/ 9 h 182"/>
                      <a:gd name="T6" fmla="*/ 153 w 183"/>
                      <a:gd name="T7" fmla="*/ 22 h 182"/>
                      <a:gd name="T8" fmla="*/ 168 w 183"/>
                      <a:gd name="T9" fmla="*/ 40 h 182"/>
                      <a:gd name="T10" fmla="*/ 179 w 183"/>
                      <a:gd name="T11" fmla="*/ 62 h 182"/>
                      <a:gd name="T12" fmla="*/ 183 w 183"/>
                      <a:gd name="T13" fmla="*/ 85 h 182"/>
                      <a:gd name="T14" fmla="*/ 181 w 183"/>
                      <a:gd name="T15" fmla="*/ 108 h 182"/>
                      <a:gd name="T16" fmla="*/ 173 w 183"/>
                      <a:gd name="T17" fmla="*/ 132 h 182"/>
                      <a:gd name="T18" fmla="*/ 160 w 183"/>
                      <a:gd name="T19" fmla="*/ 152 h 182"/>
                      <a:gd name="T20" fmla="*/ 142 w 183"/>
                      <a:gd name="T21" fmla="*/ 167 h 182"/>
                      <a:gd name="T22" fmla="*/ 121 w 183"/>
                      <a:gd name="T23" fmla="*/ 177 h 182"/>
                      <a:gd name="T24" fmla="*/ 98 w 183"/>
                      <a:gd name="T25" fmla="*/ 182 h 182"/>
                      <a:gd name="T26" fmla="*/ 73 w 183"/>
                      <a:gd name="T27" fmla="*/ 181 h 182"/>
                      <a:gd name="T28" fmla="*/ 50 w 183"/>
                      <a:gd name="T29" fmla="*/ 173 h 182"/>
                      <a:gd name="T30" fmla="*/ 31 w 183"/>
                      <a:gd name="T31" fmla="*/ 159 h 182"/>
                      <a:gd name="T32" fmla="*/ 15 w 183"/>
                      <a:gd name="T33" fmla="*/ 141 h 182"/>
                      <a:gd name="T34" fmla="*/ 4 w 183"/>
                      <a:gd name="T35" fmla="*/ 121 h 182"/>
                      <a:gd name="T36" fmla="*/ 0 w 183"/>
                      <a:gd name="T37" fmla="*/ 97 h 182"/>
                      <a:gd name="T38" fmla="*/ 2 w 183"/>
                      <a:gd name="T39" fmla="*/ 72 h 182"/>
                      <a:gd name="T40" fmla="*/ 10 w 183"/>
                      <a:gd name="T41" fmla="*/ 49 h 182"/>
                      <a:gd name="T42" fmla="*/ 24 w 183"/>
                      <a:gd name="T43" fmla="*/ 30 h 182"/>
                      <a:gd name="T44" fmla="*/ 40 w 183"/>
                      <a:gd name="T45" fmla="*/ 15 h 182"/>
                      <a:gd name="T46" fmla="*/ 62 w 183"/>
                      <a:gd name="T47" fmla="*/ 4 h 182"/>
                      <a:gd name="T48" fmla="*/ 85 w 183"/>
                      <a:gd name="T49" fmla="*/ 0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83" h="182">
                        <a:moveTo>
                          <a:pt x="85" y="0"/>
                        </a:moveTo>
                        <a:lnTo>
                          <a:pt x="109" y="1"/>
                        </a:lnTo>
                        <a:lnTo>
                          <a:pt x="132" y="9"/>
                        </a:lnTo>
                        <a:lnTo>
                          <a:pt x="153" y="22"/>
                        </a:lnTo>
                        <a:lnTo>
                          <a:pt x="168" y="40"/>
                        </a:lnTo>
                        <a:lnTo>
                          <a:pt x="179" y="62"/>
                        </a:lnTo>
                        <a:lnTo>
                          <a:pt x="183" y="85"/>
                        </a:lnTo>
                        <a:lnTo>
                          <a:pt x="181" y="108"/>
                        </a:lnTo>
                        <a:lnTo>
                          <a:pt x="173" y="132"/>
                        </a:lnTo>
                        <a:lnTo>
                          <a:pt x="160" y="152"/>
                        </a:lnTo>
                        <a:lnTo>
                          <a:pt x="142" y="167"/>
                        </a:lnTo>
                        <a:lnTo>
                          <a:pt x="121" y="177"/>
                        </a:lnTo>
                        <a:lnTo>
                          <a:pt x="98" y="182"/>
                        </a:lnTo>
                        <a:lnTo>
                          <a:pt x="73" y="181"/>
                        </a:lnTo>
                        <a:lnTo>
                          <a:pt x="50" y="173"/>
                        </a:lnTo>
                        <a:lnTo>
                          <a:pt x="31" y="159"/>
                        </a:lnTo>
                        <a:lnTo>
                          <a:pt x="15" y="141"/>
                        </a:lnTo>
                        <a:lnTo>
                          <a:pt x="4" y="121"/>
                        </a:lnTo>
                        <a:lnTo>
                          <a:pt x="0" y="97"/>
                        </a:lnTo>
                        <a:lnTo>
                          <a:pt x="2" y="72"/>
                        </a:lnTo>
                        <a:lnTo>
                          <a:pt x="10" y="49"/>
                        </a:lnTo>
                        <a:lnTo>
                          <a:pt x="24" y="30"/>
                        </a:lnTo>
                        <a:lnTo>
                          <a:pt x="40" y="15"/>
                        </a:lnTo>
                        <a:lnTo>
                          <a:pt x="62" y="4"/>
                        </a:lnTo>
                        <a:lnTo>
                          <a:pt x="85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76" name="Freeform 74"/>
                  <p:cNvSpPr>
                    <a:spLocks/>
                  </p:cNvSpPr>
                  <p:nvPr/>
                </p:nvSpPr>
                <p:spPr bwMode="auto">
                  <a:xfrm>
                    <a:off x="-1314728" y="472660"/>
                    <a:ext cx="115888" cy="115888"/>
                  </a:xfrm>
                  <a:custGeom>
                    <a:avLst/>
                    <a:gdLst>
                      <a:gd name="T0" fmla="*/ 63 w 146"/>
                      <a:gd name="T1" fmla="*/ 0 h 145"/>
                      <a:gd name="T2" fmla="*/ 87 w 146"/>
                      <a:gd name="T3" fmla="*/ 1 h 145"/>
                      <a:gd name="T4" fmla="*/ 109 w 146"/>
                      <a:gd name="T5" fmla="*/ 9 h 145"/>
                      <a:gd name="T6" fmla="*/ 126 w 146"/>
                      <a:gd name="T7" fmla="*/ 23 h 145"/>
                      <a:gd name="T8" fmla="*/ 139 w 146"/>
                      <a:gd name="T9" fmla="*/ 42 h 145"/>
                      <a:gd name="T10" fmla="*/ 146 w 146"/>
                      <a:gd name="T11" fmla="*/ 64 h 145"/>
                      <a:gd name="T12" fmla="*/ 144 w 146"/>
                      <a:gd name="T13" fmla="*/ 88 h 145"/>
                      <a:gd name="T14" fmla="*/ 136 w 146"/>
                      <a:gd name="T15" fmla="*/ 110 h 145"/>
                      <a:gd name="T16" fmla="*/ 122 w 146"/>
                      <a:gd name="T17" fmla="*/ 127 h 145"/>
                      <a:gd name="T18" fmla="*/ 103 w 146"/>
                      <a:gd name="T19" fmla="*/ 140 h 145"/>
                      <a:gd name="T20" fmla="*/ 81 w 146"/>
                      <a:gd name="T21" fmla="*/ 145 h 145"/>
                      <a:gd name="T22" fmla="*/ 58 w 146"/>
                      <a:gd name="T23" fmla="*/ 145 h 145"/>
                      <a:gd name="T24" fmla="*/ 36 w 146"/>
                      <a:gd name="T25" fmla="*/ 137 h 145"/>
                      <a:gd name="T26" fmla="*/ 18 w 146"/>
                      <a:gd name="T27" fmla="*/ 122 h 145"/>
                      <a:gd name="T28" fmla="*/ 6 w 146"/>
                      <a:gd name="T29" fmla="*/ 104 h 145"/>
                      <a:gd name="T30" fmla="*/ 0 w 146"/>
                      <a:gd name="T31" fmla="*/ 82 h 145"/>
                      <a:gd name="T32" fmla="*/ 0 w 146"/>
                      <a:gd name="T33" fmla="*/ 59 h 145"/>
                      <a:gd name="T34" fmla="*/ 8 w 146"/>
                      <a:gd name="T35" fmla="*/ 37 h 145"/>
                      <a:gd name="T36" fmla="*/ 24 w 146"/>
                      <a:gd name="T37" fmla="*/ 19 h 145"/>
                      <a:gd name="T38" fmla="*/ 41 w 146"/>
                      <a:gd name="T39" fmla="*/ 7 h 145"/>
                      <a:gd name="T40" fmla="*/ 63 w 146"/>
                      <a:gd name="T41" fmla="*/ 0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46" h="145">
                        <a:moveTo>
                          <a:pt x="63" y="0"/>
                        </a:moveTo>
                        <a:lnTo>
                          <a:pt x="87" y="1"/>
                        </a:lnTo>
                        <a:lnTo>
                          <a:pt x="109" y="9"/>
                        </a:lnTo>
                        <a:lnTo>
                          <a:pt x="126" y="23"/>
                        </a:lnTo>
                        <a:lnTo>
                          <a:pt x="139" y="42"/>
                        </a:lnTo>
                        <a:lnTo>
                          <a:pt x="146" y="64"/>
                        </a:lnTo>
                        <a:lnTo>
                          <a:pt x="144" y="88"/>
                        </a:lnTo>
                        <a:lnTo>
                          <a:pt x="136" y="110"/>
                        </a:lnTo>
                        <a:lnTo>
                          <a:pt x="122" y="127"/>
                        </a:lnTo>
                        <a:lnTo>
                          <a:pt x="103" y="140"/>
                        </a:lnTo>
                        <a:lnTo>
                          <a:pt x="81" y="145"/>
                        </a:lnTo>
                        <a:lnTo>
                          <a:pt x="58" y="145"/>
                        </a:lnTo>
                        <a:lnTo>
                          <a:pt x="36" y="137"/>
                        </a:lnTo>
                        <a:lnTo>
                          <a:pt x="18" y="122"/>
                        </a:lnTo>
                        <a:lnTo>
                          <a:pt x="6" y="104"/>
                        </a:lnTo>
                        <a:lnTo>
                          <a:pt x="0" y="82"/>
                        </a:lnTo>
                        <a:lnTo>
                          <a:pt x="0" y="59"/>
                        </a:lnTo>
                        <a:lnTo>
                          <a:pt x="8" y="37"/>
                        </a:lnTo>
                        <a:lnTo>
                          <a:pt x="24" y="19"/>
                        </a:lnTo>
                        <a:lnTo>
                          <a:pt x="41" y="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  <p:grpSp>
              <p:nvGrpSpPr>
                <p:cNvPr id="158" name="그룹 157"/>
                <p:cNvGrpSpPr/>
                <p:nvPr/>
              </p:nvGrpSpPr>
              <p:grpSpPr>
                <a:xfrm>
                  <a:off x="-1168679" y="-345483"/>
                  <a:ext cx="227013" cy="188039"/>
                  <a:chOff x="-1314728" y="400509"/>
                  <a:chExt cx="227013" cy="188039"/>
                </a:xfrm>
              </p:grpSpPr>
              <p:sp>
                <p:nvSpPr>
                  <p:cNvPr id="171" name="Freeform 70"/>
                  <p:cNvSpPr>
                    <a:spLocks/>
                  </p:cNvSpPr>
                  <p:nvPr/>
                </p:nvSpPr>
                <p:spPr bwMode="auto">
                  <a:xfrm>
                    <a:off x="-1270278" y="400509"/>
                    <a:ext cx="182563" cy="180975"/>
                  </a:xfrm>
                  <a:custGeom>
                    <a:avLst/>
                    <a:gdLst>
                      <a:gd name="T0" fmla="*/ 110 w 230"/>
                      <a:gd name="T1" fmla="*/ 0 h 229"/>
                      <a:gd name="T2" fmla="*/ 136 w 230"/>
                      <a:gd name="T3" fmla="*/ 3 h 229"/>
                      <a:gd name="T4" fmla="*/ 162 w 230"/>
                      <a:gd name="T5" fmla="*/ 11 h 229"/>
                      <a:gd name="T6" fmla="*/ 184 w 230"/>
                      <a:gd name="T7" fmla="*/ 24 h 229"/>
                      <a:gd name="T8" fmla="*/ 202 w 230"/>
                      <a:gd name="T9" fmla="*/ 41 h 229"/>
                      <a:gd name="T10" fmla="*/ 216 w 230"/>
                      <a:gd name="T11" fmla="*/ 62 h 229"/>
                      <a:gd name="T12" fmla="*/ 225 w 230"/>
                      <a:gd name="T13" fmla="*/ 85 h 229"/>
                      <a:gd name="T14" fmla="*/ 230 w 230"/>
                      <a:gd name="T15" fmla="*/ 111 h 229"/>
                      <a:gd name="T16" fmla="*/ 227 w 230"/>
                      <a:gd name="T17" fmla="*/ 137 h 229"/>
                      <a:gd name="T18" fmla="*/ 219 w 230"/>
                      <a:gd name="T19" fmla="*/ 162 h 229"/>
                      <a:gd name="T20" fmla="*/ 205 w 230"/>
                      <a:gd name="T21" fmla="*/ 184 h 229"/>
                      <a:gd name="T22" fmla="*/ 188 w 230"/>
                      <a:gd name="T23" fmla="*/ 202 h 229"/>
                      <a:gd name="T24" fmla="*/ 168 w 230"/>
                      <a:gd name="T25" fmla="*/ 216 h 229"/>
                      <a:gd name="T26" fmla="*/ 143 w 230"/>
                      <a:gd name="T27" fmla="*/ 225 h 229"/>
                      <a:gd name="T28" fmla="*/ 118 w 230"/>
                      <a:gd name="T29" fmla="*/ 229 h 229"/>
                      <a:gd name="T30" fmla="*/ 92 w 230"/>
                      <a:gd name="T31" fmla="*/ 227 h 229"/>
                      <a:gd name="T32" fmla="*/ 66 w 230"/>
                      <a:gd name="T33" fmla="*/ 218 h 229"/>
                      <a:gd name="T34" fmla="*/ 44 w 230"/>
                      <a:gd name="T35" fmla="*/ 206 h 229"/>
                      <a:gd name="T36" fmla="*/ 27 w 230"/>
                      <a:gd name="T37" fmla="*/ 188 h 229"/>
                      <a:gd name="T38" fmla="*/ 13 w 230"/>
                      <a:gd name="T39" fmla="*/ 168 h 229"/>
                      <a:gd name="T40" fmla="*/ 3 w 230"/>
                      <a:gd name="T41" fmla="*/ 144 h 229"/>
                      <a:gd name="T42" fmla="*/ 0 w 230"/>
                      <a:gd name="T43" fmla="*/ 118 h 229"/>
                      <a:gd name="T44" fmla="*/ 2 w 230"/>
                      <a:gd name="T45" fmla="*/ 92 h 229"/>
                      <a:gd name="T46" fmla="*/ 10 w 230"/>
                      <a:gd name="T47" fmla="*/ 67 h 229"/>
                      <a:gd name="T48" fmla="*/ 24 w 230"/>
                      <a:gd name="T49" fmla="*/ 46 h 229"/>
                      <a:gd name="T50" fmla="*/ 42 w 230"/>
                      <a:gd name="T51" fmla="*/ 28 h 229"/>
                      <a:gd name="T52" fmla="*/ 62 w 230"/>
                      <a:gd name="T53" fmla="*/ 13 h 229"/>
                      <a:gd name="T54" fmla="*/ 86 w 230"/>
                      <a:gd name="T55" fmla="*/ 4 h 229"/>
                      <a:gd name="T56" fmla="*/ 110 w 230"/>
                      <a:gd name="T57" fmla="*/ 0 h 2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230" h="229">
                        <a:moveTo>
                          <a:pt x="110" y="0"/>
                        </a:moveTo>
                        <a:lnTo>
                          <a:pt x="136" y="3"/>
                        </a:lnTo>
                        <a:lnTo>
                          <a:pt x="162" y="11"/>
                        </a:lnTo>
                        <a:lnTo>
                          <a:pt x="184" y="24"/>
                        </a:lnTo>
                        <a:lnTo>
                          <a:pt x="202" y="41"/>
                        </a:lnTo>
                        <a:lnTo>
                          <a:pt x="216" y="62"/>
                        </a:lnTo>
                        <a:lnTo>
                          <a:pt x="225" y="85"/>
                        </a:lnTo>
                        <a:lnTo>
                          <a:pt x="230" y="111"/>
                        </a:lnTo>
                        <a:lnTo>
                          <a:pt x="227" y="137"/>
                        </a:lnTo>
                        <a:lnTo>
                          <a:pt x="219" y="162"/>
                        </a:lnTo>
                        <a:lnTo>
                          <a:pt x="205" y="184"/>
                        </a:lnTo>
                        <a:lnTo>
                          <a:pt x="188" y="202"/>
                        </a:lnTo>
                        <a:lnTo>
                          <a:pt x="168" y="216"/>
                        </a:lnTo>
                        <a:lnTo>
                          <a:pt x="143" y="225"/>
                        </a:lnTo>
                        <a:lnTo>
                          <a:pt x="118" y="229"/>
                        </a:lnTo>
                        <a:lnTo>
                          <a:pt x="92" y="227"/>
                        </a:lnTo>
                        <a:lnTo>
                          <a:pt x="66" y="218"/>
                        </a:lnTo>
                        <a:lnTo>
                          <a:pt x="44" y="206"/>
                        </a:lnTo>
                        <a:lnTo>
                          <a:pt x="27" y="188"/>
                        </a:lnTo>
                        <a:lnTo>
                          <a:pt x="13" y="168"/>
                        </a:lnTo>
                        <a:lnTo>
                          <a:pt x="3" y="144"/>
                        </a:lnTo>
                        <a:lnTo>
                          <a:pt x="0" y="118"/>
                        </a:lnTo>
                        <a:lnTo>
                          <a:pt x="2" y="92"/>
                        </a:lnTo>
                        <a:lnTo>
                          <a:pt x="10" y="67"/>
                        </a:lnTo>
                        <a:lnTo>
                          <a:pt x="24" y="46"/>
                        </a:lnTo>
                        <a:lnTo>
                          <a:pt x="42" y="28"/>
                        </a:lnTo>
                        <a:lnTo>
                          <a:pt x="62" y="13"/>
                        </a:lnTo>
                        <a:lnTo>
                          <a:pt x="86" y="4"/>
                        </a:lnTo>
                        <a:lnTo>
                          <a:pt x="110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72" name="Freeform 72"/>
                  <p:cNvSpPr>
                    <a:spLocks/>
                  </p:cNvSpPr>
                  <p:nvPr/>
                </p:nvSpPr>
                <p:spPr bwMode="auto">
                  <a:xfrm>
                    <a:off x="-1290916" y="441784"/>
                    <a:ext cx="144463" cy="146050"/>
                  </a:xfrm>
                  <a:custGeom>
                    <a:avLst/>
                    <a:gdLst>
                      <a:gd name="T0" fmla="*/ 85 w 183"/>
                      <a:gd name="T1" fmla="*/ 0 h 182"/>
                      <a:gd name="T2" fmla="*/ 109 w 183"/>
                      <a:gd name="T3" fmla="*/ 1 h 182"/>
                      <a:gd name="T4" fmla="*/ 132 w 183"/>
                      <a:gd name="T5" fmla="*/ 9 h 182"/>
                      <a:gd name="T6" fmla="*/ 153 w 183"/>
                      <a:gd name="T7" fmla="*/ 22 h 182"/>
                      <a:gd name="T8" fmla="*/ 168 w 183"/>
                      <a:gd name="T9" fmla="*/ 40 h 182"/>
                      <a:gd name="T10" fmla="*/ 179 w 183"/>
                      <a:gd name="T11" fmla="*/ 62 h 182"/>
                      <a:gd name="T12" fmla="*/ 183 w 183"/>
                      <a:gd name="T13" fmla="*/ 85 h 182"/>
                      <a:gd name="T14" fmla="*/ 181 w 183"/>
                      <a:gd name="T15" fmla="*/ 108 h 182"/>
                      <a:gd name="T16" fmla="*/ 173 w 183"/>
                      <a:gd name="T17" fmla="*/ 132 h 182"/>
                      <a:gd name="T18" fmla="*/ 160 w 183"/>
                      <a:gd name="T19" fmla="*/ 152 h 182"/>
                      <a:gd name="T20" fmla="*/ 142 w 183"/>
                      <a:gd name="T21" fmla="*/ 167 h 182"/>
                      <a:gd name="T22" fmla="*/ 121 w 183"/>
                      <a:gd name="T23" fmla="*/ 177 h 182"/>
                      <a:gd name="T24" fmla="*/ 98 w 183"/>
                      <a:gd name="T25" fmla="*/ 182 h 182"/>
                      <a:gd name="T26" fmla="*/ 73 w 183"/>
                      <a:gd name="T27" fmla="*/ 181 h 182"/>
                      <a:gd name="T28" fmla="*/ 50 w 183"/>
                      <a:gd name="T29" fmla="*/ 173 h 182"/>
                      <a:gd name="T30" fmla="*/ 31 w 183"/>
                      <a:gd name="T31" fmla="*/ 159 h 182"/>
                      <a:gd name="T32" fmla="*/ 15 w 183"/>
                      <a:gd name="T33" fmla="*/ 141 h 182"/>
                      <a:gd name="T34" fmla="*/ 4 w 183"/>
                      <a:gd name="T35" fmla="*/ 121 h 182"/>
                      <a:gd name="T36" fmla="*/ 0 w 183"/>
                      <a:gd name="T37" fmla="*/ 97 h 182"/>
                      <a:gd name="T38" fmla="*/ 2 w 183"/>
                      <a:gd name="T39" fmla="*/ 72 h 182"/>
                      <a:gd name="T40" fmla="*/ 10 w 183"/>
                      <a:gd name="T41" fmla="*/ 49 h 182"/>
                      <a:gd name="T42" fmla="*/ 24 w 183"/>
                      <a:gd name="T43" fmla="*/ 30 h 182"/>
                      <a:gd name="T44" fmla="*/ 40 w 183"/>
                      <a:gd name="T45" fmla="*/ 15 h 182"/>
                      <a:gd name="T46" fmla="*/ 62 w 183"/>
                      <a:gd name="T47" fmla="*/ 4 h 182"/>
                      <a:gd name="T48" fmla="*/ 85 w 183"/>
                      <a:gd name="T49" fmla="*/ 0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83" h="182">
                        <a:moveTo>
                          <a:pt x="85" y="0"/>
                        </a:moveTo>
                        <a:lnTo>
                          <a:pt x="109" y="1"/>
                        </a:lnTo>
                        <a:lnTo>
                          <a:pt x="132" y="9"/>
                        </a:lnTo>
                        <a:lnTo>
                          <a:pt x="153" y="22"/>
                        </a:lnTo>
                        <a:lnTo>
                          <a:pt x="168" y="40"/>
                        </a:lnTo>
                        <a:lnTo>
                          <a:pt x="179" y="62"/>
                        </a:lnTo>
                        <a:lnTo>
                          <a:pt x="183" y="85"/>
                        </a:lnTo>
                        <a:lnTo>
                          <a:pt x="181" y="108"/>
                        </a:lnTo>
                        <a:lnTo>
                          <a:pt x="173" y="132"/>
                        </a:lnTo>
                        <a:lnTo>
                          <a:pt x="160" y="152"/>
                        </a:lnTo>
                        <a:lnTo>
                          <a:pt x="142" y="167"/>
                        </a:lnTo>
                        <a:lnTo>
                          <a:pt x="121" y="177"/>
                        </a:lnTo>
                        <a:lnTo>
                          <a:pt x="98" y="182"/>
                        </a:lnTo>
                        <a:lnTo>
                          <a:pt x="73" y="181"/>
                        </a:lnTo>
                        <a:lnTo>
                          <a:pt x="50" y="173"/>
                        </a:lnTo>
                        <a:lnTo>
                          <a:pt x="31" y="159"/>
                        </a:lnTo>
                        <a:lnTo>
                          <a:pt x="15" y="141"/>
                        </a:lnTo>
                        <a:lnTo>
                          <a:pt x="4" y="121"/>
                        </a:lnTo>
                        <a:lnTo>
                          <a:pt x="0" y="97"/>
                        </a:lnTo>
                        <a:lnTo>
                          <a:pt x="2" y="72"/>
                        </a:lnTo>
                        <a:lnTo>
                          <a:pt x="10" y="49"/>
                        </a:lnTo>
                        <a:lnTo>
                          <a:pt x="24" y="30"/>
                        </a:lnTo>
                        <a:lnTo>
                          <a:pt x="40" y="15"/>
                        </a:lnTo>
                        <a:lnTo>
                          <a:pt x="62" y="4"/>
                        </a:lnTo>
                        <a:lnTo>
                          <a:pt x="85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73" name="Freeform 74"/>
                  <p:cNvSpPr>
                    <a:spLocks/>
                  </p:cNvSpPr>
                  <p:nvPr/>
                </p:nvSpPr>
                <p:spPr bwMode="auto">
                  <a:xfrm>
                    <a:off x="-1314728" y="472660"/>
                    <a:ext cx="115888" cy="115888"/>
                  </a:xfrm>
                  <a:custGeom>
                    <a:avLst/>
                    <a:gdLst>
                      <a:gd name="T0" fmla="*/ 63 w 146"/>
                      <a:gd name="T1" fmla="*/ 0 h 145"/>
                      <a:gd name="T2" fmla="*/ 87 w 146"/>
                      <a:gd name="T3" fmla="*/ 1 h 145"/>
                      <a:gd name="T4" fmla="*/ 109 w 146"/>
                      <a:gd name="T5" fmla="*/ 9 h 145"/>
                      <a:gd name="T6" fmla="*/ 126 w 146"/>
                      <a:gd name="T7" fmla="*/ 23 h 145"/>
                      <a:gd name="T8" fmla="*/ 139 w 146"/>
                      <a:gd name="T9" fmla="*/ 42 h 145"/>
                      <a:gd name="T10" fmla="*/ 146 w 146"/>
                      <a:gd name="T11" fmla="*/ 64 h 145"/>
                      <a:gd name="T12" fmla="*/ 144 w 146"/>
                      <a:gd name="T13" fmla="*/ 88 h 145"/>
                      <a:gd name="T14" fmla="*/ 136 w 146"/>
                      <a:gd name="T15" fmla="*/ 110 h 145"/>
                      <a:gd name="T16" fmla="*/ 122 w 146"/>
                      <a:gd name="T17" fmla="*/ 127 h 145"/>
                      <a:gd name="T18" fmla="*/ 103 w 146"/>
                      <a:gd name="T19" fmla="*/ 140 h 145"/>
                      <a:gd name="T20" fmla="*/ 81 w 146"/>
                      <a:gd name="T21" fmla="*/ 145 h 145"/>
                      <a:gd name="T22" fmla="*/ 58 w 146"/>
                      <a:gd name="T23" fmla="*/ 145 h 145"/>
                      <a:gd name="T24" fmla="*/ 36 w 146"/>
                      <a:gd name="T25" fmla="*/ 137 h 145"/>
                      <a:gd name="T26" fmla="*/ 18 w 146"/>
                      <a:gd name="T27" fmla="*/ 122 h 145"/>
                      <a:gd name="T28" fmla="*/ 6 w 146"/>
                      <a:gd name="T29" fmla="*/ 104 h 145"/>
                      <a:gd name="T30" fmla="*/ 0 w 146"/>
                      <a:gd name="T31" fmla="*/ 82 h 145"/>
                      <a:gd name="T32" fmla="*/ 0 w 146"/>
                      <a:gd name="T33" fmla="*/ 59 h 145"/>
                      <a:gd name="T34" fmla="*/ 8 w 146"/>
                      <a:gd name="T35" fmla="*/ 37 h 145"/>
                      <a:gd name="T36" fmla="*/ 24 w 146"/>
                      <a:gd name="T37" fmla="*/ 19 h 145"/>
                      <a:gd name="T38" fmla="*/ 41 w 146"/>
                      <a:gd name="T39" fmla="*/ 7 h 145"/>
                      <a:gd name="T40" fmla="*/ 63 w 146"/>
                      <a:gd name="T41" fmla="*/ 0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46" h="145">
                        <a:moveTo>
                          <a:pt x="63" y="0"/>
                        </a:moveTo>
                        <a:lnTo>
                          <a:pt x="87" y="1"/>
                        </a:lnTo>
                        <a:lnTo>
                          <a:pt x="109" y="9"/>
                        </a:lnTo>
                        <a:lnTo>
                          <a:pt x="126" y="23"/>
                        </a:lnTo>
                        <a:lnTo>
                          <a:pt x="139" y="42"/>
                        </a:lnTo>
                        <a:lnTo>
                          <a:pt x="146" y="64"/>
                        </a:lnTo>
                        <a:lnTo>
                          <a:pt x="144" y="88"/>
                        </a:lnTo>
                        <a:lnTo>
                          <a:pt x="136" y="110"/>
                        </a:lnTo>
                        <a:lnTo>
                          <a:pt x="122" y="127"/>
                        </a:lnTo>
                        <a:lnTo>
                          <a:pt x="103" y="140"/>
                        </a:lnTo>
                        <a:lnTo>
                          <a:pt x="81" y="145"/>
                        </a:lnTo>
                        <a:lnTo>
                          <a:pt x="58" y="145"/>
                        </a:lnTo>
                        <a:lnTo>
                          <a:pt x="36" y="137"/>
                        </a:lnTo>
                        <a:lnTo>
                          <a:pt x="18" y="122"/>
                        </a:lnTo>
                        <a:lnTo>
                          <a:pt x="6" y="104"/>
                        </a:lnTo>
                        <a:lnTo>
                          <a:pt x="0" y="82"/>
                        </a:lnTo>
                        <a:lnTo>
                          <a:pt x="0" y="59"/>
                        </a:lnTo>
                        <a:lnTo>
                          <a:pt x="8" y="37"/>
                        </a:lnTo>
                        <a:lnTo>
                          <a:pt x="24" y="19"/>
                        </a:lnTo>
                        <a:lnTo>
                          <a:pt x="41" y="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  <p:sp>
              <p:nvSpPr>
                <p:cNvPr id="159" name="자유형 158"/>
                <p:cNvSpPr/>
                <p:nvPr/>
              </p:nvSpPr>
              <p:spPr>
                <a:xfrm>
                  <a:off x="-1228353" y="813521"/>
                  <a:ext cx="625380" cy="264850"/>
                </a:xfrm>
                <a:custGeom>
                  <a:avLst/>
                  <a:gdLst>
                    <a:gd name="connsiteX0" fmla="*/ 0 w 625380"/>
                    <a:gd name="connsiteY0" fmla="*/ 0 h 264850"/>
                    <a:gd name="connsiteX1" fmla="*/ 30073 w 625380"/>
                    <a:gd name="connsiteY1" fmla="*/ 18077 h 264850"/>
                    <a:gd name="connsiteX2" fmla="*/ 320432 w 625380"/>
                    <a:gd name="connsiteY2" fmla="*/ 77727 h 264850"/>
                    <a:gd name="connsiteX3" fmla="*/ 610791 w 625380"/>
                    <a:gd name="connsiteY3" fmla="*/ 18077 h 264850"/>
                    <a:gd name="connsiteX4" fmla="*/ 625380 w 625380"/>
                    <a:gd name="connsiteY4" fmla="*/ 9307 h 264850"/>
                    <a:gd name="connsiteX5" fmla="*/ 620856 w 625380"/>
                    <a:gd name="connsiteY5" fmla="*/ 30694 h 264850"/>
                    <a:gd name="connsiteX6" fmla="*/ 607362 w 625380"/>
                    <a:gd name="connsiteY6" fmla="*/ 70381 h 264850"/>
                    <a:gd name="connsiteX7" fmla="*/ 589106 w 625380"/>
                    <a:gd name="connsiteY7" fmla="*/ 106894 h 264850"/>
                    <a:gd name="connsiteX8" fmla="*/ 566087 w 625380"/>
                    <a:gd name="connsiteY8" fmla="*/ 141025 h 264850"/>
                    <a:gd name="connsiteX9" fmla="*/ 539099 w 625380"/>
                    <a:gd name="connsiteY9" fmla="*/ 171188 h 264850"/>
                    <a:gd name="connsiteX10" fmla="*/ 508143 w 625380"/>
                    <a:gd name="connsiteY10" fmla="*/ 198969 h 264850"/>
                    <a:gd name="connsiteX11" fmla="*/ 474806 w 625380"/>
                    <a:gd name="connsiteY11" fmla="*/ 221194 h 264850"/>
                    <a:gd name="connsiteX12" fmla="*/ 437499 w 625380"/>
                    <a:gd name="connsiteY12" fmla="*/ 240244 h 264850"/>
                    <a:gd name="connsiteX13" fmla="*/ 398606 w 625380"/>
                    <a:gd name="connsiteY13" fmla="*/ 254531 h 264850"/>
                    <a:gd name="connsiteX14" fmla="*/ 357331 w 625380"/>
                    <a:gd name="connsiteY14" fmla="*/ 261675 h 264850"/>
                    <a:gd name="connsiteX15" fmla="*/ 313674 w 625380"/>
                    <a:gd name="connsiteY15" fmla="*/ 264850 h 264850"/>
                    <a:gd name="connsiteX16" fmla="*/ 270018 w 625380"/>
                    <a:gd name="connsiteY16" fmla="*/ 261675 h 264850"/>
                    <a:gd name="connsiteX17" fmla="*/ 228743 w 625380"/>
                    <a:gd name="connsiteY17" fmla="*/ 254531 h 264850"/>
                    <a:gd name="connsiteX18" fmla="*/ 189056 w 625380"/>
                    <a:gd name="connsiteY18" fmla="*/ 240244 h 264850"/>
                    <a:gd name="connsiteX19" fmla="*/ 152543 w 625380"/>
                    <a:gd name="connsiteY19" fmla="*/ 221194 h 264850"/>
                    <a:gd name="connsiteX20" fmla="*/ 118412 w 625380"/>
                    <a:gd name="connsiteY20" fmla="*/ 198969 h 264850"/>
                    <a:gd name="connsiteX21" fmla="*/ 88249 w 625380"/>
                    <a:gd name="connsiteY21" fmla="*/ 171188 h 264850"/>
                    <a:gd name="connsiteX22" fmla="*/ 60468 w 625380"/>
                    <a:gd name="connsiteY22" fmla="*/ 141025 h 264850"/>
                    <a:gd name="connsiteX23" fmla="*/ 38243 w 625380"/>
                    <a:gd name="connsiteY23" fmla="*/ 106894 h 264850"/>
                    <a:gd name="connsiteX24" fmla="*/ 19193 w 625380"/>
                    <a:gd name="connsiteY24" fmla="*/ 70381 h 264850"/>
                    <a:gd name="connsiteX25" fmla="*/ 6493 w 625380"/>
                    <a:gd name="connsiteY25" fmla="*/ 30694 h 264850"/>
                    <a:gd name="connsiteX26" fmla="*/ 0 w 625380"/>
                    <a:gd name="connsiteY26" fmla="*/ 0 h 264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25380" h="264850">
                      <a:moveTo>
                        <a:pt x="0" y="0"/>
                      </a:moveTo>
                      <a:lnTo>
                        <a:pt x="30073" y="18077"/>
                      </a:lnTo>
                      <a:cubicBezTo>
                        <a:pt x="104382" y="54932"/>
                        <a:pt x="207040" y="77727"/>
                        <a:pt x="320432" y="77727"/>
                      </a:cubicBezTo>
                      <a:cubicBezTo>
                        <a:pt x="433825" y="77727"/>
                        <a:pt x="536482" y="54932"/>
                        <a:pt x="610791" y="18077"/>
                      </a:cubicBezTo>
                      <a:lnTo>
                        <a:pt x="625380" y="9307"/>
                      </a:lnTo>
                      <a:lnTo>
                        <a:pt x="620856" y="30694"/>
                      </a:lnTo>
                      <a:lnTo>
                        <a:pt x="607362" y="70381"/>
                      </a:lnTo>
                      <a:lnTo>
                        <a:pt x="589106" y="106894"/>
                      </a:lnTo>
                      <a:lnTo>
                        <a:pt x="566087" y="141025"/>
                      </a:lnTo>
                      <a:lnTo>
                        <a:pt x="539099" y="171188"/>
                      </a:lnTo>
                      <a:lnTo>
                        <a:pt x="508143" y="198969"/>
                      </a:lnTo>
                      <a:lnTo>
                        <a:pt x="474806" y="221194"/>
                      </a:lnTo>
                      <a:lnTo>
                        <a:pt x="437499" y="240244"/>
                      </a:lnTo>
                      <a:lnTo>
                        <a:pt x="398606" y="254531"/>
                      </a:lnTo>
                      <a:lnTo>
                        <a:pt x="357331" y="261675"/>
                      </a:lnTo>
                      <a:lnTo>
                        <a:pt x="313674" y="264850"/>
                      </a:lnTo>
                      <a:lnTo>
                        <a:pt x="270018" y="261675"/>
                      </a:lnTo>
                      <a:lnTo>
                        <a:pt x="228743" y="254531"/>
                      </a:lnTo>
                      <a:lnTo>
                        <a:pt x="189056" y="240244"/>
                      </a:lnTo>
                      <a:lnTo>
                        <a:pt x="152543" y="221194"/>
                      </a:lnTo>
                      <a:lnTo>
                        <a:pt x="118412" y="198969"/>
                      </a:lnTo>
                      <a:lnTo>
                        <a:pt x="88249" y="171188"/>
                      </a:lnTo>
                      <a:lnTo>
                        <a:pt x="60468" y="141025"/>
                      </a:lnTo>
                      <a:lnTo>
                        <a:pt x="38243" y="106894"/>
                      </a:lnTo>
                      <a:lnTo>
                        <a:pt x="19193" y="70381"/>
                      </a:lnTo>
                      <a:lnTo>
                        <a:pt x="6493" y="306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D92C6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  <p:sp>
              <p:nvSpPr>
                <p:cNvPr id="160" name="Rectangle 41"/>
                <p:cNvSpPr>
                  <a:spLocks noChangeArrowheads="1"/>
                </p:cNvSpPr>
                <p:nvPr/>
              </p:nvSpPr>
              <p:spPr bwMode="auto">
                <a:xfrm>
                  <a:off x="-1370291" y="413127"/>
                  <a:ext cx="138113" cy="85725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61" name="Rectangle 42"/>
                <p:cNvSpPr>
                  <a:spLocks noChangeArrowheads="1"/>
                </p:cNvSpPr>
                <p:nvPr/>
              </p:nvSpPr>
              <p:spPr bwMode="auto">
                <a:xfrm>
                  <a:off x="-1392516" y="390902"/>
                  <a:ext cx="39688" cy="123825"/>
                </a:xfrm>
                <a:prstGeom prst="rect">
                  <a:avLst/>
                </a:prstGeom>
                <a:solidFill>
                  <a:srgbClr val="2D92C6"/>
                </a:solidFill>
                <a:ln w="3175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grpSp>
              <p:nvGrpSpPr>
                <p:cNvPr id="162" name="그룹 161"/>
                <p:cNvGrpSpPr/>
                <p:nvPr/>
              </p:nvGrpSpPr>
              <p:grpSpPr>
                <a:xfrm>
                  <a:off x="-1314728" y="400509"/>
                  <a:ext cx="227013" cy="188039"/>
                  <a:chOff x="-1314728" y="400509"/>
                  <a:chExt cx="227013" cy="188039"/>
                </a:xfrm>
              </p:grpSpPr>
              <p:sp>
                <p:nvSpPr>
                  <p:cNvPr id="168" name="Freeform 70"/>
                  <p:cNvSpPr>
                    <a:spLocks/>
                  </p:cNvSpPr>
                  <p:nvPr/>
                </p:nvSpPr>
                <p:spPr bwMode="auto">
                  <a:xfrm>
                    <a:off x="-1270278" y="400509"/>
                    <a:ext cx="182563" cy="180975"/>
                  </a:xfrm>
                  <a:custGeom>
                    <a:avLst/>
                    <a:gdLst>
                      <a:gd name="T0" fmla="*/ 110 w 230"/>
                      <a:gd name="T1" fmla="*/ 0 h 229"/>
                      <a:gd name="T2" fmla="*/ 136 w 230"/>
                      <a:gd name="T3" fmla="*/ 3 h 229"/>
                      <a:gd name="T4" fmla="*/ 162 w 230"/>
                      <a:gd name="T5" fmla="*/ 11 h 229"/>
                      <a:gd name="T6" fmla="*/ 184 w 230"/>
                      <a:gd name="T7" fmla="*/ 24 h 229"/>
                      <a:gd name="T8" fmla="*/ 202 w 230"/>
                      <a:gd name="T9" fmla="*/ 41 h 229"/>
                      <a:gd name="T10" fmla="*/ 216 w 230"/>
                      <a:gd name="T11" fmla="*/ 62 h 229"/>
                      <a:gd name="T12" fmla="*/ 225 w 230"/>
                      <a:gd name="T13" fmla="*/ 85 h 229"/>
                      <a:gd name="T14" fmla="*/ 230 w 230"/>
                      <a:gd name="T15" fmla="*/ 111 h 229"/>
                      <a:gd name="T16" fmla="*/ 227 w 230"/>
                      <a:gd name="T17" fmla="*/ 137 h 229"/>
                      <a:gd name="T18" fmla="*/ 219 w 230"/>
                      <a:gd name="T19" fmla="*/ 162 h 229"/>
                      <a:gd name="T20" fmla="*/ 205 w 230"/>
                      <a:gd name="T21" fmla="*/ 184 h 229"/>
                      <a:gd name="T22" fmla="*/ 188 w 230"/>
                      <a:gd name="T23" fmla="*/ 202 h 229"/>
                      <a:gd name="T24" fmla="*/ 168 w 230"/>
                      <a:gd name="T25" fmla="*/ 216 h 229"/>
                      <a:gd name="T26" fmla="*/ 143 w 230"/>
                      <a:gd name="T27" fmla="*/ 225 h 229"/>
                      <a:gd name="T28" fmla="*/ 118 w 230"/>
                      <a:gd name="T29" fmla="*/ 229 h 229"/>
                      <a:gd name="T30" fmla="*/ 92 w 230"/>
                      <a:gd name="T31" fmla="*/ 227 h 229"/>
                      <a:gd name="T32" fmla="*/ 66 w 230"/>
                      <a:gd name="T33" fmla="*/ 218 h 229"/>
                      <a:gd name="T34" fmla="*/ 44 w 230"/>
                      <a:gd name="T35" fmla="*/ 206 h 229"/>
                      <a:gd name="T36" fmla="*/ 27 w 230"/>
                      <a:gd name="T37" fmla="*/ 188 h 229"/>
                      <a:gd name="T38" fmla="*/ 13 w 230"/>
                      <a:gd name="T39" fmla="*/ 168 h 229"/>
                      <a:gd name="T40" fmla="*/ 3 w 230"/>
                      <a:gd name="T41" fmla="*/ 144 h 229"/>
                      <a:gd name="T42" fmla="*/ 0 w 230"/>
                      <a:gd name="T43" fmla="*/ 118 h 229"/>
                      <a:gd name="T44" fmla="*/ 2 w 230"/>
                      <a:gd name="T45" fmla="*/ 92 h 229"/>
                      <a:gd name="T46" fmla="*/ 10 w 230"/>
                      <a:gd name="T47" fmla="*/ 67 h 229"/>
                      <a:gd name="T48" fmla="*/ 24 w 230"/>
                      <a:gd name="T49" fmla="*/ 46 h 229"/>
                      <a:gd name="T50" fmla="*/ 42 w 230"/>
                      <a:gd name="T51" fmla="*/ 28 h 229"/>
                      <a:gd name="T52" fmla="*/ 62 w 230"/>
                      <a:gd name="T53" fmla="*/ 13 h 229"/>
                      <a:gd name="T54" fmla="*/ 86 w 230"/>
                      <a:gd name="T55" fmla="*/ 4 h 229"/>
                      <a:gd name="T56" fmla="*/ 110 w 230"/>
                      <a:gd name="T57" fmla="*/ 0 h 2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230" h="229">
                        <a:moveTo>
                          <a:pt x="110" y="0"/>
                        </a:moveTo>
                        <a:lnTo>
                          <a:pt x="136" y="3"/>
                        </a:lnTo>
                        <a:lnTo>
                          <a:pt x="162" y="11"/>
                        </a:lnTo>
                        <a:lnTo>
                          <a:pt x="184" y="24"/>
                        </a:lnTo>
                        <a:lnTo>
                          <a:pt x="202" y="41"/>
                        </a:lnTo>
                        <a:lnTo>
                          <a:pt x="216" y="62"/>
                        </a:lnTo>
                        <a:lnTo>
                          <a:pt x="225" y="85"/>
                        </a:lnTo>
                        <a:lnTo>
                          <a:pt x="230" y="111"/>
                        </a:lnTo>
                        <a:lnTo>
                          <a:pt x="227" y="137"/>
                        </a:lnTo>
                        <a:lnTo>
                          <a:pt x="219" y="162"/>
                        </a:lnTo>
                        <a:lnTo>
                          <a:pt x="205" y="184"/>
                        </a:lnTo>
                        <a:lnTo>
                          <a:pt x="188" y="202"/>
                        </a:lnTo>
                        <a:lnTo>
                          <a:pt x="168" y="216"/>
                        </a:lnTo>
                        <a:lnTo>
                          <a:pt x="143" y="225"/>
                        </a:lnTo>
                        <a:lnTo>
                          <a:pt x="118" y="229"/>
                        </a:lnTo>
                        <a:lnTo>
                          <a:pt x="92" y="227"/>
                        </a:lnTo>
                        <a:lnTo>
                          <a:pt x="66" y="218"/>
                        </a:lnTo>
                        <a:lnTo>
                          <a:pt x="44" y="206"/>
                        </a:lnTo>
                        <a:lnTo>
                          <a:pt x="27" y="188"/>
                        </a:lnTo>
                        <a:lnTo>
                          <a:pt x="13" y="168"/>
                        </a:lnTo>
                        <a:lnTo>
                          <a:pt x="3" y="144"/>
                        </a:lnTo>
                        <a:lnTo>
                          <a:pt x="0" y="118"/>
                        </a:lnTo>
                        <a:lnTo>
                          <a:pt x="2" y="92"/>
                        </a:lnTo>
                        <a:lnTo>
                          <a:pt x="10" y="67"/>
                        </a:lnTo>
                        <a:lnTo>
                          <a:pt x="24" y="46"/>
                        </a:lnTo>
                        <a:lnTo>
                          <a:pt x="42" y="28"/>
                        </a:lnTo>
                        <a:lnTo>
                          <a:pt x="62" y="13"/>
                        </a:lnTo>
                        <a:lnTo>
                          <a:pt x="86" y="4"/>
                        </a:lnTo>
                        <a:lnTo>
                          <a:pt x="110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69" name="Freeform 72"/>
                  <p:cNvSpPr>
                    <a:spLocks/>
                  </p:cNvSpPr>
                  <p:nvPr/>
                </p:nvSpPr>
                <p:spPr bwMode="auto">
                  <a:xfrm>
                    <a:off x="-1290916" y="441784"/>
                    <a:ext cx="144463" cy="146050"/>
                  </a:xfrm>
                  <a:custGeom>
                    <a:avLst/>
                    <a:gdLst>
                      <a:gd name="T0" fmla="*/ 85 w 183"/>
                      <a:gd name="T1" fmla="*/ 0 h 182"/>
                      <a:gd name="T2" fmla="*/ 109 w 183"/>
                      <a:gd name="T3" fmla="*/ 1 h 182"/>
                      <a:gd name="T4" fmla="*/ 132 w 183"/>
                      <a:gd name="T5" fmla="*/ 9 h 182"/>
                      <a:gd name="T6" fmla="*/ 153 w 183"/>
                      <a:gd name="T7" fmla="*/ 22 h 182"/>
                      <a:gd name="T8" fmla="*/ 168 w 183"/>
                      <a:gd name="T9" fmla="*/ 40 h 182"/>
                      <a:gd name="T10" fmla="*/ 179 w 183"/>
                      <a:gd name="T11" fmla="*/ 62 h 182"/>
                      <a:gd name="T12" fmla="*/ 183 w 183"/>
                      <a:gd name="T13" fmla="*/ 85 h 182"/>
                      <a:gd name="T14" fmla="*/ 181 w 183"/>
                      <a:gd name="T15" fmla="*/ 108 h 182"/>
                      <a:gd name="T16" fmla="*/ 173 w 183"/>
                      <a:gd name="T17" fmla="*/ 132 h 182"/>
                      <a:gd name="T18" fmla="*/ 160 w 183"/>
                      <a:gd name="T19" fmla="*/ 152 h 182"/>
                      <a:gd name="T20" fmla="*/ 142 w 183"/>
                      <a:gd name="T21" fmla="*/ 167 h 182"/>
                      <a:gd name="T22" fmla="*/ 121 w 183"/>
                      <a:gd name="T23" fmla="*/ 177 h 182"/>
                      <a:gd name="T24" fmla="*/ 98 w 183"/>
                      <a:gd name="T25" fmla="*/ 182 h 182"/>
                      <a:gd name="T26" fmla="*/ 73 w 183"/>
                      <a:gd name="T27" fmla="*/ 181 h 182"/>
                      <a:gd name="T28" fmla="*/ 50 w 183"/>
                      <a:gd name="T29" fmla="*/ 173 h 182"/>
                      <a:gd name="T30" fmla="*/ 31 w 183"/>
                      <a:gd name="T31" fmla="*/ 159 h 182"/>
                      <a:gd name="T32" fmla="*/ 15 w 183"/>
                      <a:gd name="T33" fmla="*/ 141 h 182"/>
                      <a:gd name="T34" fmla="*/ 4 w 183"/>
                      <a:gd name="T35" fmla="*/ 121 h 182"/>
                      <a:gd name="T36" fmla="*/ 0 w 183"/>
                      <a:gd name="T37" fmla="*/ 97 h 182"/>
                      <a:gd name="T38" fmla="*/ 2 w 183"/>
                      <a:gd name="T39" fmla="*/ 72 h 182"/>
                      <a:gd name="T40" fmla="*/ 10 w 183"/>
                      <a:gd name="T41" fmla="*/ 49 h 182"/>
                      <a:gd name="T42" fmla="*/ 24 w 183"/>
                      <a:gd name="T43" fmla="*/ 30 h 182"/>
                      <a:gd name="T44" fmla="*/ 40 w 183"/>
                      <a:gd name="T45" fmla="*/ 15 h 182"/>
                      <a:gd name="T46" fmla="*/ 62 w 183"/>
                      <a:gd name="T47" fmla="*/ 4 h 182"/>
                      <a:gd name="T48" fmla="*/ 85 w 183"/>
                      <a:gd name="T49" fmla="*/ 0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83" h="182">
                        <a:moveTo>
                          <a:pt x="85" y="0"/>
                        </a:moveTo>
                        <a:lnTo>
                          <a:pt x="109" y="1"/>
                        </a:lnTo>
                        <a:lnTo>
                          <a:pt x="132" y="9"/>
                        </a:lnTo>
                        <a:lnTo>
                          <a:pt x="153" y="22"/>
                        </a:lnTo>
                        <a:lnTo>
                          <a:pt x="168" y="40"/>
                        </a:lnTo>
                        <a:lnTo>
                          <a:pt x="179" y="62"/>
                        </a:lnTo>
                        <a:lnTo>
                          <a:pt x="183" y="85"/>
                        </a:lnTo>
                        <a:lnTo>
                          <a:pt x="181" y="108"/>
                        </a:lnTo>
                        <a:lnTo>
                          <a:pt x="173" y="132"/>
                        </a:lnTo>
                        <a:lnTo>
                          <a:pt x="160" y="152"/>
                        </a:lnTo>
                        <a:lnTo>
                          <a:pt x="142" y="167"/>
                        </a:lnTo>
                        <a:lnTo>
                          <a:pt x="121" y="177"/>
                        </a:lnTo>
                        <a:lnTo>
                          <a:pt x="98" y="182"/>
                        </a:lnTo>
                        <a:lnTo>
                          <a:pt x="73" y="181"/>
                        </a:lnTo>
                        <a:lnTo>
                          <a:pt x="50" y="173"/>
                        </a:lnTo>
                        <a:lnTo>
                          <a:pt x="31" y="159"/>
                        </a:lnTo>
                        <a:lnTo>
                          <a:pt x="15" y="141"/>
                        </a:lnTo>
                        <a:lnTo>
                          <a:pt x="4" y="121"/>
                        </a:lnTo>
                        <a:lnTo>
                          <a:pt x="0" y="97"/>
                        </a:lnTo>
                        <a:lnTo>
                          <a:pt x="2" y="72"/>
                        </a:lnTo>
                        <a:lnTo>
                          <a:pt x="10" y="49"/>
                        </a:lnTo>
                        <a:lnTo>
                          <a:pt x="24" y="30"/>
                        </a:lnTo>
                        <a:lnTo>
                          <a:pt x="40" y="15"/>
                        </a:lnTo>
                        <a:lnTo>
                          <a:pt x="62" y="4"/>
                        </a:lnTo>
                        <a:lnTo>
                          <a:pt x="85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70" name="Freeform 74"/>
                  <p:cNvSpPr>
                    <a:spLocks/>
                  </p:cNvSpPr>
                  <p:nvPr/>
                </p:nvSpPr>
                <p:spPr bwMode="auto">
                  <a:xfrm>
                    <a:off x="-1314728" y="472660"/>
                    <a:ext cx="115888" cy="115888"/>
                  </a:xfrm>
                  <a:custGeom>
                    <a:avLst/>
                    <a:gdLst>
                      <a:gd name="T0" fmla="*/ 63 w 146"/>
                      <a:gd name="T1" fmla="*/ 0 h 145"/>
                      <a:gd name="T2" fmla="*/ 87 w 146"/>
                      <a:gd name="T3" fmla="*/ 1 h 145"/>
                      <a:gd name="T4" fmla="*/ 109 w 146"/>
                      <a:gd name="T5" fmla="*/ 9 h 145"/>
                      <a:gd name="T6" fmla="*/ 126 w 146"/>
                      <a:gd name="T7" fmla="*/ 23 h 145"/>
                      <a:gd name="T8" fmla="*/ 139 w 146"/>
                      <a:gd name="T9" fmla="*/ 42 h 145"/>
                      <a:gd name="T10" fmla="*/ 146 w 146"/>
                      <a:gd name="T11" fmla="*/ 64 h 145"/>
                      <a:gd name="T12" fmla="*/ 144 w 146"/>
                      <a:gd name="T13" fmla="*/ 88 h 145"/>
                      <a:gd name="T14" fmla="*/ 136 w 146"/>
                      <a:gd name="T15" fmla="*/ 110 h 145"/>
                      <a:gd name="T16" fmla="*/ 122 w 146"/>
                      <a:gd name="T17" fmla="*/ 127 h 145"/>
                      <a:gd name="T18" fmla="*/ 103 w 146"/>
                      <a:gd name="T19" fmla="*/ 140 h 145"/>
                      <a:gd name="T20" fmla="*/ 81 w 146"/>
                      <a:gd name="T21" fmla="*/ 145 h 145"/>
                      <a:gd name="T22" fmla="*/ 58 w 146"/>
                      <a:gd name="T23" fmla="*/ 145 h 145"/>
                      <a:gd name="T24" fmla="*/ 36 w 146"/>
                      <a:gd name="T25" fmla="*/ 137 h 145"/>
                      <a:gd name="T26" fmla="*/ 18 w 146"/>
                      <a:gd name="T27" fmla="*/ 122 h 145"/>
                      <a:gd name="T28" fmla="*/ 6 w 146"/>
                      <a:gd name="T29" fmla="*/ 104 h 145"/>
                      <a:gd name="T30" fmla="*/ 0 w 146"/>
                      <a:gd name="T31" fmla="*/ 82 h 145"/>
                      <a:gd name="T32" fmla="*/ 0 w 146"/>
                      <a:gd name="T33" fmla="*/ 59 h 145"/>
                      <a:gd name="T34" fmla="*/ 8 w 146"/>
                      <a:gd name="T35" fmla="*/ 37 h 145"/>
                      <a:gd name="T36" fmla="*/ 24 w 146"/>
                      <a:gd name="T37" fmla="*/ 19 h 145"/>
                      <a:gd name="T38" fmla="*/ 41 w 146"/>
                      <a:gd name="T39" fmla="*/ 7 h 145"/>
                      <a:gd name="T40" fmla="*/ 63 w 146"/>
                      <a:gd name="T41" fmla="*/ 0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46" h="145">
                        <a:moveTo>
                          <a:pt x="63" y="0"/>
                        </a:moveTo>
                        <a:lnTo>
                          <a:pt x="87" y="1"/>
                        </a:lnTo>
                        <a:lnTo>
                          <a:pt x="109" y="9"/>
                        </a:lnTo>
                        <a:lnTo>
                          <a:pt x="126" y="23"/>
                        </a:lnTo>
                        <a:lnTo>
                          <a:pt x="139" y="42"/>
                        </a:lnTo>
                        <a:lnTo>
                          <a:pt x="146" y="64"/>
                        </a:lnTo>
                        <a:lnTo>
                          <a:pt x="144" y="88"/>
                        </a:lnTo>
                        <a:lnTo>
                          <a:pt x="136" y="110"/>
                        </a:lnTo>
                        <a:lnTo>
                          <a:pt x="122" y="127"/>
                        </a:lnTo>
                        <a:lnTo>
                          <a:pt x="103" y="140"/>
                        </a:lnTo>
                        <a:lnTo>
                          <a:pt x="81" y="145"/>
                        </a:lnTo>
                        <a:lnTo>
                          <a:pt x="58" y="145"/>
                        </a:lnTo>
                        <a:lnTo>
                          <a:pt x="36" y="137"/>
                        </a:lnTo>
                        <a:lnTo>
                          <a:pt x="18" y="122"/>
                        </a:lnTo>
                        <a:lnTo>
                          <a:pt x="6" y="104"/>
                        </a:lnTo>
                        <a:lnTo>
                          <a:pt x="0" y="82"/>
                        </a:lnTo>
                        <a:lnTo>
                          <a:pt x="0" y="59"/>
                        </a:lnTo>
                        <a:lnTo>
                          <a:pt x="8" y="37"/>
                        </a:lnTo>
                        <a:lnTo>
                          <a:pt x="24" y="19"/>
                        </a:lnTo>
                        <a:lnTo>
                          <a:pt x="41" y="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2D92C6"/>
                  </a:solidFill>
                  <a:ln w="31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  <p:cxnSp>
              <p:nvCxnSpPr>
                <p:cNvPr id="163" name="직선 연결선 162"/>
                <p:cNvCxnSpPr>
                  <a:stCxn id="142" idx="5"/>
                  <a:endCxn id="142" idx="43"/>
                </p:cNvCxnSpPr>
                <p:nvPr/>
              </p:nvCxnSpPr>
              <p:spPr>
                <a:xfrm>
                  <a:off x="-1156762" y="-521417"/>
                  <a:ext cx="0" cy="90488"/>
                </a:xfrm>
                <a:prstGeom prst="line">
                  <a:avLst/>
                </a:prstGeom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직선 연결선 163"/>
                <p:cNvCxnSpPr/>
                <p:nvPr/>
              </p:nvCxnSpPr>
              <p:spPr>
                <a:xfrm>
                  <a:off x="-1052791" y="-490462"/>
                  <a:ext cx="0" cy="90488"/>
                </a:xfrm>
                <a:prstGeom prst="line">
                  <a:avLst/>
                </a:prstGeom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직선 연결선 164"/>
                <p:cNvCxnSpPr/>
                <p:nvPr/>
              </p:nvCxnSpPr>
              <p:spPr>
                <a:xfrm>
                  <a:off x="-924035" y="-479682"/>
                  <a:ext cx="0" cy="90488"/>
                </a:xfrm>
                <a:prstGeom prst="line">
                  <a:avLst/>
                </a:prstGeom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직선 연결선 165"/>
                <p:cNvCxnSpPr/>
                <p:nvPr/>
              </p:nvCxnSpPr>
              <p:spPr>
                <a:xfrm>
                  <a:off x="-795279" y="-492766"/>
                  <a:ext cx="0" cy="90488"/>
                </a:xfrm>
                <a:prstGeom prst="line">
                  <a:avLst/>
                </a:prstGeom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직선 연결선 166"/>
                <p:cNvCxnSpPr/>
                <p:nvPr/>
              </p:nvCxnSpPr>
              <p:spPr>
                <a:xfrm>
                  <a:off x="-666523" y="-529135"/>
                  <a:ext cx="0" cy="90488"/>
                </a:xfrm>
                <a:prstGeom prst="line">
                  <a:avLst/>
                </a:prstGeom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9" name="자유형 138"/>
              <p:cNvSpPr/>
              <p:nvPr userDrawn="1"/>
            </p:nvSpPr>
            <p:spPr>
              <a:xfrm>
                <a:off x="1742585" y="1584115"/>
                <a:ext cx="646473" cy="646473"/>
              </a:xfrm>
              <a:custGeom>
                <a:avLst/>
                <a:gdLst>
                  <a:gd name="connsiteX0" fmla="*/ 333188 w 666376"/>
                  <a:gd name="connsiteY0" fmla="*/ 50468 h 666376"/>
                  <a:gd name="connsiteX1" fmla="*/ 50468 w 666376"/>
                  <a:gd name="connsiteY1" fmla="*/ 333188 h 666376"/>
                  <a:gd name="connsiteX2" fmla="*/ 333188 w 666376"/>
                  <a:gd name="connsiteY2" fmla="*/ 615908 h 666376"/>
                  <a:gd name="connsiteX3" fmla="*/ 615908 w 666376"/>
                  <a:gd name="connsiteY3" fmla="*/ 333188 h 666376"/>
                  <a:gd name="connsiteX4" fmla="*/ 333188 w 666376"/>
                  <a:gd name="connsiteY4" fmla="*/ 50468 h 666376"/>
                  <a:gd name="connsiteX5" fmla="*/ 333188 w 666376"/>
                  <a:gd name="connsiteY5" fmla="*/ 0 h 666376"/>
                  <a:gd name="connsiteX6" fmla="*/ 666376 w 666376"/>
                  <a:gd name="connsiteY6" fmla="*/ 333188 h 666376"/>
                  <a:gd name="connsiteX7" fmla="*/ 333188 w 666376"/>
                  <a:gd name="connsiteY7" fmla="*/ 666376 h 666376"/>
                  <a:gd name="connsiteX8" fmla="*/ 0 w 666376"/>
                  <a:gd name="connsiteY8" fmla="*/ 333188 h 666376"/>
                  <a:gd name="connsiteX9" fmla="*/ 333188 w 666376"/>
                  <a:gd name="connsiteY9" fmla="*/ 0 h 666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376" h="666376">
                    <a:moveTo>
                      <a:pt x="333188" y="50468"/>
                    </a:moveTo>
                    <a:cubicBezTo>
                      <a:pt x="177046" y="50468"/>
                      <a:pt x="50468" y="177046"/>
                      <a:pt x="50468" y="333188"/>
                    </a:cubicBezTo>
                    <a:cubicBezTo>
                      <a:pt x="50468" y="489330"/>
                      <a:pt x="177046" y="615908"/>
                      <a:pt x="333188" y="615908"/>
                    </a:cubicBezTo>
                    <a:cubicBezTo>
                      <a:pt x="489330" y="615908"/>
                      <a:pt x="615908" y="489330"/>
                      <a:pt x="615908" y="333188"/>
                    </a:cubicBezTo>
                    <a:cubicBezTo>
                      <a:pt x="615908" y="177046"/>
                      <a:pt x="489330" y="50468"/>
                      <a:pt x="333188" y="50468"/>
                    </a:cubicBezTo>
                    <a:close/>
                    <a:moveTo>
                      <a:pt x="333188" y="0"/>
                    </a:moveTo>
                    <a:cubicBezTo>
                      <a:pt x="517203" y="0"/>
                      <a:pt x="666376" y="149173"/>
                      <a:pt x="666376" y="333188"/>
                    </a:cubicBezTo>
                    <a:cubicBezTo>
                      <a:pt x="666376" y="517203"/>
                      <a:pt x="517203" y="666376"/>
                      <a:pt x="333188" y="666376"/>
                    </a:cubicBezTo>
                    <a:cubicBezTo>
                      <a:pt x="149173" y="666376"/>
                      <a:pt x="0" y="517203"/>
                      <a:pt x="0" y="333188"/>
                    </a:cubicBezTo>
                    <a:cubicBezTo>
                      <a:pt x="0" y="149173"/>
                      <a:pt x="149173" y="0"/>
                      <a:pt x="333188" y="0"/>
                    </a:cubicBezTo>
                    <a:close/>
                  </a:path>
                </a:pathLst>
              </a:custGeom>
              <a:solidFill>
                <a:srgbClr val="909FB8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66" name="그룹 65"/>
            <p:cNvGrpSpPr/>
            <p:nvPr userDrawn="1"/>
          </p:nvGrpSpPr>
          <p:grpSpPr>
            <a:xfrm>
              <a:off x="2683256" y="1584115"/>
              <a:ext cx="646473" cy="646473"/>
              <a:chOff x="2534968" y="1584115"/>
              <a:chExt cx="666376" cy="666376"/>
            </a:xfrm>
          </p:grpSpPr>
          <p:grpSp>
            <p:nvGrpSpPr>
              <p:cNvPr id="133" name="그룹 132"/>
              <p:cNvGrpSpPr/>
              <p:nvPr/>
            </p:nvGrpSpPr>
            <p:grpSpPr>
              <a:xfrm>
                <a:off x="2738195" y="1738480"/>
                <a:ext cx="259923" cy="357646"/>
                <a:chOff x="3078731" y="1833416"/>
                <a:chExt cx="337926" cy="464975"/>
              </a:xfrm>
            </p:grpSpPr>
            <p:sp>
              <p:nvSpPr>
                <p:cNvPr id="135" name="Freeform 106"/>
                <p:cNvSpPr>
                  <a:spLocks noEditPoints="1"/>
                </p:cNvSpPr>
                <p:nvPr/>
              </p:nvSpPr>
              <p:spPr bwMode="auto">
                <a:xfrm>
                  <a:off x="3078731" y="1833416"/>
                  <a:ext cx="337926" cy="464975"/>
                </a:xfrm>
                <a:custGeom>
                  <a:avLst/>
                  <a:gdLst>
                    <a:gd name="T0" fmla="*/ 1473 w 2577"/>
                    <a:gd name="T1" fmla="*/ 2553 h 3548"/>
                    <a:gd name="T2" fmla="*/ 83 w 2577"/>
                    <a:gd name="T3" fmla="*/ 1968 h 3548"/>
                    <a:gd name="T4" fmla="*/ 156 w 2577"/>
                    <a:gd name="T5" fmla="*/ 2190 h 3548"/>
                    <a:gd name="T6" fmla="*/ 309 w 2577"/>
                    <a:gd name="T7" fmla="*/ 2359 h 3548"/>
                    <a:gd name="T8" fmla="*/ 519 w 2577"/>
                    <a:gd name="T9" fmla="*/ 2454 h 3548"/>
                    <a:gd name="T10" fmla="*/ 1999 w 2577"/>
                    <a:gd name="T11" fmla="*/ 2464 h 3548"/>
                    <a:gd name="T12" fmla="*/ 2220 w 2577"/>
                    <a:gd name="T13" fmla="*/ 2391 h 3548"/>
                    <a:gd name="T14" fmla="*/ 2389 w 2577"/>
                    <a:gd name="T15" fmla="*/ 2238 h 3548"/>
                    <a:gd name="T16" fmla="*/ 2484 w 2577"/>
                    <a:gd name="T17" fmla="*/ 2027 h 3548"/>
                    <a:gd name="T18" fmla="*/ 80 w 2577"/>
                    <a:gd name="T19" fmla="*/ 809 h 3548"/>
                    <a:gd name="T20" fmla="*/ 1856 w 2577"/>
                    <a:gd name="T21" fmla="*/ 109 h 3548"/>
                    <a:gd name="T22" fmla="*/ 1777 w 2577"/>
                    <a:gd name="T23" fmla="*/ 204 h 3548"/>
                    <a:gd name="T24" fmla="*/ 1765 w 2577"/>
                    <a:gd name="T25" fmla="*/ 283 h 3548"/>
                    <a:gd name="T26" fmla="*/ 1765 w 2577"/>
                    <a:gd name="T27" fmla="*/ 384 h 3548"/>
                    <a:gd name="T28" fmla="*/ 1765 w 2577"/>
                    <a:gd name="T29" fmla="*/ 604 h 3548"/>
                    <a:gd name="T30" fmla="*/ 1765 w 2577"/>
                    <a:gd name="T31" fmla="*/ 717 h 3548"/>
                    <a:gd name="T32" fmla="*/ 2127 w 2577"/>
                    <a:gd name="T33" fmla="*/ 235 h 3548"/>
                    <a:gd name="T34" fmla="*/ 2065 w 2577"/>
                    <a:gd name="T35" fmla="*/ 128 h 3548"/>
                    <a:gd name="T36" fmla="*/ 1948 w 2577"/>
                    <a:gd name="T37" fmla="*/ 84 h 3548"/>
                    <a:gd name="T38" fmla="*/ 572 w 2577"/>
                    <a:gd name="T39" fmla="*/ 105 h 3548"/>
                    <a:gd name="T40" fmla="*/ 492 w 2577"/>
                    <a:gd name="T41" fmla="*/ 199 h 3548"/>
                    <a:gd name="T42" fmla="*/ 845 w 2577"/>
                    <a:gd name="T43" fmla="*/ 720 h 3548"/>
                    <a:gd name="T44" fmla="*/ 820 w 2577"/>
                    <a:gd name="T45" fmla="*/ 171 h 3548"/>
                    <a:gd name="T46" fmla="*/ 727 w 2577"/>
                    <a:gd name="T47" fmla="*/ 91 h 3548"/>
                    <a:gd name="T48" fmla="*/ 707 w 2577"/>
                    <a:gd name="T49" fmla="*/ 4 h 3548"/>
                    <a:gd name="T50" fmla="*/ 850 w 2577"/>
                    <a:gd name="T51" fmla="*/ 77 h 3548"/>
                    <a:gd name="T52" fmla="*/ 923 w 2577"/>
                    <a:gd name="T53" fmla="*/ 220 h 3548"/>
                    <a:gd name="T54" fmla="*/ 1685 w 2577"/>
                    <a:gd name="T55" fmla="*/ 268 h 3548"/>
                    <a:gd name="T56" fmla="*/ 1737 w 2577"/>
                    <a:gd name="T57" fmla="*/ 113 h 3548"/>
                    <a:gd name="T58" fmla="*/ 1865 w 2577"/>
                    <a:gd name="T59" fmla="*/ 18 h 3548"/>
                    <a:gd name="T60" fmla="*/ 2031 w 2577"/>
                    <a:gd name="T61" fmla="*/ 18 h 3548"/>
                    <a:gd name="T62" fmla="*/ 2160 w 2577"/>
                    <a:gd name="T63" fmla="*/ 113 h 3548"/>
                    <a:gd name="T64" fmla="*/ 2210 w 2577"/>
                    <a:gd name="T65" fmla="*/ 268 h 3548"/>
                    <a:gd name="T66" fmla="*/ 2565 w 2577"/>
                    <a:gd name="T67" fmla="*/ 740 h 3548"/>
                    <a:gd name="T68" fmla="*/ 2573 w 2577"/>
                    <a:gd name="T69" fmla="*/ 1974 h 3548"/>
                    <a:gd name="T70" fmla="*/ 2499 w 2577"/>
                    <a:gd name="T71" fmla="*/ 2213 h 3548"/>
                    <a:gd name="T72" fmla="*/ 2344 w 2577"/>
                    <a:gd name="T73" fmla="*/ 2401 h 3548"/>
                    <a:gd name="T74" fmla="*/ 2127 w 2577"/>
                    <a:gd name="T75" fmla="*/ 2518 h 3548"/>
                    <a:gd name="T76" fmla="*/ 1552 w 2577"/>
                    <a:gd name="T77" fmla="*/ 2548 h 3548"/>
                    <a:gd name="T78" fmla="*/ 1528 w 2577"/>
                    <a:gd name="T79" fmla="*/ 3545 h 3548"/>
                    <a:gd name="T80" fmla="*/ 1044 w 2577"/>
                    <a:gd name="T81" fmla="*/ 3536 h 3548"/>
                    <a:gd name="T82" fmla="*/ 639 w 2577"/>
                    <a:gd name="T83" fmla="*/ 2548 h 3548"/>
                    <a:gd name="T84" fmla="*/ 391 w 2577"/>
                    <a:gd name="T85" fmla="*/ 2497 h 3548"/>
                    <a:gd name="T86" fmla="*/ 188 w 2577"/>
                    <a:gd name="T87" fmla="*/ 2360 h 3548"/>
                    <a:gd name="T88" fmla="*/ 50 w 2577"/>
                    <a:gd name="T89" fmla="*/ 2157 h 3548"/>
                    <a:gd name="T90" fmla="*/ 0 w 2577"/>
                    <a:gd name="T91" fmla="*/ 1908 h 3548"/>
                    <a:gd name="T92" fmla="*/ 24 w 2577"/>
                    <a:gd name="T93" fmla="*/ 732 h 3548"/>
                    <a:gd name="T94" fmla="*/ 405 w 2577"/>
                    <a:gd name="T95" fmla="*/ 220 h 3548"/>
                    <a:gd name="T96" fmla="*/ 479 w 2577"/>
                    <a:gd name="T97" fmla="*/ 77 h 3548"/>
                    <a:gd name="T98" fmla="*/ 622 w 2577"/>
                    <a:gd name="T99" fmla="*/ 4 h 3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577" h="3548">
                      <a:moveTo>
                        <a:pt x="1112" y="2553"/>
                      </a:moveTo>
                      <a:lnTo>
                        <a:pt x="1112" y="3468"/>
                      </a:lnTo>
                      <a:lnTo>
                        <a:pt x="1473" y="3468"/>
                      </a:lnTo>
                      <a:lnTo>
                        <a:pt x="1473" y="2553"/>
                      </a:lnTo>
                      <a:lnTo>
                        <a:pt x="1112" y="2553"/>
                      </a:lnTo>
                      <a:close/>
                      <a:moveTo>
                        <a:pt x="80" y="809"/>
                      </a:moveTo>
                      <a:lnTo>
                        <a:pt x="80" y="1908"/>
                      </a:lnTo>
                      <a:lnTo>
                        <a:pt x="83" y="1968"/>
                      </a:lnTo>
                      <a:lnTo>
                        <a:pt x="93" y="2027"/>
                      </a:lnTo>
                      <a:lnTo>
                        <a:pt x="108" y="2084"/>
                      </a:lnTo>
                      <a:lnTo>
                        <a:pt x="130" y="2139"/>
                      </a:lnTo>
                      <a:lnTo>
                        <a:pt x="156" y="2190"/>
                      </a:lnTo>
                      <a:lnTo>
                        <a:pt x="188" y="2238"/>
                      </a:lnTo>
                      <a:lnTo>
                        <a:pt x="224" y="2283"/>
                      </a:lnTo>
                      <a:lnTo>
                        <a:pt x="265" y="2323"/>
                      </a:lnTo>
                      <a:lnTo>
                        <a:pt x="309" y="2359"/>
                      </a:lnTo>
                      <a:lnTo>
                        <a:pt x="357" y="2391"/>
                      </a:lnTo>
                      <a:lnTo>
                        <a:pt x="408" y="2418"/>
                      </a:lnTo>
                      <a:lnTo>
                        <a:pt x="463" y="2439"/>
                      </a:lnTo>
                      <a:lnTo>
                        <a:pt x="519" y="2454"/>
                      </a:lnTo>
                      <a:lnTo>
                        <a:pt x="578" y="2464"/>
                      </a:lnTo>
                      <a:lnTo>
                        <a:pt x="639" y="2467"/>
                      </a:lnTo>
                      <a:lnTo>
                        <a:pt x="1937" y="2467"/>
                      </a:lnTo>
                      <a:lnTo>
                        <a:pt x="1999" y="2464"/>
                      </a:lnTo>
                      <a:lnTo>
                        <a:pt x="2057" y="2454"/>
                      </a:lnTo>
                      <a:lnTo>
                        <a:pt x="2114" y="2439"/>
                      </a:lnTo>
                      <a:lnTo>
                        <a:pt x="2169" y="2418"/>
                      </a:lnTo>
                      <a:lnTo>
                        <a:pt x="2220" y="2391"/>
                      </a:lnTo>
                      <a:lnTo>
                        <a:pt x="2268" y="2359"/>
                      </a:lnTo>
                      <a:lnTo>
                        <a:pt x="2312" y="2323"/>
                      </a:lnTo>
                      <a:lnTo>
                        <a:pt x="2352" y="2283"/>
                      </a:lnTo>
                      <a:lnTo>
                        <a:pt x="2389" y="2238"/>
                      </a:lnTo>
                      <a:lnTo>
                        <a:pt x="2421" y="2190"/>
                      </a:lnTo>
                      <a:lnTo>
                        <a:pt x="2447" y="2139"/>
                      </a:lnTo>
                      <a:lnTo>
                        <a:pt x="2469" y="2084"/>
                      </a:lnTo>
                      <a:lnTo>
                        <a:pt x="2484" y="2027"/>
                      </a:lnTo>
                      <a:lnTo>
                        <a:pt x="2494" y="1968"/>
                      </a:lnTo>
                      <a:lnTo>
                        <a:pt x="2497" y="1908"/>
                      </a:lnTo>
                      <a:lnTo>
                        <a:pt x="2497" y="809"/>
                      </a:lnTo>
                      <a:lnTo>
                        <a:pt x="80" y="809"/>
                      </a:lnTo>
                      <a:close/>
                      <a:moveTo>
                        <a:pt x="1948" y="84"/>
                      </a:moveTo>
                      <a:lnTo>
                        <a:pt x="1916" y="88"/>
                      </a:lnTo>
                      <a:lnTo>
                        <a:pt x="1884" y="96"/>
                      </a:lnTo>
                      <a:lnTo>
                        <a:pt x="1856" y="109"/>
                      </a:lnTo>
                      <a:lnTo>
                        <a:pt x="1831" y="128"/>
                      </a:lnTo>
                      <a:lnTo>
                        <a:pt x="1809" y="150"/>
                      </a:lnTo>
                      <a:lnTo>
                        <a:pt x="1790" y="176"/>
                      </a:lnTo>
                      <a:lnTo>
                        <a:pt x="1777" y="204"/>
                      </a:lnTo>
                      <a:lnTo>
                        <a:pt x="1768" y="235"/>
                      </a:lnTo>
                      <a:lnTo>
                        <a:pt x="1765" y="268"/>
                      </a:lnTo>
                      <a:lnTo>
                        <a:pt x="1765" y="271"/>
                      </a:lnTo>
                      <a:lnTo>
                        <a:pt x="1765" y="283"/>
                      </a:lnTo>
                      <a:lnTo>
                        <a:pt x="1765" y="300"/>
                      </a:lnTo>
                      <a:lnTo>
                        <a:pt x="1765" y="324"/>
                      </a:lnTo>
                      <a:lnTo>
                        <a:pt x="1765" y="353"/>
                      </a:lnTo>
                      <a:lnTo>
                        <a:pt x="1765" y="384"/>
                      </a:lnTo>
                      <a:lnTo>
                        <a:pt x="1765" y="495"/>
                      </a:lnTo>
                      <a:lnTo>
                        <a:pt x="1765" y="532"/>
                      </a:lnTo>
                      <a:lnTo>
                        <a:pt x="1765" y="569"/>
                      </a:lnTo>
                      <a:lnTo>
                        <a:pt x="1765" y="604"/>
                      </a:lnTo>
                      <a:lnTo>
                        <a:pt x="1765" y="664"/>
                      </a:lnTo>
                      <a:lnTo>
                        <a:pt x="1765" y="688"/>
                      </a:lnTo>
                      <a:lnTo>
                        <a:pt x="1765" y="705"/>
                      </a:lnTo>
                      <a:lnTo>
                        <a:pt x="1765" y="717"/>
                      </a:lnTo>
                      <a:lnTo>
                        <a:pt x="1765" y="720"/>
                      </a:lnTo>
                      <a:lnTo>
                        <a:pt x="2131" y="720"/>
                      </a:lnTo>
                      <a:lnTo>
                        <a:pt x="2131" y="268"/>
                      </a:lnTo>
                      <a:lnTo>
                        <a:pt x="2127" y="235"/>
                      </a:lnTo>
                      <a:lnTo>
                        <a:pt x="2119" y="203"/>
                      </a:lnTo>
                      <a:lnTo>
                        <a:pt x="2105" y="175"/>
                      </a:lnTo>
                      <a:lnTo>
                        <a:pt x="2088" y="150"/>
                      </a:lnTo>
                      <a:lnTo>
                        <a:pt x="2065" y="128"/>
                      </a:lnTo>
                      <a:lnTo>
                        <a:pt x="2040" y="109"/>
                      </a:lnTo>
                      <a:lnTo>
                        <a:pt x="2012" y="96"/>
                      </a:lnTo>
                      <a:lnTo>
                        <a:pt x="1981" y="88"/>
                      </a:lnTo>
                      <a:lnTo>
                        <a:pt x="1948" y="84"/>
                      </a:lnTo>
                      <a:close/>
                      <a:moveTo>
                        <a:pt x="663" y="80"/>
                      </a:moveTo>
                      <a:lnTo>
                        <a:pt x="631" y="83"/>
                      </a:lnTo>
                      <a:lnTo>
                        <a:pt x="600" y="91"/>
                      </a:lnTo>
                      <a:lnTo>
                        <a:pt x="572" y="105"/>
                      </a:lnTo>
                      <a:lnTo>
                        <a:pt x="545" y="123"/>
                      </a:lnTo>
                      <a:lnTo>
                        <a:pt x="524" y="144"/>
                      </a:lnTo>
                      <a:lnTo>
                        <a:pt x="506" y="171"/>
                      </a:lnTo>
                      <a:lnTo>
                        <a:pt x="492" y="199"/>
                      </a:lnTo>
                      <a:lnTo>
                        <a:pt x="483" y="229"/>
                      </a:lnTo>
                      <a:lnTo>
                        <a:pt x="481" y="262"/>
                      </a:lnTo>
                      <a:lnTo>
                        <a:pt x="481" y="720"/>
                      </a:lnTo>
                      <a:lnTo>
                        <a:pt x="845" y="720"/>
                      </a:lnTo>
                      <a:lnTo>
                        <a:pt x="845" y="262"/>
                      </a:lnTo>
                      <a:lnTo>
                        <a:pt x="842" y="229"/>
                      </a:lnTo>
                      <a:lnTo>
                        <a:pt x="835" y="199"/>
                      </a:lnTo>
                      <a:lnTo>
                        <a:pt x="820" y="171"/>
                      </a:lnTo>
                      <a:lnTo>
                        <a:pt x="803" y="144"/>
                      </a:lnTo>
                      <a:lnTo>
                        <a:pt x="781" y="123"/>
                      </a:lnTo>
                      <a:lnTo>
                        <a:pt x="755" y="105"/>
                      </a:lnTo>
                      <a:lnTo>
                        <a:pt x="727" y="91"/>
                      </a:lnTo>
                      <a:lnTo>
                        <a:pt x="696" y="83"/>
                      </a:lnTo>
                      <a:lnTo>
                        <a:pt x="663" y="80"/>
                      </a:lnTo>
                      <a:close/>
                      <a:moveTo>
                        <a:pt x="664" y="0"/>
                      </a:moveTo>
                      <a:lnTo>
                        <a:pt x="707" y="4"/>
                      </a:lnTo>
                      <a:lnTo>
                        <a:pt x="747" y="13"/>
                      </a:lnTo>
                      <a:lnTo>
                        <a:pt x="784" y="30"/>
                      </a:lnTo>
                      <a:lnTo>
                        <a:pt x="819" y="51"/>
                      </a:lnTo>
                      <a:lnTo>
                        <a:pt x="850" y="77"/>
                      </a:lnTo>
                      <a:lnTo>
                        <a:pt x="876" y="107"/>
                      </a:lnTo>
                      <a:lnTo>
                        <a:pt x="897" y="142"/>
                      </a:lnTo>
                      <a:lnTo>
                        <a:pt x="913" y="179"/>
                      </a:lnTo>
                      <a:lnTo>
                        <a:pt x="923" y="220"/>
                      </a:lnTo>
                      <a:lnTo>
                        <a:pt x="926" y="262"/>
                      </a:lnTo>
                      <a:lnTo>
                        <a:pt x="926" y="729"/>
                      </a:lnTo>
                      <a:lnTo>
                        <a:pt x="1685" y="729"/>
                      </a:lnTo>
                      <a:lnTo>
                        <a:pt x="1685" y="268"/>
                      </a:lnTo>
                      <a:lnTo>
                        <a:pt x="1689" y="225"/>
                      </a:lnTo>
                      <a:lnTo>
                        <a:pt x="1699" y="185"/>
                      </a:lnTo>
                      <a:lnTo>
                        <a:pt x="1715" y="147"/>
                      </a:lnTo>
                      <a:lnTo>
                        <a:pt x="1737" y="113"/>
                      </a:lnTo>
                      <a:lnTo>
                        <a:pt x="1763" y="82"/>
                      </a:lnTo>
                      <a:lnTo>
                        <a:pt x="1793" y="56"/>
                      </a:lnTo>
                      <a:lnTo>
                        <a:pt x="1827" y="34"/>
                      </a:lnTo>
                      <a:lnTo>
                        <a:pt x="1865" y="18"/>
                      </a:lnTo>
                      <a:lnTo>
                        <a:pt x="1906" y="8"/>
                      </a:lnTo>
                      <a:lnTo>
                        <a:pt x="1948" y="5"/>
                      </a:lnTo>
                      <a:lnTo>
                        <a:pt x="1991" y="8"/>
                      </a:lnTo>
                      <a:lnTo>
                        <a:pt x="2031" y="18"/>
                      </a:lnTo>
                      <a:lnTo>
                        <a:pt x="2068" y="34"/>
                      </a:lnTo>
                      <a:lnTo>
                        <a:pt x="2103" y="56"/>
                      </a:lnTo>
                      <a:lnTo>
                        <a:pt x="2134" y="82"/>
                      </a:lnTo>
                      <a:lnTo>
                        <a:pt x="2160" y="113"/>
                      </a:lnTo>
                      <a:lnTo>
                        <a:pt x="2181" y="147"/>
                      </a:lnTo>
                      <a:lnTo>
                        <a:pt x="2197" y="185"/>
                      </a:lnTo>
                      <a:lnTo>
                        <a:pt x="2207" y="225"/>
                      </a:lnTo>
                      <a:lnTo>
                        <a:pt x="2210" y="268"/>
                      </a:lnTo>
                      <a:lnTo>
                        <a:pt x="2210" y="729"/>
                      </a:lnTo>
                      <a:lnTo>
                        <a:pt x="2536" y="729"/>
                      </a:lnTo>
                      <a:lnTo>
                        <a:pt x="2553" y="732"/>
                      </a:lnTo>
                      <a:lnTo>
                        <a:pt x="2565" y="740"/>
                      </a:lnTo>
                      <a:lnTo>
                        <a:pt x="2573" y="753"/>
                      </a:lnTo>
                      <a:lnTo>
                        <a:pt x="2577" y="768"/>
                      </a:lnTo>
                      <a:lnTo>
                        <a:pt x="2577" y="1908"/>
                      </a:lnTo>
                      <a:lnTo>
                        <a:pt x="2573" y="1974"/>
                      </a:lnTo>
                      <a:lnTo>
                        <a:pt x="2564" y="2037"/>
                      </a:lnTo>
                      <a:lnTo>
                        <a:pt x="2548" y="2098"/>
                      </a:lnTo>
                      <a:lnTo>
                        <a:pt x="2527" y="2157"/>
                      </a:lnTo>
                      <a:lnTo>
                        <a:pt x="2499" y="2213"/>
                      </a:lnTo>
                      <a:lnTo>
                        <a:pt x="2468" y="2265"/>
                      </a:lnTo>
                      <a:lnTo>
                        <a:pt x="2431" y="2314"/>
                      </a:lnTo>
                      <a:lnTo>
                        <a:pt x="2389" y="2360"/>
                      </a:lnTo>
                      <a:lnTo>
                        <a:pt x="2344" y="2401"/>
                      </a:lnTo>
                      <a:lnTo>
                        <a:pt x="2295" y="2437"/>
                      </a:lnTo>
                      <a:lnTo>
                        <a:pt x="2242" y="2470"/>
                      </a:lnTo>
                      <a:lnTo>
                        <a:pt x="2186" y="2497"/>
                      </a:lnTo>
                      <a:lnTo>
                        <a:pt x="2127" y="2518"/>
                      </a:lnTo>
                      <a:lnTo>
                        <a:pt x="2066" y="2535"/>
                      </a:lnTo>
                      <a:lnTo>
                        <a:pt x="2003" y="2544"/>
                      </a:lnTo>
                      <a:lnTo>
                        <a:pt x="1937" y="2548"/>
                      </a:lnTo>
                      <a:lnTo>
                        <a:pt x="1552" y="2548"/>
                      </a:lnTo>
                      <a:lnTo>
                        <a:pt x="1552" y="3508"/>
                      </a:lnTo>
                      <a:lnTo>
                        <a:pt x="1550" y="3524"/>
                      </a:lnTo>
                      <a:lnTo>
                        <a:pt x="1541" y="3536"/>
                      </a:lnTo>
                      <a:lnTo>
                        <a:pt x="1528" y="3545"/>
                      </a:lnTo>
                      <a:lnTo>
                        <a:pt x="1513" y="3548"/>
                      </a:lnTo>
                      <a:lnTo>
                        <a:pt x="1072" y="3548"/>
                      </a:lnTo>
                      <a:lnTo>
                        <a:pt x="1056" y="3545"/>
                      </a:lnTo>
                      <a:lnTo>
                        <a:pt x="1044" y="3536"/>
                      </a:lnTo>
                      <a:lnTo>
                        <a:pt x="1035" y="3524"/>
                      </a:lnTo>
                      <a:lnTo>
                        <a:pt x="1032" y="3508"/>
                      </a:lnTo>
                      <a:lnTo>
                        <a:pt x="1032" y="2548"/>
                      </a:lnTo>
                      <a:lnTo>
                        <a:pt x="639" y="2548"/>
                      </a:lnTo>
                      <a:lnTo>
                        <a:pt x="574" y="2544"/>
                      </a:lnTo>
                      <a:lnTo>
                        <a:pt x="511" y="2535"/>
                      </a:lnTo>
                      <a:lnTo>
                        <a:pt x="449" y="2518"/>
                      </a:lnTo>
                      <a:lnTo>
                        <a:pt x="391" y="2497"/>
                      </a:lnTo>
                      <a:lnTo>
                        <a:pt x="335" y="2470"/>
                      </a:lnTo>
                      <a:lnTo>
                        <a:pt x="281" y="2437"/>
                      </a:lnTo>
                      <a:lnTo>
                        <a:pt x="232" y="2401"/>
                      </a:lnTo>
                      <a:lnTo>
                        <a:pt x="188" y="2360"/>
                      </a:lnTo>
                      <a:lnTo>
                        <a:pt x="146" y="2314"/>
                      </a:lnTo>
                      <a:lnTo>
                        <a:pt x="109" y="2265"/>
                      </a:lnTo>
                      <a:lnTo>
                        <a:pt x="77" y="2213"/>
                      </a:lnTo>
                      <a:lnTo>
                        <a:pt x="50" y="2157"/>
                      </a:lnTo>
                      <a:lnTo>
                        <a:pt x="28" y="2098"/>
                      </a:lnTo>
                      <a:lnTo>
                        <a:pt x="13" y="2037"/>
                      </a:lnTo>
                      <a:lnTo>
                        <a:pt x="3" y="1974"/>
                      </a:lnTo>
                      <a:lnTo>
                        <a:pt x="0" y="1908"/>
                      </a:lnTo>
                      <a:lnTo>
                        <a:pt x="0" y="768"/>
                      </a:lnTo>
                      <a:lnTo>
                        <a:pt x="3" y="753"/>
                      </a:lnTo>
                      <a:lnTo>
                        <a:pt x="12" y="740"/>
                      </a:lnTo>
                      <a:lnTo>
                        <a:pt x="24" y="732"/>
                      </a:lnTo>
                      <a:lnTo>
                        <a:pt x="40" y="729"/>
                      </a:lnTo>
                      <a:lnTo>
                        <a:pt x="401" y="729"/>
                      </a:lnTo>
                      <a:lnTo>
                        <a:pt x="401" y="262"/>
                      </a:lnTo>
                      <a:lnTo>
                        <a:pt x="405" y="220"/>
                      </a:lnTo>
                      <a:lnTo>
                        <a:pt x="415" y="179"/>
                      </a:lnTo>
                      <a:lnTo>
                        <a:pt x="431" y="142"/>
                      </a:lnTo>
                      <a:lnTo>
                        <a:pt x="453" y="107"/>
                      </a:lnTo>
                      <a:lnTo>
                        <a:pt x="479" y="77"/>
                      </a:lnTo>
                      <a:lnTo>
                        <a:pt x="509" y="51"/>
                      </a:lnTo>
                      <a:lnTo>
                        <a:pt x="543" y="30"/>
                      </a:lnTo>
                      <a:lnTo>
                        <a:pt x="581" y="13"/>
                      </a:lnTo>
                      <a:lnTo>
                        <a:pt x="622" y="4"/>
                      </a:lnTo>
                      <a:lnTo>
                        <a:pt x="664" y="0"/>
                      </a:lnTo>
                      <a:close/>
                    </a:path>
                  </a:pathLst>
                </a:custGeom>
                <a:solidFill>
                  <a:srgbClr val="25B7AA"/>
                </a:solidFill>
                <a:ln w="0">
                  <a:solidFill>
                    <a:srgbClr val="25B7AA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36" name="Freeform 107"/>
                <p:cNvSpPr>
                  <a:spLocks noEditPoints="1"/>
                </p:cNvSpPr>
                <p:nvPr/>
              </p:nvSpPr>
              <p:spPr bwMode="auto">
                <a:xfrm>
                  <a:off x="3152049" y="1951298"/>
                  <a:ext cx="191291" cy="192707"/>
                </a:xfrm>
                <a:custGeom>
                  <a:avLst/>
                  <a:gdLst>
                    <a:gd name="T0" fmla="*/ 571 w 1355"/>
                    <a:gd name="T1" fmla="*/ 181 h 1354"/>
                    <a:gd name="T2" fmla="*/ 422 w 1355"/>
                    <a:gd name="T3" fmla="*/ 237 h 1354"/>
                    <a:gd name="T4" fmla="*/ 403 w 1355"/>
                    <a:gd name="T5" fmla="*/ 268 h 1354"/>
                    <a:gd name="T6" fmla="*/ 557 w 1355"/>
                    <a:gd name="T7" fmla="*/ 549 h 1354"/>
                    <a:gd name="T8" fmla="*/ 514 w 1355"/>
                    <a:gd name="T9" fmla="*/ 612 h 1354"/>
                    <a:gd name="T10" fmla="*/ 192 w 1355"/>
                    <a:gd name="T11" fmla="*/ 640 h 1354"/>
                    <a:gd name="T12" fmla="*/ 168 w 1355"/>
                    <a:gd name="T13" fmla="*/ 677 h 1354"/>
                    <a:gd name="T14" fmla="*/ 193 w 1355"/>
                    <a:gd name="T15" fmla="*/ 834 h 1354"/>
                    <a:gd name="T16" fmla="*/ 264 w 1355"/>
                    <a:gd name="T17" fmla="*/ 975 h 1354"/>
                    <a:gd name="T18" fmla="*/ 377 w 1355"/>
                    <a:gd name="T19" fmla="*/ 1087 h 1354"/>
                    <a:gd name="T20" fmla="*/ 442 w 1355"/>
                    <a:gd name="T21" fmla="*/ 1122 h 1354"/>
                    <a:gd name="T22" fmla="*/ 452 w 1355"/>
                    <a:gd name="T23" fmla="*/ 1120 h 1354"/>
                    <a:gd name="T24" fmla="*/ 476 w 1355"/>
                    <a:gd name="T25" fmla="*/ 1101 h 1354"/>
                    <a:gd name="T26" fmla="*/ 676 w 1355"/>
                    <a:gd name="T27" fmla="*/ 852 h 1354"/>
                    <a:gd name="T28" fmla="*/ 874 w 1355"/>
                    <a:gd name="T29" fmla="*/ 1101 h 1354"/>
                    <a:gd name="T30" fmla="*/ 898 w 1355"/>
                    <a:gd name="T31" fmla="*/ 1120 h 1354"/>
                    <a:gd name="T32" fmla="*/ 909 w 1355"/>
                    <a:gd name="T33" fmla="*/ 1122 h 1354"/>
                    <a:gd name="T34" fmla="*/ 974 w 1355"/>
                    <a:gd name="T35" fmla="*/ 1087 h 1354"/>
                    <a:gd name="T36" fmla="*/ 1086 w 1355"/>
                    <a:gd name="T37" fmla="*/ 975 h 1354"/>
                    <a:gd name="T38" fmla="*/ 1158 w 1355"/>
                    <a:gd name="T39" fmla="*/ 834 h 1354"/>
                    <a:gd name="T40" fmla="*/ 1183 w 1355"/>
                    <a:gd name="T41" fmla="*/ 677 h 1354"/>
                    <a:gd name="T42" fmla="*/ 1159 w 1355"/>
                    <a:gd name="T43" fmla="*/ 640 h 1354"/>
                    <a:gd name="T44" fmla="*/ 838 w 1355"/>
                    <a:gd name="T45" fmla="*/ 612 h 1354"/>
                    <a:gd name="T46" fmla="*/ 796 w 1355"/>
                    <a:gd name="T47" fmla="*/ 549 h 1354"/>
                    <a:gd name="T48" fmla="*/ 949 w 1355"/>
                    <a:gd name="T49" fmla="*/ 268 h 1354"/>
                    <a:gd name="T50" fmla="*/ 930 w 1355"/>
                    <a:gd name="T51" fmla="*/ 237 h 1354"/>
                    <a:gd name="T52" fmla="*/ 781 w 1355"/>
                    <a:gd name="T53" fmla="*/ 181 h 1354"/>
                    <a:gd name="T54" fmla="*/ 678 w 1355"/>
                    <a:gd name="T55" fmla="*/ 0 h 1354"/>
                    <a:gd name="T56" fmla="*/ 830 w 1355"/>
                    <a:gd name="T57" fmla="*/ 18 h 1354"/>
                    <a:gd name="T58" fmla="*/ 942 w 1355"/>
                    <a:gd name="T59" fmla="*/ 54 h 1354"/>
                    <a:gd name="T60" fmla="*/ 1098 w 1355"/>
                    <a:gd name="T61" fmla="*/ 145 h 1354"/>
                    <a:gd name="T62" fmla="*/ 1222 w 1355"/>
                    <a:gd name="T63" fmla="*/ 274 h 1354"/>
                    <a:gd name="T64" fmla="*/ 1309 w 1355"/>
                    <a:gd name="T65" fmla="*/ 432 h 1354"/>
                    <a:gd name="T66" fmla="*/ 1352 w 1355"/>
                    <a:gd name="T67" fmla="*/ 613 h 1354"/>
                    <a:gd name="T68" fmla="*/ 1343 w 1355"/>
                    <a:gd name="T69" fmla="*/ 804 h 1354"/>
                    <a:gd name="T70" fmla="*/ 1285 w 1355"/>
                    <a:gd name="T71" fmla="*/ 978 h 1354"/>
                    <a:gd name="T72" fmla="*/ 1185 w 1355"/>
                    <a:gd name="T73" fmla="*/ 1127 h 1354"/>
                    <a:gd name="T74" fmla="*/ 1049 w 1355"/>
                    <a:gd name="T75" fmla="*/ 1245 h 1354"/>
                    <a:gd name="T76" fmla="*/ 911 w 1355"/>
                    <a:gd name="T77" fmla="*/ 1314 h 1354"/>
                    <a:gd name="T78" fmla="*/ 781 w 1355"/>
                    <a:gd name="T79" fmla="*/ 1347 h 1354"/>
                    <a:gd name="T80" fmla="*/ 622 w 1355"/>
                    <a:gd name="T81" fmla="*/ 1352 h 1354"/>
                    <a:gd name="T82" fmla="*/ 463 w 1355"/>
                    <a:gd name="T83" fmla="*/ 1319 h 1354"/>
                    <a:gd name="T84" fmla="*/ 326 w 1355"/>
                    <a:gd name="T85" fmla="*/ 1256 h 1354"/>
                    <a:gd name="T86" fmla="*/ 247 w 1355"/>
                    <a:gd name="T87" fmla="*/ 1200 h 1354"/>
                    <a:gd name="T88" fmla="*/ 127 w 1355"/>
                    <a:gd name="T89" fmla="*/ 1073 h 1354"/>
                    <a:gd name="T90" fmla="*/ 44 w 1355"/>
                    <a:gd name="T91" fmla="*/ 918 h 1354"/>
                    <a:gd name="T92" fmla="*/ 4 w 1355"/>
                    <a:gd name="T93" fmla="*/ 741 h 1354"/>
                    <a:gd name="T94" fmla="*/ 11 w 1355"/>
                    <a:gd name="T95" fmla="*/ 556 h 1354"/>
                    <a:gd name="T96" fmla="*/ 67 w 1355"/>
                    <a:gd name="T97" fmla="*/ 384 h 1354"/>
                    <a:gd name="T98" fmla="*/ 163 w 1355"/>
                    <a:gd name="T99" fmla="*/ 238 h 1354"/>
                    <a:gd name="T100" fmla="*/ 285 w 1355"/>
                    <a:gd name="T101" fmla="*/ 126 h 1354"/>
                    <a:gd name="T102" fmla="*/ 414 w 1355"/>
                    <a:gd name="T103" fmla="*/ 55 h 1354"/>
                    <a:gd name="T104" fmla="*/ 568 w 1355"/>
                    <a:gd name="T105" fmla="*/ 10 h 1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55" h="1354">
                      <a:moveTo>
                        <a:pt x="677" y="171"/>
                      </a:moveTo>
                      <a:lnTo>
                        <a:pt x="623" y="174"/>
                      </a:lnTo>
                      <a:lnTo>
                        <a:pt x="571" y="181"/>
                      </a:lnTo>
                      <a:lnTo>
                        <a:pt x="520" y="195"/>
                      </a:lnTo>
                      <a:lnTo>
                        <a:pt x="470" y="213"/>
                      </a:lnTo>
                      <a:lnTo>
                        <a:pt x="422" y="237"/>
                      </a:lnTo>
                      <a:lnTo>
                        <a:pt x="413" y="246"/>
                      </a:lnTo>
                      <a:lnTo>
                        <a:pt x="406" y="256"/>
                      </a:lnTo>
                      <a:lnTo>
                        <a:pt x="403" y="268"/>
                      </a:lnTo>
                      <a:lnTo>
                        <a:pt x="404" y="280"/>
                      </a:lnTo>
                      <a:lnTo>
                        <a:pt x="408" y="292"/>
                      </a:lnTo>
                      <a:lnTo>
                        <a:pt x="557" y="549"/>
                      </a:lnTo>
                      <a:lnTo>
                        <a:pt x="540" y="568"/>
                      </a:lnTo>
                      <a:lnTo>
                        <a:pt x="525" y="589"/>
                      </a:lnTo>
                      <a:lnTo>
                        <a:pt x="514" y="612"/>
                      </a:lnTo>
                      <a:lnTo>
                        <a:pt x="506" y="636"/>
                      </a:lnTo>
                      <a:lnTo>
                        <a:pt x="209" y="636"/>
                      </a:lnTo>
                      <a:lnTo>
                        <a:pt x="192" y="640"/>
                      </a:lnTo>
                      <a:lnTo>
                        <a:pt x="180" y="648"/>
                      </a:lnTo>
                      <a:lnTo>
                        <a:pt x="172" y="661"/>
                      </a:lnTo>
                      <a:lnTo>
                        <a:pt x="168" y="677"/>
                      </a:lnTo>
                      <a:lnTo>
                        <a:pt x="172" y="730"/>
                      </a:lnTo>
                      <a:lnTo>
                        <a:pt x="179" y="783"/>
                      </a:lnTo>
                      <a:lnTo>
                        <a:pt x="193" y="834"/>
                      </a:lnTo>
                      <a:lnTo>
                        <a:pt x="212" y="883"/>
                      </a:lnTo>
                      <a:lnTo>
                        <a:pt x="236" y="930"/>
                      </a:lnTo>
                      <a:lnTo>
                        <a:pt x="264" y="975"/>
                      </a:lnTo>
                      <a:lnTo>
                        <a:pt x="298" y="1015"/>
                      </a:lnTo>
                      <a:lnTo>
                        <a:pt x="335" y="1053"/>
                      </a:lnTo>
                      <a:lnTo>
                        <a:pt x="377" y="1087"/>
                      </a:lnTo>
                      <a:lnTo>
                        <a:pt x="421" y="1116"/>
                      </a:lnTo>
                      <a:lnTo>
                        <a:pt x="431" y="1121"/>
                      </a:lnTo>
                      <a:lnTo>
                        <a:pt x="442" y="1122"/>
                      </a:lnTo>
                      <a:lnTo>
                        <a:pt x="445" y="1122"/>
                      </a:lnTo>
                      <a:lnTo>
                        <a:pt x="449" y="1121"/>
                      </a:lnTo>
                      <a:lnTo>
                        <a:pt x="452" y="1120"/>
                      </a:lnTo>
                      <a:lnTo>
                        <a:pt x="462" y="1116"/>
                      </a:lnTo>
                      <a:lnTo>
                        <a:pt x="469" y="1110"/>
                      </a:lnTo>
                      <a:lnTo>
                        <a:pt x="476" y="1101"/>
                      </a:lnTo>
                      <a:lnTo>
                        <a:pt x="625" y="844"/>
                      </a:lnTo>
                      <a:lnTo>
                        <a:pt x="649" y="850"/>
                      </a:lnTo>
                      <a:lnTo>
                        <a:pt x="676" y="852"/>
                      </a:lnTo>
                      <a:lnTo>
                        <a:pt x="702" y="850"/>
                      </a:lnTo>
                      <a:lnTo>
                        <a:pt x="726" y="844"/>
                      </a:lnTo>
                      <a:lnTo>
                        <a:pt x="874" y="1101"/>
                      </a:lnTo>
                      <a:lnTo>
                        <a:pt x="881" y="1110"/>
                      </a:lnTo>
                      <a:lnTo>
                        <a:pt x="889" y="1116"/>
                      </a:lnTo>
                      <a:lnTo>
                        <a:pt x="898" y="1120"/>
                      </a:lnTo>
                      <a:lnTo>
                        <a:pt x="902" y="1121"/>
                      </a:lnTo>
                      <a:lnTo>
                        <a:pt x="906" y="1122"/>
                      </a:lnTo>
                      <a:lnTo>
                        <a:pt x="909" y="1122"/>
                      </a:lnTo>
                      <a:lnTo>
                        <a:pt x="919" y="1120"/>
                      </a:lnTo>
                      <a:lnTo>
                        <a:pt x="929" y="1116"/>
                      </a:lnTo>
                      <a:lnTo>
                        <a:pt x="974" y="1087"/>
                      </a:lnTo>
                      <a:lnTo>
                        <a:pt x="1016" y="1053"/>
                      </a:lnTo>
                      <a:lnTo>
                        <a:pt x="1053" y="1015"/>
                      </a:lnTo>
                      <a:lnTo>
                        <a:pt x="1086" y="975"/>
                      </a:lnTo>
                      <a:lnTo>
                        <a:pt x="1114" y="930"/>
                      </a:lnTo>
                      <a:lnTo>
                        <a:pt x="1138" y="883"/>
                      </a:lnTo>
                      <a:lnTo>
                        <a:pt x="1158" y="834"/>
                      </a:lnTo>
                      <a:lnTo>
                        <a:pt x="1171" y="783"/>
                      </a:lnTo>
                      <a:lnTo>
                        <a:pt x="1180" y="730"/>
                      </a:lnTo>
                      <a:lnTo>
                        <a:pt x="1183" y="677"/>
                      </a:lnTo>
                      <a:lnTo>
                        <a:pt x="1180" y="661"/>
                      </a:lnTo>
                      <a:lnTo>
                        <a:pt x="1171" y="648"/>
                      </a:lnTo>
                      <a:lnTo>
                        <a:pt x="1159" y="640"/>
                      </a:lnTo>
                      <a:lnTo>
                        <a:pt x="1142" y="636"/>
                      </a:lnTo>
                      <a:lnTo>
                        <a:pt x="846" y="636"/>
                      </a:lnTo>
                      <a:lnTo>
                        <a:pt x="838" y="612"/>
                      </a:lnTo>
                      <a:lnTo>
                        <a:pt x="827" y="589"/>
                      </a:lnTo>
                      <a:lnTo>
                        <a:pt x="813" y="569"/>
                      </a:lnTo>
                      <a:lnTo>
                        <a:pt x="796" y="549"/>
                      </a:lnTo>
                      <a:lnTo>
                        <a:pt x="944" y="292"/>
                      </a:lnTo>
                      <a:lnTo>
                        <a:pt x="949" y="280"/>
                      </a:lnTo>
                      <a:lnTo>
                        <a:pt x="949" y="268"/>
                      </a:lnTo>
                      <a:lnTo>
                        <a:pt x="946" y="256"/>
                      </a:lnTo>
                      <a:lnTo>
                        <a:pt x="940" y="246"/>
                      </a:lnTo>
                      <a:lnTo>
                        <a:pt x="930" y="237"/>
                      </a:lnTo>
                      <a:lnTo>
                        <a:pt x="883" y="213"/>
                      </a:lnTo>
                      <a:lnTo>
                        <a:pt x="833" y="195"/>
                      </a:lnTo>
                      <a:lnTo>
                        <a:pt x="781" y="181"/>
                      </a:lnTo>
                      <a:lnTo>
                        <a:pt x="729" y="174"/>
                      </a:lnTo>
                      <a:lnTo>
                        <a:pt x="677" y="171"/>
                      </a:lnTo>
                      <a:close/>
                      <a:moveTo>
                        <a:pt x="678" y="0"/>
                      </a:moveTo>
                      <a:lnTo>
                        <a:pt x="730" y="3"/>
                      </a:lnTo>
                      <a:lnTo>
                        <a:pt x="781" y="8"/>
                      </a:lnTo>
                      <a:lnTo>
                        <a:pt x="830" y="18"/>
                      </a:lnTo>
                      <a:lnTo>
                        <a:pt x="880" y="31"/>
                      </a:lnTo>
                      <a:lnTo>
                        <a:pt x="911" y="42"/>
                      </a:lnTo>
                      <a:lnTo>
                        <a:pt x="942" y="54"/>
                      </a:lnTo>
                      <a:lnTo>
                        <a:pt x="996" y="80"/>
                      </a:lnTo>
                      <a:lnTo>
                        <a:pt x="1049" y="111"/>
                      </a:lnTo>
                      <a:lnTo>
                        <a:pt x="1098" y="145"/>
                      </a:lnTo>
                      <a:lnTo>
                        <a:pt x="1142" y="185"/>
                      </a:lnTo>
                      <a:lnTo>
                        <a:pt x="1185" y="227"/>
                      </a:lnTo>
                      <a:lnTo>
                        <a:pt x="1222" y="274"/>
                      </a:lnTo>
                      <a:lnTo>
                        <a:pt x="1256" y="324"/>
                      </a:lnTo>
                      <a:lnTo>
                        <a:pt x="1285" y="377"/>
                      </a:lnTo>
                      <a:lnTo>
                        <a:pt x="1309" y="432"/>
                      </a:lnTo>
                      <a:lnTo>
                        <a:pt x="1329" y="491"/>
                      </a:lnTo>
                      <a:lnTo>
                        <a:pt x="1343" y="551"/>
                      </a:lnTo>
                      <a:lnTo>
                        <a:pt x="1352" y="613"/>
                      </a:lnTo>
                      <a:lnTo>
                        <a:pt x="1355" y="678"/>
                      </a:lnTo>
                      <a:lnTo>
                        <a:pt x="1352" y="741"/>
                      </a:lnTo>
                      <a:lnTo>
                        <a:pt x="1343" y="804"/>
                      </a:lnTo>
                      <a:lnTo>
                        <a:pt x="1329" y="864"/>
                      </a:lnTo>
                      <a:lnTo>
                        <a:pt x="1309" y="922"/>
                      </a:lnTo>
                      <a:lnTo>
                        <a:pt x="1285" y="978"/>
                      </a:lnTo>
                      <a:lnTo>
                        <a:pt x="1256" y="1031"/>
                      </a:lnTo>
                      <a:lnTo>
                        <a:pt x="1222" y="1080"/>
                      </a:lnTo>
                      <a:lnTo>
                        <a:pt x="1185" y="1127"/>
                      </a:lnTo>
                      <a:lnTo>
                        <a:pt x="1142" y="1170"/>
                      </a:lnTo>
                      <a:lnTo>
                        <a:pt x="1098" y="1209"/>
                      </a:lnTo>
                      <a:lnTo>
                        <a:pt x="1049" y="1245"/>
                      </a:lnTo>
                      <a:lnTo>
                        <a:pt x="996" y="1276"/>
                      </a:lnTo>
                      <a:lnTo>
                        <a:pt x="942" y="1302"/>
                      </a:lnTo>
                      <a:lnTo>
                        <a:pt x="911" y="1314"/>
                      </a:lnTo>
                      <a:lnTo>
                        <a:pt x="880" y="1324"/>
                      </a:lnTo>
                      <a:lnTo>
                        <a:pt x="830" y="1337"/>
                      </a:lnTo>
                      <a:lnTo>
                        <a:pt x="781" y="1347"/>
                      </a:lnTo>
                      <a:lnTo>
                        <a:pt x="730" y="1352"/>
                      </a:lnTo>
                      <a:lnTo>
                        <a:pt x="678" y="1354"/>
                      </a:lnTo>
                      <a:lnTo>
                        <a:pt x="622" y="1352"/>
                      </a:lnTo>
                      <a:lnTo>
                        <a:pt x="568" y="1345"/>
                      </a:lnTo>
                      <a:lnTo>
                        <a:pt x="515" y="1335"/>
                      </a:lnTo>
                      <a:lnTo>
                        <a:pt x="463" y="1319"/>
                      </a:lnTo>
                      <a:lnTo>
                        <a:pt x="414" y="1301"/>
                      </a:lnTo>
                      <a:lnTo>
                        <a:pt x="369" y="1280"/>
                      </a:lnTo>
                      <a:lnTo>
                        <a:pt x="326" y="1256"/>
                      </a:lnTo>
                      <a:lnTo>
                        <a:pt x="285" y="1229"/>
                      </a:lnTo>
                      <a:lnTo>
                        <a:pt x="247" y="1199"/>
                      </a:lnTo>
                      <a:lnTo>
                        <a:pt x="247" y="1200"/>
                      </a:lnTo>
                      <a:lnTo>
                        <a:pt x="203" y="1162"/>
                      </a:lnTo>
                      <a:lnTo>
                        <a:pt x="163" y="1119"/>
                      </a:lnTo>
                      <a:lnTo>
                        <a:pt x="127" y="1073"/>
                      </a:lnTo>
                      <a:lnTo>
                        <a:pt x="95" y="1024"/>
                      </a:lnTo>
                      <a:lnTo>
                        <a:pt x="67" y="972"/>
                      </a:lnTo>
                      <a:lnTo>
                        <a:pt x="44" y="918"/>
                      </a:lnTo>
                      <a:lnTo>
                        <a:pt x="25" y="861"/>
                      </a:lnTo>
                      <a:lnTo>
                        <a:pt x="11" y="801"/>
                      </a:lnTo>
                      <a:lnTo>
                        <a:pt x="4" y="741"/>
                      </a:lnTo>
                      <a:lnTo>
                        <a:pt x="0" y="679"/>
                      </a:lnTo>
                      <a:lnTo>
                        <a:pt x="4" y="616"/>
                      </a:lnTo>
                      <a:lnTo>
                        <a:pt x="11" y="556"/>
                      </a:lnTo>
                      <a:lnTo>
                        <a:pt x="25" y="497"/>
                      </a:lnTo>
                      <a:lnTo>
                        <a:pt x="44" y="439"/>
                      </a:lnTo>
                      <a:lnTo>
                        <a:pt x="67" y="384"/>
                      </a:lnTo>
                      <a:lnTo>
                        <a:pt x="95" y="333"/>
                      </a:lnTo>
                      <a:lnTo>
                        <a:pt x="127" y="284"/>
                      </a:lnTo>
                      <a:lnTo>
                        <a:pt x="163" y="238"/>
                      </a:lnTo>
                      <a:lnTo>
                        <a:pt x="203" y="195"/>
                      </a:lnTo>
                      <a:lnTo>
                        <a:pt x="247" y="156"/>
                      </a:lnTo>
                      <a:lnTo>
                        <a:pt x="285" y="126"/>
                      </a:lnTo>
                      <a:lnTo>
                        <a:pt x="326" y="100"/>
                      </a:lnTo>
                      <a:lnTo>
                        <a:pt x="369" y="76"/>
                      </a:lnTo>
                      <a:lnTo>
                        <a:pt x="414" y="55"/>
                      </a:lnTo>
                      <a:lnTo>
                        <a:pt x="464" y="35"/>
                      </a:lnTo>
                      <a:lnTo>
                        <a:pt x="515" y="21"/>
                      </a:lnTo>
                      <a:lnTo>
                        <a:pt x="568" y="10"/>
                      </a:lnTo>
                      <a:lnTo>
                        <a:pt x="622" y="3"/>
                      </a:lnTo>
                      <a:lnTo>
                        <a:pt x="678" y="0"/>
                      </a:lnTo>
                      <a:close/>
                    </a:path>
                  </a:pathLst>
                </a:custGeom>
                <a:solidFill>
                  <a:srgbClr val="25B7AA"/>
                </a:solidFill>
                <a:ln w="0">
                  <a:solidFill>
                    <a:srgbClr val="25B7AA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  <p:sp>
              <p:nvSpPr>
                <p:cNvPr id="137" name="Freeform 108"/>
                <p:cNvSpPr>
                  <a:spLocks/>
                </p:cNvSpPr>
                <p:nvPr/>
              </p:nvSpPr>
              <p:spPr bwMode="auto">
                <a:xfrm>
                  <a:off x="3234233" y="2026677"/>
                  <a:ext cx="26923" cy="26923"/>
                </a:xfrm>
                <a:custGeom>
                  <a:avLst/>
                  <a:gdLst>
                    <a:gd name="T0" fmla="*/ 95 w 191"/>
                    <a:gd name="T1" fmla="*/ 0 h 190"/>
                    <a:gd name="T2" fmla="*/ 114 w 191"/>
                    <a:gd name="T3" fmla="*/ 2 h 190"/>
                    <a:gd name="T4" fmla="*/ 132 w 191"/>
                    <a:gd name="T5" fmla="*/ 7 h 190"/>
                    <a:gd name="T6" fmla="*/ 148 w 191"/>
                    <a:gd name="T7" fmla="*/ 16 h 190"/>
                    <a:gd name="T8" fmla="*/ 162 w 191"/>
                    <a:gd name="T9" fmla="*/ 27 h 190"/>
                    <a:gd name="T10" fmla="*/ 174 w 191"/>
                    <a:gd name="T11" fmla="*/ 41 h 190"/>
                    <a:gd name="T12" fmla="*/ 183 w 191"/>
                    <a:gd name="T13" fmla="*/ 58 h 190"/>
                    <a:gd name="T14" fmla="*/ 188 w 191"/>
                    <a:gd name="T15" fmla="*/ 75 h 190"/>
                    <a:gd name="T16" fmla="*/ 191 w 191"/>
                    <a:gd name="T17" fmla="*/ 95 h 190"/>
                    <a:gd name="T18" fmla="*/ 188 w 191"/>
                    <a:gd name="T19" fmla="*/ 114 h 190"/>
                    <a:gd name="T20" fmla="*/ 183 w 191"/>
                    <a:gd name="T21" fmla="*/ 132 h 190"/>
                    <a:gd name="T22" fmla="*/ 174 w 191"/>
                    <a:gd name="T23" fmla="*/ 148 h 190"/>
                    <a:gd name="T24" fmla="*/ 162 w 191"/>
                    <a:gd name="T25" fmla="*/ 162 h 190"/>
                    <a:gd name="T26" fmla="*/ 148 w 191"/>
                    <a:gd name="T27" fmla="*/ 173 h 190"/>
                    <a:gd name="T28" fmla="*/ 132 w 191"/>
                    <a:gd name="T29" fmla="*/ 183 h 190"/>
                    <a:gd name="T30" fmla="*/ 114 w 191"/>
                    <a:gd name="T31" fmla="*/ 189 h 190"/>
                    <a:gd name="T32" fmla="*/ 95 w 191"/>
                    <a:gd name="T33" fmla="*/ 190 h 190"/>
                    <a:gd name="T34" fmla="*/ 92 w 191"/>
                    <a:gd name="T35" fmla="*/ 190 h 190"/>
                    <a:gd name="T36" fmla="*/ 90 w 191"/>
                    <a:gd name="T37" fmla="*/ 190 h 190"/>
                    <a:gd name="T38" fmla="*/ 89 w 191"/>
                    <a:gd name="T39" fmla="*/ 189 h 190"/>
                    <a:gd name="T40" fmla="*/ 87 w 191"/>
                    <a:gd name="T41" fmla="*/ 189 h 190"/>
                    <a:gd name="T42" fmla="*/ 87 w 191"/>
                    <a:gd name="T43" fmla="*/ 189 h 190"/>
                    <a:gd name="T44" fmla="*/ 73 w 191"/>
                    <a:gd name="T45" fmla="*/ 186 h 190"/>
                    <a:gd name="T46" fmla="*/ 59 w 191"/>
                    <a:gd name="T47" fmla="*/ 183 h 190"/>
                    <a:gd name="T48" fmla="*/ 39 w 191"/>
                    <a:gd name="T49" fmla="*/ 172 h 190"/>
                    <a:gd name="T50" fmla="*/ 23 w 191"/>
                    <a:gd name="T51" fmla="*/ 157 h 190"/>
                    <a:gd name="T52" fmla="*/ 11 w 191"/>
                    <a:gd name="T53" fmla="*/ 138 h 190"/>
                    <a:gd name="T54" fmla="*/ 3 w 191"/>
                    <a:gd name="T55" fmla="*/ 118 h 190"/>
                    <a:gd name="T56" fmla="*/ 0 w 191"/>
                    <a:gd name="T57" fmla="*/ 95 h 190"/>
                    <a:gd name="T58" fmla="*/ 3 w 191"/>
                    <a:gd name="T59" fmla="*/ 72 h 190"/>
                    <a:gd name="T60" fmla="*/ 11 w 191"/>
                    <a:gd name="T61" fmla="*/ 51 h 190"/>
                    <a:gd name="T62" fmla="*/ 23 w 191"/>
                    <a:gd name="T63" fmla="*/ 33 h 190"/>
                    <a:gd name="T64" fmla="*/ 39 w 191"/>
                    <a:gd name="T65" fmla="*/ 17 h 190"/>
                    <a:gd name="T66" fmla="*/ 59 w 191"/>
                    <a:gd name="T67" fmla="*/ 6 h 190"/>
                    <a:gd name="T68" fmla="*/ 76 w 191"/>
                    <a:gd name="T69" fmla="*/ 1 h 190"/>
                    <a:gd name="T70" fmla="*/ 95 w 191"/>
                    <a:gd name="T71" fmla="*/ 0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91" h="190">
                      <a:moveTo>
                        <a:pt x="95" y="0"/>
                      </a:moveTo>
                      <a:lnTo>
                        <a:pt x="114" y="2"/>
                      </a:lnTo>
                      <a:lnTo>
                        <a:pt x="132" y="7"/>
                      </a:lnTo>
                      <a:lnTo>
                        <a:pt x="148" y="16"/>
                      </a:lnTo>
                      <a:lnTo>
                        <a:pt x="162" y="27"/>
                      </a:lnTo>
                      <a:lnTo>
                        <a:pt x="174" y="41"/>
                      </a:lnTo>
                      <a:lnTo>
                        <a:pt x="183" y="58"/>
                      </a:lnTo>
                      <a:lnTo>
                        <a:pt x="188" y="75"/>
                      </a:lnTo>
                      <a:lnTo>
                        <a:pt x="191" y="95"/>
                      </a:lnTo>
                      <a:lnTo>
                        <a:pt x="188" y="114"/>
                      </a:lnTo>
                      <a:lnTo>
                        <a:pt x="183" y="132"/>
                      </a:lnTo>
                      <a:lnTo>
                        <a:pt x="174" y="148"/>
                      </a:lnTo>
                      <a:lnTo>
                        <a:pt x="162" y="162"/>
                      </a:lnTo>
                      <a:lnTo>
                        <a:pt x="148" y="173"/>
                      </a:lnTo>
                      <a:lnTo>
                        <a:pt x="132" y="183"/>
                      </a:lnTo>
                      <a:lnTo>
                        <a:pt x="114" y="189"/>
                      </a:lnTo>
                      <a:lnTo>
                        <a:pt x="95" y="190"/>
                      </a:lnTo>
                      <a:lnTo>
                        <a:pt x="92" y="190"/>
                      </a:lnTo>
                      <a:lnTo>
                        <a:pt x="90" y="190"/>
                      </a:lnTo>
                      <a:lnTo>
                        <a:pt x="89" y="189"/>
                      </a:lnTo>
                      <a:lnTo>
                        <a:pt x="87" y="189"/>
                      </a:lnTo>
                      <a:lnTo>
                        <a:pt x="87" y="189"/>
                      </a:lnTo>
                      <a:lnTo>
                        <a:pt x="73" y="186"/>
                      </a:lnTo>
                      <a:lnTo>
                        <a:pt x="59" y="183"/>
                      </a:lnTo>
                      <a:lnTo>
                        <a:pt x="39" y="172"/>
                      </a:lnTo>
                      <a:lnTo>
                        <a:pt x="23" y="157"/>
                      </a:lnTo>
                      <a:lnTo>
                        <a:pt x="11" y="138"/>
                      </a:lnTo>
                      <a:lnTo>
                        <a:pt x="3" y="118"/>
                      </a:lnTo>
                      <a:lnTo>
                        <a:pt x="0" y="95"/>
                      </a:lnTo>
                      <a:lnTo>
                        <a:pt x="3" y="72"/>
                      </a:lnTo>
                      <a:lnTo>
                        <a:pt x="11" y="51"/>
                      </a:lnTo>
                      <a:lnTo>
                        <a:pt x="23" y="33"/>
                      </a:lnTo>
                      <a:lnTo>
                        <a:pt x="39" y="17"/>
                      </a:lnTo>
                      <a:lnTo>
                        <a:pt x="59" y="6"/>
                      </a:lnTo>
                      <a:lnTo>
                        <a:pt x="76" y="1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rgbClr val="25B7AA"/>
                </a:solidFill>
                <a:ln w="0">
                  <a:solidFill>
                    <a:srgbClr val="25B7AA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00"/>
                </a:p>
              </p:txBody>
            </p:sp>
          </p:grpSp>
          <p:sp>
            <p:nvSpPr>
              <p:cNvPr id="134" name="자유형 133"/>
              <p:cNvSpPr/>
              <p:nvPr userDrawn="1"/>
            </p:nvSpPr>
            <p:spPr>
              <a:xfrm>
                <a:off x="2534968" y="1584115"/>
                <a:ext cx="666376" cy="666376"/>
              </a:xfrm>
              <a:custGeom>
                <a:avLst/>
                <a:gdLst>
                  <a:gd name="connsiteX0" fmla="*/ 333188 w 666376"/>
                  <a:gd name="connsiteY0" fmla="*/ 50468 h 666376"/>
                  <a:gd name="connsiteX1" fmla="*/ 50468 w 666376"/>
                  <a:gd name="connsiteY1" fmla="*/ 333188 h 666376"/>
                  <a:gd name="connsiteX2" fmla="*/ 333188 w 666376"/>
                  <a:gd name="connsiteY2" fmla="*/ 615908 h 666376"/>
                  <a:gd name="connsiteX3" fmla="*/ 615908 w 666376"/>
                  <a:gd name="connsiteY3" fmla="*/ 333188 h 666376"/>
                  <a:gd name="connsiteX4" fmla="*/ 333188 w 666376"/>
                  <a:gd name="connsiteY4" fmla="*/ 50468 h 666376"/>
                  <a:gd name="connsiteX5" fmla="*/ 333188 w 666376"/>
                  <a:gd name="connsiteY5" fmla="*/ 0 h 666376"/>
                  <a:gd name="connsiteX6" fmla="*/ 666376 w 666376"/>
                  <a:gd name="connsiteY6" fmla="*/ 333188 h 666376"/>
                  <a:gd name="connsiteX7" fmla="*/ 333188 w 666376"/>
                  <a:gd name="connsiteY7" fmla="*/ 666376 h 666376"/>
                  <a:gd name="connsiteX8" fmla="*/ 0 w 666376"/>
                  <a:gd name="connsiteY8" fmla="*/ 333188 h 666376"/>
                  <a:gd name="connsiteX9" fmla="*/ 333188 w 666376"/>
                  <a:gd name="connsiteY9" fmla="*/ 0 h 666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376" h="666376">
                    <a:moveTo>
                      <a:pt x="333188" y="50468"/>
                    </a:moveTo>
                    <a:cubicBezTo>
                      <a:pt x="177046" y="50468"/>
                      <a:pt x="50468" y="177046"/>
                      <a:pt x="50468" y="333188"/>
                    </a:cubicBezTo>
                    <a:cubicBezTo>
                      <a:pt x="50468" y="489330"/>
                      <a:pt x="177046" y="615908"/>
                      <a:pt x="333188" y="615908"/>
                    </a:cubicBezTo>
                    <a:cubicBezTo>
                      <a:pt x="489330" y="615908"/>
                      <a:pt x="615908" y="489330"/>
                      <a:pt x="615908" y="333188"/>
                    </a:cubicBezTo>
                    <a:cubicBezTo>
                      <a:pt x="615908" y="177046"/>
                      <a:pt x="489330" y="50468"/>
                      <a:pt x="333188" y="50468"/>
                    </a:cubicBezTo>
                    <a:close/>
                    <a:moveTo>
                      <a:pt x="333188" y="0"/>
                    </a:moveTo>
                    <a:cubicBezTo>
                      <a:pt x="517203" y="0"/>
                      <a:pt x="666376" y="149173"/>
                      <a:pt x="666376" y="333188"/>
                    </a:cubicBezTo>
                    <a:cubicBezTo>
                      <a:pt x="666376" y="517203"/>
                      <a:pt x="517203" y="666376"/>
                      <a:pt x="333188" y="666376"/>
                    </a:cubicBezTo>
                    <a:cubicBezTo>
                      <a:pt x="149173" y="666376"/>
                      <a:pt x="0" y="517203"/>
                      <a:pt x="0" y="333188"/>
                    </a:cubicBezTo>
                    <a:cubicBezTo>
                      <a:pt x="0" y="149173"/>
                      <a:pt x="149173" y="0"/>
                      <a:pt x="333188" y="0"/>
                    </a:cubicBezTo>
                    <a:close/>
                  </a:path>
                </a:pathLst>
              </a:custGeom>
              <a:solidFill>
                <a:srgbClr val="909FB8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67" name="그룹 66"/>
            <p:cNvGrpSpPr/>
            <p:nvPr userDrawn="1"/>
          </p:nvGrpSpPr>
          <p:grpSpPr>
            <a:xfrm>
              <a:off x="3549782" y="1584115"/>
              <a:ext cx="646473" cy="646473"/>
              <a:chOff x="3327350" y="1584115"/>
              <a:chExt cx="666376" cy="666376"/>
            </a:xfrm>
          </p:grpSpPr>
          <p:grpSp>
            <p:nvGrpSpPr>
              <p:cNvPr id="93" name="그룹 92"/>
              <p:cNvGrpSpPr/>
              <p:nvPr/>
            </p:nvGrpSpPr>
            <p:grpSpPr>
              <a:xfrm>
                <a:off x="3404957" y="1790635"/>
                <a:ext cx="511162" cy="253336"/>
                <a:chOff x="3447557" y="-547780"/>
                <a:chExt cx="730842" cy="362211"/>
              </a:xfrm>
            </p:grpSpPr>
            <p:grpSp>
              <p:nvGrpSpPr>
                <p:cNvPr id="95" name="그룹 94"/>
                <p:cNvGrpSpPr/>
                <p:nvPr/>
              </p:nvGrpSpPr>
              <p:grpSpPr>
                <a:xfrm>
                  <a:off x="3447557" y="-547780"/>
                  <a:ext cx="730842" cy="362211"/>
                  <a:chOff x="3447557" y="-547780"/>
                  <a:chExt cx="730842" cy="362211"/>
                </a:xfrm>
                <a:solidFill>
                  <a:srgbClr val="2D92C6"/>
                </a:solidFill>
              </p:grpSpPr>
              <p:sp>
                <p:nvSpPr>
                  <p:cNvPr id="110" name="Freeform 1711"/>
                  <p:cNvSpPr>
                    <a:spLocks noEditPoints="1"/>
                  </p:cNvSpPr>
                  <p:nvPr/>
                </p:nvSpPr>
                <p:spPr bwMode="auto">
                  <a:xfrm>
                    <a:off x="3737540" y="-361592"/>
                    <a:ext cx="141246" cy="149272"/>
                  </a:xfrm>
                  <a:custGeom>
                    <a:avLst/>
                    <a:gdLst>
                      <a:gd name="T0" fmla="*/ 38 w 791"/>
                      <a:gd name="T1" fmla="*/ 38 h 835"/>
                      <a:gd name="T2" fmla="*/ 38 w 791"/>
                      <a:gd name="T3" fmla="*/ 796 h 835"/>
                      <a:gd name="T4" fmla="*/ 752 w 791"/>
                      <a:gd name="T5" fmla="*/ 796 h 835"/>
                      <a:gd name="T6" fmla="*/ 752 w 791"/>
                      <a:gd name="T7" fmla="*/ 38 h 835"/>
                      <a:gd name="T8" fmla="*/ 38 w 791"/>
                      <a:gd name="T9" fmla="*/ 38 h 835"/>
                      <a:gd name="T10" fmla="*/ 0 w 791"/>
                      <a:gd name="T11" fmla="*/ 0 h 835"/>
                      <a:gd name="T12" fmla="*/ 791 w 791"/>
                      <a:gd name="T13" fmla="*/ 0 h 835"/>
                      <a:gd name="T14" fmla="*/ 791 w 791"/>
                      <a:gd name="T15" fmla="*/ 835 h 835"/>
                      <a:gd name="T16" fmla="*/ 0 w 791"/>
                      <a:gd name="T17" fmla="*/ 835 h 835"/>
                      <a:gd name="T18" fmla="*/ 0 w 791"/>
                      <a:gd name="T19" fmla="*/ 0 h 8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91" h="835">
                        <a:moveTo>
                          <a:pt x="38" y="38"/>
                        </a:moveTo>
                        <a:lnTo>
                          <a:pt x="38" y="796"/>
                        </a:lnTo>
                        <a:lnTo>
                          <a:pt x="752" y="796"/>
                        </a:lnTo>
                        <a:lnTo>
                          <a:pt x="752" y="38"/>
                        </a:lnTo>
                        <a:lnTo>
                          <a:pt x="38" y="38"/>
                        </a:lnTo>
                        <a:close/>
                        <a:moveTo>
                          <a:pt x="0" y="0"/>
                        </a:moveTo>
                        <a:lnTo>
                          <a:pt x="791" y="0"/>
                        </a:lnTo>
                        <a:lnTo>
                          <a:pt x="791" y="835"/>
                        </a:lnTo>
                        <a:lnTo>
                          <a:pt x="0" y="8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11" name="Freeform 1728"/>
                  <p:cNvSpPr>
                    <a:spLocks/>
                  </p:cNvSpPr>
                  <p:nvPr/>
                </p:nvSpPr>
                <p:spPr bwMode="auto">
                  <a:xfrm>
                    <a:off x="3602714" y="-543500"/>
                    <a:ext cx="148202" cy="338135"/>
                  </a:xfrm>
                  <a:custGeom>
                    <a:avLst/>
                    <a:gdLst>
                      <a:gd name="T0" fmla="*/ 159 w 829"/>
                      <a:gd name="T1" fmla="*/ 0 h 1897"/>
                      <a:gd name="T2" fmla="*/ 159 w 829"/>
                      <a:gd name="T3" fmla="*/ 0 h 1897"/>
                      <a:gd name="T4" fmla="*/ 232 w 829"/>
                      <a:gd name="T5" fmla="*/ 4 h 1897"/>
                      <a:gd name="T6" fmla="*/ 303 w 829"/>
                      <a:gd name="T7" fmla="*/ 15 h 1897"/>
                      <a:gd name="T8" fmla="*/ 370 w 829"/>
                      <a:gd name="T9" fmla="*/ 34 h 1897"/>
                      <a:gd name="T10" fmla="*/ 436 w 829"/>
                      <a:gd name="T11" fmla="*/ 60 h 1897"/>
                      <a:gd name="T12" fmla="*/ 497 w 829"/>
                      <a:gd name="T13" fmla="*/ 91 h 1897"/>
                      <a:gd name="T14" fmla="*/ 554 w 829"/>
                      <a:gd name="T15" fmla="*/ 129 h 1897"/>
                      <a:gd name="T16" fmla="*/ 608 w 829"/>
                      <a:gd name="T17" fmla="*/ 171 h 1897"/>
                      <a:gd name="T18" fmla="*/ 656 w 829"/>
                      <a:gd name="T19" fmla="*/ 220 h 1897"/>
                      <a:gd name="T20" fmla="*/ 700 w 829"/>
                      <a:gd name="T21" fmla="*/ 273 h 1897"/>
                      <a:gd name="T22" fmla="*/ 737 w 829"/>
                      <a:gd name="T23" fmla="*/ 331 h 1897"/>
                      <a:gd name="T24" fmla="*/ 769 w 829"/>
                      <a:gd name="T25" fmla="*/ 392 h 1897"/>
                      <a:gd name="T26" fmla="*/ 794 w 829"/>
                      <a:gd name="T27" fmla="*/ 457 h 1897"/>
                      <a:gd name="T28" fmla="*/ 814 w 829"/>
                      <a:gd name="T29" fmla="*/ 525 h 1897"/>
                      <a:gd name="T30" fmla="*/ 825 w 829"/>
                      <a:gd name="T31" fmla="*/ 596 h 1897"/>
                      <a:gd name="T32" fmla="*/ 829 w 829"/>
                      <a:gd name="T33" fmla="*/ 668 h 1897"/>
                      <a:gd name="T34" fmla="*/ 829 w 829"/>
                      <a:gd name="T35" fmla="*/ 1897 h 1897"/>
                      <a:gd name="T36" fmla="*/ 509 w 829"/>
                      <a:gd name="T37" fmla="*/ 1897 h 1897"/>
                      <a:gd name="T38" fmla="*/ 509 w 829"/>
                      <a:gd name="T39" fmla="*/ 668 h 1897"/>
                      <a:gd name="T40" fmla="*/ 506 w 829"/>
                      <a:gd name="T41" fmla="*/ 597 h 1897"/>
                      <a:gd name="T42" fmla="*/ 495 w 829"/>
                      <a:gd name="T43" fmla="*/ 527 h 1897"/>
                      <a:gd name="T44" fmla="*/ 477 w 829"/>
                      <a:gd name="T45" fmla="*/ 460 h 1897"/>
                      <a:gd name="T46" fmla="*/ 452 w 829"/>
                      <a:gd name="T47" fmla="*/ 397 h 1897"/>
                      <a:gd name="T48" fmla="*/ 421 w 829"/>
                      <a:gd name="T49" fmla="*/ 336 h 1897"/>
                      <a:gd name="T50" fmla="*/ 385 w 829"/>
                      <a:gd name="T51" fmla="*/ 279 h 1897"/>
                      <a:gd name="T52" fmla="*/ 343 w 829"/>
                      <a:gd name="T53" fmla="*/ 227 h 1897"/>
                      <a:gd name="T54" fmla="*/ 296 w 829"/>
                      <a:gd name="T55" fmla="*/ 179 h 1897"/>
                      <a:gd name="T56" fmla="*/ 245 w 829"/>
                      <a:gd name="T57" fmla="*/ 135 h 1897"/>
                      <a:gd name="T58" fmla="*/ 189 w 829"/>
                      <a:gd name="T59" fmla="*/ 98 h 1897"/>
                      <a:gd name="T60" fmla="*/ 129 w 829"/>
                      <a:gd name="T61" fmla="*/ 66 h 1897"/>
                      <a:gd name="T62" fmla="*/ 65 w 829"/>
                      <a:gd name="T63" fmla="*/ 40 h 1897"/>
                      <a:gd name="T64" fmla="*/ 0 w 829"/>
                      <a:gd name="T65" fmla="*/ 20 h 1897"/>
                      <a:gd name="T66" fmla="*/ 51 w 829"/>
                      <a:gd name="T67" fmla="*/ 9 h 1897"/>
                      <a:gd name="T68" fmla="*/ 104 w 829"/>
                      <a:gd name="T69" fmla="*/ 3 h 1897"/>
                      <a:gd name="T70" fmla="*/ 159 w 829"/>
                      <a:gd name="T71" fmla="*/ 0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829" h="1897">
                        <a:moveTo>
                          <a:pt x="159" y="0"/>
                        </a:moveTo>
                        <a:lnTo>
                          <a:pt x="159" y="0"/>
                        </a:lnTo>
                        <a:lnTo>
                          <a:pt x="232" y="4"/>
                        </a:lnTo>
                        <a:lnTo>
                          <a:pt x="303" y="15"/>
                        </a:lnTo>
                        <a:lnTo>
                          <a:pt x="370" y="34"/>
                        </a:lnTo>
                        <a:lnTo>
                          <a:pt x="436" y="60"/>
                        </a:lnTo>
                        <a:lnTo>
                          <a:pt x="497" y="91"/>
                        </a:lnTo>
                        <a:lnTo>
                          <a:pt x="554" y="129"/>
                        </a:lnTo>
                        <a:lnTo>
                          <a:pt x="608" y="171"/>
                        </a:lnTo>
                        <a:lnTo>
                          <a:pt x="656" y="220"/>
                        </a:lnTo>
                        <a:lnTo>
                          <a:pt x="700" y="273"/>
                        </a:lnTo>
                        <a:lnTo>
                          <a:pt x="737" y="331"/>
                        </a:lnTo>
                        <a:lnTo>
                          <a:pt x="769" y="392"/>
                        </a:lnTo>
                        <a:lnTo>
                          <a:pt x="794" y="457"/>
                        </a:lnTo>
                        <a:lnTo>
                          <a:pt x="814" y="525"/>
                        </a:lnTo>
                        <a:lnTo>
                          <a:pt x="825" y="596"/>
                        </a:lnTo>
                        <a:lnTo>
                          <a:pt x="829" y="668"/>
                        </a:lnTo>
                        <a:lnTo>
                          <a:pt x="829" y="1897"/>
                        </a:lnTo>
                        <a:lnTo>
                          <a:pt x="509" y="1897"/>
                        </a:lnTo>
                        <a:lnTo>
                          <a:pt x="509" y="668"/>
                        </a:lnTo>
                        <a:lnTo>
                          <a:pt x="506" y="597"/>
                        </a:lnTo>
                        <a:lnTo>
                          <a:pt x="495" y="527"/>
                        </a:lnTo>
                        <a:lnTo>
                          <a:pt x="477" y="460"/>
                        </a:lnTo>
                        <a:lnTo>
                          <a:pt x="452" y="397"/>
                        </a:lnTo>
                        <a:lnTo>
                          <a:pt x="421" y="336"/>
                        </a:lnTo>
                        <a:lnTo>
                          <a:pt x="385" y="279"/>
                        </a:lnTo>
                        <a:lnTo>
                          <a:pt x="343" y="227"/>
                        </a:lnTo>
                        <a:lnTo>
                          <a:pt x="296" y="179"/>
                        </a:lnTo>
                        <a:lnTo>
                          <a:pt x="245" y="135"/>
                        </a:lnTo>
                        <a:lnTo>
                          <a:pt x="189" y="98"/>
                        </a:lnTo>
                        <a:lnTo>
                          <a:pt x="129" y="66"/>
                        </a:lnTo>
                        <a:lnTo>
                          <a:pt x="65" y="40"/>
                        </a:lnTo>
                        <a:lnTo>
                          <a:pt x="0" y="20"/>
                        </a:lnTo>
                        <a:lnTo>
                          <a:pt x="51" y="9"/>
                        </a:lnTo>
                        <a:lnTo>
                          <a:pt x="104" y="3"/>
                        </a:lnTo>
                        <a:lnTo>
                          <a:pt x="159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12" name="Freeform 1729"/>
                  <p:cNvSpPr>
                    <a:spLocks noEditPoints="1"/>
                  </p:cNvSpPr>
                  <p:nvPr/>
                </p:nvSpPr>
                <p:spPr bwMode="auto">
                  <a:xfrm>
                    <a:off x="3585058" y="-547780"/>
                    <a:ext cx="170137" cy="346695"/>
                  </a:xfrm>
                  <a:custGeom>
                    <a:avLst/>
                    <a:gdLst>
                      <a:gd name="T0" fmla="*/ 218 w 954"/>
                      <a:gd name="T1" fmla="*/ 51 h 1946"/>
                      <a:gd name="T2" fmla="*/ 215 w 954"/>
                      <a:gd name="T3" fmla="*/ 58 h 1946"/>
                      <a:gd name="T4" fmla="*/ 312 w 954"/>
                      <a:gd name="T5" fmla="*/ 110 h 1946"/>
                      <a:gd name="T6" fmla="*/ 364 w 954"/>
                      <a:gd name="T7" fmla="*/ 146 h 1946"/>
                      <a:gd name="T8" fmla="*/ 445 w 954"/>
                      <a:gd name="T9" fmla="*/ 219 h 1946"/>
                      <a:gd name="T10" fmla="*/ 514 w 954"/>
                      <a:gd name="T11" fmla="*/ 304 h 1946"/>
                      <a:gd name="T12" fmla="*/ 548 w 954"/>
                      <a:gd name="T13" fmla="*/ 359 h 1946"/>
                      <a:gd name="T14" fmla="*/ 595 w 954"/>
                      <a:gd name="T15" fmla="*/ 459 h 1946"/>
                      <a:gd name="T16" fmla="*/ 623 w 954"/>
                      <a:gd name="T17" fmla="*/ 567 h 1946"/>
                      <a:gd name="T18" fmla="*/ 632 w 954"/>
                      <a:gd name="T19" fmla="*/ 634 h 1946"/>
                      <a:gd name="T20" fmla="*/ 634 w 954"/>
                      <a:gd name="T21" fmla="*/ 1897 h 1946"/>
                      <a:gd name="T22" fmla="*/ 904 w 954"/>
                      <a:gd name="T23" fmla="*/ 693 h 1946"/>
                      <a:gd name="T24" fmla="*/ 900 w 954"/>
                      <a:gd name="T25" fmla="*/ 624 h 1946"/>
                      <a:gd name="T26" fmla="*/ 890 w 954"/>
                      <a:gd name="T27" fmla="*/ 559 h 1946"/>
                      <a:gd name="T28" fmla="*/ 886 w 954"/>
                      <a:gd name="T29" fmla="*/ 536 h 1946"/>
                      <a:gd name="T30" fmla="*/ 866 w 954"/>
                      <a:gd name="T31" fmla="*/ 473 h 1946"/>
                      <a:gd name="T32" fmla="*/ 840 w 954"/>
                      <a:gd name="T33" fmla="*/ 413 h 1946"/>
                      <a:gd name="T34" fmla="*/ 810 w 954"/>
                      <a:gd name="T35" fmla="*/ 356 h 1946"/>
                      <a:gd name="T36" fmla="*/ 779 w 954"/>
                      <a:gd name="T37" fmla="*/ 311 h 1946"/>
                      <a:gd name="T38" fmla="*/ 715 w 954"/>
                      <a:gd name="T39" fmla="*/ 239 h 1946"/>
                      <a:gd name="T40" fmla="*/ 643 w 954"/>
                      <a:gd name="T41" fmla="*/ 175 h 1946"/>
                      <a:gd name="T42" fmla="*/ 597 w 954"/>
                      <a:gd name="T43" fmla="*/ 144 h 1946"/>
                      <a:gd name="T44" fmla="*/ 540 w 954"/>
                      <a:gd name="T45" fmla="*/ 115 h 1946"/>
                      <a:gd name="T46" fmla="*/ 479 w 954"/>
                      <a:gd name="T47" fmla="*/ 89 h 1946"/>
                      <a:gd name="T48" fmla="*/ 394 w 954"/>
                      <a:gd name="T49" fmla="*/ 64 h 1946"/>
                      <a:gd name="T50" fmla="*/ 361 w 954"/>
                      <a:gd name="T51" fmla="*/ 58 h 1946"/>
                      <a:gd name="T52" fmla="*/ 294 w 954"/>
                      <a:gd name="T53" fmla="*/ 51 h 1946"/>
                      <a:gd name="T54" fmla="*/ 259 w 954"/>
                      <a:gd name="T55" fmla="*/ 0 h 1946"/>
                      <a:gd name="T56" fmla="*/ 327 w 954"/>
                      <a:gd name="T57" fmla="*/ 4 h 1946"/>
                      <a:gd name="T58" fmla="*/ 394 w 954"/>
                      <a:gd name="T59" fmla="*/ 14 h 1946"/>
                      <a:gd name="T60" fmla="*/ 437 w 954"/>
                      <a:gd name="T61" fmla="*/ 23 h 1946"/>
                      <a:gd name="T62" fmla="*/ 530 w 954"/>
                      <a:gd name="T63" fmla="*/ 55 h 1946"/>
                      <a:gd name="T64" fmla="*/ 588 w 954"/>
                      <a:gd name="T65" fmla="*/ 82 h 1946"/>
                      <a:gd name="T66" fmla="*/ 644 w 954"/>
                      <a:gd name="T67" fmla="*/ 116 h 1946"/>
                      <a:gd name="T68" fmla="*/ 678 w 954"/>
                      <a:gd name="T69" fmla="*/ 141 h 1946"/>
                      <a:gd name="T70" fmla="*/ 750 w 954"/>
                      <a:gd name="T71" fmla="*/ 204 h 1946"/>
                      <a:gd name="T72" fmla="*/ 813 w 954"/>
                      <a:gd name="T73" fmla="*/ 276 h 1946"/>
                      <a:gd name="T74" fmla="*/ 838 w 954"/>
                      <a:gd name="T75" fmla="*/ 309 h 1946"/>
                      <a:gd name="T76" fmla="*/ 872 w 954"/>
                      <a:gd name="T77" fmla="*/ 365 h 1946"/>
                      <a:gd name="T78" fmla="*/ 899 w 954"/>
                      <a:gd name="T79" fmla="*/ 423 h 1946"/>
                      <a:gd name="T80" fmla="*/ 922 w 954"/>
                      <a:gd name="T81" fmla="*/ 484 h 1946"/>
                      <a:gd name="T82" fmla="*/ 939 w 954"/>
                      <a:gd name="T83" fmla="*/ 549 h 1946"/>
                      <a:gd name="T84" fmla="*/ 946 w 954"/>
                      <a:gd name="T85" fmla="*/ 591 h 1946"/>
                      <a:gd name="T86" fmla="*/ 953 w 954"/>
                      <a:gd name="T87" fmla="*/ 658 h 1946"/>
                      <a:gd name="T88" fmla="*/ 954 w 954"/>
                      <a:gd name="T89" fmla="*/ 1946 h 1946"/>
                      <a:gd name="T90" fmla="*/ 585 w 954"/>
                      <a:gd name="T91" fmla="*/ 663 h 1946"/>
                      <a:gd name="T92" fmla="*/ 575 w 954"/>
                      <a:gd name="T93" fmla="*/ 577 h 1946"/>
                      <a:gd name="T94" fmla="*/ 565 w 954"/>
                      <a:gd name="T95" fmla="*/ 533 h 1946"/>
                      <a:gd name="T96" fmla="*/ 527 w 954"/>
                      <a:gd name="T97" fmla="*/ 427 h 1946"/>
                      <a:gd name="T98" fmla="*/ 476 w 954"/>
                      <a:gd name="T99" fmla="*/ 335 h 1946"/>
                      <a:gd name="T100" fmla="*/ 410 w 954"/>
                      <a:gd name="T101" fmla="*/ 253 h 1946"/>
                      <a:gd name="T102" fmla="*/ 330 w 954"/>
                      <a:gd name="T103" fmla="*/ 180 h 1946"/>
                      <a:gd name="T104" fmla="*/ 292 w 954"/>
                      <a:gd name="T105" fmla="*/ 156 h 1946"/>
                      <a:gd name="T106" fmla="*/ 195 w 954"/>
                      <a:gd name="T107" fmla="*/ 103 h 1946"/>
                      <a:gd name="T108" fmla="*/ 95 w 954"/>
                      <a:gd name="T109" fmla="*/ 69 h 1946"/>
                      <a:gd name="T110" fmla="*/ 95 w 954"/>
                      <a:gd name="T111" fmla="*/ 22 h 1946"/>
                      <a:gd name="T112" fmla="*/ 138 w 954"/>
                      <a:gd name="T113" fmla="*/ 12 h 1946"/>
                      <a:gd name="T114" fmla="*/ 218 w 954"/>
                      <a:gd name="T115" fmla="*/ 2 h 19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954" h="1946">
                        <a:moveTo>
                          <a:pt x="259" y="50"/>
                        </a:moveTo>
                        <a:lnTo>
                          <a:pt x="218" y="51"/>
                        </a:lnTo>
                        <a:lnTo>
                          <a:pt x="203" y="53"/>
                        </a:lnTo>
                        <a:lnTo>
                          <a:pt x="215" y="58"/>
                        </a:lnTo>
                        <a:lnTo>
                          <a:pt x="265" y="81"/>
                        </a:lnTo>
                        <a:lnTo>
                          <a:pt x="312" y="110"/>
                        </a:lnTo>
                        <a:lnTo>
                          <a:pt x="320" y="115"/>
                        </a:lnTo>
                        <a:lnTo>
                          <a:pt x="364" y="146"/>
                        </a:lnTo>
                        <a:lnTo>
                          <a:pt x="407" y="182"/>
                        </a:lnTo>
                        <a:lnTo>
                          <a:pt x="445" y="219"/>
                        </a:lnTo>
                        <a:lnTo>
                          <a:pt x="481" y="261"/>
                        </a:lnTo>
                        <a:lnTo>
                          <a:pt x="514" y="304"/>
                        </a:lnTo>
                        <a:lnTo>
                          <a:pt x="520" y="312"/>
                        </a:lnTo>
                        <a:lnTo>
                          <a:pt x="548" y="359"/>
                        </a:lnTo>
                        <a:lnTo>
                          <a:pt x="573" y="407"/>
                        </a:lnTo>
                        <a:lnTo>
                          <a:pt x="595" y="459"/>
                        </a:lnTo>
                        <a:lnTo>
                          <a:pt x="611" y="513"/>
                        </a:lnTo>
                        <a:lnTo>
                          <a:pt x="623" y="567"/>
                        </a:lnTo>
                        <a:lnTo>
                          <a:pt x="624" y="577"/>
                        </a:lnTo>
                        <a:lnTo>
                          <a:pt x="632" y="634"/>
                        </a:lnTo>
                        <a:lnTo>
                          <a:pt x="634" y="663"/>
                        </a:lnTo>
                        <a:lnTo>
                          <a:pt x="634" y="1897"/>
                        </a:lnTo>
                        <a:lnTo>
                          <a:pt x="904" y="1897"/>
                        </a:lnTo>
                        <a:lnTo>
                          <a:pt x="904" y="693"/>
                        </a:lnTo>
                        <a:lnTo>
                          <a:pt x="903" y="658"/>
                        </a:lnTo>
                        <a:lnTo>
                          <a:pt x="900" y="624"/>
                        </a:lnTo>
                        <a:lnTo>
                          <a:pt x="897" y="591"/>
                        </a:lnTo>
                        <a:lnTo>
                          <a:pt x="890" y="559"/>
                        </a:lnTo>
                        <a:lnTo>
                          <a:pt x="890" y="559"/>
                        </a:lnTo>
                        <a:lnTo>
                          <a:pt x="886" y="536"/>
                        </a:lnTo>
                        <a:lnTo>
                          <a:pt x="876" y="504"/>
                        </a:lnTo>
                        <a:lnTo>
                          <a:pt x="866" y="473"/>
                        </a:lnTo>
                        <a:lnTo>
                          <a:pt x="853" y="443"/>
                        </a:lnTo>
                        <a:lnTo>
                          <a:pt x="840" y="413"/>
                        </a:lnTo>
                        <a:lnTo>
                          <a:pt x="826" y="385"/>
                        </a:lnTo>
                        <a:lnTo>
                          <a:pt x="810" y="356"/>
                        </a:lnTo>
                        <a:lnTo>
                          <a:pt x="795" y="334"/>
                        </a:lnTo>
                        <a:lnTo>
                          <a:pt x="779" y="311"/>
                        </a:lnTo>
                        <a:lnTo>
                          <a:pt x="759" y="286"/>
                        </a:lnTo>
                        <a:lnTo>
                          <a:pt x="715" y="239"/>
                        </a:lnTo>
                        <a:lnTo>
                          <a:pt x="668" y="195"/>
                        </a:lnTo>
                        <a:lnTo>
                          <a:pt x="643" y="175"/>
                        </a:lnTo>
                        <a:lnTo>
                          <a:pt x="619" y="159"/>
                        </a:lnTo>
                        <a:lnTo>
                          <a:pt x="597" y="144"/>
                        </a:lnTo>
                        <a:lnTo>
                          <a:pt x="568" y="128"/>
                        </a:lnTo>
                        <a:lnTo>
                          <a:pt x="540" y="115"/>
                        </a:lnTo>
                        <a:lnTo>
                          <a:pt x="510" y="101"/>
                        </a:lnTo>
                        <a:lnTo>
                          <a:pt x="479" y="89"/>
                        </a:lnTo>
                        <a:lnTo>
                          <a:pt x="417" y="69"/>
                        </a:lnTo>
                        <a:lnTo>
                          <a:pt x="394" y="64"/>
                        </a:lnTo>
                        <a:lnTo>
                          <a:pt x="394" y="64"/>
                        </a:lnTo>
                        <a:lnTo>
                          <a:pt x="361" y="58"/>
                        </a:lnTo>
                        <a:lnTo>
                          <a:pt x="327" y="54"/>
                        </a:lnTo>
                        <a:lnTo>
                          <a:pt x="294" y="51"/>
                        </a:lnTo>
                        <a:lnTo>
                          <a:pt x="259" y="50"/>
                        </a:lnTo>
                        <a:close/>
                        <a:moveTo>
                          <a:pt x="259" y="0"/>
                        </a:moveTo>
                        <a:lnTo>
                          <a:pt x="294" y="2"/>
                        </a:lnTo>
                        <a:lnTo>
                          <a:pt x="327" y="4"/>
                        </a:lnTo>
                        <a:lnTo>
                          <a:pt x="361" y="8"/>
                        </a:lnTo>
                        <a:lnTo>
                          <a:pt x="394" y="14"/>
                        </a:lnTo>
                        <a:lnTo>
                          <a:pt x="404" y="15"/>
                        </a:lnTo>
                        <a:lnTo>
                          <a:pt x="437" y="23"/>
                        </a:lnTo>
                        <a:lnTo>
                          <a:pt x="499" y="43"/>
                        </a:lnTo>
                        <a:lnTo>
                          <a:pt x="530" y="55"/>
                        </a:lnTo>
                        <a:lnTo>
                          <a:pt x="560" y="69"/>
                        </a:lnTo>
                        <a:lnTo>
                          <a:pt x="588" y="82"/>
                        </a:lnTo>
                        <a:lnTo>
                          <a:pt x="617" y="98"/>
                        </a:lnTo>
                        <a:lnTo>
                          <a:pt x="644" y="116"/>
                        </a:lnTo>
                        <a:lnTo>
                          <a:pt x="652" y="122"/>
                        </a:lnTo>
                        <a:lnTo>
                          <a:pt x="678" y="141"/>
                        </a:lnTo>
                        <a:lnTo>
                          <a:pt x="703" y="160"/>
                        </a:lnTo>
                        <a:lnTo>
                          <a:pt x="750" y="204"/>
                        </a:lnTo>
                        <a:lnTo>
                          <a:pt x="793" y="251"/>
                        </a:lnTo>
                        <a:lnTo>
                          <a:pt x="813" y="276"/>
                        </a:lnTo>
                        <a:lnTo>
                          <a:pt x="832" y="302"/>
                        </a:lnTo>
                        <a:lnTo>
                          <a:pt x="838" y="309"/>
                        </a:lnTo>
                        <a:lnTo>
                          <a:pt x="856" y="337"/>
                        </a:lnTo>
                        <a:lnTo>
                          <a:pt x="872" y="365"/>
                        </a:lnTo>
                        <a:lnTo>
                          <a:pt x="886" y="394"/>
                        </a:lnTo>
                        <a:lnTo>
                          <a:pt x="899" y="423"/>
                        </a:lnTo>
                        <a:lnTo>
                          <a:pt x="912" y="453"/>
                        </a:lnTo>
                        <a:lnTo>
                          <a:pt x="922" y="484"/>
                        </a:lnTo>
                        <a:lnTo>
                          <a:pt x="932" y="516"/>
                        </a:lnTo>
                        <a:lnTo>
                          <a:pt x="939" y="549"/>
                        </a:lnTo>
                        <a:lnTo>
                          <a:pt x="940" y="559"/>
                        </a:lnTo>
                        <a:lnTo>
                          <a:pt x="946" y="591"/>
                        </a:lnTo>
                        <a:lnTo>
                          <a:pt x="950" y="624"/>
                        </a:lnTo>
                        <a:lnTo>
                          <a:pt x="953" y="658"/>
                        </a:lnTo>
                        <a:lnTo>
                          <a:pt x="954" y="693"/>
                        </a:lnTo>
                        <a:lnTo>
                          <a:pt x="954" y="1946"/>
                        </a:lnTo>
                        <a:lnTo>
                          <a:pt x="585" y="1946"/>
                        </a:lnTo>
                        <a:lnTo>
                          <a:pt x="585" y="663"/>
                        </a:lnTo>
                        <a:lnTo>
                          <a:pt x="582" y="634"/>
                        </a:lnTo>
                        <a:lnTo>
                          <a:pt x="575" y="577"/>
                        </a:lnTo>
                        <a:lnTo>
                          <a:pt x="575" y="577"/>
                        </a:lnTo>
                        <a:lnTo>
                          <a:pt x="565" y="533"/>
                        </a:lnTo>
                        <a:lnTo>
                          <a:pt x="548" y="479"/>
                        </a:lnTo>
                        <a:lnTo>
                          <a:pt x="527" y="427"/>
                        </a:lnTo>
                        <a:lnTo>
                          <a:pt x="502" y="379"/>
                        </a:lnTo>
                        <a:lnTo>
                          <a:pt x="476" y="335"/>
                        </a:lnTo>
                        <a:lnTo>
                          <a:pt x="447" y="296"/>
                        </a:lnTo>
                        <a:lnTo>
                          <a:pt x="410" y="253"/>
                        </a:lnTo>
                        <a:lnTo>
                          <a:pt x="372" y="216"/>
                        </a:lnTo>
                        <a:lnTo>
                          <a:pt x="330" y="180"/>
                        </a:lnTo>
                        <a:lnTo>
                          <a:pt x="292" y="154"/>
                        </a:lnTo>
                        <a:lnTo>
                          <a:pt x="292" y="156"/>
                        </a:lnTo>
                        <a:lnTo>
                          <a:pt x="245" y="127"/>
                        </a:lnTo>
                        <a:lnTo>
                          <a:pt x="195" y="103"/>
                        </a:lnTo>
                        <a:lnTo>
                          <a:pt x="143" y="84"/>
                        </a:lnTo>
                        <a:lnTo>
                          <a:pt x="95" y="69"/>
                        </a:lnTo>
                        <a:lnTo>
                          <a:pt x="0" y="41"/>
                        </a:lnTo>
                        <a:lnTo>
                          <a:pt x="95" y="22"/>
                        </a:lnTo>
                        <a:lnTo>
                          <a:pt x="128" y="14"/>
                        </a:lnTo>
                        <a:lnTo>
                          <a:pt x="138" y="12"/>
                        </a:lnTo>
                        <a:lnTo>
                          <a:pt x="178" y="5"/>
                        </a:lnTo>
                        <a:lnTo>
                          <a:pt x="218" y="2"/>
                        </a:lnTo>
                        <a:lnTo>
                          <a:pt x="259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13" name="Freeform 1750"/>
                  <p:cNvSpPr>
                    <a:spLocks noEditPoints="1"/>
                  </p:cNvSpPr>
                  <p:nvPr/>
                </p:nvSpPr>
                <p:spPr bwMode="auto">
                  <a:xfrm>
                    <a:off x="3931753" y="-502303"/>
                    <a:ext cx="68483" cy="138036"/>
                  </a:xfrm>
                  <a:custGeom>
                    <a:avLst/>
                    <a:gdLst>
                      <a:gd name="T0" fmla="*/ 169 w 382"/>
                      <a:gd name="T1" fmla="*/ 42 h 774"/>
                      <a:gd name="T2" fmla="*/ 127 w 382"/>
                      <a:gd name="T3" fmla="*/ 71 h 774"/>
                      <a:gd name="T4" fmla="*/ 91 w 382"/>
                      <a:gd name="T5" fmla="*/ 125 h 774"/>
                      <a:gd name="T6" fmla="*/ 62 w 382"/>
                      <a:gd name="T7" fmla="*/ 199 h 774"/>
                      <a:gd name="T8" fmla="*/ 44 w 382"/>
                      <a:gd name="T9" fmla="*/ 288 h 774"/>
                      <a:gd name="T10" fmla="*/ 37 w 382"/>
                      <a:gd name="T11" fmla="*/ 387 h 774"/>
                      <a:gd name="T12" fmla="*/ 44 w 382"/>
                      <a:gd name="T13" fmla="*/ 486 h 774"/>
                      <a:gd name="T14" fmla="*/ 62 w 382"/>
                      <a:gd name="T15" fmla="*/ 576 h 774"/>
                      <a:gd name="T16" fmla="*/ 91 w 382"/>
                      <a:gd name="T17" fmla="*/ 650 h 774"/>
                      <a:gd name="T18" fmla="*/ 127 w 382"/>
                      <a:gd name="T19" fmla="*/ 703 h 774"/>
                      <a:gd name="T20" fmla="*/ 169 w 382"/>
                      <a:gd name="T21" fmla="*/ 733 h 774"/>
                      <a:gd name="T22" fmla="*/ 214 w 382"/>
                      <a:gd name="T23" fmla="*/ 733 h 774"/>
                      <a:gd name="T24" fmla="*/ 255 w 382"/>
                      <a:gd name="T25" fmla="*/ 703 h 774"/>
                      <a:gd name="T26" fmla="*/ 291 w 382"/>
                      <a:gd name="T27" fmla="*/ 650 h 774"/>
                      <a:gd name="T28" fmla="*/ 320 w 382"/>
                      <a:gd name="T29" fmla="*/ 576 h 774"/>
                      <a:gd name="T30" fmla="*/ 338 w 382"/>
                      <a:gd name="T31" fmla="*/ 486 h 774"/>
                      <a:gd name="T32" fmla="*/ 345 w 382"/>
                      <a:gd name="T33" fmla="*/ 387 h 774"/>
                      <a:gd name="T34" fmla="*/ 338 w 382"/>
                      <a:gd name="T35" fmla="*/ 288 h 774"/>
                      <a:gd name="T36" fmla="*/ 320 w 382"/>
                      <a:gd name="T37" fmla="*/ 199 h 774"/>
                      <a:gd name="T38" fmla="*/ 291 w 382"/>
                      <a:gd name="T39" fmla="*/ 125 h 774"/>
                      <a:gd name="T40" fmla="*/ 255 w 382"/>
                      <a:gd name="T41" fmla="*/ 71 h 774"/>
                      <a:gd name="T42" fmla="*/ 214 w 382"/>
                      <a:gd name="T43" fmla="*/ 42 h 774"/>
                      <a:gd name="T44" fmla="*/ 192 w 382"/>
                      <a:gd name="T45" fmla="*/ 0 h 774"/>
                      <a:gd name="T46" fmla="*/ 248 w 382"/>
                      <a:gd name="T47" fmla="*/ 16 h 774"/>
                      <a:gd name="T48" fmla="*/ 296 w 382"/>
                      <a:gd name="T49" fmla="*/ 62 h 774"/>
                      <a:gd name="T50" fmla="*/ 336 w 382"/>
                      <a:gd name="T51" fmla="*/ 133 h 774"/>
                      <a:gd name="T52" fmla="*/ 364 w 382"/>
                      <a:gd name="T53" fmla="*/ 223 h 774"/>
                      <a:gd name="T54" fmla="*/ 381 w 382"/>
                      <a:gd name="T55" fmla="*/ 329 h 774"/>
                      <a:gd name="T56" fmla="*/ 381 w 382"/>
                      <a:gd name="T57" fmla="*/ 445 h 774"/>
                      <a:gd name="T58" fmla="*/ 364 w 382"/>
                      <a:gd name="T59" fmla="*/ 552 h 774"/>
                      <a:gd name="T60" fmla="*/ 336 w 382"/>
                      <a:gd name="T61" fmla="*/ 643 h 774"/>
                      <a:gd name="T62" fmla="*/ 296 w 382"/>
                      <a:gd name="T63" fmla="*/ 712 h 774"/>
                      <a:gd name="T64" fmla="*/ 248 w 382"/>
                      <a:gd name="T65" fmla="*/ 757 h 774"/>
                      <a:gd name="T66" fmla="*/ 192 w 382"/>
                      <a:gd name="T67" fmla="*/ 774 h 774"/>
                      <a:gd name="T68" fmla="*/ 136 w 382"/>
                      <a:gd name="T69" fmla="*/ 757 h 774"/>
                      <a:gd name="T70" fmla="*/ 86 w 382"/>
                      <a:gd name="T71" fmla="*/ 712 h 774"/>
                      <a:gd name="T72" fmla="*/ 46 w 382"/>
                      <a:gd name="T73" fmla="*/ 643 h 774"/>
                      <a:gd name="T74" fmla="*/ 18 w 382"/>
                      <a:gd name="T75" fmla="*/ 552 h 774"/>
                      <a:gd name="T76" fmla="*/ 1 w 382"/>
                      <a:gd name="T77" fmla="*/ 445 h 774"/>
                      <a:gd name="T78" fmla="*/ 1 w 382"/>
                      <a:gd name="T79" fmla="*/ 329 h 774"/>
                      <a:gd name="T80" fmla="*/ 18 w 382"/>
                      <a:gd name="T81" fmla="*/ 223 h 774"/>
                      <a:gd name="T82" fmla="*/ 46 w 382"/>
                      <a:gd name="T83" fmla="*/ 133 h 774"/>
                      <a:gd name="T84" fmla="*/ 86 w 382"/>
                      <a:gd name="T85" fmla="*/ 62 h 774"/>
                      <a:gd name="T86" fmla="*/ 136 w 382"/>
                      <a:gd name="T87" fmla="*/ 16 h 774"/>
                      <a:gd name="T88" fmla="*/ 192 w 382"/>
                      <a:gd name="T89" fmla="*/ 0 h 7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382" h="774">
                        <a:moveTo>
                          <a:pt x="192" y="37"/>
                        </a:moveTo>
                        <a:lnTo>
                          <a:pt x="169" y="42"/>
                        </a:lnTo>
                        <a:lnTo>
                          <a:pt x="147" y="54"/>
                        </a:lnTo>
                        <a:lnTo>
                          <a:pt x="127" y="71"/>
                        </a:lnTo>
                        <a:lnTo>
                          <a:pt x="108" y="96"/>
                        </a:lnTo>
                        <a:lnTo>
                          <a:pt x="91" y="125"/>
                        </a:lnTo>
                        <a:lnTo>
                          <a:pt x="76" y="159"/>
                        </a:lnTo>
                        <a:lnTo>
                          <a:pt x="62" y="199"/>
                        </a:lnTo>
                        <a:lnTo>
                          <a:pt x="52" y="242"/>
                        </a:lnTo>
                        <a:lnTo>
                          <a:pt x="44" y="288"/>
                        </a:lnTo>
                        <a:lnTo>
                          <a:pt x="39" y="336"/>
                        </a:lnTo>
                        <a:lnTo>
                          <a:pt x="37" y="387"/>
                        </a:lnTo>
                        <a:lnTo>
                          <a:pt x="39" y="438"/>
                        </a:lnTo>
                        <a:lnTo>
                          <a:pt x="44" y="486"/>
                        </a:lnTo>
                        <a:lnTo>
                          <a:pt x="52" y="534"/>
                        </a:lnTo>
                        <a:lnTo>
                          <a:pt x="62" y="576"/>
                        </a:lnTo>
                        <a:lnTo>
                          <a:pt x="76" y="615"/>
                        </a:lnTo>
                        <a:lnTo>
                          <a:pt x="91" y="650"/>
                        </a:lnTo>
                        <a:lnTo>
                          <a:pt x="108" y="680"/>
                        </a:lnTo>
                        <a:lnTo>
                          <a:pt x="127" y="703"/>
                        </a:lnTo>
                        <a:lnTo>
                          <a:pt x="147" y="722"/>
                        </a:lnTo>
                        <a:lnTo>
                          <a:pt x="169" y="733"/>
                        </a:lnTo>
                        <a:lnTo>
                          <a:pt x="192" y="737"/>
                        </a:lnTo>
                        <a:lnTo>
                          <a:pt x="214" y="733"/>
                        </a:lnTo>
                        <a:lnTo>
                          <a:pt x="235" y="722"/>
                        </a:lnTo>
                        <a:lnTo>
                          <a:pt x="255" y="703"/>
                        </a:lnTo>
                        <a:lnTo>
                          <a:pt x="274" y="680"/>
                        </a:lnTo>
                        <a:lnTo>
                          <a:pt x="291" y="650"/>
                        </a:lnTo>
                        <a:lnTo>
                          <a:pt x="307" y="615"/>
                        </a:lnTo>
                        <a:lnTo>
                          <a:pt x="320" y="576"/>
                        </a:lnTo>
                        <a:lnTo>
                          <a:pt x="331" y="534"/>
                        </a:lnTo>
                        <a:lnTo>
                          <a:pt x="338" y="486"/>
                        </a:lnTo>
                        <a:lnTo>
                          <a:pt x="343" y="438"/>
                        </a:lnTo>
                        <a:lnTo>
                          <a:pt x="345" y="387"/>
                        </a:lnTo>
                        <a:lnTo>
                          <a:pt x="343" y="336"/>
                        </a:lnTo>
                        <a:lnTo>
                          <a:pt x="338" y="288"/>
                        </a:lnTo>
                        <a:lnTo>
                          <a:pt x="331" y="242"/>
                        </a:lnTo>
                        <a:lnTo>
                          <a:pt x="320" y="199"/>
                        </a:lnTo>
                        <a:lnTo>
                          <a:pt x="307" y="159"/>
                        </a:lnTo>
                        <a:lnTo>
                          <a:pt x="291" y="125"/>
                        </a:lnTo>
                        <a:lnTo>
                          <a:pt x="274" y="96"/>
                        </a:lnTo>
                        <a:lnTo>
                          <a:pt x="255" y="71"/>
                        </a:lnTo>
                        <a:lnTo>
                          <a:pt x="235" y="54"/>
                        </a:lnTo>
                        <a:lnTo>
                          <a:pt x="214" y="42"/>
                        </a:lnTo>
                        <a:lnTo>
                          <a:pt x="192" y="37"/>
                        </a:lnTo>
                        <a:close/>
                        <a:moveTo>
                          <a:pt x="192" y="0"/>
                        </a:moveTo>
                        <a:lnTo>
                          <a:pt x="220" y="5"/>
                        </a:lnTo>
                        <a:lnTo>
                          <a:pt x="248" y="16"/>
                        </a:lnTo>
                        <a:lnTo>
                          <a:pt x="272" y="36"/>
                        </a:lnTo>
                        <a:lnTo>
                          <a:pt x="296" y="62"/>
                        </a:lnTo>
                        <a:lnTo>
                          <a:pt x="317" y="94"/>
                        </a:lnTo>
                        <a:lnTo>
                          <a:pt x="336" y="133"/>
                        </a:lnTo>
                        <a:lnTo>
                          <a:pt x="352" y="175"/>
                        </a:lnTo>
                        <a:lnTo>
                          <a:pt x="364" y="223"/>
                        </a:lnTo>
                        <a:lnTo>
                          <a:pt x="374" y="274"/>
                        </a:lnTo>
                        <a:lnTo>
                          <a:pt x="381" y="329"/>
                        </a:lnTo>
                        <a:lnTo>
                          <a:pt x="382" y="387"/>
                        </a:lnTo>
                        <a:lnTo>
                          <a:pt x="381" y="445"/>
                        </a:lnTo>
                        <a:lnTo>
                          <a:pt x="374" y="500"/>
                        </a:lnTo>
                        <a:lnTo>
                          <a:pt x="364" y="552"/>
                        </a:lnTo>
                        <a:lnTo>
                          <a:pt x="352" y="599"/>
                        </a:lnTo>
                        <a:lnTo>
                          <a:pt x="336" y="643"/>
                        </a:lnTo>
                        <a:lnTo>
                          <a:pt x="317" y="680"/>
                        </a:lnTo>
                        <a:lnTo>
                          <a:pt x="296" y="712"/>
                        </a:lnTo>
                        <a:lnTo>
                          <a:pt x="272" y="738"/>
                        </a:lnTo>
                        <a:lnTo>
                          <a:pt x="248" y="757"/>
                        </a:lnTo>
                        <a:lnTo>
                          <a:pt x="220" y="769"/>
                        </a:lnTo>
                        <a:lnTo>
                          <a:pt x="192" y="774"/>
                        </a:lnTo>
                        <a:lnTo>
                          <a:pt x="163" y="769"/>
                        </a:lnTo>
                        <a:lnTo>
                          <a:pt x="136" y="757"/>
                        </a:lnTo>
                        <a:lnTo>
                          <a:pt x="110" y="738"/>
                        </a:lnTo>
                        <a:lnTo>
                          <a:pt x="86" y="712"/>
                        </a:lnTo>
                        <a:lnTo>
                          <a:pt x="65" y="680"/>
                        </a:lnTo>
                        <a:lnTo>
                          <a:pt x="46" y="643"/>
                        </a:lnTo>
                        <a:lnTo>
                          <a:pt x="30" y="599"/>
                        </a:lnTo>
                        <a:lnTo>
                          <a:pt x="18" y="552"/>
                        </a:lnTo>
                        <a:lnTo>
                          <a:pt x="8" y="500"/>
                        </a:lnTo>
                        <a:lnTo>
                          <a:pt x="1" y="445"/>
                        </a:lnTo>
                        <a:lnTo>
                          <a:pt x="0" y="387"/>
                        </a:lnTo>
                        <a:lnTo>
                          <a:pt x="1" y="329"/>
                        </a:lnTo>
                        <a:lnTo>
                          <a:pt x="8" y="274"/>
                        </a:lnTo>
                        <a:lnTo>
                          <a:pt x="18" y="223"/>
                        </a:lnTo>
                        <a:lnTo>
                          <a:pt x="30" y="175"/>
                        </a:lnTo>
                        <a:lnTo>
                          <a:pt x="46" y="133"/>
                        </a:lnTo>
                        <a:lnTo>
                          <a:pt x="65" y="94"/>
                        </a:lnTo>
                        <a:lnTo>
                          <a:pt x="86" y="62"/>
                        </a:lnTo>
                        <a:lnTo>
                          <a:pt x="110" y="36"/>
                        </a:lnTo>
                        <a:lnTo>
                          <a:pt x="136" y="16"/>
                        </a:lnTo>
                        <a:lnTo>
                          <a:pt x="163" y="5"/>
                        </a:lnTo>
                        <a:lnTo>
                          <a:pt x="192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14" name="Freeform 1751"/>
                  <p:cNvSpPr>
                    <a:spLocks noEditPoints="1"/>
                  </p:cNvSpPr>
                  <p:nvPr/>
                </p:nvSpPr>
                <p:spPr bwMode="auto">
                  <a:xfrm>
                    <a:off x="3903932" y="-478762"/>
                    <a:ext cx="124661" cy="91489"/>
                  </a:xfrm>
                  <a:custGeom>
                    <a:avLst/>
                    <a:gdLst>
                      <a:gd name="T0" fmla="*/ 509 w 699"/>
                      <a:gd name="T1" fmla="*/ 39 h 511"/>
                      <a:gd name="T2" fmla="*/ 434 w 699"/>
                      <a:gd name="T3" fmla="*/ 53 h 511"/>
                      <a:gd name="T4" fmla="*/ 355 w 699"/>
                      <a:gd name="T5" fmla="*/ 82 h 511"/>
                      <a:gd name="T6" fmla="*/ 273 w 699"/>
                      <a:gd name="T7" fmla="*/ 122 h 511"/>
                      <a:gd name="T8" fmla="*/ 195 w 699"/>
                      <a:gd name="T9" fmla="*/ 173 h 511"/>
                      <a:gd name="T10" fmla="*/ 131 w 699"/>
                      <a:gd name="T11" fmla="*/ 228 h 511"/>
                      <a:gd name="T12" fmla="*/ 82 w 699"/>
                      <a:gd name="T13" fmla="*/ 285 h 511"/>
                      <a:gd name="T14" fmla="*/ 50 w 699"/>
                      <a:gd name="T15" fmla="*/ 340 h 511"/>
                      <a:gd name="T16" fmla="*/ 36 w 699"/>
                      <a:gd name="T17" fmla="*/ 389 h 511"/>
                      <a:gd name="T18" fmla="*/ 46 w 699"/>
                      <a:gd name="T19" fmla="*/ 430 h 511"/>
                      <a:gd name="T20" fmla="*/ 77 w 699"/>
                      <a:gd name="T21" fmla="*/ 459 h 511"/>
                      <a:gd name="T22" fmla="*/ 127 w 699"/>
                      <a:gd name="T23" fmla="*/ 472 h 511"/>
                      <a:gd name="T24" fmla="*/ 190 w 699"/>
                      <a:gd name="T25" fmla="*/ 472 h 511"/>
                      <a:gd name="T26" fmla="*/ 264 w 699"/>
                      <a:gd name="T27" fmla="*/ 457 h 511"/>
                      <a:gd name="T28" fmla="*/ 343 w 699"/>
                      <a:gd name="T29" fmla="*/ 429 h 511"/>
                      <a:gd name="T30" fmla="*/ 427 w 699"/>
                      <a:gd name="T31" fmla="*/ 388 h 511"/>
                      <a:gd name="T32" fmla="*/ 503 w 699"/>
                      <a:gd name="T33" fmla="*/ 337 h 511"/>
                      <a:gd name="T34" fmla="*/ 567 w 699"/>
                      <a:gd name="T35" fmla="*/ 282 h 511"/>
                      <a:gd name="T36" fmla="*/ 617 w 699"/>
                      <a:gd name="T37" fmla="*/ 225 h 511"/>
                      <a:gd name="T38" fmla="*/ 649 w 699"/>
                      <a:gd name="T39" fmla="*/ 171 h 511"/>
                      <a:gd name="T40" fmla="*/ 662 w 699"/>
                      <a:gd name="T41" fmla="*/ 122 h 511"/>
                      <a:gd name="T42" fmla="*/ 653 w 699"/>
                      <a:gd name="T43" fmla="*/ 80 h 511"/>
                      <a:gd name="T44" fmla="*/ 621 w 699"/>
                      <a:gd name="T45" fmla="*/ 52 h 511"/>
                      <a:gd name="T46" fmla="*/ 572 w 699"/>
                      <a:gd name="T47" fmla="*/ 38 h 511"/>
                      <a:gd name="T48" fmla="*/ 537 w 699"/>
                      <a:gd name="T49" fmla="*/ 0 h 511"/>
                      <a:gd name="T50" fmla="*/ 601 w 699"/>
                      <a:gd name="T51" fmla="*/ 6 h 511"/>
                      <a:gd name="T52" fmla="*/ 651 w 699"/>
                      <a:gd name="T53" fmla="*/ 27 h 511"/>
                      <a:gd name="T54" fmla="*/ 685 w 699"/>
                      <a:gd name="T55" fmla="*/ 62 h 511"/>
                      <a:gd name="T56" fmla="*/ 699 w 699"/>
                      <a:gd name="T57" fmla="*/ 114 h 511"/>
                      <a:gd name="T58" fmla="*/ 688 w 699"/>
                      <a:gd name="T59" fmla="*/ 172 h 511"/>
                      <a:gd name="T60" fmla="*/ 656 w 699"/>
                      <a:gd name="T61" fmla="*/ 235 h 511"/>
                      <a:gd name="T62" fmla="*/ 602 w 699"/>
                      <a:gd name="T63" fmla="*/ 300 h 511"/>
                      <a:gd name="T64" fmla="*/ 531 w 699"/>
                      <a:gd name="T65" fmla="*/ 363 h 511"/>
                      <a:gd name="T66" fmla="*/ 445 w 699"/>
                      <a:gd name="T67" fmla="*/ 420 h 511"/>
                      <a:gd name="T68" fmla="*/ 358 w 699"/>
                      <a:gd name="T69" fmla="*/ 464 h 511"/>
                      <a:gd name="T70" fmla="*/ 275 w 699"/>
                      <a:gd name="T71" fmla="*/ 493 h 511"/>
                      <a:gd name="T72" fmla="*/ 197 w 699"/>
                      <a:gd name="T73" fmla="*/ 508 h 511"/>
                      <a:gd name="T74" fmla="*/ 128 w 699"/>
                      <a:gd name="T75" fmla="*/ 509 h 511"/>
                      <a:gd name="T76" fmla="*/ 71 w 699"/>
                      <a:gd name="T77" fmla="*/ 496 h 511"/>
                      <a:gd name="T78" fmla="*/ 29 w 699"/>
                      <a:gd name="T79" fmla="*/ 468 h 511"/>
                      <a:gd name="T80" fmla="*/ 4 w 699"/>
                      <a:gd name="T81" fmla="*/ 424 h 511"/>
                      <a:gd name="T82" fmla="*/ 1 w 699"/>
                      <a:gd name="T83" fmla="*/ 369 h 511"/>
                      <a:gd name="T84" fmla="*/ 24 w 699"/>
                      <a:gd name="T85" fmla="*/ 307 h 511"/>
                      <a:gd name="T86" fmla="*/ 67 w 699"/>
                      <a:gd name="T87" fmla="*/ 243 h 511"/>
                      <a:gd name="T88" fmla="*/ 129 w 699"/>
                      <a:gd name="T89" fmla="*/ 178 h 511"/>
                      <a:gd name="T90" fmla="*/ 208 w 699"/>
                      <a:gd name="T91" fmla="*/ 118 h 511"/>
                      <a:gd name="T92" fmla="*/ 297 w 699"/>
                      <a:gd name="T93" fmla="*/ 67 h 511"/>
                      <a:gd name="T94" fmla="*/ 382 w 699"/>
                      <a:gd name="T95" fmla="*/ 31 h 511"/>
                      <a:gd name="T96" fmla="*/ 464 w 699"/>
                      <a:gd name="T97" fmla="*/ 8 h 511"/>
                      <a:gd name="T98" fmla="*/ 537 w 699"/>
                      <a:gd name="T99" fmla="*/ 0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699" h="511">
                        <a:moveTo>
                          <a:pt x="541" y="37"/>
                        </a:moveTo>
                        <a:lnTo>
                          <a:pt x="509" y="39"/>
                        </a:lnTo>
                        <a:lnTo>
                          <a:pt x="473" y="44"/>
                        </a:lnTo>
                        <a:lnTo>
                          <a:pt x="434" y="53"/>
                        </a:lnTo>
                        <a:lnTo>
                          <a:pt x="396" y="65"/>
                        </a:lnTo>
                        <a:lnTo>
                          <a:pt x="355" y="82"/>
                        </a:lnTo>
                        <a:lnTo>
                          <a:pt x="314" y="100"/>
                        </a:lnTo>
                        <a:lnTo>
                          <a:pt x="273" y="122"/>
                        </a:lnTo>
                        <a:lnTo>
                          <a:pt x="233" y="147"/>
                        </a:lnTo>
                        <a:lnTo>
                          <a:pt x="195" y="173"/>
                        </a:lnTo>
                        <a:lnTo>
                          <a:pt x="162" y="201"/>
                        </a:lnTo>
                        <a:lnTo>
                          <a:pt x="131" y="228"/>
                        </a:lnTo>
                        <a:lnTo>
                          <a:pt x="105" y="256"/>
                        </a:lnTo>
                        <a:lnTo>
                          <a:pt x="82" y="285"/>
                        </a:lnTo>
                        <a:lnTo>
                          <a:pt x="64" y="312"/>
                        </a:lnTo>
                        <a:lnTo>
                          <a:pt x="50" y="340"/>
                        </a:lnTo>
                        <a:lnTo>
                          <a:pt x="40" y="364"/>
                        </a:lnTo>
                        <a:lnTo>
                          <a:pt x="36" y="389"/>
                        </a:lnTo>
                        <a:lnTo>
                          <a:pt x="39" y="410"/>
                        </a:lnTo>
                        <a:lnTo>
                          <a:pt x="46" y="430"/>
                        </a:lnTo>
                        <a:lnTo>
                          <a:pt x="59" y="446"/>
                        </a:lnTo>
                        <a:lnTo>
                          <a:pt x="77" y="459"/>
                        </a:lnTo>
                        <a:lnTo>
                          <a:pt x="100" y="467"/>
                        </a:lnTo>
                        <a:lnTo>
                          <a:pt x="127" y="472"/>
                        </a:lnTo>
                        <a:lnTo>
                          <a:pt x="157" y="473"/>
                        </a:lnTo>
                        <a:lnTo>
                          <a:pt x="190" y="472"/>
                        </a:lnTo>
                        <a:lnTo>
                          <a:pt x="225" y="466"/>
                        </a:lnTo>
                        <a:lnTo>
                          <a:pt x="264" y="457"/>
                        </a:lnTo>
                        <a:lnTo>
                          <a:pt x="304" y="445"/>
                        </a:lnTo>
                        <a:lnTo>
                          <a:pt x="343" y="429"/>
                        </a:lnTo>
                        <a:lnTo>
                          <a:pt x="384" y="410"/>
                        </a:lnTo>
                        <a:lnTo>
                          <a:pt x="427" y="388"/>
                        </a:lnTo>
                        <a:lnTo>
                          <a:pt x="467" y="363"/>
                        </a:lnTo>
                        <a:lnTo>
                          <a:pt x="503" y="337"/>
                        </a:lnTo>
                        <a:lnTo>
                          <a:pt x="536" y="311"/>
                        </a:lnTo>
                        <a:lnTo>
                          <a:pt x="567" y="282"/>
                        </a:lnTo>
                        <a:lnTo>
                          <a:pt x="593" y="254"/>
                        </a:lnTo>
                        <a:lnTo>
                          <a:pt x="617" y="225"/>
                        </a:lnTo>
                        <a:lnTo>
                          <a:pt x="636" y="198"/>
                        </a:lnTo>
                        <a:lnTo>
                          <a:pt x="649" y="171"/>
                        </a:lnTo>
                        <a:lnTo>
                          <a:pt x="658" y="146"/>
                        </a:lnTo>
                        <a:lnTo>
                          <a:pt x="662" y="122"/>
                        </a:lnTo>
                        <a:lnTo>
                          <a:pt x="661" y="100"/>
                        </a:lnTo>
                        <a:lnTo>
                          <a:pt x="653" y="80"/>
                        </a:lnTo>
                        <a:lnTo>
                          <a:pt x="639" y="64"/>
                        </a:lnTo>
                        <a:lnTo>
                          <a:pt x="621" y="52"/>
                        </a:lnTo>
                        <a:lnTo>
                          <a:pt x="598" y="43"/>
                        </a:lnTo>
                        <a:lnTo>
                          <a:pt x="572" y="38"/>
                        </a:lnTo>
                        <a:lnTo>
                          <a:pt x="541" y="37"/>
                        </a:lnTo>
                        <a:close/>
                        <a:moveTo>
                          <a:pt x="537" y="0"/>
                        </a:moveTo>
                        <a:lnTo>
                          <a:pt x="571" y="1"/>
                        </a:lnTo>
                        <a:lnTo>
                          <a:pt x="601" y="6"/>
                        </a:lnTo>
                        <a:lnTo>
                          <a:pt x="628" y="15"/>
                        </a:lnTo>
                        <a:lnTo>
                          <a:pt x="651" y="27"/>
                        </a:lnTo>
                        <a:lnTo>
                          <a:pt x="670" y="43"/>
                        </a:lnTo>
                        <a:lnTo>
                          <a:pt x="685" y="62"/>
                        </a:lnTo>
                        <a:lnTo>
                          <a:pt x="695" y="86"/>
                        </a:lnTo>
                        <a:lnTo>
                          <a:pt x="699" y="114"/>
                        </a:lnTo>
                        <a:lnTo>
                          <a:pt x="697" y="142"/>
                        </a:lnTo>
                        <a:lnTo>
                          <a:pt x="688" y="172"/>
                        </a:lnTo>
                        <a:lnTo>
                          <a:pt x="674" y="203"/>
                        </a:lnTo>
                        <a:lnTo>
                          <a:pt x="656" y="235"/>
                        </a:lnTo>
                        <a:lnTo>
                          <a:pt x="632" y="268"/>
                        </a:lnTo>
                        <a:lnTo>
                          <a:pt x="602" y="300"/>
                        </a:lnTo>
                        <a:lnTo>
                          <a:pt x="570" y="332"/>
                        </a:lnTo>
                        <a:lnTo>
                          <a:pt x="531" y="363"/>
                        </a:lnTo>
                        <a:lnTo>
                          <a:pt x="490" y="393"/>
                        </a:lnTo>
                        <a:lnTo>
                          <a:pt x="445" y="420"/>
                        </a:lnTo>
                        <a:lnTo>
                          <a:pt x="402" y="444"/>
                        </a:lnTo>
                        <a:lnTo>
                          <a:pt x="358" y="464"/>
                        </a:lnTo>
                        <a:lnTo>
                          <a:pt x="316" y="480"/>
                        </a:lnTo>
                        <a:lnTo>
                          <a:pt x="275" y="493"/>
                        </a:lnTo>
                        <a:lnTo>
                          <a:pt x="235" y="502"/>
                        </a:lnTo>
                        <a:lnTo>
                          <a:pt x="197" y="508"/>
                        </a:lnTo>
                        <a:lnTo>
                          <a:pt x="161" y="511"/>
                        </a:lnTo>
                        <a:lnTo>
                          <a:pt x="128" y="509"/>
                        </a:lnTo>
                        <a:lnTo>
                          <a:pt x="97" y="504"/>
                        </a:lnTo>
                        <a:lnTo>
                          <a:pt x="71" y="496"/>
                        </a:lnTo>
                        <a:lnTo>
                          <a:pt x="47" y="483"/>
                        </a:lnTo>
                        <a:lnTo>
                          <a:pt x="29" y="468"/>
                        </a:lnTo>
                        <a:lnTo>
                          <a:pt x="14" y="449"/>
                        </a:lnTo>
                        <a:lnTo>
                          <a:pt x="4" y="424"/>
                        </a:lnTo>
                        <a:lnTo>
                          <a:pt x="0" y="398"/>
                        </a:lnTo>
                        <a:lnTo>
                          <a:pt x="1" y="369"/>
                        </a:lnTo>
                        <a:lnTo>
                          <a:pt x="10" y="338"/>
                        </a:lnTo>
                        <a:lnTo>
                          <a:pt x="24" y="307"/>
                        </a:lnTo>
                        <a:lnTo>
                          <a:pt x="42" y="275"/>
                        </a:lnTo>
                        <a:lnTo>
                          <a:pt x="67" y="243"/>
                        </a:lnTo>
                        <a:lnTo>
                          <a:pt x="96" y="211"/>
                        </a:lnTo>
                        <a:lnTo>
                          <a:pt x="129" y="178"/>
                        </a:lnTo>
                        <a:lnTo>
                          <a:pt x="167" y="147"/>
                        </a:lnTo>
                        <a:lnTo>
                          <a:pt x="208" y="118"/>
                        </a:lnTo>
                        <a:lnTo>
                          <a:pt x="254" y="90"/>
                        </a:lnTo>
                        <a:lnTo>
                          <a:pt x="297" y="67"/>
                        </a:lnTo>
                        <a:lnTo>
                          <a:pt x="340" y="47"/>
                        </a:lnTo>
                        <a:lnTo>
                          <a:pt x="382" y="31"/>
                        </a:lnTo>
                        <a:lnTo>
                          <a:pt x="423" y="17"/>
                        </a:lnTo>
                        <a:lnTo>
                          <a:pt x="464" y="8"/>
                        </a:lnTo>
                        <a:lnTo>
                          <a:pt x="501" y="2"/>
                        </a:lnTo>
                        <a:lnTo>
                          <a:pt x="537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15" name="Freeform 1752"/>
                  <p:cNvSpPr>
                    <a:spLocks noEditPoints="1"/>
                  </p:cNvSpPr>
                  <p:nvPr/>
                </p:nvSpPr>
                <p:spPr bwMode="auto">
                  <a:xfrm>
                    <a:off x="3903932" y="-478762"/>
                    <a:ext cx="124661" cy="91489"/>
                  </a:xfrm>
                  <a:custGeom>
                    <a:avLst/>
                    <a:gdLst>
                      <a:gd name="T0" fmla="*/ 127 w 699"/>
                      <a:gd name="T1" fmla="*/ 38 h 511"/>
                      <a:gd name="T2" fmla="*/ 77 w 699"/>
                      <a:gd name="T3" fmla="*/ 52 h 511"/>
                      <a:gd name="T4" fmla="*/ 46 w 699"/>
                      <a:gd name="T5" fmla="*/ 80 h 511"/>
                      <a:gd name="T6" fmla="*/ 36 w 699"/>
                      <a:gd name="T7" fmla="*/ 122 h 511"/>
                      <a:gd name="T8" fmla="*/ 50 w 699"/>
                      <a:gd name="T9" fmla="*/ 171 h 511"/>
                      <a:gd name="T10" fmla="*/ 82 w 699"/>
                      <a:gd name="T11" fmla="*/ 225 h 511"/>
                      <a:gd name="T12" fmla="*/ 131 w 699"/>
                      <a:gd name="T13" fmla="*/ 282 h 511"/>
                      <a:gd name="T14" fmla="*/ 195 w 699"/>
                      <a:gd name="T15" fmla="*/ 337 h 511"/>
                      <a:gd name="T16" fmla="*/ 273 w 699"/>
                      <a:gd name="T17" fmla="*/ 388 h 511"/>
                      <a:gd name="T18" fmla="*/ 355 w 699"/>
                      <a:gd name="T19" fmla="*/ 429 h 511"/>
                      <a:gd name="T20" fmla="*/ 434 w 699"/>
                      <a:gd name="T21" fmla="*/ 457 h 511"/>
                      <a:gd name="T22" fmla="*/ 509 w 699"/>
                      <a:gd name="T23" fmla="*/ 472 h 511"/>
                      <a:gd name="T24" fmla="*/ 572 w 699"/>
                      <a:gd name="T25" fmla="*/ 472 h 511"/>
                      <a:gd name="T26" fmla="*/ 621 w 699"/>
                      <a:gd name="T27" fmla="*/ 459 h 511"/>
                      <a:gd name="T28" fmla="*/ 653 w 699"/>
                      <a:gd name="T29" fmla="*/ 430 h 511"/>
                      <a:gd name="T30" fmla="*/ 662 w 699"/>
                      <a:gd name="T31" fmla="*/ 389 h 511"/>
                      <a:gd name="T32" fmla="*/ 649 w 699"/>
                      <a:gd name="T33" fmla="*/ 340 h 511"/>
                      <a:gd name="T34" fmla="*/ 617 w 699"/>
                      <a:gd name="T35" fmla="*/ 285 h 511"/>
                      <a:gd name="T36" fmla="*/ 567 w 699"/>
                      <a:gd name="T37" fmla="*/ 228 h 511"/>
                      <a:gd name="T38" fmla="*/ 503 w 699"/>
                      <a:gd name="T39" fmla="*/ 173 h 511"/>
                      <a:gd name="T40" fmla="*/ 427 w 699"/>
                      <a:gd name="T41" fmla="*/ 122 h 511"/>
                      <a:gd name="T42" fmla="*/ 343 w 699"/>
                      <a:gd name="T43" fmla="*/ 82 h 511"/>
                      <a:gd name="T44" fmla="*/ 264 w 699"/>
                      <a:gd name="T45" fmla="*/ 53 h 511"/>
                      <a:gd name="T46" fmla="*/ 190 w 699"/>
                      <a:gd name="T47" fmla="*/ 39 h 511"/>
                      <a:gd name="T48" fmla="*/ 161 w 699"/>
                      <a:gd name="T49" fmla="*/ 0 h 511"/>
                      <a:gd name="T50" fmla="*/ 235 w 699"/>
                      <a:gd name="T51" fmla="*/ 8 h 511"/>
                      <a:gd name="T52" fmla="*/ 316 w 699"/>
                      <a:gd name="T53" fmla="*/ 31 h 511"/>
                      <a:gd name="T54" fmla="*/ 402 w 699"/>
                      <a:gd name="T55" fmla="*/ 67 h 511"/>
                      <a:gd name="T56" fmla="*/ 490 w 699"/>
                      <a:gd name="T57" fmla="*/ 119 h 511"/>
                      <a:gd name="T58" fmla="*/ 570 w 699"/>
                      <a:gd name="T59" fmla="*/ 178 h 511"/>
                      <a:gd name="T60" fmla="*/ 632 w 699"/>
                      <a:gd name="T61" fmla="*/ 243 h 511"/>
                      <a:gd name="T62" fmla="*/ 674 w 699"/>
                      <a:gd name="T63" fmla="*/ 307 h 511"/>
                      <a:gd name="T64" fmla="*/ 697 w 699"/>
                      <a:gd name="T65" fmla="*/ 369 h 511"/>
                      <a:gd name="T66" fmla="*/ 695 w 699"/>
                      <a:gd name="T67" fmla="*/ 424 h 511"/>
                      <a:gd name="T68" fmla="*/ 670 w 699"/>
                      <a:gd name="T69" fmla="*/ 468 h 511"/>
                      <a:gd name="T70" fmla="*/ 628 w 699"/>
                      <a:gd name="T71" fmla="*/ 496 h 511"/>
                      <a:gd name="T72" fmla="*/ 571 w 699"/>
                      <a:gd name="T73" fmla="*/ 509 h 511"/>
                      <a:gd name="T74" fmla="*/ 501 w 699"/>
                      <a:gd name="T75" fmla="*/ 508 h 511"/>
                      <a:gd name="T76" fmla="*/ 423 w 699"/>
                      <a:gd name="T77" fmla="*/ 493 h 511"/>
                      <a:gd name="T78" fmla="*/ 340 w 699"/>
                      <a:gd name="T79" fmla="*/ 464 h 511"/>
                      <a:gd name="T80" fmla="*/ 254 w 699"/>
                      <a:gd name="T81" fmla="*/ 420 h 511"/>
                      <a:gd name="T82" fmla="*/ 167 w 699"/>
                      <a:gd name="T83" fmla="*/ 363 h 511"/>
                      <a:gd name="T84" fmla="*/ 96 w 699"/>
                      <a:gd name="T85" fmla="*/ 300 h 511"/>
                      <a:gd name="T86" fmla="*/ 42 w 699"/>
                      <a:gd name="T87" fmla="*/ 235 h 511"/>
                      <a:gd name="T88" fmla="*/ 10 w 699"/>
                      <a:gd name="T89" fmla="*/ 172 h 511"/>
                      <a:gd name="T90" fmla="*/ 0 w 699"/>
                      <a:gd name="T91" fmla="*/ 114 h 511"/>
                      <a:gd name="T92" fmla="*/ 14 w 699"/>
                      <a:gd name="T93" fmla="*/ 62 h 511"/>
                      <a:gd name="T94" fmla="*/ 47 w 699"/>
                      <a:gd name="T95" fmla="*/ 27 h 511"/>
                      <a:gd name="T96" fmla="*/ 97 w 699"/>
                      <a:gd name="T97" fmla="*/ 6 h 511"/>
                      <a:gd name="T98" fmla="*/ 161 w 699"/>
                      <a:gd name="T99" fmla="*/ 0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699" h="511">
                        <a:moveTo>
                          <a:pt x="157" y="37"/>
                        </a:moveTo>
                        <a:lnTo>
                          <a:pt x="127" y="38"/>
                        </a:lnTo>
                        <a:lnTo>
                          <a:pt x="100" y="43"/>
                        </a:lnTo>
                        <a:lnTo>
                          <a:pt x="77" y="52"/>
                        </a:lnTo>
                        <a:lnTo>
                          <a:pt x="59" y="64"/>
                        </a:lnTo>
                        <a:lnTo>
                          <a:pt x="46" y="80"/>
                        </a:lnTo>
                        <a:lnTo>
                          <a:pt x="39" y="100"/>
                        </a:lnTo>
                        <a:lnTo>
                          <a:pt x="36" y="122"/>
                        </a:lnTo>
                        <a:lnTo>
                          <a:pt x="40" y="146"/>
                        </a:lnTo>
                        <a:lnTo>
                          <a:pt x="50" y="171"/>
                        </a:lnTo>
                        <a:lnTo>
                          <a:pt x="64" y="198"/>
                        </a:lnTo>
                        <a:lnTo>
                          <a:pt x="82" y="225"/>
                        </a:lnTo>
                        <a:lnTo>
                          <a:pt x="105" y="254"/>
                        </a:lnTo>
                        <a:lnTo>
                          <a:pt x="131" y="282"/>
                        </a:lnTo>
                        <a:lnTo>
                          <a:pt x="162" y="311"/>
                        </a:lnTo>
                        <a:lnTo>
                          <a:pt x="195" y="337"/>
                        </a:lnTo>
                        <a:lnTo>
                          <a:pt x="233" y="364"/>
                        </a:lnTo>
                        <a:lnTo>
                          <a:pt x="273" y="388"/>
                        </a:lnTo>
                        <a:lnTo>
                          <a:pt x="314" y="410"/>
                        </a:lnTo>
                        <a:lnTo>
                          <a:pt x="355" y="429"/>
                        </a:lnTo>
                        <a:lnTo>
                          <a:pt x="396" y="445"/>
                        </a:lnTo>
                        <a:lnTo>
                          <a:pt x="434" y="457"/>
                        </a:lnTo>
                        <a:lnTo>
                          <a:pt x="473" y="466"/>
                        </a:lnTo>
                        <a:lnTo>
                          <a:pt x="509" y="472"/>
                        </a:lnTo>
                        <a:lnTo>
                          <a:pt x="541" y="473"/>
                        </a:lnTo>
                        <a:lnTo>
                          <a:pt x="572" y="472"/>
                        </a:lnTo>
                        <a:lnTo>
                          <a:pt x="598" y="467"/>
                        </a:lnTo>
                        <a:lnTo>
                          <a:pt x="621" y="459"/>
                        </a:lnTo>
                        <a:lnTo>
                          <a:pt x="639" y="446"/>
                        </a:lnTo>
                        <a:lnTo>
                          <a:pt x="653" y="430"/>
                        </a:lnTo>
                        <a:lnTo>
                          <a:pt x="661" y="410"/>
                        </a:lnTo>
                        <a:lnTo>
                          <a:pt x="662" y="389"/>
                        </a:lnTo>
                        <a:lnTo>
                          <a:pt x="658" y="364"/>
                        </a:lnTo>
                        <a:lnTo>
                          <a:pt x="649" y="340"/>
                        </a:lnTo>
                        <a:lnTo>
                          <a:pt x="636" y="312"/>
                        </a:lnTo>
                        <a:lnTo>
                          <a:pt x="617" y="285"/>
                        </a:lnTo>
                        <a:lnTo>
                          <a:pt x="593" y="256"/>
                        </a:lnTo>
                        <a:lnTo>
                          <a:pt x="567" y="228"/>
                        </a:lnTo>
                        <a:lnTo>
                          <a:pt x="536" y="201"/>
                        </a:lnTo>
                        <a:lnTo>
                          <a:pt x="503" y="173"/>
                        </a:lnTo>
                        <a:lnTo>
                          <a:pt x="467" y="147"/>
                        </a:lnTo>
                        <a:lnTo>
                          <a:pt x="427" y="122"/>
                        </a:lnTo>
                        <a:lnTo>
                          <a:pt x="384" y="100"/>
                        </a:lnTo>
                        <a:lnTo>
                          <a:pt x="343" y="82"/>
                        </a:lnTo>
                        <a:lnTo>
                          <a:pt x="304" y="65"/>
                        </a:lnTo>
                        <a:lnTo>
                          <a:pt x="264" y="53"/>
                        </a:lnTo>
                        <a:lnTo>
                          <a:pt x="225" y="44"/>
                        </a:lnTo>
                        <a:lnTo>
                          <a:pt x="190" y="39"/>
                        </a:lnTo>
                        <a:lnTo>
                          <a:pt x="157" y="37"/>
                        </a:lnTo>
                        <a:close/>
                        <a:moveTo>
                          <a:pt x="161" y="0"/>
                        </a:moveTo>
                        <a:lnTo>
                          <a:pt x="197" y="2"/>
                        </a:lnTo>
                        <a:lnTo>
                          <a:pt x="235" y="8"/>
                        </a:lnTo>
                        <a:lnTo>
                          <a:pt x="275" y="17"/>
                        </a:lnTo>
                        <a:lnTo>
                          <a:pt x="316" y="31"/>
                        </a:lnTo>
                        <a:lnTo>
                          <a:pt x="358" y="47"/>
                        </a:lnTo>
                        <a:lnTo>
                          <a:pt x="402" y="67"/>
                        </a:lnTo>
                        <a:lnTo>
                          <a:pt x="445" y="90"/>
                        </a:lnTo>
                        <a:lnTo>
                          <a:pt x="490" y="119"/>
                        </a:lnTo>
                        <a:lnTo>
                          <a:pt x="531" y="147"/>
                        </a:lnTo>
                        <a:lnTo>
                          <a:pt x="570" y="178"/>
                        </a:lnTo>
                        <a:lnTo>
                          <a:pt x="602" y="211"/>
                        </a:lnTo>
                        <a:lnTo>
                          <a:pt x="632" y="243"/>
                        </a:lnTo>
                        <a:lnTo>
                          <a:pt x="656" y="275"/>
                        </a:lnTo>
                        <a:lnTo>
                          <a:pt x="674" y="307"/>
                        </a:lnTo>
                        <a:lnTo>
                          <a:pt x="688" y="338"/>
                        </a:lnTo>
                        <a:lnTo>
                          <a:pt x="697" y="369"/>
                        </a:lnTo>
                        <a:lnTo>
                          <a:pt x="699" y="398"/>
                        </a:lnTo>
                        <a:lnTo>
                          <a:pt x="695" y="424"/>
                        </a:lnTo>
                        <a:lnTo>
                          <a:pt x="685" y="449"/>
                        </a:lnTo>
                        <a:lnTo>
                          <a:pt x="670" y="468"/>
                        </a:lnTo>
                        <a:lnTo>
                          <a:pt x="651" y="483"/>
                        </a:lnTo>
                        <a:lnTo>
                          <a:pt x="628" y="496"/>
                        </a:lnTo>
                        <a:lnTo>
                          <a:pt x="601" y="504"/>
                        </a:lnTo>
                        <a:lnTo>
                          <a:pt x="571" y="509"/>
                        </a:lnTo>
                        <a:lnTo>
                          <a:pt x="537" y="511"/>
                        </a:lnTo>
                        <a:lnTo>
                          <a:pt x="501" y="508"/>
                        </a:lnTo>
                        <a:lnTo>
                          <a:pt x="464" y="502"/>
                        </a:lnTo>
                        <a:lnTo>
                          <a:pt x="423" y="493"/>
                        </a:lnTo>
                        <a:lnTo>
                          <a:pt x="382" y="480"/>
                        </a:lnTo>
                        <a:lnTo>
                          <a:pt x="340" y="464"/>
                        </a:lnTo>
                        <a:lnTo>
                          <a:pt x="297" y="444"/>
                        </a:lnTo>
                        <a:lnTo>
                          <a:pt x="254" y="420"/>
                        </a:lnTo>
                        <a:lnTo>
                          <a:pt x="208" y="393"/>
                        </a:lnTo>
                        <a:lnTo>
                          <a:pt x="167" y="363"/>
                        </a:lnTo>
                        <a:lnTo>
                          <a:pt x="129" y="332"/>
                        </a:lnTo>
                        <a:lnTo>
                          <a:pt x="96" y="300"/>
                        </a:lnTo>
                        <a:lnTo>
                          <a:pt x="67" y="268"/>
                        </a:lnTo>
                        <a:lnTo>
                          <a:pt x="42" y="235"/>
                        </a:lnTo>
                        <a:lnTo>
                          <a:pt x="24" y="203"/>
                        </a:lnTo>
                        <a:lnTo>
                          <a:pt x="10" y="172"/>
                        </a:lnTo>
                        <a:lnTo>
                          <a:pt x="1" y="142"/>
                        </a:lnTo>
                        <a:lnTo>
                          <a:pt x="0" y="114"/>
                        </a:lnTo>
                        <a:lnTo>
                          <a:pt x="4" y="86"/>
                        </a:lnTo>
                        <a:lnTo>
                          <a:pt x="14" y="62"/>
                        </a:lnTo>
                        <a:lnTo>
                          <a:pt x="29" y="43"/>
                        </a:lnTo>
                        <a:lnTo>
                          <a:pt x="47" y="27"/>
                        </a:lnTo>
                        <a:lnTo>
                          <a:pt x="71" y="15"/>
                        </a:lnTo>
                        <a:lnTo>
                          <a:pt x="97" y="6"/>
                        </a:lnTo>
                        <a:lnTo>
                          <a:pt x="128" y="1"/>
                        </a:lnTo>
                        <a:lnTo>
                          <a:pt x="161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16" name="Freeform 1753"/>
                  <p:cNvSpPr>
                    <a:spLocks/>
                  </p:cNvSpPr>
                  <p:nvPr/>
                </p:nvSpPr>
                <p:spPr bwMode="auto">
                  <a:xfrm>
                    <a:off x="3949944" y="-449336"/>
                    <a:ext cx="32101" cy="32637"/>
                  </a:xfrm>
                  <a:custGeom>
                    <a:avLst/>
                    <a:gdLst>
                      <a:gd name="T0" fmla="*/ 92 w 182"/>
                      <a:gd name="T1" fmla="*/ 0 h 184"/>
                      <a:gd name="T2" fmla="*/ 115 w 182"/>
                      <a:gd name="T3" fmla="*/ 4 h 184"/>
                      <a:gd name="T4" fmla="*/ 138 w 182"/>
                      <a:gd name="T5" fmla="*/ 13 h 184"/>
                      <a:gd name="T6" fmla="*/ 156 w 182"/>
                      <a:gd name="T7" fmla="*/ 28 h 184"/>
                      <a:gd name="T8" fmla="*/ 170 w 182"/>
                      <a:gd name="T9" fmla="*/ 46 h 184"/>
                      <a:gd name="T10" fmla="*/ 180 w 182"/>
                      <a:gd name="T11" fmla="*/ 67 h 184"/>
                      <a:gd name="T12" fmla="*/ 182 w 182"/>
                      <a:gd name="T13" fmla="*/ 92 h 184"/>
                      <a:gd name="T14" fmla="*/ 180 w 182"/>
                      <a:gd name="T15" fmla="*/ 117 h 184"/>
                      <a:gd name="T16" fmla="*/ 170 w 182"/>
                      <a:gd name="T17" fmla="*/ 138 h 184"/>
                      <a:gd name="T18" fmla="*/ 156 w 182"/>
                      <a:gd name="T19" fmla="*/ 157 h 184"/>
                      <a:gd name="T20" fmla="*/ 138 w 182"/>
                      <a:gd name="T21" fmla="*/ 172 h 184"/>
                      <a:gd name="T22" fmla="*/ 115 w 182"/>
                      <a:gd name="T23" fmla="*/ 180 h 184"/>
                      <a:gd name="T24" fmla="*/ 92 w 182"/>
                      <a:gd name="T25" fmla="*/ 184 h 184"/>
                      <a:gd name="T26" fmla="*/ 67 w 182"/>
                      <a:gd name="T27" fmla="*/ 180 h 184"/>
                      <a:gd name="T28" fmla="*/ 44 w 182"/>
                      <a:gd name="T29" fmla="*/ 172 h 184"/>
                      <a:gd name="T30" fmla="*/ 27 w 182"/>
                      <a:gd name="T31" fmla="*/ 157 h 184"/>
                      <a:gd name="T32" fmla="*/ 12 w 182"/>
                      <a:gd name="T33" fmla="*/ 138 h 184"/>
                      <a:gd name="T34" fmla="*/ 3 w 182"/>
                      <a:gd name="T35" fmla="*/ 117 h 184"/>
                      <a:gd name="T36" fmla="*/ 0 w 182"/>
                      <a:gd name="T37" fmla="*/ 92 h 184"/>
                      <a:gd name="T38" fmla="*/ 3 w 182"/>
                      <a:gd name="T39" fmla="*/ 67 h 184"/>
                      <a:gd name="T40" fmla="*/ 12 w 182"/>
                      <a:gd name="T41" fmla="*/ 46 h 184"/>
                      <a:gd name="T42" fmla="*/ 27 w 182"/>
                      <a:gd name="T43" fmla="*/ 28 h 184"/>
                      <a:gd name="T44" fmla="*/ 44 w 182"/>
                      <a:gd name="T45" fmla="*/ 13 h 184"/>
                      <a:gd name="T46" fmla="*/ 67 w 182"/>
                      <a:gd name="T47" fmla="*/ 4 h 184"/>
                      <a:gd name="T48" fmla="*/ 92 w 182"/>
                      <a:gd name="T49" fmla="*/ 0 h 1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82" h="184">
                        <a:moveTo>
                          <a:pt x="92" y="0"/>
                        </a:moveTo>
                        <a:lnTo>
                          <a:pt x="115" y="4"/>
                        </a:lnTo>
                        <a:lnTo>
                          <a:pt x="138" y="13"/>
                        </a:lnTo>
                        <a:lnTo>
                          <a:pt x="156" y="28"/>
                        </a:lnTo>
                        <a:lnTo>
                          <a:pt x="170" y="46"/>
                        </a:lnTo>
                        <a:lnTo>
                          <a:pt x="180" y="67"/>
                        </a:lnTo>
                        <a:lnTo>
                          <a:pt x="182" y="92"/>
                        </a:lnTo>
                        <a:lnTo>
                          <a:pt x="180" y="117"/>
                        </a:lnTo>
                        <a:lnTo>
                          <a:pt x="170" y="138"/>
                        </a:lnTo>
                        <a:lnTo>
                          <a:pt x="156" y="157"/>
                        </a:lnTo>
                        <a:lnTo>
                          <a:pt x="138" y="172"/>
                        </a:lnTo>
                        <a:lnTo>
                          <a:pt x="115" y="180"/>
                        </a:lnTo>
                        <a:lnTo>
                          <a:pt x="92" y="184"/>
                        </a:lnTo>
                        <a:lnTo>
                          <a:pt x="67" y="180"/>
                        </a:lnTo>
                        <a:lnTo>
                          <a:pt x="44" y="172"/>
                        </a:lnTo>
                        <a:lnTo>
                          <a:pt x="27" y="157"/>
                        </a:lnTo>
                        <a:lnTo>
                          <a:pt x="12" y="138"/>
                        </a:lnTo>
                        <a:lnTo>
                          <a:pt x="3" y="117"/>
                        </a:lnTo>
                        <a:lnTo>
                          <a:pt x="0" y="92"/>
                        </a:lnTo>
                        <a:lnTo>
                          <a:pt x="3" y="67"/>
                        </a:lnTo>
                        <a:lnTo>
                          <a:pt x="12" y="46"/>
                        </a:lnTo>
                        <a:lnTo>
                          <a:pt x="27" y="28"/>
                        </a:lnTo>
                        <a:lnTo>
                          <a:pt x="44" y="13"/>
                        </a:lnTo>
                        <a:lnTo>
                          <a:pt x="67" y="4"/>
                        </a:lnTo>
                        <a:lnTo>
                          <a:pt x="92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17" name="Freeform 1754"/>
                  <p:cNvSpPr>
                    <a:spLocks/>
                  </p:cNvSpPr>
                  <p:nvPr/>
                </p:nvSpPr>
                <p:spPr bwMode="auto">
                  <a:xfrm>
                    <a:off x="3965995" y="-543500"/>
                    <a:ext cx="148202" cy="211335"/>
                  </a:xfrm>
                  <a:custGeom>
                    <a:avLst/>
                    <a:gdLst>
                      <a:gd name="T0" fmla="*/ 160 w 829"/>
                      <a:gd name="T1" fmla="*/ 0 h 1186"/>
                      <a:gd name="T2" fmla="*/ 232 w 829"/>
                      <a:gd name="T3" fmla="*/ 4 h 1186"/>
                      <a:gd name="T4" fmla="*/ 303 w 829"/>
                      <a:gd name="T5" fmla="*/ 15 h 1186"/>
                      <a:gd name="T6" fmla="*/ 371 w 829"/>
                      <a:gd name="T7" fmla="*/ 34 h 1186"/>
                      <a:gd name="T8" fmla="*/ 436 w 829"/>
                      <a:gd name="T9" fmla="*/ 60 h 1186"/>
                      <a:gd name="T10" fmla="*/ 498 w 829"/>
                      <a:gd name="T11" fmla="*/ 91 h 1186"/>
                      <a:gd name="T12" fmla="*/ 556 w 829"/>
                      <a:gd name="T13" fmla="*/ 129 h 1186"/>
                      <a:gd name="T14" fmla="*/ 609 w 829"/>
                      <a:gd name="T15" fmla="*/ 171 h 1186"/>
                      <a:gd name="T16" fmla="*/ 658 w 829"/>
                      <a:gd name="T17" fmla="*/ 220 h 1186"/>
                      <a:gd name="T18" fmla="*/ 701 w 829"/>
                      <a:gd name="T19" fmla="*/ 273 h 1186"/>
                      <a:gd name="T20" fmla="*/ 738 w 829"/>
                      <a:gd name="T21" fmla="*/ 331 h 1186"/>
                      <a:gd name="T22" fmla="*/ 771 w 829"/>
                      <a:gd name="T23" fmla="*/ 392 h 1186"/>
                      <a:gd name="T24" fmla="*/ 796 w 829"/>
                      <a:gd name="T25" fmla="*/ 457 h 1186"/>
                      <a:gd name="T26" fmla="*/ 814 w 829"/>
                      <a:gd name="T27" fmla="*/ 525 h 1186"/>
                      <a:gd name="T28" fmla="*/ 825 w 829"/>
                      <a:gd name="T29" fmla="*/ 596 h 1186"/>
                      <a:gd name="T30" fmla="*/ 829 w 829"/>
                      <a:gd name="T31" fmla="*/ 668 h 1186"/>
                      <a:gd name="T32" fmla="*/ 829 w 829"/>
                      <a:gd name="T33" fmla="*/ 1186 h 1186"/>
                      <a:gd name="T34" fmla="*/ 511 w 829"/>
                      <a:gd name="T35" fmla="*/ 1186 h 1186"/>
                      <a:gd name="T36" fmla="*/ 511 w 829"/>
                      <a:gd name="T37" fmla="*/ 668 h 1186"/>
                      <a:gd name="T38" fmla="*/ 507 w 829"/>
                      <a:gd name="T39" fmla="*/ 597 h 1186"/>
                      <a:gd name="T40" fmla="*/ 496 w 829"/>
                      <a:gd name="T41" fmla="*/ 527 h 1186"/>
                      <a:gd name="T42" fmla="*/ 477 w 829"/>
                      <a:gd name="T43" fmla="*/ 460 h 1186"/>
                      <a:gd name="T44" fmla="*/ 452 w 829"/>
                      <a:gd name="T45" fmla="*/ 397 h 1186"/>
                      <a:gd name="T46" fmla="*/ 422 w 829"/>
                      <a:gd name="T47" fmla="*/ 336 h 1186"/>
                      <a:gd name="T48" fmla="*/ 385 w 829"/>
                      <a:gd name="T49" fmla="*/ 279 h 1186"/>
                      <a:gd name="T50" fmla="*/ 343 w 829"/>
                      <a:gd name="T51" fmla="*/ 227 h 1186"/>
                      <a:gd name="T52" fmla="*/ 297 w 829"/>
                      <a:gd name="T53" fmla="*/ 179 h 1186"/>
                      <a:gd name="T54" fmla="*/ 245 w 829"/>
                      <a:gd name="T55" fmla="*/ 135 h 1186"/>
                      <a:gd name="T56" fmla="*/ 189 w 829"/>
                      <a:gd name="T57" fmla="*/ 98 h 1186"/>
                      <a:gd name="T58" fmla="*/ 129 w 829"/>
                      <a:gd name="T59" fmla="*/ 66 h 1186"/>
                      <a:gd name="T60" fmla="*/ 66 w 829"/>
                      <a:gd name="T61" fmla="*/ 40 h 1186"/>
                      <a:gd name="T62" fmla="*/ 0 w 829"/>
                      <a:gd name="T63" fmla="*/ 20 h 1186"/>
                      <a:gd name="T64" fmla="*/ 52 w 829"/>
                      <a:gd name="T65" fmla="*/ 9 h 1186"/>
                      <a:gd name="T66" fmla="*/ 105 w 829"/>
                      <a:gd name="T67" fmla="*/ 3 h 1186"/>
                      <a:gd name="T68" fmla="*/ 160 w 829"/>
                      <a:gd name="T69" fmla="*/ 0 h 1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829" h="1186">
                        <a:moveTo>
                          <a:pt x="160" y="0"/>
                        </a:moveTo>
                        <a:lnTo>
                          <a:pt x="232" y="4"/>
                        </a:lnTo>
                        <a:lnTo>
                          <a:pt x="303" y="15"/>
                        </a:lnTo>
                        <a:lnTo>
                          <a:pt x="371" y="34"/>
                        </a:lnTo>
                        <a:lnTo>
                          <a:pt x="436" y="60"/>
                        </a:lnTo>
                        <a:lnTo>
                          <a:pt x="498" y="91"/>
                        </a:lnTo>
                        <a:lnTo>
                          <a:pt x="556" y="129"/>
                        </a:lnTo>
                        <a:lnTo>
                          <a:pt x="609" y="171"/>
                        </a:lnTo>
                        <a:lnTo>
                          <a:pt x="658" y="220"/>
                        </a:lnTo>
                        <a:lnTo>
                          <a:pt x="701" y="273"/>
                        </a:lnTo>
                        <a:lnTo>
                          <a:pt x="738" y="331"/>
                        </a:lnTo>
                        <a:lnTo>
                          <a:pt x="771" y="392"/>
                        </a:lnTo>
                        <a:lnTo>
                          <a:pt x="796" y="457"/>
                        </a:lnTo>
                        <a:lnTo>
                          <a:pt x="814" y="525"/>
                        </a:lnTo>
                        <a:lnTo>
                          <a:pt x="825" y="596"/>
                        </a:lnTo>
                        <a:lnTo>
                          <a:pt x="829" y="668"/>
                        </a:lnTo>
                        <a:lnTo>
                          <a:pt x="829" y="1186"/>
                        </a:lnTo>
                        <a:lnTo>
                          <a:pt x="511" y="1186"/>
                        </a:lnTo>
                        <a:lnTo>
                          <a:pt x="511" y="668"/>
                        </a:lnTo>
                        <a:lnTo>
                          <a:pt x="507" y="597"/>
                        </a:lnTo>
                        <a:lnTo>
                          <a:pt x="496" y="527"/>
                        </a:lnTo>
                        <a:lnTo>
                          <a:pt x="477" y="460"/>
                        </a:lnTo>
                        <a:lnTo>
                          <a:pt x="452" y="397"/>
                        </a:lnTo>
                        <a:lnTo>
                          <a:pt x="422" y="336"/>
                        </a:lnTo>
                        <a:lnTo>
                          <a:pt x="385" y="279"/>
                        </a:lnTo>
                        <a:lnTo>
                          <a:pt x="343" y="227"/>
                        </a:lnTo>
                        <a:lnTo>
                          <a:pt x="297" y="179"/>
                        </a:lnTo>
                        <a:lnTo>
                          <a:pt x="245" y="135"/>
                        </a:lnTo>
                        <a:lnTo>
                          <a:pt x="189" y="98"/>
                        </a:lnTo>
                        <a:lnTo>
                          <a:pt x="129" y="66"/>
                        </a:lnTo>
                        <a:lnTo>
                          <a:pt x="66" y="40"/>
                        </a:lnTo>
                        <a:lnTo>
                          <a:pt x="0" y="20"/>
                        </a:lnTo>
                        <a:lnTo>
                          <a:pt x="52" y="9"/>
                        </a:lnTo>
                        <a:lnTo>
                          <a:pt x="105" y="3"/>
                        </a:lnTo>
                        <a:lnTo>
                          <a:pt x="160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18" name="Freeform 1755"/>
                  <p:cNvSpPr>
                    <a:spLocks noEditPoints="1"/>
                  </p:cNvSpPr>
                  <p:nvPr/>
                </p:nvSpPr>
                <p:spPr bwMode="auto">
                  <a:xfrm>
                    <a:off x="3948339" y="-547780"/>
                    <a:ext cx="170137" cy="220430"/>
                  </a:xfrm>
                  <a:custGeom>
                    <a:avLst/>
                    <a:gdLst>
                      <a:gd name="T0" fmla="*/ 219 w 954"/>
                      <a:gd name="T1" fmla="*/ 51 h 1236"/>
                      <a:gd name="T2" fmla="*/ 215 w 954"/>
                      <a:gd name="T3" fmla="*/ 58 h 1236"/>
                      <a:gd name="T4" fmla="*/ 314 w 954"/>
                      <a:gd name="T5" fmla="*/ 110 h 1236"/>
                      <a:gd name="T6" fmla="*/ 366 w 954"/>
                      <a:gd name="T7" fmla="*/ 146 h 1236"/>
                      <a:gd name="T8" fmla="*/ 447 w 954"/>
                      <a:gd name="T9" fmla="*/ 219 h 1236"/>
                      <a:gd name="T10" fmla="*/ 515 w 954"/>
                      <a:gd name="T11" fmla="*/ 304 h 1236"/>
                      <a:gd name="T12" fmla="*/ 550 w 954"/>
                      <a:gd name="T13" fmla="*/ 359 h 1236"/>
                      <a:gd name="T14" fmla="*/ 596 w 954"/>
                      <a:gd name="T15" fmla="*/ 459 h 1236"/>
                      <a:gd name="T16" fmla="*/ 624 w 954"/>
                      <a:gd name="T17" fmla="*/ 567 h 1236"/>
                      <a:gd name="T18" fmla="*/ 633 w 954"/>
                      <a:gd name="T19" fmla="*/ 634 h 1236"/>
                      <a:gd name="T20" fmla="*/ 636 w 954"/>
                      <a:gd name="T21" fmla="*/ 1186 h 1236"/>
                      <a:gd name="T22" fmla="*/ 904 w 954"/>
                      <a:gd name="T23" fmla="*/ 693 h 1236"/>
                      <a:gd name="T24" fmla="*/ 901 w 954"/>
                      <a:gd name="T25" fmla="*/ 624 h 1236"/>
                      <a:gd name="T26" fmla="*/ 891 w 954"/>
                      <a:gd name="T27" fmla="*/ 559 h 1236"/>
                      <a:gd name="T28" fmla="*/ 886 w 954"/>
                      <a:gd name="T29" fmla="*/ 536 h 1236"/>
                      <a:gd name="T30" fmla="*/ 866 w 954"/>
                      <a:gd name="T31" fmla="*/ 473 h 1236"/>
                      <a:gd name="T32" fmla="*/ 840 w 954"/>
                      <a:gd name="T33" fmla="*/ 413 h 1236"/>
                      <a:gd name="T34" fmla="*/ 810 w 954"/>
                      <a:gd name="T35" fmla="*/ 356 h 1236"/>
                      <a:gd name="T36" fmla="*/ 779 w 954"/>
                      <a:gd name="T37" fmla="*/ 311 h 1236"/>
                      <a:gd name="T38" fmla="*/ 715 w 954"/>
                      <a:gd name="T39" fmla="*/ 239 h 1236"/>
                      <a:gd name="T40" fmla="*/ 643 w 954"/>
                      <a:gd name="T41" fmla="*/ 175 h 1236"/>
                      <a:gd name="T42" fmla="*/ 597 w 954"/>
                      <a:gd name="T43" fmla="*/ 144 h 1236"/>
                      <a:gd name="T44" fmla="*/ 540 w 954"/>
                      <a:gd name="T45" fmla="*/ 115 h 1236"/>
                      <a:gd name="T46" fmla="*/ 480 w 954"/>
                      <a:gd name="T47" fmla="*/ 89 h 1236"/>
                      <a:gd name="T48" fmla="*/ 417 w 954"/>
                      <a:gd name="T49" fmla="*/ 69 h 1236"/>
                      <a:gd name="T50" fmla="*/ 394 w 954"/>
                      <a:gd name="T51" fmla="*/ 64 h 1236"/>
                      <a:gd name="T52" fmla="*/ 328 w 954"/>
                      <a:gd name="T53" fmla="*/ 54 h 1236"/>
                      <a:gd name="T54" fmla="*/ 260 w 954"/>
                      <a:gd name="T55" fmla="*/ 50 h 1236"/>
                      <a:gd name="T56" fmla="*/ 295 w 954"/>
                      <a:gd name="T57" fmla="*/ 2 h 1236"/>
                      <a:gd name="T58" fmla="*/ 362 w 954"/>
                      <a:gd name="T59" fmla="*/ 8 h 1236"/>
                      <a:gd name="T60" fmla="*/ 404 w 954"/>
                      <a:gd name="T61" fmla="*/ 15 h 1236"/>
                      <a:gd name="T62" fmla="*/ 469 w 954"/>
                      <a:gd name="T63" fmla="*/ 33 h 1236"/>
                      <a:gd name="T64" fmla="*/ 530 w 954"/>
                      <a:gd name="T65" fmla="*/ 55 h 1236"/>
                      <a:gd name="T66" fmla="*/ 588 w 954"/>
                      <a:gd name="T67" fmla="*/ 82 h 1236"/>
                      <a:gd name="T68" fmla="*/ 644 w 954"/>
                      <a:gd name="T69" fmla="*/ 116 h 1236"/>
                      <a:gd name="T70" fmla="*/ 678 w 954"/>
                      <a:gd name="T71" fmla="*/ 141 h 1236"/>
                      <a:gd name="T72" fmla="*/ 750 w 954"/>
                      <a:gd name="T73" fmla="*/ 204 h 1236"/>
                      <a:gd name="T74" fmla="*/ 813 w 954"/>
                      <a:gd name="T75" fmla="*/ 276 h 1236"/>
                      <a:gd name="T76" fmla="*/ 838 w 954"/>
                      <a:gd name="T77" fmla="*/ 309 h 1236"/>
                      <a:gd name="T78" fmla="*/ 872 w 954"/>
                      <a:gd name="T79" fmla="*/ 365 h 1236"/>
                      <a:gd name="T80" fmla="*/ 899 w 954"/>
                      <a:gd name="T81" fmla="*/ 423 h 1236"/>
                      <a:gd name="T82" fmla="*/ 922 w 954"/>
                      <a:gd name="T83" fmla="*/ 484 h 1236"/>
                      <a:gd name="T84" fmla="*/ 939 w 954"/>
                      <a:gd name="T85" fmla="*/ 549 h 1236"/>
                      <a:gd name="T86" fmla="*/ 947 w 954"/>
                      <a:gd name="T87" fmla="*/ 591 h 1236"/>
                      <a:gd name="T88" fmla="*/ 953 w 954"/>
                      <a:gd name="T89" fmla="*/ 658 h 1236"/>
                      <a:gd name="T90" fmla="*/ 954 w 954"/>
                      <a:gd name="T91" fmla="*/ 1236 h 1236"/>
                      <a:gd name="T92" fmla="*/ 586 w 954"/>
                      <a:gd name="T93" fmla="*/ 663 h 1236"/>
                      <a:gd name="T94" fmla="*/ 576 w 954"/>
                      <a:gd name="T95" fmla="*/ 577 h 1236"/>
                      <a:gd name="T96" fmla="*/ 566 w 954"/>
                      <a:gd name="T97" fmla="*/ 533 h 1236"/>
                      <a:gd name="T98" fmla="*/ 529 w 954"/>
                      <a:gd name="T99" fmla="*/ 427 h 1236"/>
                      <a:gd name="T100" fmla="*/ 478 w 954"/>
                      <a:gd name="T101" fmla="*/ 335 h 1236"/>
                      <a:gd name="T102" fmla="*/ 412 w 954"/>
                      <a:gd name="T103" fmla="*/ 253 h 1236"/>
                      <a:gd name="T104" fmla="*/ 331 w 954"/>
                      <a:gd name="T105" fmla="*/ 180 h 1236"/>
                      <a:gd name="T106" fmla="*/ 294 w 954"/>
                      <a:gd name="T107" fmla="*/ 156 h 1236"/>
                      <a:gd name="T108" fmla="*/ 195 w 954"/>
                      <a:gd name="T109" fmla="*/ 103 h 1236"/>
                      <a:gd name="T110" fmla="*/ 95 w 954"/>
                      <a:gd name="T111" fmla="*/ 69 h 1236"/>
                      <a:gd name="T112" fmla="*/ 95 w 954"/>
                      <a:gd name="T113" fmla="*/ 22 h 1236"/>
                      <a:gd name="T114" fmla="*/ 138 w 954"/>
                      <a:gd name="T115" fmla="*/ 12 h 1236"/>
                      <a:gd name="T116" fmla="*/ 219 w 954"/>
                      <a:gd name="T117" fmla="*/ 2 h 12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954" h="1236">
                        <a:moveTo>
                          <a:pt x="260" y="50"/>
                        </a:moveTo>
                        <a:lnTo>
                          <a:pt x="219" y="51"/>
                        </a:lnTo>
                        <a:lnTo>
                          <a:pt x="203" y="53"/>
                        </a:lnTo>
                        <a:lnTo>
                          <a:pt x="215" y="58"/>
                        </a:lnTo>
                        <a:lnTo>
                          <a:pt x="266" y="81"/>
                        </a:lnTo>
                        <a:lnTo>
                          <a:pt x="314" y="110"/>
                        </a:lnTo>
                        <a:lnTo>
                          <a:pt x="321" y="115"/>
                        </a:lnTo>
                        <a:lnTo>
                          <a:pt x="366" y="146"/>
                        </a:lnTo>
                        <a:lnTo>
                          <a:pt x="408" y="182"/>
                        </a:lnTo>
                        <a:lnTo>
                          <a:pt x="447" y="219"/>
                        </a:lnTo>
                        <a:lnTo>
                          <a:pt x="483" y="261"/>
                        </a:lnTo>
                        <a:lnTo>
                          <a:pt x="515" y="304"/>
                        </a:lnTo>
                        <a:lnTo>
                          <a:pt x="521" y="312"/>
                        </a:lnTo>
                        <a:lnTo>
                          <a:pt x="550" y="359"/>
                        </a:lnTo>
                        <a:lnTo>
                          <a:pt x="575" y="407"/>
                        </a:lnTo>
                        <a:lnTo>
                          <a:pt x="596" y="459"/>
                        </a:lnTo>
                        <a:lnTo>
                          <a:pt x="612" y="513"/>
                        </a:lnTo>
                        <a:lnTo>
                          <a:pt x="624" y="567"/>
                        </a:lnTo>
                        <a:lnTo>
                          <a:pt x="626" y="577"/>
                        </a:lnTo>
                        <a:lnTo>
                          <a:pt x="633" y="634"/>
                        </a:lnTo>
                        <a:lnTo>
                          <a:pt x="636" y="663"/>
                        </a:lnTo>
                        <a:lnTo>
                          <a:pt x="636" y="1186"/>
                        </a:lnTo>
                        <a:lnTo>
                          <a:pt x="904" y="1186"/>
                        </a:lnTo>
                        <a:lnTo>
                          <a:pt x="904" y="693"/>
                        </a:lnTo>
                        <a:lnTo>
                          <a:pt x="903" y="658"/>
                        </a:lnTo>
                        <a:lnTo>
                          <a:pt x="901" y="624"/>
                        </a:lnTo>
                        <a:lnTo>
                          <a:pt x="897" y="591"/>
                        </a:lnTo>
                        <a:lnTo>
                          <a:pt x="891" y="559"/>
                        </a:lnTo>
                        <a:lnTo>
                          <a:pt x="891" y="559"/>
                        </a:lnTo>
                        <a:lnTo>
                          <a:pt x="886" y="536"/>
                        </a:lnTo>
                        <a:lnTo>
                          <a:pt x="876" y="504"/>
                        </a:lnTo>
                        <a:lnTo>
                          <a:pt x="866" y="473"/>
                        </a:lnTo>
                        <a:lnTo>
                          <a:pt x="853" y="443"/>
                        </a:lnTo>
                        <a:lnTo>
                          <a:pt x="840" y="413"/>
                        </a:lnTo>
                        <a:lnTo>
                          <a:pt x="826" y="385"/>
                        </a:lnTo>
                        <a:lnTo>
                          <a:pt x="810" y="356"/>
                        </a:lnTo>
                        <a:lnTo>
                          <a:pt x="795" y="334"/>
                        </a:lnTo>
                        <a:lnTo>
                          <a:pt x="779" y="311"/>
                        </a:lnTo>
                        <a:lnTo>
                          <a:pt x="759" y="286"/>
                        </a:lnTo>
                        <a:lnTo>
                          <a:pt x="715" y="239"/>
                        </a:lnTo>
                        <a:lnTo>
                          <a:pt x="668" y="195"/>
                        </a:lnTo>
                        <a:lnTo>
                          <a:pt x="643" y="175"/>
                        </a:lnTo>
                        <a:lnTo>
                          <a:pt x="619" y="159"/>
                        </a:lnTo>
                        <a:lnTo>
                          <a:pt x="597" y="144"/>
                        </a:lnTo>
                        <a:lnTo>
                          <a:pt x="568" y="128"/>
                        </a:lnTo>
                        <a:lnTo>
                          <a:pt x="540" y="115"/>
                        </a:lnTo>
                        <a:lnTo>
                          <a:pt x="510" y="101"/>
                        </a:lnTo>
                        <a:lnTo>
                          <a:pt x="480" y="89"/>
                        </a:lnTo>
                        <a:lnTo>
                          <a:pt x="449" y="79"/>
                        </a:lnTo>
                        <a:lnTo>
                          <a:pt x="417" y="69"/>
                        </a:lnTo>
                        <a:lnTo>
                          <a:pt x="394" y="64"/>
                        </a:lnTo>
                        <a:lnTo>
                          <a:pt x="394" y="64"/>
                        </a:lnTo>
                        <a:lnTo>
                          <a:pt x="362" y="58"/>
                        </a:lnTo>
                        <a:lnTo>
                          <a:pt x="328" y="54"/>
                        </a:lnTo>
                        <a:lnTo>
                          <a:pt x="295" y="51"/>
                        </a:lnTo>
                        <a:lnTo>
                          <a:pt x="260" y="50"/>
                        </a:lnTo>
                        <a:close/>
                        <a:moveTo>
                          <a:pt x="260" y="0"/>
                        </a:moveTo>
                        <a:lnTo>
                          <a:pt x="295" y="2"/>
                        </a:lnTo>
                        <a:lnTo>
                          <a:pt x="328" y="4"/>
                        </a:lnTo>
                        <a:lnTo>
                          <a:pt x="362" y="8"/>
                        </a:lnTo>
                        <a:lnTo>
                          <a:pt x="394" y="14"/>
                        </a:lnTo>
                        <a:lnTo>
                          <a:pt x="404" y="15"/>
                        </a:lnTo>
                        <a:lnTo>
                          <a:pt x="437" y="23"/>
                        </a:lnTo>
                        <a:lnTo>
                          <a:pt x="469" y="33"/>
                        </a:lnTo>
                        <a:lnTo>
                          <a:pt x="500" y="43"/>
                        </a:lnTo>
                        <a:lnTo>
                          <a:pt x="530" y="55"/>
                        </a:lnTo>
                        <a:lnTo>
                          <a:pt x="560" y="69"/>
                        </a:lnTo>
                        <a:lnTo>
                          <a:pt x="588" y="82"/>
                        </a:lnTo>
                        <a:lnTo>
                          <a:pt x="617" y="98"/>
                        </a:lnTo>
                        <a:lnTo>
                          <a:pt x="644" y="116"/>
                        </a:lnTo>
                        <a:lnTo>
                          <a:pt x="652" y="122"/>
                        </a:lnTo>
                        <a:lnTo>
                          <a:pt x="678" y="141"/>
                        </a:lnTo>
                        <a:lnTo>
                          <a:pt x="703" y="160"/>
                        </a:lnTo>
                        <a:lnTo>
                          <a:pt x="750" y="204"/>
                        </a:lnTo>
                        <a:lnTo>
                          <a:pt x="794" y="251"/>
                        </a:lnTo>
                        <a:lnTo>
                          <a:pt x="813" y="276"/>
                        </a:lnTo>
                        <a:lnTo>
                          <a:pt x="832" y="302"/>
                        </a:lnTo>
                        <a:lnTo>
                          <a:pt x="838" y="309"/>
                        </a:lnTo>
                        <a:lnTo>
                          <a:pt x="856" y="337"/>
                        </a:lnTo>
                        <a:lnTo>
                          <a:pt x="872" y="365"/>
                        </a:lnTo>
                        <a:lnTo>
                          <a:pt x="886" y="394"/>
                        </a:lnTo>
                        <a:lnTo>
                          <a:pt x="899" y="423"/>
                        </a:lnTo>
                        <a:lnTo>
                          <a:pt x="912" y="453"/>
                        </a:lnTo>
                        <a:lnTo>
                          <a:pt x="922" y="484"/>
                        </a:lnTo>
                        <a:lnTo>
                          <a:pt x="932" y="516"/>
                        </a:lnTo>
                        <a:lnTo>
                          <a:pt x="939" y="549"/>
                        </a:lnTo>
                        <a:lnTo>
                          <a:pt x="940" y="559"/>
                        </a:lnTo>
                        <a:lnTo>
                          <a:pt x="947" y="591"/>
                        </a:lnTo>
                        <a:lnTo>
                          <a:pt x="950" y="624"/>
                        </a:lnTo>
                        <a:lnTo>
                          <a:pt x="953" y="658"/>
                        </a:lnTo>
                        <a:lnTo>
                          <a:pt x="954" y="693"/>
                        </a:lnTo>
                        <a:lnTo>
                          <a:pt x="954" y="1236"/>
                        </a:lnTo>
                        <a:lnTo>
                          <a:pt x="586" y="1236"/>
                        </a:lnTo>
                        <a:lnTo>
                          <a:pt x="586" y="663"/>
                        </a:lnTo>
                        <a:lnTo>
                          <a:pt x="583" y="634"/>
                        </a:lnTo>
                        <a:lnTo>
                          <a:pt x="576" y="577"/>
                        </a:lnTo>
                        <a:lnTo>
                          <a:pt x="576" y="577"/>
                        </a:lnTo>
                        <a:lnTo>
                          <a:pt x="566" y="533"/>
                        </a:lnTo>
                        <a:lnTo>
                          <a:pt x="550" y="479"/>
                        </a:lnTo>
                        <a:lnTo>
                          <a:pt x="529" y="427"/>
                        </a:lnTo>
                        <a:lnTo>
                          <a:pt x="504" y="379"/>
                        </a:lnTo>
                        <a:lnTo>
                          <a:pt x="478" y="335"/>
                        </a:lnTo>
                        <a:lnTo>
                          <a:pt x="448" y="296"/>
                        </a:lnTo>
                        <a:lnTo>
                          <a:pt x="412" y="253"/>
                        </a:lnTo>
                        <a:lnTo>
                          <a:pt x="373" y="216"/>
                        </a:lnTo>
                        <a:lnTo>
                          <a:pt x="331" y="180"/>
                        </a:lnTo>
                        <a:lnTo>
                          <a:pt x="294" y="154"/>
                        </a:lnTo>
                        <a:lnTo>
                          <a:pt x="294" y="156"/>
                        </a:lnTo>
                        <a:lnTo>
                          <a:pt x="246" y="127"/>
                        </a:lnTo>
                        <a:lnTo>
                          <a:pt x="195" y="103"/>
                        </a:lnTo>
                        <a:lnTo>
                          <a:pt x="144" y="84"/>
                        </a:lnTo>
                        <a:lnTo>
                          <a:pt x="95" y="69"/>
                        </a:lnTo>
                        <a:lnTo>
                          <a:pt x="0" y="41"/>
                        </a:lnTo>
                        <a:lnTo>
                          <a:pt x="95" y="22"/>
                        </a:lnTo>
                        <a:lnTo>
                          <a:pt x="128" y="14"/>
                        </a:lnTo>
                        <a:lnTo>
                          <a:pt x="138" y="12"/>
                        </a:lnTo>
                        <a:lnTo>
                          <a:pt x="178" y="5"/>
                        </a:lnTo>
                        <a:lnTo>
                          <a:pt x="219" y="2"/>
                        </a:lnTo>
                        <a:lnTo>
                          <a:pt x="260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19" name="Freeform 1756"/>
                  <p:cNvSpPr>
                    <a:spLocks noEditPoints="1"/>
                  </p:cNvSpPr>
                  <p:nvPr/>
                </p:nvSpPr>
                <p:spPr bwMode="auto">
                  <a:xfrm>
                    <a:off x="3870760" y="-544570"/>
                    <a:ext cx="191004" cy="343485"/>
                  </a:xfrm>
                  <a:custGeom>
                    <a:avLst/>
                    <a:gdLst>
                      <a:gd name="T0" fmla="*/ 491 w 1071"/>
                      <a:gd name="T1" fmla="*/ 64 h 1926"/>
                      <a:gd name="T2" fmla="*/ 389 w 1071"/>
                      <a:gd name="T3" fmla="*/ 107 h 1926"/>
                      <a:gd name="T4" fmla="*/ 342 w 1071"/>
                      <a:gd name="T5" fmla="*/ 134 h 1926"/>
                      <a:gd name="T6" fmla="*/ 262 w 1071"/>
                      <a:gd name="T7" fmla="*/ 196 h 1926"/>
                      <a:gd name="T8" fmla="*/ 188 w 1071"/>
                      <a:gd name="T9" fmla="*/ 276 h 1926"/>
                      <a:gd name="T10" fmla="*/ 132 w 1071"/>
                      <a:gd name="T11" fmla="*/ 359 h 1926"/>
                      <a:gd name="T12" fmla="*/ 87 w 1071"/>
                      <a:gd name="T13" fmla="*/ 459 h 1926"/>
                      <a:gd name="T14" fmla="*/ 58 w 1071"/>
                      <a:gd name="T15" fmla="*/ 567 h 1926"/>
                      <a:gd name="T16" fmla="*/ 52 w 1071"/>
                      <a:gd name="T17" fmla="*/ 614 h 1926"/>
                      <a:gd name="T18" fmla="*/ 50 w 1071"/>
                      <a:gd name="T19" fmla="*/ 673 h 1926"/>
                      <a:gd name="T20" fmla="*/ 232 w 1071"/>
                      <a:gd name="T21" fmla="*/ 1877 h 1926"/>
                      <a:gd name="T22" fmla="*/ 1021 w 1071"/>
                      <a:gd name="T23" fmla="*/ 1166 h 1926"/>
                      <a:gd name="T24" fmla="*/ 1018 w 1071"/>
                      <a:gd name="T25" fmla="*/ 614 h 1926"/>
                      <a:gd name="T26" fmla="*/ 1011 w 1071"/>
                      <a:gd name="T27" fmla="*/ 557 h 1926"/>
                      <a:gd name="T28" fmla="*/ 985 w 1071"/>
                      <a:gd name="T29" fmla="*/ 459 h 1926"/>
                      <a:gd name="T30" fmla="*/ 939 w 1071"/>
                      <a:gd name="T31" fmla="*/ 359 h 1926"/>
                      <a:gd name="T32" fmla="*/ 883 w 1071"/>
                      <a:gd name="T33" fmla="*/ 276 h 1926"/>
                      <a:gd name="T34" fmla="*/ 808 w 1071"/>
                      <a:gd name="T35" fmla="*/ 196 h 1926"/>
                      <a:gd name="T36" fmla="*/ 729 w 1071"/>
                      <a:gd name="T37" fmla="*/ 134 h 1926"/>
                      <a:gd name="T38" fmla="*/ 681 w 1071"/>
                      <a:gd name="T39" fmla="*/ 107 h 1926"/>
                      <a:gd name="T40" fmla="*/ 579 w 1071"/>
                      <a:gd name="T41" fmla="*/ 64 h 1926"/>
                      <a:gd name="T42" fmla="*/ 535 w 1071"/>
                      <a:gd name="T43" fmla="*/ 0 h 1926"/>
                      <a:gd name="T44" fmla="*/ 599 w 1071"/>
                      <a:gd name="T45" fmla="*/ 18 h 1926"/>
                      <a:gd name="T46" fmla="*/ 701 w 1071"/>
                      <a:gd name="T47" fmla="*/ 61 h 1926"/>
                      <a:gd name="T48" fmla="*/ 756 w 1071"/>
                      <a:gd name="T49" fmla="*/ 95 h 1926"/>
                      <a:gd name="T50" fmla="*/ 843 w 1071"/>
                      <a:gd name="T51" fmla="*/ 162 h 1926"/>
                      <a:gd name="T52" fmla="*/ 918 w 1071"/>
                      <a:gd name="T53" fmla="*/ 241 h 1926"/>
                      <a:gd name="T54" fmla="*/ 956 w 1071"/>
                      <a:gd name="T55" fmla="*/ 292 h 1926"/>
                      <a:gd name="T56" fmla="*/ 1010 w 1071"/>
                      <a:gd name="T57" fmla="*/ 387 h 1926"/>
                      <a:gd name="T58" fmla="*/ 1047 w 1071"/>
                      <a:gd name="T59" fmla="*/ 493 h 1926"/>
                      <a:gd name="T60" fmla="*/ 1061 w 1071"/>
                      <a:gd name="T61" fmla="*/ 557 h 1926"/>
                      <a:gd name="T62" fmla="*/ 1071 w 1071"/>
                      <a:gd name="T63" fmla="*/ 643 h 1926"/>
                      <a:gd name="T64" fmla="*/ 282 w 1071"/>
                      <a:gd name="T65" fmla="*/ 1216 h 1926"/>
                      <a:gd name="T66" fmla="*/ 0 w 1071"/>
                      <a:gd name="T67" fmla="*/ 1926 h 1926"/>
                      <a:gd name="T68" fmla="*/ 1 w 1071"/>
                      <a:gd name="T69" fmla="*/ 643 h 1926"/>
                      <a:gd name="T70" fmla="*/ 10 w 1071"/>
                      <a:gd name="T71" fmla="*/ 557 h 1926"/>
                      <a:gd name="T72" fmla="*/ 23 w 1071"/>
                      <a:gd name="T73" fmla="*/ 493 h 1926"/>
                      <a:gd name="T74" fmla="*/ 61 w 1071"/>
                      <a:gd name="T75" fmla="*/ 387 h 1926"/>
                      <a:gd name="T76" fmla="*/ 114 w 1071"/>
                      <a:gd name="T77" fmla="*/ 292 h 1926"/>
                      <a:gd name="T78" fmla="*/ 153 w 1071"/>
                      <a:gd name="T79" fmla="*/ 241 h 1926"/>
                      <a:gd name="T80" fmla="*/ 227 w 1071"/>
                      <a:gd name="T81" fmla="*/ 162 h 1926"/>
                      <a:gd name="T82" fmla="*/ 314 w 1071"/>
                      <a:gd name="T83" fmla="*/ 95 h 1926"/>
                      <a:gd name="T84" fmla="*/ 369 w 1071"/>
                      <a:gd name="T85" fmla="*/ 61 h 1926"/>
                      <a:gd name="T86" fmla="*/ 471 w 1071"/>
                      <a:gd name="T87" fmla="*/ 18 h 1926"/>
                      <a:gd name="T88" fmla="*/ 535 w 1071"/>
                      <a:gd name="T89" fmla="*/ 0 h 1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1071" h="1926">
                        <a:moveTo>
                          <a:pt x="536" y="50"/>
                        </a:moveTo>
                        <a:lnTo>
                          <a:pt x="491" y="64"/>
                        </a:lnTo>
                        <a:lnTo>
                          <a:pt x="439" y="83"/>
                        </a:lnTo>
                        <a:lnTo>
                          <a:pt x="389" y="107"/>
                        </a:lnTo>
                        <a:lnTo>
                          <a:pt x="342" y="136"/>
                        </a:lnTo>
                        <a:lnTo>
                          <a:pt x="342" y="134"/>
                        </a:lnTo>
                        <a:lnTo>
                          <a:pt x="305" y="160"/>
                        </a:lnTo>
                        <a:lnTo>
                          <a:pt x="262" y="196"/>
                        </a:lnTo>
                        <a:lnTo>
                          <a:pt x="224" y="233"/>
                        </a:lnTo>
                        <a:lnTo>
                          <a:pt x="188" y="276"/>
                        </a:lnTo>
                        <a:lnTo>
                          <a:pt x="158" y="315"/>
                        </a:lnTo>
                        <a:lnTo>
                          <a:pt x="132" y="359"/>
                        </a:lnTo>
                        <a:lnTo>
                          <a:pt x="107" y="407"/>
                        </a:lnTo>
                        <a:lnTo>
                          <a:pt x="87" y="459"/>
                        </a:lnTo>
                        <a:lnTo>
                          <a:pt x="70" y="513"/>
                        </a:lnTo>
                        <a:lnTo>
                          <a:pt x="58" y="567"/>
                        </a:lnTo>
                        <a:lnTo>
                          <a:pt x="58" y="567"/>
                        </a:lnTo>
                        <a:lnTo>
                          <a:pt x="52" y="614"/>
                        </a:lnTo>
                        <a:lnTo>
                          <a:pt x="51" y="643"/>
                        </a:lnTo>
                        <a:lnTo>
                          <a:pt x="50" y="673"/>
                        </a:lnTo>
                        <a:lnTo>
                          <a:pt x="50" y="1877"/>
                        </a:lnTo>
                        <a:lnTo>
                          <a:pt x="232" y="1877"/>
                        </a:lnTo>
                        <a:lnTo>
                          <a:pt x="232" y="1166"/>
                        </a:lnTo>
                        <a:lnTo>
                          <a:pt x="1021" y="1166"/>
                        </a:lnTo>
                        <a:lnTo>
                          <a:pt x="1021" y="643"/>
                        </a:lnTo>
                        <a:lnTo>
                          <a:pt x="1018" y="614"/>
                        </a:lnTo>
                        <a:lnTo>
                          <a:pt x="1011" y="557"/>
                        </a:lnTo>
                        <a:lnTo>
                          <a:pt x="1011" y="557"/>
                        </a:lnTo>
                        <a:lnTo>
                          <a:pt x="1001" y="513"/>
                        </a:lnTo>
                        <a:lnTo>
                          <a:pt x="985" y="459"/>
                        </a:lnTo>
                        <a:lnTo>
                          <a:pt x="964" y="407"/>
                        </a:lnTo>
                        <a:lnTo>
                          <a:pt x="939" y="359"/>
                        </a:lnTo>
                        <a:lnTo>
                          <a:pt x="913" y="315"/>
                        </a:lnTo>
                        <a:lnTo>
                          <a:pt x="883" y="276"/>
                        </a:lnTo>
                        <a:lnTo>
                          <a:pt x="847" y="233"/>
                        </a:lnTo>
                        <a:lnTo>
                          <a:pt x="808" y="196"/>
                        </a:lnTo>
                        <a:lnTo>
                          <a:pt x="766" y="160"/>
                        </a:lnTo>
                        <a:lnTo>
                          <a:pt x="729" y="134"/>
                        </a:lnTo>
                        <a:lnTo>
                          <a:pt x="729" y="136"/>
                        </a:lnTo>
                        <a:lnTo>
                          <a:pt x="681" y="107"/>
                        </a:lnTo>
                        <a:lnTo>
                          <a:pt x="630" y="83"/>
                        </a:lnTo>
                        <a:lnTo>
                          <a:pt x="579" y="64"/>
                        </a:lnTo>
                        <a:lnTo>
                          <a:pt x="536" y="50"/>
                        </a:lnTo>
                        <a:close/>
                        <a:moveTo>
                          <a:pt x="535" y="0"/>
                        </a:moveTo>
                        <a:lnTo>
                          <a:pt x="541" y="2"/>
                        </a:lnTo>
                        <a:lnTo>
                          <a:pt x="599" y="18"/>
                        </a:lnTo>
                        <a:lnTo>
                          <a:pt x="650" y="38"/>
                        </a:lnTo>
                        <a:lnTo>
                          <a:pt x="701" y="61"/>
                        </a:lnTo>
                        <a:lnTo>
                          <a:pt x="749" y="90"/>
                        </a:lnTo>
                        <a:lnTo>
                          <a:pt x="756" y="95"/>
                        </a:lnTo>
                        <a:lnTo>
                          <a:pt x="801" y="126"/>
                        </a:lnTo>
                        <a:lnTo>
                          <a:pt x="843" y="162"/>
                        </a:lnTo>
                        <a:lnTo>
                          <a:pt x="882" y="199"/>
                        </a:lnTo>
                        <a:lnTo>
                          <a:pt x="918" y="241"/>
                        </a:lnTo>
                        <a:lnTo>
                          <a:pt x="950" y="284"/>
                        </a:lnTo>
                        <a:lnTo>
                          <a:pt x="956" y="292"/>
                        </a:lnTo>
                        <a:lnTo>
                          <a:pt x="985" y="339"/>
                        </a:lnTo>
                        <a:lnTo>
                          <a:pt x="1010" y="387"/>
                        </a:lnTo>
                        <a:lnTo>
                          <a:pt x="1031" y="439"/>
                        </a:lnTo>
                        <a:lnTo>
                          <a:pt x="1047" y="493"/>
                        </a:lnTo>
                        <a:lnTo>
                          <a:pt x="1059" y="547"/>
                        </a:lnTo>
                        <a:lnTo>
                          <a:pt x="1061" y="557"/>
                        </a:lnTo>
                        <a:lnTo>
                          <a:pt x="1068" y="614"/>
                        </a:lnTo>
                        <a:lnTo>
                          <a:pt x="1071" y="643"/>
                        </a:lnTo>
                        <a:lnTo>
                          <a:pt x="1071" y="1216"/>
                        </a:lnTo>
                        <a:lnTo>
                          <a:pt x="282" y="1216"/>
                        </a:lnTo>
                        <a:lnTo>
                          <a:pt x="282" y="1926"/>
                        </a:lnTo>
                        <a:lnTo>
                          <a:pt x="0" y="1926"/>
                        </a:lnTo>
                        <a:lnTo>
                          <a:pt x="0" y="673"/>
                        </a:lnTo>
                        <a:lnTo>
                          <a:pt x="1" y="643"/>
                        </a:lnTo>
                        <a:lnTo>
                          <a:pt x="2" y="614"/>
                        </a:lnTo>
                        <a:lnTo>
                          <a:pt x="10" y="557"/>
                        </a:lnTo>
                        <a:lnTo>
                          <a:pt x="12" y="547"/>
                        </a:lnTo>
                        <a:lnTo>
                          <a:pt x="23" y="493"/>
                        </a:lnTo>
                        <a:lnTo>
                          <a:pt x="41" y="439"/>
                        </a:lnTo>
                        <a:lnTo>
                          <a:pt x="61" y="387"/>
                        </a:lnTo>
                        <a:lnTo>
                          <a:pt x="86" y="339"/>
                        </a:lnTo>
                        <a:lnTo>
                          <a:pt x="114" y="292"/>
                        </a:lnTo>
                        <a:lnTo>
                          <a:pt x="120" y="284"/>
                        </a:lnTo>
                        <a:lnTo>
                          <a:pt x="153" y="241"/>
                        </a:lnTo>
                        <a:lnTo>
                          <a:pt x="189" y="199"/>
                        </a:lnTo>
                        <a:lnTo>
                          <a:pt x="227" y="162"/>
                        </a:lnTo>
                        <a:lnTo>
                          <a:pt x="270" y="126"/>
                        </a:lnTo>
                        <a:lnTo>
                          <a:pt x="314" y="95"/>
                        </a:lnTo>
                        <a:lnTo>
                          <a:pt x="322" y="90"/>
                        </a:lnTo>
                        <a:lnTo>
                          <a:pt x="369" y="61"/>
                        </a:lnTo>
                        <a:lnTo>
                          <a:pt x="419" y="38"/>
                        </a:lnTo>
                        <a:lnTo>
                          <a:pt x="471" y="18"/>
                        </a:lnTo>
                        <a:lnTo>
                          <a:pt x="530" y="2"/>
                        </a:lnTo>
                        <a:lnTo>
                          <a:pt x="535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20" name="Freeform 1757"/>
                  <p:cNvSpPr>
                    <a:spLocks/>
                  </p:cNvSpPr>
                  <p:nvPr/>
                </p:nvSpPr>
                <p:spPr bwMode="auto">
                  <a:xfrm>
                    <a:off x="3913027" y="-336446"/>
                    <a:ext cx="225780" cy="150877"/>
                  </a:xfrm>
                  <a:custGeom>
                    <a:avLst/>
                    <a:gdLst>
                      <a:gd name="T0" fmla="*/ 812 w 1266"/>
                      <a:gd name="T1" fmla="*/ 0 h 846"/>
                      <a:gd name="T2" fmla="*/ 1266 w 1266"/>
                      <a:gd name="T3" fmla="*/ 0 h 846"/>
                      <a:gd name="T4" fmla="*/ 1266 w 1266"/>
                      <a:gd name="T5" fmla="*/ 846 h 846"/>
                      <a:gd name="T6" fmla="*/ 0 w 1266"/>
                      <a:gd name="T7" fmla="*/ 846 h 846"/>
                      <a:gd name="T8" fmla="*/ 0 w 1266"/>
                      <a:gd name="T9" fmla="*/ 736 h 846"/>
                      <a:gd name="T10" fmla="*/ 50 w 1266"/>
                      <a:gd name="T11" fmla="*/ 736 h 846"/>
                      <a:gd name="T12" fmla="*/ 50 w 1266"/>
                      <a:gd name="T13" fmla="*/ 796 h 846"/>
                      <a:gd name="T14" fmla="*/ 1216 w 1266"/>
                      <a:gd name="T15" fmla="*/ 796 h 846"/>
                      <a:gd name="T16" fmla="*/ 1216 w 1266"/>
                      <a:gd name="T17" fmla="*/ 50 h 846"/>
                      <a:gd name="T18" fmla="*/ 812 w 1266"/>
                      <a:gd name="T19" fmla="*/ 50 h 846"/>
                      <a:gd name="T20" fmla="*/ 812 w 1266"/>
                      <a:gd name="T21" fmla="*/ 0 h 8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66" h="846">
                        <a:moveTo>
                          <a:pt x="812" y="0"/>
                        </a:moveTo>
                        <a:lnTo>
                          <a:pt x="1266" y="0"/>
                        </a:lnTo>
                        <a:lnTo>
                          <a:pt x="1266" y="846"/>
                        </a:lnTo>
                        <a:lnTo>
                          <a:pt x="0" y="846"/>
                        </a:lnTo>
                        <a:lnTo>
                          <a:pt x="0" y="736"/>
                        </a:lnTo>
                        <a:lnTo>
                          <a:pt x="50" y="736"/>
                        </a:lnTo>
                        <a:lnTo>
                          <a:pt x="50" y="796"/>
                        </a:lnTo>
                        <a:lnTo>
                          <a:pt x="1216" y="796"/>
                        </a:lnTo>
                        <a:lnTo>
                          <a:pt x="1216" y="50"/>
                        </a:lnTo>
                        <a:lnTo>
                          <a:pt x="812" y="50"/>
                        </a:lnTo>
                        <a:lnTo>
                          <a:pt x="812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21" name="Rectangle 1758"/>
                  <p:cNvSpPr>
                    <a:spLocks noChangeArrowheads="1"/>
                  </p:cNvSpPr>
                  <p:nvPr/>
                </p:nvSpPr>
                <p:spPr bwMode="auto">
                  <a:xfrm>
                    <a:off x="3916772" y="-218205"/>
                    <a:ext cx="217220" cy="28356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22" name="Rectangle 1779"/>
                  <p:cNvSpPr>
                    <a:spLocks noChangeArrowheads="1"/>
                  </p:cNvSpPr>
                  <p:nvPr/>
                </p:nvSpPr>
                <p:spPr bwMode="auto">
                  <a:xfrm>
                    <a:off x="4135597" y="-292039"/>
                    <a:ext cx="42802" cy="81324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23" name="Freeform 1800"/>
                  <p:cNvSpPr>
                    <a:spLocks noEditPoints="1"/>
                  </p:cNvSpPr>
                  <p:nvPr/>
                </p:nvSpPr>
                <p:spPr bwMode="auto">
                  <a:xfrm>
                    <a:off x="3568472" y="-502303"/>
                    <a:ext cx="68483" cy="138036"/>
                  </a:xfrm>
                  <a:custGeom>
                    <a:avLst/>
                    <a:gdLst>
                      <a:gd name="T0" fmla="*/ 169 w 383"/>
                      <a:gd name="T1" fmla="*/ 42 h 774"/>
                      <a:gd name="T2" fmla="*/ 127 w 383"/>
                      <a:gd name="T3" fmla="*/ 71 h 774"/>
                      <a:gd name="T4" fmla="*/ 91 w 383"/>
                      <a:gd name="T5" fmla="*/ 125 h 774"/>
                      <a:gd name="T6" fmla="*/ 63 w 383"/>
                      <a:gd name="T7" fmla="*/ 199 h 774"/>
                      <a:gd name="T8" fmla="*/ 45 w 383"/>
                      <a:gd name="T9" fmla="*/ 288 h 774"/>
                      <a:gd name="T10" fmla="*/ 37 w 383"/>
                      <a:gd name="T11" fmla="*/ 387 h 774"/>
                      <a:gd name="T12" fmla="*/ 45 w 383"/>
                      <a:gd name="T13" fmla="*/ 486 h 774"/>
                      <a:gd name="T14" fmla="*/ 63 w 383"/>
                      <a:gd name="T15" fmla="*/ 576 h 774"/>
                      <a:gd name="T16" fmla="*/ 91 w 383"/>
                      <a:gd name="T17" fmla="*/ 650 h 774"/>
                      <a:gd name="T18" fmla="*/ 127 w 383"/>
                      <a:gd name="T19" fmla="*/ 703 h 774"/>
                      <a:gd name="T20" fmla="*/ 169 w 383"/>
                      <a:gd name="T21" fmla="*/ 733 h 774"/>
                      <a:gd name="T22" fmla="*/ 214 w 383"/>
                      <a:gd name="T23" fmla="*/ 733 h 774"/>
                      <a:gd name="T24" fmla="*/ 256 w 383"/>
                      <a:gd name="T25" fmla="*/ 703 h 774"/>
                      <a:gd name="T26" fmla="*/ 292 w 383"/>
                      <a:gd name="T27" fmla="*/ 650 h 774"/>
                      <a:gd name="T28" fmla="*/ 321 w 383"/>
                      <a:gd name="T29" fmla="*/ 576 h 774"/>
                      <a:gd name="T30" fmla="*/ 339 w 383"/>
                      <a:gd name="T31" fmla="*/ 486 h 774"/>
                      <a:gd name="T32" fmla="*/ 346 w 383"/>
                      <a:gd name="T33" fmla="*/ 387 h 774"/>
                      <a:gd name="T34" fmla="*/ 339 w 383"/>
                      <a:gd name="T35" fmla="*/ 288 h 774"/>
                      <a:gd name="T36" fmla="*/ 321 w 383"/>
                      <a:gd name="T37" fmla="*/ 199 h 774"/>
                      <a:gd name="T38" fmla="*/ 292 w 383"/>
                      <a:gd name="T39" fmla="*/ 125 h 774"/>
                      <a:gd name="T40" fmla="*/ 256 w 383"/>
                      <a:gd name="T41" fmla="*/ 71 h 774"/>
                      <a:gd name="T42" fmla="*/ 214 w 383"/>
                      <a:gd name="T43" fmla="*/ 42 h 774"/>
                      <a:gd name="T44" fmla="*/ 191 w 383"/>
                      <a:gd name="T45" fmla="*/ 0 h 774"/>
                      <a:gd name="T46" fmla="*/ 247 w 383"/>
                      <a:gd name="T47" fmla="*/ 16 h 774"/>
                      <a:gd name="T48" fmla="*/ 296 w 383"/>
                      <a:gd name="T49" fmla="*/ 62 h 774"/>
                      <a:gd name="T50" fmla="*/ 337 w 383"/>
                      <a:gd name="T51" fmla="*/ 133 h 774"/>
                      <a:gd name="T52" fmla="*/ 365 w 383"/>
                      <a:gd name="T53" fmla="*/ 223 h 774"/>
                      <a:gd name="T54" fmla="*/ 380 w 383"/>
                      <a:gd name="T55" fmla="*/ 329 h 774"/>
                      <a:gd name="T56" fmla="*/ 380 w 383"/>
                      <a:gd name="T57" fmla="*/ 445 h 774"/>
                      <a:gd name="T58" fmla="*/ 365 w 383"/>
                      <a:gd name="T59" fmla="*/ 552 h 774"/>
                      <a:gd name="T60" fmla="*/ 337 w 383"/>
                      <a:gd name="T61" fmla="*/ 643 h 774"/>
                      <a:gd name="T62" fmla="*/ 296 w 383"/>
                      <a:gd name="T63" fmla="*/ 712 h 774"/>
                      <a:gd name="T64" fmla="*/ 247 w 383"/>
                      <a:gd name="T65" fmla="*/ 757 h 774"/>
                      <a:gd name="T66" fmla="*/ 191 w 383"/>
                      <a:gd name="T67" fmla="*/ 774 h 774"/>
                      <a:gd name="T68" fmla="*/ 135 w 383"/>
                      <a:gd name="T69" fmla="*/ 757 h 774"/>
                      <a:gd name="T70" fmla="*/ 87 w 383"/>
                      <a:gd name="T71" fmla="*/ 712 h 774"/>
                      <a:gd name="T72" fmla="*/ 47 w 383"/>
                      <a:gd name="T73" fmla="*/ 643 h 774"/>
                      <a:gd name="T74" fmla="*/ 17 w 383"/>
                      <a:gd name="T75" fmla="*/ 552 h 774"/>
                      <a:gd name="T76" fmla="*/ 2 w 383"/>
                      <a:gd name="T77" fmla="*/ 445 h 774"/>
                      <a:gd name="T78" fmla="*/ 2 w 383"/>
                      <a:gd name="T79" fmla="*/ 329 h 774"/>
                      <a:gd name="T80" fmla="*/ 17 w 383"/>
                      <a:gd name="T81" fmla="*/ 223 h 774"/>
                      <a:gd name="T82" fmla="*/ 47 w 383"/>
                      <a:gd name="T83" fmla="*/ 133 h 774"/>
                      <a:gd name="T84" fmla="*/ 87 w 383"/>
                      <a:gd name="T85" fmla="*/ 62 h 774"/>
                      <a:gd name="T86" fmla="*/ 135 w 383"/>
                      <a:gd name="T87" fmla="*/ 16 h 774"/>
                      <a:gd name="T88" fmla="*/ 191 w 383"/>
                      <a:gd name="T89" fmla="*/ 0 h 7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383" h="774">
                        <a:moveTo>
                          <a:pt x="191" y="37"/>
                        </a:moveTo>
                        <a:lnTo>
                          <a:pt x="169" y="42"/>
                        </a:lnTo>
                        <a:lnTo>
                          <a:pt x="148" y="54"/>
                        </a:lnTo>
                        <a:lnTo>
                          <a:pt x="127" y="71"/>
                        </a:lnTo>
                        <a:lnTo>
                          <a:pt x="108" y="96"/>
                        </a:lnTo>
                        <a:lnTo>
                          <a:pt x="91" y="125"/>
                        </a:lnTo>
                        <a:lnTo>
                          <a:pt x="76" y="159"/>
                        </a:lnTo>
                        <a:lnTo>
                          <a:pt x="63" y="199"/>
                        </a:lnTo>
                        <a:lnTo>
                          <a:pt x="52" y="242"/>
                        </a:lnTo>
                        <a:lnTo>
                          <a:pt x="45" y="288"/>
                        </a:lnTo>
                        <a:lnTo>
                          <a:pt x="40" y="336"/>
                        </a:lnTo>
                        <a:lnTo>
                          <a:pt x="37" y="387"/>
                        </a:lnTo>
                        <a:lnTo>
                          <a:pt x="40" y="438"/>
                        </a:lnTo>
                        <a:lnTo>
                          <a:pt x="45" y="486"/>
                        </a:lnTo>
                        <a:lnTo>
                          <a:pt x="52" y="534"/>
                        </a:lnTo>
                        <a:lnTo>
                          <a:pt x="63" y="576"/>
                        </a:lnTo>
                        <a:lnTo>
                          <a:pt x="76" y="615"/>
                        </a:lnTo>
                        <a:lnTo>
                          <a:pt x="91" y="650"/>
                        </a:lnTo>
                        <a:lnTo>
                          <a:pt x="108" y="680"/>
                        </a:lnTo>
                        <a:lnTo>
                          <a:pt x="127" y="703"/>
                        </a:lnTo>
                        <a:lnTo>
                          <a:pt x="148" y="722"/>
                        </a:lnTo>
                        <a:lnTo>
                          <a:pt x="169" y="733"/>
                        </a:lnTo>
                        <a:lnTo>
                          <a:pt x="191" y="737"/>
                        </a:lnTo>
                        <a:lnTo>
                          <a:pt x="214" y="733"/>
                        </a:lnTo>
                        <a:lnTo>
                          <a:pt x="235" y="722"/>
                        </a:lnTo>
                        <a:lnTo>
                          <a:pt x="256" y="703"/>
                        </a:lnTo>
                        <a:lnTo>
                          <a:pt x="275" y="680"/>
                        </a:lnTo>
                        <a:lnTo>
                          <a:pt x="292" y="650"/>
                        </a:lnTo>
                        <a:lnTo>
                          <a:pt x="307" y="615"/>
                        </a:lnTo>
                        <a:lnTo>
                          <a:pt x="321" y="576"/>
                        </a:lnTo>
                        <a:lnTo>
                          <a:pt x="331" y="534"/>
                        </a:lnTo>
                        <a:lnTo>
                          <a:pt x="339" y="486"/>
                        </a:lnTo>
                        <a:lnTo>
                          <a:pt x="344" y="438"/>
                        </a:lnTo>
                        <a:lnTo>
                          <a:pt x="346" y="387"/>
                        </a:lnTo>
                        <a:lnTo>
                          <a:pt x="344" y="336"/>
                        </a:lnTo>
                        <a:lnTo>
                          <a:pt x="339" y="288"/>
                        </a:lnTo>
                        <a:lnTo>
                          <a:pt x="331" y="242"/>
                        </a:lnTo>
                        <a:lnTo>
                          <a:pt x="321" y="199"/>
                        </a:lnTo>
                        <a:lnTo>
                          <a:pt x="307" y="159"/>
                        </a:lnTo>
                        <a:lnTo>
                          <a:pt x="292" y="125"/>
                        </a:lnTo>
                        <a:lnTo>
                          <a:pt x="275" y="96"/>
                        </a:lnTo>
                        <a:lnTo>
                          <a:pt x="256" y="71"/>
                        </a:lnTo>
                        <a:lnTo>
                          <a:pt x="235" y="54"/>
                        </a:lnTo>
                        <a:lnTo>
                          <a:pt x="214" y="42"/>
                        </a:lnTo>
                        <a:lnTo>
                          <a:pt x="191" y="37"/>
                        </a:lnTo>
                        <a:close/>
                        <a:moveTo>
                          <a:pt x="191" y="0"/>
                        </a:moveTo>
                        <a:lnTo>
                          <a:pt x="220" y="5"/>
                        </a:lnTo>
                        <a:lnTo>
                          <a:pt x="247" y="16"/>
                        </a:lnTo>
                        <a:lnTo>
                          <a:pt x="272" y="36"/>
                        </a:lnTo>
                        <a:lnTo>
                          <a:pt x="296" y="62"/>
                        </a:lnTo>
                        <a:lnTo>
                          <a:pt x="318" y="94"/>
                        </a:lnTo>
                        <a:lnTo>
                          <a:pt x="337" y="133"/>
                        </a:lnTo>
                        <a:lnTo>
                          <a:pt x="352" y="175"/>
                        </a:lnTo>
                        <a:lnTo>
                          <a:pt x="365" y="223"/>
                        </a:lnTo>
                        <a:lnTo>
                          <a:pt x="374" y="274"/>
                        </a:lnTo>
                        <a:lnTo>
                          <a:pt x="380" y="329"/>
                        </a:lnTo>
                        <a:lnTo>
                          <a:pt x="383" y="387"/>
                        </a:lnTo>
                        <a:lnTo>
                          <a:pt x="380" y="445"/>
                        </a:lnTo>
                        <a:lnTo>
                          <a:pt x="374" y="500"/>
                        </a:lnTo>
                        <a:lnTo>
                          <a:pt x="365" y="552"/>
                        </a:lnTo>
                        <a:lnTo>
                          <a:pt x="352" y="599"/>
                        </a:lnTo>
                        <a:lnTo>
                          <a:pt x="337" y="643"/>
                        </a:lnTo>
                        <a:lnTo>
                          <a:pt x="318" y="680"/>
                        </a:lnTo>
                        <a:lnTo>
                          <a:pt x="296" y="712"/>
                        </a:lnTo>
                        <a:lnTo>
                          <a:pt x="272" y="738"/>
                        </a:lnTo>
                        <a:lnTo>
                          <a:pt x="247" y="757"/>
                        </a:lnTo>
                        <a:lnTo>
                          <a:pt x="220" y="769"/>
                        </a:lnTo>
                        <a:lnTo>
                          <a:pt x="191" y="774"/>
                        </a:lnTo>
                        <a:lnTo>
                          <a:pt x="163" y="769"/>
                        </a:lnTo>
                        <a:lnTo>
                          <a:pt x="135" y="757"/>
                        </a:lnTo>
                        <a:lnTo>
                          <a:pt x="110" y="738"/>
                        </a:lnTo>
                        <a:lnTo>
                          <a:pt x="87" y="712"/>
                        </a:lnTo>
                        <a:lnTo>
                          <a:pt x="66" y="680"/>
                        </a:lnTo>
                        <a:lnTo>
                          <a:pt x="47" y="643"/>
                        </a:lnTo>
                        <a:lnTo>
                          <a:pt x="31" y="599"/>
                        </a:lnTo>
                        <a:lnTo>
                          <a:pt x="17" y="552"/>
                        </a:lnTo>
                        <a:lnTo>
                          <a:pt x="8" y="500"/>
                        </a:lnTo>
                        <a:lnTo>
                          <a:pt x="2" y="445"/>
                        </a:lnTo>
                        <a:lnTo>
                          <a:pt x="0" y="387"/>
                        </a:lnTo>
                        <a:lnTo>
                          <a:pt x="2" y="329"/>
                        </a:lnTo>
                        <a:lnTo>
                          <a:pt x="8" y="274"/>
                        </a:lnTo>
                        <a:lnTo>
                          <a:pt x="17" y="223"/>
                        </a:lnTo>
                        <a:lnTo>
                          <a:pt x="31" y="175"/>
                        </a:lnTo>
                        <a:lnTo>
                          <a:pt x="47" y="133"/>
                        </a:lnTo>
                        <a:lnTo>
                          <a:pt x="66" y="94"/>
                        </a:lnTo>
                        <a:lnTo>
                          <a:pt x="87" y="62"/>
                        </a:lnTo>
                        <a:lnTo>
                          <a:pt x="110" y="36"/>
                        </a:lnTo>
                        <a:lnTo>
                          <a:pt x="135" y="16"/>
                        </a:lnTo>
                        <a:lnTo>
                          <a:pt x="163" y="5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24" name="Freeform 1801"/>
                  <p:cNvSpPr>
                    <a:spLocks noEditPoints="1"/>
                  </p:cNvSpPr>
                  <p:nvPr/>
                </p:nvSpPr>
                <p:spPr bwMode="auto">
                  <a:xfrm>
                    <a:off x="3540116" y="-478762"/>
                    <a:ext cx="124661" cy="91489"/>
                  </a:xfrm>
                  <a:custGeom>
                    <a:avLst/>
                    <a:gdLst>
                      <a:gd name="T0" fmla="*/ 508 w 699"/>
                      <a:gd name="T1" fmla="*/ 39 h 511"/>
                      <a:gd name="T2" fmla="*/ 435 w 699"/>
                      <a:gd name="T3" fmla="*/ 53 h 511"/>
                      <a:gd name="T4" fmla="*/ 354 w 699"/>
                      <a:gd name="T5" fmla="*/ 82 h 511"/>
                      <a:gd name="T6" fmla="*/ 272 w 699"/>
                      <a:gd name="T7" fmla="*/ 122 h 511"/>
                      <a:gd name="T8" fmla="*/ 195 w 699"/>
                      <a:gd name="T9" fmla="*/ 173 h 511"/>
                      <a:gd name="T10" fmla="*/ 132 w 699"/>
                      <a:gd name="T11" fmla="*/ 228 h 511"/>
                      <a:gd name="T12" fmla="*/ 82 w 699"/>
                      <a:gd name="T13" fmla="*/ 285 h 511"/>
                      <a:gd name="T14" fmla="*/ 50 w 699"/>
                      <a:gd name="T15" fmla="*/ 340 h 511"/>
                      <a:gd name="T16" fmla="*/ 37 w 699"/>
                      <a:gd name="T17" fmla="*/ 389 h 511"/>
                      <a:gd name="T18" fmla="*/ 46 w 699"/>
                      <a:gd name="T19" fmla="*/ 430 h 511"/>
                      <a:gd name="T20" fmla="*/ 77 w 699"/>
                      <a:gd name="T21" fmla="*/ 459 h 511"/>
                      <a:gd name="T22" fmla="*/ 127 w 699"/>
                      <a:gd name="T23" fmla="*/ 472 h 511"/>
                      <a:gd name="T24" fmla="*/ 190 w 699"/>
                      <a:gd name="T25" fmla="*/ 472 h 511"/>
                      <a:gd name="T26" fmla="*/ 263 w 699"/>
                      <a:gd name="T27" fmla="*/ 457 h 511"/>
                      <a:gd name="T28" fmla="*/ 344 w 699"/>
                      <a:gd name="T29" fmla="*/ 429 h 511"/>
                      <a:gd name="T30" fmla="*/ 426 w 699"/>
                      <a:gd name="T31" fmla="*/ 388 h 511"/>
                      <a:gd name="T32" fmla="*/ 504 w 699"/>
                      <a:gd name="T33" fmla="*/ 337 h 511"/>
                      <a:gd name="T34" fmla="*/ 567 w 699"/>
                      <a:gd name="T35" fmla="*/ 282 h 511"/>
                      <a:gd name="T36" fmla="*/ 617 w 699"/>
                      <a:gd name="T37" fmla="*/ 225 h 511"/>
                      <a:gd name="T38" fmla="*/ 649 w 699"/>
                      <a:gd name="T39" fmla="*/ 171 h 511"/>
                      <a:gd name="T40" fmla="*/ 661 w 699"/>
                      <a:gd name="T41" fmla="*/ 122 h 511"/>
                      <a:gd name="T42" fmla="*/ 653 w 699"/>
                      <a:gd name="T43" fmla="*/ 80 h 511"/>
                      <a:gd name="T44" fmla="*/ 622 w 699"/>
                      <a:gd name="T45" fmla="*/ 52 h 511"/>
                      <a:gd name="T46" fmla="*/ 572 w 699"/>
                      <a:gd name="T47" fmla="*/ 38 h 511"/>
                      <a:gd name="T48" fmla="*/ 537 w 699"/>
                      <a:gd name="T49" fmla="*/ 0 h 511"/>
                      <a:gd name="T50" fmla="*/ 601 w 699"/>
                      <a:gd name="T51" fmla="*/ 6 h 511"/>
                      <a:gd name="T52" fmla="*/ 652 w 699"/>
                      <a:gd name="T53" fmla="*/ 27 h 511"/>
                      <a:gd name="T54" fmla="*/ 685 w 699"/>
                      <a:gd name="T55" fmla="*/ 62 h 511"/>
                      <a:gd name="T56" fmla="*/ 699 w 699"/>
                      <a:gd name="T57" fmla="*/ 114 h 511"/>
                      <a:gd name="T58" fmla="*/ 689 w 699"/>
                      <a:gd name="T59" fmla="*/ 172 h 511"/>
                      <a:gd name="T60" fmla="*/ 655 w 699"/>
                      <a:gd name="T61" fmla="*/ 235 h 511"/>
                      <a:gd name="T62" fmla="*/ 603 w 699"/>
                      <a:gd name="T63" fmla="*/ 300 h 511"/>
                      <a:gd name="T64" fmla="*/ 532 w 699"/>
                      <a:gd name="T65" fmla="*/ 363 h 511"/>
                      <a:gd name="T66" fmla="*/ 445 w 699"/>
                      <a:gd name="T67" fmla="*/ 420 h 511"/>
                      <a:gd name="T68" fmla="*/ 358 w 699"/>
                      <a:gd name="T69" fmla="*/ 464 h 511"/>
                      <a:gd name="T70" fmla="*/ 275 w 699"/>
                      <a:gd name="T71" fmla="*/ 493 h 511"/>
                      <a:gd name="T72" fmla="*/ 198 w 699"/>
                      <a:gd name="T73" fmla="*/ 508 h 511"/>
                      <a:gd name="T74" fmla="*/ 128 w 699"/>
                      <a:gd name="T75" fmla="*/ 509 h 511"/>
                      <a:gd name="T76" fmla="*/ 71 w 699"/>
                      <a:gd name="T77" fmla="*/ 496 h 511"/>
                      <a:gd name="T78" fmla="*/ 28 w 699"/>
                      <a:gd name="T79" fmla="*/ 468 h 511"/>
                      <a:gd name="T80" fmla="*/ 4 w 699"/>
                      <a:gd name="T81" fmla="*/ 424 h 511"/>
                      <a:gd name="T82" fmla="*/ 2 w 699"/>
                      <a:gd name="T83" fmla="*/ 369 h 511"/>
                      <a:gd name="T84" fmla="*/ 23 w 699"/>
                      <a:gd name="T85" fmla="*/ 307 h 511"/>
                      <a:gd name="T86" fmla="*/ 67 w 699"/>
                      <a:gd name="T87" fmla="*/ 243 h 511"/>
                      <a:gd name="T88" fmla="*/ 129 w 699"/>
                      <a:gd name="T89" fmla="*/ 178 h 511"/>
                      <a:gd name="T90" fmla="*/ 209 w 699"/>
                      <a:gd name="T91" fmla="*/ 118 h 511"/>
                      <a:gd name="T92" fmla="*/ 297 w 699"/>
                      <a:gd name="T93" fmla="*/ 67 h 511"/>
                      <a:gd name="T94" fmla="*/ 383 w 699"/>
                      <a:gd name="T95" fmla="*/ 31 h 511"/>
                      <a:gd name="T96" fmla="*/ 464 w 699"/>
                      <a:gd name="T97" fmla="*/ 8 h 511"/>
                      <a:gd name="T98" fmla="*/ 537 w 699"/>
                      <a:gd name="T99" fmla="*/ 0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699" h="511">
                        <a:moveTo>
                          <a:pt x="542" y="37"/>
                        </a:moveTo>
                        <a:lnTo>
                          <a:pt x="508" y="39"/>
                        </a:lnTo>
                        <a:lnTo>
                          <a:pt x="472" y="44"/>
                        </a:lnTo>
                        <a:lnTo>
                          <a:pt x="435" y="53"/>
                        </a:lnTo>
                        <a:lnTo>
                          <a:pt x="395" y="65"/>
                        </a:lnTo>
                        <a:lnTo>
                          <a:pt x="354" y="82"/>
                        </a:lnTo>
                        <a:lnTo>
                          <a:pt x="313" y="100"/>
                        </a:lnTo>
                        <a:lnTo>
                          <a:pt x="272" y="122"/>
                        </a:lnTo>
                        <a:lnTo>
                          <a:pt x="232" y="147"/>
                        </a:lnTo>
                        <a:lnTo>
                          <a:pt x="195" y="173"/>
                        </a:lnTo>
                        <a:lnTo>
                          <a:pt x="162" y="201"/>
                        </a:lnTo>
                        <a:lnTo>
                          <a:pt x="132" y="228"/>
                        </a:lnTo>
                        <a:lnTo>
                          <a:pt x="104" y="256"/>
                        </a:lnTo>
                        <a:lnTo>
                          <a:pt x="82" y="285"/>
                        </a:lnTo>
                        <a:lnTo>
                          <a:pt x="63" y="312"/>
                        </a:lnTo>
                        <a:lnTo>
                          <a:pt x="50" y="340"/>
                        </a:lnTo>
                        <a:lnTo>
                          <a:pt x="41" y="364"/>
                        </a:lnTo>
                        <a:lnTo>
                          <a:pt x="37" y="389"/>
                        </a:lnTo>
                        <a:lnTo>
                          <a:pt x="38" y="410"/>
                        </a:lnTo>
                        <a:lnTo>
                          <a:pt x="46" y="430"/>
                        </a:lnTo>
                        <a:lnTo>
                          <a:pt x="60" y="446"/>
                        </a:lnTo>
                        <a:lnTo>
                          <a:pt x="77" y="459"/>
                        </a:lnTo>
                        <a:lnTo>
                          <a:pt x="101" y="467"/>
                        </a:lnTo>
                        <a:lnTo>
                          <a:pt x="127" y="472"/>
                        </a:lnTo>
                        <a:lnTo>
                          <a:pt x="157" y="473"/>
                        </a:lnTo>
                        <a:lnTo>
                          <a:pt x="190" y="472"/>
                        </a:lnTo>
                        <a:lnTo>
                          <a:pt x="226" y="466"/>
                        </a:lnTo>
                        <a:lnTo>
                          <a:pt x="263" y="457"/>
                        </a:lnTo>
                        <a:lnTo>
                          <a:pt x="303" y="445"/>
                        </a:lnTo>
                        <a:lnTo>
                          <a:pt x="344" y="429"/>
                        </a:lnTo>
                        <a:lnTo>
                          <a:pt x="385" y="410"/>
                        </a:lnTo>
                        <a:lnTo>
                          <a:pt x="426" y="388"/>
                        </a:lnTo>
                        <a:lnTo>
                          <a:pt x="466" y="363"/>
                        </a:lnTo>
                        <a:lnTo>
                          <a:pt x="504" y="337"/>
                        </a:lnTo>
                        <a:lnTo>
                          <a:pt x="537" y="311"/>
                        </a:lnTo>
                        <a:lnTo>
                          <a:pt x="567" y="282"/>
                        </a:lnTo>
                        <a:lnTo>
                          <a:pt x="594" y="254"/>
                        </a:lnTo>
                        <a:lnTo>
                          <a:pt x="617" y="225"/>
                        </a:lnTo>
                        <a:lnTo>
                          <a:pt x="635" y="198"/>
                        </a:lnTo>
                        <a:lnTo>
                          <a:pt x="649" y="171"/>
                        </a:lnTo>
                        <a:lnTo>
                          <a:pt x="658" y="146"/>
                        </a:lnTo>
                        <a:lnTo>
                          <a:pt x="661" y="122"/>
                        </a:lnTo>
                        <a:lnTo>
                          <a:pt x="660" y="100"/>
                        </a:lnTo>
                        <a:lnTo>
                          <a:pt x="653" y="80"/>
                        </a:lnTo>
                        <a:lnTo>
                          <a:pt x="639" y="64"/>
                        </a:lnTo>
                        <a:lnTo>
                          <a:pt x="622" y="52"/>
                        </a:lnTo>
                        <a:lnTo>
                          <a:pt x="599" y="43"/>
                        </a:lnTo>
                        <a:lnTo>
                          <a:pt x="572" y="38"/>
                        </a:lnTo>
                        <a:lnTo>
                          <a:pt x="542" y="37"/>
                        </a:lnTo>
                        <a:close/>
                        <a:moveTo>
                          <a:pt x="537" y="0"/>
                        </a:moveTo>
                        <a:lnTo>
                          <a:pt x="571" y="1"/>
                        </a:lnTo>
                        <a:lnTo>
                          <a:pt x="601" y="6"/>
                        </a:lnTo>
                        <a:lnTo>
                          <a:pt x="628" y="15"/>
                        </a:lnTo>
                        <a:lnTo>
                          <a:pt x="652" y="27"/>
                        </a:lnTo>
                        <a:lnTo>
                          <a:pt x="670" y="43"/>
                        </a:lnTo>
                        <a:lnTo>
                          <a:pt x="685" y="62"/>
                        </a:lnTo>
                        <a:lnTo>
                          <a:pt x="695" y="86"/>
                        </a:lnTo>
                        <a:lnTo>
                          <a:pt x="699" y="114"/>
                        </a:lnTo>
                        <a:lnTo>
                          <a:pt x="696" y="142"/>
                        </a:lnTo>
                        <a:lnTo>
                          <a:pt x="689" y="172"/>
                        </a:lnTo>
                        <a:lnTo>
                          <a:pt x="675" y="203"/>
                        </a:lnTo>
                        <a:lnTo>
                          <a:pt x="655" y="235"/>
                        </a:lnTo>
                        <a:lnTo>
                          <a:pt x="632" y="268"/>
                        </a:lnTo>
                        <a:lnTo>
                          <a:pt x="603" y="300"/>
                        </a:lnTo>
                        <a:lnTo>
                          <a:pt x="569" y="332"/>
                        </a:lnTo>
                        <a:lnTo>
                          <a:pt x="532" y="363"/>
                        </a:lnTo>
                        <a:lnTo>
                          <a:pt x="490" y="393"/>
                        </a:lnTo>
                        <a:lnTo>
                          <a:pt x="445" y="420"/>
                        </a:lnTo>
                        <a:lnTo>
                          <a:pt x="402" y="444"/>
                        </a:lnTo>
                        <a:lnTo>
                          <a:pt x="358" y="464"/>
                        </a:lnTo>
                        <a:lnTo>
                          <a:pt x="316" y="480"/>
                        </a:lnTo>
                        <a:lnTo>
                          <a:pt x="275" y="493"/>
                        </a:lnTo>
                        <a:lnTo>
                          <a:pt x="235" y="502"/>
                        </a:lnTo>
                        <a:lnTo>
                          <a:pt x="198" y="508"/>
                        </a:lnTo>
                        <a:lnTo>
                          <a:pt x="162" y="511"/>
                        </a:lnTo>
                        <a:lnTo>
                          <a:pt x="128" y="509"/>
                        </a:lnTo>
                        <a:lnTo>
                          <a:pt x="98" y="504"/>
                        </a:lnTo>
                        <a:lnTo>
                          <a:pt x="71" y="496"/>
                        </a:lnTo>
                        <a:lnTo>
                          <a:pt x="47" y="483"/>
                        </a:lnTo>
                        <a:lnTo>
                          <a:pt x="28" y="468"/>
                        </a:lnTo>
                        <a:lnTo>
                          <a:pt x="14" y="449"/>
                        </a:lnTo>
                        <a:lnTo>
                          <a:pt x="4" y="424"/>
                        </a:lnTo>
                        <a:lnTo>
                          <a:pt x="0" y="398"/>
                        </a:lnTo>
                        <a:lnTo>
                          <a:pt x="2" y="369"/>
                        </a:lnTo>
                        <a:lnTo>
                          <a:pt x="10" y="338"/>
                        </a:lnTo>
                        <a:lnTo>
                          <a:pt x="23" y="307"/>
                        </a:lnTo>
                        <a:lnTo>
                          <a:pt x="43" y="275"/>
                        </a:lnTo>
                        <a:lnTo>
                          <a:pt x="67" y="243"/>
                        </a:lnTo>
                        <a:lnTo>
                          <a:pt x="96" y="211"/>
                        </a:lnTo>
                        <a:lnTo>
                          <a:pt x="129" y="178"/>
                        </a:lnTo>
                        <a:lnTo>
                          <a:pt x="166" y="147"/>
                        </a:lnTo>
                        <a:lnTo>
                          <a:pt x="209" y="118"/>
                        </a:lnTo>
                        <a:lnTo>
                          <a:pt x="254" y="90"/>
                        </a:lnTo>
                        <a:lnTo>
                          <a:pt x="297" y="67"/>
                        </a:lnTo>
                        <a:lnTo>
                          <a:pt x="341" y="47"/>
                        </a:lnTo>
                        <a:lnTo>
                          <a:pt x="383" y="31"/>
                        </a:lnTo>
                        <a:lnTo>
                          <a:pt x="424" y="17"/>
                        </a:lnTo>
                        <a:lnTo>
                          <a:pt x="464" y="8"/>
                        </a:lnTo>
                        <a:lnTo>
                          <a:pt x="502" y="2"/>
                        </a:lnTo>
                        <a:lnTo>
                          <a:pt x="537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25" name="Freeform 1802"/>
                  <p:cNvSpPr>
                    <a:spLocks noEditPoints="1"/>
                  </p:cNvSpPr>
                  <p:nvPr/>
                </p:nvSpPr>
                <p:spPr bwMode="auto">
                  <a:xfrm>
                    <a:off x="3540116" y="-478762"/>
                    <a:ext cx="124661" cy="91489"/>
                  </a:xfrm>
                  <a:custGeom>
                    <a:avLst/>
                    <a:gdLst>
                      <a:gd name="T0" fmla="*/ 127 w 699"/>
                      <a:gd name="T1" fmla="*/ 38 h 511"/>
                      <a:gd name="T2" fmla="*/ 77 w 699"/>
                      <a:gd name="T3" fmla="*/ 52 h 511"/>
                      <a:gd name="T4" fmla="*/ 46 w 699"/>
                      <a:gd name="T5" fmla="*/ 80 h 511"/>
                      <a:gd name="T6" fmla="*/ 37 w 699"/>
                      <a:gd name="T7" fmla="*/ 122 h 511"/>
                      <a:gd name="T8" fmla="*/ 50 w 699"/>
                      <a:gd name="T9" fmla="*/ 171 h 511"/>
                      <a:gd name="T10" fmla="*/ 82 w 699"/>
                      <a:gd name="T11" fmla="*/ 225 h 511"/>
                      <a:gd name="T12" fmla="*/ 132 w 699"/>
                      <a:gd name="T13" fmla="*/ 282 h 511"/>
                      <a:gd name="T14" fmla="*/ 195 w 699"/>
                      <a:gd name="T15" fmla="*/ 337 h 511"/>
                      <a:gd name="T16" fmla="*/ 272 w 699"/>
                      <a:gd name="T17" fmla="*/ 388 h 511"/>
                      <a:gd name="T18" fmla="*/ 354 w 699"/>
                      <a:gd name="T19" fmla="*/ 429 h 511"/>
                      <a:gd name="T20" fmla="*/ 435 w 699"/>
                      <a:gd name="T21" fmla="*/ 457 h 511"/>
                      <a:gd name="T22" fmla="*/ 508 w 699"/>
                      <a:gd name="T23" fmla="*/ 472 h 511"/>
                      <a:gd name="T24" fmla="*/ 572 w 699"/>
                      <a:gd name="T25" fmla="*/ 472 h 511"/>
                      <a:gd name="T26" fmla="*/ 622 w 699"/>
                      <a:gd name="T27" fmla="*/ 459 h 511"/>
                      <a:gd name="T28" fmla="*/ 653 w 699"/>
                      <a:gd name="T29" fmla="*/ 430 h 511"/>
                      <a:gd name="T30" fmla="*/ 661 w 699"/>
                      <a:gd name="T31" fmla="*/ 389 h 511"/>
                      <a:gd name="T32" fmla="*/ 649 w 699"/>
                      <a:gd name="T33" fmla="*/ 340 h 511"/>
                      <a:gd name="T34" fmla="*/ 617 w 699"/>
                      <a:gd name="T35" fmla="*/ 285 h 511"/>
                      <a:gd name="T36" fmla="*/ 567 w 699"/>
                      <a:gd name="T37" fmla="*/ 228 h 511"/>
                      <a:gd name="T38" fmla="*/ 504 w 699"/>
                      <a:gd name="T39" fmla="*/ 173 h 511"/>
                      <a:gd name="T40" fmla="*/ 426 w 699"/>
                      <a:gd name="T41" fmla="*/ 122 h 511"/>
                      <a:gd name="T42" fmla="*/ 344 w 699"/>
                      <a:gd name="T43" fmla="*/ 82 h 511"/>
                      <a:gd name="T44" fmla="*/ 263 w 699"/>
                      <a:gd name="T45" fmla="*/ 53 h 511"/>
                      <a:gd name="T46" fmla="*/ 190 w 699"/>
                      <a:gd name="T47" fmla="*/ 39 h 511"/>
                      <a:gd name="T48" fmla="*/ 162 w 699"/>
                      <a:gd name="T49" fmla="*/ 0 h 511"/>
                      <a:gd name="T50" fmla="*/ 235 w 699"/>
                      <a:gd name="T51" fmla="*/ 8 h 511"/>
                      <a:gd name="T52" fmla="*/ 316 w 699"/>
                      <a:gd name="T53" fmla="*/ 31 h 511"/>
                      <a:gd name="T54" fmla="*/ 402 w 699"/>
                      <a:gd name="T55" fmla="*/ 67 h 511"/>
                      <a:gd name="T56" fmla="*/ 490 w 699"/>
                      <a:gd name="T57" fmla="*/ 119 h 511"/>
                      <a:gd name="T58" fmla="*/ 569 w 699"/>
                      <a:gd name="T59" fmla="*/ 178 h 511"/>
                      <a:gd name="T60" fmla="*/ 632 w 699"/>
                      <a:gd name="T61" fmla="*/ 243 h 511"/>
                      <a:gd name="T62" fmla="*/ 675 w 699"/>
                      <a:gd name="T63" fmla="*/ 307 h 511"/>
                      <a:gd name="T64" fmla="*/ 696 w 699"/>
                      <a:gd name="T65" fmla="*/ 369 h 511"/>
                      <a:gd name="T66" fmla="*/ 695 w 699"/>
                      <a:gd name="T67" fmla="*/ 424 h 511"/>
                      <a:gd name="T68" fmla="*/ 670 w 699"/>
                      <a:gd name="T69" fmla="*/ 468 h 511"/>
                      <a:gd name="T70" fmla="*/ 628 w 699"/>
                      <a:gd name="T71" fmla="*/ 496 h 511"/>
                      <a:gd name="T72" fmla="*/ 571 w 699"/>
                      <a:gd name="T73" fmla="*/ 509 h 511"/>
                      <a:gd name="T74" fmla="*/ 502 w 699"/>
                      <a:gd name="T75" fmla="*/ 508 h 511"/>
                      <a:gd name="T76" fmla="*/ 424 w 699"/>
                      <a:gd name="T77" fmla="*/ 493 h 511"/>
                      <a:gd name="T78" fmla="*/ 341 w 699"/>
                      <a:gd name="T79" fmla="*/ 464 h 511"/>
                      <a:gd name="T80" fmla="*/ 254 w 699"/>
                      <a:gd name="T81" fmla="*/ 420 h 511"/>
                      <a:gd name="T82" fmla="*/ 166 w 699"/>
                      <a:gd name="T83" fmla="*/ 363 h 511"/>
                      <a:gd name="T84" fmla="*/ 96 w 699"/>
                      <a:gd name="T85" fmla="*/ 300 h 511"/>
                      <a:gd name="T86" fmla="*/ 43 w 699"/>
                      <a:gd name="T87" fmla="*/ 235 h 511"/>
                      <a:gd name="T88" fmla="*/ 10 w 699"/>
                      <a:gd name="T89" fmla="*/ 172 h 511"/>
                      <a:gd name="T90" fmla="*/ 0 w 699"/>
                      <a:gd name="T91" fmla="*/ 114 h 511"/>
                      <a:gd name="T92" fmla="*/ 14 w 699"/>
                      <a:gd name="T93" fmla="*/ 62 h 511"/>
                      <a:gd name="T94" fmla="*/ 47 w 699"/>
                      <a:gd name="T95" fmla="*/ 27 h 511"/>
                      <a:gd name="T96" fmla="*/ 98 w 699"/>
                      <a:gd name="T97" fmla="*/ 6 h 511"/>
                      <a:gd name="T98" fmla="*/ 162 w 699"/>
                      <a:gd name="T99" fmla="*/ 0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699" h="511">
                        <a:moveTo>
                          <a:pt x="157" y="37"/>
                        </a:moveTo>
                        <a:lnTo>
                          <a:pt x="127" y="38"/>
                        </a:lnTo>
                        <a:lnTo>
                          <a:pt x="101" y="43"/>
                        </a:lnTo>
                        <a:lnTo>
                          <a:pt x="77" y="52"/>
                        </a:lnTo>
                        <a:lnTo>
                          <a:pt x="60" y="64"/>
                        </a:lnTo>
                        <a:lnTo>
                          <a:pt x="46" y="80"/>
                        </a:lnTo>
                        <a:lnTo>
                          <a:pt x="38" y="100"/>
                        </a:lnTo>
                        <a:lnTo>
                          <a:pt x="37" y="122"/>
                        </a:lnTo>
                        <a:lnTo>
                          <a:pt x="41" y="146"/>
                        </a:lnTo>
                        <a:lnTo>
                          <a:pt x="50" y="171"/>
                        </a:lnTo>
                        <a:lnTo>
                          <a:pt x="63" y="198"/>
                        </a:lnTo>
                        <a:lnTo>
                          <a:pt x="82" y="225"/>
                        </a:lnTo>
                        <a:lnTo>
                          <a:pt x="104" y="254"/>
                        </a:lnTo>
                        <a:lnTo>
                          <a:pt x="132" y="282"/>
                        </a:lnTo>
                        <a:lnTo>
                          <a:pt x="162" y="311"/>
                        </a:lnTo>
                        <a:lnTo>
                          <a:pt x="195" y="337"/>
                        </a:lnTo>
                        <a:lnTo>
                          <a:pt x="232" y="364"/>
                        </a:lnTo>
                        <a:lnTo>
                          <a:pt x="272" y="388"/>
                        </a:lnTo>
                        <a:lnTo>
                          <a:pt x="313" y="410"/>
                        </a:lnTo>
                        <a:lnTo>
                          <a:pt x="354" y="429"/>
                        </a:lnTo>
                        <a:lnTo>
                          <a:pt x="395" y="445"/>
                        </a:lnTo>
                        <a:lnTo>
                          <a:pt x="435" y="457"/>
                        </a:lnTo>
                        <a:lnTo>
                          <a:pt x="472" y="466"/>
                        </a:lnTo>
                        <a:lnTo>
                          <a:pt x="508" y="472"/>
                        </a:lnTo>
                        <a:lnTo>
                          <a:pt x="542" y="473"/>
                        </a:lnTo>
                        <a:lnTo>
                          <a:pt x="572" y="472"/>
                        </a:lnTo>
                        <a:lnTo>
                          <a:pt x="599" y="467"/>
                        </a:lnTo>
                        <a:lnTo>
                          <a:pt x="622" y="459"/>
                        </a:lnTo>
                        <a:lnTo>
                          <a:pt x="639" y="446"/>
                        </a:lnTo>
                        <a:lnTo>
                          <a:pt x="653" y="430"/>
                        </a:lnTo>
                        <a:lnTo>
                          <a:pt x="660" y="410"/>
                        </a:lnTo>
                        <a:lnTo>
                          <a:pt x="661" y="389"/>
                        </a:lnTo>
                        <a:lnTo>
                          <a:pt x="658" y="364"/>
                        </a:lnTo>
                        <a:lnTo>
                          <a:pt x="649" y="340"/>
                        </a:lnTo>
                        <a:lnTo>
                          <a:pt x="635" y="312"/>
                        </a:lnTo>
                        <a:lnTo>
                          <a:pt x="617" y="285"/>
                        </a:lnTo>
                        <a:lnTo>
                          <a:pt x="594" y="256"/>
                        </a:lnTo>
                        <a:lnTo>
                          <a:pt x="567" y="228"/>
                        </a:lnTo>
                        <a:lnTo>
                          <a:pt x="537" y="201"/>
                        </a:lnTo>
                        <a:lnTo>
                          <a:pt x="504" y="173"/>
                        </a:lnTo>
                        <a:lnTo>
                          <a:pt x="466" y="147"/>
                        </a:lnTo>
                        <a:lnTo>
                          <a:pt x="426" y="122"/>
                        </a:lnTo>
                        <a:lnTo>
                          <a:pt x="385" y="100"/>
                        </a:lnTo>
                        <a:lnTo>
                          <a:pt x="344" y="82"/>
                        </a:lnTo>
                        <a:lnTo>
                          <a:pt x="303" y="65"/>
                        </a:lnTo>
                        <a:lnTo>
                          <a:pt x="263" y="53"/>
                        </a:lnTo>
                        <a:lnTo>
                          <a:pt x="226" y="44"/>
                        </a:lnTo>
                        <a:lnTo>
                          <a:pt x="190" y="39"/>
                        </a:lnTo>
                        <a:lnTo>
                          <a:pt x="157" y="37"/>
                        </a:lnTo>
                        <a:close/>
                        <a:moveTo>
                          <a:pt x="162" y="0"/>
                        </a:moveTo>
                        <a:lnTo>
                          <a:pt x="198" y="2"/>
                        </a:lnTo>
                        <a:lnTo>
                          <a:pt x="235" y="8"/>
                        </a:lnTo>
                        <a:lnTo>
                          <a:pt x="275" y="17"/>
                        </a:lnTo>
                        <a:lnTo>
                          <a:pt x="316" y="31"/>
                        </a:lnTo>
                        <a:lnTo>
                          <a:pt x="358" y="47"/>
                        </a:lnTo>
                        <a:lnTo>
                          <a:pt x="402" y="67"/>
                        </a:lnTo>
                        <a:lnTo>
                          <a:pt x="445" y="90"/>
                        </a:lnTo>
                        <a:lnTo>
                          <a:pt x="490" y="119"/>
                        </a:lnTo>
                        <a:lnTo>
                          <a:pt x="532" y="147"/>
                        </a:lnTo>
                        <a:lnTo>
                          <a:pt x="569" y="178"/>
                        </a:lnTo>
                        <a:lnTo>
                          <a:pt x="603" y="211"/>
                        </a:lnTo>
                        <a:lnTo>
                          <a:pt x="632" y="243"/>
                        </a:lnTo>
                        <a:lnTo>
                          <a:pt x="655" y="275"/>
                        </a:lnTo>
                        <a:lnTo>
                          <a:pt x="675" y="307"/>
                        </a:lnTo>
                        <a:lnTo>
                          <a:pt x="689" y="338"/>
                        </a:lnTo>
                        <a:lnTo>
                          <a:pt x="696" y="369"/>
                        </a:lnTo>
                        <a:lnTo>
                          <a:pt x="699" y="398"/>
                        </a:lnTo>
                        <a:lnTo>
                          <a:pt x="695" y="424"/>
                        </a:lnTo>
                        <a:lnTo>
                          <a:pt x="685" y="449"/>
                        </a:lnTo>
                        <a:lnTo>
                          <a:pt x="670" y="468"/>
                        </a:lnTo>
                        <a:lnTo>
                          <a:pt x="652" y="483"/>
                        </a:lnTo>
                        <a:lnTo>
                          <a:pt x="628" y="496"/>
                        </a:lnTo>
                        <a:lnTo>
                          <a:pt x="601" y="504"/>
                        </a:lnTo>
                        <a:lnTo>
                          <a:pt x="571" y="509"/>
                        </a:lnTo>
                        <a:lnTo>
                          <a:pt x="537" y="511"/>
                        </a:lnTo>
                        <a:lnTo>
                          <a:pt x="502" y="508"/>
                        </a:lnTo>
                        <a:lnTo>
                          <a:pt x="464" y="502"/>
                        </a:lnTo>
                        <a:lnTo>
                          <a:pt x="424" y="493"/>
                        </a:lnTo>
                        <a:lnTo>
                          <a:pt x="383" y="480"/>
                        </a:lnTo>
                        <a:lnTo>
                          <a:pt x="341" y="464"/>
                        </a:lnTo>
                        <a:lnTo>
                          <a:pt x="297" y="444"/>
                        </a:lnTo>
                        <a:lnTo>
                          <a:pt x="254" y="420"/>
                        </a:lnTo>
                        <a:lnTo>
                          <a:pt x="209" y="393"/>
                        </a:lnTo>
                        <a:lnTo>
                          <a:pt x="166" y="363"/>
                        </a:lnTo>
                        <a:lnTo>
                          <a:pt x="129" y="332"/>
                        </a:lnTo>
                        <a:lnTo>
                          <a:pt x="96" y="300"/>
                        </a:lnTo>
                        <a:lnTo>
                          <a:pt x="67" y="268"/>
                        </a:lnTo>
                        <a:lnTo>
                          <a:pt x="43" y="235"/>
                        </a:lnTo>
                        <a:lnTo>
                          <a:pt x="23" y="203"/>
                        </a:lnTo>
                        <a:lnTo>
                          <a:pt x="10" y="172"/>
                        </a:lnTo>
                        <a:lnTo>
                          <a:pt x="2" y="142"/>
                        </a:lnTo>
                        <a:lnTo>
                          <a:pt x="0" y="114"/>
                        </a:lnTo>
                        <a:lnTo>
                          <a:pt x="4" y="86"/>
                        </a:lnTo>
                        <a:lnTo>
                          <a:pt x="14" y="62"/>
                        </a:lnTo>
                        <a:lnTo>
                          <a:pt x="28" y="43"/>
                        </a:lnTo>
                        <a:lnTo>
                          <a:pt x="47" y="27"/>
                        </a:lnTo>
                        <a:lnTo>
                          <a:pt x="71" y="15"/>
                        </a:lnTo>
                        <a:lnTo>
                          <a:pt x="98" y="6"/>
                        </a:lnTo>
                        <a:lnTo>
                          <a:pt x="128" y="1"/>
                        </a:lnTo>
                        <a:lnTo>
                          <a:pt x="162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26" name="Freeform 1803"/>
                  <p:cNvSpPr>
                    <a:spLocks/>
                  </p:cNvSpPr>
                  <p:nvPr/>
                </p:nvSpPr>
                <p:spPr bwMode="auto">
                  <a:xfrm>
                    <a:off x="3586128" y="-449336"/>
                    <a:ext cx="32637" cy="32637"/>
                  </a:xfrm>
                  <a:custGeom>
                    <a:avLst/>
                    <a:gdLst>
                      <a:gd name="T0" fmla="*/ 92 w 184"/>
                      <a:gd name="T1" fmla="*/ 0 h 184"/>
                      <a:gd name="T2" fmla="*/ 117 w 184"/>
                      <a:gd name="T3" fmla="*/ 4 h 184"/>
                      <a:gd name="T4" fmla="*/ 138 w 184"/>
                      <a:gd name="T5" fmla="*/ 13 h 184"/>
                      <a:gd name="T6" fmla="*/ 157 w 184"/>
                      <a:gd name="T7" fmla="*/ 28 h 184"/>
                      <a:gd name="T8" fmla="*/ 172 w 184"/>
                      <a:gd name="T9" fmla="*/ 46 h 184"/>
                      <a:gd name="T10" fmla="*/ 181 w 184"/>
                      <a:gd name="T11" fmla="*/ 67 h 184"/>
                      <a:gd name="T12" fmla="*/ 184 w 184"/>
                      <a:gd name="T13" fmla="*/ 92 h 184"/>
                      <a:gd name="T14" fmla="*/ 181 w 184"/>
                      <a:gd name="T15" fmla="*/ 117 h 184"/>
                      <a:gd name="T16" fmla="*/ 172 w 184"/>
                      <a:gd name="T17" fmla="*/ 138 h 184"/>
                      <a:gd name="T18" fmla="*/ 157 w 184"/>
                      <a:gd name="T19" fmla="*/ 157 h 184"/>
                      <a:gd name="T20" fmla="*/ 138 w 184"/>
                      <a:gd name="T21" fmla="*/ 172 h 184"/>
                      <a:gd name="T22" fmla="*/ 117 w 184"/>
                      <a:gd name="T23" fmla="*/ 180 h 184"/>
                      <a:gd name="T24" fmla="*/ 92 w 184"/>
                      <a:gd name="T25" fmla="*/ 184 h 184"/>
                      <a:gd name="T26" fmla="*/ 67 w 184"/>
                      <a:gd name="T27" fmla="*/ 180 h 184"/>
                      <a:gd name="T28" fmla="*/ 46 w 184"/>
                      <a:gd name="T29" fmla="*/ 172 h 184"/>
                      <a:gd name="T30" fmla="*/ 28 w 184"/>
                      <a:gd name="T31" fmla="*/ 157 h 184"/>
                      <a:gd name="T32" fmla="*/ 13 w 184"/>
                      <a:gd name="T33" fmla="*/ 138 h 184"/>
                      <a:gd name="T34" fmla="*/ 4 w 184"/>
                      <a:gd name="T35" fmla="*/ 117 h 184"/>
                      <a:gd name="T36" fmla="*/ 0 w 184"/>
                      <a:gd name="T37" fmla="*/ 92 h 184"/>
                      <a:gd name="T38" fmla="*/ 4 w 184"/>
                      <a:gd name="T39" fmla="*/ 67 h 184"/>
                      <a:gd name="T40" fmla="*/ 13 w 184"/>
                      <a:gd name="T41" fmla="*/ 46 h 184"/>
                      <a:gd name="T42" fmla="*/ 28 w 184"/>
                      <a:gd name="T43" fmla="*/ 28 h 184"/>
                      <a:gd name="T44" fmla="*/ 46 w 184"/>
                      <a:gd name="T45" fmla="*/ 13 h 184"/>
                      <a:gd name="T46" fmla="*/ 67 w 184"/>
                      <a:gd name="T47" fmla="*/ 4 h 184"/>
                      <a:gd name="T48" fmla="*/ 92 w 184"/>
                      <a:gd name="T49" fmla="*/ 0 h 1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84" h="184">
                        <a:moveTo>
                          <a:pt x="92" y="0"/>
                        </a:moveTo>
                        <a:lnTo>
                          <a:pt x="117" y="4"/>
                        </a:lnTo>
                        <a:lnTo>
                          <a:pt x="138" y="13"/>
                        </a:lnTo>
                        <a:lnTo>
                          <a:pt x="157" y="28"/>
                        </a:lnTo>
                        <a:lnTo>
                          <a:pt x="172" y="46"/>
                        </a:lnTo>
                        <a:lnTo>
                          <a:pt x="181" y="67"/>
                        </a:lnTo>
                        <a:lnTo>
                          <a:pt x="184" y="92"/>
                        </a:lnTo>
                        <a:lnTo>
                          <a:pt x="181" y="117"/>
                        </a:lnTo>
                        <a:lnTo>
                          <a:pt x="172" y="138"/>
                        </a:lnTo>
                        <a:lnTo>
                          <a:pt x="157" y="157"/>
                        </a:lnTo>
                        <a:lnTo>
                          <a:pt x="138" y="172"/>
                        </a:lnTo>
                        <a:lnTo>
                          <a:pt x="117" y="180"/>
                        </a:lnTo>
                        <a:lnTo>
                          <a:pt x="92" y="184"/>
                        </a:lnTo>
                        <a:lnTo>
                          <a:pt x="67" y="180"/>
                        </a:lnTo>
                        <a:lnTo>
                          <a:pt x="46" y="172"/>
                        </a:lnTo>
                        <a:lnTo>
                          <a:pt x="28" y="157"/>
                        </a:lnTo>
                        <a:lnTo>
                          <a:pt x="13" y="138"/>
                        </a:lnTo>
                        <a:lnTo>
                          <a:pt x="4" y="117"/>
                        </a:lnTo>
                        <a:lnTo>
                          <a:pt x="0" y="92"/>
                        </a:lnTo>
                        <a:lnTo>
                          <a:pt x="4" y="67"/>
                        </a:lnTo>
                        <a:lnTo>
                          <a:pt x="13" y="46"/>
                        </a:lnTo>
                        <a:lnTo>
                          <a:pt x="28" y="28"/>
                        </a:lnTo>
                        <a:lnTo>
                          <a:pt x="46" y="13"/>
                        </a:lnTo>
                        <a:lnTo>
                          <a:pt x="67" y="4"/>
                        </a:lnTo>
                        <a:lnTo>
                          <a:pt x="92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27" name="Freeform 1804"/>
                  <p:cNvSpPr>
                    <a:spLocks/>
                  </p:cNvSpPr>
                  <p:nvPr/>
                </p:nvSpPr>
                <p:spPr bwMode="auto">
                  <a:xfrm>
                    <a:off x="3602714" y="-543500"/>
                    <a:ext cx="148202" cy="211335"/>
                  </a:xfrm>
                  <a:custGeom>
                    <a:avLst/>
                    <a:gdLst>
                      <a:gd name="T0" fmla="*/ 159 w 829"/>
                      <a:gd name="T1" fmla="*/ 0 h 1186"/>
                      <a:gd name="T2" fmla="*/ 232 w 829"/>
                      <a:gd name="T3" fmla="*/ 4 h 1186"/>
                      <a:gd name="T4" fmla="*/ 303 w 829"/>
                      <a:gd name="T5" fmla="*/ 15 h 1186"/>
                      <a:gd name="T6" fmla="*/ 370 w 829"/>
                      <a:gd name="T7" fmla="*/ 34 h 1186"/>
                      <a:gd name="T8" fmla="*/ 436 w 829"/>
                      <a:gd name="T9" fmla="*/ 60 h 1186"/>
                      <a:gd name="T10" fmla="*/ 497 w 829"/>
                      <a:gd name="T11" fmla="*/ 91 h 1186"/>
                      <a:gd name="T12" fmla="*/ 554 w 829"/>
                      <a:gd name="T13" fmla="*/ 129 h 1186"/>
                      <a:gd name="T14" fmla="*/ 608 w 829"/>
                      <a:gd name="T15" fmla="*/ 171 h 1186"/>
                      <a:gd name="T16" fmla="*/ 656 w 829"/>
                      <a:gd name="T17" fmla="*/ 220 h 1186"/>
                      <a:gd name="T18" fmla="*/ 700 w 829"/>
                      <a:gd name="T19" fmla="*/ 273 h 1186"/>
                      <a:gd name="T20" fmla="*/ 737 w 829"/>
                      <a:gd name="T21" fmla="*/ 331 h 1186"/>
                      <a:gd name="T22" fmla="*/ 769 w 829"/>
                      <a:gd name="T23" fmla="*/ 392 h 1186"/>
                      <a:gd name="T24" fmla="*/ 794 w 829"/>
                      <a:gd name="T25" fmla="*/ 457 h 1186"/>
                      <a:gd name="T26" fmla="*/ 814 w 829"/>
                      <a:gd name="T27" fmla="*/ 525 h 1186"/>
                      <a:gd name="T28" fmla="*/ 825 w 829"/>
                      <a:gd name="T29" fmla="*/ 596 h 1186"/>
                      <a:gd name="T30" fmla="*/ 829 w 829"/>
                      <a:gd name="T31" fmla="*/ 668 h 1186"/>
                      <a:gd name="T32" fmla="*/ 829 w 829"/>
                      <a:gd name="T33" fmla="*/ 1186 h 1186"/>
                      <a:gd name="T34" fmla="*/ 509 w 829"/>
                      <a:gd name="T35" fmla="*/ 1186 h 1186"/>
                      <a:gd name="T36" fmla="*/ 509 w 829"/>
                      <a:gd name="T37" fmla="*/ 668 h 1186"/>
                      <a:gd name="T38" fmla="*/ 506 w 829"/>
                      <a:gd name="T39" fmla="*/ 597 h 1186"/>
                      <a:gd name="T40" fmla="*/ 495 w 829"/>
                      <a:gd name="T41" fmla="*/ 527 h 1186"/>
                      <a:gd name="T42" fmla="*/ 477 w 829"/>
                      <a:gd name="T43" fmla="*/ 460 h 1186"/>
                      <a:gd name="T44" fmla="*/ 452 w 829"/>
                      <a:gd name="T45" fmla="*/ 397 h 1186"/>
                      <a:gd name="T46" fmla="*/ 421 w 829"/>
                      <a:gd name="T47" fmla="*/ 336 h 1186"/>
                      <a:gd name="T48" fmla="*/ 385 w 829"/>
                      <a:gd name="T49" fmla="*/ 279 h 1186"/>
                      <a:gd name="T50" fmla="*/ 343 w 829"/>
                      <a:gd name="T51" fmla="*/ 227 h 1186"/>
                      <a:gd name="T52" fmla="*/ 296 w 829"/>
                      <a:gd name="T53" fmla="*/ 179 h 1186"/>
                      <a:gd name="T54" fmla="*/ 245 w 829"/>
                      <a:gd name="T55" fmla="*/ 135 h 1186"/>
                      <a:gd name="T56" fmla="*/ 189 w 829"/>
                      <a:gd name="T57" fmla="*/ 98 h 1186"/>
                      <a:gd name="T58" fmla="*/ 129 w 829"/>
                      <a:gd name="T59" fmla="*/ 66 h 1186"/>
                      <a:gd name="T60" fmla="*/ 65 w 829"/>
                      <a:gd name="T61" fmla="*/ 40 h 1186"/>
                      <a:gd name="T62" fmla="*/ 0 w 829"/>
                      <a:gd name="T63" fmla="*/ 20 h 1186"/>
                      <a:gd name="T64" fmla="*/ 51 w 829"/>
                      <a:gd name="T65" fmla="*/ 9 h 1186"/>
                      <a:gd name="T66" fmla="*/ 104 w 829"/>
                      <a:gd name="T67" fmla="*/ 3 h 1186"/>
                      <a:gd name="T68" fmla="*/ 159 w 829"/>
                      <a:gd name="T69" fmla="*/ 0 h 1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829" h="1186">
                        <a:moveTo>
                          <a:pt x="159" y="0"/>
                        </a:moveTo>
                        <a:lnTo>
                          <a:pt x="232" y="4"/>
                        </a:lnTo>
                        <a:lnTo>
                          <a:pt x="303" y="15"/>
                        </a:lnTo>
                        <a:lnTo>
                          <a:pt x="370" y="34"/>
                        </a:lnTo>
                        <a:lnTo>
                          <a:pt x="436" y="60"/>
                        </a:lnTo>
                        <a:lnTo>
                          <a:pt x="497" y="91"/>
                        </a:lnTo>
                        <a:lnTo>
                          <a:pt x="554" y="129"/>
                        </a:lnTo>
                        <a:lnTo>
                          <a:pt x="608" y="171"/>
                        </a:lnTo>
                        <a:lnTo>
                          <a:pt x="656" y="220"/>
                        </a:lnTo>
                        <a:lnTo>
                          <a:pt x="700" y="273"/>
                        </a:lnTo>
                        <a:lnTo>
                          <a:pt x="737" y="331"/>
                        </a:lnTo>
                        <a:lnTo>
                          <a:pt x="769" y="392"/>
                        </a:lnTo>
                        <a:lnTo>
                          <a:pt x="794" y="457"/>
                        </a:lnTo>
                        <a:lnTo>
                          <a:pt x="814" y="525"/>
                        </a:lnTo>
                        <a:lnTo>
                          <a:pt x="825" y="596"/>
                        </a:lnTo>
                        <a:lnTo>
                          <a:pt x="829" y="668"/>
                        </a:lnTo>
                        <a:lnTo>
                          <a:pt x="829" y="1186"/>
                        </a:lnTo>
                        <a:lnTo>
                          <a:pt x="509" y="1186"/>
                        </a:lnTo>
                        <a:lnTo>
                          <a:pt x="509" y="668"/>
                        </a:lnTo>
                        <a:lnTo>
                          <a:pt x="506" y="597"/>
                        </a:lnTo>
                        <a:lnTo>
                          <a:pt x="495" y="527"/>
                        </a:lnTo>
                        <a:lnTo>
                          <a:pt x="477" y="460"/>
                        </a:lnTo>
                        <a:lnTo>
                          <a:pt x="452" y="397"/>
                        </a:lnTo>
                        <a:lnTo>
                          <a:pt x="421" y="336"/>
                        </a:lnTo>
                        <a:lnTo>
                          <a:pt x="385" y="279"/>
                        </a:lnTo>
                        <a:lnTo>
                          <a:pt x="343" y="227"/>
                        </a:lnTo>
                        <a:lnTo>
                          <a:pt x="296" y="179"/>
                        </a:lnTo>
                        <a:lnTo>
                          <a:pt x="245" y="135"/>
                        </a:lnTo>
                        <a:lnTo>
                          <a:pt x="189" y="98"/>
                        </a:lnTo>
                        <a:lnTo>
                          <a:pt x="129" y="66"/>
                        </a:lnTo>
                        <a:lnTo>
                          <a:pt x="65" y="40"/>
                        </a:lnTo>
                        <a:lnTo>
                          <a:pt x="0" y="20"/>
                        </a:lnTo>
                        <a:lnTo>
                          <a:pt x="51" y="9"/>
                        </a:lnTo>
                        <a:lnTo>
                          <a:pt x="104" y="3"/>
                        </a:lnTo>
                        <a:lnTo>
                          <a:pt x="159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28" name="Freeform 1805"/>
                  <p:cNvSpPr>
                    <a:spLocks noEditPoints="1"/>
                  </p:cNvSpPr>
                  <p:nvPr/>
                </p:nvSpPr>
                <p:spPr bwMode="auto">
                  <a:xfrm>
                    <a:off x="3585058" y="-547780"/>
                    <a:ext cx="170137" cy="220430"/>
                  </a:xfrm>
                  <a:custGeom>
                    <a:avLst/>
                    <a:gdLst>
                      <a:gd name="T0" fmla="*/ 218 w 954"/>
                      <a:gd name="T1" fmla="*/ 51 h 1236"/>
                      <a:gd name="T2" fmla="*/ 215 w 954"/>
                      <a:gd name="T3" fmla="*/ 58 h 1236"/>
                      <a:gd name="T4" fmla="*/ 312 w 954"/>
                      <a:gd name="T5" fmla="*/ 110 h 1236"/>
                      <a:gd name="T6" fmla="*/ 364 w 954"/>
                      <a:gd name="T7" fmla="*/ 146 h 1236"/>
                      <a:gd name="T8" fmla="*/ 445 w 954"/>
                      <a:gd name="T9" fmla="*/ 219 h 1236"/>
                      <a:gd name="T10" fmla="*/ 514 w 954"/>
                      <a:gd name="T11" fmla="*/ 304 h 1236"/>
                      <a:gd name="T12" fmla="*/ 548 w 954"/>
                      <a:gd name="T13" fmla="*/ 359 h 1236"/>
                      <a:gd name="T14" fmla="*/ 595 w 954"/>
                      <a:gd name="T15" fmla="*/ 459 h 1236"/>
                      <a:gd name="T16" fmla="*/ 623 w 954"/>
                      <a:gd name="T17" fmla="*/ 567 h 1236"/>
                      <a:gd name="T18" fmla="*/ 632 w 954"/>
                      <a:gd name="T19" fmla="*/ 634 h 1236"/>
                      <a:gd name="T20" fmla="*/ 634 w 954"/>
                      <a:gd name="T21" fmla="*/ 1186 h 1236"/>
                      <a:gd name="T22" fmla="*/ 904 w 954"/>
                      <a:gd name="T23" fmla="*/ 693 h 1236"/>
                      <a:gd name="T24" fmla="*/ 900 w 954"/>
                      <a:gd name="T25" fmla="*/ 624 h 1236"/>
                      <a:gd name="T26" fmla="*/ 890 w 954"/>
                      <a:gd name="T27" fmla="*/ 559 h 1236"/>
                      <a:gd name="T28" fmla="*/ 886 w 954"/>
                      <a:gd name="T29" fmla="*/ 536 h 1236"/>
                      <a:gd name="T30" fmla="*/ 866 w 954"/>
                      <a:gd name="T31" fmla="*/ 473 h 1236"/>
                      <a:gd name="T32" fmla="*/ 840 w 954"/>
                      <a:gd name="T33" fmla="*/ 413 h 1236"/>
                      <a:gd name="T34" fmla="*/ 810 w 954"/>
                      <a:gd name="T35" fmla="*/ 356 h 1236"/>
                      <a:gd name="T36" fmla="*/ 779 w 954"/>
                      <a:gd name="T37" fmla="*/ 311 h 1236"/>
                      <a:gd name="T38" fmla="*/ 715 w 954"/>
                      <a:gd name="T39" fmla="*/ 239 h 1236"/>
                      <a:gd name="T40" fmla="*/ 643 w 954"/>
                      <a:gd name="T41" fmla="*/ 175 h 1236"/>
                      <a:gd name="T42" fmla="*/ 597 w 954"/>
                      <a:gd name="T43" fmla="*/ 144 h 1236"/>
                      <a:gd name="T44" fmla="*/ 540 w 954"/>
                      <a:gd name="T45" fmla="*/ 115 h 1236"/>
                      <a:gd name="T46" fmla="*/ 479 w 954"/>
                      <a:gd name="T47" fmla="*/ 89 h 1236"/>
                      <a:gd name="T48" fmla="*/ 394 w 954"/>
                      <a:gd name="T49" fmla="*/ 64 h 1236"/>
                      <a:gd name="T50" fmla="*/ 361 w 954"/>
                      <a:gd name="T51" fmla="*/ 58 h 1236"/>
                      <a:gd name="T52" fmla="*/ 294 w 954"/>
                      <a:gd name="T53" fmla="*/ 51 h 1236"/>
                      <a:gd name="T54" fmla="*/ 259 w 954"/>
                      <a:gd name="T55" fmla="*/ 0 h 1236"/>
                      <a:gd name="T56" fmla="*/ 327 w 954"/>
                      <a:gd name="T57" fmla="*/ 4 h 1236"/>
                      <a:gd name="T58" fmla="*/ 394 w 954"/>
                      <a:gd name="T59" fmla="*/ 14 h 1236"/>
                      <a:gd name="T60" fmla="*/ 437 w 954"/>
                      <a:gd name="T61" fmla="*/ 23 h 1236"/>
                      <a:gd name="T62" fmla="*/ 530 w 954"/>
                      <a:gd name="T63" fmla="*/ 55 h 1236"/>
                      <a:gd name="T64" fmla="*/ 588 w 954"/>
                      <a:gd name="T65" fmla="*/ 82 h 1236"/>
                      <a:gd name="T66" fmla="*/ 644 w 954"/>
                      <a:gd name="T67" fmla="*/ 116 h 1236"/>
                      <a:gd name="T68" fmla="*/ 678 w 954"/>
                      <a:gd name="T69" fmla="*/ 141 h 1236"/>
                      <a:gd name="T70" fmla="*/ 750 w 954"/>
                      <a:gd name="T71" fmla="*/ 204 h 1236"/>
                      <a:gd name="T72" fmla="*/ 813 w 954"/>
                      <a:gd name="T73" fmla="*/ 276 h 1236"/>
                      <a:gd name="T74" fmla="*/ 838 w 954"/>
                      <a:gd name="T75" fmla="*/ 309 h 1236"/>
                      <a:gd name="T76" fmla="*/ 872 w 954"/>
                      <a:gd name="T77" fmla="*/ 365 h 1236"/>
                      <a:gd name="T78" fmla="*/ 899 w 954"/>
                      <a:gd name="T79" fmla="*/ 423 h 1236"/>
                      <a:gd name="T80" fmla="*/ 922 w 954"/>
                      <a:gd name="T81" fmla="*/ 484 h 1236"/>
                      <a:gd name="T82" fmla="*/ 939 w 954"/>
                      <a:gd name="T83" fmla="*/ 549 h 1236"/>
                      <a:gd name="T84" fmla="*/ 946 w 954"/>
                      <a:gd name="T85" fmla="*/ 591 h 1236"/>
                      <a:gd name="T86" fmla="*/ 953 w 954"/>
                      <a:gd name="T87" fmla="*/ 658 h 1236"/>
                      <a:gd name="T88" fmla="*/ 954 w 954"/>
                      <a:gd name="T89" fmla="*/ 1236 h 1236"/>
                      <a:gd name="T90" fmla="*/ 585 w 954"/>
                      <a:gd name="T91" fmla="*/ 663 h 1236"/>
                      <a:gd name="T92" fmla="*/ 575 w 954"/>
                      <a:gd name="T93" fmla="*/ 577 h 1236"/>
                      <a:gd name="T94" fmla="*/ 565 w 954"/>
                      <a:gd name="T95" fmla="*/ 533 h 1236"/>
                      <a:gd name="T96" fmla="*/ 527 w 954"/>
                      <a:gd name="T97" fmla="*/ 427 h 1236"/>
                      <a:gd name="T98" fmla="*/ 476 w 954"/>
                      <a:gd name="T99" fmla="*/ 335 h 1236"/>
                      <a:gd name="T100" fmla="*/ 410 w 954"/>
                      <a:gd name="T101" fmla="*/ 253 h 1236"/>
                      <a:gd name="T102" fmla="*/ 330 w 954"/>
                      <a:gd name="T103" fmla="*/ 180 h 1236"/>
                      <a:gd name="T104" fmla="*/ 292 w 954"/>
                      <a:gd name="T105" fmla="*/ 156 h 1236"/>
                      <a:gd name="T106" fmla="*/ 195 w 954"/>
                      <a:gd name="T107" fmla="*/ 103 h 1236"/>
                      <a:gd name="T108" fmla="*/ 95 w 954"/>
                      <a:gd name="T109" fmla="*/ 69 h 1236"/>
                      <a:gd name="T110" fmla="*/ 95 w 954"/>
                      <a:gd name="T111" fmla="*/ 22 h 1236"/>
                      <a:gd name="T112" fmla="*/ 138 w 954"/>
                      <a:gd name="T113" fmla="*/ 12 h 1236"/>
                      <a:gd name="T114" fmla="*/ 218 w 954"/>
                      <a:gd name="T115" fmla="*/ 2 h 12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954" h="1236">
                        <a:moveTo>
                          <a:pt x="259" y="50"/>
                        </a:moveTo>
                        <a:lnTo>
                          <a:pt x="218" y="51"/>
                        </a:lnTo>
                        <a:lnTo>
                          <a:pt x="203" y="53"/>
                        </a:lnTo>
                        <a:lnTo>
                          <a:pt x="215" y="58"/>
                        </a:lnTo>
                        <a:lnTo>
                          <a:pt x="265" y="81"/>
                        </a:lnTo>
                        <a:lnTo>
                          <a:pt x="312" y="110"/>
                        </a:lnTo>
                        <a:lnTo>
                          <a:pt x="320" y="115"/>
                        </a:lnTo>
                        <a:lnTo>
                          <a:pt x="364" y="146"/>
                        </a:lnTo>
                        <a:lnTo>
                          <a:pt x="407" y="182"/>
                        </a:lnTo>
                        <a:lnTo>
                          <a:pt x="445" y="219"/>
                        </a:lnTo>
                        <a:lnTo>
                          <a:pt x="481" y="261"/>
                        </a:lnTo>
                        <a:lnTo>
                          <a:pt x="514" y="304"/>
                        </a:lnTo>
                        <a:lnTo>
                          <a:pt x="520" y="312"/>
                        </a:lnTo>
                        <a:lnTo>
                          <a:pt x="548" y="359"/>
                        </a:lnTo>
                        <a:lnTo>
                          <a:pt x="573" y="407"/>
                        </a:lnTo>
                        <a:lnTo>
                          <a:pt x="595" y="459"/>
                        </a:lnTo>
                        <a:lnTo>
                          <a:pt x="611" y="513"/>
                        </a:lnTo>
                        <a:lnTo>
                          <a:pt x="623" y="567"/>
                        </a:lnTo>
                        <a:lnTo>
                          <a:pt x="624" y="577"/>
                        </a:lnTo>
                        <a:lnTo>
                          <a:pt x="632" y="634"/>
                        </a:lnTo>
                        <a:lnTo>
                          <a:pt x="634" y="663"/>
                        </a:lnTo>
                        <a:lnTo>
                          <a:pt x="634" y="1186"/>
                        </a:lnTo>
                        <a:lnTo>
                          <a:pt x="904" y="1186"/>
                        </a:lnTo>
                        <a:lnTo>
                          <a:pt x="904" y="693"/>
                        </a:lnTo>
                        <a:lnTo>
                          <a:pt x="903" y="658"/>
                        </a:lnTo>
                        <a:lnTo>
                          <a:pt x="900" y="624"/>
                        </a:lnTo>
                        <a:lnTo>
                          <a:pt x="897" y="591"/>
                        </a:lnTo>
                        <a:lnTo>
                          <a:pt x="890" y="559"/>
                        </a:lnTo>
                        <a:lnTo>
                          <a:pt x="890" y="559"/>
                        </a:lnTo>
                        <a:lnTo>
                          <a:pt x="886" y="536"/>
                        </a:lnTo>
                        <a:lnTo>
                          <a:pt x="876" y="504"/>
                        </a:lnTo>
                        <a:lnTo>
                          <a:pt x="866" y="473"/>
                        </a:lnTo>
                        <a:lnTo>
                          <a:pt x="853" y="443"/>
                        </a:lnTo>
                        <a:lnTo>
                          <a:pt x="840" y="413"/>
                        </a:lnTo>
                        <a:lnTo>
                          <a:pt x="826" y="385"/>
                        </a:lnTo>
                        <a:lnTo>
                          <a:pt x="810" y="356"/>
                        </a:lnTo>
                        <a:lnTo>
                          <a:pt x="795" y="334"/>
                        </a:lnTo>
                        <a:lnTo>
                          <a:pt x="779" y="311"/>
                        </a:lnTo>
                        <a:lnTo>
                          <a:pt x="759" y="286"/>
                        </a:lnTo>
                        <a:lnTo>
                          <a:pt x="715" y="239"/>
                        </a:lnTo>
                        <a:lnTo>
                          <a:pt x="668" y="195"/>
                        </a:lnTo>
                        <a:lnTo>
                          <a:pt x="643" y="175"/>
                        </a:lnTo>
                        <a:lnTo>
                          <a:pt x="619" y="159"/>
                        </a:lnTo>
                        <a:lnTo>
                          <a:pt x="597" y="144"/>
                        </a:lnTo>
                        <a:lnTo>
                          <a:pt x="568" y="128"/>
                        </a:lnTo>
                        <a:lnTo>
                          <a:pt x="540" y="115"/>
                        </a:lnTo>
                        <a:lnTo>
                          <a:pt x="510" y="101"/>
                        </a:lnTo>
                        <a:lnTo>
                          <a:pt x="479" y="89"/>
                        </a:lnTo>
                        <a:lnTo>
                          <a:pt x="417" y="69"/>
                        </a:lnTo>
                        <a:lnTo>
                          <a:pt x="394" y="64"/>
                        </a:lnTo>
                        <a:lnTo>
                          <a:pt x="394" y="64"/>
                        </a:lnTo>
                        <a:lnTo>
                          <a:pt x="361" y="58"/>
                        </a:lnTo>
                        <a:lnTo>
                          <a:pt x="327" y="54"/>
                        </a:lnTo>
                        <a:lnTo>
                          <a:pt x="294" y="51"/>
                        </a:lnTo>
                        <a:lnTo>
                          <a:pt x="259" y="50"/>
                        </a:lnTo>
                        <a:close/>
                        <a:moveTo>
                          <a:pt x="259" y="0"/>
                        </a:moveTo>
                        <a:lnTo>
                          <a:pt x="294" y="2"/>
                        </a:lnTo>
                        <a:lnTo>
                          <a:pt x="327" y="4"/>
                        </a:lnTo>
                        <a:lnTo>
                          <a:pt x="361" y="8"/>
                        </a:lnTo>
                        <a:lnTo>
                          <a:pt x="394" y="14"/>
                        </a:lnTo>
                        <a:lnTo>
                          <a:pt x="404" y="15"/>
                        </a:lnTo>
                        <a:lnTo>
                          <a:pt x="437" y="23"/>
                        </a:lnTo>
                        <a:lnTo>
                          <a:pt x="499" y="43"/>
                        </a:lnTo>
                        <a:lnTo>
                          <a:pt x="530" y="55"/>
                        </a:lnTo>
                        <a:lnTo>
                          <a:pt x="560" y="69"/>
                        </a:lnTo>
                        <a:lnTo>
                          <a:pt x="588" y="82"/>
                        </a:lnTo>
                        <a:lnTo>
                          <a:pt x="617" y="98"/>
                        </a:lnTo>
                        <a:lnTo>
                          <a:pt x="644" y="116"/>
                        </a:lnTo>
                        <a:lnTo>
                          <a:pt x="652" y="122"/>
                        </a:lnTo>
                        <a:lnTo>
                          <a:pt x="678" y="141"/>
                        </a:lnTo>
                        <a:lnTo>
                          <a:pt x="703" y="160"/>
                        </a:lnTo>
                        <a:lnTo>
                          <a:pt x="750" y="204"/>
                        </a:lnTo>
                        <a:lnTo>
                          <a:pt x="793" y="251"/>
                        </a:lnTo>
                        <a:lnTo>
                          <a:pt x="813" y="276"/>
                        </a:lnTo>
                        <a:lnTo>
                          <a:pt x="832" y="302"/>
                        </a:lnTo>
                        <a:lnTo>
                          <a:pt x="838" y="309"/>
                        </a:lnTo>
                        <a:lnTo>
                          <a:pt x="856" y="337"/>
                        </a:lnTo>
                        <a:lnTo>
                          <a:pt x="872" y="365"/>
                        </a:lnTo>
                        <a:lnTo>
                          <a:pt x="886" y="394"/>
                        </a:lnTo>
                        <a:lnTo>
                          <a:pt x="899" y="423"/>
                        </a:lnTo>
                        <a:lnTo>
                          <a:pt x="912" y="453"/>
                        </a:lnTo>
                        <a:lnTo>
                          <a:pt x="922" y="484"/>
                        </a:lnTo>
                        <a:lnTo>
                          <a:pt x="932" y="516"/>
                        </a:lnTo>
                        <a:lnTo>
                          <a:pt x="939" y="549"/>
                        </a:lnTo>
                        <a:lnTo>
                          <a:pt x="940" y="559"/>
                        </a:lnTo>
                        <a:lnTo>
                          <a:pt x="946" y="591"/>
                        </a:lnTo>
                        <a:lnTo>
                          <a:pt x="950" y="624"/>
                        </a:lnTo>
                        <a:lnTo>
                          <a:pt x="953" y="658"/>
                        </a:lnTo>
                        <a:lnTo>
                          <a:pt x="954" y="693"/>
                        </a:lnTo>
                        <a:lnTo>
                          <a:pt x="954" y="1236"/>
                        </a:lnTo>
                        <a:lnTo>
                          <a:pt x="585" y="1236"/>
                        </a:lnTo>
                        <a:lnTo>
                          <a:pt x="585" y="663"/>
                        </a:lnTo>
                        <a:lnTo>
                          <a:pt x="582" y="634"/>
                        </a:lnTo>
                        <a:lnTo>
                          <a:pt x="575" y="577"/>
                        </a:lnTo>
                        <a:lnTo>
                          <a:pt x="575" y="577"/>
                        </a:lnTo>
                        <a:lnTo>
                          <a:pt x="565" y="533"/>
                        </a:lnTo>
                        <a:lnTo>
                          <a:pt x="548" y="479"/>
                        </a:lnTo>
                        <a:lnTo>
                          <a:pt x="527" y="427"/>
                        </a:lnTo>
                        <a:lnTo>
                          <a:pt x="502" y="379"/>
                        </a:lnTo>
                        <a:lnTo>
                          <a:pt x="476" y="335"/>
                        </a:lnTo>
                        <a:lnTo>
                          <a:pt x="447" y="296"/>
                        </a:lnTo>
                        <a:lnTo>
                          <a:pt x="410" y="253"/>
                        </a:lnTo>
                        <a:lnTo>
                          <a:pt x="372" y="216"/>
                        </a:lnTo>
                        <a:lnTo>
                          <a:pt x="330" y="180"/>
                        </a:lnTo>
                        <a:lnTo>
                          <a:pt x="292" y="154"/>
                        </a:lnTo>
                        <a:lnTo>
                          <a:pt x="292" y="156"/>
                        </a:lnTo>
                        <a:lnTo>
                          <a:pt x="245" y="127"/>
                        </a:lnTo>
                        <a:lnTo>
                          <a:pt x="195" y="103"/>
                        </a:lnTo>
                        <a:lnTo>
                          <a:pt x="143" y="84"/>
                        </a:lnTo>
                        <a:lnTo>
                          <a:pt x="95" y="69"/>
                        </a:lnTo>
                        <a:lnTo>
                          <a:pt x="0" y="41"/>
                        </a:lnTo>
                        <a:lnTo>
                          <a:pt x="95" y="22"/>
                        </a:lnTo>
                        <a:lnTo>
                          <a:pt x="128" y="14"/>
                        </a:lnTo>
                        <a:lnTo>
                          <a:pt x="138" y="12"/>
                        </a:lnTo>
                        <a:lnTo>
                          <a:pt x="178" y="5"/>
                        </a:lnTo>
                        <a:lnTo>
                          <a:pt x="218" y="2"/>
                        </a:lnTo>
                        <a:lnTo>
                          <a:pt x="259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29" name="Freeform 1806"/>
                  <p:cNvSpPr>
                    <a:spLocks/>
                  </p:cNvSpPr>
                  <p:nvPr/>
                </p:nvSpPr>
                <p:spPr bwMode="auto">
                  <a:xfrm>
                    <a:off x="3507480" y="-544570"/>
                    <a:ext cx="190468" cy="217220"/>
                  </a:xfrm>
                  <a:custGeom>
                    <a:avLst/>
                    <a:gdLst>
                      <a:gd name="T0" fmla="*/ 542 w 1070"/>
                      <a:gd name="T1" fmla="*/ 2 h 1216"/>
                      <a:gd name="T2" fmla="*/ 651 w 1070"/>
                      <a:gd name="T3" fmla="*/ 38 h 1216"/>
                      <a:gd name="T4" fmla="*/ 748 w 1070"/>
                      <a:gd name="T5" fmla="*/ 90 h 1216"/>
                      <a:gd name="T6" fmla="*/ 800 w 1070"/>
                      <a:gd name="T7" fmla="*/ 126 h 1216"/>
                      <a:gd name="T8" fmla="*/ 881 w 1070"/>
                      <a:gd name="T9" fmla="*/ 199 h 1216"/>
                      <a:gd name="T10" fmla="*/ 950 w 1070"/>
                      <a:gd name="T11" fmla="*/ 284 h 1216"/>
                      <a:gd name="T12" fmla="*/ 984 w 1070"/>
                      <a:gd name="T13" fmla="*/ 339 h 1216"/>
                      <a:gd name="T14" fmla="*/ 1031 w 1070"/>
                      <a:gd name="T15" fmla="*/ 439 h 1216"/>
                      <a:gd name="T16" fmla="*/ 1059 w 1070"/>
                      <a:gd name="T17" fmla="*/ 547 h 1216"/>
                      <a:gd name="T18" fmla="*/ 1068 w 1070"/>
                      <a:gd name="T19" fmla="*/ 614 h 1216"/>
                      <a:gd name="T20" fmla="*/ 1070 w 1070"/>
                      <a:gd name="T21" fmla="*/ 1216 h 1216"/>
                      <a:gd name="T22" fmla="*/ 258 w 1070"/>
                      <a:gd name="T23" fmla="*/ 1166 h 1216"/>
                      <a:gd name="T24" fmla="*/ 1021 w 1070"/>
                      <a:gd name="T25" fmla="*/ 643 h 1216"/>
                      <a:gd name="T26" fmla="*/ 1011 w 1070"/>
                      <a:gd name="T27" fmla="*/ 557 h 1216"/>
                      <a:gd name="T28" fmla="*/ 1001 w 1070"/>
                      <a:gd name="T29" fmla="*/ 513 h 1216"/>
                      <a:gd name="T30" fmla="*/ 963 w 1070"/>
                      <a:gd name="T31" fmla="*/ 407 h 1216"/>
                      <a:gd name="T32" fmla="*/ 912 w 1070"/>
                      <a:gd name="T33" fmla="*/ 315 h 1216"/>
                      <a:gd name="T34" fmla="*/ 846 w 1070"/>
                      <a:gd name="T35" fmla="*/ 233 h 1216"/>
                      <a:gd name="T36" fmla="*/ 766 w 1070"/>
                      <a:gd name="T37" fmla="*/ 160 h 1216"/>
                      <a:gd name="T38" fmla="*/ 728 w 1070"/>
                      <a:gd name="T39" fmla="*/ 136 h 1216"/>
                      <a:gd name="T40" fmla="*/ 631 w 1070"/>
                      <a:gd name="T41" fmla="*/ 83 h 1216"/>
                      <a:gd name="T42" fmla="*/ 536 w 1070"/>
                      <a:gd name="T43" fmla="*/ 50 h 1216"/>
                      <a:gd name="T44" fmla="*/ 440 w 1070"/>
                      <a:gd name="T45" fmla="*/ 83 h 1216"/>
                      <a:gd name="T46" fmla="*/ 342 w 1070"/>
                      <a:gd name="T47" fmla="*/ 136 h 1216"/>
                      <a:gd name="T48" fmla="*/ 304 w 1070"/>
                      <a:gd name="T49" fmla="*/ 160 h 1216"/>
                      <a:gd name="T50" fmla="*/ 223 w 1070"/>
                      <a:gd name="T51" fmla="*/ 233 h 1216"/>
                      <a:gd name="T52" fmla="*/ 157 w 1070"/>
                      <a:gd name="T53" fmla="*/ 315 h 1216"/>
                      <a:gd name="T54" fmla="*/ 106 w 1070"/>
                      <a:gd name="T55" fmla="*/ 407 h 1216"/>
                      <a:gd name="T56" fmla="*/ 69 w 1070"/>
                      <a:gd name="T57" fmla="*/ 513 h 1216"/>
                      <a:gd name="T58" fmla="*/ 58 w 1070"/>
                      <a:gd name="T59" fmla="*/ 567 h 1216"/>
                      <a:gd name="T60" fmla="*/ 51 w 1070"/>
                      <a:gd name="T61" fmla="*/ 643 h 1216"/>
                      <a:gd name="T62" fmla="*/ 49 w 1070"/>
                      <a:gd name="T63" fmla="*/ 1187 h 1216"/>
                      <a:gd name="T64" fmla="*/ 0 w 1070"/>
                      <a:gd name="T65" fmla="*/ 673 h 1216"/>
                      <a:gd name="T66" fmla="*/ 2 w 1070"/>
                      <a:gd name="T67" fmla="*/ 614 h 1216"/>
                      <a:gd name="T68" fmla="*/ 12 w 1070"/>
                      <a:gd name="T69" fmla="*/ 547 h 1216"/>
                      <a:gd name="T70" fmla="*/ 41 w 1070"/>
                      <a:gd name="T71" fmla="*/ 439 h 1216"/>
                      <a:gd name="T72" fmla="*/ 85 w 1070"/>
                      <a:gd name="T73" fmla="*/ 339 h 1216"/>
                      <a:gd name="T74" fmla="*/ 120 w 1070"/>
                      <a:gd name="T75" fmla="*/ 284 h 1216"/>
                      <a:gd name="T76" fmla="*/ 189 w 1070"/>
                      <a:gd name="T77" fmla="*/ 199 h 1216"/>
                      <a:gd name="T78" fmla="*/ 269 w 1070"/>
                      <a:gd name="T79" fmla="*/ 126 h 1216"/>
                      <a:gd name="T80" fmla="*/ 322 w 1070"/>
                      <a:gd name="T81" fmla="*/ 90 h 1216"/>
                      <a:gd name="T82" fmla="*/ 420 w 1070"/>
                      <a:gd name="T83" fmla="*/ 38 h 1216"/>
                      <a:gd name="T84" fmla="*/ 531 w 1070"/>
                      <a:gd name="T85" fmla="*/ 2 h 1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070" h="1216">
                        <a:moveTo>
                          <a:pt x="536" y="0"/>
                        </a:moveTo>
                        <a:lnTo>
                          <a:pt x="542" y="2"/>
                        </a:lnTo>
                        <a:lnTo>
                          <a:pt x="599" y="18"/>
                        </a:lnTo>
                        <a:lnTo>
                          <a:pt x="651" y="38"/>
                        </a:lnTo>
                        <a:lnTo>
                          <a:pt x="701" y="61"/>
                        </a:lnTo>
                        <a:lnTo>
                          <a:pt x="748" y="90"/>
                        </a:lnTo>
                        <a:lnTo>
                          <a:pt x="756" y="95"/>
                        </a:lnTo>
                        <a:lnTo>
                          <a:pt x="800" y="126"/>
                        </a:lnTo>
                        <a:lnTo>
                          <a:pt x="843" y="162"/>
                        </a:lnTo>
                        <a:lnTo>
                          <a:pt x="881" y="199"/>
                        </a:lnTo>
                        <a:lnTo>
                          <a:pt x="917" y="241"/>
                        </a:lnTo>
                        <a:lnTo>
                          <a:pt x="950" y="284"/>
                        </a:lnTo>
                        <a:lnTo>
                          <a:pt x="956" y="292"/>
                        </a:lnTo>
                        <a:lnTo>
                          <a:pt x="984" y="339"/>
                        </a:lnTo>
                        <a:lnTo>
                          <a:pt x="1009" y="387"/>
                        </a:lnTo>
                        <a:lnTo>
                          <a:pt x="1031" y="439"/>
                        </a:lnTo>
                        <a:lnTo>
                          <a:pt x="1047" y="493"/>
                        </a:lnTo>
                        <a:lnTo>
                          <a:pt x="1059" y="547"/>
                        </a:lnTo>
                        <a:lnTo>
                          <a:pt x="1060" y="557"/>
                        </a:lnTo>
                        <a:lnTo>
                          <a:pt x="1068" y="614"/>
                        </a:lnTo>
                        <a:lnTo>
                          <a:pt x="1070" y="643"/>
                        </a:lnTo>
                        <a:lnTo>
                          <a:pt x="1070" y="1216"/>
                        </a:lnTo>
                        <a:lnTo>
                          <a:pt x="258" y="1216"/>
                        </a:lnTo>
                        <a:lnTo>
                          <a:pt x="258" y="1166"/>
                        </a:lnTo>
                        <a:lnTo>
                          <a:pt x="1021" y="1166"/>
                        </a:lnTo>
                        <a:lnTo>
                          <a:pt x="1021" y="643"/>
                        </a:lnTo>
                        <a:lnTo>
                          <a:pt x="1018" y="614"/>
                        </a:lnTo>
                        <a:lnTo>
                          <a:pt x="1011" y="557"/>
                        </a:lnTo>
                        <a:lnTo>
                          <a:pt x="1011" y="557"/>
                        </a:lnTo>
                        <a:lnTo>
                          <a:pt x="1001" y="513"/>
                        </a:lnTo>
                        <a:lnTo>
                          <a:pt x="984" y="459"/>
                        </a:lnTo>
                        <a:lnTo>
                          <a:pt x="963" y="407"/>
                        </a:lnTo>
                        <a:lnTo>
                          <a:pt x="938" y="359"/>
                        </a:lnTo>
                        <a:lnTo>
                          <a:pt x="912" y="315"/>
                        </a:lnTo>
                        <a:lnTo>
                          <a:pt x="883" y="276"/>
                        </a:lnTo>
                        <a:lnTo>
                          <a:pt x="846" y="233"/>
                        </a:lnTo>
                        <a:lnTo>
                          <a:pt x="808" y="196"/>
                        </a:lnTo>
                        <a:lnTo>
                          <a:pt x="766" y="160"/>
                        </a:lnTo>
                        <a:lnTo>
                          <a:pt x="728" y="134"/>
                        </a:lnTo>
                        <a:lnTo>
                          <a:pt x="728" y="136"/>
                        </a:lnTo>
                        <a:lnTo>
                          <a:pt x="681" y="107"/>
                        </a:lnTo>
                        <a:lnTo>
                          <a:pt x="631" y="83"/>
                        </a:lnTo>
                        <a:lnTo>
                          <a:pt x="579" y="64"/>
                        </a:lnTo>
                        <a:lnTo>
                          <a:pt x="536" y="50"/>
                        </a:lnTo>
                        <a:lnTo>
                          <a:pt x="492" y="64"/>
                        </a:lnTo>
                        <a:lnTo>
                          <a:pt x="440" y="83"/>
                        </a:lnTo>
                        <a:lnTo>
                          <a:pt x="389" y="107"/>
                        </a:lnTo>
                        <a:lnTo>
                          <a:pt x="342" y="136"/>
                        </a:lnTo>
                        <a:lnTo>
                          <a:pt x="342" y="134"/>
                        </a:lnTo>
                        <a:lnTo>
                          <a:pt x="304" y="160"/>
                        </a:lnTo>
                        <a:lnTo>
                          <a:pt x="262" y="196"/>
                        </a:lnTo>
                        <a:lnTo>
                          <a:pt x="223" y="233"/>
                        </a:lnTo>
                        <a:lnTo>
                          <a:pt x="187" y="276"/>
                        </a:lnTo>
                        <a:lnTo>
                          <a:pt x="157" y="315"/>
                        </a:lnTo>
                        <a:lnTo>
                          <a:pt x="131" y="359"/>
                        </a:lnTo>
                        <a:lnTo>
                          <a:pt x="106" y="407"/>
                        </a:lnTo>
                        <a:lnTo>
                          <a:pt x="87" y="459"/>
                        </a:lnTo>
                        <a:lnTo>
                          <a:pt x="69" y="513"/>
                        </a:lnTo>
                        <a:lnTo>
                          <a:pt x="58" y="567"/>
                        </a:lnTo>
                        <a:lnTo>
                          <a:pt x="58" y="567"/>
                        </a:lnTo>
                        <a:lnTo>
                          <a:pt x="52" y="614"/>
                        </a:lnTo>
                        <a:lnTo>
                          <a:pt x="51" y="643"/>
                        </a:lnTo>
                        <a:lnTo>
                          <a:pt x="49" y="673"/>
                        </a:lnTo>
                        <a:lnTo>
                          <a:pt x="49" y="1187"/>
                        </a:lnTo>
                        <a:lnTo>
                          <a:pt x="0" y="1187"/>
                        </a:lnTo>
                        <a:lnTo>
                          <a:pt x="0" y="673"/>
                        </a:lnTo>
                        <a:lnTo>
                          <a:pt x="1" y="643"/>
                        </a:lnTo>
                        <a:lnTo>
                          <a:pt x="2" y="614"/>
                        </a:lnTo>
                        <a:lnTo>
                          <a:pt x="9" y="557"/>
                        </a:lnTo>
                        <a:lnTo>
                          <a:pt x="12" y="547"/>
                        </a:lnTo>
                        <a:lnTo>
                          <a:pt x="23" y="493"/>
                        </a:lnTo>
                        <a:lnTo>
                          <a:pt x="41" y="439"/>
                        </a:lnTo>
                        <a:lnTo>
                          <a:pt x="60" y="387"/>
                        </a:lnTo>
                        <a:lnTo>
                          <a:pt x="85" y="339"/>
                        </a:lnTo>
                        <a:lnTo>
                          <a:pt x="114" y="292"/>
                        </a:lnTo>
                        <a:lnTo>
                          <a:pt x="120" y="284"/>
                        </a:lnTo>
                        <a:lnTo>
                          <a:pt x="153" y="241"/>
                        </a:lnTo>
                        <a:lnTo>
                          <a:pt x="189" y="199"/>
                        </a:lnTo>
                        <a:lnTo>
                          <a:pt x="227" y="162"/>
                        </a:lnTo>
                        <a:lnTo>
                          <a:pt x="269" y="126"/>
                        </a:lnTo>
                        <a:lnTo>
                          <a:pt x="314" y="95"/>
                        </a:lnTo>
                        <a:lnTo>
                          <a:pt x="322" y="90"/>
                        </a:lnTo>
                        <a:lnTo>
                          <a:pt x="369" y="61"/>
                        </a:lnTo>
                        <a:lnTo>
                          <a:pt x="420" y="38"/>
                        </a:lnTo>
                        <a:lnTo>
                          <a:pt x="472" y="18"/>
                        </a:lnTo>
                        <a:lnTo>
                          <a:pt x="531" y="2"/>
                        </a:lnTo>
                        <a:lnTo>
                          <a:pt x="536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30" name="Freeform 1807"/>
                  <p:cNvSpPr>
                    <a:spLocks/>
                  </p:cNvSpPr>
                  <p:nvPr/>
                </p:nvSpPr>
                <p:spPr bwMode="auto">
                  <a:xfrm>
                    <a:off x="3487149" y="-336446"/>
                    <a:ext cx="225780" cy="150877"/>
                  </a:xfrm>
                  <a:custGeom>
                    <a:avLst/>
                    <a:gdLst>
                      <a:gd name="T0" fmla="*/ 0 w 1266"/>
                      <a:gd name="T1" fmla="*/ 0 h 846"/>
                      <a:gd name="T2" fmla="*/ 454 w 1266"/>
                      <a:gd name="T3" fmla="*/ 0 h 846"/>
                      <a:gd name="T4" fmla="*/ 454 w 1266"/>
                      <a:gd name="T5" fmla="*/ 50 h 846"/>
                      <a:gd name="T6" fmla="*/ 49 w 1266"/>
                      <a:gd name="T7" fmla="*/ 50 h 846"/>
                      <a:gd name="T8" fmla="*/ 49 w 1266"/>
                      <a:gd name="T9" fmla="*/ 796 h 846"/>
                      <a:gd name="T10" fmla="*/ 1216 w 1266"/>
                      <a:gd name="T11" fmla="*/ 796 h 846"/>
                      <a:gd name="T12" fmla="*/ 1216 w 1266"/>
                      <a:gd name="T13" fmla="*/ 736 h 846"/>
                      <a:gd name="T14" fmla="*/ 1266 w 1266"/>
                      <a:gd name="T15" fmla="*/ 736 h 846"/>
                      <a:gd name="T16" fmla="*/ 1266 w 1266"/>
                      <a:gd name="T17" fmla="*/ 846 h 846"/>
                      <a:gd name="T18" fmla="*/ 0 w 1266"/>
                      <a:gd name="T19" fmla="*/ 846 h 846"/>
                      <a:gd name="T20" fmla="*/ 0 w 1266"/>
                      <a:gd name="T21" fmla="*/ 0 h 8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66" h="846">
                        <a:moveTo>
                          <a:pt x="0" y="0"/>
                        </a:moveTo>
                        <a:lnTo>
                          <a:pt x="454" y="0"/>
                        </a:lnTo>
                        <a:lnTo>
                          <a:pt x="454" y="50"/>
                        </a:lnTo>
                        <a:lnTo>
                          <a:pt x="49" y="50"/>
                        </a:lnTo>
                        <a:lnTo>
                          <a:pt x="49" y="796"/>
                        </a:lnTo>
                        <a:lnTo>
                          <a:pt x="1216" y="796"/>
                        </a:lnTo>
                        <a:lnTo>
                          <a:pt x="1216" y="736"/>
                        </a:lnTo>
                        <a:lnTo>
                          <a:pt x="1266" y="736"/>
                        </a:lnTo>
                        <a:lnTo>
                          <a:pt x="1266" y="846"/>
                        </a:lnTo>
                        <a:lnTo>
                          <a:pt x="0" y="8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2D92C6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31" name="Rectangle 1808"/>
                  <p:cNvSpPr>
                    <a:spLocks noChangeArrowheads="1"/>
                  </p:cNvSpPr>
                  <p:nvPr/>
                </p:nvSpPr>
                <p:spPr bwMode="auto">
                  <a:xfrm>
                    <a:off x="3491964" y="-218205"/>
                    <a:ext cx="217220" cy="28356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32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447557" y="-292039"/>
                    <a:ext cx="42802" cy="81324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  <p:grpSp>
              <p:nvGrpSpPr>
                <p:cNvPr id="96" name="그룹 95"/>
                <p:cNvGrpSpPr/>
                <p:nvPr/>
              </p:nvGrpSpPr>
              <p:grpSpPr>
                <a:xfrm>
                  <a:off x="3512718" y="-310858"/>
                  <a:ext cx="116100" cy="70209"/>
                  <a:chOff x="3468958" y="-792531"/>
                  <a:chExt cx="251849" cy="70209"/>
                </a:xfrm>
                <a:solidFill>
                  <a:srgbClr val="2D92C6"/>
                </a:solidFill>
              </p:grpSpPr>
              <p:sp>
                <p:nvSpPr>
                  <p:cNvPr id="106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468958" y="-792531"/>
                    <a:ext cx="45719" cy="70209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07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539339" y="-792531"/>
                    <a:ext cx="45719" cy="70209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08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608207" y="-792531"/>
                    <a:ext cx="45719" cy="70209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09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675088" y="-792531"/>
                    <a:ext cx="45719" cy="70209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  <p:grpSp>
              <p:nvGrpSpPr>
                <p:cNvPr id="97" name="그룹 96"/>
                <p:cNvGrpSpPr/>
                <p:nvPr/>
              </p:nvGrpSpPr>
              <p:grpSpPr>
                <a:xfrm>
                  <a:off x="3991417" y="-310858"/>
                  <a:ext cx="116100" cy="70209"/>
                  <a:chOff x="3468958" y="-792531"/>
                  <a:chExt cx="251849" cy="70209"/>
                </a:xfrm>
                <a:solidFill>
                  <a:srgbClr val="2D92C6"/>
                </a:solidFill>
              </p:grpSpPr>
              <p:sp>
                <p:nvSpPr>
                  <p:cNvPr id="102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468958" y="-792531"/>
                    <a:ext cx="45719" cy="70209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03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539339" y="-792531"/>
                    <a:ext cx="45719" cy="70209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04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608207" y="-792531"/>
                    <a:ext cx="45719" cy="70209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05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675088" y="-792531"/>
                    <a:ext cx="45719" cy="70209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  <p:grpSp>
              <p:nvGrpSpPr>
                <p:cNvPr id="98" name="그룹 97"/>
                <p:cNvGrpSpPr/>
                <p:nvPr/>
              </p:nvGrpSpPr>
              <p:grpSpPr>
                <a:xfrm>
                  <a:off x="3772851" y="-333507"/>
                  <a:ext cx="83655" cy="70209"/>
                  <a:chOff x="3539339" y="-792531"/>
                  <a:chExt cx="181468" cy="70209"/>
                </a:xfrm>
                <a:solidFill>
                  <a:srgbClr val="2D92C6"/>
                </a:solidFill>
              </p:grpSpPr>
              <p:sp>
                <p:nvSpPr>
                  <p:cNvPr id="99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539339" y="-792531"/>
                    <a:ext cx="45719" cy="70209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00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608207" y="-792531"/>
                    <a:ext cx="45719" cy="70209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101" name="Rectangle 1829"/>
                  <p:cNvSpPr>
                    <a:spLocks noChangeArrowheads="1"/>
                  </p:cNvSpPr>
                  <p:nvPr/>
                </p:nvSpPr>
                <p:spPr bwMode="auto">
                  <a:xfrm>
                    <a:off x="3675088" y="-792531"/>
                    <a:ext cx="45719" cy="70209"/>
                  </a:xfrm>
                  <a:prstGeom prst="rect">
                    <a:avLst/>
                  </a:prstGeom>
                  <a:grpFill/>
                  <a:ln w="0">
                    <a:solidFill>
                      <a:srgbClr val="2D92C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</p:grpSp>
          <p:sp>
            <p:nvSpPr>
              <p:cNvPr id="94" name="자유형 93"/>
              <p:cNvSpPr/>
              <p:nvPr userDrawn="1"/>
            </p:nvSpPr>
            <p:spPr>
              <a:xfrm>
                <a:off x="3327350" y="1584115"/>
                <a:ext cx="666376" cy="666376"/>
              </a:xfrm>
              <a:custGeom>
                <a:avLst/>
                <a:gdLst>
                  <a:gd name="connsiteX0" fmla="*/ 333188 w 666376"/>
                  <a:gd name="connsiteY0" fmla="*/ 50468 h 666376"/>
                  <a:gd name="connsiteX1" fmla="*/ 50468 w 666376"/>
                  <a:gd name="connsiteY1" fmla="*/ 333188 h 666376"/>
                  <a:gd name="connsiteX2" fmla="*/ 333188 w 666376"/>
                  <a:gd name="connsiteY2" fmla="*/ 615908 h 666376"/>
                  <a:gd name="connsiteX3" fmla="*/ 615908 w 666376"/>
                  <a:gd name="connsiteY3" fmla="*/ 333188 h 666376"/>
                  <a:gd name="connsiteX4" fmla="*/ 333188 w 666376"/>
                  <a:gd name="connsiteY4" fmla="*/ 50468 h 666376"/>
                  <a:gd name="connsiteX5" fmla="*/ 333188 w 666376"/>
                  <a:gd name="connsiteY5" fmla="*/ 0 h 666376"/>
                  <a:gd name="connsiteX6" fmla="*/ 666376 w 666376"/>
                  <a:gd name="connsiteY6" fmla="*/ 333188 h 666376"/>
                  <a:gd name="connsiteX7" fmla="*/ 333188 w 666376"/>
                  <a:gd name="connsiteY7" fmla="*/ 666376 h 666376"/>
                  <a:gd name="connsiteX8" fmla="*/ 0 w 666376"/>
                  <a:gd name="connsiteY8" fmla="*/ 333188 h 666376"/>
                  <a:gd name="connsiteX9" fmla="*/ 333188 w 666376"/>
                  <a:gd name="connsiteY9" fmla="*/ 0 h 666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376" h="666376">
                    <a:moveTo>
                      <a:pt x="333188" y="50468"/>
                    </a:moveTo>
                    <a:cubicBezTo>
                      <a:pt x="177046" y="50468"/>
                      <a:pt x="50468" y="177046"/>
                      <a:pt x="50468" y="333188"/>
                    </a:cubicBezTo>
                    <a:cubicBezTo>
                      <a:pt x="50468" y="489330"/>
                      <a:pt x="177046" y="615908"/>
                      <a:pt x="333188" y="615908"/>
                    </a:cubicBezTo>
                    <a:cubicBezTo>
                      <a:pt x="489330" y="615908"/>
                      <a:pt x="615908" y="489330"/>
                      <a:pt x="615908" y="333188"/>
                    </a:cubicBezTo>
                    <a:cubicBezTo>
                      <a:pt x="615908" y="177046"/>
                      <a:pt x="489330" y="50468"/>
                      <a:pt x="333188" y="50468"/>
                    </a:cubicBezTo>
                    <a:close/>
                    <a:moveTo>
                      <a:pt x="333188" y="0"/>
                    </a:moveTo>
                    <a:cubicBezTo>
                      <a:pt x="517203" y="0"/>
                      <a:pt x="666376" y="149173"/>
                      <a:pt x="666376" y="333188"/>
                    </a:cubicBezTo>
                    <a:cubicBezTo>
                      <a:pt x="666376" y="517203"/>
                      <a:pt x="517203" y="666376"/>
                      <a:pt x="333188" y="666376"/>
                    </a:cubicBezTo>
                    <a:cubicBezTo>
                      <a:pt x="149173" y="666376"/>
                      <a:pt x="0" y="517203"/>
                      <a:pt x="0" y="333188"/>
                    </a:cubicBezTo>
                    <a:cubicBezTo>
                      <a:pt x="0" y="149173"/>
                      <a:pt x="149173" y="0"/>
                      <a:pt x="333188" y="0"/>
                    </a:cubicBezTo>
                    <a:close/>
                  </a:path>
                </a:pathLst>
              </a:custGeom>
              <a:solidFill>
                <a:srgbClr val="909FB8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68" name="그룹 67"/>
            <p:cNvGrpSpPr/>
            <p:nvPr userDrawn="1"/>
          </p:nvGrpSpPr>
          <p:grpSpPr>
            <a:xfrm>
              <a:off x="4416308" y="1584115"/>
              <a:ext cx="646473" cy="646473"/>
              <a:chOff x="4119730" y="1584115"/>
              <a:chExt cx="666376" cy="666376"/>
            </a:xfrm>
          </p:grpSpPr>
          <p:grpSp>
            <p:nvGrpSpPr>
              <p:cNvPr id="69" name="그룹 68"/>
              <p:cNvGrpSpPr/>
              <p:nvPr/>
            </p:nvGrpSpPr>
            <p:grpSpPr>
              <a:xfrm>
                <a:off x="4293418" y="1704382"/>
                <a:ext cx="319000" cy="425843"/>
                <a:chOff x="4456297" y="-694438"/>
                <a:chExt cx="393995" cy="525957"/>
              </a:xfrm>
            </p:grpSpPr>
            <p:grpSp>
              <p:nvGrpSpPr>
                <p:cNvPr id="71" name="그룹 70"/>
                <p:cNvGrpSpPr/>
                <p:nvPr/>
              </p:nvGrpSpPr>
              <p:grpSpPr>
                <a:xfrm>
                  <a:off x="4518887" y="-694438"/>
                  <a:ext cx="259304" cy="135321"/>
                  <a:chOff x="4501037" y="-999542"/>
                  <a:chExt cx="259304" cy="135321"/>
                </a:xfrm>
              </p:grpSpPr>
              <p:sp>
                <p:nvSpPr>
                  <p:cNvPr id="89" name="Freeform 1834"/>
                  <p:cNvSpPr>
                    <a:spLocks/>
                  </p:cNvSpPr>
                  <p:nvPr/>
                </p:nvSpPr>
                <p:spPr bwMode="auto">
                  <a:xfrm>
                    <a:off x="4555165" y="-946145"/>
                    <a:ext cx="82290" cy="81924"/>
                  </a:xfrm>
                  <a:custGeom>
                    <a:avLst/>
                    <a:gdLst>
                      <a:gd name="T0" fmla="*/ 79 w 677"/>
                      <a:gd name="T1" fmla="*/ 0 h 672"/>
                      <a:gd name="T2" fmla="*/ 677 w 677"/>
                      <a:gd name="T3" fmla="*/ 591 h 672"/>
                      <a:gd name="T4" fmla="*/ 597 w 677"/>
                      <a:gd name="T5" fmla="*/ 672 h 672"/>
                      <a:gd name="T6" fmla="*/ 0 w 677"/>
                      <a:gd name="T7" fmla="*/ 81 h 672"/>
                      <a:gd name="T8" fmla="*/ 79 w 677"/>
                      <a:gd name="T9" fmla="*/ 0 h 6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77" h="672">
                        <a:moveTo>
                          <a:pt x="79" y="0"/>
                        </a:moveTo>
                        <a:lnTo>
                          <a:pt x="677" y="591"/>
                        </a:lnTo>
                        <a:lnTo>
                          <a:pt x="597" y="672"/>
                        </a:lnTo>
                        <a:lnTo>
                          <a:pt x="0" y="81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rgbClr val="25B7AA"/>
                  </a:solidFill>
                  <a:ln w="0">
                    <a:solidFill>
                      <a:srgbClr val="25B7AA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90" name="Freeform 1835"/>
                  <p:cNvSpPr>
                    <a:spLocks/>
                  </p:cNvSpPr>
                  <p:nvPr/>
                </p:nvSpPr>
                <p:spPr bwMode="auto">
                  <a:xfrm>
                    <a:off x="4623557" y="-946145"/>
                    <a:ext cx="82655" cy="81924"/>
                  </a:xfrm>
                  <a:custGeom>
                    <a:avLst/>
                    <a:gdLst>
                      <a:gd name="T0" fmla="*/ 598 w 678"/>
                      <a:gd name="T1" fmla="*/ 0 h 672"/>
                      <a:gd name="T2" fmla="*/ 678 w 678"/>
                      <a:gd name="T3" fmla="*/ 81 h 672"/>
                      <a:gd name="T4" fmla="*/ 80 w 678"/>
                      <a:gd name="T5" fmla="*/ 672 h 672"/>
                      <a:gd name="T6" fmla="*/ 0 w 678"/>
                      <a:gd name="T7" fmla="*/ 591 h 672"/>
                      <a:gd name="T8" fmla="*/ 598 w 678"/>
                      <a:gd name="T9" fmla="*/ 0 h 6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78" h="672">
                        <a:moveTo>
                          <a:pt x="598" y="0"/>
                        </a:moveTo>
                        <a:lnTo>
                          <a:pt x="678" y="81"/>
                        </a:lnTo>
                        <a:lnTo>
                          <a:pt x="80" y="672"/>
                        </a:lnTo>
                        <a:lnTo>
                          <a:pt x="0" y="591"/>
                        </a:lnTo>
                        <a:lnTo>
                          <a:pt x="598" y="0"/>
                        </a:lnTo>
                        <a:close/>
                      </a:path>
                    </a:pathLst>
                  </a:custGeom>
                  <a:solidFill>
                    <a:srgbClr val="25B7AA"/>
                  </a:solidFill>
                  <a:ln w="0">
                    <a:solidFill>
                      <a:srgbClr val="25B7AA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91" name="Freeform 1836"/>
                  <p:cNvSpPr>
                    <a:spLocks noEditPoints="1"/>
                  </p:cNvSpPr>
                  <p:nvPr/>
                </p:nvSpPr>
                <p:spPr bwMode="auto">
                  <a:xfrm>
                    <a:off x="4642575" y="-999542"/>
                    <a:ext cx="117766" cy="118132"/>
                  </a:xfrm>
                  <a:custGeom>
                    <a:avLst/>
                    <a:gdLst>
                      <a:gd name="T0" fmla="*/ 158 w 968"/>
                      <a:gd name="T1" fmla="*/ 882 h 969"/>
                      <a:gd name="T2" fmla="*/ 172 w 968"/>
                      <a:gd name="T3" fmla="*/ 879 h 969"/>
                      <a:gd name="T4" fmla="*/ 211 w 968"/>
                      <a:gd name="T5" fmla="*/ 867 h 969"/>
                      <a:gd name="T6" fmla="*/ 271 w 968"/>
                      <a:gd name="T7" fmla="*/ 843 h 969"/>
                      <a:gd name="T8" fmla="*/ 346 w 968"/>
                      <a:gd name="T9" fmla="*/ 805 h 969"/>
                      <a:gd name="T10" fmla="*/ 431 w 968"/>
                      <a:gd name="T11" fmla="*/ 750 h 969"/>
                      <a:gd name="T12" fmla="*/ 524 w 968"/>
                      <a:gd name="T13" fmla="*/ 673 h 969"/>
                      <a:gd name="T14" fmla="*/ 597 w 968"/>
                      <a:gd name="T15" fmla="*/ 598 h 969"/>
                      <a:gd name="T16" fmla="*/ 658 w 968"/>
                      <a:gd name="T17" fmla="*/ 522 h 969"/>
                      <a:gd name="T18" fmla="*/ 710 w 968"/>
                      <a:gd name="T19" fmla="*/ 447 h 969"/>
                      <a:gd name="T20" fmla="*/ 749 w 968"/>
                      <a:gd name="T21" fmla="*/ 378 h 969"/>
                      <a:gd name="T22" fmla="*/ 780 w 968"/>
                      <a:gd name="T23" fmla="*/ 320 h 969"/>
                      <a:gd name="T24" fmla="*/ 800 w 968"/>
                      <a:gd name="T25" fmla="*/ 277 h 969"/>
                      <a:gd name="T26" fmla="*/ 809 w 968"/>
                      <a:gd name="T27" fmla="*/ 254 h 969"/>
                      <a:gd name="T28" fmla="*/ 968 w 968"/>
                      <a:gd name="T29" fmla="*/ 0 h 969"/>
                      <a:gd name="T30" fmla="*/ 967 w 968"/>
                      <a:gd name="T31" fmla="*/ 17 h 969"/>
                      <a:gd name="T32" fmla="*/ 963 w 968"/>
                      <a:gd name="T33" fmla="*/ 60 h 969"/>
                      <a:gd name="T34" fmla="*/ 956 w 968"/>
                      <a:gd name="T35" fmla="*/ 127 h 969"/>
                      <a:gd name="T36" fmla="*/ 945 w 968"/>
                      <a:gd name="T37" fmla="*/ 211 h 969"/>
                      <a:gd name="T38" fmla="*/ 929 w 968"/>
                      <a:gd name="T39" fmla="*/ 310 h 969"/>
                      <a:gd name="T40" fmla="*/ 905 w 968"/>
                      <a:gd name="T41" fmla="*/ 414 h 969"/>
                      <a:gd name="T42" fmla="*/ 876 w 968"/>
                      <a:gd name="T43" fmla="*/ 522 h 969"/>
                      <a:gd name="T44" fmla="*/ 837 w 968"/>
                      <a:gd name="T45" fmla="*/ 628 h 969"/>
                      <a:gd name="T46" fmla="*/ 790 w 968"/>
                      <a:gd name="T47" fmla="*/ 726 h 969"/>
                      <a:gd name="T48" fmla="*/ 733 w 968"/>
                      <a:gd name="T49" fmla="*/ 812 h 969"/>
                      <a:gd name="T50" fmla="*/ 661 w 968"/>
                      <a:gd name="T51" fmla="*/ 883 h 969"/>
                      <a:gd name="T52" fmla="*/ 576 w 968"/>
                      <a:gd name="T53" fmla="*/ 934 h 969"/>
                      <a:gd name="T54" fmla="*/ 482 w 968"/>
                      <a:gd name="T55" fmla="*/ 963 h 969"/>
                      <a:gd name="T56" fmla="*/ 386 w 968"/>
                      <a:gd name="T57" fmla="*/ 969 h 969"/>
                      <a:gd name="T58" fmla="*/ 289 w 968"/>
                      <a:gd name="T59" fmla="*/ 951 h 969"/>
                      <a:gd name="T60" fmla="*/ 199 w 968"/>
                      <a:gd name="T61" fmla="*/ 911 h 969"/>
                      <a:gd name="T62" fmla="*/ 119 w 968"/>
                      <a:gd name="T63" fmla="*/ 848 h 969"/>
                      <a:gd name="T64" fmla="*/ 56 w 968"/>
                      <a:gd name="T65" fmla="*/ 768 h 969"/>
                      <a:gd name="T66" fmla="*/ 16 w 968"/>
                      <a:gd name="T67" fmla="*/ 678 h 969"/>
                      <a:gd name="T68" fmla="*/ 0 w 968"/>
                      <a:gd name="T69" fmla="*/ 582 h 969"/>
                      <a:gd name="T70" fmla="*/ 4 w 968"/>
                      <a:gd name="T71" fmla="*/ 486 h 969"/>
                      <a:gd name="T72" fmla="*/ 34 w 968"/>
                      <a:gd name="T73" fmla="*/ 392 h 969"/>
                      <a:gd name="T74" fmla="*/ 84 w 968"/>
                      <a:gd name="T75" fmla="*/ 306 h 969"/>
                      <a:gd name="T76" fmla="*/ 156 w 968"/>
                      <a:gd name="T77" fmla="*/ 235 h 969"/>
                      <a:gd name="T78" fmla="*/ 241 w 968"/>
                      <a:gd name="T79" fmla="*/ 177 h 969"/>
                      <a:gd name="T80" fmla="*/ 340 w 968"/>
                      <a:gd name="T81" fmla="*/ 130 h 969"/>
                      <a:gd name="T82" fmla="*/ 445 w 968"/>
                      <a:gd name="T83" fmla="*/ 92 h 969"/>
                      <a:gd name="T84" fmla="*/ 553 w 968"/>
                      <a:gd name="T85" fmla="*/ 62 h 969"/>
                      <a:gd name="T86" fmla="*/ 659 w 968"/>
                      <a:gd name="T87" fmla="*/ 39 h 969"/>
                      <a:gd name="T88" fmla="*/ 756 w 968"/>
                      <a:gd name="T89" fmla="*/ 22 h 969"/>
                      <a:gd name="T90" fmla="*/ 841 w 968"/>
                      <a:gd name="T91" fmla="*/ 12 h 969"/>
                      <a:gd name="T92" fmla="*/ 908 w 968"/>
                      <a:gd name="T93" fmla="*/ 5 h 969"/>
                      <a:gd name="T94" fmla="*/ 951 w 968"/>
                      <a:gd name="T95" fmla="*/ 1 h 969"/>
                      <a:gd name="T96" fmla="*/ 968 w 968"/>
                      <a:gd name="T97" fmla="*/ 0 h 9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968" h="969">
                        <a:moveTo>
                          <a:pt x="810" y="250"/>
                        </a:moveTo>
                        <a:lnTo>
                          <a:pt x="158" y="882"/>
                        </a:lnTo>
                        <a:lnTo>
                          <a:pt x="162" y="881"/>
                        </a:lnTo>
                        <a:lnTo>
                          <a:pt x="172" y="879"/>
                        </a:lnTo>
                        <a:lnTo>
                          <a:pt x="189" y="874"/>
                        </a:lnTo>
                        <a:lnTo>
                          <a:pt x="211" y="867"/>
                        </a:lnTo>
                        <a:lnTo>
                          <a:pt x="239" y="856"/>
                        </a:lnTo>
                        <a:lnTo>
                          <a:pt x="271" y="843"/>
                        </a:lnTo>
                        <a:lnTo>
                          <a:pt x="306" y="826"/>
                        </a:lnTo>
                        <a:lnTo>
                          <a:pt x="346" y="805"/>
                        </a:lnTo>
                        <a:lnTo>
                          <a:pt x="387" y="780"/>
                        </a:lnTo>
                        <a:lnTo>
                          <a:pt x="431" y="750"/>
                        </a:lnTo>
                        <a:lnTo>
                          <a:pt x="477" y="714"/>
                        </a:lnTo>
                        <a:lnTo>
                          <a:pt x="524" y="673"/>
                        </a:lnTo>
                        <a:lnTo>
                          <a:pt x="562" y="637"/>
                        </a:lnTo>
                        <a:lnTo>
                          <a:pt x="597" y="598"/>
                        </a:lnTo>
                        <a:lnTo>
                          <a:pt x="629" y="561"/>
                        </a:lnTo>
                        <a:lnTo>
                          <a:pt x="658" y="522"/>
                        </a:lnTo>
                        <a:lnTo>
                          <a:pt x="685" y="483"/>
                        </a:lnTo>
                        <a:lnTo>
                          <a:pt x="710" y="447"/>
                        </a:lnTo>
                        <a:lnTo>
                          <a:pt x="731" y="411"/>
                        </a:lnTo>
                        <a:lnTo>
                          <a:pt x="749" y="378"/>
                        </a:lnTo>
                        <a:lnTo>
                          <a:pt x="766" y="347"/>
                        </a:lnTo>
                        <a:lnTo>
                          <a:pt x="780" y="320"/>
                        </a:lnTo>
                        <a:lnTo>
                          <a:pt x="790" y="296"/>
                        </a:lnTo>
                        <a:lnTo>
                          <a:pt x="800" y="277"/>
                        </a:lnTo>
                        <a:lnTo>
                          <a:pt x="806" y="262"/>
                        </a:lnTo>
                        <a:lnTo>
                          <a:pt x="809" y="254"/>
                        </a:lnTo>
                        <a:lnTo>
                          <a:pt x="810" y="250"/>
                        </a:lnTo>
                        <a:close/>
                        <a:moveTo>
                          <a:pt x="968" y="0"/>
                        </a:moveTo>
                        <a:lnTo>
                          <a:pt x="968" y="5"/>
                        </a:lnTo>
                        <a:lnTo>
                          <a:pt x="967" y="17"/>
                        </a:lnTo>
                        <a:lnTo>
                          <a:pt x="965" y="35"/>
                        </a:lnTo>
                        <a:lnTo>
                          <a:pt x="963" y="60"/>
                        </a:lnTo>
                        <a:lnTo>
                          <a:pt x="961" y="91"/>
                        </a:lnTo>
                        <a:lnTo>
                          <a:pt x="956" y="127"/>
                        </a:lnTo>
                        <a:lnTo>
                          <a:pt x="951" y="168"/>
                        </a:lnTo>
                        <a:lnTo>
                          <a:pt x="945" y="211"/>
                        </a:lnTo>
                        <a:lnTo>
                          <a:pt x="937" y="259"/>
                        </a:lnTo>
                        <a:lnTo>
                          <a:pt x="929" y="310"/>
                        </a:lnTo>
                        <a:lnTo>
                          <a:pt x="918" y="361"/>
                        </a:lnTo>
                        <a:lnTo>
                          <a:pt x="905" y="414"/>
                        </a:lnTo>
                        <a:lnTo>
                          <a:pt x="893" y="468"/>
                        </a:lnTo>
                        <a:lnTo>
                          <a:pt x="876" y="522"/>
                        </a:lnTo>
                        <a:lnTo>
                          <a:pt x="859" y="576"/>
                        </a:lnTo>
                        <a:lnTo>
                          <a:pt x="837" y="628"/>
                        </a:lnTo>
                        <a:lnTo>
                          <a:pt x="815" y="678"/>
                        </a:lnTo>
                        <a:lnTo>
                          <a:pt x="790" y="726"/>
                        </a:lnTo>
                        <a:lnTo>
                          <a:pt x="763" y="771"/>
                        </a:lnTo>
                        <a:lnTo>
                          <a:pt x="733" y="812"/>
                        </a:lnTo>
                        <a:lnTo>
                          <a:pt x="701" y="848"/>
                        </a:lnTo>
                        <a:lnTo>
                          <a:pt x="661" y="883"/>
                        </a:lnTo>
                        <a:lnTo>
                          <a:pt x="620" y="911"/>
                        </a:lnTo>
                        <a:lnTo>
                          <a:pt x="576" y="934"/>
                        </a:lnTo>
                        <a:lnTo>
                          <a:pt x="530" y="951"/>
                        </a:lnTo>
                        <a:lnTo>
                          <a:pt x="482" y="963"/>
                        </a:lnTo>
                        <a:lnTo>
                          <a:pt x="434" y="969"/>
                        </a:lnTo>
                        <a:lnTo>
                          <a:pt x="386" y="969"/>
                        </a:lnTo>
                        <a:lnTo>
                          <a:pt x="338" y="963"/>
                        </a:lnTo>
                        <a:lnTo>
                          <a:pt x="289" y="951"/>
                        </a:lnTo>
                        <a:lnTo>
                          <a:pt x="244" y="934"/>
                        </a:lnTo>
                        <a:lnTo>
                          <a:pt x="199" y="911"/>
                        </a:lnTo>
                        <a:lnTo>
                          <a:pt x="158" y="883"/>
                        </a:lnTo>
                        <a:lnTo>
                          <a:pt x="119" y="848"/>
                        </a:lnTo>
                        <a:lnTo>
                          <a:pt x="84" y="809"/>
                        </a:lnTo>
                        <a:lnTo>
                          <a:pt x="56" y="768"/>
                        </a:lnTo>
                        <a:lnTo>
                          <a:pt x="34" y="724"/>
                        </a:lnTo>
                        <a:lnTo>
                          <a:pt x="16" y="678"/>
                        </a:lnTo>
                        <a:lnTo>
                          <a:pt x="4" y="630"/>
                        </a:lnTo>
                        <a:lnTo>
                          <a:pt x="0" y="582"/>
                        </a:lnTo>
                        <a:lnTo>
                          <a:pt x="0" y="534"/>
                        </a:lnTo>
                        <a:lnTo>
                          <a:pt x="4" y="486"/>
                        </a:lnTo>
                        <a:lnTo>
                          <a:pt x="16" y="438"/>
                        </a:lnTo>
                        <a:lnTo>
                          <a:pt x="34" y="392"/>
                        </a:lnTo>
                        <a:lnTo>
                          <a:pt x="56" y="349"/>
                        </a:lnTo>
                        <a:lnTo>
                          <a:pt x="84" y="306"/>
                        </a:lnTo>
                        <a:lnTo>
                          <a:pt x="119" y="268"/>
                        </a:lnTo>
                        <a:lnTo>
                          <a:pt x="156" y="235"/>
                        </a:lnTo>
                        <a:lnTo>
                          <a:pt x="197" y="204"/>
                        </a:lnTo>
                        <a:lnTo>
                          <a:pt x="241" y="177"/>
                        </a:lnTo>
                        <a:lnTo>
                          <a:pt x="289" y="153"/>
                        </a:lnTo>
                        <a:lnTo>
                          <a:pt x="340" y="130"/>
                        </a:lnTo>
                        <a:lnTo>
                          <a:pt x="392" y="110"/>
                        </a:lnTo>
                        <a:lnTo>
                          <a:pt x="445" y="92"/>
                        </a:lnTo>
                        <a:lnTo>
                          <a:pt x="499" y="76"/>
                        </a:lnTo>
                        <a:lnTo>
                          <a:pt x="553" y="62"/>
                        </a:lnTo>
                        <a:lnTo>
                          <a:pt x="606" y="49"/>
                        </a:lnTo>
                        <a:lnTo>
                          <a:pt x="659" y="39"/>
                        </a:lnTo>
                        <a:lnTo>
                          <a:pt x="708" y="31"/>
                        </a:lnTo>
                        <a:lnTo>
                          <a:pt x="756" y="22"/>
                        </a:lnTo>
                        <a:lnTo>
                          <a:pt x="801" y="17"/>
                        </a:lnTo>
                        <a:lnTo>
                          <a:pt x="841" y="12"/>
                        </a:lnTo>
                        <a:lnTo>
                          <a:pt x="877" y="8"/>
                        </a:lnTo>
                        <a:lnTo>
                          <a:pt x="908" y="5"/>
                        </a:lnTo>
                        <a:lnTo>
                          <a:pt x="932" y="3"/>
                        </a:lnTo>
                        <a:lnTo>
                          <a:pt x="951" y="1"/>
                        </a:lnTo>
                        <a:lnTo>
                          <a:pt x="963" y="1"/>
                        </a:lnTo>
                        <a:lnTo>
                          <a:pt x="968" y="0"/>
                        </a:lnTo>
                        <a:close/>
                      </a:path>
                    </a:pathLst>
                  </a:custGeom>
                  <a:solidFill>
                    <a:srgbClr val="25B7AA"/>
                  </a:solidFill>
                  <a:ln w="0">
                    <a:solidFill>
                      <a:srgbClr val="25B7AA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92" name="Freeform 1837"/>
                  <p:cNvSpPr>
                    <a:spLocks noEditPoints="1"/>
                  </p:cNvSpPr>
                  <p:nvPr/>
                </p:nvSpPr>
                <p:spPr bwMode="auto">
                  <a:xfrm>
                    <a:off x="4501037" y="-999542"/>
                    <a:ext cx="117766" cy="118132"/>
                  </a:xfrm>
                  <a:custGeom>
                    <a:avLst/>
                    <a:gdLst>
                      <a:gd name="T0" fmla="*/ 157 w 968"/>
                      <a:gd name="T1" fmla="*/ 254 h 969"/>
                      <a:gd name="T2" fmla="*/ 168 w 968"/>
                      <a:gd name="T3" fmla="*/ 277 h 969"/>
                      <a:gd name="T4" fmla="*/ 188 w 968"/>
                      <a:gd name="T5" fmla="*/ 320 h 969"/>
                      <a:gd name="T6" fmla="*/ 218 w 968"/>
                      <a:gd name="T7" fmla="*/ 378 h 969"/>
                      <a:gd name="T8" fmla="*/ 258 w 968"/>
                      <a:gd name="T9" fmla="*/ 447 h 969"/>
                      <a:gd name="T10" fmla="*/ 310 w 968"/>
                      <a:gd name="T11" fmla="*/ 522 h 969"/>
                      <a:gd name="T12" fmla="*/ 371 w 968"/>
                      <a:gd name="T13" fmla="*/ 598 h 969"/>
                      <a:gd name="T14" fmla="*/ 444 w 968"/>
                      <a:gd name="T15" fmla="*/ 673 h 969"/>
                      <a:gd name="T16" fmla="*/ 536 w 968"/>
                      <a:gd name="T17" fmla="*/ 750 h 969"/>
                      <a:gd name="T18" fmla="*/ 622 w 968"/>
                      <a:gd name="T19" fmla="*/ 805 h 969"/>
                      <a:gd name="T20" fmla="*/ 697 w 968"/>
                      <a:gd name="T21" fmla="*/ 843 h 969"/>
                      <a:gd name="T22" fmla="*/ 756 w 968"/>
                      <a:gd name="T23" fmla="*/ 867 h 969"/>
                      <a:gd name="T24" fmla="*/ 794 w 968"/>
                      <a:gd name="T25" fmla="*/ 879 h 969"/>
                      <a:gd name="T26" fmla="*/ 809 w 968"/>
                      <a:gd name="T27" fmla="*/ 882 h 969"/>
                      <a:gd name="T28" fmla="*/ 0 w 968"/>
                      <a:gd name="T29" fmla="*/ 0 h 969"/>
                      <a:gd name="T30" fmla="*/ 15 w 968"/>
                      <a:gd name="T31" fmla="*/ 1 h 969"/>
                      <a:gd name="T32" fmla="*/ 60 w 968"/>
                      <a:gd name="T33" fmla="*/ 5 h 969"/>
                      <a:gd name="T34" fmla="*/ 127 w 968"/>
                      <a:gd name="T35" fmla="*/ 12 h 969"/>
                      <a:gd name="T36" fmla="*/ 211 w 968"/>
                      <a:gd name="T37" fmla="*/ 22 h 969"/>
                      <a:gd name="T38" fmla="*/ 309 w 968"/>
                      <a:gd name="T39" fmla="*/ 39 h 969"/>
                      <a:gd name="T40" fmla="*/ 414 w 968"/>
                      <a:gd name="T41" fmla="*/ 62 h 969"/>
                      <a:gd name="T42" fmla="*/ 522 w 968"/>
                      <a:gd name="T43" fmla="*/ 92 h 969"/>
                      <a:gd name="T44" fmla="*/ 628 w 968"/>
                      <a:gd name="T45" fmla="*/ 130 h 969"/>
                      <a:gd name="T46" fmla="*/ 726 w 968"/>
                      <a:gd name="T47" fmla="*/ 177 h 969"/>
                      <a:gd name="T48" fmla="*/ 812 w 968"/>
                      <a:gd name="T49" fmla="*/ 235 h 969"/>
                      <a:gd name="T50" fmla="*/ 882 w 968"/>
                      <a:gd name="T51" fmla="*/ 306 h 969"/>
                      <a:gd name="T52" fmla="*/ 934 w 968"/>
                      <a:gd name="T53" fmla="*/ 392 h 969"/>
                      <a:gd name="T54" fmla="*/ 962 w 968"/>
                      <a:gd name="T55" fmla="*/ 486 h 969"/>
                      <a:gd name="T56" fmla="*/ 968 w 968"/>
                      <a:gd name="T57" fmla="*/ 582 h 969"/>
                      <a:gd name="T58" fmla="*/ 952 w 968"/>
                      <a:gd name="T59" fmla="*/ 678 h 969"/>
                      <a:gd name="T60" fmla="*/ 912 w 968"/>
                      <a:gd name="T61" fmla="*/ 768 h 969"/>
                      <a:gd name="T62" fmla="*/ 848 w 968"/>
                      <a:gd name="T63" fmla="*/ 848 h 969"/>
                      <a:gd name="T64" fmla="*/ 767 w 968"/>
                      <a:gd name="T65" fmla="*/ 911 h 969"/>
                      <a:gd name="T66" fmla="*/ 677 w 968"/>
                      <a:gd name="T67" fmla="*/ 951 h 969"/>
                      <a:gd name="T68" fmla="*/ 582 w 968"/>
                      <a:gd name="T69" fmla="*/ 969 h 969"/>
                      <a:gd name="T70" fmla="*/ 485 w 968"/>
                      <a:gd name="T71" fmla="*/ 963 h 969"/>
                      <a:gd name="T72" fmla="*/ 391 w 968"/>
                      <a:gd name="T73" fmla="*/ 934 h 969"/>
                      <a:gd name="T74" fmla="*/ 305 w 968"/>
                      <a:gd name="T75" fmla="*/ 883 h 969"/>
                      <a:gd name="T76" fmla="*/ 234 w 968"/>
                      <a:gd name="T77" fmla="*/ 812 h 969"/>
                      <a:gd name="T78" fmla="*/ 176 w 968"/>
                      <a:gd name="T79" fmla="*/ 726 h 969"/>
                      <a:gd name="T80" fmla="*/ 129 w 968"/>
                      <a:gd name="T81" fmla="*/ 628 h 969"/>
                      <a:gd name="T82" fmla="*/ 92 w 968"/>
                      <a:gd name="T83" fmla="*/ 522 h 969"/>
                      <a:gd name="T84" fmla="*/ 61 w 968"/>
                      <a:gd name="T85" fmla="*/ 414 h 969"/>
                      <a:gd name="T86" fmla="*/ 39 w 968"/>
                      <a:gd name="T87" fmla="*/ 310 h 969"/>
                      <a:gd name="T88" fmla="*/ 22 w 968"/>
                      <a:gd name="T89" fmla="*/ 211 h 969"/>
                      <a:gd name="T90" fmla="*/ 11 w 968"/>
                      <a:gd name="T91" fmla="*/ 127 h 969"/>
                      <a:gd name="T92" fmla="*/ 5 w 968"/>
                      <a:gd name="T93" fmla="*/ 60 h 969"/>
                      <a:gd name="T94" fmla="*/ 1 w 968"/>
                      <a:gd name="T95" fmla="*/ 17 h 969"/>
                      <a:gd name="T96" fmla="*/ 0 w 968"/>
                      <a:gd name="T97" fmla="*/ 0 h 9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968" h="969">
                        <a:moveTo>
                          <a:pt x="156" y="250"/>
                        </a:moveTo>
                        <a:lnTo>
                          <a:pt x="157" y="254"/>
                        </a:lnTo>
                        <a:lnTo>
                          <a:pt x="162" y="262"/>
                        </a:lnTo>
                        <a:lnTo>
                          <a:pt x="168" y="277"/>
                        </a:lnTo>
                        <a:lnTo>
                          <a:pt x="176" y="296"/>
                        </a:lnTo>
                        <a:lnTo>
                          <a:pt x="188" y="320"/>
                        </a:lnTo>
                        <a:lnTo>
                          <a:pt x="202" y="347"/>
                        </a:lnTo>
                        <a:lnTo>
                          <a:pt x="218" y="378"/>
                        </a:lnTo>
                        <a:lnTo>
                          <a:pt x="237" y="411"/>
                        </a:lnTo>
                        <a:lnTo>
                          <a:pt x="258" y="447"/>
                        </a:lnTo>
                        <a:lnTo>
                          <a:pt x="283" y="483"/>
                        </a:lnTo>
                        <a:lnTo>
                          <a:pt x="310" y="522"/>
                        </a:lnTo>
                        <a:lnTo>
                          <a:pt x="339" y="561"/>
                        </a:lnTo>
                        <a:lnTo>
                          <a:pt x="371" y="598"/>
                        </a:lnTo>
                        <a:lnTo>
                          <a:pt x="406" y="637"/>
                        </a:lnTo>
                        <a:lnTo>
                          <a:pt x="444" y="673"/>
                        </a:lnTo>
                        <a:lnTo>
                          <a:pt x="491" y="714"/>
                        </a:lnTo>
                        <a:lnTo>
                          <a:pt x="536" y="750"/>
                        </a:lnTo>
                        <a:lnTo>
                          <a:pt x="580" y="780"/>
                        </a:lnTo>
                        <a:lnTo>
                          <a:pt x="622" y="805"/>
                        </a:lnTo>
                        <a:lnTo>
                          <a:pt x="661" y="826"/>
                        </a:lnTo>
                        <a:lnTo>
                          <a:pt x="697" y="843"/>
                        </a:lnTo>
                        <a:lnTo>
                          <a:pt x="729" y="856"/>
                        </a:lnTo>
                        <a:lnTo>
                          <a:pt x="756" y="867"/>
                        </a:lnTo>
                        <a:lnTo>
                          <a:pt x="778" y="874"/>
                        </a:lnTo>
                        <a:lnTo>
                          <a:pt x="794" y="879"/>
                        </a:lnTo>
                        <a:lnTo>
                          <a:pt x="805" y="881"/>
                        </a:lnTo>
                        <a:lnTo>
                          <a:pt x="809" y="882"/>
                        </a:lnTo>
                        <a:lnTo>
                          <a:pt x="156" y="250"/>
                        </a:lnTo>
                        <a:close/>
                        <a:moveTo>
                          <a:pt x="0" y="0"/>
                        </a:moveTo>
                        <a:lnTo>
                          <a:pt x="4" y="1"/>
                        </a:lnTo>
                        <a:lnTo>
                          <a:pt x="15" y="1"/>
                        </a:lnTo>
                        <a:lnTo>
                          <a:pt x="34" y="3"/>
                        </a:lnTo>
                        <a:lnTo>
                          <a:pt x="60" y="5"/>
                        </a:lnTo>
                        <a:lnTo>
                          <a:pt x="90" y="8"/>
                        </a:lnTo>
                        <a:lnTo>
                          <a:pt x="127" y="12"/>
                        </a:lnTo>
                        <a:lnTo>
                          <a:pt x="167" y="17"/>
                        </a:lnTo>
                        <a:lnTo>
                          <a:pt x="211" y="22"/>
                        </a:lnTo>
                        <a:lnTo>
                          <a:pt x="258" y="31"/>
                        </a:lnTo>
                        <a:lnTo>
                          <a:pt x="309" y="39"/>
                        </a:lnTo>
                        <a:lnTo>
                          <a:pt x="360" y="49"/>
                        </a:lnTo>
                        <a:lnTo>
                          <a:pt x="414" y="62"/>
                        </a:lnTo>
                        <a:lnTo>
                          <a:pt x="468" y="76"/>
                        </a:lnTo>
                        <a:lnTo>
                          <a:pt x="522" y="92"/>
                        </a:lnTo>
                        <a:lnTo>
                          <a:pt x="576" y="110"/>
                        </a:lnTo>
                        <a:lnTo>
                          <a:pt x="628" y="130"/>
                        </a:lnTo>
                        <a:lnTo>
                          <a:pt x="678" y="153"/>
                        </a:lnTo>
                        <a:lnTo>
                          <a:pt x="726" y="177"/>
                        </a:lnTo>
                        <a:lnTo>
                          <a:pt x="771" y="204"/>
                        </a:lnTo>
                        <a:lnTo>
                          <a:pt x="812" y="235"/>
                        </a:lnTo>
                        <a:lnTo>
                          <a:pt x="848" y="268"/>
                        </a:lnTo>
                        <a:lnTo>
                          <a:pt x="882" y="306"/>
                        </a:lnTo>
                        <a:lnTo>
                          <a:pt x="912" y="349"/>
                        </a:lnTo>
                        <a:lnTo>
                          <a:pt x="934" y="392"/>
                        </a:lnTo>
                        <a:lnTo>
                          <a:pt x="952" y="438"/>
                        </a:lnTo>
                        <a:lnTo>
                          <a:pt x="962" y="486"/>
                        </a:lnTo>
                        <a:lnTo>
                          <a:pt x="968" y="534"/>
                        </a:lnTo>
                        <a:lnTo>
                          <a:pt x="968" y="582"/>
                        </a:lnTo>
                        <a:lnTo>
                          <a:pt x="962" y="630"/>
                        </a:lnTo>
                        <a:lnTo>
                          <a:pt x="952" y="678"/>
                        </a:lnTo>
                        <a:lnTo>
                          <a:pt x="934" y="724"/>
                        </a:lnTo>
                        <a:lnTo>
                          <a:pt x="912" y="768"/>
                        </a:lnTo>
                        <a:lnTo>
                          <a:pt x="882" y="809"/>
                        </a:lnTo>
                        <a:lnTo>
                          <a:pt x="848" y="848"/>
                        </a:lnTo>
                        <a:lnTo>
                          <a:pt x="810" y="883"/>
                        </a:lnTo>
                        <a:lnTo>
                          <a:pt x="767" y="911"/>
                        </a:lnTo>
                        <a:lnTo>
                          <a:pt x="724" y="934"/>
                        </a:lnTo>
                        <a:lnTo>
                          <a:pt x="677" y="951"/>
                        </a:lnTo>
                        <a:lnTo>
                          <a:pt x="630" y="963"/>
                        </a:lnTo>
                        <a:lnTo>
                          <a:pt x="582" y="969"/>
                        </a:lnTo>
                        <a:lnTo>
                          <a:pt x="533" y="969"/>
                        </a:lnTo>
                        <a:lnTo>
                          <a:pt x="485" y="963"/>
                        </a:lnTo>
                        <a:lnTo>
                          <a:pt x="438" y="951"/>
                        </a:lnTo>
                        <a:lnTo>
                          <a:pt x="391" y="934"/>
                        </a:lnTo>
                        <a:lnTo>
                          <a:pt x="347" y="911"/>
                        </a:lnTo>
                        <a:lnTo>
                          <a:pt x="305" y="883"/>
                        </a:lnTo>
                        <a:lnTo>
                          <a:pt x="266" y="848"/>
                        </a:lnTo>
                        <a:lnTo>
                          <a:pt x="234" y="812"/>
                        </a:lnTo>
                        <a:lnTo>
                          <a:pt x="204" y="771"/>
                        </a:lnTo>
                        <a:lnTo>
                          <a:pt x="176" y="726"/>
                        </a:lnTo>
                        <a:lnTo>
                          <a:pt x="151" y="678"/>
                        </a:lnTo>
                        <a:lnTo>
                          <a:pt x="129" y="628"/>
                        </a:lnTo>
                        <a:lnTo>
                          <a:pt x="109" y="576"/>
                        </a:lnTo>
                        <a:lnTo>
                          <a:pt x="92" y="522"/>
                        </a:lnTo>
                        <a:lnTo>
                          <a:pt x="75" y="468"/>
                        </a:lnTo>
                        <a:lnTo>
                          <a:pt x="61" y="414"/>
                        </a:lnTo>
                        <a:lnTo>
                          <a:pt x="49" y="361"/>
                        </a:lnTo>
                        <a:lnTo>
                          <a:pt x="39" y="310"/>
                        </a:lnTo>
                        <a:lnTo>
                          <a:pt x="29" y="259"/>
                        </a:lnTo>
                        <a:lnTo>
                          <a:pt x="22" y="211"/>
                        </a:lnTo>
                        <a:lnTo>
                          <a:pt x="16" y="168"/>
                        </a:lnTo>
                        <a:lnTo>
                          <a:pt x="11" y="127"/>
                        </a:lnTo>
                        <a:lnTo>
                          <a:pt x="7" y="91"/>
                        </a:lnTo>
                        <a:lnTo>
                          <a:pt x="5" y="60"/>
                        </a:lnTo>
                        <a:lnTo>
                          <a:pt x="2" y="35"/>
                        </a:lnTo>
                        <a:lnTo>
                          <a:pt x="1" y="17"/>
                        </a:lnTo>
                        <a:lnTo>
                          <a:pt x="0" y="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5B7AA"/>
                  </a:solidFill>
                  <a:ln w="0">
                    <a:solidFill>
                      <a:srgbClr val="25B7AA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  <p:sp>
              <p:nvSpPr>
                <p:cNvPr id="72" name="타원 71"/>
                <p:cNvSpPr/>
                <p:nvPr/>
              </p:nvSpPr>
              <p:spPr>
                <a:xfrm>
                  <a:off x="4456297" y="-562476"/>
                  <a:ext cx="393995" cy="393995"/>
                </a:xfrm>
                <a:prstGeom prst="ellipse">
                  <a:avLst/>
                </a:prstGeom>
                <a:solidFill>
                  <a:srgbClr val="2D92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  <p:grpSp>
              <p:nvGrpSpPr>
                <p:cNvPr id="73" name="그룹 72"/>
                <p:cNvGrpSpPr/>
                <p:nvPr/>
              </p:nvGrpSpPr>
              <p:grpSpPr>
                <a:xfrm>
                  <a:off x="4544519" y="-550236"/>
                  <a:ext cx="302143" cy="369195"/>
                  <a:chOff x="-3940453" y="-564692"/>
                  <a:chExt cx="1158875" cy="1416051"/>
                </a:xfrm>
                <a:solidFill>
                  <a:srgbClr val="25B7AA"/>
                </a:solidFill>
              </p:grpSpPr>
              <p:sp>
                <p:nvSpPr>
                  <p:cNvPr id="74" name="Freeform 6"/>
                  <p:cNvSpPr>
                    <a:spLocks/>
                  </p:cNvSpPr>
                  <p:nvPr/>
                </p:nvSpPr>
                <p:spPr bwMode="auto">
                  <a:xfrm>
                    <a:off x="-2957791" y="-290054"/>
                    <a:ext cx="176213" cy="447675"/>
                  </a:xfrm>
                  <a:custGeom>
                    <a:avLst/>
                    <a:gdLst>
                      <a:gd name="T0" fmla="*/ 28 w 222"/>
                      <a:gd name="T1" fmla="*/ 0 h 565"/>
                      <a:gd name="T2" fmla="*/ 44 w 222"/>
                      <a:gd name="T3" fmla="*/ 0 h 565"/>
                      <a:gd name="T4" fmla="*/ 63 w 222"/>
                      <a:gd name="T5" fmla="*/ 7 h 565"/>
                      <a:gd name="T6" fmla="*/ 100 w 222"/>
                      <a:gd name="T7" fmla="*/ 59 h 565"/>
                      <a:gd name="T8" fmla="*/ 133 w 222"/>
                      <a:gd name="T9" fmla="*/ 114 h 565"/>
                      <a:gd name="T10" fmla="*/ 162 w 222"/>
                      <a:gd name="T11" fmla="*/ 171 h 565"/>
                      <a:gd name="T12" fmla="*/ 185 w 222"/>
                      <a:gd name="T13" fmla="*/ 228 h 565"/>
                      <a:gd name="T14" fmla="*/ 203 w 222"/>
                      <a:gd name="T15" fmla="*/ 287 h 565"/>
                      <a:gd name="T16" fmla="*/ 215 w 222"/>
                      <a:gd name="T17" fmla="*/ 349 h 565"/>
                      <a:gd name="T18" fmla="*/ 222 w 222"/>
                      <a:gd name="T19" fmla="*/ 412 h 565"/>
                      <a:gd name="T20" fmla="*/ 222 w 222"/>
                      <a:gd name="T21" fmla="*/ 478 h 565"/>
                      <a:gd name="T22" fmla="*/ 212 w 222"/>
                      <a:gd name="T23" fmla="*/ 488 h 565"/>
                      <a:gd name="T24" fmla="*/ 204 w 222"/>
                      <a:gd name="T25" fmla="*/ 500 h 565"/>
                      <a:gd name="T26" fmla="*/ 199 w 222"/>
                      <a:gd name="T27" fmla="*/ 514 h 565"/>
                      <a:gd name="T28" fmla="*/ 192 w 222"/>
                      <a:gd name="T29" fmla="*/ 527 h 565"/>
                      <a:gd name="T30" fmla="*/ 186 w 222"/>
                      <a:gd name="T31" fmla="*/ 541 h 565"/>
                      <a:gd name="T32" fmla="*/ 178 w 222"/>
                      <a:gd name="T33" fmla="*/ 552 h 565"/>
                      <a:gd name="T34" fmla="*/ 168 w 222"/>
                      <a:gd name="T35" fmla="*/ 560 h 565"/>
                      <a:gd name="T36" fmla="*/ 156 w 222"/>
                      <a:gd name="T37" fmla="*/ 565 h 565"/>
                      <a:gd name="T38" fmla="*/ 141 w 222"/>
                      <a:gd name="T39" fmla="*/ 563 h 565"/>
                      <a:gd name="T40" fmla="*/ 122 w 222"/>
                      <a:gd name="T41" fmla="*/ 558 h 565"/>
                      <a:gd name="T42" fmla="*/ 108 w 222"/>
                      <a:gd name="T43" fmla="*/ 547 h 565"/>
                      <a:gd name="T44" fmla="*/ 97 w 222"/>
                      <a:gd name="T45" fmla="*/ 534 h 565"/>
                      <a:gd name="T46" fmla="*/ 87 w 222"/>
                      <a:gd name="T47" fmla="*/ 518 h 565"/>
                      <a:gd name="T48" fmla="*/ 81 w 222"/>
                      <a:gd name="T49" fmla="*/ 500 h 565"/>
                      <a:gd name="T50" fmla="*/ 76 w 222"/>
                      <a:gd name="T51" fmla="*/ 482 h 565"/>
                      <a:gd name="T52" fmla="*/ 72 w 222"/>
                      <a:gd name="T53" fmla="*/ 463 h 565"/>
                      <a:gd name="T54" fmla="*/ 68 w 222"/>
                      <a:gd name="T55" fmla="*/ 442 h 565"/>
                      <a:gd name="T56" fmla="*/ 42 w 222"/>
                      <a:gd name="T57" fmla="*/ 294 h 565"/>
                      <a:gd name="T58" fmla="*/ 13 w 222"/>
                      <a:gd name="T59" fmla="*/ 146 h 565"/>
                      <a:gd name="T60" fmla="*/ 5 w 222"/>
                      <a:gd name="T61" fmla="*/ 124 h 565"/>
                      <a:gd name="T62" fmla="*/ 1 w 222"/>
                      <a:gd name="T63" fmla="*/ 101 h 565"/>
                      <a:gd name="T64" fmla="*/ 0 w 222"/>
                      <a:gd name="T65" fmla="*/ 79 h 565"/>
                      <a:gd name="T66" fmla="*/ 0 w 222"/>
                      <a:gd name="T67" fmla="*/ 55 h 565"/>
                      <a:gd name="T68" fmla="*/ 0 w 222"/>
                      <a:gd name="T69" fmla="*/ 39 h 565"/>
                      <a:gd name="T70" fmla="*/ 2 w 222"/>
                      <a:gd name="T71" fmla="*/ 24 h 565"/>
                      <a:gd name="T72" fmla="*/ 8 w 222"/>
                      <a:gd name="T73" fmla="*/ 13 h 565"/>
                      <a:gd name="T74" fmla="*/ 16 w 222"/>
                      <a:gd name="T75" fmla="*/ 5 h 565"/>
                      <a:gd name="T76" fmla="*/ 28 w 222"/>
                      <a:gd name="T77" fmla="*/ 0 h 5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22" h="565">
                        <a:moveTo>
                          <a:pt x="28" y="0"/>
                        </a:moveTo>
                        <a:lnTo>
                          <a:pt x="44" y="0"/>
                        </a:lnTo>
                        <a:lnTo>
                          <a:pt x="63" y="7"/>
                        </a:lnTo>
                        <a:lnTo>
                          <a:pt x="100" y="59"/>
                        </a:lnTo>
                        <a:lnTo>
                          <a:pt x="133" y="114"/>
                        </a:lnTo>
                        <a:lnTo>
                          <a:pt x="162" y="171"/>
                        </a:lnTo>
                        <a:lnTo>
                          <a:pt x="185" y="228"/>
                        </a:lnTo>
                        <a:lnTo>
                          <a:pt x="203" y="287"/>
                        </a:lnTo>
                        <a:lnTo>
                          <a:pt x="215" y="349"/>
                        </a:lnTo>
                        <a:lnTo>
                          <a:pt x="222" y="412"/>
                        </a:lnTo>
                        <a:lnTo>
                          <a:pt x="222" y="478"/>
                        </a:lnTo>
                        <a:lnTo>
                          <a:pt x="212" y="488"/>
                        </a:lnTo>
                        <a:lnTo>
                          <a:pt x="204" y="500"/>
                        </a:lnTo>
                        <a:lnTo>
                          <a:pt x="199" y="514"/>
                        </a:lnTo>
                        <a:lnTo>
                          <a:pt x="192" y="527"/>
                        </a:lnTo>
                        <a:lnTo>
                          <a:pt x="186" y="541"/>
                        </a:lnTo>
                        <a:lnTo>
                          <a:pt x="178" y="552"/>
                        </a:lnTo>
                        <a:lnTo>
                          <a:pt x="168" y="560"/>
                        </a:lnTo>
                        <a:lnTo>
                          <a:pt x="156" y="565"/>
                        </a:lnTo>
                        <a:lnTo>
                          <a:pt x="141" y="563"/>
                        </a:lnTo>
                        <a:lnTo>
                          <a:pt x="122" y="558"/>
                        </a:lnTo>
                        <a:lnTo>
                          <a:pt x="108" y="547"/>
                        </a:lnTo>
                        <a:lnTo>
                          <a:pt x="97" y="534"/>
                        </a:lnTo>
                        <a:lnTo>
                          <a:pt x="87" y="518"/>
                        </a:lnTo>
                        <a:lnTo>
                          <a:pt x="81" y="500"/>
                        </a:lnTo>
                        <a:lnTo>
                          <a:pt x="76" y="482"/>
                        </a:lnTo>
                        <a:lnTo>
                          <a:pt x="72" y="463"/>
                        </a:lnTo>
                        <a:lnTo>
                          <a:pt x="68" y="442"/>
                        </a:lnTo>
                        <a:lnTo>
                          <a:pt x="42" y="294"/>
                        </a:lnTo>
                        <a:lnTo>
                          <a:pt x="13" y="146"/>
                        </a:lnTo>
                        <a:lnTo>
                          <a:pt x="5" y="124"/>
                        </a:lnTo>
                        <a:lnTo>
                          <a:pt x="1" y="101"/>
                        </a:lnTo>
                        <a:lnTo>
                          <a:pt x="0" y="79"/>
                        </a:lnTo>
                        <a:lnTo>
                          <a:pt x="0" y="55"/>
                        </a:lnTo>
                        <a:lnTo>
                          <a:pt x="0" y="39"/>
                        </a:lnTo>
                        <a:lnTo>
                          <a:pt x="2" y="24"/>
                        </a:lnTo>
                        <a:lnTo>
                          <a:pt x="8" y="13"/>
                        </a:lnTo>
                        <a:lnTo>
                          <a:pt x="16" y="5"/>
                        </a:lnTo>
                        <a:lnTo>
                          <a:pt x="28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75" name="Freeform 7"/>
                  <p:cNvSpPr>
                    <a:spLocks/>
                  </p:cNvSpPr>
                  <p:nvPr/>
                </p:nvSpPr>
                <p:spPr bwMode="auto">
                  <a:xfrm>
                    <a:off x="-3283228" y="-564692"/>
                    <a:ext cx="257175" cy="168275"/>
                  </a:xfrm>
                  <a:custGeom>
                    <a:avLst/>
                    <a:gdLst>
                      <a:gd name="T0" fmla="*/ 0 w 324"/>
                      <a:gd name="T1" fmla="*/ 0 h 211"/>
                      <a:gd name="T2" fmla="*/ 45 w 324"/>
                      <a:gd name="T3" fmla="*/ 9 h 211"/>
                      <a:gd name="T4" fmla="*/ 88 w 324"/>
                      <a:gd name="T5" fmla="*/ 24 h 211"/>
                      <a:gd name="T6" fmla="*/ 129 w 324"/>
                      <a:gd name="T7" fmla="*/ 42 h 211"/>
                      <a:gd name="T8" fmla="*/ 169 w 324"/>
                      <a:gd name="T9" fmla="*/ 64 h 211"/>
                      <a:gd name="T10" fmla="*/ 207 w 324"/>
                      <a:gd name="T11" fmla="*/ 87 h 211"/>
                      <a:gd name="T12" fmla="*/ 245 w 324"/>
                      <a:gd name="T13" fmla="*/ 111 h 211"/>
                      <a:gd name="T14" fmla="*/ 282 w 324"/>
                      <a:gd name="T15" fmla="*/ 135 h 211"/>
                      <a:gd name="T16" fmla="*/ 324 w 324"/>
                      <a:gd name="T17" fmla="*/ 188 h 211"/>
                      <a:gd name="T18" fmla="*/ 313 w 324"/>
                      <a:gd name="T19" fmla="*/ 200 h 211"/>
                      <a:gd name="T20" fmla="*/ 299 w 324"/>
                      <a:gd name="T21" fmla="*/ 208 h 211"/>
                      <a:gd name="T22" fmla="*/ 282 w 324"/>
                      <a:gd name="T23" fmla="*/ 211 h 211"/>
                      <a:gd name="T24" fmla="*/ 245 w 324"/>
                      <a:gd name="T25" fmla="*/ 186 h 211"/>
                      <a:gd name="T26" fmla="*/ 208 w 324"/>
                      <a:gd name="T27" fmla="*/ 162 h 211"/>
                      <a:gd name="T28" fmla="*/ 171 w 324"/>
                      <a:gd name="T29" fmla="*/ 138 h 211"/>
                      <a:gd name="T30" fmla="*/ 134 w 324"/>
                      <a:gd name="T31" fmla="*/ 115 h 211"/>
                      <a:gd name="T32" fmla="*/ 97 w 324"/>
                      <a:gd name="T33" fmla="*/ 90 h 211"/>
                      <a:gd name="T34" fmla="*/ 63 w 324"/>
                      <a:gd name="T35" fmla="*/ 63 h 211"/>
                      <a:gd name="T36" fmla="*/ 30 w 324"/>
                      <a:gd name="T37" fmla="*/ 33 h 211"/>
                      <a:gd name="T38" fmla="*/ 0 w 324"/>
                      <a:gd name="T39" fmla="*/ 0 h 2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24" h="211">
                        <a:moveTo>
                          <a:pt x="0" y="0"/>
                        </a:moveTo>
                        <a:lnTo>
                          <a:pt x="45" y="9"/>
                        </a:lnTo>
                        <a:lnTo>
                          <a:pt x="88" y="24"/>
                        </a:lnTo>
                        <a:lnTo>
                          <a:pt x="129" y="42"/>
                        </a:lnTo>
                        <a:lnTo>
                          <a:pt x="169" y="64"/>
                        </a:lnTo>
                        <a:lnTo>
                          <a:pt x="207" y="87"/>
                        </a:lnTo>
                        <a:lnTo>
                          <a:pt x="245" y="111"/>
                        </a:lnTo>
                        <a:lnTo>
                          <a:pt x="282" y="135"/>
                        </a:lnTo>
                        <a:lnTo>
                          <a:pt x="324" y="188"/>
                        </a:lnTo>
                        <a:lnTo>
                          <a:pt x="313" y="200"/>
                        </a:lnTo>
                        <a:lnTo>
                          <a:pt x="299" y="208"/>
                        </a:lnTo>
                        <a:lnTo>
                          <a:pt x="282" y="211"/>
                        </a:lnTo>
                        <a:lnTo>
                          <a:pt x="245" y="186"/>
                        </a:lnTo>
                        <a:lnTo>
                          <a:pt x="208" y="162"/>
                        </a:lnTo>
                        <a:lnTo>
                          <a:pt x="171" y="138"/>
                        </a:lnTo>
                        <a:lnTo>
                          <a:pt x="134" y="115"/>
                        </a:lnTo>
                        <a:lnTo>
                          <a:pt x="97" y="90"/>
                        </a:lnTo>
                        <a:lnTo>
                          <a:pt x="63" y="63"/>
                        </a:lnTo>
                        <a:lnTo>
                          <a:pt x="30" y="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76" name="Freeform 8"/>
                  <p:cNvSpPr>
                    <a:spLocks/>
                  </p:cNvSpPr>
                  <p:nvPr/>
                </p:nvSpPr>
                <p:spPr bwMode="auto">
                  <a:xfrm>
                    <a:off x="-3057803" y="-415467"/>
                    <a:ext cx="107950" cy="187325"/>
                  </a:xfrm>
                  <a:custGeom>
                    <a:avLst/>
                    <a:gdLst>
                      <a:gd name="T0" fmla="*/ 42 w 136"/>
                      <a:gd name="T1" fmla="*/ 0 h 234"/>
                      <a:gd name="T2" fmla="*/ 54 w 136"/>
                      <a:gd name="T3" fmla="*/ 12 h 234"/>
                      <a:gd name="T4" fmla="*/ 68 w 136"/>
                      <a:gd name="T5" fmla="*/ 23 h 234"/>
                      <a:gd name="T6" fmla="*/ 83 w 136"/>
                      <a:gd name="T7" fmla="*/ 31 h 234"/>
                      <a:gd name="T8" fmla="*/ 98 w 136"/>
                      <a:gd name="T9" fmla="*/ 42 h 234"/>
                      <a:gd name="T10" fmla="*/ 110 w 136"/>
                      <a:gd name="T11" fmla="*/ 55 h 234"/>
                      <a:gd name="T12" fmla="*/ 118 w 136"/>
                      <a:gd name="T13" fmla="*/ 71 h 234"/>
                      <a:gd name="T14" fmla="*/ 131 w 136"/>
                      <a:gd name="T15" fmla="*/ 104 h 234"/>
                      <a:gd name="T16" fmla="*/ 136 w 136"/>
                      <a:gd name="T17" fmla="*/ 137 h 234"/>
                      <a:gd name="T18" fmla="*/ 135 w 136"/>
                      <a:gd name="T19" fmla="*/ 170 h 234"/>
                      <a:gd name="T20" fmla="*/ 128 w 136"/>
                      <a:gd name="T21" fmla="*/ 203 h 234"/>
                      <a:gd name="T22" fmla="*/ 117 w 136"/>
                      <a:gd name="T23" fmla="*/ 234 h 234"/>
                      <a:gd name="T24" fmla="*/ 92 w 136"/>
                      <a:gd name="T25" fmla="*/ 218 h 234"/>
                      <a:gd name="T26" fmla="*/ 70 w 136"/>
                      <a:gd name="T27" fmla="*/ 199 h 234"/>
                      <a:gd name="T28" fmla="*/ 54 w 136"/>
                      <a:gd name="T29" fmla="*/ 178 h 234"/>
                      <a:gd name="T30" fmla="*/ 42 w 136"/>
                      <a:gd name="T31" fmla="*/ 155 h 234"/>
                      <a:gd name="T32" fmla="*/ 31 w 136"/>
                      <a:gd name="T33" fmla="*/ 129 h 234"/>
                      <a:gd name="T34" fmla="*/ 22 w 136"/>
                      <a:gd name="T35" fmla="*/ 103 h 234"/>
                      <a:gd name="T36" fmla="*/ 16 w 136"/>
                      <a:gd name="T37" fmla="*/ 76 h 234"/>
                      <a:gd name="T38" fmla="*/ 7 w 136"/>
                      <a:gd name="T39" fmla="*/ 50 h 234"/>
                      <a:gd name="T40" fmla="*/ 0 w 136"/>
                      <a:gd name="T41" fmla="*/ 23 h 234"/>
                      <a:gd name="T42" fmla="*/ 7 w 136"/>
                      <a:gd name="T43" fmla="*/ 12 h 234"/>
                      <a:gd name="T44" fmla="*/ 17 w 136"/>
                      <a:gd name="T45" fmla="*/ 5 h 234"/>
                      <a:gd name="T46" fmla="*/ 29 w 136"/>
                      <a:gd name="T47" fmla="*/ 1 h 234"/>
                      <a:gd name="T48" fmla="*/ 42 w 136"/>
                      <a:gd name="T49" fmla="*/ 0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36" h="234">
                        <a:moveTo>
                          <a:pt x="42" y="0"/>
                        </a:moveTo>
                        <a:lnTo>
                          <a:pt x="54" y="12"/>
                        </a:lnTo>
                        <a:lnTo>
                          <a:pt x="68" y="23"/>
                        </a:lnTo>
                        <a:lnTo>
                          <a:pt x="83" y="31"/>
                        </a:lnTo>
                        <a:lnTo>
                          <a:pt x="98" y="42"/>
                        </a:lnTo>
                        <a:lnTo>
                          <a:pt x="110" y="55"/>
                        </a:lnTo>
                        <a:lnTo>
                          <a:pt x="118" y="71"/>
                        </a:lnTo>
                        <a:lnTo>
                          <a:pt x="131" y="104"/>
                        </a:lnTo>
                        <a:lnTo>
                          <a:pt x="136" y="137"/>
                        </a:lnTo>
                        <a:lnTo>
                          <a:pt x="135" y="170"/>
                        </a:lnTo>
                        <a:lnTo>
                          <a:pt x="128" y="203"/>
                        </a:lnTo>
                        <a:lnTo>
                          <a:pt x="117" y="234"/>
                        </a:lnTo>
                        <a:lnTo>
                          <a:pt x="92" y="218"/>
                        </a:lnTo>
                        <a:lnTo>
                          <a:pt x="70" y="199"/>
                        </a:lnTo>
                        <a:lnTo>
                          <a:pt x="54" y="178"/>
                        </a:lnTo>
                        <a:lnTo>
                          <a:pt x="42" y="155"/>
                        </a:lnTo>
                        <a:lnTo>
                          <a:pt x="31" y="129"/>
                        </a:lnTo>
                        <a:lnTo>
                          <a:pt x="22" y="103"/>
                        </a:lnTo>
                        <a:lnTo>
                          <a:pt x="16" y="76"/>
                        </a:lnTo>
                        <a:lnTo>
                          <a:pt x="7" y="50"/>
                        </a:lnTo>
                        <a:lnTo>
                          <a:pt x="0" y="23"/>
                        </a:lnTo>
                        <a:lnTo>
                          <a:pt x="7" y="12"/>
                        </a:lnTo>
                        <a:lnTo>
                          <a:pt x="17" y="5"/>
                        </a:lnTo>
                        <a:lnTo>
                          <a:pt x="29" y="1"/>
                        </a:lnTo>
                        <a:lnTo>
                          <a:pt x="42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77" name="Freeform 9"/>
                  <p:cNvSpPr>
                    <a:spLocks/>
                  </p:cNvSpPr>
                  <p:nvPr/>
                </p:nvSpPr>
                <p:spPr bwMode="auto">
                  <a:xfrm>
                    <a:off x="-3940453" y="-556754"/>
                    <a:ext cx="887413" cy="1408113"/>
                  </a:xfrm>
                  <a:custGeom>
                    <a:avLst/>
                    <a:gdLst>
                      <a:gd name="T0" fmla="*/ 757 w 1118"/>
                      <a:gd name="T1" fmla="*/ 61 h 1775"/>
                      <a:gd name="T2" fmla="*/ 689 w 1118"/>
                      <a:gd name="T3" fmla="*/ 87 h 1775"/>
                      <a:gd name="T4" fmla="*/ 616 w 1118"/>
                      <a:gd name="T5" fmla="*/ 83 h 1775"/>
                      <a:gd name="T6" fmla="*/ 501 w 1118"/>
                      <a:gd name="T7" fmla="*/ 128 h 1775"/>
                      <a:gd name="T8" fmla="*/ 421 w 1118"/>
                      <a:gd name="T9" fmla="*/ 173 h 1775"/>
                      <a:gd name="T10" fmla="*/ 392 w 1118"/>
                      <a:gd name="T11" fmla="*/ 214 h 1775"/>
                      <a:gd name="T12" fmla="*/ 432 w 1118"/>
                      <a:gd name="T13" fmla="*/ 271 h 1775"/>
                      <a:gd name="T14" fmla="*/ 493 w 1118"/>
                      <a:gd name="T15" fmla="*/ 261 h 1775"/>
                      <a:gd name="T16" fmla="*/ 580 w 1118"/>
                      <a:gd name="T17" fmla="*/ 207 h 1775"/>
                      <a:gd name="T18" fmla="*/ 689 w 1118"/>
                      <a:gd name="T19" fmla="*/ 260 h 1775"/>
                      <a:gd name="T20" fmla="*/ 729 w 1118"/>
                      <a:gd name="T21" fmla="*/ 338 h 1775"/>
                      <a:gd name="T22" fmla="*/ 644 w 1118"/>
                      <a:gd name="T23" fmla="*/ 394 h 1775"/>
                      <a:gd name="T24" fmla="*/ 567 w 1118"/>
                      <a:gd name="T25" fmla="*/ 453 h 1775"/>
                      <a:gd name="T26" fmla="*/ 530 w 1118"/>
                      <a:gd name="T27" fmla="*/ 535 h 1775"/>
                      <a:gd name="T28" fmla="*/ 473 w 1118"/>
                      <a:gd name="T29" fmla="*/ 601 h 1775"/>
                      <a:gd name="T30" fmla="*/ 460 w 1118"/>
                      <a:gd name="T31" fmla="*/ 630 h 1775"/>
                      <a:gd name="T32" fmla="*/ 439 w 1118"/>
                      <a:gd name="T33" fmla="*/ 649 h 1775"/>
                      <a:gd name="T34" fmla="*/ 386 w 1118"/>
                      <a:gd name="T35" fmla="*/ 625 h 1775"/>
                      <a:gd name="T36" fmla="*/ 284 w 1118"/>
                      <a:gd name="T37" fmla="*/ 611 h 1775"/>
                      <a:gd name="T38" fmla="*/ 202 w 1118"/>
                      <a:gd name="T39" fmla="*/ 660 h 1775"/>
                      <a:gd name="T40" fmla="*/ 244 w 1118"/>
                      <a:gd name="T41" fmla="*/ 772 h 1775"/>
                      <a:gd name="T42" fmla="*/ 335 w 1118"/>
                      <a:gd name="T43" fmla="*/ 833 h 1775"/>
                      <a:gd name="T44" fmla="*/ 391 w 1118"/>
                      <a:gd name="T45" fmla="*/ 928 h 1775"/>
                      <a:gd name="T46" fmla="*/ 508 w 1118"/>
                      <a:gd name="T47" fmla="*/ 964 h 1775"/>
                      <a:gd name="T48" fmla="*/ 733 w 1118"/>
                      <a:gd name="T49" fmla="*/ 973 h 1775"/>
                      <a:gd name="T50" fmla="*/ 954 w 1118"/>
                      <a:gd name="T51" fmla="*/ 1094 h 1775"/>
                      <a:gd name="T52" fmla="*/ 1006 w 1118"/>
                      <a:gd name="T53" fmla="*/ 1116 h 1775"/>
                      <a:gd name="T54" fmla="*/ 1069 w 1118"/>
                      <a:gd name="T55" fmla="*/ 1132 h 1775"/>
                      <a:gd name="T56" fmla="*/ 1113 w 1118"/>
                      <a:gd name="T57" fmla="*/ 1164 h 1775"/>
                      <a:gd name="T58" fmla="*/ 1107 w 1118"/>
                      <a:gd name="T59" fmla="*/ 1237 h 1775"/>
                      <a:gd name="T60" fmla="*/ 1062 w 1118"/>
                      <a:gd name="T61" fmla="*/ 1336 h 1775"/>
                      <a:gd name="T62" fmla="*/ 1011 w 1118"/>
                      <a:gd name="T63" fmla="*/ 1423 h 1775"/>
                      <a:gd name="T64" fmla="*/ 922 w 1118"/>
                      <a:gd name="T65" fmla="*/ 1477 h 1775"/>
                      <a:gd name="T66" fmla="*/ 855 w 1118"/>
                      <a:gd name="T67" fmla="*/ 1544 h 1775"/>
                      <a:gd name="T68" fmla="*/ 745 w 1118"/>
                      <a:gd name="T69" fmla="*/ 1610 h 1775"/>
                      <a:gd name="T70" fmla="*/ 656 w 1118"/>
                      <a:gd name="T71" fmla="*/ 1691 h 1775"/>
                      <a:gd name="T72" fmla="*/ 567 w 1118"/>
                      <a:gd name="T73" fmla="*/ 1775 h 1775"/>
                      <a:gd name="T74" fmla="*/ 567 w 1118"/>
                      <a:gd name="T75" fmla="*/ 1658 h 1775"/>
                      <a:gd name="T76" fmla="*/ 579 w 1118"/>
                      <a:gd name="T77" fmla="*/ 1465 h 1775"/>
                      <a:gd name="T78" fmla="*/ 554 w 1118"/>
                      <a:gd name="T79" fmla="*/ 1380 h 1775"/>
                      <a:gd name="T80" fmla="*/ 479 w 1118"/>
                      <a:gd name="T81" fmla="*/ 1246 h 1775"/>
                      <a:gd name="T82" fmla="*/ 462 w 1118"/>
                      <a:gd name="T83" fmla="*/ 1102 h 1775"/>
                      <a:gd name="T84" fmla="*/ 464 w 1118"/>
                      <a:gd name="T85" fmla="*/ 1012 h 1775"/>
                      <a:gd name="T86" fmla="*/ 394 w 1118"/>
                      <a:gd name="T87" fmla="*/ 1009 h 1775"/>
                      <a:gd name="T88" fmla="*/ 292 w 1118"/>
                      <a:gd name="T89" fmla="*/ 929 h 1775"/>
                      <a:gd name="T90" fmla="*/ 162 w 1118"/>
                      <a:gd name="T91" fmla="*/ 854 h 1775"/>
                      <a:gd name="T92" fmla="*/ 110 w 1118"/>
                      <a:gd name="T93" fmla="*/ 802 h 1775"/>
                      <a:gd name="T94" fmla="*/ 84 w 1118"/>
                      <a:gd name="T95" fmla="*/ 740 h 1775"/>
                      <a:gd name="T96" fmla="*/ 66 w 1118"/>
                      <a:gd name="T97" fmla="*/ 706 h 1775"/>
                      <a:gd name="T98" fmla="*/ 49 w 1118"/>
                      <a:gd name="T99" fmla="*/ 673 h 1775"/>
                      <a:gd name="T100" fmla="*/ 4 w 1118"/>
                      <a:gd name="T101" fmla="*/ 578 h 1775"/>
                      <a:gd name="T102" fmla="*/ 14 w 1118"/>
                      <a:gd name="T103" fmla="*/ 408 h 1775"/>
                      <a:gd name="T104" fmla="*/ 48 w 1118"/>
                      <a:gd name="T105" fmla="*/ 298 h 1775"/>
                      <a:gd name="T106" fmla="*/ 64 w 1118"/>
                      <a:gd name="T107" fmla="*/ 210 h 1775"/>
                      <a:gd name="T108" fmla="*/ 29 w 1118"/>
                      <a:gd name="T109" fmla="*/ 133 h 1775"/>
                      <a:gd name="T110" fmla="*/ 58 w 1118"/>
                      <a:gd name="T111" fmla="*/ 92 h 1775"/>
                      <a:gd name="T112" fmla="*/ 137 w 1118"/>
                      <a:gd name="T113" fmla="*/ 59 h 1775"/>
                      <a:gd name="T114" fmla="*/ 229 w 1118"/>
                      <a:gd name="T115" fmla="*/ 50 h 1775"/>
                      <a:gd name="T116" fmla="*/ 318 w 1118"/>
                      <a:gd name="T117" fmla="*/ 88 h 1775"/>
                      <a:gd name="T118" fmla="*/ 395 w 1118"/>
                      <a:gd name="T119" fmla="*/ 51 h 1775"/>
                      <a:gd name="T120" fmla="*/ 515 w 1118"/>
                      <a:gd name="T121" fmla="*/ 4 h 17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1118" h="1775">
                        <a:moveTo>
                          <a:pt x="579" y="0"/>
                        </a:moveTo>
                        <a:lnTo>
                          <a:pt x="644" y="4"/>
                        </a:lnTo>
                        <a:lnTo>
                          <a:pt x="708" y="14"/>
                        </a:lnTo>
                        <a:lnTo>
                          <a:pt x="757" y="61"/>
                        </a:lnTo>
                        <a:lnTo>
                          <a:pt x="742" y="76"/>
                        </a:lnTo>
                        <a:lnTo>
                          <a:pt x="724" y="84"/>
                        </a:lnTo>
                        <a:lnTo>
                          <a:pt x="707" y="87"/>
                        </a:lnTo>
                        <a:lnTo>
                          <a:pt x="689" y="87"/>
                        </a:lnTo>
                        <a:lnTo>
                          <a:pt x="671" y="84"/>
                        </a:lnTo>
                        <a:lnTo>
                          <a:pt x="652" y="83"/>
                        </a:lnTo>
                        <a:lnTo>
                          <a:pt x="634" y="81"/>
                        </a:lnTo>
                        <a:lnTo>
                          <a:pt x="616" y="83"/>
                        </a:lnTo>
                        <a:lnTo>
                          <a:pt x="585" y="89"/>
                        </a:lnTo>
                        <a:lnTo>
                          <a:pt x="556" y="99"/>
                        </a:lnTo>
                        <a:lnTo>
                          <a:pt x="528" y="113"/>
                        </a:lnTo>
                        <a:lnTo>
                          <a:pt x="501" y="128"/>
                        </a:lnTo>
                        <a:lnTo>
                          <a:pt x="475" y="144"/>
                        </a:lnTo>
                        <a:lnTo>
                          <a:pt x="447" y="158"/>
                        </a:lnTo>
                        <a:lnTo>
                          <a:pt x="435" y="165"/>
                        </a:lnTo>
                        <a:lnTo>
                          <a:pt x="421" y="173"/>
                        </a:lnTo>
                        <a:lnTo>
                          <a:pt x="410" y="181"/>
                        </a:lnTo>
                        <a:lnTo>
                          <a:pt x="401" y="191"/>
                        </a:lnTo>
                        <a:lnTo>
                          <a:pt x="394" y="202"/>
                        </a:lnTo>
                        <a:lnTo>
                          <a:pt x="392" y="214"/>
                        </a:lnTo>
                        <a:lnTo>
                          <a:pt x="395" y="229"/>
                        </a:lnTo>
                        <a:lnTo>
                          <a:pt x="405" y="246"/>
                        </a:lnTo>
                        <a:lnTo>
                          <a:pt x="417" y="261"/>
                        </a:lnTo>
                        <a:lnTo>
                          <a:pt x="432" y="271"/>
                        </a:lnTo>
                        <a:lnTo>
                          <a:pt x="447" y="275"/>
                        </a:lnTo>
                        <a:lnTo>
                          <a:pt x="462" y="275"/>
                        </a:lnTo>
                        <a:lnTo>
                          <a:pt x="477" y="269"/>
                        </a:lnTo>
                        <a:lnTo>
                          <a:pt x="493" y="261"/>
                        </a:lnTo>
                        <a:lnTo>
                          <a:pt x="505" y="249"/>
                        </a:lnTo>
                        <a:lnTo>
                          <a:pt x="531" y="227"/>
                        </a:lnTo>
                        <a:lnTo>
                          <a:pt x="556" y="213"/>
                        </a:lnTo>
                        <a:lnTo>
                          <a:pt x="580" y="207"/>
                        </a:lnTo>
                        <a:lnTo>
                          <a:pt x="606" y="212"/>
                        </a:lnTo>
                        <a:lnTo>
                          <a:pt x="633" y="221"/>
                        </a:lnTo>
                        <a:lnTo>
                          <a:pt x="660" y="238"/>
                        </a:lnTo>
                        <a:lnTo>
                          <a:pt x="689" y="260"/>
                        </a:lnTo>
                        <a:lnTo>
                          <a:pt x="709" y="282"/>
                        </a:lnTo>
                        <a:lnTo>
                          <a:pt x="723" y="301"/>
                        </a:lnTo>
                        <a:lnTo>
                          <a:pt x="730" y="320"/>
                        </a:lnTo>
                        <a:lnTo>
                          <a:pt x="729" y="338"/>
                        </a:lnTo>
                        <a:lnTo>
                          <a:pt x="719" y="354"/>
                        </a:lnTo>
                        <a:lnTo>
                          <a:pt x="703" y="369"/>
                        </a:lnTo>
                        <a:lnTo>
                          <a:pt x="676" y="382"/>
                        </a:lnTo>
                        <a:lnTo>
                          <a:pt x="644" y="394"/>
                        </a:lnTo>
                        <a:lnTo>
                          <a:pt x="617" y="404"/>
                        </a:lnTo>
                        <a:lnTo>
                          <a:pt x="597" y="417"/>
                        </a:lnTo>
                        <a:lnTo>
                          <a:pt x="580" y="434"/>
                        </a:lnTo>
                        <a:lnTo>
                          <a:pt x="567" y="453"/>
                        </a:lnTo>
                        <a:lnTo>
                          <a:pt x="556" y="472"/>
                        </a:lnTo>
                        <a:lnTo>
                          <a:pt x="547" y="493"/>
                        </a:lnTo>
                        <a:lnTo>
                          <a:pt x="538" y="515"/>
                        </a:lnTo>
                        <a:lnTo>
                          <a:pt x="530" y="535"/>
                        </a:lnTo>
                        <a:lnTo>
                          <a:pt x="519" y="555"/>
                        </a:lnTo>
                        <a:lnTo>
                          <a:pt x="506" y="573"/>
                        </a:lnTo>
                        <a:lnTo>
                          <a:pt x="491" y="589"/>
                        </a:lnTo>
                        <a:lnTo>
                          <a:pt x="473" y="601"/>
                        </a:lnTo>
                        <a:lnTo>
                          <a:pt x="467" y="605"/>
                        </a:lnTo>
                        <a:lnTo>
                          <a:pt x="464" y="612"/>
                        </a:lnTo>
                        <a:lnTo>
                          <a:pt x="461" y="621"/>
                        </a:lnTo>
                        <a:lnTo>
                          <a:pt x="460" y="630"/>
                        </a:lnTo>
                        <a:lnTo>
                          <a:pt x="458" y="637"/>
                        </a:lnTo>
                        <a:lnTo>
                          <a:pt x="454" y="644"/>
                        </a:lnTo>
                        <a:lnTo>
                          <a:pt x="449" y="648"/>
                        </a:lnTo>
                        <a:lnTo>
                          <a:pt x="439" y="649"/>
                        </a:lnTo>
                        <a:lnTo>
                          <a:pt x="427" y="647"/>
                        </a:lnTo>
                        <a:lnTo>
                          <a:pt x="414" y="634"/>
                        </a:lnTo>
                        <a:lnTo>
                          <a:pt x="401" y="627"/>
                        </a:lnTo>
                        <a:lnTo>
                          <a:pt x="386" y="625"/>
                        </a:lnTo>
                        <a:lnTo>
                          <a:pt x="370" y="625"/>
                        </a:lnTo>
                        <a:lnTo>
                          <a:pt x="354" y="625"/>
                        </a:lnTo>
                        <a:lnTo>
                          <a:pt x="318" y="614"/>
                        </a:lnTo>
                        <a:lnTo>
                          <a:pt x="284" y="611"/>
                        </a:lnTo>
                        <a:lnTo>
                          <a:pt x="248" y="614"/>
                        </a:lnTo>
                        <a:lnTo>
                          <a:pt x="213" y="625"/>
                        </a:lnTo>
                        <a:lnTo>
                          <a:pt x="213" y="626"/>
                        </a:lnTo>
                        <a:lnTo>
                          <a:pt x="202" y="660"/>
                        </a:lnTo>
                        <a:lnTo>
                          <a:pt x="199" y="696"/>
                        </a:lnTo>
                        <a:lnTo>
                          <a:pt x="202" y="730"/>
                        </a:lnTo>
                        <a:lnTo>
                          <a:pt x="213" y="765"/>
                        </a:lnTo>
                        <a:lnTo>
                          <a:pt x="244" y="772"/>
                        </a:lnTo>
                        <a:lnTo>
                          <a:pt x="272" y="781"/>
                        </a:lnTo>
                        <a:lnTo>
                          <a:pt x="296" y="796"/>
                        </a:lnTo>
                        <a:lnTo>
                          <a:pt x="317" y="813"/>
                        </a:lnTo>
                        <a:lnTo>
                          <a:pt x="335" y="833"/>
                        </a:lnTo>
                        <a:lnTo>
                          <a:pt x="350" y="855"/>
                        </a:lnTo>
                        <a:lnTo>
                          <a:pt x="365" y="879"/>
                        </a:lnTo>
                        <a:lnTo>
                          <a:pt x="377" y="903"/>
                        </a:lnTo>
                        <a:lnTo>
                          <a:pt x="391" y="928"/>
                        </a:lnTo>
                        <a:lnTo>
                          <a:pt x="403" y="953"/>
                        </a:lnTo>
                        <a:lnTo>
                          <a:pt x="438" y="964"/>
                        </a:lnTo>
                        <a:lnTo>
                          <a:pt x="473" y="968"/>
                        </a:lnTo>
                        <a:lnTo>
                          <a:pt x="508" y="964"/>
                        </a:lnTo>
                        <a:lnTo>
                          <a:pt x="542" y="954"/>
                        </a:lnTo>
                        <a:lnTo>
                          <a:pt x="608" y="954"/>
                        </a:lnTo>
                        <a:lnTo>
                          <a:pt x="671" y="961"/>
                        </a:lnTo>
                        <a:lnTo>
                          <a:pt x="733" y="973"/>
                        </a:lnTo>
                        <a:lnTo>
                          <a:pt x="793" y="994"/>
                        </a:lnTo>
                        <a:lnTo>
                          <a:pt x="849" y="1020"/>
                        </a:lnTo>
                        <a:lnTo>
                          <a:pt x="903" y="1053"/>
                        </a:lnTo>
                        <a:lnTo>
                          <a:pt x="954" y="1094"/>
                        </a:lnTo>
                        <a:lnTo>
                          <a:pt x="965" y="1101"/>
                        </a:lnTo>
                        <a:lnTo>
                          <a:pt x="977" y="1108"/>
                        </a:lnTo>
                        <a:lnTo>
                          <a:pt x="991" y="1112"/>
                        </a:lnTo>
                        <a:lnTo>
                          <a:pt x="1006" y="1116"/>
                        </a:lnTo>
                        <a:lnTo>
                          <a:pt x="1022" y="1120"/>
                        </a:lnTo>
                        <a:lnTo>
                          <a:pt x="1039" y="1124"/>
                        </a:lnTo>
                        <a:lnTo>
                          <a:pt x="1054" y="1128"/>
                        </a:lnTo>
                        <a:lnTo>
                          <a:pt x="1069" y="1132"/>
                        </a:lnTo>
                        <a:lnTo>
                          <a:pt x="1083" y="1138"/>
                        </a:lnTo>
                        <a:lnTo>
                          <a:pt x="1095" y="1145"/>
                        </a:lnTo>
                        <a:lnTo>
                          <a:pt x="1106" y="1153"/>
                        </a:lnTo>
                        <a:lnTo>
                          <a:pt x="1113" y="1164"/>
                        </a:lnTo>
                        <a:lnTo>
                          <a:pt x="1117" y="1178"/>
                        </a:lnTo>
                        <a:lnTo>
                          <a:pt x="1118" y="1194"/>
                        </a:lnTo>
                        <a:lnTo>
                          <a:pt x="1114" y="1213"/>
                        </a:lnTo>
                        <a:lnTo>
                          <a:pt x="1107" y="1237"/>
                        </a:lnTo>
                        <a:lnTo>
                          <a:pt x="1094" y="1264"/>
                        </a:lnTo>
                        <a:lnTo>
                          <a:pt x="1083" y="1288"/>
                        </a:lnTo>
                        <a:lnTo>
                          <a:pt x="1073" y="1311"/>
                        </a:lnTo>
                        <a:lnTo>
                          <a:pt x="1062" y="1336"/>
                        </a:lnTo>
                        <a:lnTo>
                          <a:pt x="1052" y="1359"/>
                        </a:lnTo>
                        <a:lnTo>
                          <a:pt x="1040" y="1382"/>
                        </a:lnTo>
                        <a:lnTo>
                          <a:pt x="1026" y="1404"/>
                        </a:lnTo>
                        <a:lnTo>
                          <a:pt x="1011" y="1423"/>
                        </a:lnTo>
                        <a:lnTo>
                          <a:pt x="991" y="1441"/>
                        </a:lnTo>
                        <a:lnTo>
                          <a:pt x="967" y="1456"/>
                        </a:lnTo>
                        <a:lnTo>
                          <a:pt x="940" y="1467"/>
                        </a:lnTo>
                        <a:lnTo>
                          <a:pt x="922" y="1477"/>
                        </a:lnTo>
                        <a:lnTo>
                          <a:pt x="907" y="1489"/>
                        </a:lnTo>
                        <a:lnTo>
                          <a:pt x="892" y="1504"/>
                        </a:lnTo>
                        <a:lnTo>
                          <a:pt x="875" y="1518"/>
                        </a:lnTo>
                        <a:lnTo>
                          <a:pt x="855" y="1544"/>
                        </a:lnTo>
                        <a:lnTo>
                          <a:pt x="832" y="1568"/>
                        </a:lnTo>
                        <a:lnTo>
                          <a:pt x="804" y="1587"/>
                        </a:lnTo>
                        <a:lnTo>
                          <a:pt x="773" y="1596"/>
                        </a:lnTo>
                        <a:lnTo>
                          <a:pt x="745" y="1610"/>
                        </a:lnTo>
                        <a:lnTo>
                          <a:pt x="719" y="1627"/>
                        </a:lnTo>
                        <a:lnTo>
                          <a:pt x="697" y="1647"/>
                        </a:lnTo>
                        <a:lnTo>
                          <a:pt x="675" y="1668"/>
                        </a:lnTo>
                        <a:lnTo>
                          <a:pt x="656" y="1691"/>
                        </a:lnTo>
                        <a:lnTo>
                          <a:pt x="635" y="1714"/>
                        </a:lnTo>
                        <a:lnTo>
                          <a:pt x="615" y="1736"/>
                        </a:lnTo>
                        <a:lnTo>
                          <a:pt x="591" y="1757"/>
                        </a:lnTo>
                        <a:lnTo>
                          <a:pt x="567" y="1775"/>
                        </a:lnTo>
                        <a:lnTo>
                          <a:pt x="557" y="1746"/>
                        </a:lnTo>
                        <a:lnTo>
                          <a:pt x="554" y="1716"/>
                        </a:lnTo>
                        <a:lnTo>
                          <a:pt x="557" y="1687"/>
                        </a:lnTo>
                        <a:lnTo>
                          <a:pt x="567" y="1658"/>
                        </a:lnTo>
                        <a:lnTo>
                          <a:pt x="568" y="1588"/>
                        </a:lnTo>
                        <a:lnTo>
                          <a:pt x="579" y="1547"/>
                        </a:lnTo>
                        <a:lnTo>
                          <a:pt x="582" y="1506"/>
                        </a:lnTo>
                        <a:lnTo>
                          <a:pt x="579" y="1465"/>
                        </a:lnTo>
                        <a:lnTo>
                          <a:pt x="568" y="1423"/>
                        </a:lnTo>
                        <a:lnTo>
                          <a:pt x="564" y="1408"/>
                        </a:lnTo>
                        <a:lnTo>
                          <a:pt x="561" y="1393"/>
                        </a:lnTo>
                        <a:lnTo>
                          <a:pt x="554" y="1380"/>
                        </a:lnTo>
                        <a:lnTo>
                          <a:pt x="534" y="1347"/>
                        </a:lnTo>
                        <a:lnTo>
                          <a:pt x="513" y="1314"/>
                        </a:lnTo>
                        <a:lnTo>
                          <a:pt x="494" y="1279"/>
                        </a:lnTo>
                        <a:lnTo>
                          <a:pt x="479" y="1246"/>
                        </a:lnTo>
                        <a:lnTo>
                          <a:pt x="467" y="1212"/>
                        </a:lnTo>
                        <a:lnTo>
                          <a:pt x="460" y="1176"/>
                        </a:lnTo>
                        <a:lnTo>
                          <a:pt x="457" y="1139"/>
                        </a:lnTo>
                        <a:lnTo>
                          <a:pt x="462" y="1102"/>
                        </a:lnTo>
                        <a:lnTo>
                          <a:pt x="475" y="1064"/>
                        </a:lnTo>
                        <a:lnTo>
                          <a:pt x="497" y="1024"/>
                        </a:lnTo>
                        <a:lnTo>
                          <a:pt x="480" y="1014"/>
                        </a:lnTo>
                        <a:lnTo>
                          <a:pt x="464" y="1012"/>
                        </a:lnTo>
                        <a:lnTo>
                          <a:pt x="446" y="1012"/>
                        </a:lnTo>
                        <a:lnTo>
                          <a:pt x="428" y="1012"/>
                        </a:lnTo>
                        <a:lnTo>
                          <a:pt x="412" y="1012"/>
                        </a:lnTo>
                        <a:lnTo>
                          <a:pt x="394" y="1009"/>
                        </a:lnTo>
                        <a:lnTo>
                          <a:pt x="379" y="1001"/>
                        </a:lnTo>
                        <a:lnTo>
                          <a:pt x="349" y="979"/>
                        </a:lnTo>
                        <a:lnTo>
                          <a:pt x="321" y="954"/>
                        </a:lnTo>
                        <a:lnTo>
                          <a:pt x="292" y="929"/>
                        </a:lnTo>
                        <a:lnTo>
                          <a:pt x="263" y="906"/>
                        </a:lnTo>
                        <a:lnTo>
                          <a:pt x="233" y="885"/>
                        </a:lnTo>
                        <a:lnTo>
                          <a:pt x="199" y="868"/>
                        </a:lnTo>
                        <a:lnTo>
                          <a:pt x="162" y="854"/>
                        </a:lnTo>
                        <a:lnTo>
                          <a:pt x="144" y="847"/>
                        </a:lnTo>
                        <a:lnTo>
                          <a:pt x="129" y="835"/>
                        </a:lnTo>
                        <a:lnTo>
                          <a:pt x="118" y="820"/>
                        </a:lnTo>
                        <a:lnTo>
                          <a:pt x="110" y="802"/>
                        </a:lnTo>
                        <a:lnTo>
                          <a:pt x="103" y="783"/>
                        </a:lnTo>
                        <a:lnTo>
                          <a:pt x="97" y="762"/>
                        </a:lnTo>
                        <a:lnTo>
                          <a:pt x="95" y="743"/>
                        </a:lnTo>
                        <a:lnTo>
                          <a:pt x="84" y="740"/>
                        </a:lnTo>
                        <a:lnTo>
                          <a:pt x="77" y="734"/>
                        </a:lnTo>
                        <a:lnTo>
                          <a:pt x="71" y="726"/>
                        </a:lnTo>
                        <a:lnTo>
                          <a:pt x="69" y="717"/>
                        </a:lnTo>
                        <a:lnTo>
                          <a:pt x="66" y="706"/>
                        </a:lnTo>
                        <a:lnTo>
                          <a:pt x="63" y="696"/>
                        </a:lnTo>
                        <a:lnTo>
                          <a:pt x="60" y="686"/>
                        </a:lnTo>
                        <a:lnTo>
                          <a:pt x="56" y="678"/>
                        </a:lnTo>
                        <a:lnTo>
                          <a:pt x="49" y="673"/>
                        </a:lnTo>
                        <a:lnTo>
                          <a:pt x="38" y="670"/>
                        </a:lnTo>
                        <a:lnTo>
                          <a:pt x="25" y="671"/>
                        </a:lnTo>
                        <a:lnTo>
                          <a:pt x="11" y="625"/>
                        </a:lnTo>
                        <a:lnTo>
                          <a:pt x="4" y="578"/>
                        </a:lnTo>
                        <a:lnTo>
                          <a:pt x="1" y="531"/>
                        </a:lnTo>
                        <a:lnTo>
                          <a:pt x="0" y="483"/>
                        </a:lnTo>
                        <a:lnTo>
                          <a:pt x="0" y="437"/>
                        </a:lnTo>
                        <a:lnTo>
                          <a:pt x="14" y="408"/>
                        </a:lnTo>
                        <a:lnTo>
                          <a:pt x="25" y="378"/>
                        </a:lnTo>
                        <a:lnTo>
                          <a:pt x="34" y="347"/>
                        </a:lnTo>
                        <a:lnTo>
                          <a:pt x="48" y="319"/>
                        </a:lnTo>
                        <a:lnTo>
                          <a:pt x="48" y="298"/>
                        </a:lnTo>
                        <a:lnTo>
                          <a:pt x="52" y="276"/>
                        </a:lnTo>
                        <a:lnTo>
                          <a:pt x="58" y="254"/>
                        </a:lnTo>
                        <a:lnTo>
                          <a:pt x="62" y="232"/>
                        </a:lnTo>
                        <a:lnTo>
                          <a:pt x="64" y="210"/>
                        </a:lnTo>
                        <a:lnTo>
                          <a:pt x="62" y="190"/>
                        </a:lnTo>
                        <a:lnTo>
                          <a:pt x="52" y="168"/>
                        </a:lnTo>
                        <a:lnTo>
                          <a:pt x="36" y="146"/>
                        </a:lnTo>
                        <a:lnTo>
                          <a:pt x="29" y="133"/>
                        </a:lnTo>
                        <a:lnTo>
                          <a:pt x="29" y="122"/>
                        </a:lnTo>
                        <a:lnTo>
                          <a:pt x="36" y="111"/>
                        </a:lnTo>
                        <a:lnTo>
                          <a:pt x="45" y="102"/>
                        </a:lnTo>
                        <a:lnTo>
                          <a:pt x="58" y="92"/>
                        </a:lnTo>
                        <a:lnTo>
                          <a:pt x="70" y="85"/>
                        </a:lnTo>
                        <a:lnTo>
                          <a:pt x="93" y="77"/>
                        </a:lnTo>
                        <a:lnTo>
                          <a:pt x="115" y="67"/>
                        </a:lnTo>
                        <a:lnTo>
                          <a:pt x="137" y="59"/>
                        </a:lnTo>
                        <a:lnTo>
                          <a:pt x="159" y="51"/>
                        </a:lnTo>
                        <a:lnTo>
                          <a:pt x="182" y="47"/>
                        </a:lnTo>
                        <a:lnTo>
                          <a:pt x="206" y="46"/>
                        </a:lnTo>
                        <a:lnTo>
                          <a:pt x="229" y="50"/>
                        </a:lnTo>
                        <a:lnTo>
                          <a:pt x="255" y="58"/>
                        </a:lnTo>
                        <a:lnTo>
                          <a:pt x="281" y="76"/>
                        </a:lnTo>
                        <a:lnTo>
                          <a:pt x="299" y="84"/>
                        </a:lnTo>
                        <a:lnTo>
                          <a:pt x="318" y="88"/>
                        </a:lnTo>
                        <a:lnTo>
                          <a:pt x="338" y="85"/>
                        </a:lnTo>
                        <a:lnTo>
                          <a:pt x="358" y="78"/>
                        </a:lnTo>
                        <a:lnTo>
                          <a:pt x="377" y="66"/>
                        </a:lnTo>
                        <a:lnTo>
                          <a:pt x="395" y="51"/>
                        </a:lnTo>
                        <a:lnTo>
                          <a:pt x="412" y="33"/>
                        </a:lnTo>
                        <a:lnTo>
                          <a:pt x="425" y="14"/>
                        </a:lnTo>
                        <a:lnTo>
                          <a:pt x="450" y="14"/>
                        </a:lnTo>
                        <a:lnTo>
                          <a:pt x="515" y="4"/>
                        </a:lnTo>
                        <a:lnTo>
                          <a:pt x="579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78" name="Freeform 10"/>
                  <p:cNvSpPr>
                    <a:spLocks/>
                  </p:cNvSpPr>
                  <p:nvPr/>
                </p:nvSpPr>
                <p:spPr bwMode="auto">
                  <a:xfrm>
                    <a:off x="-3414991" y="-498017"/>
                    <a:ext cx="85725" cy="85725"/>
                  </a:xfrm>
                  <a:custGeom>
                    <a:avLst/>
                    <a:gdLst>
                      <a:gd name="T0" fmla="*/ 70 w 109"/>
                      <a:gd name="T1" fmla="*/ 0 h 107"/>
                      <a:gd name="T2" fmla="*/ 87 w 109"/>
                      <a:gd name="T3" fmla="*/ 6 h 107"/>
                      <a:gd name="T4" fmla="*/ 105 w 109"/>
                      <a:gd name="T5" fmla="*/ 17 h 107"/>
                      <a:gd name="T6" fmla="*/ 103 w 109"/>
                      <a:gd name="T7" fmla="*/ 26 h 107"/>
                      <a:gd name="T8" fmla="*/ 105 w 109"/>
                      <a:gd name="T9" fmla="*/ 39 h 107"/>
                      <a:gd name="T10" fmla="*/ 106 w 109"/>
                      <a:gd name="T11" fmla="*/ 51 h 107"/>
                      <a:gd name="T12" fmla="*/ 107 w 109"/>
                      <a:gd name="T13" fmla="*/ 63 h 107"/>
                      <a:gd name="T14" fmla="*/ 109 w 109"/>
                      <a:gd name="T15" fmla="*/ 74 h 107"/>
                      <a:gd name="T16" fmla="*/ 107 w 109"/>
                      <a:gd name="T17" fmla="*/ 85 h 107"/>
                      <a:gd name="T18" fmla="*/ 105 w 109"/>
                      <a:gd name="T19" fmla="*/ 94 h 107"/>
                      <a:gd name="T20" fmla="*/ 98 w 109"/>
                      <a:gd name="T21" fmla="*/ 101 h 107"/>
                      <a:gd name="T22" fmla="*/ 87 w 109"/>
                      <a:gd name="T23" fmla="*/ 106 h 107"/>
                      <a:gd name="T24" fmla="*/ 72 w 109"/>
                      <a:gd name="T25" fmla="*/ 107 h 107"/>
                      <a:gd name="T26" fmla="*/ 50 w 109"/>
                      <a:gd name="T27" fmla="*/ 105 h 107"/>
                      <a:gd name="T28" fmla="*/ 29 w 109"/>
                      <a:gd name="T29" fmla="*/ 94 h 107"/>
                      <a:gd name="T30" fmla="*/ 14 w 109"/>
                      <a:gd name="T31" fmla="*/ 79 h 107"/>
                      <a:gd name="T32" fmla="*/ 4 w 109"/>
                      <a:gd name="T33" fmla="*/ 58 h 107"/>
                      <a:gd name="T34" fmla="*/ 0 w 109"/>
                      <a:gd name="T35" fmla="*/ 35 h 107"/>
                      <a:gd name="T36" fmla="*/ 14 w 109"/>
                      <a:gd name="T37" fmla="*/ 24 h 107"/>
                      <a:gd name="T38" fmla="*/ 28 w 109"/>
                      <a:gd name="T39" fmla="*/ 14 h 107"/>
                      <a:gd name="T40" fmla="*/ 42 w 109"/>
                      <a:gd name="T41" fmla="*/ 6 h 107"/>
                      <a:gd name="T42" fmla="*/ 55 w 109"/>
                      <a:gd name="T43" fmla="*/ 2 h 107"/>
                      <a:gd name="T44" fmla="*/ 70 w 109"/>
                      <a:gd name="T45" fmla="*/ 0 h 1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09" h="107">
                        <a:moveTo>
                          <a:pt x="70" y="0"/>
                        </a:moveTo>
                        <a:lnTo>
                          <a:pt x="87" y="6"/>
                        </a:lnTo>
                        <a:lnTo>
                          <a:pt x="105" y="17"/>
                        </a:lnTo>
                        <a:lnTo>
                          <a:pt x="103" y="26"/>
                        </a:lnTo>
                        <a:lnTo>
                          <a:pt x="105" y="39"/>
                        </a:lnTo>
                        <a:lnTo>
                          <a:pt x="106" y="51"/>
                        </a:lnTo>
                        <a:lnTo>
                          <a:pt x="107" y="63"/>
                        </a:lnTo>
                        <a:lnTo>
                          <a:pt x="109" y="74"/>
                        </a:lnTo>
                        <a:lnTo>
                          <a:pt x="107" y="85"/>
                        </a:lnTo>
                        <a:lnTo>
                          <a:pt x="105" y="94"/>
                        </a:lnTo>
                        <a:lnTo>
                          <a:pt x="98" y="101"/>
                        </a:lnTo>
                        <a:lnTo>
                          <a:pt x="87" y="106"/>
                        </a:lnTo>
                        <a:lnTo>
                          <a:pt x="72" y="107"/>
                        </a:lnTo>
                        <a:lnTo>
                          <a:pt x="50" y="105"/>
                        </a:lnTo>
                        <a:lnTo>
                          <a:pt x="29" y="94"/>
                        </a:lnTo>
                        <a:lnTo>
                          <a:pt x="14" y="79"/>
                        </a:lnTo>
                        <a:lnTo>
                          <a:pt x="4" y="58"/>
                        </a:lnTo>
                        <a:lnTo>
                          <a:pt x="0" y="35"/>
                        </a:lnTo>
                        <a:lnTo>
                          <a:pt x="14" y="24"/>
                        </a:lnTo>
                        <a:lnTo>
                          <a:pt x="28" y="14"/>
                        </a:lnTo>
                        <a:lnTo>
                          <a:pt x="42" y="6"/>
                        </a:lnTo>
                        <a:lnTo>
                          <a:pt x="55" y="2"/>
                        </a:lnTo>
                        <a:lnTo>
                          <a:pt x="70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79" name="Freeform 11"/>
                  <p:cNvSpPr>
                    <a:spLocks/>
                  </p:cNvSpPr>
                  <p:nvPr/>
                </p:nvSpPr>
                <p:spPr bwMode="auto">
                  <a:xfrm>
                    <a:off x="-3451503" y="-509129"/>
                    <a:ext cx="130175" cy="38100"/>
                  </a:xfrm>
                  <a:custGeom>
                    <a:avLst/>
                    <a:gdLst>
                      <a:gd name="T0" fmla="*/ 58 w 163"/>
                      <a:gd name="T1" fmla="*/ 0 h 50"/>
                      <a:gd name="T2" fmla="*/ 80 w 163"/>
                      <a:gd name="T3" fmla="*/ 2 h 50"/>
                      <a:gd name="T4" fmla="*/ 100 w 163"/>
                      <a:gd name="T5" fmla="*/ 3 h 50"/>
                      <a:gd name="T6" fmla="*/ 121 w 163"/>
                      <a:gd name="T7" fmla="*/ 3 h 50"/>
                      <a:gd name="T8" fmla="*/ 141 w 163"/>
                      <a:gd name="T9" fmla="*/ 2 h 50"/>
                      <a:gd name="T10" fmla="*/ 163 w 163"/>
                      <a:gd name="T11" fmla="*/ 25 h 50"/>
                      <a:gd name="T12" fmla="*/ 157 w 163"/>
                      <a:gd name="T13" fmla="*/ 33 h 50"/>
                      <a:gd name="T14" fmla="*/ 150 w 163"/>
                      <a:gd name="T15" fmla="*/ 33 h 50"/>
                      <a:gd name="T16" fmla="*/ 141 w 163"/>
                      <a:gd name="T17" fmla="*/ 26 h 50"/>
                      <a:gd name="T18" fmla="*/ 45 w 163"/>
                      <a:gd name="T19" fmla="*/ 50 h 50"/>
                      <a:gd name="T20" fmla="*/ 0 w 163"/>
                      <a:gd name="T21" fmla="*/ 24 h 50"/>
                      <a:gd name="T22" fmla="*/ 18 w 163"/>
                      <a:gd name="T23" fmla="*/ 11 h 50"/>
                      <a:gd name="T24" fmla="*/ 39 w 163"/>
                      <a:gd name="T25" fmla="*/ 3 h 50"/>
                      <a:gd name="T26" fmla="*/ 58 w 163"/>
                      <a:gd name="T27" fmla="*/ 0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3" h="50">
                        <a:moveTo>
                          <a:pt x="58" y="0"/>
                        </a:moveTo>
                        <a:lnTo>
                          <a:pt x="80" y="2"/>
                        </a:lnTo>
                        <a:lnTo>
                          <a:pt x="100" y="3"/>
                        </a:lnTo>
                        <a:lnTo>
                          <a:pt x="121" y="3"/>
                        </a:lnTo>
                        <a:lnTo>
                          <a:pt x="141" y="2"/>
                        </a:lnTo>
                        <a:lnTo>
                          <a:pt x="163" y="25"/>
                        </a:lnTo>
                        <a:lnTo>
                          <a:pt x="157" y="33"/>
                        </a:lnTo>
                        <a:lnTo>
                          <a:pt x="150" y="33"/>
                        </a:lnTo>
                        <a:lnTo>
                          <a:pt x="141" y="26"/>
                        </a:lnTo>
                        <a:lnTo>
                          <a:pt x="45" y="50"/>
                        </a:lnTo>
                        <a:lnTo>
                          <a:pt x="0" y="24"/>
                        </a:lnTo>
                        <a:lnTo>
                          <a:pt x="18" y="11"/>
                        </a:lnTo>
                        <a:lnTo>
                          <a:pt x="39" y="3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80" name="Freeform 12"/>
                  <p:cNvSpPr>
                    <a:spLocks/>
                  </p:cNvSpPr>
                  <p:nvPr/>
                </p:nvSpPr>
                <p:spPr bwMode="auto">
                  <a:xfrm>
                    <a:off x="-3489603" y="573546"/>
                    <a:ext cx="20638" cy="130175"/>
                  </a:xfrm>
                  <a:custGeom>
                    <a:avLst/>
                    <a:gdLst>
                      <a:gd name="T0" fmla="*/ 0 w 26"/>
                      <a:gd name="T1" fmla="*/ 0 h 165"/>
                      <a:gd name="T2" fmla="*/ 18 w 26"/>
                      <a:gd name="T3" fmla="*/ 33 h 165"/>
                      <a:gd name="T4" fmla="*/ 26 w 26"/>
                      <a:gd name="T5" fmla="*/ 66 h 165"/>
                      <a:gd name="T6" fmla="*/ 26 w 26"/>
                      <a:gd name="T7" fmla="*/ 99 h 165"/>
                      <a:gd name="T8" fmla="*/ 18 w 26"/>
                      <a:gd name="T9" fmla="*/ 132 h 165"/>
                      <a:gd name="T10" fmla="*/ 0 w 26"/>
                      <a:gd name="T11" fmla="*/ 165 h 165"/>
                      <a:gd name="T12" fmla="*/ 0 w 26"/>
                      <a:gd name="T13" fmla="*/ 0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165">
                        <a:moveTo>
                          <a:pt x="0" y="0"/>
                        </a:moveTo>
                        <a:lnTo>
                          <a:pt x="18" y="33"/>
                        </a:lnTo>
                        <a:lnTo>
                          <a:pt x="26" y="66"/>
                        </a:lnTo>
                        <a:lnTo>
                          <a:pt x="26" y="99"/>
                        </a:lnTo>
                        <a:lnTo>
                          <a:pt x="18" y="132"/>
                        </a:lnTo>
                        <a:lnTo>
                          <a:pt x="0" y="1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81" name="Freeform 13"/>
                  <p:cNvSpPr>
                    <a:spLocks/>
                  </p:cNvSpPr>
                  <p:nvPr/>
                </p:nvSpPr>
                <p:spPr bwMode="auto">
                  <a:xfrm>
                    <a:off x="-3376891" y="-490079"/>
                    <a:ext cx="55563" cy="84138"/>
                  </a:xfrm>
                  <a:custGeom>
                    <a:avLst/>
                    <a:gdLst>
                      <a:gd name="T0" fmla="*/ 68 w 68"/>
                      <a:gd name="T1" fmla="*/ 0 h 106"/>
                      <a:gd name="T2" fmla="*/ 68 w 68"/>
                      <a:gd name="T3" fmla="*/ 38 h 106"/>
                      <a:gd name="T4" fmla="*/ 68 w 68"/>
                      <a:gd name="T5" fmla="*/ 67 h 106"/>
                      <a:gd name="T6" fmla="*/ 66 w 68"/>
                      <a:gd name="T7" fmla="*/ 86 h 106"/>
                      <a:gd name="T8" fmla="*/ 60 w 68"/>
                      <a:gd name="T9" fmla="*/ 99 h 106"/>
                      <a:gd name="T10" fmla="*/ 52 w 68"/>
                      <a:gd name="T11" fmla="*/ 106 h 106"/>
                      <a:gd name="T12" fmla="*/ 40 w 68"/>
                      <a:gd name="T13" fmla="*/ 106 h 106"/>
                      <a:gd name="T14" fmla="*/ 23 w 68"/>
                      <a:gd name="T15" fmla="*/ 101 h 106"/>
                      <a:gd name="T16" fmla="*/ 0 w 68"/>
                      <a:gd name="T17" fmla="*/ 95 h 106"/>
                      <a:gd name="T18" fmla="*/ 18 w 68"/>
                      <a:gd name="T19" fmla="*/ 91 h 106"/>
                      <a:gd name="T20" fmla="*/ 30 w 68"/>
                      <a:gd name="T21" fmla="*/ 84 h 106"/>
                      <a:gd name="T22" fmla="*/ 38 w 68"/>
                      <a:gd name="T23" fmla="*/ 75 h 106"/>
                      <a:gd name="T24" fmla="*/ 44 w 68"/>
                      <a:gd name="T25" fmla="*/ 64 h 106"/>
                      <a:gd name="T26" fmla="*/ 45 w 68"/>
                      <a:gd name="T27" fmla="*/ 52 h 106"/>
                      <a:gd name="T28" fmla="*/ 46 w 68"/>
                      <a:gd name="T29" fmla="*/ 40 h 106"/>
                      <a:gd name="T30" fmla="*/ 45 w 68"/>
                      <a:gd name="T31" fmla="*/ 26 h 106"/>
                      <a:gd name="T32" fmla="*/ 45 w 68"/>
                      <a:gd name="T33" fmla="*/ 14 h 106"/>
                      <a:gd name="T34" fmla="*/ 46 w 68"/>
                      <a:gd name="T35" fmla="*/ 1 h 106"/>
                      <a:gd name="T36" fmla="*/ 68 w 68"/>
                      <a:gd name="T37" fmla="*/ 0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8" h="106">
                        <a:moveTo>
                          <a:pt x="68" y="0"/>
                        </a:moveTo>
                        <a:lnTo>
                          <a:pt x="68" y="38"/>
                        </a:lnTo>
                        <a:lnTo>
                          <a:pt x="68" y="67"/>
                        </a:lnTo>
                        <a:lnTo>
                          <a:pt x="66" y="86"/>
                        </a:lnTo>
                        <a:lnTo>
                          <a:pt x="60" y="99"/>
                        </a:lnTo>
                        <a:lnTo>
                          <a:pt x="52" y="106"/>
                        </a:lnTo>
                        <a:lnTo>
                          <a:pt x="40" y="106"/>
                        </a:lnTo>
                        <a:lnTo>
                          <a:pt x="23" y="101"/>
                        </a:lnTo>
                        <a:lnTo>
                          <a:pt x="0" y="95"/>
                        </a:lnTo>
                        <a:lnTo>
                          <a:pt x="18" y="91"/>
                        </a:lnTo>
                        <a:lnTo>
                          <a:pt x="30" y="84"/>
                        </a:lnTo>
                        <a:lnTo>
                          <a:pt x="38" y="75"/>
                        </a:lnTo>
                        <a:lnTo>
                          <a:pt x="44" y="64"/>
                        </a:lnTo>
                        <a:lnTo>
                          <a:pt x="45" y="52"/>
                        </a:lnTo>
                        <a:lnTo>
                          <a:pt x="46" y="40"/>
                        </a:lnTo>
                        <a:lnTo>
                          <a:pt x="45" y="26"/>
                        </a:lnTo>
                        <a:lnTo>
                          <a:pt x="45" y="14"/>
                        </a:lnTo>
                        <a:lnTo>
                          <a:pt x="46" y="1"/>
                        </a:lnTo>
                        <a:lnTo>
                          <a:pt x="68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82" name="Freeform 14"/>
                  <p:cNvSpPr>
                    <a:spLocks/>
                  </p:cNvSpPr>
                  <p:nvPr/>
                </p:nvSpPr>
                <p:spPr bwMode="auto">
                  <a:xfrm>
                    <a:off x="-3602316" y="-78916"/>
                    <a:ext cx="38100" cy="80963"/>
                  </a:xfrm>
                  <a:custGeom>
                    <a:avLst/>
                    <a:gdLst>
                      <a:gd name="T0" fmla="*/ 48 w 48"/>
                      <a:gd name="T1" fmla="*/ 0 h 103"/>
                      <a:gd name="T2" fmla="*/ 47 w 48"/>
                      <a:gd name="T3" fmla="*/ 94 h 103"/>
                      <a:gd name="T4" fmla="*/ 32 w 48"/>
                      <a:gd name="T5" fmla="*/ 103 h 103"/>
                      <a:gd name="T6" fmla="*/ 17 w 48"/>
                      <a:gd name="T7" fmla="*/ 103 h 103"/>
                      <a:gd name="T8" fmla="*/ 0 w 48"/>
                      <a:gd name="T9" fmla="*/ 94 h 103"/>
                      <a:gd name="T10" fmla="*/ 2 w 48"/>
                      <a:gd name="T11" fmla="*/ 46 h 103"/>
                      <a:gd name="T12" fmla="*/ 48 w 48"/>
                      <a:gd name="T13" fmla="*/ 0 h 1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8" h="103">
                        <a:moveTo>
                          <a:pt x="48" y="0"/>
                        </a:moveTo>
                        <a:lnTo>
                          <a:pt x="47" y="94"/>
                        </a:lnTo>
                        <a:lnTo>
                          <a:pt x="32" y="103"/>
                        </a:lnTo>
                        <a:lnTo>
                          <a:pt x="17" y="103"/>
                        </a:lnTo>
                        <a:lnTo>
                          <a:pt x="0" y="94"/>
                        </a:lnTo>
                        <a:lnTo>
                          <a:pt x="2" y="46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83" name="Freeform 15"/>
                  <p:cNvSpPr>
                    <a:spLocks/>
                  </p:cNvSpPr>
                  <p:nvPr/>
                </p:nvSpPr>
                <p:spPr bwMode="auto">
                  <a:xfrm>
                    <a:off x="-3772178" y="-82091"/>
                    <a:ext cx="112713" cy="20638"/>
                  </a:xfrm>
                  <a:custGeom>
                    <a:avLst/>
                    <a:gdLst>
                      <a:gd name="T0" fmla="*/ 56 w 141"/>
                      <a:gd name="T1" fmla="*/ 0 h 26"/>
                      <a:gd name="T2" fmla="*/ 85 w 141"/>
                      <a:gd name="T3" fmla="*/ 0 h 26"/>
                      <a:gd name="T4" fmla="*/ 114 w 141"/>
                      <a:gd name="T5" fmla="*/ 8 h 26"/>
                      <a:gd name="T6" fmla="*/ 141 w 141"/>
                      <a:gd name="T7" fmla="*/ 26 h 26"/>
                      <a:gd name="T8" fmla="*/ 0 w 141"/>
                      <a:gd name="T9" fmla="*/ 26 h 26"/>
                      <a:gd name="T10" fmla="*/ 28 w 141"/>
                      <a:gd name="T11" fmla="*/ 8 h 26"/>
                      <a:gd name="T12" fmla="*/ 56 w 141"/>
                      <a:gd name="T13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1" h="26">
                        <a:moveTo>
                          <a:pt x="56" y="0"/>
                        </a:moveTo>
                        <a:lnTo>
                          <a:pt x="85" y="0"/>
                        </a:lnTo>
                        <a:lnTo>
                          <a:pt x="114" y="8"/>
                        </a:lnTo>
                        <a:lnTo>
                          <a:pt x="141" y="26"/>
                        </a:lnTo>
                        <a:lnTo>
                          <a:pt x="0" y="26"/>
                        </a:lnTo>
                        <a:lnTo>
                          <a:pt x="28" y="8"/>
                        </a:lnTo>
                        <a:lnTo>
                          <a:pt x="56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84" name="Freeform 16"/>
                  <p:cNvSpPr>
                    <a:spLocks/>
                  </p:cNvSpPr>
                  <p:nvPr/>
                </p:nvSpPr>
                <p:spPr bwMode="auto">
                  <a:xfrm>
                    <a:off x="-3619778" y="198896"/>
                    <a:ext cx="109538" cy="20638"/>
                  </a:xfrm>
                  <a:custGeom>
                    <a:avLst/>
                    <a:gdLst>
                      <a:gd name="T0" fmla="*/ 0 w 139"/>
                      <a:gd name="T1" fmla="*/ 0 h 26"/>
                      <a:gd name="T2" fmla="*/ 139 w 139"/>
                      <a:gd name="T3" fmla="*/ 1 h 26"/>
                      <a:gd name="T4" fmla="*/ 112 w 139"/>
                      <a:gd name="T5" fmla="*/ 18 h 26"/>
                      <a:gd name="T6" fmla="*/ 84 w 139"/>
                      <a:gd name="T7" fmla="*/ 26 h 26"/>
                      <a:gd name="T8" fmla="*/ 55 w 139"/>
                      <a:gd name="T9" fmla="*/ 26 h 26"/>
                      <a:gd name="T10" fmla="*/ 28 w 139"/>
                      <a:gd name="T11" fmla="*/ 18 h 26"/>
                      <a:gd name="T12" fmla="*/ 0 w 139"/>
                      <a:gd name="T13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9" h="26">
                        <a:moveTo>
                          <a:pt x="0" y="0"/>
                        </a:moveTo>
                        <a:lnTo>
                          <a:pt x="139" y="1"/>
                        </a:lnTo>
                        <a:lnTo>
                          <a:pt x="112" y="18"/>
                        </a:lnTo>
                        <a:lnTo>
                          <a:pt x="84" y="26"/>
                        </a:lnTo>
                        <a:lnTo>
                          <a:pt x="55" y="26"/>
                        </a:lnTo>
                        <a:lnTo>
                          <a:pt x="28" y="1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85" name="Freeform 17"/>
                  <p:cNvSpPr>
                    <a:spLocks/>
                  </p:cNvSpPr>
                  <p:nvPr/>
                </p:nvSpPr>
                <p:spPr bwMode="auto">
                  <a:xfrm>
                    <a:off x="-3792816" y="-59866"/>
                    <a:ext cx="20638" cy="109538"/>
                  </a:xfrm>
                  <a:custGeom>
                    <a:avLst/>
                    <a:gdLst>
                      <a:gd name="T0" fmla="*/ 26 w 26"/>
                      <a:gd name="T1" fmla="*/ 0 h 139"/>
                      <a:gd name="T2" fmla="*/ 26 w 26"/>
                      <a:gd name="T3" fmla="*/ 139 h 139"/>
                      <a:gd name="T4" fmla="*/ 9 w 26"/>
                      <a:gd name="T5" fmla="*/ 111 h 139"/>
                      <a:gd name="T6" fmla="*/ 0 w 26"/>
                      <a:gd name="T7" fmla="*/ 84 h 139"/>
                      <a:gd name="T8" fmla="*/ 0 w 26"/>
                      <a:gd name="T9" fmla="*/ 55 h 139"/>
                      <a:gd name="T10" fmla="*/ 9 w 26"/>
                      <a:gd name="T11" fmla="*/ 28 h 139"/>
                      <a:gd name="T12" fmla="*/ 26 w 26"/>
                      <a:gd name="T13" fmla="*/ 0 h 1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139">
                        <a:moveTo>
                          <a:pt x="26" y="0"/>
                        </a:moveTo>
                        <a:lnTo>
                          <a:pt x="26" y="139"/>
                        </a:lnTo>
                        <a:lnTo>
                          <a:pt x="9" y="111"/>
                        </a:lnTo>
                        <a:lnTo>
                          <a:pt x="0" y="84"/>
                        </a:lnTo>
                        <a:lnTo>
                          <a:pt x="0" y="55"/>
                        </a:lnTo>
                        <a:lnTo>
                          <a:pt x="9" y="28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86" name="Freeform 18"/>
                  <p:cNvSpPr>
                    <a:spLocks/>
                  </p:cNvSpPr>
                  <p:nvPr/>
                </p:nvSpPr>
                <p:spPr bwMode="auto">
                  <a:xfrm>
                    <a:off x="-3302278" y="648159"/>
                    <a:ext cx="57150" cy="53975"/>
                  </a:xfrm>
                  <a:custGeom>
                    <a:avLst/>
                    <a:gdLst>
                      <a:gd name="T0" fmla="*/ 71 w 71"/>
                      <a:gd name="T1" fmla="*/ 0 h 69"/>
                      <a:gd name="T2" fmla="*/ 67 w 71"/>
                      <a:gd name="T3" fmla="*/ 23 h 69"/>
                      <a:gd name="T4" fmla="*/ 58 w 71"/>
                      <a:gd name="T5" fmla="*/ 43 h 69"/>
                      <a:gd name="T6" fmla="*/ 44 w 71"/>
                      <a:gd name="T7" fmla="*/ 56 h 69"/>
                      <a:gd name="T8" fmla="*/ 25 w 71"/>
                      <a:gd name="T9" fmla="*/ 66 h 69"/>
                      <a:gd name="T10" fmla="*/ 0 w 71"/>
                      <a:gd name="T11" fmla="*/ 69 h 69"/>
                      <a:gd name="T12" fmla="*/ 14 w 71"/>
                      <a:gd name="T13" fmla="*/ 47 h 69"/>
                      <a:gd name="T14" fmla="*/ 29 w 71"/>
                      <a:gd name="T15" fmla="*/ 28 h 69"/>
                      <a:gd name="T16" fmla="*/ 49 w 71"/>
                      <a:gd name="T17" fmla="*/ 13 h 69"/>
                      <a:gd name="T18" fmla="*/ 71 w 71"/>
                      <a:gd name="T19" fmla="*/ 0 h 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1" h="69">
                        <a:moveTo>
                          <a:pt x="71" y="0"/>
                        </a:moveTo>
                        <a:lnTo>
                          <a:pt x="67" y="23"/>
                        </a:lnTo>
                        <a:lnTo>
                          <a:pt x="58" y="43"/>
                        </a:lnTo>
                        <a:lnTo>
                          <a:pt x="44" y="56"/>
                        </a:lnTo>
                        <a:lnTo>
                          <a:pt x="25" y="66"/>
                        </a:lnTo>
                        <a:lnTo>
                          <a:pt x="0" y="69"/>
                        </a:lnTo>
                        <a:lnTo>
                          <a:pt x="14" y="47"/>
                        </a:lnTo>
                        <a:lnTo>
                          <a:pt x="29" y="28"/>
                        </a:lnTo>
                        <a:lnTo>
                          <a:pt x="49" y="13"/>
                        </a:lnTo>
                        <a:lnTo>
                          <a:pt x="71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87" name="Freeform 19"/>
                  <p:cNvSpPr>
                    <a:spLocks/>
                  </p:cNvSpPr>
                  <p:nvPr/>
                </p:nvSpPr>
                <p:spPr bwMode="auto">
                  <a:xfrm>
                    <a:off x="-3510241" y="759284"/>
                    <a:ext cx="19050" cy="92075"/>
                  </a:xfrm>
                  <a:custGeom>
                    <a:avLst/>
                    <a:gdLst>
                      <a:gd name="T0" fmla="*/ 25 w 25"/>
                      <a:gd name="T1" fmla="*/ 0 h 117"/>
                      <a:gd name="T2" fmla="*/ 25 w 25"/>
                      <a:gd name="T3" fmla="*/ 117 h 117"/>
                      <a:gd name="T4" fmla="*/ 8 w 25"/>
                      <a:gd name="T5" fmla="*/ 93 h 117"/>
                      <a:gd name="T6" fmla="*/ 0 w 25"/>
                      <a:gd name="T7" fmla="*/ 70 h 117"/>
                      <a:gd name="T8" fmla="*/ 0 w 25"/>
                      <a:gd name="T9" fmla="*/ 47 h 117"/>
                      <a:gd name="T10" fmla="*/ 8 w 25"/>
                      <a:gd name="T11" fmla="*/ 23 h 117"/>
                      <a:gd name="T12" fmla="*/ 25 w 25"/>
                      <a:gd name="T13" fmla="*/ 0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5" h="117">
                        <a:moveTo>
                          <a:pt x="25" y="0"/>
                        </a:moveTo>
                        <a:lnTo>
                          <a:pt x="25" y="117"/>
                        </a:lnTo>
                        <a:lnTo>
                          <a:pt x="8" y="93"/>
                        </a:lnTo>
                        <a:lnTo>
                          <a:pt x="0" y="70"/>
                        </a:lnTo>
                        <a:lnTo>
                          <a:pt x="0" y="47"/>
                        </a:lnTo>
                        <a:lnTo>
                          <a:pt x="8" y="23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  <p:sp>
                <p:nvSpPr>
                  <p:cNvPr id="88" name="Freeform 20"/>
                  <p:cNvSpPr>
                    <a:spLocks/>
                  </p:cNvSpPr>
                  <p:nvPr/>
                </p:nvSpPr>
                <p:spPr bwMode="auto">
                  <a:xfrm>
                    <a:off x="-3640416" y="236996"/>
                    <a:ext cx="93663" cy="19050"/>
                  </a:xfrm>
                  <a:custGeom>
                    <a:avLst/>
                    <a:gdLst>
                      <a:gd name="T0" fmla="*/ 52 w 118"/>
                      <a:gd name="T1" fmla="*/ 0 h 25"/>
                      <a:gd name="T2" fmla="*/ 70 w 118"/>
                      <a:gd name="T3" fmla="*/ 0 h 25"/>
                      <a:gd name="T4" fmla="*/ 86 w 118"/>
                      <a:gd name="T5" fmla="*/ 4 h 25"/>
                      <a:gd name="T6" fmla="*/ 103 w 118"/>
                      <a:gd name="T7" fmla="*/ 11 h 25"/>
                      <a:gd name="T8" fmla="*/ 118 w 118"/>
                      <a:gd name="T9" fmla="*/ 25 h 25"/>
                      <a:gd name="T10" fmla="*/ 100 w 118"/>
                      <a:gd name="T11" fmla="*/ 24 h 25"/>
                      <a:gd name="T12" fmla="*/ 82 w 118"/>
                      <a:gd name="T13" fmla="*/ 25 h 25"/>
                      <a:gd name="T14" fmla="*/ 64 w 118"/>
                      <a:gd name="T15" fmla="*/ 25 h 25"/>
                      <a:gd name="T16" fmla="*/ 48 w 118"/>
                      <a:gd name="T17" fmla="*/ 25 h 25"/>
                      <a:gd name="T18" fmla="*/ 30 w 118"/>
                      <a:gd name="T19" fmla="*/ 22 h 25"/>
                      <a:gd name="T20" fmla="*/ 15 w 118"/>
                      <a:gd name="T21" fmla="*/ 15 h 25"/>
                      <a:gd name="T22" fmla="*/ 0 w 118"/>
                      <a:gd name="T23" fmla="*/ 2 h 25"/>
                      <a:gd name="T24" fmla="*/ 16 w 118"/>
                      <a:gd name="T25" fmla="*/ 3 h 25"/>
                      <a:gd name="T26" fmla="*/ 34 w 118"/>
                      <a:gd name="T27" fmla="*/ 2 h 25"/>
                      <a:gd name="T28" fmla="*/ 52 w 118"/>
                      <a:gd name="T29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18" h="25">
                        <a:moveTo>
                          <a:pt x="52" y="0"/>
                        </a:moveTo>
                        <a:lnTo>
                          <a:pt x="70" y="0"/>
                        </a:lnTo>
                        <a:lnTo>
                          <a:pt x="86" y="4"/>
                        </a:lnTo>
                        <a:lnTo>
                          <a:pt x="103" y="11"/>
                        </a:lnTo>
                        <a:lnTo>
                          <a:pt x="118" y="25"/>
                        </a:lnTo>
                        <a:lnTo>
                          <a:pt x="100" y="24"/>
                        </a:lnTo>
                        <a:lnTo>
                          <a:pt x="82" y="25"/>
                        </a:lnTo>
                        <a:lnTo>
                          <a:pt x="64" y="25"/>
                        </a:lnTo>
                        <a:lnTo>
                          <a:pt x="48" y="25"/>
                        </a:lnTo>
                        <a:lnTo>
                          <a:pt x="30" y="22"/>
                        </a:lnTo>
                        <a:lnTo>
                          <a:pt x="15" y="15"/>
                        </a:lnTo>
                        <a:lnTo>
                          <a:pt x="0" y="2"/>
                        </a:lnTo>
                        <a:lnTo>
                          <a:pt x="16" y="3"/>
                        </a:lnTo>
                        <a:lnTo>
                          <a:pt x="34" y="2"/>
                        </a:lnTo>
                        <a:lnTo>
                          <a:pt x="52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800"/>
                  </a:p>
                </p:txBody>
              </p:sp>
            </p:grpSp>
          </p:grpSp>
          <p:sp>
            <p:nvSpPr>
              <p:cNvPr id="70" name="자유형 69"/>
              <p:cNvSpPr/>
              <p:nvPr userDrawn="1"/>
            </p:nvSpPr>
            <p:spPr>
              <a:xfrm>
                <a:off x="4119730" y="1584115"/>
                <a:ext cx="666376" cy="666376"/>
              </a:xfrm>
              <a:custGeom>
                <a:avLst/>
                <a:gdLst>
                  <a:gd name="connsiteX0" fmla="*/ 333188 w 666376"/>
                  <a:gd name="connsiteY0" fmla="*/ 50468 h 666376"/>
                  <a:gd name="connsiteX1" fmla="*/ 50468 w 666376"/>
                  <a:gd name="connsiteY1" fmla="*/ 333188 h 666376"/>
                  <a:gd name="connsiteX2" fmla="*/ 333188 w 666376"/>
                  <a:gd name="connsiteY2" fmla="*/ 615908 h 666376"/>
                  <a:gd name="connsiteX3" fmla="*/ 615908 w 666376"/>
                  <a:gd name="connsiteY3" fmla="*/ 333188 h 666376"/>
                  <a:gd name="connsiteX4" fmla="*/ 333188 w 666376"/>
                  <a:gd name="connsiteY4" fmla="*/ 50468 h 666376"/>
                  <a:gd name="connsiteX5" fmla="*/ 333188 w 666376"/>
                  <a:gd name="connsiteY5" fmla="*/ 0 h 666376"/>
                  <a:gd name="connsiteX6" fmla="*/ 666376 w 666376"/>
                  <a:gd name="connsiteY6" fmla="*/ 333188 h 666376"/>
                  <a:gd name="connsiteX7" fmla="*/ 333188 w 666376"/>
                  <a:gd name="connsiteY7" fmla="*/ 666376 h 666376"/>
                  <a:gd name="connsiteX8" fmla="*/ 0 w 666376"/>
                  <a:gd name="connsiteY8" fmla="*/ 333188 h 666376"/>
                  <a:gd name="connsiteX9" fmla="*/ 333188 w 666376"/>
                  <a:gd name="connsiteY9" fmla="*/ 0 h 666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376" h="666376">
                    <a:moveTo>
                      <a:pt x="333188" y="50468"/>
                    </a:moveTo>
                    <a:cubicBezTo>
                      <a:pt x="177046" y="50468"/>
                      <a:pt x="50468" y="177046"/>
                      <a:pt x="50468" y="333188"/>
                    </a:cubicBezTo>
                    <a:cubicBezTo>
                      <a:pt x="50468" y="489330"/>
                      <a:pt x="177046" y="615908"/>
                      <a:pt x="333188" y="615908"/>
                    </a:cubicBezTo>
                    <a:cubicBezTo>
                      <a:pt x="489330" y="615908"/>
                      <a:pt x="615908" y="489330"/>
                      <a:pt x="615908" y="333188"/>
                    </a:cubicBezTo>
                    <a:cubicBezTo>
                      <a:pt x="615908" y="177046"/>
                      <a:pt x="489330" y="50468"/>
                      <a:pt x="333188" y="50468"/>
                    </a:cubicBezTo>
                    <a:close/>
                    <a:moveTo>
                      <a:pt x="333188" y="0"/>
                    </a:moveTo>
                    <a:cubicBezTo>
                      <a:pt x="517203" y="0"/>
                      <a:pt x="666376" y="149173"/>
                      <a:pt x="666376" y="333188"/>
                    </a:cubicBezTo>
                    <a:cubicBezTo>
                      <a:pt x="666376" y="517203"/>
                      <a:pt x="517203" y="666376"/>
                      <a:pt x="333188" y="666376"/>
                    </a:cubicBezTo>
                    <a:cubicBezTo>
                      <a:pt x="149173" y="666376"/>
                      <a:pt x="0" y="517203"/>
                      <a:pt x="0" y="333188"/>
                    </a:cubicBezTo>
                    <a:cubicBezTo>
                      <a:pt x="0" y="149173"/>
                      <a:pt x="149173" y="0"/>
                      <a:pt x="333188" y="0"/>
                    </a:cubicBezTo>
                    <a:close/>
                  </a:path>
                </a:pathLst>
              </a:custGeom>
              <a:solidFill>
                <a:srgbClr val="909FB8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3511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그림 18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21" y="0"/>
            <a:ext cx="9374343" cy="6858000"/>
          </a:xfrm>
          <a:prstGeom prst="rect">
            <a:avLst/>
          </a:prstGeom>
        </p:spPr>
      </p:pic>
      <p:pic>
        <p:nvPicPr>
          <p:cNvPr id="191" name="그림 19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1"/>
          <a:stretch/>
        </p:blipFill>
        <p:spPr>
          <a:xfrm>
            <a:off x="404928" y="1905580"/>
            <a:ext cx="8449562" cy="4952475"/>
          </a:xfrm>
          <a:prstGeom prst="rect">
            <a:avLst/>
          </a:prstGeom>
        </p:spPr>
      </p:pic>
      <p:pic>
        <p:nvPicPr>
          <p:cNvPr id="192" name="그림 19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4"/>
          <a:stretch/>
        </p:blipFill>
        <p:spPr>
          <a:xfrm>
            <a:off x="-16414" y="-3268"/>
            <a:ext cx="4360261" cy="2758639"/>
          </a:xfrm>
          <a:prstGeom prst="rect">
            <a:avLst/>
          </a:prstGeom>
        </p:spPr>
      </p:pic>
      <p:grpSp>
        <p:nvGrpSpPr>
          <p:cNvPr id="193" name="그룹 192"/>
          <p:cNvGrpSpPr/>
          <p:nvPr userDrawn="1"/>
        </p:nvGrpSpPr>
        <p:grpSpPr>
          <a:xfrm>
            <a:off x="4615326" y="0"/>
            <a:ext cx="4526496" cy="4644571"/>
            <a:chOff x="9207618" y="0"/>
            <a:chExt cx="2984382" cy="5609612"/>
          </a:xfrm>
        </p:grpSpPr>
        <p:sp>
          <p:nvSpPr>
            <p:cNvPr id="194" name="자유형 193"/>
            <p:cNvSpPr>
              <a:spLocks/>
            </p:cNvSpPr>
            <p:nvPr/>
          </p:nvSpPr>
          <p:spPr bwMode="auto">
            <a:xfrm>
              <a:off x="9207618" y="0"/>
              <a:ext cx="2984382" cy="5609612"/>
            </a:xfrm>
            <a:custGeom>
              <a:avLst/>
              <a:gdLst>
                <a:gd name="connsiteX0" fmla="*/ 3432928 w 3648540"/>
                <a:gd name="connsiteY0" fmla="*/ 5482077 h 6858000"/>
                <a:gd name="connsiteX1" fmla="*/ 3489983 w 3648540"/>
                <a:gd name="connsiteY1" fmla="*/ 5741136 h 6858000"/>
                <a:gd name="connsiteX2" fmla="*/ 3513200 w 3648540"/>
                <a:gd name="connsiteY2" fmla="*/ 5868052 h 6858000"/>
                <a:gd name="connsiteX3" fmla="*/ 3489984 w 3648540"/>
                <a:gd name="connsiteY3" fmla="*/ 5741136 h 6858000"/>
                <a:gd name="connsiteX4" fmla="*/ 1399634 w 3648540"/>
                <a:gd name="connsiteY4" fmla="*/ 918689 h 6858000"/>
                <a:gd name="connsiteX5" fmla="*/ 1517611 w 3648540"/>
                <a:gd name="connsiteY5" fmla="*/ 1088986 h 6858000"/>
                <a:gd name="connsiteX6" fmla="*/ 1629769 w 3648540"/>
                <a:gd name="connsiteY6" fmla="*/ 1262781 h 6858000"/>
                <a:gd name="connsiteX7" fmla="*/ 1517612 w 3648540"/>
                <a:gd name="connsiteY7" fmla="*/ 1088987 h 6858000"/>
                <a:gd name="connsiteX8" fmla="*/ 0 w 3648540"/>
                <a:gd name="connsiteY8" fmla="*/ 0 h 6858000"/>
                <a:gd name="connsiteX9" fmla="*/ 696951 w 3648540"/>
                <a:gd name="connsiteY9" fmla="*/ 0 h 6858000"/>
                <a:gd name="connsiteX10" fmla="*/ 3648540 w 3648540"/>
                <a:gd name="connsiteY10" fmla="*/ 0 h 6858000"/>
                <a:gd name="connsiteX11" fmla="*/ 3648540 w 3648540"/>
                <a:gd name="connsiteY11" fmla="*/ 6858000 h 6858000"/>
                <a:gd name="connsiteX12" fmla="*/ 3622405 w 3648540"/>
                <a:gd name="connsiteY12" fmla="*/ 6587932 h 6858000"/>
                <a:gd name="connsiteX13" fmla="*/ 3587557 w 3648540"/>
                <a:gd name="connsiteY13" fmla="*/ 6310894 h 6858000"/>
                <a:gd name="connsiteX14" fmla="*/ 3622404 w 3648540"/>
                <a:gd name="connsiteY14" fmla="*/ 6587932 h 6858000"/>
                <a:gd name="connsiteX15" fmla="*/ 3648540 w 3648540"/>
                <a:gd name="connsiteY15" fmla="*/ 6858000 h 6858000"/>
                <a:gd name="connsiteX16" fmla="*/ 3603238 w 3648540"/>
                <a:gd name="connsiteY16" fmla="*/ 6589674 h 6858000"/>
                <a:gd name="connsiteX17" fmla="*/ 3547482 w 3648540"/>
                <a:gd name="connsiteY17" fmla="*/ 6316121 h 6858000"/>
                <a:gd name="connsiteX18" fmla="*/ 3486499 w 3648540"/>
                <a:gd name="connsiteY18" fmla="*/ 6037340 h 6858000"/>
                <a:gd name="connsiteX19" fmla="*/ 3411577 w 3648540"/>
                <a:gd name="connsiteY19" fmla="*/ 5755075 h 6858000"/>
                <a:gd name="connsiteX20" fmla="*/ 3327943 w 3648540"/>
                <a:gd name="connsiteY20" fmla="*/ 5467583 h 6858000"/>
                <a:gd name="connsiteX21" fmla="*/ 3235596 w 3648540"/>
                <a:gd name="connsiteY21" fmla="*/ 5178348 h 6858000"/>
                <a:gd name="connsiteX22" fmla="*/ 3132796 w 3648540"/>
                <a:gd name="connsiteY22" fmla="*/ 4885628 h 6858000"/>
                <a:gd name="connsiteX23" fmla="*/ 3019541 w 3648540"/>
                <a:gd name="connsiteY23" fmla="*/ 4589424 h 6858000"/>
                <a:gd name="connsiteX24" fmla="*/ 2899317 w 3648540"/>
                <a:gd name="connsiteY24" fmla="*/ 4291477 h 6858000"/>
                <a:gd name="connsiteX25" fmla="*/ 2768639 w 3648540"/>
                <a:gd name="connsiteY25" fmla="*/ 3991788 h 6858000"/>
                <a:gd name="connsiteX26" fmla="*/ 2625764 w 3648540"/>
                <a:gd name="connsiteY26" fmla="*/ 3690357 h 6858000"/>
                <a:gd name="connsiteX27" fmla="*/ 2475919 w 3648540"/>
                <a:gd name="connsiteY27" fmla="*/ 3388925 h 6858000"/>
                <a:gd name="connsiteX28" fmla="*/ 2315621 w 3648540"/>
                <a:gd name="connsiteY28" fmla="*/ 3085752 h 6858000"/>
                <a:gd name="connsiteX29" fmla="*/ 2144867 w 3648540"/>
                <a:gd name="connsiteY29" fmla="*/ 2784320 h 6858000"/>
                <a:gd name="connsiteX30" fmla="*/ 1951464 w 3648540"/>
                <a:gd name="connsiteY30" fmla="*/ 2458496 h 6858000"/>
                <a:gd name="connsiteX31" fmla="*/ 1752833 w 3648540"/>
                <a:gd name="connsiteY31" fmla="*/ 2141383 h 6858000"/>
                <a:gd name="connsiteX32" fmla="*/ 1545489 w 3648540"/>
                <a:gd name="connsiteY32" fmla="*/ 1836467 h 6858000"/>
                <a:gd name="connsiteX33" fmla="*/ 1336404 w 3648540"/>
                <a:gd name="connsiteY33" fmla="*/ 1538520 h 6858000"/>
                <a:gd name="connsiteX34" fmla="*/ 1122092 w 3648540"/>
                <a:gd name="connsiteY34" fmla="*/ 1252770 h 6858000"/>
                <a:gd name="connsiteX35" fmla="*/ 902552 w 3648540"/>
                <a:gd name="connsiteY35" fmla="*/ 977474 h 6858000"/>
                <a:gd name="connsiteX36" fmla="*/ 679527 w 3648540"/>
                <a:gd name="connsiteY36" fmla="*/ 716118 h 6858000"/>
                <a:gd name="connsiteX37" fmla="*/ 454761 w 3648540"/>
                <a:gd name="connsiteY37" fmla="*/ 463473 h 6858000"/>
                <a:gd name="connsiteX38" fmla="*/ 228252 w 3648540"/>
                <a:gd name="connsiteY38" fmla="*/ 22650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648540" h="6858000">
                  <a:moveTo>
                    <a:pt x="3432928" y="5482077"/>
                  </a:moveTo>
                  <a:lnTo>
                    <a:pt x="3489983" y="5741136"/>
                  </a:lnTo>
                  <a:lnTo>
                    <a:pt x="3513200" y="5868052"/>
                  </a:lnTo>
                  <a:lnTo>
                    <a:pt x="3489984" y="5741136"/>
                  </a:lnTo>
                  <a:close/>
                  <a:moveTo>
                    <a:pt x="1399634" y="918689"/>
                  </a:moveTo>
                  <a:lnTo>
                    <a:pt x="1517611" y="1088986"/>
                  </a:lnTo>
                  <a:lnTo>
                    <a:pt x="1629769" y="1262781"/>
                  </a:lnTo>
                  <a:lnTo>
                    <a:pt x="1517612" y="1088987"/>
                  </a:lnTo>
                  <a:close/>
                  <a:moveTo>
                    <a:pt x="0" y="0"/>
                  </a:moveTo>
                  <a:lnTo>
                    <a:pt x="696951" y="0"/>
                  </a:lnTo>
                  <a:lnTo>
                    <a:pt x="3648540" y="0"/>
                  </a:lnTo>
                  <a:lnTo>
                    <a:pt x="3648540" y="6858000"/>
                  </a:lnTo>
                  <a:lnTo>
                    <a:pt x="3622405" y="6587932"/>
                  </a:lnTo>
                  <a:lnTo>
                    <a:pt x="3587557" y="6310894"/>
                  </a:lnTo>
                  <a:lnTo>
                    <a:pt x="3622404" y="6587932"/>
                  </a:lnTo>
                  <a:lnTo>
                    <a:pt x="3648540" y="6858000"/>
                  </a:lnTo>
                  <a:lnTo>
                    <a:pt x="3603238" y="6589674"/>
                  </a:lnTo>
                  <a:lnTo>
                    <a:pt x="3547482" y="6316121"/>
                  </a:lnTo>
                  <a:lnTo>
                    <a:pt x="3486499" y="6037340"/>
                  </a:lnTo>
                  <a:lnTo>
                    <a:pt x="3411577" y="5755075"/>
                  </a:lnTo>
                  <a:lnTo>
                    <a:pt x="3327943" y="5467583"/>
                  </a:lnTo>
                  <a:lnTo>
                    <a:pt x="3235596" y="5178348"/>
                  </a:lnTo>
                  <a:lnTo>
                    <a:pt x="3132796" y="4885628"/>
                  </a:lnTo>
                  <a:lnTo>
                    <a:pt x="3019541" y="4589424"/>
                  </a:lnTo>
                  <a:lnTo>
                    <a:pt x="2899317" y="4291477"/>
                  </a:lnTo>
                  <a:lnTo>
                    <a:pt x="2768639" y="3991788"/>
                  </a:lnTo>
                  <a:lnTo>
                    <a:pt x="2625764" y="3690357"/>
                  </a:lnTo>
                  <a:lnTo>
                    <a:pt x="2475919" y="3388925"/>
                  </a:lnTo>
                  <a:lnTo>
                    <a:pt x="2315621" y="3085752"/>
                  </a:lnTo>
                  <a:lnTo>
                    <a:pt x="2144867" y="2784320"/>
                  </a:lnTo>
                  <a:lnTo>
                    <a:pt x="1951464" y="2458496"/>
                  </a:lnTo>
                  <a:lnTo>
                    <a:pt x="1752833" y="2141383"/>
                  </a:lnTo>
                  <a:lnTo>
                    <a:pt x="1545489" y="1836467"/>
                  </a:lnTo>
                  <a:lnTo>
                    <a:pt x="1336404" y="1538520"/>
                  </a:lnTo>
                  <a:lnTo>
                    <a:pt x="1122092" y="1252770"/>
                  </a:lnTo>
                  <a:lnTo>
                    <a:pt x="902552" y="977474"/>
                  </a:lnTo>
                  <a:lnTo>
                    <a:pt x="679527" y="716118"/>
                  </a:lnTo>
                  <a:lnTo>
                    <a:pt x="454761" y="463473"/>
                  </a:lnTo>
                  <a:lnTo>
                    <a:pt x="228252" y="22650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5000"/>
                  </a:schemeClr>
                </a:gs>
                <a:gs pos="73000">
                  <a:schemeClr val="bg2">
                    <a:alpha val="68000"/>
                  </a:schemeClr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800"/>
            </a:p>
          </p:txBody>
        </p:sp>
        <p:sp>
          <p:nvSpPr>
            <p:cNvPr id="195" name="자유형 194"/>
            <p:cNvSpPr>
              <a:spLocks/>
            </p:cNvSpPr>
            <p:nvPr/>
          </p:nvSpPr>
          <p:spPr bwMode="auto">
            <a:xfrm>
              <a:off x="9777700" y="0"/>
              <a:ext cx="2414300" cy="5609612"/>
            </a:xfrm>
            <a:custGeom>
              <a:avLst/>
              <a:gdLst>
                <a:gd name="connsiteX0" fmla="*/ 0 w 2689225"/>
                <a:gd name="connsiteY0" fmla="*/ 0 h 6248400"/>
                <a:gd name="connsiteX1" fmla="*/ 2689225 w 2689225"/>
                <a:gd name="connsiteY1" fmla="*/ 0 h 6248400"/>
                <a:gd name="connsiteX2" fmla="*/ 2689225 w 2689225"/>
                <a:gd name="connsiteY2" fmla="*/ 6248400 h 6248400"/>
                <a:gd name="connsiteX3" fmla="*/ 2665413 w 2689225"/>
                <a:gd name="connsiteY3" fmla="*/ 6002338 h 6248400"/>
                <a:gd name="connsiteX4" fmla="*/ 2633663 w 2689225"/>
                <a:gd name="connsiteY4" fmla="*/ 5749925 h 6248400"/>
                <a:gd name="connsiteX5" fmla="*/ 2592387 w 2689225"/>
                <a:gd name="connsiteY5" fmla="*/ 5491163 h 6248400"/>
                <a:gd name="connsiteX6" fmla="*/ 2544763 w 2689225"/>
                <a:gd name="connsiteY6" fmla="*/ 5230813 h 6248400"/>
                <a:gd name="connsiteX7" fmla="*/ 2486025 w 2689225"/>
                <a:gd name="connsiteY7" fmla="*/ 4964113 h 6248400"/>
                <a:gd name="connsiteX8" fmla="*/ 2419350 w 2689225"/>
                <a:gd name="connsiteY8" fmla="*/ 4695825 h 6248400"/>
                <a:gd name="connsiteX9" fmla="*/ 2346325 w 2689225"/>
                <a:gd name="connsiteY9" fmla="*/ 4422775 h 6248400"/>
                <a:gd name="connsiteX10" fmla="*/ 2262187 w 2689225"/>
                <a:gd name="connsiteY10" fmla="*/ 4144963 h 6248400"/>
                <a:gd name="connsiteX11" fmla="*/ 2171700 w 2689225"/>
                <a:gd name="connsiteY11" fmla="*/ 3867150 h 6248400"/>
                <a:gd name="connsiteX12" fmla="*/ 2070100 w 2689225"/>
                <a:gd name="connsiteY12" fmla="*/ 3586163 h 6248400"/>
                <a:gd name="connsiteX13" fmla="*/ 1960563 w 2689225"/>
                <a:gd name="connsiteY13" fmla="*/ 3303588 h 6248400"/>
                <a:gd name="connsiteX14" fmla="*/ 1843087 w 2689225"/>
                <a:gd name="connsiteY14" fmla="*/ 3021013 h 6248400"/>
                <a:gd name="connsiteX15" fmla="*/ 1717675 w 2689225"/>
                <a:gd name="connsiteY15" fmla="*/ 2736850 h 6248400"/>
                <a:gd name="connsiteX16" fmla="*/ 1582737 w 2689225"/>
                <a:gd name="connsiteY16" fmla="*/ 2452688 h 6248400"/>
                <a:gd name="connsiteX17" fmla="*/ 1425575 w 2689225"/>
                <a:gd name="connsiteY17" fmla="*/ 2141538 h 6248400"/>
                <a:gd name="connsiteX18" fmla="*/ 1265237 w 2689225"/>
                <a:gd name="connsiteY18" fmla="*/ 1841500 h 6248400"/>
                <a:gd name="connsiteX19" fmla="*/ 1095375 w 2689225"/>
                <a:gd name="connsiteY19" fmla="*/ 1547813 h 6248400"/>
                <a:gd name="connsiteX20" fmla="*/ 923925 w 2689225"/>
                <a:gd name="connsiteY20" fmla="*/ 1265238 h 6248400"/>
                <a:gd name="connsiteX21" fmla="*/ 747713 w 2689225"/>
                <a:gd name="connsiteY21" fmla="*/ 992188 h 6248400"/>
                <a:gd name="connsiteX22" fmla="*/ 565150 w 2689225"/>
                <a:gd name="connsiteY22" fmla="*/ 728663 h 6248400"/>
                <a:gd name="connsiteX23" fmla="*/ 379413 w 2689225"/>
                <a:gd name="connsiteY23" fmla="*/ 474663 h 6248400"/>
                <a:gd name="connsiteX24" fmla="*/ 192087 w 2689225"/>
                <a:gd name="connsiteY24" fmla="*/ 231775 h 6248400"/>
                <a:gd name="connsiteX25" fmla="*/ 0 w 2689225"/>
                <a:gd name="connsiteY25" fmla="*/ 0 h 62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89225" h="6248400">
                  <a:moveTo>
                    <a:pt x="0" y="0"/>
                  </a:moveTo>
                  <a:lnTo>
                    <a:pt x="2689225" y="0"/>
                  </a:lnTo>
                  <a:lnTo>
                    <a:pt x="2689225" y="6248400"/>
                  </a:lnTo>
                  <a:lnTo>
                    <a:pt x="2665413" y="6002338"/>
                  </a:lnTo>
                  <a:lnTo>
                    <a:pt x="2633663" y="5749925"/>
                  </a:lnTo>
                  <a:lnTo>
                    <a:pt x="2592387" y="5491163"/>
                  </a:lnTo>
                  <a:lnTo>
                    <a:pt x="2544763" y="5230813"/>
                  </a:lnTo>
                  <a:lnTo>
                    <a:pt x="2486025" y="4964113"/>
                  </a:lnTo>
                  <a:lnTo>
                    <a:pt x="2419350" y="4695825"/>
                  </a:lnTo>
                  <a:lnTo>
                    <a:pt x="2346325" y="4422775"/>
                  </a:lnTo>
                  <a:lnTo>
                    <a:pt x="2262187" y="4144963"/>
                  </a:lnTo>
                  <a:lnTo>
                    <a:pt x="2171700" y="3867150"/>
                  </a:lnTo>
                  <a:lnTo>
                    <a:pt x="2070100" y="3586163"/>
                  </a:lnTo>
                  <a:lnTo>
                    <a:pt x="1960563" y="3303588"/>
                  </a:lnTo>
                  <a:lnTo>
                    <a:pt x="1843087" y="3021013"/>
                  </a:lnTo>
                  <a:lnTo>
                    <a:pt x="1717675" y="2736850"/>
                  </a:lnTo>
                  <a:lnTo>
                    <a:pt x="1582737" y="2452688"/>
                  </a:lnTo>
                  <a:lnTo>
                    <a:pt x="1425575" y="2141538"/>
                  </a:lnTo>
                  <a:lnTo>
                    <a:pt x="1265237" y="1841500"/>
                  </a:lnTo>
                  <a:lnTo>
                    <a:pt x="1095375" y="1547813"/>
                  </a:lnTo>
                  <a:lnTo>
                    <a:pt x="923925" y="1265238"/>
                  </a:lnTo>
                  <a:lnTo>
                    <a:pt x="747713" y="992188"/>
                  </a:lnTo>
                  <a:lnTo>
                    <a:pt x="565150" y="728663"/>
                  </a:lnTo>
                  <a:lnTo>
                    <a:pt x="379413" y="474663"/>
                  </a:lnTo>
                  <a:lnTo>
                    <a:pt x="192087" y="231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5000"/>
                  </a:schemeClr>
                </a:gs>
                <a:gs pos="73000">
                  <a:srgbClr val="0075C9"/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800">
                <a:solidFill>
                  <a:schemeClr val="tx1"/>
                </a:solidFill>
              </a:endParaRPr>
            </a:p>
          </p:txBody>
        </p:sp>
      </p:grpSp>
      <p:pic>
        <p:nvPicPr>
          <p:cNvPr id="196" name="그림 19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1" t="26043" r="4504" b="61715"/>
          <a:stretch/>
        </p:blipFill>
        <p:spPr>
          <a:xfrm>
            <a:off x="3033180" y="5223262"/>
            <a:ext cx="605293" cy="522517"/>
          </a:xfrm>
          <a:prstGeom prst="rect">
            <a:avLst/>
          </a:prstGeom>
        </p:spPr>
      </p:pic>
      <p:pic>
        <p:nvPicPr>
          <p:cNvPr id="197" name="그림 19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3" t="70019"/>
          <a:stretch/>
        </p:blipFill>
        <p:spPr>
          <a:xfrm>
            <a:off x="6959600" y="5033362"/>
            <a:ext cx="2184400" cy="1824638"/>
          </a:xfrm>
          <a:prstGeom prst="rect">
            <a:avLst/>
          </a:prstGeom>
        </p:spPr>
      </p:pic>
      <p:grpSp>
        <p:nvGrpSpPr>
          <p:cNvPr id="198" name="그룹 197"/>
          <p:cNvGrpSpPr/>
          <p:nvPr userDrawn="1"/>
        </p:nvGrpSpPr>
        <p:grpSpPr>
          <a:xfrm>
            <a:off x="1" y="2177143"/>
            <a:ext cx="3830707" cy="4680914"/>
            <a:chOff x="0" y="1243993"/>
            <a:chExt cx="2984382" cy="5609612"/>
          </a:xfrm>
        </p:grpSpPr>
        <p:sp>
          <p:nvSpPr>
            <p:cNvPr id="199" name="자유형 198"/>
            <p:cNvSpPr>
              <a:spLocks/>
            </p:cNvSpPr>
            <p:nvPr/>
          </p:nvSpPr>
          <p:spPr bwMode="auto">
            <a:xfrm rot="10800000">
              <a:off x="0" y="1243993"/>
              <a:ext cx="2984382" cy="5609612"/>
            </a:xfrm>
            <a:custGeom>
              <a:avLst/>
              <a:gdLst>
                <a:gd name="connsiteX0" fmla="*/ 3432928 w 3648540"/>
                <a:gd name="connsiteY0" fmla="*/ 5482077 h 6858000"/>
                <a:gd name="connsiteX1" fmla="*/ 3489983 w 3648540"/>
                <a:gd name="connsiteY1" fmla="*/ 5741136 h 6858000"/>
                <a:gd name="connsiteX2" fmla="*/ 3513200 w 3648540"/>
                <a:gd name="connsiteY2" fmla="*/ 5868052 h 6858000"/>
                <a:gd name="connsiteX3" fmla="*/ 3489984 w 3648540"/>
                <a:gd name="connsiteY3" fmla="*/ 5741136 h 6858000"/>
                <a:gd name="connsiteX4" fmla="*/ 1399634 w 3648540"/>
                <a:gd name="connsiteY4" fmla="*/ 918689 h 6858000"/>
                <a:gd name="connsiteX5" fmla="*/ 1517611 w 3648540"/>
                <a:gd name="connsiteY5" fmla="*/ 1088986 h 6858000"/>
                <a:gd name="connsiteX6" fmla="*/ 1629769 w 3648540"/>
                <a:gd name="connsiteY6" fmla="*/ 1262781 h 6858000"/>
                <a:gd name="connsiteX7" fmla="*/ 1517612 w 3648540"/>
                <a:gd name="connsiteY7" fmla="*/ 1088987 h 6858000"/>
                <a:gd name="connsiteX8" fmla="*/ 0 w 3648540"/>
                <a:gd name="connsiteY8" fmla="*/ 0 h 6858000"/>
                <a:gd name="connsiteX9" fmla="*/ 696951 w 3648540"/>
                <a:gd name="connsiteY9" fmla="*/ 0 h 6858000"/>
                <a:gd name="connsiteX10" fmla="*/ 3648540 w 3648540"/>
                <a:gd name="connsiteY10" fmla="*/ 0 h 6858000"/>
                <a:gd name="connsiteX11" fmla="*/ 3648540 w 3648540"/>
                <a:gd name="connsiteY11" fmla="*/ 6858000 h 6858000"/>
                <a:gd name="connsiteX12" fmla="*/ 3622405 w 3648540"/>
                <a:gd name="connsiteY12" fmla="*/ 6587932 h 6858000"/>
                <a:gd name="connsiteX13" fmla="*/ 3587557 w 3648540"/>
                <a:gd name="connsiteY13" fmla="*/ 6310894 h 6858000"/>
                <a:gd name="connsiteX14" fmla="*/ 3622404 w 3648540"/>
                <a:gd name="connsiteY14" fmla="*/ 6587932 h 6858000"/>
                <a:gd name="connsiteX15" fmla="*/ 3648540 w 3648540"/>
                <a:gd name="connsiteY15" fmla="*/ 6858000 h 6858000"/>
                <a:gd name="connsiteX16" fmla="*/ 3603238 w 3648540"/>
                <a:gd name="connsiteY16" fmla="*/ 6589674 h 6858000"/>
                <a:gd name="connsiteX17" fmla="*/ 3547482 w 3648540"/>
                <a:gd name="connsiteY17" fmla="*/ 6316121 h 6858000"/>
                <a:gd name="connsiteX18" fmla="*/ 3486499 w 3648540"/>
                <a:gd name="connsiteY18" fmla="*/ 6037340 h 6858000"/>
                <a:gd name="connsiteX19" fmla="*/ 3411577 w 3648540"/>
                <a:gd name="connsiteY19" fmla="*/ 5755075 h 6858000"/>
                <a:gd name="connsiteX20" fmla="*/ 3327943 w 3648540"/>
                <a:gd name="connsiteY20" fmla="*/ 5467583 h 6858000"/>
                <a:gd name="connsiteX21" fmla="*/ 3235596 w 3648540"/>
                <a:gd name="connsiteY21" fmla="*/ 5178348 h 6858000"/>
                <a:gd name="connsiteX22" fmla="*/ 3132796 w 3648540"/>
                <a:gd name="connsiteY22" fmla="*/ 4885628 h 6858000"/>
                <a:gd name="connsiteX23" fmla="*/ 3019541 w 3648540"/>
                <a:gd name="connsiteY23" fmla="*/ 4589424 h 6858000"/>
                <a:gd name="connsiteX24" fmla="*/ 2899317 w 3648540"/>
                <a:gd name="connsiteY24" fmla="*/ 4291477 h 6858000"/>
                <a:gd name="connsiteX25" fmla="*/ 2768639 w 3648540"/>
                <a:gd name="connsiteY25" fmla="*/ 3991788 h 6858000"/>
                <a:gd name="connsiteX26" fmla="*/ 2625764 w 3648540"/>
                <a:gd name="connsiteY26" fmla="*/ 3690357 h 6858000"/>
                <a:gd name="connsiteX27" fmla="*/ 2475919 w 3648540"/>
                <a:gd name="connsiteY27" fmla="*/ 3388925 h 6858000"/>
                <a:gd name="connsiteX28" fmla="*/ 2315621 w 3648540"/>
                <a:gd name="connsiteY28" fmla="*/ 3085752 h 6858000"/>
                <a:gd name="connsiteX29" fmla="*/ 2144867 w 3648540"/>
                <a:gd name="connsiteY29" fmla="*/ 2784320 h 6858000"/>
                <a:gd name="connsiteX30" fmla="*/ 1951464 w 3648540"/>
                <a:gd name="connsiteY30" fmla="*/ 2458496 h 6858000"/>
                <a:gd name="connsiteX31" fmla="*/ 1752833 w 3648540"/>
                <a:gd name="connsiteY31" fmla="*/ 2141383 h 6858000"/>
                <a:gd name="connsiteX32" fmla="*/ 1545489 w 3648540"/>
                <a:gd name="connsiteY32" fmla="*/ 1836467 h 6858000"/>
                <a:gd name="connsiteX33" fmla="*/ 1336404 w 3648540"/>
                <a:gd name="connsiteY33" fmla="*/ 1538520 h 6858000"/>
                <a:gd name="connsiteX34" fmla="*/ 1122092 w 3648540"/>
                <a:gd name="connsiteY34" fmla="*/ 1252770 h 6858000"/>
                <a:gd name="connsiteX35" fmla="*/ 902552 w 3648540"/>
                <a:gd name="connsiteY35" fmla="*/ 977474 h 6858000"/>
                <a:gd name="connsiteX36" fmla="*/ 679527 w 3648540"/>
                <a:gd name="connsiteY36" fmla="*/ 716118 h 6858000"/>
                <a:gd name="connsiteX37" fmla="*/ 454761 w 3648540"/>
                <a:gd name="connsiteY37" fmla="*/ 463473 h 6858000"/>
                <a:gd name="connsiteX38" fmla="*/ 228252 w 3648540"/>
                <a:gd name="connsiteY38" fmla="*/ 22650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648540" h="6858000">
                  <a:moveTo>
                    <a:pt x="3432928" y="5482077"/>
                  </a:moveTo>
                  <a:lnTo>
                    <a:pt x="3489983" y="5741136"/>
                  </a:lnTo>
                  <a:lnTo>
                    <a:pt x="3513200" y="5868052"/>
                  </a:lnTo>
                  <a:lnTo>
                    <a:pt x="3489984" y="5741136"/>
                  </a:lnTo>
                  <a:close/>
                  <a:moveTo>
                    <a:pt x="1399634" y="918689"/>
                  </a:moveTo>
                  <a:lnTo>
                    <a:pt x="1517611" y="1088986"/>
                  </a:lnTo>
                  <a:lnTo>
                    <a:pt x="1629769" y="1262781"/>
                  </a:lnTo>
                  <a:lnTo>
                    <a:pt x="1517612" y="1088987"/>
                  </a:lnTo>
                  <a:close/>
                  <a:moveTo>
                    <a:pt x="0" y="0"/>
                  </a:moveTo>
                  <a:lnTo>
                    <a:pt x="696951" y="0"/>
                  </a:lnTo>
                  <a:lnTo>
                    <a:pt x="3648540" y="0"/>
                  </a:lnTo>
                  <a:lnTo>
                    <a:pt x="3648540" y="6858000"/>
                  </a:lnTo>
                  <a:lnTo>
                    <a:pt x="3622405" y="6587932"/>
                  </a:lnTo>
                  <a:lnTo>
                    <a:pt x="3587557" y="6310894"/>
                  </a:lnTo>
                  <a:lnTo>
                    <a:pt x="3622404" y="6587932"/>
                  </a:lnTo>
                  <a:lnTo>
                    <a:pt x="3648540" y="6858000"/>
                  </a:lnTo>
                  <a:lnTo>
                    <a:pt x="3603238" y="6589674"/>
                  </a:lnTo>
                  <a:lnTo>
                    <a:pt x="3547482" y="6316121"/>
                  </a:lnTo>
                  <a:lnTo>
                    <a:pt x="3486499" y="6037340"/>
                  </a:lnTo>
                  <a:lnTo>
                    <a:pt x="3411577" y="5755075"/>
                  </a:lnTo>
                  <a:lnTo>
                    <a:pt x="3327943" y="5467583"/>
                  </a:lnTo>
                  <a:lnTo>
                    <a:pt x="3235596" y="5178348"/>
                  </a:lnTo>
                  <a:lnTo>
                    <a:pt x="3132796" y="4885628"/>
                  </a:lnTo>
                  <a:lnTo>
                    <a:pt x="3019541" y="4589424"/>
                  </a:lnTo>
                  <a:lnTo>
                    <a:pt x="2899317" y="4291477"/>
                  </a:lnTo>
                  <a:lnTo>
                    <a:pt x="2768639" y="3991788"/>
                  </a:lnTo>
                  <a:lnTo>
                    <a:pt x="2625764" y="3690357"/>
                  </a:lnTo>
                  <a:lnTo>
                    <a:pt x="2475919" y="3388925"/>
                  </a:lnTo>
                  <a:lnTo>
                    <a:pt x="2315621" y="3085752"/>
                  </a:lnTo>
                  <a:lnTo>
                    <a:pt x="2144867" y="2784320"/>
                  </a:lnTo>
                  <a:lnTo>
                    <a:pt x="1951464" y="2458496"/>
                  </a:lnTo>
                  <a:lnTo>
                    <a:pt x="1752833" y="2141383"/>
                  </a:lnTo>
                  <a:lnTo>
                    <a:pt x="1545489" y="1836467"/>
                  </a:lnTo>
                  <a:lnTo>
                    <a:pt x="1336404" y="1538520"/>
                  </a:lnTo>
                  <a:lnTo>
                    <a:pt x="1122092" y="1252770"/>
                  </a:lnTo>
                  <a:lnTo>
                    <a:pt x="902552" y="977474"/>
                  </a:lnTo>
                  <a:lnTo>
                    <a:pt x="679527" y="716118"/>
                  </a:lnTo>
                  <a:lnTo>
                    <a:pt x="454761" y="463473"/>
                  </a:lnTo>
                  <a:lnTo>
                    <a:pt x="228252" y="226509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73000">
                  <a:schemeClr val="bg1">
                    <a:lumMod val="85000"/>
                    <a:alpha val="66000"/>
                  </a:schemeClr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800"/>
            </a:p>
          </p:txBody>
        </p:sp>
        <p:sp>
          <p:nvSpPr>
            <p:cNvPr id="200" name="자유형 199"/>
            <p:cNvSpPr>
              <a:spLocks/>
            </p:cNvSpPr>
            <p:nvPr/>
          </p:nvSpPr>
          <p:spPr bwMode="auto">
            <a:xfrm rot="10800000">
              <a:off x="0" y="1243993"/>
              <a:ext cx="2414300" cy="5609612"/>
            </a:xfrm>
            <a:custGeom>
              <a:avLst/>
              <a:gdLst>
                <a:gd name="connsiteX0" fmla="*/ 0 w 2689225"/>
                <a:gd name="connsiteY0" fmla="*/ 0 h 6248400"/>
                <a:gd name="connsiteX1" fmla="*/ 2689225 w 2689225"/>
                <a:gd name="connsiteY1" fmla="*/ 0 h 6248400"/>
                <a:gd name="connsiteX2" fmla="*/ 2689225 w 2689225"/>
                <a:gd name="connsiteY2" fmla="*/ 6248400 h 6248400"/>
                <a:gd name="connsiteX3" fmla="*/ 2665413 w 2689225"/>
                <a:gd name="connsiteY3" fmla="*/ 6002338 h 6248400"/>
                <a:gd name="connsiteX4" fmla="*/ 2633663 w 2689225"/>
                <a:gd name="connsiteY4" fmla="*/ 5749925 h 6248400"/>
                <a:gd name="connsiteX5" fmla="*/ 2592387 w 2689225"/>
                <a:gd name="connsiteY5" fmla="*/ 5491163 h 6248400"/>
                <a:gd name="connsiteX6" fmla="*/ 2544763 w 2689225"/>
                <a:gd name="connsiteY6" fmla="*/ 5230813 h 6248400"/>
                <a:gd name="connsiteX7" fmla="*/ 2486025 w 2689225"/>
                <a:gd name="connsiteY7" fmla="*/ 4964113 h 6248400"/>
                <a:gd name="connsiteX8" fmla="*/ 2419350 w 2689225"/>
                <a:gd name="connsiteY8" fmla="*/ 4695825 h 6248400"/>
                <a:gd name="connsiteX9" fmla="*/ 2346325 w 2689225"/>
                <a:gd name="connsiteY9" fmla="*/ 4422775 h 6248400"/>
                <a:gd name="connsiteX10" fmla="*/ 2262187 w 2689225"/>
                <a:gd name="connsiteY10" fmla="*/ 4144963 h 6248400"/>
                <a:gd name="connsiteX11" fmla="*/ 2171700 w 2689225"/>
                <a:gd name="connsiteY11" fmla="*/ 3867150 h 6248400"/>
                <a:gd name="connsiteX12" fmla="*/ 2070100 w 2689225"/>
                <a:gd name="connsiteY12" fmla="*/ 3586163 h 6248400"/>
                <a:gd name="connsiteX13" fmla="*/ 1960563 w 2689225"/>
                <a:gd name="connsiteY13" fmla="*/ 3303588 h 6248400"/>
                <a:gd name="connsiteX14" fmla="*/ 1843087 w 2689225"/>
                <a:gd name="connsiteY14" fmla="*/ 3021013 h 6248400"/>
                <a:gd name="connsiteX15" fmla="*/ 1717675 w 2689225"/>
                <a:gd name="connsiteY15" fmla="*/ 2736850 h 6248400"/>
                <a:gd name="connsiteX16" fmla="*/ 1582737 w 2689225"/>
                <a:gd name="connsiteY16" fmla="*/ 2452688 h 6248400"/>
                <a:gd name="connsiteX17" fmla="*/ 1425575 w 2689225"/>
                <a:gd name="connsiteY17" fmla="*/ 2141538 h 6248400"/>
                <a:gd name="connsiteX18" fmla="*/ 1265237 w 2689225"/>
                <a:gd name="connsiteY18" fmla="*/ 1841500 h 6248400"/>
                <a:gd name="connsiteX19" fmla="*/ 1095375 w 2689225"/>
                <a:gd name="connsiteY19" fmla="*/ 1547813 h 6248400"/>
                <a:gd name="connsiteX20" fmla="*/ 923925 w 2689225"/>
                <a:gd name="connsiteY20" fmla="*/ 1265238 h 6248400"/>
                <a:gd name="connsiteX21" fmla="*/ 747713 w 2689225"/>
                <a:gd name="connsiteY21" fmla="*/ 992188 h 6248400"/>
                <a:gd name="connsiteX22" fmla="*/ 565150 w 2689225"/>
                <a:gd name="connsiteY22" fmla="*/ 728663 h 6248400"/>
                <a:gd name="connsiteX23" fmla="*/ 379413 w 2689225"/>
                <a:gd name="connsiteY23" fmla="*/ 474663 h 6248400"/>
                <a:gd name="connsiteX24" fmla="*/ 192087 w 2689225"/>
                <a:gd name="connsiteY24" fmla="*/ 231775 h 6248400"/>
                <a:gd name="connsiteX25" fmla="*/ 0 w 2689225"/>
                <a:gd name="connsiteY25" fmla="*/ 0 h 62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89225" h="6248400">
                  <a:moveTo>
                    <a:pt x="0" y="0"/>
                  </a:moveTo>
                  <a:lnTo>
                    <a:pt x="2689225" y="0"/>
                  </a:lnTo>
                  <a:lnTo>
                    <a:pt x="2689225" y="6248400"/>
                  </a:lnTo>
                  <a:lnTo>
                    <a:pt x="2665413" y="6002338"/>
                  </a:lnTo>
                  <a:lnTo>
                    <a:pt x="2633663" y="5749925"/>
                  </a:lnTo>
                  <a:lnTo>
                    <a:pt x="2592387" y="5491163"/>
                  </a:lnTo>
                  <a:lnTo>
                    <a:pt x="2544763" y="5230813"/>
                  </a:lnTo>
                  <a:lnTo>
                    <a:pt x="2486025" y="4964113"/>
                  </a:lnTo>
                  <a:lnTo>
                    <a:pt x="2419350" y="4695825"/>
                  </a:lnTo>
                  <a:lnTo>
                    <a:pt x="2346325" y="4422775"/>
                  </a:lnTo>
                  <a:lnTo>
                    <a:pt x="2262187" y="4144963"/>
                  </a:lnTo>
                  <a:lnTo>
                    <a:pt x="2171700" y="3867150"/>
                  </a:lnTo>
                  <a:lnTo>
                    <a:pt x="2070100" y="3586163"/>
                  </a:lnTo>
                  <a:lnTo>
                    <a:pt x="1960563" y="3303588"/>
                  </a:lnTo>
                  <a:lnTo>
                    <a:pt x="1843087" y="3021013"/>
                  </a:lnTo>
                  <a:lnTo>
                    <a:pt x="1717675" y="2736850"/>
                  </a:lnTo>
                  <a:lnTo>
                    <a:pt x="1582737" y="2452688"/>
                  </a:lnTo>
                  <a:lnTo>
                    <a:pt x="1425575" y="2141538"/>
                  </a:lnTo>
                  <a:lnTo>
                    <a:pt x="1265237" y="1841500"/>
                  </a:lnTo>
                  <a:lnTo>
                    <a:pt x="1095375" y="1547813"/>
                  </a:lnTo>
                  <a:lnTo>
                    <a:pt x="923925" y="1265238"/>
                  </a:lnTo>
                  <a:lnTo>
                    <a:pt x="747713" y="992188"/>
                  </a:lnTo>
                  <a:lnTo>
                    <a:pt x="565150" y="728663"/>
                  </a:lnTo>
                  <a:lnTo>
                    <a:pt x="379413" y="474663"/>
                  </a:lnTo>
                  <a:lnTo>
                    <a:pt x="192087" y="231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5000"/>
                  </a:schemeClr>
                </a:gs>
                <a:gs pos="73000">
                  <a:srgbClr val="0075C9"/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800">
                <a:solidFill>
                  <a:schemeClr val="tx1"/>
                </a:solidFill>
              </a:endParaRPr>
            </a:p>
          </p:txBody>
        </p:sp>
      </p:grpSp>
      <p:pic>
        <p:nvPicPr>
          <p:cNvPr id="201" name="그림 200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7" t="22664" r="50673" b="29457"/>
          <a:stretch/>
        </p:blipFill>
        <p:spPr>
          <a:xfrm>
            <a:off x="115418" y="3946912"/>
            <a:ext cx="2330962" cy="2218625"/>
          </a:xfrm>
          <a:prstGeom prst="rect">
            <a:avLst/>
          </a:prstGeom>
        </p:spPr>
      </p:pic>
      <p:pic>
        <p:nvPicPr>
          <p:cNvPr id="202" name="그림 20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1" t="26043" r="4504" b="61715"/>
          <a:stretch/>
        </p:blipFill>
        <p:spPr>
          <a:xfrm>
            <a:off x="1215728" y="6144796"/>
            <a:ext cx="605293" cy="522517"/>
          </a:xfrm>
          <a:prstGeom prst="rect">
            <a:avLst/>
          </a:prstGeom>
        </p:spPr>
      </p:pic>
      <p:pic>
        <p:nvPicPr>
          <p:cNvPr id="203" name="그림 20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72" y="587334"/>
            <a:ext cx="1998889" cy="55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73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 userDrawn="1"/>
        </p:nvGrpSpPr>
        <p:grpSpPr>
          <a:xfrm rot="19909172">
            <a:off x="6122854" y="4758481"/>
            <a:ext cx="2828219" cy="2268913"/>
            <a:chOff x="563958" y="562154"/>
            <a:chExt cx="6092826" cy="4887913"/>
          </a:xfrm>
          <a:gradFill>
            <a:gsLst>
              <a:gs pos="0">
                <a:srgbClr val="F5F5F5">
                  <a:alpha val="0"/>
                </a:srgbClr>
              </a:gs>
              <a:gs pos="73000">
                <a:srgbClr val="E4E8EE"/>
              </a:gs>
            </a:gsLst>
            <a:lin ang="18000000" scaled="0"/>
          </a:gradFill>
        </p:grpSpPr>
        <p:sp>
          <p:nvSpPr>
            <p:cNvPr id="4" name="Freeform 18"/>
            <p:cNvSpPr>
              <a:spLocks/>
            </p:cNvSpPr>
            <p:nvPr/>
          </p:nvSpPr>
          <p:spPr bwMode="auto">
            <a:xfrm>
              <a:off x="563958" y="1725792"/>
              <a:ext cx="6048375" cy="3144838"/>
            </a:xfrm>
            <a:custGeom>
              <a:avLst/>
              <a:gdLst>
                <a:gd name="T0" fmla="*/ 493 w 3810"/>
                <a:gd name="T1" fmla="*/ 4 h 1981"/>
                <a:gd name="T2" fmla="*/ 705 w 3810"/>
                <a:gd name="T3" fmla="*/ 33 h 1981"/>
                <a:gd name="T4" fmla="*/ 946 w 3810"/>
                <a:gd name="T5" fmla="*/ 89 h 1981"/>
                <a:gd name="T6" fmla="*/ 1211 w 3810"/>
                <a:gd name="T7" fmla="*/ 170 h 1981"/>
                <a:gd name="T8" fmla="*/ 1495 w 3810"/>
                <a:gd name="T9" fmla="*/ 275 h 1981"/>
                <a:gd name="T10" fmla="*/ 1792 w 3810"/>
                <a:gd name="T11" fmla="*/ 405 h 1981"/>
                <a:gd name="T12" fmla="*/ 2101 w 3810"/>
                <a:gd name="T13" fmla="*/ 555 h 1981"/>
                <a:gd name="T14" fmla="*/ 2435 w 3810"/>
                <a:gd name="T15" fmla="*/ 738 h 1981"/>
                <a:gd name="T16" fmla="*/ 2754 w 3810"/>
                <a:gd name="T17" fmla="*/ 938 h 1981"/>
                <a:gd name="T18" fmla="*/ 3042 w 3810"/>
                <a:gd name="T19" fmla="*/ 1139 h 1981"/>
                <a:gd name="T20" fmla="*/ 3291 w 3810"/>
                <a:gd name="T21" fmla="*/ 1338 h 1981"/>
                <a:gd name="T22" fmla="*/ 3499 w 3810"/>
                <a:gd name="T23" fmla="*/ 1532 h 1981"/>
                <a:gd name="T24" fmla="*/ 3660 w 3810"/>
                <a:gd name="T25" fmla="*/ 1714 h 1981"/>
                <a:gd name="T26" fmla="*/ 3768 w 3810"/>
                <a:gd name="T27" fmla="*/ 1881 h 1981"/>
                <a:gd name="T28" fmla="*/ 3784 w 3810"/>
                <a:gd name="T29" fmla="*/ 1928 h 1981"/>
                <a:gd name="T30" fmla="*/ 3667 w 3810"/>
                <a:gd name="T31" fmla="*/ 1759 h 1981"/>
                <a:gd name="T32" fmla="*/ 3498 w 3810"/>
                <a:gd name="T33" fmla="*/ 1575 h 1981"/>
                <a:gd name="T34" fmla="*/ 3282 w 3810"/>
                <a:gd name="T35" fmla="*/ 1380 h 1981"/>
                <a:gd name="T36" fmla="*/ 3023 w 3810"/>
                <a:gd name="T37" fmla="*/ 1179 h 1981"/>
                <a:gd name="T38" fmla="*/ 2728 w 3810"/>
                <a:gd name="T39" fmla="*/ 979 h 1981"/>
                <a:gd name="T40" fmla="*/ 2400 w 3810"/>
                <a:gd name="T41" fmla="*/ 783 h 1981"/>
                <a:gd name="T42" fmla="*/ 2076 w 3810"/>
                <a:gd name="T43" fmla="*/ 611 h 1981"/>
                <a:gd name="T44" fmla="*/ 1771 w 3810"/>
                <a:gd name="T45" fmla="*/ 469 h 1981"/>
                <a:gd name="T46" fmla="*/ 1478 w 3810"/>
                <a:gd name="T47" fmla="*/ 350 h 1981"/>
                <a:gd name="T48" fmla="*/ 1202 w 3810"/>
                <a:gd name="T49" fmla="*/ 255 h 1981"/>
                <a:gd name="T50" fmla="*/ 948 w 3810"/>
                <a:gd name="T51" fmla="*/ 186 h 1981"/>
                <a:gd name="T52" fmla="*/ 719 w 3810"/>
                <a:gd name="T53" fmla="*/ 144 h 1981"/>
                <a:gd name="T54" fmla="*/ 523 w 3810"/>
                <a:gd name="T55" fmla="*/ 129 h 1981"/>
                <a:gd name="T56" fmla="*/ 362 w 3810"/>
                <a:gd name="T57" fmla="*/ 144 h 1981"/>
                <a:gd name="T58" fmla="*/ 244 w 3810"/>
                <a:gd name="T59" fmla="*/ 188 h 1981"/>
                <a:gd name="T60" fmla="*/ 170 w 3810"/>
                <a:gd name="T61" fmla="*/ 263 h 1981"/>
                <a:gd name="T62" fmla="*/ 148 w 3810"/>
                <a:gd name="T63" fmla="*/ 366 h 1981"/>
                <a:gd name="T64" fmla="*/ 177 w 3810"/>
                <a:gd name="T65" fmla="*/ 489 h 1981"/>
                <a:gd name="T66" fmla="*/ 253 w 3810"/>
                <a:gd name="T67" fmla="*/ 631 h 1981"/>
                <a:gd name="T68" fmla="*/ 373 w 3810"/>
                <a:gd name="T69" fmla="*/ 786 h 1981"/>
                <a:gd name="T70" fmla="*/ 533 w 3810"/>
                <a:gd name="T71" fmla="*/ 953 h 1981"/>
                <a:gd name="T72" fmla="*/ 730 w 3810"/>
                <a:gd name="T73" fmla="*/ 1128 h 1981"/>
                <a:gd name="T74" fmla="*/ 510 w 3810"/>
                <a:gd name="T75" fmla="*/ 948 h 1981"/>
                <a:gd name="T76" fmla="*/ 325 w 3810"/>
                <a:gd name="T77" fmla="*/ 774 h 1981"/>
                <a:gd name="T78" fmla="*/ 178 w 3810"/>
                <a:gd name="T79" fmla="*/ 609 h 1981"/>
                <a:gd name="T80" fmla="*/ 73 w 3810"/>
                <a:gd name="T81" fmla="*/ 457 h 1981"/>
                <a:gd name="T82" fmla="*/ 14 w 3810"/>
                <a:gd name="T83" fmla="*/ 319 h 1981"/>
                <a:gd name="T84" fmla="*/ 2 w 3810"/>
                <a:gd name="T85" fmla="*/ 202 h 1981"/>
                <a:gd name="T86" fmla="*/ 42 w 3810"/>
                <a:gd name="T87" fmla="*/ 107 h 1981"/>
                <a:gd name="T88" fmla="*/ 129 w 3810"/>
                <a:gd name="T89" fmla="*/ 43 h 1981"/>
                <a:gd name="T90" fmla="*/ 260 w 3810"/>
                <a:gd name="T91" fmla="*/ 7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810" h="1981">
                  <a:moveTo>
                    <a:pt x="368" y="0"/>
                  </a:moveTo>
                  <a:lnTo>
                    <a:pt x="429" y="0"/>
                  </a:lnTo>
                  <a:lnTo>
                    <a:pt x="493" y="4"/>
                  </a:lnTo>
                  <a:lnTo>
                    <a:pt x="561" y="11"/>
                  </a:lnTo>
                  <a:lnTo>
                    <a:pt x="632" y="21"/>
                  </a:lnTo>
                  <a:lnTo>
                    <a:pt x="705" y="33"/>
                  </a:lnTo>
                  <a:lnTo>
                    <a:pt x="783" y="49"/>
                  </a:lnTo>
                  <a:lnTo>
                    <a:pt x="864" y="67"/>
                  </a:lnTo>
                  <a:lnTo>
                    <a:pt x="946" y="89"/>
                  </a:lnTo>
                  <a:lnTo>
                    <a:pt x="1033" y="114"/>
                  </a:lnTo>
                  <a:lnTo>
                    <a:pt x="1121" y="141"/>
                  </a:lnTo>
                  <a:lnTo>
                    <a:pt x="1211" y="170"/>
                  </a:lnTo>
                  <a:lnTo>
                    <a:pt x="1304" y="203"/>
                  </a:lnTo>
                  <a:lnTo>
                    <a:pt x="1399" y="238"/>
                  </a:lnTo>
                  <a:lnTo>
                    <a:pt x="1495" y="275"/>
                  </a:lnTo>
                  <a:lnTo>
                    <a:pt x="1593" y="316"/>
                  </a:lnTo>
                  <a:lnTo>
                    <a:pt x="1692" y="359"/>
                  </a:lnTo>
                  <a:lnTo>
                    <a:pt x="1792" y="405"/>
                  </a:lnTo>
                  <a:lnTo>
                    <a:pt x="1895" y="452"/>
                  </a:lnTo>
                  <a:lnTo>
                    <a:pt x="1998" y="503"/>
                  </a:lnTo>
                  <a:lnTo>
                    <a:pt x="2101" y="555"/>
                  </a:lnTo>
                  <a:lnTo>
                    <a:pt x="2205" y="610"/>
                  </a:lnTo>
                  <a:lnTo>
                    <a:pt x="2322" y="674"/>
                  </a:lnTo>
                  <a:lnTo>
                    <a:pt x="2435" y="738"/>
                  </a:lnTo>
                  <a:lnTo>
                    <a:pt x="2544" y="805"/>
                  </a:lnTo>
                  <a:lnTo>
                    <a:pt x="2651" y="870"/>
                  </a:lnTo>
                  <a:lnTo>
                    <a:pt x="2754" y="938"/>
                  </a:lnTo>
                  <a:lnTo>
                    <a:pt x="2854" y="1004"/>
                  </a:lnTo>
                  <a:lnTo>
                    <a:pt x="2950" y="1072"/>
                  </a:lnTo>
                  <a:lnTo>
                    <a:pt x="3042" y="1139"/>
                  </a:lnTo>
                  <a:lnTo>
                    <a:pt x="3129" y="1206"/>
                  </a:lnTo>
                  <a:lnTo>
                    <a:pt x="3212" y="1273"/>
                  </a:lnTo>
                  <a:lnTo>
                    <a:pt x="3291" y="1338"/>
                  </a:lnTo>
                  <a:lnTo>
                    <a:pt x="3366" y="1405"/>
                  </a:lnTo>
                  <a:lnTo>
                    <a:pt x="3435" y="1469"/>
                  </a:lnTo>
                  <a:lnTo>
                    <a:pt x="3499" y="1532"/>
                  </a:lnTo>
                  <a:lnTo>
                    <a:pt x="3558" y="1594"/>
                  </a:lnTo>
                  <a:lnTo>
                    <a:pt x="3612" y="1655"/>
                  </a:lnTo>
                  <a:lnTo>
                    <a:pt x="3660" y="1714"/>
                  </a:lnTo>
                  <a:lnTo>
                    <a:pt x="3701" y="1772"/>
                  </a:lnTo>
                  <a:lnTo>
                    <a:pt x="3738" y="1827"/>
                  </a:lnTo>
                  <a:lnTo>
                    <a:pt x="3768" y="1881"/>
                  </a:lnTo>
                  <a:lnTo>
                    <a:pt x="3792" y="1932"/>
                  </a:lnTo>
                  <a:lnTo>
                    <a:pt x="3810" y="1981"/>
                  </a:lnTo>
                  <a:lnTo>
                    <a:pt x="3784" y="1928"/>
                  </a:lnTo>
                  <a:lnTo>
                    <a:pt x="3750" y="1875"/>
                  </a:lnTo>
                  <a:lnTo>
                    <a:pt x="3712" y="1818"/>
                  </a:lnTo>
                  <a:lnTo>
                    <a:pt x="3667" y="1759"/>
                  </a:lnTo>
                  <a:lnTo>
                    <a:pt x="3616" y="1700"/>
                  </a:lnTo>
                  <a:lnTo>
                    <a:pt x="3559" y="1638"/>
                  </a:lnTo>
                  <a:lnTo>
                    <a:pt x="3498" y="1575"/>
                  </a:lnTo>
                  <a:lnTo>
                    <a:pt x="3431" y="1511"/>
                  </a:lnTo>
                  <a:lnTo>
                    <a:pt x="3359" y="1445"/>
                  </a:lnTo>
                  <a:lnTo>
                    <a:pt x="3282" y="1380"/>
                  </a:lnTo>
                  <a:lnTo>
                    <a:pt x="3200" y="1314"/>
                  </a:lnTo>
                  <a:lnTo>
                    <a:pt x="3114" y="1247"/>
                  </a:lnTo>
                  <a:lnTo>
                    <a:pt x="3023" y="1179"/>
                  </a:lnTo>
                  <a:lnTo>
                    <a:pt x="2929" y="1113"/>
                  </a:lnTo>
                  <a:lnTo>
                    <a:pt x="2830" y="1045"/>
                  </a:lnTo>
                  <a:lnTo>
                    <a:pt x="2728" y="979"/>
                  </a:lnTo>
                  <a:lnTo>
                    <a:pt x="2622" y="912"/>
                  </a:lnTo>
                  <a:lnTo>
                    <a:pt x="2513" y="847"/>
                  </a:lnTo>
                  <a:lnTo>
                    <a:pt x="2400" y="783"/>
                  </a:lnTo>
                  <a:lnTo>
                    <a:pt x="2284" y="718"/>
                  </a:lnTo>
                  <a:lnTo>
                    <a:pt x="2179" y="664"/>
                  </a:lnTo>
                  <a:lnTo>
                    <a:pt x="2076" y="611"/>
                  </a:lnTo>
                  <a:lnTo>
                    <a:pt x="1973" y="561"/>
                  </a:lnTo>
                  <a:lnTo>
                    <a:pt x="1872" y="513"/>
                  </a:lnTo>
                  <a:lnTo>
                    <a:pt x="1771" y="469"/>
                  </a:lnTo>
                  <a:lnTo>
                    <a:pt x="1671" y="426"/>
                  </a:lnTo>
                  <a:lnTo>
                    <a:pt x="1573" y="386"/>
                  </a:lnTo>
                  <a:lnTo>
                    <a:pt x="1478" y="350"/>
                  </a:lnTo>
                  <a:lnTo>
                    <a:pt x="1383" y="315"/>
                  </a:lnTo>
                  <a:lnTo>
                    <a:pt x="1291" y="283"/>
                  </a:lnTo>
                  <a:lnTo>
                    <a:pt x="1202" y="255"/>
                  </a:lnTo>
                  <a:lnTo>
                    <a:pt x="1114" y="230"/>
                  </a:lnTo>
                  <a:lnTo>
                    <a:pt x="1029" y="206"/>
                  </a:lnTo>
                  <a:lnTo>
                    <a:pt x="948" y="186"/>
                  </a:lnTo>
                  <a:lnTo>
                    <a:pt x="868" y="169"/>
                  </a:lnTo>
                  <a:lnTo>
                    <a:pt x="793" y="155"/>
                  </a:lnTo>
                  <a:lnTo>
                    <a:pt x="719" y="144"/>
                  </a:lnTo>
                  <a:lnTo>
                    <a:pt x="650" y="136"/>
                  </a:lnTo>
                  <a:lnTo>
                    <a:pt x="585" y="131"/>
                  </a:lnTo>
                  <a:lnTo>
                    <a:pt x="523" y="129"/>
                  </a:lnTo>
                  <a:lnTo>
                    <a:pt x="465" y="131"/>
                  </a:lnTo>
                  <a:lnTo>
                    <a:pt x="413" y="136"/>
                  </a:lnTo>
                  <a:lnTo>
                    <a:pt x="362" y="144"/>
                  </a:lnTo>
                  <a:lnTo>
                    <a:pt x="318" y="155"/>
                  </a:lnTo>
                  <a:lnTo>
                    <a:pt x="279" y="170"/>
                  </a:lnTo>
                  <a:lnTo>
                    <a:pt x="244" y="188"/>
                  </a:lnTo>
                  <a:lnTo>
                    <a:pt x="214" y="210"/>
                  </a:lnTo>
                  <a:lnTo>
                    <a:pt x="190" y="234"/>
                  </a:lnTo>
                  <a:lnTo>
                    <a:pt x="170" y="263"/>
                  </a:lnTo>
                  <a:lnTo>
                    <a:pt x="157" y="295"/>
                  </a:lnTo>
                  <a:lnTo>
                    <a:pt x="150" y="329"/>
                  </a:lnTo>
                  <a:lnTo>
                    <a:pt x="148" y="366"/>
                  </a:lnTo>
                  <a:lnTo>
                    <a:pt x="153" y="405"/>
                  </a:lnTo>
                  <a:lnTo>
                    <a:pt x="162" y="445"/>
                  </a:lnTo>
                  <a:lnTo>
                    <a:pt x="177" y="489"/>
                  </a:lnTo>
                  <a:lnTo>
                    <a:pt x="197" y="534"/>
                  </a:lnTo>
                  <a:lnTo>
                    <a:pt x="223" y="582"/>
                  </a:lnTo>
                  <a:lnTo>
                    <a:pt x="253" y="631"/>
                  </a:lnTo>
                  <a:lnTo>
                    <a:pt x="288" y="681"/>
                  </a:lnTo>
                  <a:lnTo>
                    <a:pt x="329" y="734"/>
                  </a:lnTo>
                  <a:lnTo>
                    <a:pt x="373" y="786"/>
                  </a:lnTo>
                  <a:lnTo>
                    <a:pt x="422" y="841"/>
                  </a:lnTo>
                  <a:lnTo>
                    <a:pt x="476" y="897"/>
                  </a:lnTo>
                  <a:lnTo>
                    <a:pt x="533" y="953"/>
                  </a:lnTo>
                  <a:lnTo>
                    <a:pt x="594" y="1010"/>
                  </a:lnTo>
                  <a:lnTo>
                    <a:pt x="660" y="1069"/>
                  </a:lnTo>
                  <a:lnTo>
                    <a:pt x="730" y="1128"/>
                  </a:lnTo>
                  <a:lnTo>
                    <a:pt x="653" y="1067"/>
                  </a:lnTo>
                  <a:lnTo>
                    <a:pt x="579" y="1008"/>
                  </a:lnTo>
                  <a:lnTo>
                    <a:pt x="510" y="948"/>
                  </a:lnTo>
                  <a:lnTo>
                    <a:pt x="444" y="889"/>
                  </a:lnTo>
                  <a:lnTo>
                    <a:pt x="382" y="832"/>
                  </a:lnTo>
                  <a:lnTo>
                    <a:pt x="325" y="774"/>
                  </a:lnTo>
                  <a:lnTo>
                    <a:pt x="272" y="718"/>
                  </a:lnTo>
                  <a:lnTo>
                    <a:pt x="223" y="662"/>
                  </a:lnTo>
                  <a:lnTo>
                    <a:pt x="178" y="609"/>
                  </a:lnTo>
                  <a:lnTo>
                    <a:pt x="139" y="557"/>
                  </a:lnTo>
                  <a:lnTo>
                    <a:pt x="104" y="506"/>
                  </a:lnTo>
                  <a:lnTo>
                    <a:pt x="73" y="457"/>
                  </a:lnTo>
                  <a:lnTo>
                    <a:pt x="48" y="409"/>
                  </a:lnTo>
                  <a:lnTo>
                    <a:pt x="28" y="364"/>
                  </a:lnTo>
                  <a:lnTo>
                    <a:pt x="14" y="319"/>
                  </a:lnTo>
                  <a:lnTo>
                    <a:pt x="3" y="279"/>
                  </a:lnTo>
                  <a:lnTo>
                    <a:pt x="0" y="239"/>
                  </a:lnTo>
                  <a:lnTo>
                    <a:pt x="2" y="202"/>
                  </a:lnTo>
                  <a:lnTo>
                    <a:pt x="9" y="168"/>
                  </a:lnTo>
                  <a:lnTo>
                    <a:pt x="23" y="136"/>
                  </a:lnTo>
                  <a:lnTo>
                    <a:pt x="42" y="107"/>
                  </a:lnTo>
                  <a:lnTo>
                    <a:pt x="65" y="82"/>
                  </a:lnTo>
                  <a:lnTo>
                    <a:pt x="94" y="60"/>
                  </a:lnTo>
                  <a:lnTo>
                    <a:pt x="129" y="43"/>
                  </a:lnTo>
                  <a:lnTo>
                    <a:pt x="168" y="28"/>
                  </a:lnTo>
                  <a:lnTo>
                    <a:pt x="211" y="16"/>
                  </a:lnTo>
                  <a:lnTo>
                    <a:pt x="260" y="7"/>
                  </a:lnTo>
                  <a:lnTo>
                    <a:pt x="311" y="2"/>
                  </a:lnTo>
                  <a:lnTo>
                    <a:pt x="3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5" name="Freeform 19"/>
            <p:cNvSpPr>
              <a:spLocks/>
            </p:cNvSpPr>
            <p:nvPr/>
          </p:nvSpPr>
          <p:spPr bwMode="auto">
            <a:xfrm>
              <a:off x="1032271" y="1425754"/>
              <a:ext cx="5624513" cy="3349625"/>
            </a:xfrm>
            <a:custGeom>
              <a:avLst/>
              <a:gdLst>
                <a:gd name="T0" fmla="*/ 3244 w 3543"/>
                <a:gd name="T1" fmla="*/ 7 h 2110"/>
                <a:gd name="T2" fmla="*/ 3384 w 3543"/>
                <a:gd name="T3" fmla="*/ 44 h 2110"/>
                <a:gd name="T4" fmla="*/ 3483 w 3543"/>
                <a:gd name="T5" fmla="*/ 114 h 2110"/>
                <a:gd name="T6" fmla="*/ 3537 w 3543"/>
                <a:gd name="T7" fmla="*/ 219 h 2110"/>
                <a:gd name="T8" fmla="*/ 3538 w 3543"/>
                <a:gd name="T9" fmla="*/ 350 h 2110"/>
                <a:gd name="T10" fmla="*/ 3492 w 3543"/>
                <a:gd name="T11" fmla="*/ 500 h 2110"/>
                <a:gd name="T12" fmla="*/ 3399 w 3543"/>
                <a:gd name="T13" fmla="*/ 669 h 2110"/>
                <a:gd name="T14" fmla="*/ 3267 w 3543"/>
                <a:gd name="T15" fmla="*/ 851 h 2110"/>
                <a:gd name="T16" fmla="*/ 3094 w 3543"/>
                <a:gd name="T17" fmla="*/ 1044 h 2110"/>
                <a:gd name="T18" fmla="*/ 2887 w 3543"/>
                <a:gd name="T19" fmla="*/ 1241 h 2110"/>
                <a:gd name="T20" fmla="*/ 2647 w 3543"/>
                <a:gd name="T21" fmla="*/ 1440 h 2110"/>
                <a:gd name="T22" fmla="*/ 2720 w 3543"/>
                <a:gd name="T23" fmla="*/ 1374 h 2110"/>
                <a:gd name="T24" fmla="*/ 2932 w 3543"/>
                <a:gd name="T25" fmla="*/ 1178 h 2110"/>
                <a:gd name="T26" fmla="*/ 3108 w 3543"/>
                <a:gd name="T27" fmla="*/ 987 h 2110"/>
                <a:gd name="T28" fmla="*/ 3247 w 3543"/>
                <a:gd name="T29" fmla="*/ 805 h 2110"/>
                <a:gd name="T30" fmla="*/ 3341 w 3543"/>
                <a:gd name="T31" fmla="*/ 636 h 2110"/>
                <a:gd name="T32" fmla="*/ 3391 w 3543"/>
                <a:gd name="T33" fmla="*/ 484 h 2110"/>
                <a:gd name="T34" fmla="*/ 3391 w 3543"/>
                <a:gd name="T35" fmla="*/ 354 h 2110"/>
                <a:gd name="T36" fmla="*/ 3340 w 3543"/>
                <a:gd name="T37" fmla="*/ 250 h 2110"/>
                <a:gd name="T38" fmla="*/ 3244 w 3543"/>
                <a:gd name="T39" fmla="*/ 183 h 2110"/>
                <a:gd name="T40" fmla="*/ 3109 w 3543"/>
                <a:gd name="T41" fmla="*/ 147 h 2110"/>
                <a:gd name="T42" fmla="*/ 2939 w 3543"/>
                <a:gd name="T43" fmla="*/ 142 h 2110"/>
                <a:gd name="T44" fmla="*/ 2740 w 3543"/>
                <a:gd name="T45" fmla="*/ 166 h 2110"/>
                <a:gd name="T46" fmla="*/ 2514 w 3543"/>
                <a:gd name="T47" fmla="*/ 220 h 2110"/>
                <a:gd name="T48" fmla="*/ 2267 w 3543"/>
                <a:gd name="T49" fmla="*/ 301 h 2110"/>
                <a:gd name="T50" fmla="*/ 2002 w 3543"/>
                <a:gd name="T51" fmla="*/ 409 h 2110"/>
                <a:gd name="T52" fmla="*/ 1726 w 3543"/>
                <a:gd name="T53" fmla="*/ 542 h 2110"/>
                <a:gd name="T54" fmla="*/ 1443 w 3543"/>
                <a:gd name="T55" fmla="*/ 700 h 2110"/>
                <a:gd name="T56" fmla="*/ 1134 w 3543"/>
                <a:gd name="T57" fmla="*/ 896 h 2110"/>
                <a:gd name="T58" fmla="*/ 841 w 3543"/>
                <a:gd name="T59" fmla="*/ 1109 h 2110"/>
                <a:gd name="T60" fmla="*/ 583 w 3543"/>
                <a:gd name="T61" fmla="*/ 1326 h 2110"/>
                <a:gd name="T62" fmla="*/ 365 w 3543"/>
                <a:gd name="T63" fmla="*/ 1540 h 2110"/>
                <a:gd name="T64" fmla="*/ 192 w 3543"/>
                <a:gd name="T65" fmla="*/ 1745 h 2110"/>
                <a:gd name="T66" fmla="*/ 69 w 3543"/>
                <a:gd name="T67" fmla="*/ 1938 h 2110"/>
                <a:gd name="T68" fmla="*/ 0 w 3543"/>
                <a:gd name="T69" fmla="*/ 2110 h 2110"/>
                <a:gd name="T70" fmla="*/ 43 w 3543"/>
                <a:gd name="T71" fmla="*/ 1955 h 2110"/>
                <a:gd name="T72" fmla="*/ 135 w 3543"/>
                <a:gd name="T73" fmla="*/ 1780 h 2110"/>
                <a:gd name="T74" fmla="*/ 273 w 3543"/>
                <a:gd name="T75" fmla="*/ 1590 h 2110"/>
                <a:gd name="T76" fmla="*/ 453 w 3543"/>
                <a:gd name="T77" fmla="*/ 1389 h 2110"/>
                <a:gd name="T78" fmla="*/ 671 w 3543"/>
                <a:gd name="T79" fmla="*/ 1184 h 2110"/>
                <a:gd name="T80" fmla="*/ 924 w 3543"/>
                <a:gd name="T81" fmla="*/ 976 h 2110"/>
                <a:gd name="T82" fmla="*/ 1208 w 3543"/>
                <a:gd name="T83" fmla="*/ 772 h 2110"/>
                <a:gd name="T84" fmla="*/ 1511 w 3543"/>
                <a:gd name="T85" fmla="*/ 581 h 2110"/>
                <a:gd name="T86" fmla="*/ 1806 w 3543"/>
                <a:gd name="T87" fmla="*/ 416 h 2110"/>
                <a:gd name="T88" fmla="*/ 2093 w 3543"/>
                <a:gd name="T89" fmla="*/ 278 h 2110"/>
                <a:gd name="T90" fmla="*/ 2368 w 3543"/>
                <a:gd name="T91" fmla="*/ 166 h 2110"/>
                <a:gd name="T92" fmla="*/ 2624 w 3543"/>
                <a:gd name="T93" fmla="*/ 82 h 2110"/>
                <a:gd name="T94" fmla="*/ 2860 w 3543"/>
                <a:gd name="T95" fmla="*/ 26 h 2110"/>
                <a:gd name="T96" fmla="*/ 3069 w 3543"/>
                <a:gd name="T97" fmla="*/ 1 h 2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43" h="2110">
                  <a:moveTo>
                    <a:pt x="3130" y="0"/>
                  </a:moveTo>
                  <a:lnTo>
                    <a:pt x="3190" y="1"/>
                  </a:lnTo>
                  <a:lnTo>
                    <a:pt x="3244" y="7"/>
                  </a:lnTo>
                  <a:lnTo>
                    <a:pt x="3296" y="15"/>
                  </a:lnTo>
                  <a:lnTo>
                    <a:pt x="3342" y="28"/>
                  </a:lnTo>
                  <a:lnTo>
                    <a:pt x="3384" y="44"/>
                  </a:lnTo>
                  <a:lnTo>
                    <a:pt x="3423" y="64"/>
                  </a:lnTo>
                  <a:lnTo>
                    <a:pt x="3455" y="87"/>
                  </a:lnTo>
                  <a:lnTo>
                    <a:pt x="3483" y="114"/>
                  </a:lnTo>
                  <a:lnTo>
                    <a:pt x="3507" y="145"/>
                  </a:lnTo>
                  <a:lnTo>
                    <a:pt x="3524" y="180"/>
                  </a:lnTo>
                  <a:lnTo>
                    <a:pt x="3537" y="219"/>
                  </a:lnTo>
                  <a:lnTo>
                    <a:pt x="3543" y="260"/>
                  </a:lnTo>
                  <a:lnTo>
                    <a:pt x="3543" y="303"/>
                  </a:lnTo>
                  <a:lnTo>
                    <a:pt x="3538" y="350"/>
                  </a:lnTo>
                  <a:lnTo>
                    <a:pt x="3528" y="398"/>
                  </a:lnTo>
                  <a:lnTo>
                    <a:pt x="3513" y="448"/>
                  </a:lnTo>
                  <a:lnTo>
                    <a:pt x="3492" y="500"/>
                  </a:lnTo>
                  <a:lnTo>
                    <a:pt x="3466" y="555"/>
                  </a:lnTo>
                  <a:lnTo>
                    <a:pt x="3436" y="612"/>
                  </a:lnTo>
                  <a:lnTo>
                    <a:pt x="3399" y="669"/>
                  </a:lnTo>
                  <a:lnTo>
                    <a:pt x="3360" y="729"/>
                  </a:lnTo>
                  <a:lnTo>
                    <a:pt x="3316" y="790"/>
                  </a:lnTo>
                  <a:lnTo>
                    <a:pt x="3267" y="851"/>
                  </a:lnTo>
                  <a:lnTo>
                    <a:pt x="3213" y="914"/>
                  </a:lnTo>
                  <a:lnTo>
                    <a:pt x="3156" y="979"/>
                  </a:lnTo>
                  <a:lnTo>
                    <a:pt x="3094" y="1044"/>
                  </a:lnTo>
                  <a:lnTo>
                    <a:pt x="3029" y="1109"/>
                  </a:lnTo>
                  <a:lnTo>
                    <a:pt x="2959" y="1175"/>
                  </a:lnTo>
                  <a:lnTo>
                    <a:pt x="2887" y="1241"/>
                  </a:lnTo>
                  <a:lnTo>
                    <a:pt x="2810" y="1307"/>
                  </a:lnTo>
                  <a:lnTo>
                    <a:pt x="2731" y="1373"/>
                  </a:lnTo>
                  <a:lnTo>
                    <a:pt x="2647" y="1440"/>
                  </a:lnTo>
                  <a:lnTo>
                    <a:pt x="2560" y="1505"/>
                  </a:lnTo>
                  <a:lnTo>
                    <a:pt x="2642" y="1440"/>
                  </a:lnTo>
                  <a:lnTo>
                    <a:pt x="2720" y="1374"/>
                  </a:lnTo>
                  <a:lnTo>
                    <a:pt x="2795" y="1308"/>
                  </a:lnTo>
                  <a:lnTo>
                    <a:pt x="2866" y="1242"/>
                  </a:lnTo>
                  <a:lnTo>
                    <a:pt x="2932" y="1178"/>
                  </a:lnTo>
                  <a:lnTo>
                    <a:pt x="2995" y="1113"/>
                  </a:lnTo>
                  <a:lnTo>
                    <a:pt x="3055" y="1050"/>
                  </a:lnTo>
                  <a:lnTo>
                    <a:pt x="3108" y="987"/>
                  </a:lnTo>
                  <a:lnTo>
                    <a:pt x="3159" y="925"/>
                  </a:lnTo>
                  <a:lnTo>
                    <a:pt x="3205" y="864"/>
                  </a:lnTo>
                  <a:lnTo>
                    <a:pt x="3247" y="805"/>
                  </a:lnTo>
                  <a:lnTo>
                    <a:pt x="3283" y="746"/>
                  </a:lnTo>
                  <a:lnTo>
                    <a:pt x="3314" y="690"/>
                  </a:lnTo>
                  <a:lnTo>
                    <a:pt x="3341" y="636"/>
                  </a:lnTo>
                  <a:lnTo>
                    <a:pt x="3363" y="583"/>
                  </a:lnTo>
                  <a:lnTo>
                    <a:pt x="3380" y="532"/>
                  </a:lnTo>
                  <a:lnTo>
                    <a:pt x="3391" y="484"/>
                  </a:lnTo>
                  <a:lnTo>
                    <a:pt x="3396" y="438"/>
                  </a:lnTo>
                  <a:lnTo>
                    <a:pt x="3397" y="394"/>
                  </a:lnTo>
                  <a:lnTo>
                    <a:pt x="3391" y="354"/>
                  </a:lnTo>
                  <a:lnTo>
                    <a:pt x="3380" y="316"/>
                  </a:lnTo>
                  <a:lnTo>
                    <a:pt x="3362" y="281"/>
                  </a:lnTo>
                  <a:lnTo>
                    <a:pt x="3340" y="250"/>
                  </a:lnTo>
                  <a:lnTo>
                    <a:pt x="3312" y="225"/>
                  </a:lnTo>
                  <a:lnTo>
                    <a:pt x="3281" y="201"/>
                  </a:lnTo>
                  <a:lnTo>
                    <a:pt x="3244" y="183"/>
                  </a:lnTo>
                  <a:lnTo>
                    <a:pt x="3204" y="168"/>
                  </a:lnTo>
                  <a:lnTo>
                    <a:pt x="3158" y="156"/>
                  </a:lnTo>
                  <a:lnTo>
                    <a:pt x="3109" y="147"/>
                  </a:lnTo>
                  <a:lnTo>
                    <a:pt x="3057" y="142"/>
                  </a:lnTo>
                  <a:lnTo>
                    <a:pt x="3000" y="140"/>
                  </a:lnTo>
                  <a:lnTo>
                    <a:pt x="2939" y="142"/>
                  </a:lnTo>
                  <a:lnTo>
                    <a:pt x="2876" y="147"/>
                  </a:lnTo>
                  <a:lnTo>
                    <a:pt x="2810" y="155"/>
                  </a:lnTo>
                  <a:lnTo>
                    <a:pt x="2740" y="166"/>
                  </a:lnTo>
                  <a:lnTo>
                    <a:pt x="2666" y="182"/>
                  </a:lnTo>
                  <a:lnTo>
                    <a:pt x="2592" y="199"/>
                  </a:lnTo>
                  <a:lnTo>
                    <a:pt x="2514" y="220"/>
                  </a:lnTo>
                  <a:lnTo>
                    <a:pt x="2433" y="243"/>
                  </a:lnTo>
                  <a:lnTo>
                    <a:pt x="2351" y="271"/>
                  </a:lnTo>
                  <a:lnTo>
                    <a:pt x="2267" y="301"/>
                  </a:lnTo>
                  <a:lnTo>
                    <a:pt x="2179" y="334"/>
                  </a:lnTo>
                  <a:lnTo>
                    <a:pt x="2092" y="370"/>
                  </a:lnTo>
                  <a:lnTo>
                    <a:pt x="2002" y="409"/>
                  </a:lnTo>
                  <a:lnTo>
                    <a:pt x="1911" y="450"/>
                  </a:lnTo>
                  <a:lnTo>
                    <a:pt x="1819" y="494"/>
                  </a:lnTo>
                  <a:lnTo>
                    <a:pt x="1726" y="542"/>
                  </a:lnTo>
                  <a:lnTo>
                    <a:pt x="1633" y="591"/>
                  </a:lnTo>
                  <a:lnTo>
                    <a:pt x="1538" y="644"/>
                  </a:lnTo>
                  <a:lnTo>
                    <a:pt x="1443" y="700"/>
                  </a:lnTo>
                  <a:lnTo>
                    <a:pt x="1347" y="757"/>
                  </a:lnTo>
                  <a:lnTo>
                    <a:pt x="1239" y="826"/>
                  </a:lnTo>
                  <a:lnTo>
                    <a:pt x="1134" y="896"/>
                  </a:lnTo>
                  <a:lnTo>
                    <a:pt x="1032" y="966"/>
                  </a:lnTo>
                  <a:lnTo>
                    <a:pt x="935" y="1037"/>
                  </a:lnTo>
                  <a:lnTo>
                    <a:pt x="841" y="1109"/>
                  </a:lnTo>
                  <a:lnTo>
                    <a:pt x="750" y="1182"/>
                  </a:lnTo>
                  <a:lnTo>
                    <a:pt x="664" y="1254"/>
                  </a:lnTo>
                  <a:lnTo>
                    <a:pt x="583" y="1326"/>
                  </a:lnTo>
                  <a:lnTo>
                    <a:pt x="506" y="1398"/>
                  </a:lnTo>
                  <a:lnTo>
                    <a:pt x="433" y="1470"/>
                  </a:lnTo>
                  <a:lnTo>
                    <a:pt x="365" y="1540"/>
                  </a:lnTo>
                  <a:lnTo>
                    <a:pt x="303" y="1610"/>
                  </a:lnTo>
                  <a:lnTo>
                    <a:pt x="245" y="1679"/>
                  </a:lnTo>
                  <a:lnTo>
                    <a:pt x="192" y="1745"/>
                  </a:lnTo>
                  <a:lnTo>
                    <a:pt x="146" y="1812"/>
                  </a:lnTo>
                  <a:lnTo>
                    <a:pt x="105" y="1876"/>
                  </a:lnTo>
                  <a:lnTo>
                    <a:pt x="69" y="1938"/>
                  </a:lnTo>
                  <a:lnTo>
                    <a:pt x="39" y="1997"/>
                  </a:lnTo>
                  <a:lnTo>
                    <a:pt x="16" y="2056"/>
                  </a:lnTo>
                  <a:lnTo>
                    <a:pt x="0" y="2110"/>
                  </a:lnTo>
                  <a:lnTo>
                    <a:pt x="8" y="2061"/>
                  </a:lnTo>
                  <a:lnTo>
                    <a:pt x="22" y="2009"/>
                  </a:lnTo>
                  <a:lnTo>
                    <a:pt x="43" y="1955"/>
                  </a:lnTo>
                  <a:lnTo>
                    <a:pt x="67" y="1898"/>
                  </a:lnTo>
                  <a:lnTo>
                    <a:pt x="99" y="1840"/>
                  </a:lnTo>
                  <a:lnTo>
                    <a:pt x="135" y="1780"/>
                  </a:lnTo>
                  <a:lnTo>
                    <a:pt x="176" y="1718"/>
                  </a:lnTo>
                  <a:lnTo>
                    <a:pt x="222" y="1654"/>
                  </a:lnTo>
                  <a:lnTo>
                    <a:pt x="273" y="1590"/>
                  </a:lnTo>
                  <a:lnTo>
                    <a:pt x="329" y="1524"/>
                  </a:lnTo>
                  <a:lnTo>
                    <a:pt x="389" y="1457"/>
                  </a:lnTo>
                  <a:lnTo>
                    <a:pt x="453" y="1389"/>
                  </a:lnTo>
                  <a:lnTo>
                    <a:pt x="522" y="1322"/>
                  </a:lnTo>
                  <a:lnTo>
                    <a:pt x="594" y="1253"/>
                  </a:lnTo>
                  <a:lnTo>
                    <a:pt x="671" y="1184"/>
                  </a:lnTo>
                  <a:lnTo>
                    <a:pt x="752" y="1115"/>
                  </a:lnTo>
                  <a:lnTo>
                    <a:pt x="837" y="1045"/>
                  </a:lnTo>
                  <a:lnTo>
                    <a:pt x="924" y="976"/>
                  </a:lnTo>
                  <a:lnTo>
                    <a:pt x="1016" y="907"/>
                  </a:lnTo>
                  <a:lnTo>
                    <a:pt x="1111" y="840"/>
                  </a:lnTo>
                  <a:lnTo>
                    <a:pt x="1208" y="772"/>
                  </a:lnTo>
                  <a:lnTo>
                    <a:pt x="1309" y="706"/>
                  </a:lnTo>
                  <a:lnTo>
                    <a:pt x="1412" y="640"/>
                  </a:lnTo>
                  <a:lnTo>
                    <a:pt x="1511" y="581"/>
                  </a:lnTo>
                  <a:lnTo>
                    <a:pt x="1611" y="522"/>
                  </a:lnTo>
                  <a:lnTo>
                    <a:pt x="1708" y="469"/>
                  </a:lnTo>
                  <a:lnTo>
                    <a:pt x="1806" y="416"/>
                  </a:lnTo>
                  <a:lnTo>
                    <a:pt x="1903" y="367"/>
                  </a:lnTo>
                  <a:lnTo>
                    <a:pt x="1999" y="322"/>
                  </a:lnTo>
                  <a:lnTo>
                    <a:pt x="2093" y="278"/>
                  </a:lnTo>
                  <a:lnTo>
                    <a:pt x="2186" y="238"/>
                  </a:lnTo>
                  <a:lnTo>
                    <a:pt x="2278" y="200"/>
                  </a:lnTo>
                  <a:lnTo>
                    <a:pt x="2368" y="166"/>
                  </a:lnTo>
                  <a:lnTo>
                    <a:pt x="2455" y="135"/>
                  </a:lnTo>
                  <a:lnTo>
                    <a:pt x="2542" y="107"/>
                  </a:lnTo>
                  <a:lnTo>
                    <a:pt x="2624" y="82"/>
                  </a:lnTo>
                  <a:lnTo>
                    <a:pt x="2706" y="60"/>
                  </a:lnTo>
                  <a:lnTo>
                    <a:pt x="2784" y="42"/>
                  </a:lnTo>
                  <a:lnTo>
                    <a:pt x="2860" y="26"/>
                  </a:lnTo>
                  <a:lnTo>
                    <a:pt x="2932" y="15"/>
                  </a:lnTo>
                  <a:lnTo>
                    <a:pt x="3002" y="5"/>
                  </a:lnTo>
                  <a:lnTo>
                    <a:pt x="3069" y="1"/>
                  </a:lnTo>
                  <a:lnTo>
                    <a:pt x="31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6" name="Freeform 20"/>
            <p:cNvSpPr>
              <a:spLocks/>
            </p:cNvSpPr>
            <p:nvPr/>
          </p:nvSpPr>
          <p:spPr bwMode="auto">
            <a:xfrm>
              <a:off x="1981596" y="562154"/>
              <a:ext cx="3868738" cy="4887913"/>
            </a:xfrm>
            <a:custGeom>
              <a:avLst/>
              <a:gdLst>
                <a:gd name="T0" fmla="*/ 346 w 2437"/>
                <a:gd name="T1" fmla="*/ 5 h 3079"/>
                <a:gd name="T2" fmla="*/ 443 w 2437"/>
                <a:gd name="T3" fmla="*/ 29 h 3079"/>
                <a:gd name="T4" fmla="*/ 548 w 2437"/>
                <a:gd name="T5" fmla="*/ 73 h 3079"/>
                <a:gd name="T6" fmla="*/ 661 w 2437"/>
                <a:gd name="T7" fmla="*/ 138 h 3079"/>
                <a:gd name="T8" fmla="*/ 778 w 2437"/>
                <a:gd name="T9" fmla="*/ 219 h 3079"/>
                <a:gd name="T10" fmla="*/ 901 w 2437"/>
                <a:gd name="T11" fmla="*/ 318 h 3079"/>
                <a:gd name="T12" fmla="*/ 1027 w 2437"/>
                <a:gd name="T13" fmla="*/ 434 h 3079"/>
                <a:gd name="T14" fmla="*/ 1156 w 2437"/>
                <a:gd name="T15" fmla="*/ 565 h 3079"/>
                <a:gd name="T16" fmla="*/ 1286 w 2437"/>
                <a:gd name="T17" fmla="*/ 710 h 3079"/>
                <a:gd name="T18" fmla="*/ 1416 w 2437"/>
                <a:gd name="T19" fmla="*/ 869 h 3079"/>
                <a:gd name="T20" fmla="*/ 1546 w 2437"/>
                <a:gd name="T21" fmla="*/ 1041 h 3079"/>
                <a:gd name="T22" fmla="*/ 1673 w 2437"/>
                <a:gd name="T23" fmla="*/ 1224 h 3079"/>
                <a:gd name="T24" fmla="*/ 1798 w 2437"/>
                <a:gd name="T25" fmla="*/ 1418 h 3079"/>
                <a:gd name="T26" fmla="*/ 1929 w 2437"/>
                <a:gd name="T27" fmla="*/ 1639 h 3079"/>
                <a:gd name="T28" fmla="*/ 2046 w 2437"/>
                <a:gd name="T29" fmla="*/ 1859 h 3079"/>
                <a:gd name="T30" fmla="*/ 2149 w 2437"/>
                <a:gd name="T31" fmla="*/ 2073 h 3079"/>
                <a:gd name="T32" fmla="*/ 2236 w 2437"/>
                <a:gd name="T33" fmla="*/ 2281 h 3079"/>
                <a:gd name="T34" fmla="*/ 2310 w 2437"/>
                <a:gd name="T35" fmla="*/ 2479 h 3079"/>
                <a:gd name="T36" fmla="*/ 2367 w 2437"/>
                <a:gd name="T37" fmla="*/ 2668 h 3079"/>
                <a:gd name="T38" fmla="*/ 2408 w 2437"/>
                <a:gd name="T39" fmla="*/ 2844 h 3079"/>
                <a:gd name="T40" fmla="*/ 2431 w 2437"/>
                <a:gd name="T41" fmla="*/ 3005 h 3079"/>
                <a:gd name="T42" fmla="*/ 2423 w 2437"/>
                <a:gd name="T43" fmla="*/ 2992 h 3079"/>
                <a:gd name="T44" fmla="*/ 2381 w 2437"/>
                <a:gd name="T45" fmla="*/ 2804 h 3079"/>
                <a:gd name="T46" fmla="*/ 2321 w 2437"/>
                <a:gd name="T47" fmla="*/ 2603 h 3079"/>
                <a:gd name="T48" fmla="*/ 2243 w 2437"/>
                <a:gd name="T49" fmla="*/ 2391 h 3079"/>
                <a:gd name="T50" fmla="*/ 2150 w 2437"/>
                <a:gd name="T51" fmla="*/ 2169 h 3079"/>
                <a:gd name="T52" fmla="*/ 2039 w 2437"/>
                <a:gd name="T53" fmla="*/ 1940 h 3079"/>
                <a:gd name="T54" fmla="*/ 1913 w 2437"/>
                <a:gd name="T55" fmla="*/ 1707 h 3079"/>
                <a:gd name="T56" fmla="*/ 1783 w 2437"/>
                <a:gd name="T57" fmla="*/ 1489 h 3079"/>
                <a:gd name="T58" fmla="*/ 1656 w 2437"/>
                <a:gd name="T59" fmla="*/ 1295 h 3079"/>
                <a:gd name="T60" fmla="*/ 1526 w 2437"/>
                <a:gd name="T61" fmla="*/ 1113 h 3079"/>
                <a:gd name="T62" fmla="*/ 1395 w 2437"/>
                <a:gd name="T63" fmla="*/ 945 h 3079"/>
                <a:gd name="T64" fmla="*/ 1263 w 2437"/>
                <a:gd name="T65" fmla="*/ 790 h 3079"/>
                <a:gd name="T66" fmla="*/ 1133 w 2437"/>
                <a:gd name="T67" fmla="*/ 650 h 3079"/>
                <a:gd name="T68" fmla="*/ 1003 w 2437"/>
                <a:gd name="T69" fmla="*/ 526 h 3079"/>
                <a:gd name="T70" fmla="*/ 877 w 2437"/>
                <a:gd name="T71" fmla="*/ 419 h 3079"/>
                <a:gd name="T72" fmla="*/ 756 w 2437"/>
                <a:gd name="T73" fmla="*/ 330 h 3079"/>
                <a:gd name="T74" fmla="*/ 641 w 2437"/>
                <a:gd name="T75" fmla="*/ 260 h 3079"/>
                <a:gd name="T76" fmla="*/ 532 w 2437"/>
                <a:gd name="T77" fmla="*/ 211 h 3079"/>
                <a:gd name="T78" fmla="*/ 431 w 2437"/>
                <a:gd name="T79" fmla="*/ 183 h 3079"/>
                <a:gd name="T80" fmla="*/ 340 w 2437"/>
                <a:gd name="T81" fmla="*/ 176 h 3079"/>
                <a:gd name="T82" fmla="*/ 260 w 2437"/>
                <a:gd name="T83" fmla="*/ 194 h 3079"/>
                <a:gd name="T84" fmla="*/ 192 w 2437"/>
                <a:gd name="T85" fmla="*/ 233 h 3079"/>
                <a:gd name="T86" fmla="*/ 142 w 2437"/>
                <a:gd name="T87" fmla="*/ 293 h 3079"/>
                <a:gd name="T88" fmla="*/ 105 w 2437"/>
                <a:gd name="T89" fmla="*/ 370 h 3079"/>
                <a:gd name="T90" fmla="*/ 81 w 2437"/>
                <a:gd name="T91" fmla="*/ 464 h 3079"/>
                <a:gd name="T92" fmla="*/ 71 w 2437"/>
                <a:gd name="T93" fmla="*/ 575 h 3079"/>
                <a:gd name="T94" fmla="*/ 74 w 2437"/>
                <a:gd name="T95" fmla="*/ 699 h 3079"/>
                <a:gd name="T96" fmla="*/ 91 w 2437"/>
                <a:gd name="T97" fmla="*/ 836 h 3079"/>
                <a:gd name="T98" fmla="*/ 120 w 2437"/>
                <a:gd name="T99" fmla="*/ 986 h 3079"/>
                <a:gd name="T100" fmla="*/ 161 w 2437"/>
                <a:gd name="T101" fmla="*/ 1145 h 3079"/>
                <a:gd name="T102" fmla="*/ 154 w 2437"/>
                <a:gd name="T103" fmla="*/ 1141 h 3079"/>
                <a:gd name="T104" fmla="*/ 98 w 2437"/>
                <a:gd name="T105" fmla="*/ 973 h 3079"/>
                <a:gd name="T106" fmla="*/ 55 w 2437"/>
                <a:gd name="T107" fmla="*/ 813 h 3079"/>
                <a:gd name="T108" fmla="*/ 23 w 2437"/>
                <a:gd name="T109" fmla="*/ 664 h 3079"/>
                <a:gd name="T110" fmla="*/ 6 w 2437"/>
                <a:gd name="T111" fmla="*/ 526 h 3079"/>
                <a:gd name="T112" fmla="*/ 0 w 2437"/>
                <a:gd name="T113" fmla="*/ 401 h 3079"/>
                <a:gd name="T114" fmla="*/ 8 w 2437"/>
                <a:gd name="T115" fmla="*/ 292 h 3079"/>
                <a:gd name="T116" fmla="*/ 30 w 2437"/>
                <a:gd name="T117" fmla="*/ 196 h 3079"/>
                <a:gd name="T118" fmla="*/ 65 w 2437"/>
                <a:gd name="T119" fmla="*/ 119 h 3079"/>
                <a:gd name="T120" fmla="*/ 115 w 2437"/>
                <a:gd name="T121" fmla="*/ 59 h 3079"/>
                <a:gd name="T122" fmla="*/ 180 w 2437"/>
                <a:gd name="T123" fmla="*/ 19 h 3079"/>
                <a:gd name="T124" fmla="*/ 258 w 2437"/>
                <a:gd name="T125" fmla="*/ 1 h 3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7" h="3079">
                  <a:moveTo>
                    <a:pt x="300" y="0"/>
                  </a:moveTo>
                  <a:lnTo>
                    <a:pt x="346" y="5"/>
                  </a:lnTo>
                  <a:lnTo>
                    <a:pt x="394" y="14"/>
                  </a:lnTo>
                  <a:lnTo>
                    <a:pt x="443" y="29"/>
                  </a:lnTo>
                  <a:lnTo>
                    <a:pt x="495" y="49"/>
                  </a:lnTo>
                  <a:lnTo>
                    <a:pt x="548" y="73"/>
                  </a:lnTo>
                  <a:lnTo>
                    <a:pt x="603" y="104"/>
                  </a:lnTo>
                  <a:lnTo>
                    <a:pt x="661" y="138"/>
                  </a:lnTo>
                  <a:lnTo>
                    <a:pt x="719" y="176"/>
                  </a:lnTo>
                  <a:lnTo>
                    <a:pt x="778" y="219"/>
                  </a:lnTo>
                  <a:lnTo>
                    <a:pt x="839" y="267"/>
                  </a:lnTo>
                  <a:lnTo>
                    <a:pt x="901" y="318"/>
                  </a:lnTo>
                  <a:lnTo>
                    <a:pt x="964" y="374"/>
                  </a:lnTo>
                  <a:lnTo>
                    <a:pt x="1027" y="434"/>
                  </a:lnTo>
                  <a:lnTo>
                    <a:pt x="1091" y="498"/>
                  </a:lnTo>
                  <a:lnTo>
                    <a:pt x="1156" y="565"/>
                  </a:lnTo>
                  <a:lnTo>
                    <a:pt x="1221" y="636"/>
                  </a:lnTo>
                  <a:lnTo>
                    <a:pt x="1286" y="710"/>
                  </a:lnTo>
                  <a:lnTo>
                    <a:pt x="1352" y="789"/>
                  </a:lnTo>
                  <a:lnTo>
                    <a:pt x="1416" y="869"/>
                  </a:lnTo>
                  <a:lnTo>
                    <a:pt x="1481" y="953"/>
                  </a:lnTo>
                  <a:lnTo>
                    <a:pt x="1546" y="1041"/>
                  </a:lnTo>
                  <a:lnTo>
                    <a:pt x="1610" y="1131"/>
                  </a:lnTo>
                  <a:lnTo>
                    <a:pt x="1673" y="1224"/>
                  </a:lnTo>
                  <a:lnTo>
                    <a:pt x="1736" y="1318"/>
                  </a:lnTo>
                  <a:lnTo>
                    <a:pt x="1798" y="1418"/>
                  </a:lnTo>
                  <a:lnTo>
                    <a:pt x="1866" y="1528"/>
                  </a:lnTo>
                  <a:lnTo>
                    <a:pt x="1929" y="1639"/>
                  </a:lnTo>
                  <a:lnTo>
                    <a:pt x="1989" y="1749"/>
                  </a:lnTo>
                  <a:lnTo>
                    <a:pt x="2046" y="1859"/>
                  </a:lnTo>
                  <a:lnTo>
                    <a:pt x="2099" y="1966"/>
                  </a:lnTo>
                  <a:lnTo>
                    <a:pt x="2149" y="2073"/>
                  </a:lnTo>
                  <a:lnTo>
                    <a:pt x="2194" y="2178"/>
                  </a:lnTo>
                  <a:lnTo>
                    <a:pt x="2236" y="2281"/>
                  </a:lnTo>
                  <a:lnTo>
                    <a:pt x="2275" y="2381"/>
                  </a:lnTo>
                  <a:lnTo>
                    <a:pt x="2310" y="2479"/>
                  </a:lnTo>
                  <a:lnTo>
                    <a:pt x="2340" y="2575"/>
                  </a:lnTo>
                  <a:lnTo>
                    <a:pt x="2367" y="2668"/>
                  </a:lnTo>
                  <a:lnTo>
                    <a:pt x="2389" y="2757"/>
                  </a:lnTo>
                  <a:lnTo>
                    <a:pt x="2408" y="2844"/>
                  </a:lnTo>
                  <a:lnTo>
                    <a:pt x="2422" y="2926"/>
                  </a:lnTo>
                  <a:lnTo>
                    <a:pt x="2431" y="3005"/>
                  </a:lnTo>
                  <a:lnTo>
                    <a:pt x="2437" y="3079"/>
                  </a:lnTo>
                  <a:lnTo>
                    <a:pt x="2423" y="2992"/>
                  </a:lnTo>
                  <a:lnTo>
                    <a:pt x="2404" y="2900"/>
                  </a:lnTo>
                  <a:lnTo>
                    <a:pt x="2381" y="2804"/>
                  </a:lnTo>
                  <a:lnTo>
                    <a:pt x="2353" y="2706"/>
                  </a:lnTo>
                  <a:lnTo>
                    <a:pt x="2321" y="2603"/>
                  </a:lnTo>
                  <a:lnTo>
                    <a:pt x="2284" y="2498"/>
                  </a:lnTo>
                  <a:lnTo>
                    <a:pt x="2243" y="2391"/>
                  </a:lnTo>
                  <a:lnTo>
                    <a:pt x="2199" y="2281"/>
                  </a:lnTo>
                  <a:lnTo>
                    <a:pt x="2150" y="2169"/>
                  </a:lnTo>
                  <a:lnTo>
                    <a:pt x="2096" y="2056"/>
                  </a:lnTo>
                  <a:lnTo>
                    <a:pt x="2039" y="1940"/>
                  </a:lnTo>
                  <a:lnTo>
                    <a:pt x="1979" y="1825"/>
                  </a:lnTo>
                  <a:lnTo>
                    <a:pt x="1913" y="1707"/>
                  </a:lnTo>
                  <a:lnTo>
                    <a:pt x="1845" y="1590"/>
                  </a:lnTo>
                  <a:lnTo>
                    <a:pt x="1783" y="1489"/>
                  </a:lnTo>
                  <a:lnTo>
                    <a:pt x="1720" y="1391"/>
                  </a:lnTo>
                  <a:lnTo>
                    <a:pt x="1656" y="1295"/>
                  </a:lnTo>
                  <a:lnTo>
                    <a:pt x="1592" y="1203"/>
                  </a:lnTo>
                  <a:lnTo>
                    <a:pt x="1526" y="1113"/>
                  </a:lnTo>
                  <a:lnTo>
                    <a:pt x="1460" y="1027"/>
                  </a:lnTo>
                  <a:lnTo>
                    <a:pt x="1395" y="945"/>
                  </a:lnTo>
                  <a:lnTo>
                    <a:pt x="1328" y="866"/>
                  </a:lnTo>
                  <a:lnTo>
                    <a:pt x="1263" y="790"/>
                  </a:lnTo>
                  <a:lnTo>
                    <a:pt x="1198" y="717"/>
                  </a:lnTo>
                  <a:lnTo>
                    <a:pt x="1133" y="650"/>
                  </a:lnTo>
                  <a:lnTo>
                    <a:pt x="1067" y="586"/>
                  </a:lnTo>
                  <a:lnTo>
                    <a:pt x="1003" y="526"/>
                  </a:lnTo>
                  <a:lnTo>
                    <a:pt x="940" y="470"/>
                  </a:lnTo>
                  <a:lnTo>
                    <a:pt x="877" y="419"/>
                  </a:lnTo>
                  <a:lnTo>
                    <a:pt x="817" y="372"/>
                  </a:lnTo>
                  <a:lnTo>
                    <a:pt x="756" y="330"/>
                  </a:lnTo>
                  <a:lnTo>
                    <a:pt x="698" y="293"/>
                  </a:lnTo>
                  <a:lnTo>
                    <a:pt x="641" y="260"/>
                  </a:lnTo>
                  <a:lnTo>
                    <a:pt x="586" y="233"/>
                  </a:lnTo>
                  <a:lnTo>
                    <a:pt x="532" y="211"/>
                  </a:lnTo>
                  <a:lnTo>
                    <a:pt x="481" y="194"/>
                  </a:lnTo>
                  <a:lnTo>
                    <a:pt x="431" y="183"/>
                  </a:lnTo>
                  <a:lnTo>
                    <a:pt x="384" y="177"/>
                  </a:lnTo>
                  <a:lnTo>
                    <a:pt x="340" y="176"/>
                  </a:lnTo>
                  <a:lnTo>
                    <a:pt x="298" y="182"/>
                  </a:lnTo>
                  <a:lnTo>
                    <a:pt x="260" y="194"/>
                  </a:lnTo>
                  <a:lnTo>
                    <a:pt x="224" y="211"/>
                  </a:lnTo>
                  <a:lnTo>
                    <a:pt x="192" y="233"/>
                  </a:lnTo>
                  <a:lnTo>
                    <a:pt x="165" y="261"/>
                  </a:lnTo>
                  <a:lnTo>
                    <a:pt x="142" y="293"/>
                  </a:lnTo>
                  <a:lnTo>
                    <a:pt x="121" y="329"/>
                  </a:lnTo>
                  <a:lnTo>
                    <a:pt x="105" y="370"/>
                  </a:lnTo>
                  <a:lnTo>
                    <a:pt x="91" y="415"/>
                  </a:lnTo>
                  <a:lnTo>
                    <a:pt x="81" y="464"/>
                  </a:lnTo>
                  <a:lnTo>
                    <a:pt x="74" y="518"/>
                  </a:lnTo>
                  <a:lnTo>
                    <a:pt x="71" y="575"/>
                  </a:lnTo>
                  <a:lnTo>
                    <a:pt x="71" y="635"/>
                  </a:lnTo>
                  <a:lnTo>
                    <a:pt x="74" y="699"/>
                  </a:lnTo>
                  <a:lnTo>
                    <a:pt x="81" y="766"/>
                  </a:lnTo>
                  <a:lnTo>
                    <a:pt x="91" y="836"/>
                  </a:lnTo>
                  <a:lnTo>
                    <a:pt x="103" y="910"/>
                  </a:lnTo>
                  <a:lnTo>
                    <a:pt x="120" y="986"/>
                  </a:lnTo>
                  <a:lnTo>
                    <a:pt x="138" y="1064"/>
                  </a:lnTo>
                  <a:lnTo>
                    <a:pt x="161" y="1145"/>
                  </a:lnTo>
                  <a:lnTo>
                    <a:pt x="186" y="1229"/>
                  </a:lnTo>
                  <a:lnTo>
                    <a:pt x="154" y="1141"/>
                  </a:lnTo>
                  <a:lnTo>
                    <a:pt x="124" y="1056"/>
                  </a:lnTo>
                  <a:lnTo>
                    <a:pt x="98" y="973"/>
                  </a:lnTo>
                  <a:lnTo>
                    <a:pt x="74" y="891"/>
                  </a:lnTo>
                  <a:lnTo>
                    <a:pt x="55" y="813"/>
                  </a:lnTo>
                  <a:lnTo>
                    <a:pt x="37" y="737"/>
                  </a:lnTo>
                  <a:lnTo>
                    <a:pt x="23" y="664"/>
                  </a:lnTo>
                  <a:lnTo>
                    <a:pt x="13" y="594"/>
                  </a:lnTo>
                  <a:lnTo>
                    <a:pt x="6" y="526"/>
                  </a:lnTo>
                  <a:lnTo>
                    <a:pt x="1" y="462"/>
                  </a:lnTo>
                  <a:lnTo>
                    <a:pt x="0" y="401"/>
                  </a:lnTo>
                  <a:lnTo>
                    <a:pt x="2" y="344"/>
                  </a:lnTo>
                  <a:lnTo>
                    <a:pt x="8" y="292"/>
                  </a:lnTo>
                  <a:lnTo>
                    <a:pt x="17" y="241"/>
                  </a:lnTo>
                  <a:lnTo>
                    <a:pt x="30" y="196"/>
                  </a:lnTo>
                  <a:lnTo>
                    <a:pt x="46" y="155"/>
                  </a:lnTo>
                  <a:lnTo>
                    <a:pt x="65" y="119"/>
                  </a:lnTo>
                  <a:lnTo>
                    <a:pt x="88" y="86"/>
                  </a:lnTo>
                  <a:lnTo>
                    <a:pt x="115" y="59"/>
                  </a:lnTo>
                  <a:lnTo>
                    <a:pt x="147" y="37"/>
                  </a:lnTo>
                  <a:lnTo>
                    <a:pt x="180" y="19"/>
                  </a:lnTo>
                  <a:lnTo>
                    <a:pt x="218" y="7"/>
                  </a:lnTo>
                  <a:lnTo>
                    <a:pt x="258" y="1"/>
                  </a:lnTo>
                  <a:lnTo>
                    <a:pt x="3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4404121" y="1600379"/>
              <a:ext cx="433388" cy="434975"/>
            </a:xfrm>
            <a:custGeom>
              <a:avLst/>
              <a:gdLst>
                <a:gd name="T0" fmla="*/ 150 w 273"/>
                <a:gd name="T1" fmla="*/ 0 h 274"/>
                <a:gd name="T2" fmla="*/ 175 w 273"/>
                <a:gd name="T3" fmla="*/ 5 h 274"/>
                <a:gd name="T4" fmla="*/ 201 w 273"/>
                <a:gd name="T5" fmla="*/ 16 h 274"/>
                <a:gd name="T6" fmla="*/ 224 w 273"/>
                <a:gd name="T7" fmla="*/ 32 h 274"/>
                <a:gd name="T8" fmla="*/ 243 w 273"/>
                <a:gd name="T9" fmla="*/ 51 h 274"/>
                <a:gd name="T10" fmla="*/ 258 w 273"/>
                <a:gd name="T11" fmla="*/ 73 h 274"/>
                <a:gd name="T12" fmla="*/ 267 w 273"/>
                <a:gd name="T13" fmla="*/ 97 h 274"/>
                <a:gd name="T14" fmla="*/ 272 w 273"/>
                <a:gd name="T15" fmla="*/ 123 h 274"/>
                <a:gd name="T16" fmla="*/ 273 w 273"/>
                <a:gd name="T17" fmla="*/ 150 h 274"/>
                <a:gd name="T18" fmla="*/ 267 w 273"/>
                <a:gd name="T19" fmla="*/ 177 h 274"/>
                <a:gd name="T20" fmla="*/ 257 w 273"/>
                <a:gd name="T21" fmla="*/ 202 h 274"/>
                <a:gd name="T22" fmla="*/ 242 w 273"/>
                <a:gd name="T23" fmla="*/ 224 h 274"/>
                <a:gd name="T24" fmla="*/ 222 w 273"/>
                <a:gd name="T25" fmla="*/ 243 h 274"/>
                <a:gd name="T26" fmla="*/ 200 w 273"/>
                <a:gd name="T27" fmla="*/ 258 h 274"/>
                <a:gd name="T28" fmla="*/ 175 w 273"/>
                <a:gd name="T29" fmla="*/ 268 h 274"/>
                <a:gd name="T30" fmla="*/ 150 w 273"/>
                <a:gd name="T31" fmla="*/ 274 h 274"/>
                <a:gd name="T32" fmla="*/ 124 w 273"/>
                <a:gd name="T33" fmla="*/ 274 h 274"/>
                <a:gd name="T34" fmla="*/ 97 w 273"/>
                <a:gd name="T35" fmla="*/ 268 h 274"/>
                <a:gd name="T36" fmla="*/ 72 w 273"/>
                <a:gd name="T37" fmla="*/ 257 h 274"/>
                <a:gd name="T38" fmla="*/ 48 w 273"/>
                <a:gd name="T39" fmla="*/ 242 h 274"/>
                <a:gd name="T40" fmla="*/ 30 w 273"/>
                <a:gd name="T41" fmla="*/ 222 h 274"/>
                <a:gd name="T42" fmla="*/ 16 w 273"/>
                <a:gd name="T43" fmla="*/ 200 h 274"/>
                <a:gd name="T44" fmla="*/ 5 w 273"/>
                <a:gd name="T45" fmla="*/ 177 h 274"/>
                <a:gd name="T46" fmla="*/ 0 w 273"/>
                <a:gd name="T47" fmla="*/ 151 h 274"/>
                <a:gd name="T48" fmla="*/ 0 w 273"/>
                <a:gd name="T49" fmla="*/ 124 h 274"/>
                <a:gd name="T50" fmla="*/ 5 w 273"/>
                <a:gd name="T51" fmla="*/ 97 h 274"/>
                <a:gd name="T52" fmla="*/ 16 w 273"/>
                <a:gd name="T53" fmla="*/ 72 h 274"/>
                <a:gd name="T54" fmla="*/ 31 w 273"/>
                <a:gd name="T55" fmla="*/ 49 h 274"/>
                <a:gd name="T56" fmla="*/ 51 w 273"/>
                <a:gd name="T57" fmla="*/ 30 h 274"/>
                <a:gd name="T58" fmla="*/ 73 w 273"/>
                <a:gd name="T59" fmla="*/ 16 h 274"/>
                <a:gd name="T60" fmla="*/ 97 w 273"/>
                <a:gd name="T61" fmla="*/ 5 h 274"/>
                <a:gd name="T62" fmla="*/ 123 w 273"/>
                <a:gd name="T63" fmla="*/ 0 h 274"/>
                <a:gd name="T64" fmla="*/ 150 w 273"/>
                <a:gd name="T65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" h="274">
                  <a:moveTo>
                    <a:pt x="150" y="0"/>
                  </a:moveTo>
                  <a:lnTo>
                    <a:pt x="175" y="5"/>
                  </a:lnTo>
                  <a:lnTo>
                    <a:pt x="201" y="16"/>
                  </a:lnTo>
                  <a:lnTo>
                    <a:pt x="224" y="32"/>
                  </a:lnTo>
                  <a:lnTo>
                    <a:pt x="243" y="51"/>
                  </a:lnTo>
                  <a:lnTo>
                    <a:pt x="258" y="73"/>
                  </a:lnTo>
                  <a:lnTo>
                    <a:pt x="267" y="97"/>
                  </a:lnTo>
                  <a:lnTo>
                    <a:pt x="272" y="123"/>
                  </a:lnTo>
                  <a:lnTo>
                    <a:pt x="273" y="150"/>
                  </a:lnTo>
                  <a:lnTo>
                    <a:pt x="267" y="177"/>
                  </a:lnTo>
                  <a:lnTo>
                    <a:pt x="257" y="202"/>
                  </a:lnTo>
                  <a:lnTo>
                    <a:pt x="242" y="224"/>
                  </a:lnTo>
                  <a:lnTo>
                    <a:pt x="222" y="243"/>
                  </a:lnTo>
                  <a:lnTo>
                    <a:pt x="200" y="258"/>
                  </a:lnTo>
                  <a:lnTo>
                    <a:pt x="175" y="268"/>
                  </a:lnTo>
                  <a:lnTo>
                    <a:pt x="150" y="274"/>
                  </a:lnTo>
                  <a:lnTo>
                    <a:pt x="124" y="274"/>
                  </a:lnTo>
                  <a:lnTo>
                    <a:pt x="97" y="268"/>
                  </a:lnTo>
                  <a:lnTo>
                    <a:pt x="72" y="257"/>
                  </a:lnTo>
                  <a:lnTo>
                    <a:pt x="48" y="242"/>
                  </a:lnTo>
                  <a:lnTo>
                    <a:pt x="30" y="222"/>
                  </a:lnTo>
                  <a:lnTo>
                    <a:pt x="16" y="200"/>
                  </a:lnTo>
                  <a:lnTo>
                    <a:pt x="5" y="177"/>
                  </a:lnTo>
                  <a:lnTo>
                    <a:pt x="0" y="151"/>
                  </a:lnTo>
                  <a:lnTo>
                    <a:pt x="0" y="124"/>
                  </a:lnTo>
                  <a:lnTo>
                    <a:pt x="5" y="97"/>
                  </a:lnTo>
                  <a:lnTo>
                    <a:pt x="16" y="72"/>
                  </a:lnTo>
                  <a:lnTo>
                    <a:pt x="31" y="49"/>
                  </a:lnTo>
                  <a:lnTo>
                    <a:pt x="51" y="30"/>
                  </a:lnTo>
                  <a:lnTo>
                    <a:pt x="73" y="16"/>
                  </a:lnTo>
                  <a:lnTo>
                    <a:pt x="97" y="5"/>
                  </a:lnTo>
                  <a:lnTo>
                    <a:pt x="123" y="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auto">
            <a:xfrm>
              <a:off x="5367733" y="4094342"/>
              <a:ext cx="419100" cy="419100"/>
            </a:xfrm>
            <a:custGeom>
              <a:avLst/>
              <a:gdLst>
                <a:gd name="T0" fmla="*/ 144 w 264"/>
                <a:gd name="T1" fmla="*/ 0 h 264"/>
                <a:gd name="T2" fmla="*/ 170 w 264"/>
                <a:gd name="T3" fmla="*/ 5 h 264"/>
                <a:gd name="T4" fmla="*/ 194 w 264"/>
                <a:gd name="T5" fmla="*/ 15 h 264"/>
                <a:gd name="T6" fmla="*/ 216 w 264"/>
                <a:gd name="T7" fmla="*/ 30 h 264"/>
                <a:gd name="T8" fmla="*/ 235 w 264"/>
                <a:gd name="T9" fmla="*/ 49 h 264"/>
                <a:gd name="T10" fmla="*/ 249 w 264"/>
                <a:gd name="T11" fmla="*/ 70 h 264"/>
                <a:gd name="T12" fmla="*/ 258 w 264"/>
                <a:gd name="T13" fmla="*/ 93 h 264"/>
                <a:gd name="T14" fmla="*/ 264 w 264"/>
                <a:gd name="T15" fmla="*/ 119 h 264"/>
                <a:gd name="T16" fmla="*/ 264 w 264"/>
                <a:gd name="T17" fmla="*/ 145 h 264"/>
                <a:gd name="T18" fmla="*/ 258 w 264"/>
                <a:gd name="T19" fmla="*/ 170 h 264"/>
                <a:gd name="T20" fmla="*/ 248 w 264"/>
                <a:gd name="T21" fmla="*/ 195 h 264"/>
                <a:gd name="T22" fmla="*/ 234 w 264"/>
                <a:gd name="T23" fmla="*/ 217 h 264"/>
                <a:gd name="T24" fmla="*/ 215 w 264"/>
                <a:gd name="T25" fmla="*/ 236 h 264"/>
                <a:gd name="T26" fmla="*/ 193 w 264"/>
                <a:gd name="T27" fmla="*/ 250 h 264"/>
                <a:gd name="T28" fmla="*/ 170 w 264"/>
                <a:gd name="T29" fmla="*/ 259 h 264"/>
                <a:gd name="T30" fmla="*/ 145 w 264"/>
                <a:gd name="T31" fmla="*/ 264 h 264"/>
                <a:gd name="T32" fmla="*/ 120 w 264"/>
                <a:gd name="T33" fmla="*/ 264 h 264"/>
                <a:gd name="T34" fmla="*/ 94 w 264"/>
                <a:gd name="T35" fmla="*/ 259 h 264"/>
                <a:gd name="T36" fmla="*/ 69 w 264"/>
                <a:gd name="T37" fmla="*/ 249 h 264"/>
                <a:gd name="T38" fmla="*/ 47 w 264"/>
                <a:gd name="T39" fmla="*/ 233 h 264"/>
                <a:gd name="T40" fmla="*/ 29 w 264"/>
                <a:gd name="T41" fmla="*/ 215 h 264"/>
                <a:gd name="T42" fmla="*/ 15 w 264"/>
                <a:gd name="T43" fmla="*/ 194 h 264"/>
                <a:gd name="T44" fmla="*/ 5 w 264"/>
                <a:gd name="T45" fmla="*/ 170 h 264"/>
                <a:gd name="T46" fmla="*/ 1 w 264"/>
                <a:gd name="T47" fmla="*/ 145 h 264"/>
                <a:gd name="T48" fmla="*/ 0 w 264"/>
                <a:gd name="T49" fmla="*/ 120 h 264"/>
                <a:gd name="T50" fmla="*/ 5 w 264"/>
                <a:gd name="T51" fmla="*/ 95 h 264"/>
                <a:gd name="T52" fmla="*/ 16 w 264"/>
                <a:gd name="T53" fmla="*/ 69 h 264"/>
                <a:gd name="T54" fmla="*/ 30 w 264"/>
                <a:gd name="T55" fmla="*/ 47 h 264"/>
                <a:gd name="T56" fmla="*/ 48 w 264"/>
                <a:gd name="T57" fmla="*/ 29 h 264"/>
                <a:gd name="T58" fmla="*/ 71 w 264"/>
                <a:gd name="T59" fmla="*/ 15 h 264"/>
                <a:gd name="T60" fmla="*/ 94 w 264"/>
                <a:gd name="T61" fmla="*/ 5 h 264"/>
                <a:gd name="T62" fmla="*/ 118 w 264"/>
                <a:gd name="T63" fmla="*/ 0 h 264"/>
                <a:gd name="T64" fmla="*/ 144 w 264"/>
                <a:gd name="T65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4" h="264">
                  <a:moveTo>
                    <a:pt x="144" y="0"/>
                  </a:moveTo>
                  <a:lnTo>
                    <a:pt x="170" y="5"/>
                  </a:lnTo>
                  <a:lnTo>
                    <a:pt x="194" y="15"/>
                  </a:lnTo>
                  <a:lnTo>
                    <a:pt x="216" y="30"/>
                  </a:lnTo>
                  <a:lnTo>
                    <a:pt x="235" y="49"/>
                  </a:lnTo>
                  <a:lnTo>
                    <a:pt x="249" y="70"/>
                  </a:lnTo>
                  <a:lnTo>
                    <a:pt x="258" y="93"/>
                  </a:lnTo>
                  <a:lnTo>
                    <a:pt x="264" y="119"/>
                  </a:lnTo>
                  <a:lnTo>
                    <a:pt x="264" y="145"/>
                  </a:lnTo>
                  <a:lnTo>
                    <a:pt x="258" y="170"/>
                  </a:lnTo>
                  <a:lnTo>
                    <a:pt x="248" y="195"/>
                  </a:lnTo>
                  <a:lnTo>
                    <a:pt x="234" y="217"/>
                  </a:lnTo>
                  <a:lnTo>
                    <a:pt x="215" y="236"/>
                  </a:lnTo>
                  <a:lnTo>
                    <a:pt x="193" y="250"/>
                  </a:lnTo>
                  <a:lnTo>
                    <a:pt x="170" y="259"/>
                  </a:lnTo>
                  <a:lnTo>
                    <a:pt x="145" y="264"/>
                  </a:lnTo>
                  <a:lnTo>
                    <a:pt x="120" y="264"/>
                  </a:lnTo>
                  <a:lnTo>
                    <a:pt x="94" y="259"/>
                  </a:lnTo>
                  <a:lnTo>
                    <a:pt x="69" y="249"/>
                  </a:lnTo>
                  <a:lnTo>
                    <a:pt x="47" y="233"/>
                  </a:lnTo>
                  <a:lnTo>
                    <a:pt x="29" y="215"/>
                  </a:lnTo>
                  <a:lnTo>
                    <a:pt x="15" y="194"/>
                  </a:lnTo>
                  <a:lnTo>
                    <a:pt x="5" y="170"/>
                  </a:lnTo>
                  <a:lnTo>
                    <a:pt x="1" y="145"/>
                  </a:lnTo>
                  <a:lnTo>
                    <a:pt x="0" y="120"/>
                  </a:lnTo>
                  <a:lnTo>
                    <a:pt x="5" y="95"/>
                  </a:lnTo>
                  <a:lnTo>
                    <a:pt x="16" y="69"/>
                  </a:lnTo>
                  <a:lnTo>
                    <a:pt x="30" y="47"/>
                  </a:lnTo>
                  <a:lnTo>
                    <a:pt x="48" y="29"/>
                  </a:lnTo>
                  <a:lnTo>
                    <a:pt x="71" y="15"/>
                  </a:lnTo>
                  <a:lnTo>
                    <a:pt x="94" y="5"/>
                  </a:lnTo>
                  <a:lnTo>
                    <a:pt x="118" y="0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10" name="Freeform 23"/>
            <p:cNvSpPr>
              <a:spLocks/>
            </p:cNvSpPr>
            <p:nvPr/>
          </p:nvSpPr>
          <p:spPr bwMode="auto">
            <a:xfrm>
              <a:off x="865583" y="2662417"/>
              <a:ext cx="417513" cy="420688"/>
            </a:xfrm>
            <a:custGeom>
              <a:avLst/>
              <a:gdLst>
                <a:gd name="T0" fmla="*/ 143 w 263"/>
                <a:gd name="T1" fmla="*/ 0 h 265"/>
                <a:gd name="T2" fmla="*/ 169 w 263"/>
                <a:gd name="T3" fmla="*/ 6 h 265"/>
                <a:gd name="T4" fmla="*/ 195 w 263"/>
                <a:gd name="T5" fmla="*/ 16 h 265"/>
                <a:gd name="T6" fmla="*/ 217 w 263"/>
                <a:gd name="T7" fmla="*/ 30 h 265"/>
                <a:gd name="T8" fmla="*/ 234 w 263"/>
                <a:gd name="T9" fmla="*/ 49 h 265"/>
                <a:gd name="T10" fmla="*/ 248 w 263"/>
                <a:gd name="T11" fmla="*/ 71 h 265"/>
                <a:gd name="T12" fmla="*/ 259 w 263"/>
                <a:gd name="T13" fmla="*/ 95 h 265"/>
                <a:gd name="T14" fmla="*/ 263 w 263"/>
                <a:gd name="T15" fmla="*/ 119 h 265"/>
                <a:gd name="T16" fmla="*/ 263 w 263"/>
                <a:gd name="T17" fmla="*/ 145 h 265"/>
                <a:gd name="T18" fmla="*/ 259 w 263"/>
                <a:gd name="T19" fmla="*/ 170 h 265"/>
                <a:gd name="T20" fmla="*/ 248 w 263"/>
                <a:gd name="T21" fmla="*/ 195 h 265"/>
                <a:gd name="T22" fmla="*/ 233 w 263"/>
                <a:gd name="T23" fmla="*/ 217 h 265"/>
                <a:gd name="T24" fmla="*/ 214 w 263"/>
                <a:gd name="T25" fmla="*/ 236 h 265"/>
                <a:gd name="T26" fmla="*/ 193 w 263"/>
                <a:gd name="T27" fmla="*/ 250 h 265"/>
                <a:gd name="T28" fmla="*/ 169 w 263"/>
                <a:gd name="T29" fmla="*/ 259 h 265"/>
                <a:gd name="T30" fmla="*/ 144 w 263"/>
                <a:gd name="T31" fmla="*/ 265 h 265"/>
                <a:gd name="T32" fmla="*/ 119 w 263"/>
                <a:gd name="T33" fmla="*/ 265 h 265"/>
                <a:gd name="T34" fmla="*/ 93 w 263"/>
                <a:gd name="T35" fmla="*/ 259 h 265"/>
                <a:gd name="T36" fmla="*/ 69 w 263"/>
                <a:gd name="T37" fmla="*/ 250 h 265"/>
                <a:gd name="T38" fmla="*/ 47 w 263"/>
                <a:gd name="T39" fmla="*/ 235 h 265"/>
                <a:gd name="T40" fmla="*/ 28 w 263"/>
                <a:gd name="T41" fmla="*/ 216 h 265"/>
                <a:gd name="T42" fmla="*/ 14 w 263"/>
                <a:gd name="T43" fmla="*/ 194 h 265"/>
                <a:gd name="T44" fmla="*/ 5 w 263"/>
                <a:gd name="T45" fmla="*/ 170 h 265"/>
                <a:gd name="T46" fmla="*/ 0 w 263"/>
                <a:gd name="T47" fmla="*/ 146 h 265"/>
                <a:gd name="T48" fmla="*/ 0 w 263"/>
                <a:gd name="T49" fmla="*/ 120 h 265"/>
                <a:gd name="T50" fmla="*/ 5 w 263"/>
                <a:gd name="T51" fmla="*/ 95 h 265"/>
                <a:gd name="T52" fmla="*/ 15 w 263"/>
                <a:gd name="T53" fmla="*/ 70 h 265"/>
                <a:gd name="T54" fmla="*/ 30 w 263"/>
                <a:gd name="T55" fmla="*/ 48 h 265"/>
                <a:gd name="T56" fmla="*/ 49 w 263"/>
                <a:gd name="T57" fmla="*/ 29 h 265"/>
                <a:gd name="T58" fmla="*/ 70 w 263"/>
                <a:gd name="T59" fmla="*/ 15 h 265"/>
                <a:gd name="T60" fmla="*/ 93 w 263"/>
                <a:gd name="T61" fmla="*/ 6 h 265"/>
                <a:gd name="T62" fmla="*/ 118 w 263"/>
                <a:gd name="T63" fmla="*/ 0 h 265"/>
                <a:gd name="T64" fmla="*/ 143 w 263"/>
                <a:gd name="T6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3" h="265">
                  <a:moveTo>
                    <a:pt x="143" y="0"/>
                  </a:moveTo>
                  <a:lnTo>
                    <a:pt x="169" y="6"/>
                  </a:lnTo>
                  <a:lnTo>
                    <a:pt x="195" y="16"/>
                  </a:lnTo>
                  <a:lnTo>
                    <a:pt x="217" y="30"/>
                  </a:lnTo>
                  <a:lnTo>
                    <a:pt x="234" y="49"/>
                  </a:lnTo>
                  <a:lnTo>
                    <a:pt x="248" y="71"/>
                  </a:lnTo>
                  <a:lnTo>
                    <a:pt x="259" y="95"/>
                  </a:lnTo>
                  <a:lnTo>
                    <a:pt x="263" y="119"/>
                  </a:lnTo>
                  <a:lnTo>
                    <a:pt x="263" y="145"/>
                  </a:lnTo>
                  <a:lnTo>
                    <a:pt x="259" y="170"/>
                  </a:lnTo>
                  <a:lnTo>
                    <a:pt x="248" y="195"/>
                  </a:lnTo>
                  <a:lnTo>
                    <a:pt x="233" y="217"/>
                  </a:lnTo>
                  <a:lnTo>
                    <a:pt x="214" y="236"/>
                  </a:lnTo>
                  <a:lnTo>
                    <a:pt x="193" y="250"/>
                  </a:lnTo>
                  <a:lnTo>
                    <a:pt x="169" y="259"/>
                  </a:lnTo>
                  <a:lnTo>
                    <a:pt x="144" y="265"/>
                  </a:lnTo>
                  <a:lnTo>
                    <a:pt x="119" y="265"/>
                  </a:lnTo>
                  <a:lnTo>
                    <a:pt x="93" y="259"/>
                  </a:lnTo>
                  <a:lnTo>
                    <a:pt x="69" y="250"/>
                  </a:lnTo>
                  <a:lnTo>
                    <a:pt x="47" y="235"/>
                  </a:lnTo>
                  <a:lnTo>
                    <a:pt x="28" y="216"/>
                  </a:lnTo>
                  <a:lnTo>
                    <a:pt x="14" y="194"/>
                  </a:lnTo>
                  <a:lnTo>
                    <a:pt x="5" y="170"/>
                  </a:lnTo>
                  <a:lnTo>
                    <a:pt x="0" y="146"/>
                  </a:lnTo>
                  <a:lnTo>
                    <a:pt x="0" y="120"/>
                  </a:lnTo>
                  <a:lnTo>
                    <a:pt x="5" y="95"/>
                  </a:lnTo>
                  <a:lnTo>
                    <a:pt x="15" y="70"/>
                  </a:lnTo>
                  <a:lnTo>
                    <a:pt x="30" y="48"/>
                  </a:lnTo>
                  <a:lnTo>
                    <a:pt x="49" y="29"/>
                  </a:lnTo>
                  <a:lnTo>
                    <a:pt x="70" y="15"/>
                  </a:lnTo>
                  <a:lnTo>
                    <a:pt x="93" y="6"/>
                  </a:lnTo>
                  <a:lnTo>
                    <a:pt x="118" y="0"/>
                  </a:lnTo>
                  <a:lnTo>
                    <a:pt x="1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</p:grpSp>
      <p:sp>
        <p:nvSpPr>
          <p:cNvPr id="11" name="자유형 10"/>
          <p:cNvSpPr>
            <a:spLocks/>
          </p:cNvSpPr>
          <p:nvPr userDrawn="1"/>
        </p:nvSpPr>
        <p:spPr bwMode="auto">
          <a:xfrm flipH="1">
            <a:off x="-13" y="2"/>
            <a:ext cx="1780188" cy="1328056"/>
          </a:xfrm>
          <a:custGeom>
            <a:avLst/>
            <a:gdLst>
              <a:gd name="connsiteX0" fmla="*/ 3432928 w 3648540"/>
              <a:gd name="connsiteY0" fmla="*/ 5482077 h 6858000"/>
              <a:gd name="connsiteX1" fmla="*/ 3489983 w 3648540"/>
              <a:gd name="connsiteY1" fmla="*/ 5741136 h 6858000"/>
              <a:gd name="connsiteX2" fmla="*/ 3513200 w 3648540"/>
              <a:gd name="connsiteY2" fmla="*/ 5868052 h 6858000"/>
              <a:gd name="connsiteX3" fmla="*/ 3489984 w 3648540"/>
              <a:gd name="connsiteY3" fmla="*/ 5741136 h 6858000"/>
              <a:gd name="connsiteX4" fmla="*/ 1399634 w 3648540"/>
              <a:gd name="connsiteY4" fmla="*/ 918689 h 6858000"/>
              <a:gd name="connsiteX5" fmla="*/ 1517611 w 3648540"/>
              <a:gd name="connsiteY5" fmla="*/ 1088986 h 6858000"/>
              <a:gd name="connsiteX6" fmla="*/ 1629769 w 3648540"/>
              <a:gd name="connsiteY6" fmla="*/ 1262781 h 6858000"/>
              <a:gd name="connsiteX7" fmla="*/ 1517612 w 3648540"/>
              <a:gd name="connsiteY7" fmla="*/ 1088987 h 6858000"/>
              <a:gd name="connsiteX8" fmla="*/ 0 w 3648540"/>
              <a:gd name="connsiteY8" fmla="*/ 0 h 6858000"/>
              <a:gd name="connsiteX9" fmla="*/ 696951 w 3648540"/>
              <a:gd name="connsiteY9" fmla="*/ 0 h 6858000"/>
              <a:gd name="connsiteX10" fmla="*/ 3648540 w 3648540"/>
              <a:gd name="connsiteY10" fmla="*/ 0 h 6858000"/>
              <a:gd name="connsiteX11" fmla="*/ 3648540 w 3648540"/>
              <a:gd name="connsiteY11" fmla="*/ 6858000 h 6858000"/>
              <a:gd name="connsiteX12" fmla="*/ 3622405 w 3648540"/>
              <a:gd name="connsiteY12" fmla="*/ 6587932 h 6858000"/>
              <a:gd name="connsiteX13" fmla="*/ 3587557 w 3648540"/>
              <a:gd name="connsiteY13" fmla="*/ 6310894 h 6858000"/>
              <a:gd name="connsiteX14" fmla="*/ 3622404 w 3648540"/>
              <a:gd name="connsiteY14" fmla="*/ 6587932 h 6858000"/>
              <a:gd name="connsiteX15" fmla="*/ 3648540 w 3648540"/>
              <a:gd name="connsiteY15" fmla="*/ 6858000 h 6858000"/>
              <a:gd name="connsiteX16" fmla="*/ 3603238 w 3648540"/>
              <a:gd name="connsiteY16" fmla="*/ 6589674 h 6858000"/>
              <a:gd name="connsiteX17" fmla="*/ 3547482 w 3648540"/>
              <a:gd name="connsiteY17" fmla="*/ 6316121 h 6858000"/>
              <a:gd name="connsiteX18" fmla="*/ 3486499 w 3648540"/>
              <a:gd name="connsiteY18" fmla="*/ 6037340 h 6858000"/>
              <a:gd name="connsiteX19" fmla="*/ 3411577 w 3648540"/>
              <a:gd name="connsiteY19" fmla="*/ 5755075 h 6858000"/>
              <a:gd name="connsiteX20" fmla="*/ 3327943 w 3648540"/>
              <a:gd name="connsiteY20" fmla="*/ 5467583 h 6858000"/>
              <a:gd name="connsiteX21" fmla="*/ 3235596 w 3648540"/>
              <a:gd name="connsiteY21" fmla="*/ 5178348 h 6858000"/>
              <a:gd name="connsiteX22" fmla="*/ 3132796 w 3648540"/>
              <a:gd name="connsiteY22" fmla="*/ 4885628 h 6858000"/>
              <a:gd name="connsiteX23" fmla="*/ 3019541 w 3648540"/>
              <a:gd name="connsiteY23" fmla="*/ 4589424 h 6858000"/>
              <a:gd name="connsiteX24" fmla="*/ 2899317 w 3648540"/>
              <a:gd name="connsiteY24" fmla="*/ 4291477 h 6858000"/>
              <a:gd name="connsiteX25" fmla="*/ 2768639 w 3648540"/>
              <a:gd name="connsiteY25" fmla="*/ 3991788 h 6858000"/>
              <a:gd name="connsiteX26" fmla="*/ 2625764 w 3648540"/>
              <a:gd name="connsiteY26" fmla="*/ 3690357 h 6858000"/>
              <a:gd name="connsiteX27" fmla="*/ 2475919 w 3648540"/>
              <a:gd name="connsiteY27" fmla="*/ 3388925 h 6858000"/>
              <a:gd name="connsiteX28" fmla="*/ 2315621 w 3648540"/>
              <a:gd name="connsiteY28" fmla="*/ 3085752 h 6858000"/>
              <a:gd name="connsiteX29" fmla="*/ 2144867 w 3648540"/>
              <a:gd name="connsiteY29" fmla="*/ 2784320 h 6858000"/>
              <a:gd name="connsiteX30" fmla="*/ 1951464 w 3648540"/>
              <a:gd name="connsiteY30" fmla="*/ 2458496 h 6858000"/>
              <a:gd name="connsiteX31" fmla="*/ 1752833 w 3648540"/>
              <a:gd name="connsiteY31" fmla="*/ 2141383 h 6858000"/>
              <a:gd name="connsiteX32" fmla="*/ 1545489 w 3648540"/>
              <a:gd name="connsiteY32" fmla="*/ 1836467 h 6858000"/>
              <a:gd name="connsiteX33" fmla="*/ 1336404 w 3648540"/>
              <a:gd name="connsiteY33" fmla="*/ 1538520 h 6858000"/>
              <a:gd name="connsiteX34" fmla="*/ 1122092 w 3648540"/>
              <a:gd name="connsiteY34" fmla="*/ 1252770 h 6858000"/>
              <a:gd name="connsiteX35" fmla="*/ 902552 w 3648540"/>
              <a:gd name="connsiteY35" fmla="*/ 977474 h 6858000"/>
              <a:gd name="connsiteX36" fmla="*/ 679527 w 3648540"/>
              <a:gd name="connsiteY36" fmla="*/ 716118 h 6858000"/>
              <a:gd name="connsiteX37" fmla="*/ 454761 w 3648540"/>
              <a:gd name="connsiteY37" fmla="*/ 463473 h 6858000"/>
              <a:gd name="connsiteX38" fmla="*/ 228252 w 3648540"/>
              <a:gd name="connsiteY38" fmla="*/ 22650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648540" h="6858000">
                <a:moveTo>
                  <a:pt x="3432928" y="5482077"/>
                </a:moveTo>
                <a:lnTo>
                  <a:pt x="3489983" y="5741136"/>
                </a:lnTo>
                <a:lnTo>
                  <a:pt x="3513200" y="5868052"/>
                </a:lnTo>
                <a:lnTo>
                  <a:pt x="3489984" y="5741136"/>
                </a:lnTo>
                <a:close/>
                <a:moveTo>
                  <a:pt x="1399634" y="918689"/>
                </a:moveTo>
                <a:lnTo>
                  <a:pt x="1517611" y="1088986"/>
                </a:lnTo>
                <a:lnTo>
                  <a:pt x="1629769" y="1262781"/>
                </a:lnTo>
                <a:lnTo>
                  <a:pt x="1517612" y="1088987"/>
                </a:lnTo>
                <a:close/>
                <a:moveTo>
                  <a:pt x="0" y="0"/>
                </a:moveTo>
                <a:lnTo>
                  <a:pt x="696951" y="0"/>
                </a:lnTo>
                <a:lnTo>
                  <a:pt x="3648540" y="0"/>
                </a:lnTo>
                <a:lnTo>
                  <a:pt x="3648540" y="6858000"/>
                </a:lnTo>
                <a:lnTo>
                  <a:pt x="3622405" y="6587932"/>
                </a:lnTo>
                <a:lnTo>
                  <a:pt x="3587557" y="6310894"/>
                </a:lnTo>
                <a:lnTo>
                  <a:pt x="3622404" y="6587932"/>
                </a:lnTo>
                <a:lnTo>
                  <a:pt x="3648540" y="6858000"/>
                </a:lnTo>
                <a:lnTo>
                  <a:pt x="3603238" y="6589674"/>
                </a:lnTo>
                <a:lnTo>
                  <a:pt x="3547482" y="6316121"/>
                </a:lnTo>
                <a:lnTo>
                  <a:pt x="3486499" y="6037340"/>
                </a:lnTo>
                <a:lnTo>
                  <a:pt x="3411577" y="5755075"/>
                </a:lnTo>
                <a:lnTo>
                  <a:pt x="3327943" y="5467583"/>
                </a:lnTo>
                <a:lnTo>
                  <a:pt x="3235596" y="5178348"/>
                </a:lnTo>
                <a:lnTo>
                  <a:pt x="3132796" y="4885628"/>
                </a:lnTo>
                <a:lnTo>
                  <a:pt x="3019541" y="4589424"/>
                </a:lnTo>
                <a:lnTo>
                  <a:pt x="2899317" y="4291477"/>
                </a:lnTo>
                <a:lnTo>
                  <a:pt x="2768639" y="3991788"/>
                </a:lnTo>
                <a:lnTo>
                  <a:pt x="2625764" y="3690357"/>
                </a:lnTo>
                <a:lnTo>
                  <a:pt x="2475919" y="3388925"/>
                </a:lnTo>
                <a:lnTo>
                  <a:pt x="2315621" y="3085752"/>
                </a:lnTo>
                <a:lnTo>
                  <a:pt x="2144867" y="2784320"/>
                </a:lnTo>
                <a:lnTo>
                  <a:pt x="1951464" y="2458496"/>
                </a:lnTo>
                <a:lnTo>
                  <a:pt x="1752833" y="2141383"/>
                </a:lnTo>
                <a:lnTo>
                  <a:pt x="1545489" y="1836467"/>
                </a:lnTo>
                <a:lnTo>
                  <a:pt x="1336404" y="1538520"/>
                </a:lnTo>
                <a:lnTo>
                  <a:pt x="1122092" y="1252770"/>
                </a:lnTo>
                <a:lnTo>
                  <a:pt x="902552" y="977474"/>
                </a:lnTo>
                <a:lnTo>
                  <a:pt x="679527" y="716118"/>
                </a:lnTo>
                <a:lnTo>
                  <a:pt x="454761" y="463473"/>
                </a:lnTo>
                <a:lnTo>
                  <a:pt x="228252" y="226509"/>
                </a:lnTo>
                <a:close/>
              </a:path>
            </a:pathLst>
          </a:custGeom>
          <a:gradFill>
            <a:gsLst>
              <a:gs pos="0">
                <a:schemeClr val="bg1">
                  <a:alpha val="15000"/>
                </a:schemeClr>
              </a:gs>
              <a:gs pos="94000">
                <a:schemeClr val="bg2">
                  <a:lumMod val="90000"/>
                  <a:alpha val="57000"/>
                </a:schemeClr>
              </a:gs>
            </a:gsLst>
            <a:lin ang="18000000" scaled="0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1800"/>
          </a:p>
        </p:txBody>
      </p:sp>
      <p:sp>
        <p:nvSpPr>
          <p:cNvPr id="12" name="자유형 11"/>
          <p:cNvSpPr>
            <a:spLocks/>
          </p:cNvSpPr>
          <p:nvPr userDrawn="1"/>
        </p:nvSpPr>
        <p:spPr bwMode="auto">
          <a:xfrm flipH="1">
            <a:off x="-12" y="2"/>
            <a:ext cx="964291" cy="1328056"/>
          </a:xfrm>
          <a:custGeom>
            <a:avLst/>
            <a:gdLst>
              <a:gd name="connsiteX0" fmla="*/ 0 w 2689225"/>
              <a:gd name="connsiteY0" fmla="*/ 0 h 6248400"/>
              <a:gd name="connsiteX1" fmla="*/ 2689225 w 2689225"/>
              <a:gd name="connsiteY1" fmla="*/ 0 h 6248400"/>
              <a:gd name="connsiteX2" fmla="*/ 2689225 w 2689225"/>
              <a:gd name="connsiteY2" fmla="*/ 6248400 h 6248400"/>
              <a:gd name="connsiteX3" fmla="*/ 2665413 w 2689225"/>
              <a:gd name="connsiteY3" fmla="*/ 6002338 h 6248400"/>
              <a:gd name="connsiteX4" fmla="*/ 2633663 w 2689225"/>
              <a:gd name="connsiteY4" fmla="*/ 5749925 h 6248400"/>
              <a:gd name="connsiteX5" fmla="*/ 2592387 w 2689225"/>
              <a:gd name="connsiteY5" fmla="*/ 5491163 h 6248400"/>
              <a:gd name="connsiteX6" fmla="*/ 2544763 w 2689225"/>
              <a:gd name="connsiteY6" fmla="*/ 5230813 h 6248400"/>
              <a:gd name="connsiteX7" fmla="*/ 2486025 w 2689225"/>
              <a:gd name="connsiteY7" fmla="*/ 4964113 h 6248400"/>
              <a:gd name="connsiteX8" fmla="*/ 2419350 w 2689225"/>
              <a:gd name="connsiteY8" fmla="*/ 4695825 h 6248400"/>
              <a:gd name="connsiteX9" fmla="*/ 2346325 w 2689225"/>
              <a:gd name="connsiteY9" fmla="*/ 4422775 h 6248400"/>
              <a:gd name="connsiteX10" fmla="*/ 2262187 w 2689225"/>
              <a:gd name="connsiteY10" fmla="*/ 4144963 h 6248400"/>
              <a:gd name="connsiteX11" fmla="*/ 2171700 w 2689225"/>
              <a:gd name="connsiteY11" fmla="*/ 3867150 h 6248400"/>
              <a:gd name="connsiteX12" fmla="*/ 2070100 w 2689225"/>
              <a:gd name="connsiteY12" fmla="*/ 3586163 h 6248400"/>
              <a:gd name="connsiteX13" fmla="*/ 1960563 w 2689225"/>
              <a:gd name="connsiteY13" fmla="*/ 3303588 h 6248400"/>
              <a:gd name="connsiteX14" fmla="*/ 1843087 w 2689225"/>
              <a:gd name="connsiteY14" fmla="*/ 3021013 h 6248400"/>
              <a:gd name="connsiteX15" fmla="*/ 1717675 w 2689225"/>
              <a:gd name="connsiteY15" fmla="*/ 2736850 h 6248400"/>
              <a:gd name="connsiteX16" fmla="*/ 1582737 w 2689225"/>
              <a:gd name="connsiteY16" fmla="*/ 2452688 h 6248400"/>
              <a:gd name="connsiteX17" fmla="*/ 1425575 w 2689225"/>
              <a:gd name="connsiteY17" fmla="*/ 2141538 h 6248400"/>
              <a:gd name="connsiteX18" fmla="*/ 1265237 w 2689225"/>
              <a:gd name="connsiteY18" fmla="*/ 1841500 h 6248400"/>
              <a:gd name="connsiteX19" fmla="*/ 1095375 w 2689225"/>
              <a:gd name="connsiteY19" fmla="*/ 1547813 h 6248400"/>
              <a:gd name="connsiteX20" fmla="*/ 923925 w 2689225"/>
              <a:gd name="connsiteY20" fmla="*/ 1265238 h 6248400"/>
              <a:gd name="connsiteX21" fmla="*/ 747713 w 2689225"/>
              <a:gd name="connsiteY21" fmla="*/ 992188 h 6248400"/>
              <a:gd name="connsiteX22" fmla="*/ 565150 w 2689225"/>
              <a:gd name="connsiteY22" fmla="*/ 728663 h 6248400"/>
              <a:gd name="connsiteX23" fmla="*/ 379413 w 2689225"/>
              <a:gd name="connsiteY23" fmla="*/ 474663 h 6248400"/>
              <a:gd name="connsiteX24" fmla="*/ 192087 w 2689225"/>
              <a:gd name="connsiteY24" fmla="*/ 231775 h 6248400"/>
              <a:gd name="connsiteX25" fmla="*/ 0 w 2689225"/>
              <a:gd name="connsiteY25" fmla="*/ 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689225" h="6248400">
                <a:moveTo>
                  <a:pt x="0" y="0"/>
                </a:moveTo>
                <a:lnTo>
                  <a:pt x="2689225" y="0"/>
                </a:lnTo>
                <a:lnTo>
                  <a:pt x="2689225" y="6248400"/>
                </a:lnTo>
                <a:lnTo>
                  <a:pt x="2665413" y="6002338"/>
                </a:lnTo>
                <a:lnTo>
                  <a:pt x="2633663" y="5749925"/>
                </a:lnTo>
                <a:lnTo>
                  <a:pt x="2592387" y="5491163"/>
                </a:lnTo>
                <a:lnTo>
                  <a:pt x="2544763" y="5230813"/>
                </a:lnTo>
                <a:lnTo>
                  <a:pt x="2486025" y="4964113"/>
                </a:lnTo>
                <a:lnTo>
                  <a:pt x="2419350" y="4695825"/>
                </a:lnTo>
                <a:lnTo>
                  <a:pt x="2346325" y="4422775"/>
                </a:lnTo>
                <a:lnTo>
                  <a:pt x="2262187" y="4144963"/>
                </a:lnTo>
                <a:lnTo>
                  <a:pt x="2171700" y="3867150"/>
                </a:lnTo>
                <a:lnTo>
                  <a:pt x="2070100" y="3586163"/>
                </a:lnTo>
                <a:lnTo>
                  <a:pt x="1960563" y="3303588"/>
                </a:lnTo>
                <a:lnTo>
                  <a:pt x="1843087" y="3021013"/>
                </a:lnTo>
                <a:lnTo>
                  <a:pt x="1717675" y="2736850"/>
                </a:lnTo>
                <a:lnTo>
                  <a:pt x="1582737" y="2452688"/>
                </a:lnTo>
                <a:lnTo>
                  <a:pt x="1425575" y="2141538"/>
                </a:lnTo>
                <a:lnTo>
                  <a:pt x="1265237" y="1841500"/>
                </a:lnTo>
                <a:lnTo>
                  <a:pt x="1095375" y="1547813"/>
                </a:lnTo>
                <a:lnTo>
                  <a:pt x="923925" y="1265238"/>
                </a:lnTo>
                <a:lnTo>
                  <a:pt x="747713" y="992188"/>
                </a:lnTo>
                <a:lnTo>
                  <a:pt x="565150" y="728663"/>
                </a:lnTo>
                <a:lnTo>
                  <a:pt x="379413" y="474663"/>
                </a:lnTo>
                <a:lnTo>
                  <a:pt x="192087" y="2317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15000"/>
                </a:schemeClr>
              </a:gs>
              <a:gs pos="73000">
                <a:srgbClr val="0075C9"/>
              </a:gs>
            </a:gsLst>
            <a:lin ang="18000000" scaled="0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1800"/>
          </a:p>
        </p:txBody>
      </p:sp>
      <p:grpSp>
        <p:nvGrpSpPr>
          <p:cNvPr id="13" name="그룹 12"/>
          <p:cNvGrpSpPr/>
          <p:nvPr userDrawn="1"/>
        </p:nvGrpSpPr>
        <p:grpSpPr>
          <a:xfrm rot="10800000" flipH="1">
            <a:off x="7895652" y="5538654"/>
            <a:ext cx="1248348" cy="1319349"/>
            <a:chOff x="9207618" y="0"/>
            <a:chExt cx="2984382" cy="5609612"/>
          </a:xfrm>
        </p:grpSpPr>
        <p:sp>
          <p:nvSpPr>
            <p:cNvPr id="14" name="자유형 13"/>
            <p:cNvSpPr>
              <a:spLocks/>
            </p:cNvSpPr>
            <p:nvPr/>
          </p:nvSpPr>
          <p:spPr bwMode="auto">
            <a:xfrm>
              <a:off x="9207618" y="0"/>
              <a:ext cx="2984382" cy="5609612"/>
            </a:xfrm>
            <a:custGeom>
              <a:avLst/>
              <a:gdLst>
                <a:gd name="connsiteX0" fmla="*/ 3432928 w 3648540"/>
                <a:gd name="connsiteY0" fmla="*/ 5482077 h 6858000"/>
                <a:gd name="connsiteX1" fmla="*/ 3489983 w 3648540"/>
                <a:gd name="connsiteY1" fmla="*/ 5741136 h 6858000"/>
                <a:gd name="connsiteX2" fmla="*/ 3513200 w 3648540"/>
                <a:gd name="connsiteY2" fmla="*/ 5868052 h 6858000"/>
                <a:gd name="connsiteX3" fmla="*/ 3489984 w 3648540"/>
                <a:gd name="connsiteY3" fmla="*/ 5741136 h 6858000"/>
                <a:gd name="connsiteX4" fmla="*/ 1399634 w 3648540"/>
                <a:gd name="connsiteY4" fmla="*/ 918689 h 6858000"/>
                <a:gd name="connsiteX5" fmla="*/ 1517611 w 3648540"/>
                <a:gd name="connsiteY5" fmla="*/ 1088986 h 6858000"/>
                <a:gd name="connsiteX6" fmla="*/ 1629769 w 3648540"/>
                <a:gd name="connsiteY6" fmla="*/ 1262781 h 6858000"/>
                <a:gd name="connsiteX7" fmla="*/ 1517612 w 3648540"/>
                <a:gd name="connsiteY7" fmla="*/ 1088987 h 6858000"/>
                <a:gd name="connsiteX8" fmla="*/ 0 w 3648540"/>
                <a:gd name="connsiteY8" fmla="*/ 0 h 6858000"/>
                <a:gd name="connsiteX9" fmla="*/ 696951 w 3648540"/>
                <a:gd name="connsiteY9" fmla="*/ 0 h 6858000"/>
                <a:gd name="connsiteX10" fmla="*/ 3648540 w 3648540"/>
                <a:gd name="connsiteY10" fmla="*/ 0 h 6858000"/>
                <a:gd name="connsiteX11" fmla="*/ 3648540 w 3648540"/>
                <a:gd name="connsiteY11" fmla="*/ 6858000 h 6858000"/>
                <a:gd name="connsiteX12" fmla="*/ 3622405 w 3648540"/>
                <a:gd name="connsiteY12" fmla="*/ 6587932 h 6858000"/>
                <a:gd name="connsiteX13" fmla="*/ 3587557 w 3648540"/>
                <a:gd name="connsiteY13" fmla="*/ 6310894 h 6858000"/>
                <a:gd name="connsiteX14" fmla="*/ 3622404 w 3648540"/>
                <a:gd name="connsiteY14" fmla="*/ 6587932 h 6858000"/>
                <a:gd name="connsiteX15" fmla="*/ 3648540 w 3648540"/>
                <a:gd name="connsiteY15" fmla="*/ 6858000 h 6858000"/>
                <a:gd name="connsiteX16" fmla="*/ 3603238 w 3648540"/>
                <a:gd name="connsiteY16" fmla="*/ 6589674 h 6858000"/>
                <a:gd name="connsiteX17" fmla="*/ 3547482 w 3648540"/>
                <a:gd name="connsiteY17" fmla="*/ 6316121 h 6858000"/>
                <a:gd name="connsiteX18" fmla="*/ 3486499 w 3648540"/>
                <a:gd name="connsiteY18" fmla="*/ 6037340 h 6858000"/>
                <a:gd name="connsiteX19" fmla="*/ 3411577 w 3648540"/>
                <a:gd name="connsiteY19" fmla="*/ 5755075 h 6858000"/>
                <a:gd name="connsiteX20" fmla="*/ 3327943 w 3648540"/>
                <a:gd name="connsiteY20" fmla="*/ 5467583 h 6858000"/>
                <a:gd name="connsiteX21" fmla="*/ 3235596 w 3648540"/>
                <a:gd name="connsiteY21" fmla="*/ 5178348 h 6858000"/>
                <a:gd name="connsiteX22" fmla="*/ 3132796 w 3648540"/>
                <a:gd name="connsiteY22" fmla="*/ 4885628 h 6858000"/>
                <a:gd name="connsiteX23" fmla="*/ 3019541 w 3648540"/>
                <a:gd name="connsiteY23" fmla="*/ 4589424 h 6858000"/>
                <a:gd name="connsiteX24" fmla="*/ 2899317 w 3648540"/>
                <a:gd name="connsiteY24" fmla="*/ 4291477 h 6858000"/>
                <a:gd name="connsiteX25" fmla="*/ 2768639 w 3648540"/>
                <a:gd name="connsiteY25" fmla="*/ 3991788 h 6858000"/>
                <a:gd name="connsiteX26" fmla="*/ 2625764 w 3648540"/>
                <a:gd name="connsiteY26" fmla="*/ 3690357 h 6858000"/>
                <a:gd name="connsiteX27" fmla="*/ 2475919 w 3648540"/>
                <a:gd name="connsiteY27" fmla="*/ 3388925 h 6858000"/>
                <a:gd name="connsiteX28" fmla="*/ 2315621 w 3648540"/>
                <a:gd name="connsiteY28" fmla="*/ 3085752 h 6858000"/>
                <a:gd name="connsiteX29" fmla="*/ 2144867 w 3648540"/>
                <a:gd name="connsiteY29" fmla="*/ 2784320 h 6858000"/>
                <a:gd name="connsiteX30" fmla="*/ 1951464 w 3648540"/>
                <a:gd name="connsiteY30" fmla="*/ 2458496 h 6858000"/>
                <a:gd name="connsiteX31" fmla="*/ 1752833 w 3648540"/>
                <a:gd name="connsiteY31" fmla="*/ 2141383 h 6858000"/>
                <a:gd name="connsiteX32" fmla="*/ 1545489 w 3648540"/>
                <a:gd name="connsiteY32" fmla="*/ 1836467 h 6858000"/>
                <a:gd name="connsiteX33" fmla="*/ 1336404 w 3648540"/>
                <a:gd name="connsiteY33" fmla="*/ 1538520 h 6858000"/>
                <a:gd name="connsiteX34" fmla="*/ 1122092 w 3648540"/>
                <a:gd name="connsiteY34" fmla="*/ 1252770 h 6858000"/>
                <a:gd name="connsiteX35" fmla="*/ 902552 w 3648540"/>
                <a:gd name="connsiteY35" fmla="*/ 977474 h 6858000"/>
                <a:gd name="connsiteX36" fmla="*/ 679527 w 3648540"/>
                <a:gd name="connsiteY36" fmla="*/ 716118 h 6858000"/>
                <a:gd name="connsiteX37" fmla="*/ 454761 w 3648540"/>
                <a:gd name="connsiteY37" fmla="*/ 463473 h 6858000"/>
                <a:gd name="connsiteX38" fmla="*/ 228252 w 3648540"/>
                <a:gd name="connsiteY38" fmla="*/ 22650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648540" h="6858000">
                  <a:moveTo>
                    <a:pt x="3432928" y="5482077"/>
                  </a:moveTo>
                  <a:lnTo>
                    <a:pt x="3489983" y="5741136"/>
                  </a:lnTo>
                  <a:lnTo>
                    <a:pt x="3513200" y="5868052"/>
                  </a:lnTo>
                  <a:lnTo>
                    <a:pt x="3489984" y="5741136"/>
                  </a:lnTo>
                  <a:close/>
                  <a:moveTo>
                    <a:pt x="1399634" y="918689"/>
                  </a:moveTo>
                  <a:lnTo>
                    <a:pt x="1517611" y="1088986"/>
                  </a:lnTo>
                  <a:lnTo>
                    <a:pt x="1629769" y="1262781"/>
                  </a:lnTo>
                  <a:lnTo>
                    <a:pt x="1517612" y="1088987"/>
                  </a:lnTo>
                  <a:close/>
                  <a:moveTo>
                    <a:pt x="0" y="0"/>
                  </a:moveTo>
                  <a:lnTo>
                    <a:pt x="696951" y="0"/>
                  </a:lnTo>
                  <a:lnTo>
                    <a:pt x="3648540" y="0"/>
                  </a:lnTo>
                  <a:lnTo>
                    <a:pt x="3648540" y="6858000"/>
                  </a:lnTo>
                  <a:lnTo>
                    <a:pt x="3622405" y="6587932"/>
                  </a:lnTo>
                  <a:lnTo>
                    <a:pt x="3587557" y="6310894"/>
                  </a:lnTo>
                  <a:lnTo>
                    <a:pt x="3622404" y="6587932"/>
                  </a:lnTo>
                  <a:lnTo>
                    <a:pt x="3648540" y="6858000"/>
                  </a:lnTo>
                  <a:lnTo>
                    <a:pt x="3603238" y="6589674"/>
                  </a:lnTo>
                  <a:lnTo>
                    <a:pt x="3547482" y="6316121"/>
                  </a:lnTo>
                  <a:lnTo>
                    <a:pt x="3486499" y="6037340"/>
                  </a:lnTo>
                  <a:lnTo>
                    <a:pt x="3411577" y="5755075"/>
                  </a:lnTo>
                  <a:lnTo>
                    <a:pt x="3327943" y="5467583"/>
                  </a:lnTo>
                  <a:lnTo>
                    <a:pt x="3235596" y="5178348"/>
                  </a:lnTo>
                  <a:lnTo>
                    <a:pt x="3132796" y="4885628"/>
                  </a:lnTo>
                  <a:lnTo>
                    <a:pt x="3019541" y="4589424"/>
                  </a:lnTo>
                  <a:lnTo>
                    <a:pt x="2899317" y="4291477"/>
                  </a:lnTo>
                  <a:lnTo>
                    <a:pt x="2768639" y="3991788"/>
                  </a:lnTo>
                  <a:lnTo>
                    <a:pt x="2625764" y="3690357"/>
                  </a:lnTo>
                  <a:lnTo>
                    <a:pt x="2475919" y="3388925"/>
                  </a:lnTo>
                  <a:lnTo>
                    <a:pt x="2315621" y="3085752"/>
                  </a:lnTo>
                  <a:lnTo>
                    <a:pt x="2144867" y="2784320"/>
                  </a:lnTo>
                  <a:lnTo>
                    <a:pt x="1951464" y="2458496"/>
                  </a:lnTo>
                  <a:lnTo>
                    <a:pt x="1752833" y="2141383"/>
                  </a:lnTo>
                  <a:lnTo>
                    <a:pt x="1545489" y="1836467"/>
                  </a:lnTo>
                  <a:lnTo>
                    <a:pt x="1336404" y="1538520"/>
                  </a:lnTo>
                  <a:lnTo>
                    <a:pt x="1122092" y="1252770"/>
                  </a:lnTo>
                  <a:lnTo>
                    <a:pt x="902552" y="977474"/>
                  </a:lnTo>
                  <a:lnTo>
                    <a:pt x="679527" y="716118"/>
                  </a:lnTo>
                  <a:lnTo>
                    <a:pt x="454761" y="463473"/>
                  </a:lnTo>
                  <a:lnTo>
                    <a:pt x="228252" y="22650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5000"/>
                  </a:schemeClr>
                </a:gs>
                <a:gs pos="94000">
                  <a:schemeClr val="bg2">
                    <a:lumMod val="90000"/>
                    <a:alpha val="57000"/>
                  </a:schemeClr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800"/>
            </a:p>
          </p:txBody>
        </p:sp>
        <p:sp>
          <p:nvSpPr>
            <p:cNvPr id="15" name="자유형 14"/>
            <p:cNvSpPr>
              <a:spLocks/>
            </p:cNvSpPr>
            <p:nvPr/>
          </p:nvSpPr>
          <p:spPr bwMode="auto">
            <a:xfrm>
              <a:off x="10121583" y="0"/>
              <a:ext cx="2070417" cy="5609612"/>
            </a:xfrm>
            <a:custGeom>
              <a:avLst/>
              <a:gdLst>
                <a:gd name="connsiteX0" fmla="*/ 0 w 2689225"/>
                <a:gd name="connsiteY0" fmla="*/ 0 h 6248400"/>
                <a:gd name="connsiteX1" fmla="*/ 2689225 w 2689225"/>
                <a:gd name="connsiteY1" fmla="*/ 0 h 6248400"/>
                <a:gd name="connsiteX2" fmla="*/ 2689225 w 2689225"/>
                <a:gd name="connsiteY2" fmla="*/ 6248400 h 6248400"/>
                <a:gd name="connsiteX3" fmla="*/ 2665413 w 2689225"/>
                <a:gd name="connsiteY3" fmla="*/ 6002338 h 6248400"/>
                <a:gd name="connsiteX4" fmla="*/ 2633663 w 2689225"/>
                <a:gd name="connsiteY4" fmla="*/ 5749925 h 6248400"/>
                <a:gd name="connsiteX5" fmla="*/ 2592387 w 2689225"/>
                <a:gd name="connsiteY5" fmla="*/ 5491163 h 6248400"/>
                <a:gd name="connsiteX6" fmla="*/ 2544763 w 2689225"/>
                <a:gd name="connsiteY6" fmla="*/ 5230813 h 6248400"/>
                <a:gd name="connsiteX7" fmla="*/ 2486025 w 2689225"/>
                <a:gd name="connsiteY7" fmla="*/ 4964113 h 6248400"/>
                <a:gd name="connsiteX8" fmla="*/ 2419350 w 2689225"/>
                <a:gd name="connsiteY8" fmla="*/ 4695825 h 6248400"/>
                <a:gd name="connsiteX9" fmla="*/ 2346325 w 2689225"/>
                <a:gd name="connsiteY9" fmla="*/ 4422775 h 6248400"/>
                <a:gd name="connsiteX10" fmla="*/ 2262187 w 2689225"/>
                <a:gd name="connsiteY10" fmla="*/ 4144963 h 6248400"/>
                <a:gd name="connsiteX11" fmla="*/ 2171700 w 2689225"/>
                <a:gd name="connsiteY11" fmla="*/ 3867150 h 6248400"/>
                <a:gd name="connsiteX12" fmla="*/ 2070100 w 2689225"/>
                <a:gd name="connsiteY12" fmla="*/ 3586163 h 6248400"/>
                <a:gd name="connsiteX13" fmla="*/ 1960563 w 2689225"/>
                <a:gd name="connsiteY13" fmla="*/ 3303588 h 6248400"/>
                <a:gd name="connsiteX14" fmla="*/ 1843087 w 2689225"/>
                <a:gd name="connsiteY14" fmla="*/ 3021013 h 6248400"/>
                <a:gd name="connsiteX15" fmla="*/ 1717675 w 2689225"/>
                <a:gd name="connsiteY15" fmla="*/ 2736850 h 6248400"/>
                <a:gd name="connsiteX16" fmla="*/ 1582737 w 2689225"/>
                <a:gd name="connsiteY16" fmla="*/ 2452688 h 6248400"/>
                <a:gd name="connsiteX17" fmla="*/ 1425575 w 2689225"/>
                <a:gd name="connsiteY17" fmla="*/ 2141538 h 6248400"/>
                <a:gd name="connsiteX18" fmla="*/ 1265237 w 2689225"/>
                <a:gd name="connsiteY18" fmla="*/ 1841500 h 6248400"/>
                <a:gd name="connsiteX19" fmla="*/ 1095375 w 2689225"/>
                <a:gd name="connsiteY19" fmla="*/ 1547813 h 6248400"/>
                <a:gd name="connsiteX20" fmla="*/ 923925 w 2689225"/>
                <a:gd name="connsiteY20" fmla="*/ 1265238 h 6248400"/>
                <a:gd name="connsiteX21" fmla="*/ 747713 w 2689225"/>
                <a:gd name="connsiteY21" fmla="*/ 992188 h 6248400"/>
                <a:gd name="connsiteX22" fmla="*/ 565150 w 2689225"/>
                <a:gd name="connsiteY22" fmla="*/ 728663 h 6248400"/>
                <a:gd name="connsiteX23" fmla="*/ 379413 w 2689225"/>
                <a:gd name="connsiteY23" fmla="*/ 474663 h 6248400"/>
                <a:gd name="connsiteX24" fmla="*/ 192087 w 2689225"/>
                <a:gd name="connsiteY24" fmla="*/ 231775 h 6248400"/>
                <a:gd name="connsiteX25" fmla="*/ 0 w 2689225"/>
                <a:gd name="connsiteY25" fmla="*/ 0 h 62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89225" h="6248400">
                  <a:moveTo>
                    <a:pt x="0" y="0"/>
                  </a:moveTo>
                  <a:lnTo>
                    <a:pt x="2689225" y="0"/>
                  </a:lnTo>
                  <a:lnTo>
                    <a:pt x="2689225" y="6248400"/>
                  </a:lnTo>
                  <a:lnTo>
                    <a:pt x="2665413" y="6002338"/>
                  </a:lnTo>
                  <a:lnTo>
                    <a:pt x="2633663" y="5749925"/>
                  </a:lnTo>
                  <a:lnTo>
                    <a:pt x="2592387" y="5491163"/>
                  </a:lnTo>
                  <a:lnTo>
                    <a:pt x="2544763" y="5230813"/>
                  </a:lnTo>
                  <a:lnTo>
                    <a:pt x="2486025" y="4964113"/>
                  </a:lnTo>
                  <a:lnTo>
                    <a:pt x="2419350" y="4695825"/>
                  </a:lnTo>
                  <a:lnTo>
                    <a:pt x="2346325" y="4422775"/>
                  </a:lnTo>
                  <a:lnTo>
                    <a:pt x="2262187" y="4144963"/>
                  </a:lnTo>
                  <a:lnTo>
                    <a:pt x="2171700" y="3867150"/>
                  </a:lnTo>
                  <a:lnTo>
                    <a:pt x="2070100" y="3586163"/>
                  </a:lnTo>
                  <a:lnTo>
                    <a:pt x="1960563" y="3303588"/>
                  </a:lnTo>
                  <a:lnTo>
                    <a:pt x="1843087" y="3021013"/>
                  </a:lnTo>
                  <a:lnTo>
                    <a:pt x="1717675" y="2736850"/>
                  </a:lnTo>
                  <a:lnTo>
                    <a:pt x="1582737" y="2452688"/>
                  </a:lnTo>
                  <a:lnTo>
                    <a:pt x="1425575" y="2141538"/>
                  </a:lnTo>
                  <a:lnTo>
                    <a:pt x="1265237" y="1841500"/>
                  </a:lnTo>
                  <a:lnTo>
                    <a:pt x="1095375" y="1547813"/>
                  </a:lnTo>
                  <a:lnTo>
                    <a:pt x="923925" y="1265238"/>
                  </a:lnTo>
                  <a:lnTo>
                    <a:pt x="747713" y="992188"/>
                  </a:lnTo>
                  <a:lnTo>
                    <a:pt x="565150" y="728663"/>
                  </a:lnTo>
                  <a:lnTo>
                    <a:pt x="379413" y="474663"/>
                  </a:lnTo>
                  <a:lnTo>
                    <a:pt x="192087" y="231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5000"/>
                  </a:schemeClr>
                </a:gs>
                <a:gs pos="73000">
                  <a:srgbClr val="0075C9"/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8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4A39815-6DA5-473B-B05A-67F36BC38975}"/>
              </a:ext>
            </a:extLst>
          </p:cNvPr>
          <p:cNvSpPr txBox="1"/>
          <p:nvPr userDrawn="1"/>
        </p:nvSpPr>
        <p:spPr>
          <a:xfrm>
            <a:off x="8621916" y="6450783"/>
            <a:ext cx="42037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defTabSz="914377" latinLnBrk="1">
              <a:defRPr/>
            </a:pPr>
            <a:fld id="{4E0B9503-D1C4-4932-88E7-CF9C10255C06}" type="slidenum">
              <a:rPr lang="en-US" altLang="ko-KR" sz="1200" smtClean="0">
                <a:ln>
                  <a:solidFill>
                    <a:srgbClr val="D6E8FE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Arial" panose="020B0604020202020204" pitchFamily="34" charset="0"/>
              </a:rPr>
              <a:t>‹#›</a:t>
            </a:fld>
            <a:endParaRPr lang="en-US" altLang="ko-KR" sz="1200" dirty="0">
              <a:ln>
                <a:solidFill>
                  <a:srgbClr val="D6E8FE">
                    <a:alpha val="0"/>
                  </a:srgb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Arial" panose="020B0604020202020204" pitchFamily="34" charset="0"/>
            </a:endParaRPr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23" y="213877"/>
            <a:ext cx="1611280" cy="444990"/>
          </a:xfrm>
          <a:prstGeom prst="rect">
            <a:avLst/>
          </a:prstGeom>
        </p:spPr>
      </p:pic>
      <p:sp>
        <p:nvSpPr>
          <p:cNvPr id="20" name="내용 개체 틀 19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dirty="0" smtClean="0"/>
              <a:t>마스터 텍스트 스타일 편집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7676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 userDrawn="1"/>
        </p:nvGrpSpPr>
        <p:grpSpPr>
          <a:xfrm rot="19909172">
            <a:off x="6122854" y="4758481"/>
            <a:ext cx="2828219" cy="2268913"/>
            <a:chOff x="563958" y="562154"/>
            <a:chExt cx="6092826" cy="4887913"/>
          </a:xfrm>
          <a:gradFill>
            <a:gsLst>
              <a:gs pos="0">
                <a:srgbClr val="F5F5F5">
                  <a:alpha val="0"/>
                </a:srgbClr>
              </a:gs>
              <a:gs pos="73000">
                <a:srgbClr val="E4E8EE"/>
              </a:gs>
            </a:gsLst>
            <a:lin ang="18000000" scaled="0"/>
          </a:gradFill>
        </p:grpSpPr>
        <p:sp>
          <p:nvSpPr>
            <p:cNvPr id="4" name="Freeform 18"/>
            <p:cNvSpPr>
              <a:spLocks/>
            </p:cNvSpPr>
            <p:nvPr/>
          </p:nvSpPr>
          <p:spPr bwMode="auto">
            <a:xfrm>
              <a:off x="563958" y="1725792"/>
              <a:ext cx="6048375" cy="3144838"/>
            </a:xfrm>
            <a:custGeom>
              <a:avLst/>
              <a:gdLst>
                <a:gd name="T0" fmla="*/ 493 w 3810"/>
                <a:gd name="T1" fmla="*/ 4 h 1981"/>
                <a:gd name="T2" fmla="*/ 705 w 3810"/>
                <a:gd name="T3" fmla="*/ 33 h 1981"/>
                <a:gd name="T4" fmla="*/ 946 w 3810"/>
                <a:gd name="T5" fmla="*/ 89 h 1981"/>
                <a:gd name="T6" fmla="*/ 1211 w 3810"/>
                <a:gd name="T7" fmla="*/ 170 h 1981"/>
                <a:gd name="T8" fmla="*/ 1495 w 3810"/>
                <a:gd name="T9" fmla="*/ 275 h 1981"/>
                <a:gd name="T10" fmla="*/ 1792 w 3810"/>
                <a:gd name="T11" fmla="*/ 405 h 1981"/>
                <a:gd name="T12" fmla="*/ 2101 w 3810"/>
                <a:gd name="T13" fmla="*/ 555 h 1981"/>
                <a:gd name="T14" fmla="*/ 2435 w 3810"/>
                <a:gd name="T15" fmla="*/ 738 h 1981"/>
                <a:gd name="T16" fmla="*/ 2754 w 3810"/>
                <a:gd name="T17" fmla="*/ 938 h 1981"/>
                <a:gd name="T18" fmla="*/ 3042 w 3810"/>
                <a:gd name="T19" fmla="*/ 1139 h 1981"/>
                <a:gd name="T20" fmla="*/ 3291 w 3810"/>
                <a:gd name="T21" fmla="*/ 1338 h 1981"/>
                <a:gd name="T22" fmla="*/ 3499 w 3810"/>
                <a:gd name="T23" fmla="*/ 1532 h 1981"/>
                <a:gd name="T24" fmla="*/ 3660 w 3810"/>
                <a:gd name="T25" fmla="*/ 1714 h 1981"/>
                <a:gd name="T26" fmla="*/ 3768 w 3810"/>
                <a:gd name="T27" fmla="*/ 1881 h 1981"/>
                <a:gd name="T28" fmla="*/ 3784 w 3810"/>
                <a:gd name="T29" fmla="*/ 1928 h 1981"/>
                <a:gd name="T30" fmla="*/ 3667 w 3810"/>
                <a:gd name="T31" fmla="*/ 1759 h 1981"/>
                <a:gd name="T32" fmla="*/ 3498 w 3810"/>
                <a:gd name="T33" fmla="*/ 1575 h 1981"/>
                <a:gd name="T34" fmla="*/ 3282 w 3810"/>
                <a:gd name="T35" fmla="*/ 1380 h 1981"/>
                <a:gd name="T36" fmla="*/ 3023 w 3810"/>
                <a:gd name="T37" fmla="*/ 1179 h 1981"/>
                <a:gd name="T38" fmla="*/ 2728 w 3810"/>
                <a:gd name="T39" fmla="*/ 979 h 1981"/>
                <a:gd name="T40" fmla="*/ 2400 w 3810"/>
                <a:gd name="T41" fmla="*/ 783 h 1981"/>
                <a:gd name="T42" fmla="*/ 2076 w 3810"/>
                <a:gd name="T43" fmla="*/ 611 h 1981"/>
                <a:gd name="T44" fmla="*/ 1771 w 3810"/>
                <a:gd name="T45" fmla="*/ 469 h 1981"/>
                <a:gd name="T46" fmla="*/ 1478 w 3810"/>
                <a:gd name="T47" fmla="*/ 350 h 1981"/>
                <a:gd name="T48" fmla="*/ 1202 w 3810"/>
                <a:gd name="T49" fmla="*/ 255 h 1981"/>
                <a:gd name="T50" fmla="*/ 948 w 3810"/>
                <a:gd name="T51" fmla="*/ 186 h 1981"/>
                <a:gd name="T52" fmla="*/ 719 w 3810"/>
                <a:gd name="T53" fmla="*/ 144 h 1981"/>
                <a:gd name="T54" fmla="*/ 523 w 3810"/>
                <a:gd name="T55" fmla="*/ 129 h 1981"/>
                <a:gd name="T56" fmla="*/ 362 w 3810"/>
                <a:gd name="T57" fmla="*/ 144 h 1981"/>
                <a:gd name="T58" fmla="*/ 244 w 3810"/>
                <a:gd name="T59" fmla="*/ 188 h 1981"/>
                <a:gd name="T60" fmla="*/ 170 w 3810"/>
                <a:gd name="T61" fmla="*/ 263 h 1981"/>
                <a:gd name="T62" fmla="*/ 148 w 3810"/>
                <a:gd name="T63" fmla="*/ 366 h 1981"/>
                <a:gd name="T64" fmla="*/ 177 w 3810"/>
                <a:gd name="T65" fmla="*/ 489 h 1981"/>
                <a:gd name="T66" fmla="*/ 253 w 3810"/>
                <a:gd name="T67" fmla="*/ 631 h 1981"/>
                <a:gd name="T68" fmla="*/ 373 w 3810"/>
                <a:gd name="T69" fmla="*/ 786 h 1981"/>
                <a:gd name="T70" fmla="*/ 533 w 3810"/>
                <a:gd name="T71" fmla="*/ 953 h 1981"/>
                <a:gd name="T72" fmla="*/ 730 w 3810"/>
                <a:gd name="T73" fmla="*/ 1128 h 1981"/>
                <a:gd name="T74" fmla="*/ 510 w 3810"/>
                <a:gd name="T75" fmla="*/ 948 h 1981"/>
                <a:gd name="T76" fmla="*/ 325 w 3810"/>
                <a:gd name="T77" fmla="*/ 774 h 1981"/>
                <a:gd name="T78" fmla="*/ 178 w 3810"/>
                <a:gd name="T79" fmla="*/ 609 h 1981"/>
                <a:gd name="T80" fmla="*/ 73 w 3810"/>
                <a:gd name="T81" fmla="*/ 457 h 1981"/>
                <a:gd name="T82" fmla="*/ 14 w 3810"/>
                <a:gd name="T83" fmla="*/ 319 h 1981"/>
                <a:gd name="T84" fmla="*/ 2 w 3810"/>
                <a:gd name="T85" fmla="*/ 202 h 1981"/>
                <a:gd name="T86" fmla="*/ 42 w 3810"/>
                <a:gd name="T87" fmla="*/ 107 h 1981"/>
                <a:gd name="T88" fmla="*/ 129 w 3810"/>
                <a:gd name="T89" fmla="*/ 43 h 1981"/>
                <a:gd name="T90" fmla="*/ 260 w 3810"/>
                <a:gd name="T91" fmla="*/ 7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810" h="1981">
                  <a:moveTo>
                    <a:pt x="368" y="0"/>
                  </a:moveTo>
                  <a:lnTo>
                    <a:pt x="429" y="0"/>
                  </a:lnTo>
                  <a:lnTo>
                    <a:pt x="493" y="4"/>
                  </a:lnTo>
                  <a:lnTo>
                    <a:pt x="561" y="11"/>
                  </a:lnTo>
                  <a:lnTo>
                    <a:pt x="632" y="21"/>
                  </a:lnTo>
                  <a:lnTo>
                    <a:pt x="705" y="33"/>
                  </a:lnTo>
                  <a:lnTo>
                    <a:pt x="783" y="49"/>
                  </a:lnTo>
                  <a:lnTo>
                    <a:pt x="864" y="67"/>
                  </a:lnTo>
                  <a:lnTo>
                    <a:pt x="946" y="89"/>
                  </a:lnTo>
                  <a:lnTo>
                    <a:pt x="1033" y="114"/>
                  </a:lnTo>
                  <a:lnTo>
                    <a:pt x="1121" y="141"/>
                  </a:lnTo>
                  <a:lnTo>
                    <a:pt x="1211" y="170"/>
                  </a:lnTo>
                  <a:lnTo>
                    <a:pt x="1304" y="203"/>
                  </a:lnTo>
                  <a:lnTo>
                    <a:pt x="1399" y="238"/>
                  </a:lnTo>
                  <a:lnTo>
                    <a:pt x="1495" y="275"/>
                  </a:lnTo>
                  <a:lnTo>
                    <a:pt x="1593" y="316"/>
                  </a:lnTo>
                  <a:lnTo>
                    <a:pt x="1692" y="359"/>
                  </a:lnTo>
                  <a:lnTo>
                    <a:pt x="1792" y="405"/>
                  </a:lnTo>
                  <a:lnTo>
                    <a:pt x="1895" y="452"/>
                  </a:lnTo>
                  <a:lnTo>
                    <a:pt x="1998" y="503"/>
                  </a:lnTo>
                  <a:lnTo>
                    <a:pt x="2101" y="555"/>
                  </a:lnTo>
                  <a:lnTo>
                    <a:pt x="2205" y="610"/>
                  </a:lnTo>
                  <a:lnTo>
                    <a:pt x="2322" y="674"/>
                  </a:lnTo>
                  <a:lnTo>
                    <a:pt x="2435" y="738"/>
                  </a:lnTo>
                  <a:lnTo>
                    <a:pt x="2544" y="805"/>
                  </a:lnTo>
                  <a:lnTo>
                    <a:pt x="2651" y="870"/>
                  </a:lnTo>
                  <a:lnTo>
                    <a:pt x="2754" y="938"/>
                  </a:lnTo>
                  <a:lnTo>
                    <a:pt x="2854" y="1004"/>
                  </a:lnTo>
                  <a:lnTo>
                    <a:pt x="2950" y="1072"/>
                  </a:lnTo>
                  <a:lnTo>
                    <a:pt x="3042" y="1139"/>
                  </a:lnTo>
                  <a:lnTo>
                    <a:pt x="3129" y="1206"/>
                  </a:lnTo>
                  <a:lnTo>
                    <a:pt x="3212" y="1273"/>
                  </a:lnTo>
                  <a:lnTo>
                    <a:pt x="3291" y="1338"/>
                  </a:lnTo>
                  <a:lnTo>
                    <a:pt x="3366" y="1405"/>
                  </a:lnTo>
                  <a:lnTo>
                    <a:pt x="3435" y="1469"/>
                  </a:lnTo>
                  <a:lnTo>
                    <a:pt x="3499" y="1532"/>
                  </a:lnTo>
                  <a:lnTo>
                    <a:pt x="3558" y="1594"/>
                  </a:lnTo>
                  <a:lnTo>
                    <a:pt x="3612" y="1655"/>
                  </a:lnTo>
                  <a:lnTo>
                    <a:pt x="3660" y="1714"/>
                  </a:lnTo>
                  <a:lnTo>
                    <a:pt x="3701" y="1772"/>
                  </a:lnTo>
                  <a:lnTo>
                    <a:pt x="3738" y="1827"/>
                  </a:lnTo>
                  <a:lnTo>
                    <a:pt x="3768" y="1881"/>
                  </a:lnTo>
                  <a:lnTo>
                    <a:pt x="3792" y="1932"/>
                  </a:lnTo>
                  <a:lnTo>
                    <a:pt x="3810" y="1981"/>
                  </a:lnTo>
                  <a:lnTo>
                    <a:pt x="3784" y="1928"/>
                  </a:lnTo>
                  <a:lnTo>
                    <a:pt x="3750" y="1875"/>
                  </a:lnTo>
                  <a:lnTo>
                    <a:pt x="3712" y="1818"/>
                  </a:lnTo>
                  <a:lnTo>
                    <a:pt x="3667" y="1759"/>
                  </a:lnTo>
                  <a:lnTo>
                    <a:pt x="3616" y="1700"/>
                  </a:lnTo>
                  <a:lnTo>
                    <a:pt x="3559" y="1638"/>
                  </a:lnTo>
                  <a:lnTo>
                    <a:pt x="3498" y="1575"/>
                  </a:lnTo>
                  <a:lnTo>
                    <a:pt x="3431" y="1511"/>
                  </a:lnTo>
                  <a:lnTo>
                    <a:pt x="3359" y="1445"/>
                  </a:lnTo>
                  <a:lnTo>
                    <a:pt x="3282" y="1380"/>
                  </a:lnTo>
                  <a:lnTo>
                    <a:pt x="3200" y="1314"/>
                  </a:lnTo>
                  <a:lnTo>
                    <a:pt x="3114" y="1247"/>
                  </a:lnTo>
                  <a:lnTo>
                    <a:pt x="3023" y="1179"/>
                  </a:lnTo>
                  <a:lnTo>
                    <a:pt x="2929" y="1113"/>
                  </a:lnTo>
                  <a:lnTo>
                    <a:pt x="2830" y="1045"/>
                  </a:lnTo>
                  <a:lnTo>
                    <a:pt x="2728" y="979"/>
                  </a:lnTo>
                  <a:lnTo>
                    <a:pt x="2622" y="912"/>
                  </a:lnTo>
                  <a:lnTo>
                    <a:pt x="2513" y="847"/>
                  </a:lnTo>
                  <a:lnTo>
                    <a:pt x="2400" y="783"/>
                  </a:lnTo>
                  <a:lnTo>
                    <a:pt x="2284" y="718"/>
                  </a:lnTo>
                  <a:lnTo>
                    <a:pt x="2179" y="664"/>
                  </a:lnTo>
                  <a:lnTo>
                    <a:pt x="2076" y="611"/>
                  </a:lnTo>
                  <a:lnTo>
                    <a:pt x="1973" y="561"/>
                  </a:lnTo>
                  <a:lnTo>
                    <a:pt x="1872" y="513"/>
                  </a:lnTo>
                  <a:lnTo>
                    <a:pt x="1771" y="469"/>
                  </a:lnTo>
                  <a:lnTo>
                    <a:pt x="1671" y="426"/>
                  </a:lnTo>
                  <a:lnTo>
                    <a:pt x="1573" y="386"/>
                  </a:lnTo>
                  <a:lnTo>
                    <a:pt x="1478" y="350"/>
                  </a:lnTo>
                  <a:lnTo>
                    <a:pt x="1383" y="315"/>
                  </a:lnTo>
                  <a:lnTo>
                    <a:pt x="1291" y="283"/>
                  </a:lnTo>
                  <a:lnTo>
                    <a:pt x="1202" y="255"/>
                  </a:lnTo>
                  <a:lnTo>
                    <a:pt x="1114" y="230"/>
                  </a:lnTo>
                  <a:lnTo>
                    <a:pt x="1029" y="206"/>
                  </a:lnTo>
                  <a:lnTo>
                    <a:pt x="948" y="186"/>
                  </a:lnTo>
                  <a:lnTo>
                    <a:pt x="868" y="169"/>
                  </a:lnTo>
                  <a:lnTo>
                    <a:pt x="793" y="155"/>
                  </a:lnTo>
                  <a:lnTo>
                    <a:pt x="719" y="144"/>
                  </a:lnTo>
                  <a:lnTo>
                    <a:pt x="650" y="136"/>
                  </a:lnTo>
                  <a:lnTo>
                    <a:pt x="585" y="131"/>
                  </a:lnTo>
                  <a:lnTo>
                    <a:pt x="523" y="129"/>
                  </a:lnTo>
                  <a:lnTo>
                    <a:pt x="465" y="131"/>
                  </a:lnTo>
                  <a:lnTo>
                    <a:pt x="413" y="136"/>
                  </a:lnTo>
                  <a:lnTo>
                    <a:pt x="362" y="144"/>
                  </a:lnTo>
                  <a:lnTo>
                    <a:pt x="318" y="155"/>
                  </a:lnTo>
                  <a:lnTo>
                    <a:pt x="279" y="170"/>
                  </a:lnTo>
                  <a:lnTo>
                    <a:pt x="244" y="188"/>
                  </a:lnTo>
                  <a:lnTo>
                    <a:pt x="214" y="210"/>
                  </a:lnTo>
                  <a:lnTo>
                    <a:pt x="190" y="234"/>
                  </a:lnTo>
                  <a:lnTo>
                    <a:pt x="170" y="263"/>
                  </a:lnTo>
                  <a:lnTo>
                    <a:pt x="157" y="295"/>
                  </a:lnTo>
                  <a:lnTo>
                    <a:pt x="150" y="329"/>
                  </a:lnTo>
                  <a:lnTo>
                    <a:pt x="148" y="366"/>
                  </a:lnTo>
                  <a:lnTo>
                    <a:pt x="153" y="405"/>
                  </a:lnTo>
                  <a:lnTo>
                    <a:pt x="162" y="445"/>
                  </a:lnTo>
                  <a:lnTo>
                    <a:pt x="177" y="489"/>
                  </a:lnTo>
                  <a:lnTo>
                    <a:pt x="197" y="534"/>
                  </a:lnTo>
                  <a:lnTo>
                    <a:pt x="223" y="582"/>
                  </a:lnTo>
                  <a:lnTo>
                    <a:pt x="253" y="631"/>
                  </a:lnTo>
                  <a:lnTo>
                    <a:pt x="288" y="681"/>
                  </a:lnTo>
                  <a:lnTo>
                    <a:pt x="329" y="734"/>
                  </a:lnTo>
                  <a:lnTo>
                    <a:pt x="373" y="786"/>
                  </a:lnTo>
                  <a:lnTo>
                    <a:pt x="422" y="841"/>
                  </a:lnTo>
                  <a:lnTo>
                    <a:pt x="476" y="897"/>
                  </a:lnTo>
                  <a:lnTo>
                    <a:pt x="533" y="953"/>
                  </a:lnTo>
                  <a:lnTo>
                    <a:pt x="594" y="1010"/>
                  </a:lnTo>
                  <a:lnTo>
                    <a:pt x="660" y="1069"/>
                  </a:lnTo>
                  <a:lnTo>
                    <a:pt x="730" y="1128"/>
                  </a:lnTo>
                  <a:lnTo>
                    <a:pt x="653" y="1067"/>
                  </a:lnTo>
                  <a:lnTo>
                    <a:pt x="579" y="1008"/>
                  </a:lnTo>
                  <a:lnTo>
                    <a:pt x="510" y="948"/>
                  </a:lnTo>
                  <a:lnTo>
                    <a:pt x="444" y="889"/>
                  </a:lnTo>
                  <a:lnTo>
                    <a:pt x="382" y="832"/>
                  </a:lnTo>
                  <a:lnTo>
                    <a:pt x="325" y="774"/>
                  </a:lnTo>
                  <a:lnTo>
                    <a:pt x="272" y="718"/>
                  </a:lnTo>
                  <a:lnTo>
                    <a:pt x="223" y="662"/>
                  </a:lnTo>
                  <a:lnTo>
                    <a:pt x="178" y="609"/>
                  </a:lnTo>
                  <a:lnTo>
                    <a:pt x="139" y="557"/>
                  </a:lnTo>
                  <a:lnTo>
                    <a:pt x="104" y="506"/>
                  </a:lnTo>
                  <a:lnTo>
                    <a:pt x="73" y="457"/>
                  </a:lnTo>
                  <a:lnTo>
                    <a:pt x="48" y="409"/>
                  </a:lnTo>
                  <a:lnTo>
                    <a:pt x="28" y="364"/>
                  </a:lnTo>
                  <a:lnTo>
                    <a:pt x="14" y="319"/>
                  </a:lnTo>
                  <a:lnTo>
                    <a:pt x="3" y="279"/>
                  </a:lnTo>
                  <a:lnTo>
                    <a:pt x="0" y="239"/>
                  </a:lnTo>
                  <a:lnTo>
                    <a:pt x="2" y="202"/>
                  </a:lnTo>
                  <a:lnTo>
                    <a:pt x="9" y="168"/>
                  </a:lnTo>
                  <a:lnTo>
                    <a:pt x="23" y="136"/>
                  </a:lnTo>
                  <a:lnTo>
                    <a:pt x="42" y="107"/>
                  </a:lnTo>
                  <a:lnTo>
                    <a:pt x="65" y="82"/>
                  </a:lnTo>
                  <a:lnTo>
                    <a:pt x="94" y="60"/>
                  </a:lnTo>
                  <a:lnTo>
                    <a:pt x="129" y="43"/>
                  </a:lnTo>
                  <a:lnTo>
                    <a:pt x="168" y="28"/>
                  </a:lnTo>
                  <a:lnTo>
                    <a:pt x="211" y="16"/>
                  </a:lnTo>
                  <a:lnTo>
                    <a:pt x="260" y="7"/>
                  </a:lnTo>
                  <a:lnTo>
                    <a:pt x="311" y="2"/>
                  </a:lnTo>
                  <a:lnTo>
                    <a:pt x="3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5" name="Freeform 19"/>
            <p:cNvSpPr>
              <a:spLocks/>
            </p:cNvSpPr>
            <p:nvPr/>
          </p:nvSpPr>
          <p:spPr bwMode="auto">
            <a:xfrm>
              <a:off x="1032271" y="1425754"/>
              <a:ext cx="5624513" cy="3349625"/>
            </a:xfrm>
            <a:custGeom>
              <a:avLst/>
              <a:gdLst>
                <a:gd name="T0" fmla="*/ 3244 w 3543"/>
                <a:gd name="T1" fmla="*/ 7 h 2110"/>
                <a:gd name="T2" fmla="*/ 3384 w 3543"/>
                <a:gd name="T3" fmla="*/ 44 h 2110"/>
                <a:gd name="T4" fmla="*/ 3483 w 3543"/>
                <a:gd name="T5" fmla="*/ 114 h 2110"/>
                <a:gd name="T6" fmla="*/ 3537 w 3543"/>
                <a:gd name="T7" fmla="*/ 219 h 2110"/>
                <a:gd name="T8" fmla="*/ 3538 w 3543"/>
                <a:gd name="T9" fmla="*/ 350 h 2110"/>
                <a:gd name="T10" fmla="*/ 3492 w 3543"/>
                <a:gd name="T11" fmla="*/ 500 h 2110"/>
                <a:gd name="T12" fmla="*/ 3399 w 3543"/>
                <a:gd name="T13" fmla="*/ 669 h 2110"/>
                <a:gd name="T14" fmla="*/ 3267 w 3543"/>
                <a:gd name="T15" fmla="*/ 851 h 2110"/>
                <a:gd name="T16" fmla="*/ 3094 w 3543"/>
                <a:gd name="T17" fmla="*/ 1044 h 2110"/>
                <a:gd name="T18" fmla="*/ 2887 w 3543"/>
                <a:gd name="T19" fmla="*/ 1241 h 2110"/>
                <a:gd name="T20" fmla="*/ 2647 w 3543"/>
                <a:gd name="T21" fmla="*/ 1440 h 2110"/>
                <a:gd name="T22" fmla="*/ 2720 w 3543"/>
                <a:gd name="T23" fmla="*/ 1374 h 2110"/>
                <a:gd name="T24" fmla="*/ 2932 w 3543"/>
                <a:gd name="T25" fmla="*/ 1178 h 2110"/>
                <a:gd name="T26" fmla="*/ 3108 w 3543"/>
                <a:gd name="T27" fmla="*/ 987 h 2110"/>
                <a:gd name="T28" fmla="*/ 3247 w 3543"/>
                <a:gd name="T29" fmla="*/ 805 h 2110"/>
                <a:gd name="T30" fmla="*/ 3341 w 3543"/>
                <a:gd name="T31" fmla="*/ 636 h 2110"/>
                <a:gd name="T32" fmla="*/ 3391 w 3543"/>
                <a:gd name="T33" fmla="*/ 484 h 2110"/>
                <a:gd name="T34" fmla="*/ 3391 w 3543"/>
                <a:gd name="T35" fmla="*/ 354 h 2110"/>
                <a:gd name="T36" fmla="*/ 3340 w 3543"/>
                <a:gd name="T37" fmla="*/ 250 h 2110"/>
                <a:gd name="T38" fmla="*/ 3244 w 3543"/>
                <a:gd name="T39" fmla="*/ 183 h 2110"/>
                <a:gd name="T40" fmla="*/ 3109 w 3543"/>
                <a:gd name="T41" fmla="*/ 147 h 2110"/>
                <a:gd name="T42" fmla="*/ 2939 w 3543"/>
                <a:gd name="T43" fmla="*/ 142 h 2110"/>
                <a:gd name="T44" fmla="*/ 2740 w 3543"/>
                <a:gd name="T45" fmla="*/ 166 h 2110"/>
                <a:gd name="T46" fmla="*/ 2514 w 3543"/>
                <a:gd name="T47" fmla="*/ 220 h 2110"/>
                <a:gd name="T48" fmla="*/ 2267 w 3543"/>
                <a:gd name="T49" fmla="*/ 301 h 2110"/>
                <a:gd name="T50" fmla="*/ 2002 w 3543"/>
                <a:gd name="T51" fmla="*/ 409 h 2110"/>
                <a:gd name="T52" fmla="*/ 1726 w 3543"/>
                <a:gd name="T53" fmla="*/ 542 h 2110"/>
                <a:gd name="T54" fmla="*/ 1443 w 3543"/>
                <a:gd name="T55" fmla="*/ 700 h 2110"/>
                <a:gd name="T56" fmla="*/ 1134 w 3543"/>
                <a:gd name="T57" fmla="*/ 896 h 2110"/>
                <a:gd name="T58" fmla="*/ 841 w 3543"/>
                <a:gd name="T59" fmla="*/ 1109 h 2110"/>
                <a:gd name="T60" fmla="*/ 583 w 3543"/>
                <a:gd name="T61" fmla="*/ 1326 h 2110"/>
                <a:gd name="T62" fmla="*/ 365 w 3543"/>
                <a:gd name="T63" fmla="*/ 1540 h 2110"/>
                <a:gd name="T64" fmla="*/ 192 w 3543"/>
                <a:gd name="T65" fmla="*/ 1745 h 2110"/>
                <a:gd name="T66" fmla="*/ 69 w 3543"/>
                <a:gd name="T67" fmla="*/ 1938 h 2110"/>
                <a:gd name="T68" fmla="*/ 0 w 3543"/>
                <a:gd name="T69" fmla="*/ 2110 h 2110"/>
                <a:gd name="T70" fmla="*/ 43 w 3543"/>
                <a:gd name="T71" fmla="*/ 1955 h 2110"/>
                <a:gd name="T72" fmla="*/ 135 w 3543"/>
                <a:gd name="T73" fmla="*/ 1780 h 2110"/>
                <a:gd name="T74" fmla="*/ 273 w 3543"/>
                <a:gd name="T75" fmla="*/ 1590 h 2110"/>
                <a:gd name="T76" fmla="*/ 453 w 3543"/>
                <a:gd name="T77" fmla="*/ 1389 h 2110"/>
                <a:gd name="T78" fmla="*/ 671 w 3543"/>
                <a:gd name="T79" fmla="*/ 1184 h 2110"/>
                <a:gd name="T80" fmla="*/ 924 w 3543"/>
                <a:gd name="T81" fmla="*/ 976 h 2110"/>
                <a:gd name="T82" fmla="*/ 1208 w 3543"/>
                <a:gd name="T83" fmla="*/ 772 h 2110"/>
                <a:gd name="T84" fmla="*/ 1511 w 3543"/>
                <a:gd name="T85" fmla="*/ 581 h 2110"/>
                <a:gd name="T86" fmla="*/ 1806 w 3543"/>
                <a:gd name="T87" fmla="*/ 416 h 2110"/>
                <a:gd name="T88" fmla="*/ 2093 w 3543"/>
                <a:gd name="T89" fmla="*/ 278 h 2110"/>
                <a:gd name="T90" fmla="*/ 2368 w 3543"/>
                <a:gd name="T91" fmla="*/ 166 h 2110"/>
                <a:gd name="T92" fmla="*/ 2624 w 3543"/>
                <a:gd name="T93" fmla="*/ 82 h 2110"/>
                <a:gd name="T94" fmla="*/ 2860 w 3543"/>
                <a:gd name="T95" fmla="*/ 26 h 2110"/>
                <a:gd name="T96" fmla="*/ 3069 w 3543"/>
                <a:gd name="T97" fmla="*/ 1 h 2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43" h="2110">
                  <a:moveTo>
                    <a:pt x="3130" y="0"/>
                  </a:moveTo>
                  <a:lnTo>
                    <a:pt x="3190" y="1"/>
                  </a:lnTo>
                  <a:lnTo>
                    <a:pt x="3244" y="7"/>
                  </a:lnTo>
                  <a:lnTo>
                    <a:pt x="3296" y="15"/>
                  </a:lnTo>
                  <a:lnTo>
                    <a:pt x="3342" y="28"/>
                  </a:lnTo>
                  <a:lnTo>
                    <a:pt x="3384" y="44"/>
                  </a:lnTo>
                  <a:lnTo>
                    <a:pt x="3423" y="64"/>
                  </a:lnTo>
                  <a:lnTo>
                    <a:pt x="3455" y="87"/>
                  </a:lnTo>
                  <a:lnTo>
                    <a:pt x="3483" y="114"/>
                  </a:lnTo>
                  <a:lnTo>
                    <a:pt x="3507" y="145"/>
                  </a:lnTo>
                  <a:lnTo>
                    <a:pt x="3524" y="180"/>
                  </a:lnTo>
                  <a:lnTo>
                    <a:pt x="3537" y="219"/>
                  </a:lnTo>
                  <a:lnTo>
                    <a:pt x="3543" y="260"/>
                  </a:lnTo>
                  <a:lnTo>
                    <a:pt x="3543" y="303"/>
                  </a:lnTo>
                  <a:lnTo>
                    <a:pt x="3538" y="350"/>
                  </a:lnTo>
                  <a:lnTo>
                    <a:pt x="3528" y="398"/>
                  </a:lnTo>
                  <a:lnTo>
                    <a:pt x="3513" y="448"/>
                  </a:lnTo>
                  <a:lnTo>
                    <a:pt x="3492" y="500"/>
                  </a:lnTo>
                  <a:lnTo>
                    <a:pt x="3466" y="555"/>
                  </a:lnTo>
                  <a:lnTo>
                    <a:pt x="3436" y="612"/>
                  </a:lnTo>
                  <a:lnTo>
                    <a:pt x="3399" y="669"/>
                  </a:lnTo>
                  <a:lnTo>
                    <a:pt x="3360" y="729"/>
                  </a:lnTo>
                  <a:lnTo>
                    <a:pt x="3316" y="790"/>
                  </a:lnTo>
                  <a:lnTo>
                    <a:pt x="3267" y="851"/>
                  </a:lnTo>
                  <a:lnTo>
                    <a:pt x="3213" y="914"/>
                  </a:lnTo>
                  <a:lnTo>
                    <a:pt x="3156" y="979"/>
                  </a:lnTo>
                  <a:lnTo>
                    <a:pt x="3094" y="1044"/>
                  </a:lnTo>
                  <a:lnTo>
                    <a:pt x="3029" y="1109"/>
                  </a:lnTo>
                  <a:lnTo>
                    <a:pt x="2959" y="1175"/>
                  </a:lnTo>
                  <a:lnTo>
                    <a:pt x="2887" y="1241"/>
                  </a:lnTo>
                  <a:lnTo>
                    <a:pt x="2810" y="1307"/>
                  </a:lnTo>
                  <a:lnTo>
                    <a:pt x="2731" y="1373"/>
                  </a:lnTo>
                  <a:lnTo>
                    <a:pt x="2647" y="1440"/>
                  </a:lnTo>
                  <a:lnTo>
                    <a:pt x="2560" y="1505"/>
                  </a:lnTo>
                  <a:lnTo>
                    <a:pt x="2642" y="1440"/>
                  </a:lnTo>
                  <a:lnTo>
                    <a:pt x="2720" y="1374"/>
                  </a:lnTo>
                  <a:lnTo>
                    <a:pt x="2795" y="1308"/>
                  </a:lnTo>
                  <a:lnTo>
                    <a:pt x="2866" y="1242"/>
                  </a:lnTo>
                  <a:lnTo>
                    <a:pt x="2932" y="1178"/>
                  </a:lnTo>
                  <a:lnTo>
                    <a:pt x="2995" y="1113"/>
                  </a:lnTo>
                  <a:lnTo>
                    <a:pt x="3055" y="1050"/>
                  </a:lnTo>
                  <a:lnTo>
                    <a:pt x="3108" y="987"/>
                  </a:lnTo>
                  <a:lnTo>
                    <a:pt x="3159" y="925"/>
                  </a:lnTo>
                  <a:lnTo>
                    <a:pt x="3205" y="864"/>
                  </a:lnTo>
                  <a:lnTo>
                    <a:pt x="3247" y="805"/>
                  </a:lnTo>
                  <a:lnTo>
                    <a:pt x="3283" y="746"/>
                  </a:lnTo>
                  <a:lnTo>
                    <a:pt x="3314" y="690"/>
                  </a:lnTo>
                  <a:lnTo>
                    <a:pt x="3341" y="636"/>
                  </a:lnTo>
                  <a:lnTo>
                    <a:pt x="3363" y="583"/>
                  </a:lnTo>
                  <a:lnTo>
                    <a:pt x="3380" y="532"/>
                  </a:lnTo>
                  <a:lnTo>
                    <a:pt x="3391" y="484"/>
                  </a:lnTo>
                  <a:lnTo>
                    <a:pt x="3396" y="438"/>
                  </a:lnTo>
                  <a:lnTo>
                    <a:pt x="3397" y="394"/>
                  </a:lnTo>
                  <a:lnTo>
                    <a:pt x="3391" y="354"/>
                  </a:lnTo>
                  <a:lnTo>
                    <a:pt x="3380" y="316"/>
                  </a:lnTo>
                  <a:lnTo>
                    <a:pt x="3362" y="281"/>
                  </a:lnTo>
                  <a:lnTo>
                    <a:pt x="3340" y="250"/>
                  </a:lnTo>
                  <a:lnTo>
                    <a:pt x="3312" y="225"/>
                  </a:lnTo>
                  <a:lnTo>
                    <a:pt x="3281" y="201"/>
                  </a:lnTo>
                  <a:lnTo>
                    <a:pt x="3244" y="183"/>
                  </a:lnTo>
                  <a:lnTo>
                    <a:pt x="3204" y="168"/>
                  </a:lnTo>
                  <a:lnTo>
                    <a:pt x="3158" y="156"/>
                  </a:lnTo>
                  <a:lnTo>
                    <a:pt x="3109" y="147"/>
                  </a:lnTo>
                  <a:lnTo>
                    <a:pt x="3057" y="142"/>
                  </a:lnTo>
                  <a:lnTo>
                    <a:pt x="3000" y="140"/>
                  </a:lnTo>
                  <a:lnTo>
                    <a:pt x="2939" y="142"/>
                  </a:lnTo>
                  <a:lnTo>
                    <a:pt x="2876" y="147"/>
                  </a:lnTo>
                  <a:lnTo>
                    <a:pt x="2810" y="155"/>
                  </a:lnTo>
                  <a:lnTo>
                    <a:pt x="2740" y="166"/>
                  </a:lnTo>
                  <a:lnTo>
                    <a:pt x="2666" y="182"/>
                  </a:lnTo>
                  <a:lnTo>
                    <a:pt x="2592" y="199"/>
                  </a:lnTo>
                  <a:lnTo>
                    <a:pt x="2514" y="220"/>
                  </a:lnTo>
                  <a:lnTo>
                    <a:pt x="2433" y="243"/>
                  </a:lnTo>
                  <a:lnTo>
                    <a:pt x="2351" y="271"/>
                  </a:lnTo>
                  <a:lnTo>
                    <a:pt x="2267" y="301"/>
                  </a:lnTo>
                  <a:lnTo>
                    <a:pt x="2179" y="334"/>
                  </a:lnTo>
                  <a:lnTo>
                    <a:pt x="2092" y="370"/>
                  </a:lnTo>
                  <a:lnTo>
                    <a:pt x="2002" y="409"/>
                  </a:lnTo>
                  <a:lnTo>
                    <a:pt x="1911" y="450"/>
                  </a:lnTo>
                  <a:lnTo>
                    <a:pt x="1819" y="494"/>
                  </a:lnTo>
                  <a:lnTo>
                    <a:pt x="1726" y="542"/>
                  </a:lnTo>
                  <a:lnTo>
                    <a:pt x="1633" y="591"/>
                  </a:lnTo>
                  <a:lnTo>
                    <a:pt x="1538" y="644"/>
                  </a:lnTo>
                  <a:lnTo>
                    <a:pt x="1443" y="700"/>
                  </a:lnTo>
                  <a:lnTo>
                    <a:pt x="1347" y="757"/>
                  </a:lnTo>
                  <a:lnTo>
                    <a:pt x="1239" y="826"/>
                  </a:lnTo>
                  <a:lnTo>
                    <a:pt x="1134" y="896"/>
                  </a:lnTo>
                  <a:lnTo>
                    <a:pt x="1032" y="966"/>
                  </a:lnTo>
                  <a:lnTo>
                    <a:pt x="935" y="1037"/>
                  </a:lnTo>
                  <a:lnTo>
                    <a:pt x="841" y="1109"/>
                  </a:lnTo>
                  <a:lnTo>
                    <a:pt x="750" y="1182"/>
                  </a:lnTo>
                  <a:lnTo>
                    <a:pt x="664" y="1254"/>
                  </a:lnTo>
                  <a:lnTo>
                    <a:pt x="583" y="1326"/>
                  </a:lnTo>
                  <a:lnTo>
                    <a:pt x="506" y="1398"/>
                  </a:lnTo>
                  <a:lnTo>
                    <a:pt x="433" y="1470"/>
                  </a:lnTo>
                  <a:lnTo>
                    <a:pt x="365" y="1540"/>
                  </a:lnTo>
                  <a:lnTo>
                    <a:pt x="303" y="1610"/>
                  </a:lnTo>
                  <a:lnTo>
                    <a:pt x="245" y="1679"/>
                  </a:lnTo>
                  <a:lnTo>
                    <a:pt x="192" y="1745"/>
                  </a:lnTo>
                  <a:lnTo>
                    <a:pt x="146" y="1812"/>
                  </a:lnTo>
                  <a:lnTo>
                    <a:pt x="105" y="1876"/>
                  </a:lnTo>
                  <a:lnTo>
                    <a:pt x="69" y="1938"/>
                  </a:lnTo>
                  <a:lnTo>
                    <a:pt x="39" y="1997"/>
                  </a:lnTo>
                  <a:lnTo>
                    <a:pt x="16" y="2056"/>
                  </a:lnTo>
                  <a:lnTo>
                    <a:pt x="0" y="2110"/>
                  </a:lnTo>
                  <a:lnTo>
                    <a:pt x="8" y="2061"/>
                  </a:lnTo>
                  <a:lnTo>
                    <a:pt x="22" y="2009"/>
                  </a:lnTo>
                  <a:lnTo>
                    <a:pt x="43" y="1955"/>
                  </a:lnTo>
                  <a:lnTo>
                    <a:pt x="67" y="1898"/>
                  </a:lnTo>
                  <a:lnTo>
                    <a:pt x="99" y="1840"/>
                  </a:lnTo>
                  <a:lnTo>
                    <a:pt x="135" y="1780"/>
                  </a:lnTo>
                  <a:lnTo>
                    <a:pt x="176" y="1718"/>
                  </a:lnTo>
                  <a:lnTo>
                    <a:pt x="222" y="1654"/>
                  </a:lnTo>
                  <a:lnTo>
                    <a:pt x="273" y="1590"/>
                  </a:lnTo>
                  <a:lnTo>
                    <a:pt x="329" y="1524"/>
                  </a:lnTo>
                  <a:lnTo>
                    <a:pt x="389" y="1457"/>
                  </a:lnTo>
                  <a:lnTo>
                    <a:pt x="453" y="1389"/>
                  </a:lnTo>
                  <a:lnTo>
                    <a:pt x="522" y="1322"/>
                  </a:lnTo>
                  <a:lnTo>
                    <a:pt x="594" y="1253"/>
                  </a:lnTo>
                  <a:lnTo>
                    <a:pt x="671" y="1184"/>
                  </a:lnTo>
                  <a:lnTo>
                    <a:pt x="752" y="1115"/>
                  </a:lnTo>
                  <a:lnTo>
                    <a:pt x="837" y="1045"/>
                  </a:lnTo>
                  <a:lnTo>
                    <a:pt x="924" y="976"/>
                  </a:lnTo>
                  <a:lnTo>
                    <a:pt x="1016" y="907"/>
                  </a:lnTo>
                  <a:lnTo>
                    <a:pt x="1111" y="840"/>
                  </a:lnTo>
                  <a:lnTo>
                    <a:pt x="1208" y="772"/>
                  </a:lnTo>
                  <a:lnTo>
                    <a:pt x="1309" y="706"/>
                  </a:lnTo>
                  <a:lnTo>
                    <a:pt x="1412" y="640"/>
                  </a:lnTo>
                  <a:lnTo>
                    <a:pt x="1511" y="581"/>
                  </a:lnTo>
                  <a:lnTo>
                    <a:pt x="1611" y="522"/>
                  </a:lnTo>
                  <a:lnTo>
                    <a:pt x="1708" y="469"/>
                  </a:lnTo>
                  <a:lnTo>
                    <a:pt x="1806" y="416"/>
                  </a:lnTo>
                  <a:lnTo>
                    <a:pt x="1903" y="367"/>
                  </a:lnTo>
                  <a:lnTo>
                    <a:pt x="1999" y="322"/>
                  </a:lnTo>
                  <a:lnTo>
                    <a:pt x="2093" y="278"/>
                  </a:lnTo>
                  <a:lnTo>
                    <a:pt x="2186" y="238"/>
                  </a:lnTo>
                  <a:lnTo>
                    <a:pt x="2278" y="200"/>
                  </a:lnTo>
                  <a:lnTo>
                    <a:pt x="2368" y="166"/>
                  </a:lnTo>
                  <a:lnTo>
                    <a:pt x="2455" y="135"/>
                  </a:lnTo>
                  <a:lnTo>
                    <a:pt x="2542" y="107"/>
                  </a:lnTo>
                  <a:lnTo>
                    <a:pt x="2624" y="82"/>
                  </a:lnTo>
                  <a:lnTo>
                    <a:pt x="2706" y="60"/>
                  </a:lnTo>
                  <a:lnTo>
                    <a:pt x="2784" y="42"/>
                  </a:lnTo>
                  <a:lnTo>
                    <a:pt x="2860" y="26"/>
                  </a:lnTo>
                  <a:lnTo>
                    <a:pt x="2932" y="15"/>
                  </a:lnTo>
                  <a:lnTo>
                    <a:pt x="3002" y="5"/>
                  </a:lnTo>
                  <a:lnTo>
                    <a:pt x="3069" y="1"/>
                  </a:lnTo>
                  <a:lnTo>
                    <a:pt x="31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6" name="Freeform 20"/>
            <p:cNvSpPr>
              <a:spLocks/>
            </p:cNvSpPr>
            <p:nvPr/>
          </p:nvSpPr>
          <p:spPr bwMode="auto">
            <a:xfrm>
              <a:off x="1981596" y="562154"/>
              <a:ext cx="3868738" cy="4887913"/>
            </a:xfrm>
            <a:custGeom>
              <a:avLst/>
              <a:gdLst>
                <a:gd name="T0" fmla="*/ 346 w 2437"/>
                <a:gd name="T1" fmla="*/ 5 h 3079"/>
                <a:gd name="T2" fmla="*/ 443 w 2437"/>
                <a:gd name="T3" fmla="*/ 29 h 3079"/>
                <a:gd name="T4" fmla="*/ 548 w 2437"/>
                <a:gd name="T5" fmla="*/ 73 h 3079"/>
                <a:gd name="T6" fmla="*/ 661 w 2437"/>
                <a:gd name="T7" fmla="*/ 138 h 3079"/>
                <a:gd name="T8" fmla="*/ 778 w 2437"/>
                <a:gd name="T9" fmla="*/ 219 h 3079"/>
                <a:gd name="T10" fmla="*/ 901 w 2437"/>
                <a:gd name="T11" fmla="*/ 318 h 3079"/>
                <a:gd name="T12" fmla="*/ 1027 w 2437"/>
                <a:gd name="T13" fmla="*/ 434 h 3079"/>
                <a:gd name="T14" fmla="*/ 1156 w 2437"/>
                <a:gd name="T15" fmla="*/ 565 h 3079"/>
                <a:gd name="T16" fmla="*/ 1286 w 2437"/>
                <a:gd name="T17" fmla="*/ 710 h 3079"/>
                <a:gd name="T18" fmla="*/ 1416 w 2437"/>
                <a:gd name="T19" fmla="*/ 869 h 3079"/>
                <a:gd name="T20" fmla="*/ 1546 w 2437"/>
                <a:gd name="T21" fmla="*/ 1041 h 3079"/>
                <a:gd name="T22" fmla="*/ 1673 w 2437"/>
                <a:gd name="T23" fmla="*/ 1224 h 3079"/>
                <a:gd name="T24" fmla="*/ 1798 w 2437"/>
                <a:gd name="T25" fmla="*/ 1418 h 3079"/>
                <a:gd name="T26" fmla="*/ 1929 w 2437"/>
                <a:gd name="T27" fmla="*/ 1639 h 3079"/>
                <a:gd name="T28" fmla="*/ 2046 w 2437"/>
                <a:gd name="T29" fmla="*/ 1859 h 3079"/>
                <a:gd name="T30" fmla="*/ 2149 w 2437"/>
                <a:gd name="T31" fmla="*/ 2073 h 3079"/>
                <a:gd name="T32" fmla="*/ 2236 w 2437"/>
                <a:gd name="T33" fmla="*/ 2281 h 3079"/>
                <a:gd name="T34" fmla="*/ 2310 w 2437"/>
                <a:gd name="T35" fmla="*/ 2479 h 3079"/>
                <a:gd name="T36" fmla="*/ 2367 w 2437"/>
                <a:gd name="T37" fmla="*/ 2668 h 3079"/>
                <a:gd name="T38" fmla="*/ 2408 w 2437"/>
                <a:gd name="T39" fmla="*/ 2844 h 3079"/>
                <a:gd name="T40" fmla="*/ 2431 w 2437"/>
                <a:gd name="T41" fmla="*/ 3005 h 3079"/>
                <a:gd name="T42" fmla="*/ 2423 w 2437"/>
                <a:gd name="T43" fmla="*/ 2992 h 3079"/>
                <a:gd name="T44" fmla="*/ 2381 w 2437"/>
                <a:gd name="T45" fmla="*/ 2804 h 3079"/>
                <a:gd name="T46" fmla="*/ 2321 w 2437"/>
                <a:gd name="T47" fmla="*/ 2603 h 3079"/>
                <a:gd name="T48" fmla="*/ 2243 w 2437"/>
                <a:gd name="T49" fmla="*/ 2391 h 3079"/>
                <a:gd name="T50" fmla="*/ 2150 w 2437"/>
                <a:gd name="T51" fmla="*/ 2169 h 3079"/>
                <a:gd name="T52" fmla="*/ 2039 w 2437"/>
                <a:gd name="T53" fmla="*/ 1940 h 3079"/>
                <a:gd name="T54" fmla="*/ 1913 w 2437"/>
                <a:gd name="T55" fmla="*/ 1707 h 3079"/>
                <a:gd name="T56" fmla="*/ 1783 w 2437"/>
                <a:gd name="T57" fmla="*/ 1489 h 3079"/>
                <a:gd name="T58" fmla="*/ 1656 w 2437"/>
                <a:gd name="T59" fmla="*/ 1295 h 3079"/>
                <a:gd name="T60" fmla="*/ 1526 w 2437"/>
                <a:gd name="T61" fmla="*/ 1113 h 3079"/>
                <a:gd name="T62" fmla="*/ 1395 w 2437"/>
                <a:gd name="T63" fmla="*/ 945 h 3079"/>
                <a:gd name="T64" fmla="*/ 1263 w 2437"/>
                <a:gd name="T65" fmla="*/ 790 h 3079"/>
                <a:gd name="T66" fmla="*/ 1133 w 2437"/>
                <a:gd name="T67" fmla="*/ 650 h 3079"/>
                <a:gd name="T68" fmla="*/ 1003 w 2437"/>
                <a:gd name="T69" fmla="*/ 526 h 3079"/>
                <a:gd name="T70" fmla="*/ 877 w 2437"/>
                <a:gd name="T71" fmla="*/ 419 h 3079"/>
                <a:gd name="T72" fmla="*/ 756 w 2437"/>
                <a:gd name="T73" fmla="*/ 330 h 3079"/>
                <a:gd name="T74" fmla="*/ 641 w 2437"/>
                <a:gd name="T75" fmla="*/ 260 h 3079"/>
                <a:gd name="T76" fmla="*/ 532 w 2437"/>
                <a:gd name="T77" fmla="*/ 211 h 3079"/>
                <a:gd name="T78" fmla="*/ 431 w 2437"/>
                <a:gd name="T79" fmla="*/ 183 h 3079"/>
                <a:gd name="T80" fmla="*/ 340 w 2437"/>
                <a:gd name="T81" fmla="*/ 176 h 3079"/>
                <a:gd name="T82" fmla="*/ 260 w 2437"/>
                <a:gd name="T83" fmla="*/ 194 h 3079"/>
                <a:gd name="T84" fmla="*/ 192 w 2437"/>
                <a:gd name="T85" fmla="*/ 233 h 3079"/>
                <a:gd name="T86" fmla="*/ 142 w 2437"/>
                <a:gd name="T87" fmla="*/ 293 h 3079"/>
                <a:gd name="T88" fmla="*/ 105 w 2437"/>
                <a:gd name="T89" fmla="*/ 370 h 3079"/>
                <a:gd name="T90" fmla="*/ 81 w 2437"/>
                <a:gd name="T91" fmla="*/ 464 h 3079"/>
                <a:gd name="T92" fmla="*/ 71 w 2437"/>
                <a:gd name="T93" fmla="*/ 575 h 3079"/>
                <a:gd name="T94" fmla="*/ 74 w 2437"/>
                <a:gd name="T95" fmla="*/ 699 h 3079"/>
                <a:gd name="T96" fmla="*/ 91 w 2437"/>
                <a:gd name="T97" fmla="*/ 836 h 3079"/>
                <a:gd name="T98" fmla="*/ 120 w 2437"/>
                <a:gd name="T99" fmla="*/ 986 h 3079"/>
                <a:gd name="T100" fmla="*/ 161 w 2437"/>
                <a:gd name="T101" fmla="*/ 1145 h 3079"/>
                <a:gd name="T102" fmla="*/ 154 w 2437"/>
                <a:gd name="T103" fmla="*/ 1141 h 3079"/>
                <a:gd name="T104" fmla="*/ 98 w 2437"/>
                <a:gd name="T105" fmla="*/ 973 h 3079"/>
                <a:gd name="T106" fmla="*/ 55 w 2437"/>
                <a:gd name="T107" fmla="*/ 813 h 3079"/>
                <a:gd name="T108" fmla="*/ 23 w 2437"/>
                <a:gd name="T109" fmla="*/ 664 h 3079"/>
                <a:gd name="T110" fmla="*/ 6 w 2437"/>
                <a:gd name="T111" fmla="*/ 526 h 3079"/>
                <a:gd name="T112" fmla="*/ 0 w 2437"/>
                <a:gd name="T113" fmla="*/ 401 h 3079"/>
                <a:gd name="T114" fmla="*/ 8 w 2437"/>
                <a:gd name="T115" fmla="*/ 292 h 3079"/>
                <a:gd name="T116" fmla="*/ 30 w 2437"/>
                <a:gd name="T117" fmla="*/ 196 h 3079"/>
                <a:gd name="T118" fmla="*/ 65 w 2437"/>
                <a:gd name="T119" fmla="*/ 119 h 3079"/>
                <a:gd name="T120" fmla="*/ 115 w 2437"/>
                <a:gd name="T121" fmla="*/ 59 h 3079"/>
                <a:gd name="T122" fmla="*/ 180 w 2437"/>
                <a:gd name="T123" fmla="*/ 19 h 3079"/>
                <a:gd name="T124" fmla="*/ 258 w 2437"/>
                <a:gd name="T125" fmla="*/ 1 h 3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7" h="3079">
                  <a:moveTo>
                    <a:pt x="300" y="0"/>
                  </a:moveTo>
                  <a:lnTo>
                    <a:pt x="346" y="5"/>
                  </a:lnTo>
                  <a:lnTo>
                    <a:pt x="394" y="14"/>
                  </a:lnTo>
                  <a:lnTo>
                    <a:pt x="443" y="29"/>
                  </a:lnTo>
                  <a:lnTo>
                    <a:pt x="495" y="49"/>
                  </a:lnTo>
                  <a:lnTo>
                    <a:pt x="548" y="73"/>
                  </a:lnTo>
                  <a:lnTo>
                    <a:pt x="603" y="104"/>
                  </a:lnTo>
                  <a:lnTo>
                    <a:pt x="661" y="138"/>
                  </a:lnTo>
                  <a:lnTo>
                    <a:pt x="719" y="176"/>
                  </a:lnTo>
                  <a:lnTo>
                    <a:pt x="778" y="219"/>
                  </a:lnTo>
                  <a:lnTo>
                    <a:pt x="839" y="267"/>
                  </a:lnTo>
                  <a:lnTo>
                    <a:pt x="901" y="318"/>
                  </a:lnTo>
                  <a:lnTo>
                    <a:pt x="964" y="374"/>
                  </a:lnTo>
                  <a:lnTo>
                    <a:pt x="1027" y="434"/>
                  </a:lnTo>
                  <a:lnTo>
                    <a:pt x="1091" y="498"/>
                  </a:lnTo>
                  <a:lnTo>
                    <a:pt x="1156" y="565"/>
                  </a:lnTo>
                  <a:lnTo>
                    <a:pt x="1221" y="636"/>
                  </a:lnTo>
                  <a:lnTo>
                    <a:pt x="1286" y="710"/>
                  </a:lnTo>
                  <a:lnTo>
                    <a:pt x="1352" y="789"/>
                  </a:lnTo>
                  <a:lnTo>
                    <a:pt x="1416" y="869"/>
                  </a:lnTo>
                  <a:lnTo>
                    <a:pt x="1481" y="953"/>
                  </a:lnTo>
                  <a:lnTo>
                    <a:pt x="1546" y="1041"/>
                  </a:lnTo>
                  <a:lnTo>
                    <a:pt x="1610" y="1131"/>
                  </a:lnTo>
                  <a:lnTo>
                    <a:pt x="1673" y="1224"/>
                  </a:lnTo>
                  <a:lnTo>
                    <a:pt x="1736" y="1318"/>
                  </a:lnTo>
                  <a:lnTo>
                    <a:pt x="1798" y="1418"/>
                  </a:lnTo>
                  <a:lnTo>
                    <a:pt x="1866" y="1528"/>
                  </a:lnTo>
                  <a:lnTo>
                    <a:pt x="1929" y="1639"/>
                  </a:lnTo>
                  <a:lnTo>
                    <a:pt x="1989" y="1749"/>
                  </a:lnTo>
                  <a:lnTo>
                    <a:pt x="2046" y="1859"/>
                  </a:lnTo>
                  <a:lnTo>
                    <a:pt x="2099" y="1966"/>
                  </a:lnTo>
                  <a:lnTo>
                    <a:pt x="2149" y="2073"/>
                  </a:lnTo>
                  <a:lnTo>
                    <a:pt x="2194" y="2178"/>
                  </a:lnTo>
                  <a:lnTo>
                    <a:pt x="2236" y="2281"/>
                  </a:lnTo>
                  <a:lnTo>
                    <a:pt x="2275" y="2381"/>
                  </a:lnTo>
                  <a:lnTo>
                    <a:pt x="2310" y="2479"/>
                  </a:lnTo>
                  <a:lnTo>
                    <a:pt x="2340" y="2575"/>
                  </a:lnTo>
                  <a:lnTo>
                    <a:pt x="2367" y="2668"/>
                  </a:lnTo>
                  <a:lnTo>
                    <a:pt x="2389" y="2757"/>
                  </a:lnTo>
                  <a:lnTo>
                    <a:pt x="2408" y="2844"/>
                  </a:lnTo>
                  <a:lnTo>
                    <a:pt x="2422" y="2926"/>
                  </a:lnTo>
                  <a:lnTo>
                    <a:pt x="2431" y="3005"/>
                  </a:lnTo>
                  <a:lnTo>
                    <a:pt x="2437" y="3079"/>
                  </a:lnTo>
                  <a:lnTo>
                    <a:pt x="2423" y="2992"/>
                  </a:lnTo>
                  <a:lnTo>
                    <a:pt x="2404" y="2900"/>
                  </a:lnTo>
                  <a:lnTo>
                    <a:pt x="2381" y="2804"/>
                  </a:lnTo>
                  <a:lnTo>
                    <a:pt x="2353" y="2706"/>
                  </a:lnTo>
                  <a:lnTo>
                    <a:pt x="2321" y="2603"/>
                  </a:lnTo>
                  <a:lnTo>
                    <a:pt x="2284" y="2498"/>
                  </a:lnTo>
                  <a:lnTo>
                    <a:pt x="2243" y="2391"/>
                  </a:lnTo>
                  <a:lnTo>
                    <a:pt x="2199" y="2281"/>
                  </a:lnTo>
                  <a:lnTo>
                    <a:pt x="2150" y="2169"/>
                  </a:lnTo>
                  <a:lnTo>
                    <a:pt x="2096" y="2056"/>
                  </a:lnTo>
                  <a:lnTo>
                    <a:pt x="2039" y="1940"/>
                  </a:lnTo>
                  <a:lnTo>
                    <a:pt x="1979" y="1825"/>
                  </a:lnTo>
                  <a:lnTo>
                    <a:pt x="1913" y="1707"/>
                  </a:lnTo>
                  <a:lnTo>
                    <a:pt x="1845" y="1590"/>
                  </a:lnTo>
                  <a:lnTo>
                    <a:pt x="1783" y="1489"/>
                  </a:lnTo>
                  <a:lnTo>
                    <a:pt x="1720" y="1391"/>
                  </a:lnTo>
                  <a:lnTo>
                    <a:pt x="1656" y="1295"/>
                  </a:lnTo>
                  <a:lnTo>
                    <a:pt x="1592" y="1203"/>
                  </a:lnTo>
                  <a:lnTo>
                    <a:pt x="1526" y="1113"/>
                  </a:lnTo>
                  <a:lnTo>
                    <a:pt x="1460" y="1027"/>
                  </a:lnTo>
                  <a:lnTo>
                    <a:pt x="1395" y="945"/>
                  </a:lnTo>
                  <a:lnTo>
                    <a:pt x="1328" y="866"/>
                  </a:lnTo>
                  <a:lnTo>
                    <a:pt x="1263" y="790"/>
                  </a:lnTo>
                  <a:lnTo>
                    <a:pt x="1198" y="717"/>
                  </a:lnTo>
                  <a:lnTo>
                    <a:pt x="1133" y="650"/>
                  </a:lnTo>
                  <a:lnTo>
                    <a:pt x="1067" y="586"/>
                  </a:lnTo>
                  <a:lnTo>
                    <a:pt x="1003" y="526"/>
                  </a:lnTo>
                  <a:lnTo>
                    <a:pt x="940" y="470"/>
                  </a:lnTo>
                  <a:lnTo>
                    <a:pt x="877" y="419"/>
                  </a:lnTo>
                  <a:lnTo>
                    <a:pt x="817" y="372"/>
                  </a:lnTo>
                  <a:lnTo>
                    <a:pt x="756" y="330"/>
                  </a:lnTo>
                  <a:lnTo>
                    <a:pt x="698" y="293"/>
                  </a:lnTo>
                  <a:lnTo>
                    <a:pt x="641" y="260"/>
                  </a:lnTo>
                  <a:lnTo>
                    <a:pt x="586" y="233"/>
                  </a:lnTo>
                  <a:lnTo>
                    <a:pt x="532" y="211"/>
                  </a:lnTo>
                  <a:lnTo>
                    <a:pt x="481" y="194"/>
                  </a:lnTo>
                  <a:lnTo>
                    <a:pt x="431" y="183"/>
                  </a:lnTo>
                  <a:lnTo>
                    <a:pt x="384" y="177"/>
                  </a:lnTo>
                  <a:lnTo>
                    <a:pt x="340" y="176"/>
                  </a:lnTo>
                  <a:lnTo>
                    <a:pt x="298" y="182"/>
                  </a:lnTo>
                  <a:lnTo>
                    <a:pt x="260" y="194"/>
                  </a:lnTo>
                  <a:lnTo>
                    <a:pt x="224" y="211"/>
                  </a:lnTo>
                  <a:lnTo>
                    <a:pt x="192" y="233"/>
                  </a:lnTo>
                  <a:lnTo>
                    <a:pt x="165" y="261"/>
                  </a:lnTo>
                  <a:lnTo>
                    <a:pt x="142" y="293"/>
                  </a:lnTo>
                  <a:lnTo>
                    <a:pt x="121" y="329"/>
                  </a:lnTo>
                  <a:lnTo>
                    <a:pt x="105" y="370"/>
                  </a:lnTo>
                  <a:lnTo>
                    <a:pt x="91" y="415"/>
                  </a:lnTo>
                  <a:lnTo>
                    <a:pt x="81" y="464"/>
                  </a:lnTo>
                  <a:lnTo>
                    <a:pt x="74" y="518"/>
                  </a:lnTo>
                  <a:lnTo>
                    <a:pt x="71" y="575"/>
                  </a:lnTo>
                  <a:lnTo>
                    <a:pt x="71" y="635"/>
                  </a:lnTo>
                  <a:lnTo>
                    <a:pt x="74" y="699"/>
                  </a:lnTo>
                  <a:lnTo>
                    <a:pt x="81" y="766"/>
                  </a:lnTo>
                  <a:lnTo>
                    <a:pt x="91" y="836"/>
                  </a:lnTo>
                  <a:lnTo>
                    <a:pt x="103" y="910"/>
                  </a:lnTo>
                  <a:lnTo>
                    <a:pt x="120" y="986"/>
                  </a:lnTo>
                  <a:lnTo>
                    <a:pt x="138" y="1064"/>
                  </a:lnTo>
                  <a:lnTo>
                    <a:pt x="161" y="1145"/>
                  </a:lnTo>
                  <a:lnTo>
                    <a:pt x="186" y="1229"/>
                  </a:lnTo>
                  <a:lnTo>
                    <a:pt x="154" y="1141"/>
                  </a:lnTo>
                  <a:lnTo>
                    <a:pt x="124" y="1056"/>
                  </a:lnTo>
                  <a:lnTo>
                    <a:pt x="98" y="973"/>
                  </a:lnTo>
                  <a:lnTo>
                    <a:pt x="74" y="891"/>
                  </a:lnTo>
                  <a:lnTo>
                    <a:pt x="55" y="813"/>
                  </a:lnTo>
                  <a:lnTo>
                    <a:pt x="37" y="737"/>
                  </a:lnTo>
                  <a:lnTo>
                    <a:pt x="23" y="664"/>
                  </a:lnTo>
                  <a:lnTo>
                    <a:pt x="13" y="594"/>
                  </a:lnTo>
                  <a:lnTo>
                    <a:pt x="6" y="526"/>
                  </a:lnTo>
                  <a:lnTo>
                    <a:pt x="1" y="462"/>
                  </a:lnTo>
                  <a:lnTo>
                    <a:pt x="0" y="401"/>
                  </a:lnTo>
                  <a:lnTo>
                    <a:pt x="2" y="344"/>
                  </a:lnTo>
                  <a:lnTo>
                    <a:pt x="8" y="292"/>
                  </a:lnTo>
                  <a:lnTo>
                    <a:pt x="17" y="241"/>
                  </a:lnTo>
                  <a:lnTo>
                    <a:pt x="30" y="196"/>
                  </a:lnTo>
                  <a:lnTo>
                    <a:pt x="46" y="155"/>
                  </a:lnTo>
                  <a:lnTo>
                    <a:pt x="65" y="119"/>
                  </a:lnTo>
                  <a:lnTo>
                    <a:pt x="88" y="86"/>
                  </a:lnTo>
                  <a:lnTo>
                    <a:pt x="115" y="59"/>
                  </a:lnTo>
                  <a:lnTo>
                    <a:pt x="147" y="37"/>
                  </a:lnTo>
                  <a:lnTo>
                    <a:pt x="180" y="19"/>
                  </a:lnTo>
                  <a:lnTo>
                    <a:pt x="218" y="7"/>
                  </a:lnTo>
                  <a:lnTo>
                    <a:pt x="258" y="1"/>
                  </a:lnTo>
                  <a:lnTo>
                    <a:pt x="3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4404121" y="1600379"/>
              <a:ext cx="433388" cy="434975"/>
            </a:xfrm>
            <a:custGeom>
              <a:avLst/>
              <a:gdLst>
                <a:gd name="T0" fmla="*/ 150 w 273"/>
                <a:gd name="T1" fmla="*/ 0 h 274"/>
                <a:gd name="T2" fmla="*/ 175 w 273"/>
                <a:gd name="T3" fmla="*/ 5 h 274"/>
                <a:gd name="T4" fmla="*/ 201 w 273"/>
                <a:gd name="T5" fmla="*/ 16 h 274"/>
                <a:gd name="T6" fmla="*/ 224 w 273"/>
                <a:gd name="T7" fmla="*/ 32 h 274"/>
                <a:gd name="T8" fmla="*/ 243 w 273"/>
                <a:gd name="T9" fmla="*/ 51 h 274"/>
                <a:gd name="T10" fmla="*/ 258 w 273"/>
                <a:gd name="T11" fmla="*/ 73 h 274"/>
                <a:gd name="T12" fmla="*/ 267 w 273"/>
                <a:gd name="T13" fmla="*/ 97 h 274"/>
                <a:gd name="T14" fmla="*/ 272 w 273"/>
                <a:gd name="T15" fmla="*/ 123 h 274"/>
                <a:gd name="T16" fmla="*/ 273 w 273"/>
                <a:gd name="T17" fmla="*/ 150 h 274"/>
                <a:gd name="T18" fmla="*/ 267 w 273"/>
                <a:gd name="T19" fmla="*/ 177 h 274"/>
                <a:gd name="T20" fmla="*/ 257 w 273"/>
                <a:gd name="T21" fmla="*/ 202 h 274"/>
                <a:gd name="T22" fmla="*/ 242 w 273"/>
                <a:gd name="T23" fmla="*/ 224 h 274"/>
                <a:gd name="T24" fmla="*/ 222 w 273"/>
                <a:gd name="T25" fmla="*/ 243 h 274"/>
                <a:gd name="T26" fmla="*/ 200 w 273"/>
                <a:gd name="T27" fmla="*/ 258 h 274"/>
                <a:gd name="T28" fmla="*/ 175 w 273"/>
                <a:gd name="T29" fmla="*/ 268 h 274"/>
                <a:gd name="T30" fmla="*/ 150 w 273"/>
                <a:gd name="T31" fmla="*/ 274 h 274"/>
                <a:gd name="T32" fmla="*/ 124 w 273"/>
                <a:gd name="T33" fmla="*/ 274 h 274"/>
                <a:gd name="T34" fmla="*/ 97 w 273"/>
                <a:gd name="T35" fmla="*/ 268 h 274"/>
                <a:gd name="T36" fmla="*/ 72 w 273"/>
                <a:gd name="T37" fmla="*/ 257 h 274"/>
                <a:gd name="T38" fmla="*/ 48 w 273"/>
                <a:gd name="T39" fmla="*/ 242 h 274"/>
                <a:gd name="T40" fmla="*/ 30 w 273"/>
                <a:gd name="T41" fmla="*/ 222 h 274"/>
                <a:gd name="T42" fmla="*/ 16 w 273"/>
                <a:gd name="T43" fmla="*/ 200 h 274"/>
                <a:gd name="T44" fmla="*/ 5 w 273"/>
                <a:gd name="T45" fmla="*/ 177 h 274"/>
                <a:gd name="T46" fmla="*/ 0 w 273"/>
                <a:gd name="T47" fmla="*/ 151 h 274"/>
                <a:gd name="T48" fmla="*/ 0 w 273"/>
                <a:gd name="T49" fmla="*/ 124 h 274"/>
                <a:gd name="T50" fmla="*/ 5 w 273"/>
                <a:gd name="T51" fmla="*/ 97 h 274"/>
                <a:gd name="T52" fmla="*/ 16 w 273"/>
                <a:gd name="T53" fmla="*/ 72 h 274"/>
                <a:gd name="T54" fmla="*/ 31 w 273"/>
                <a:gd name="T55" fmla="*/ 49 h 274"/>
                <a:gd name="T56" fmla="*/ 51 w 273"/>
                <a:gd name="T57" fmla="*/ 30 h 274"/>
                <a:gd name="T58" fmla="*/ 73 w 273"/>
                <a:gd name="T59" fmla="*/ 16 h 274"/>
                <a:gd name="T60" fmla="*/ 97 w 273"/>
                <a:gd name="T61" fmla="*/ 5 h 274"/>
                <a:gd name="T62" fmla="*/ 123 w 273"/>
                <a:gd name="T63" fmla="*/ 0 h 274"/>
                <a:gd name="T64" fmla="*/ 150 w 273"/>
                <a:gd name="T65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" h="274">
                  <a:moveTo>
                    <a:pt x="150" y="0"/>
                  </a:moveTo>
                  <a:lnTo>
                    <a:pt x="175" y="5"/>
                  </a:lnTo>
                  <a:lnTo>
                    <a:pt x="201" y="16"/>
                  </a:lnTo>
                  <a:lnTo>
                    <a:pt x="224" y="32"/>
                  </a:lnTo>
                  <a:lnTo>
                    <a:pt x="243" y="51"/>
                  </a:lnTo>
                  <a:lnTo>
                    <a:pt x="258" y="73"/>
                  </a:lnTo>
                  <a:lnTo>
                    <a:pt x="267" y="97"/>
                  </a:lnTo>
                  <a:lnTo>
                    <a:pt x="272" y="123"/>
                  </a:lnTo>
                  <a:lnTo>
                    <a:pt x="273" y="150"/>
                  </a:lnTo>
                  <a:lnTo>
                    <a:pt x="267" y="177"/>
                  </a:lnTo>
                  <a:lnTo>
                    <a:pt x="257" y="202"/>
                  </a:lnTo>
                  <a:lnTo>
                    <a:pt x="242" y="224"/>
                  </a:lnTo>
                  <a:lnTo>
                    <a:pt x="222" y="243"/>
                  </a:lnTo>
                  <a:lnTo>
                    <a:pt x="200" y="258"/>
                  </a:lnTo>
                  <a:lnTo>
                    <a:pt x="175" y="268"/>
                  </a:lnTo>
                  <a:lnTo>
                    <a:pt x="150" y="274"/>
                  </a:lnTo>
                  <a:lnTo>
                    <a:pt x="124" y="274"/>
                  </a:lnTo>
                  <a:lnTo>
                    <a:pt x="97" y="268"/>
                  </a:lnTo>
                  <a:lnTo>
                    <a:pt x="72" y="257"/>
                  </a:lnTo>
                  <a:lnTo>
                    <a:pt x="48" y="242"/>
                  </a:lnTo>
                  <a:lnTo>
                    <a:pt x="30" y="222"/>
                  </a:lnTo>
                  <a:lnTo>
                    <a:pt x="16" y="200"/>
                  </a:lnTo>
                  <a:lnTo>
                    <a:pt x="5" y="177"/>
                  </a:lnTo>
                  <a:lnTo>
                    <a:pt x="0" y="151"/>
                  </a:lnTo>
                  <a:lnTo>
                    <a:pt x="0" y="124"/>
                  </a:lnTo>
                  <a:lnTo>
                    <a:pt x="5" y="97"/>
                  </a:lnTo>
                  <a:lnTo>
                    <a:pt x="16" y="72"/>
                  </a:lnTo>
                  <a:lnTo>
                    <a:pt x="31" y="49"/>
                  </a:lnTo>
                  <a:lnTo>
                    <a:pt x="51" y="30"/>
                  </a:lnTo>
                  <a:lnTo>
                    <a:pt x="73" y="16"/>
                  </a:lnTo>
                  <a:lnTo>
                    <a:pt x="97" y="5"/>
                  </a:lnTo>
                  <a:lnTo>
                    <a:pt x="123" y="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auto">
            <a:xfrm>
              <a:off x="5367733" y="4094342"/>
              <a:ext cx="419100" cy="419100"/>
            </a:xfrm>
            <a:custGeom>
              <a:avLst/>
              <a:gdLst>
                <a:gd name="T0" fmla="*/ 144 w 264"/>
                <a:gd name="T1" fmla="*/ 0 h 264"/>
                <a:gd name="T2" fmla="*/ 170 w 264"/>
                <a:gd name="T3" fmla="*/ 5 h 264"/>
                <a:gd name="T4" fmla="*/ 194 w 264"/>
                <a:gd name="T5" fmla="*/ 15 h 264"/>
                <a:gd name="T6" fmla="*/ 216 w 264"/>
                <a:gd name="T7" fmla="*/ 30 h 264"/>
                <a:gd name="T8" fmla="*/ 235 w 264"/>
                <a:gd name="T9" fmla="*/ 49 h 264"/>
                <a:gd name="T10" fmla="*/ 249 w 264"/>
                <a:gd name="T11" fmla="*/ 70 h 264"/>
                <a:gd name="T12" fmla="*/ 258 w 264"/>
                <a:gd name="T13" fmla="*/ 93 h 264"/>
                <a:gd name="T14" fmla="*/ 264 w 264"/>
                <a:gd name="T15" fmla="*/ 119 h 264"/>
                <a:gd name="T16" fmla="*/ 264 w 264"/>
                <a:gd name="T17" fmla="*/ 145 h 264"/>
                <a:gd name="T18" fmla="*/ 258 w 264"/>
                <a:gd name="T19" fmla="*/ 170 h 264"/>
                <a:gd name="T20" fmla="*/ 248 w 264"/>
                <a:gd name="T21" fmla="*/ 195 h 264"/>
                <a:gd name="T22" fmla="*/ 234 w 264"/>
                <a:gd name="T23" fmla="*/ 217 h 264"/>
                <a:gd name="T24" fmla="*/ 215 w 264"/>
                <a:gd name="T25" fmla="*/ 236 h 264"/>
                <a:gd name="T26" fmla="*/ 193 w 264"/>
                <a:gd name="T27" fmla="*/ 250 h 264"/>
                <a:gd name="T28" fmla="*/ 170 w 264"/>
                <a:gd name="T29" fmla="*/ 259 h 264"/>
                <a:gd name="T30" fmla="*/ 145 w 264"/>
                <a:gd name="T31" fmla="*/ 264 h 264"/>
                <a:gd name="T32" fmla="*/ 120 w 264"/>
                <a:gd name="T33" fmla="*/ 264 h 264"/>
                <a:gd name="T34" fmla="*/ 94 w 264"/>
                <a:gd name="T35" fmla="*/ 259 h 264"/>
                <a:gd name="T36" fmla="*/ 69 w 264"/>
                <a:gd name="T37" fmla="*/ 249 h 264"/>
                <a:gd name="T38" fmla="*/ 47 w 264"/>
                <a:gd name="T39" fmla="*/ 233 h 264"/>
                <a:gd name="T40" fmla="*/ 29 w 264"/>
                <a:gd name="T41" fmla="*/ 215 h 264"/>
                <a:gd name="T42" fmla="*/ 15 w 264"/>
                <a:gd name="T43" fmla="*/ 194 h 264"/>
                <a:gd name="T44" fmla="*/ 5 w 264"/>
                <a:gd name="T45" fmla="*/ 170 h 264"/>
                <a:gd name="T46" fmla="*/ 1 w 264"/>
                <a:gd name="T47" fmla="*/ 145 h 264"/>
                <a:gd name="T48" fmla="*/ 0 w 264"/>
                <a:gd name="T49" fmla="*/ 120 h 264"/>
                <a:gd name="T50" fmla="*/ 5 w 264"/>
                <a:gd name="T51" fmla="*/ 95 h 264"/>
                <a:gd name="T52" fmla="*/ 16 w 264"/>
                <a:gd name="T53" fmla="*/ 69 h 264"/>
                <a:gd name="T54" fmla="*/ 30 w 264"/>
                <a:gd name="T55" fmla="*/ 47 h 264"/>
                <a:gd name="T56" fmla="*/ 48 w 264"/>
                <a:gd name="T57" fmla="*/ 29 h 264"/>
                <a:gd name="T58" fmla="*/ 71 w 264"/>
                <a:gd name="T59" fmla="*/ 15 h 264"/>
                <a:gd name="T60" fmla="*/ 94 w 264"/>
                <a:gd name="T61" fmla="*/ 5 h 264"/>
                <a:gd name="T62" fmla="*/ 118 w 264"/>
                <a:gd name="T63" fmla="*/ 0 h 264"/>
                <a:gd name="T64" fmla="*/ 144 w 264"/>
                <a:gd name="T65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4" h="264">
                  <a:moveTo>
                    <a:pt x="144" y="0"/>
                  </a:moveTo>
                  <a:lnTo>
                    <a:pt x="170" y="5"/>
                  </a:lnTo>
                  <a:lnTo>
                    <a:pt x="194" y="15"/>
                  </a:lnTo>
                  <a:lnTo>
                    <a:pt x="216" y="30"/>
                  </a:lnTo>
                  <a:lnTo>
                    <a:pt x="235" y="49"/>
                  </a:lnTo>
                  <a:lnTo>
                    <a:pt x="249" y="70"/>
                  </a:lnTo>
                  <a:lnTo>
                    <a:pt x="258" y="93"/>
                  </a:lnTo>
                  <a:lnTo>
                    <a:pt x="264" y="119"/>
                  </a:lnTo>
                  <a:lnTo>
                    <a:pt x="264" y="145"/>
                  </a:lnTo>
                  <a:lnTo>
                    <a:pt x="258" y="170"/>
                  </a:lnTo>
                  <a:lnTo>
                    <a:pt x="248" y="195"/>
                  </a:lnTo>
                  <a:lnTo>
                    <a:pt x="234" y="217"/>
                  </a:lnTo>
                  <a:lnTo>
                    <a:pt x="215" y="236"/>
                  </a:lnTo>
                  <a:lnTo>
                    <a:pt x="193" y="250"/>
                  </a:lnTo>
                  <a:lnTo>
                    <a:pt x="170" y="259"/>
                  </a:lnTo>
                  <a:lnTo>
                    <a:pt x="145" y="264"/>
                  </a:lnTo>
                  <a:lnTo>
                    <a:pt x="120" y="264"/>
                  </a:lnTo>
                  <a:lnTo>
                    <a:pt x="94" y="259"/>
                  </a:lnTo>
                  <a:lnTo>
                    <a:pt x="69" y="249"/>
                  </a:lnTo>
                  <a:lnTo>
                    <a:pt x="47" y="233"/>
                  </a:lnTo>
                  <a:lnTo>
                    <a:pt x="29" y="215"/>
                  </a:lnTo>
                  <a:lnTo>
                    <a:pt x="15" y="194"/>
                  </a:lnTo>
                  <a:lnTo>
                    <a:pt x="5" y="170"/>
                  </a:lnTo>
                  <a:lnTo>
                    <a:pt x="1" y="145"/>
                  </a:lnTo>
                  <a:lnTo>
                    <a:pt x="0" y="120"/>
                  </a:lnTo>
                  <a:lnTo>
                    <a:pt x="5" y="95"/>
                  </a:lnTo>
                  <a:lnTo>
                    <a:pt x="16" y="69"/>
                  </a:lnTo>
                  <a:lnTo>
                    <a:pt x="30" y="47"/>
                  </a:lnTo>
                  <a:lnTo>
                    <a:pt x="48" y="29"/>
                  </a:lnTo>
                  <a:lnTo>
                    <a:pt x="71" y="15"/>
                  </a:lnTo>
                  <a:lnTo>
                    <a:pt x="94" y="5"/>
                  </a:lnTo>
                  <a:lnTo>
                    <a:pt x="118" y="0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10" name="Freeform 23"/>
            <p:cNvSpPr>
              <a:spLocks/>
            </p:cNvSpPr>
            <p:nvPr/>
          </p:nvSpPr>
          <p:spPr bwMode="auto">
            <a:xfrm>
              <a:off x="865583" y="2662417"/>
              <a:ext cx="417513" cy="420688"/>
            </a:xfrm>
            <a:custGeom>
              <a:avLst/>
              <a:gdLst>
                <a:gd name="T0" fmla="*/ 143 w 263"/>
                <a:gd name="T1" fmla="*/ 0 h 265"/>
                <a:gd name="T2" fmla="*/ 169 w 263"/>
                <a:gd name="T3" fmla="*/ 6 h 265"/>
                <a:gd name="T4" fmla="*/ 195 w 263"/>
                <a:gd name="T5" fmla="*/ 16 h 265"/>
                <a:gd name="T6" fmla="*/ 217 w 263"/>
                <a:gd name="T7" fmla="*/ 30 h 265"/>
                <a:gd name="T8" fmla="*/ 234 w 263"/>
                <a:gd name="T9" fmla="*/ 49 h 265"/>
                <a:gd name="T10" fmla="*/ 248 w 263"/>
                <a:gd name="T11" fmla="*/ 71 h 265"/>
                <a:gd name="T12" fmla="*/ 259 w 263"/>
                <a:gd name="T13" fmla="*/ 95 h 265"/>
                <a:gd name="T14" fmla="*/ 263 w 263"/>
                <a:gd name="T15" fmla="*/ 119 h 265"/>
                <a:gd name="T16" fmla="*/ 263 w 263"/>
                <a:gd name="T17" fmla="*/ 145 h 265"/>
                <a:gd name="T18" fmla="*/ 259 w 263"/>
                <a:gd name="T19" fmla="*/ 170 h 265"/>
                <a:gd name="T20" fmla="*/ 248 w 263"/>
                <a:gd name="T21" fmla="*/ 195 h 265"/>
                <a:gd name="T22" fmla="*/ 233 w 263"/>
                <a:gd name="T23" fmla="*/ 217 h 265"/>
                <a:gd name="T24" fmla="*/ 214 w 263"/>
                <a:gd name="T25" fmla="*/ 236 h 265"/>
                <a:gd name="T26" fmla="*/ 193 w 263"/>
                <a:gd name="T27" fmla="*/ 250 h 265"/>
                <a:gd name="T28" fmla="*/ 169 w 263"/>
                <a:gd name="T29" fmla="*/ 259 h 265"/>
                <a:gd name="T30" fmla="*/ 144 w 263"/>
                <a:gd name="T31" fmla="*/ 265 h 265"/>
                <a:gd name="T32" fmla="*/ 119 w 263"/>
                <a:gd name="T33" fmla="*/ 265 h 265"/>
                <a:gd name="T34" fmla="*/ 93 w 263"/>
                <a:gd name="T35" fmla="*/ 259 h 265"/>
                <a:gd name="T36" fmla="*/ 69 w 263"/>
                <a:gd name="T37" fmla="*/ 250 h 265"/>
                <a:gd name="T38" fmla="*/ 47 w 263"/>
                <a:gd name="T39" fmla="*/ 235 h 265"/>
                <a:gd name="T40" fmla="*/ 28 w 263"/>
                <a:gd name="T41" fmla="*/ 216 h 265"/>
                <a:gd name="T42" fmla="*/ 14 w 263"/>
                <a:gd name="T43" fmla="*/ 194 h 265"/>
                <a:gd name="T44" fmla="*/ 5 w 263"/>
                <a:gd name="T45" fmla="*/ 170 h 265"/>
                <a:gd name="T46" fmla="*/ 0 w 263"/>
                <a:gd name="T47" fmla="*/ 146 h 265"/>
                <a:gd name="T48" fmla="*/ 0 w 263"/>
                <a:gd name="T49" fmla="*/ 120 h 265"/>
                <a:gd name="T50" fmla="*/ 5 w 263"/>
                <a:gd name="T51" fmla="*/ 95 h 265"/>
                <a:gd name="T52" fmla="*/ 15 w 263"/>
                <a:gd name="T53" fmla="*/ 70 h 265"/>
                <a:gd name="T54" fmla="*/ 30 w 263"/>
                <a:gd name="T55" fmla="*/ 48 h 265"/>
                <a:gd name="T56" fmla="*/ 49 w 263"/>
                <a:gd name="T57" fmla="*/ 29 h 265"/>
                <a:gd name="T58" fmla="*/ 70 w 263"/>
                <a:gd name="T59" fmla="*/ 15 h 265"/>
                <a:gd name="T60" fmla="*/ 93 w 263"/>
                <a:gd name="T61" fmla="*/ 6 h 265"/>
                <a:gd name="T62" fmla="*/ 118 w 263"/>
                <a:gd name="T63" fmla="*/ 0 h 265"/>
                <a:gd name="T64" fmla="*/ 143 w 263"/>
                <a:gd name="T6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3" h="265">
                  <a:moveTo>
                    <a:pt x="143" y="0"/>
                  </a:moveTo>
                  <a:lnTo>
                    <a:pt x="169" y="6"/>
                  </a:lnTo>
                  <a:lnTo>
                    <a:pt x="195" y="16"/>
                  </a:lnTo>
                  <a:lnTo>
                    <a:pt x="217" y="30"/>
                  </a:lnTo>
                  <a:lnTo>
                    <a:pt x="234" y="49"/>
                  </a:lnTo>
                  <a:lnTo>
                    <a:pt x="248" y="71"/>
                  </a:lnTo>
                  <a:lnTo>
                    <a:pt x="259" y="95"/>
                  </a:lnTo>
                  <a:lnTo>
                    <a:pt x="263" y="119"/>
                  </a:lnTo>
                  <a:lnTo>
                    <a:pt x="263" y="145"/>
                  </a:lnTo>
                  <a:lnTo>
                    <a:pt x="259" y="170"/>
                  </a:lnTo>
                  <a:lnTo>
                    <a:pt x="248" y="195"/>
                  </a:lnTo>
                  <a:lnTo>
                    <a:pt x="233" y="217"/>
                  </a:lnTo>
                  <a:lnTo>
                    <a:pt x="214" y="236"/>
                  </a:lnTo>
                  <a:lnTo>
                    <a:pt x="193" y="250"/>
                  </a:lnTo>
                  <a:lnTo>
                    <a:pt x="169" y="259"/>
                  </a:lnTo>
                  <a:lnTo>
                    <a:pt x="144" y="265"/>
                  </a:lnTo>
                  <a:lnTo>
                    <a:pt x="119" y="265"/>
                  </a:lnTo>
                  <a:lnTo>
                    <a:pt x="93" y="259"/>
                  </a:lnTo>
                  <a:lnTo>
                    <a:pt x="69" y="250"/>
                  </a:lnTo>
                  <a:lnTo>
                    <a:pt x="47" y="235"/>
                  </a:lnTo>
                  <a:lnTo>
                    <a:pt x="28" y="216"/>
                  </a:lnTo>
                  <a:lnTo>
                    <a:pt x="14" y="194"/>
                  </a:lnTo>
                  <a:lnTo>
                    <a:pt x="5" y="170"/>
                  </a:lnTo>
                  <a:lnTo>
                    <a:pt x="0" y="146"/>
                  </a:lnTo>
                  <a:lnTo>
                    <a:pt x="0" y="120"/>
                  </a:lnTo>
                  <a:lnTo>
                    <a:pt x="5" y="95"/>
                  </a:lnTo>
                  <a:lnTo>
                    <a:pt x="15" y="70"/>
                  </a:lnTo>
                  <a:lnTo>
                    <a:pt x="30" y="48"/>
                  </a:lnTo>
                  <a:lnTo>
                    <a:pt x="49" y="29"/>
                  </a:lnTo>
                  <a:lnTo>
                    <a:pt x="70" y="15"/>
                  </a:lnTo>
                  <a:lnTo>
                    <a:pt x="93" y="6"/>
                  </a:lnTo>
                  <a:lnTo>
                    <a:pt x="118" y="0"/>
                  </a:lnTo>
                  <a:lnTo>
                    <a:pt x="1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</p:grpSp>
      <p:sp>
        <p:nvSpPr>
          <p:cNvPr id="11" name="자유형 10"/>
          <p:cNvSpPr>
            <a:spLocks/>
          </p:cNvSpPr>
          <p:nvPr userDrawn="1"/>
        </p:nvSpPr>
        <p:spPr bwMode="auto">
          <a:xfrm flipH="1">
            <a:off x="-13" y="2"/>
            <a:ext cx="1780188" cy="1328056"/>
          </a:xfrm>
          <a:custGeom>
            <a:avLst/>
            <a:gdLst>
              <a:gd name="connsiteX0" fmla="*/ 3432928 w 3648540"/>
              <a:gd name="connsiteY0" fmla="*/ 5482077 h 6858000"/>
              <a:gd name="connsiteX1" fmla="*/ 3489983 w 3648540"/>
              <a:gd name="connsiteY1" fmla="*/ 5741136 h 6858000"/>
              <a:gd name="connsiteX2" fmla="*/ 3513200 w 3648540"/>
              <a:gd name="connsiteY2" fmla="*/ 5868052 h 6858000"/>
              <a:gd name="connsiteX3" fmla="*/ 3489984 w 3648540"/>
              <a:gd name="connsiteY3" fmla="*/ 5741136 h 6858000"/>
              <a:gd name="connsiteX4" fmla="*/ 1399634 w 3648540"/>
              <a:gd name="connsiteY4" fmla="*/ 918689 h 6858000"/>
              <a:gd name="connsiteX5" fmla="*/ 1517611 w 3648540"/>
              <a:gd name="connsiteY5" fmla="*/ 1088986 h 6858000"/>
              <a:gd name="connsiteX6" fmla="*/ 1629769 w 3648540"/>
              <a:gd name="connsiteY6" fmla="*/ 1262781 h 6858000"/>
              <a:gd name="connsiteX7" fmla="*/ 1517612 w 3648540"/>
              <a:gd name="connsiteY7" fmla="*/ 1088987 h 6858000"/>
              <a:gd name="connsiteX8" fmla="*/ 0 w 3648540"/>
              <a:gd name="connsiteY8" fmla="*/ 0 h 6858000"/>
              <a:gd name="connsiteX9" fmla="*/ 696951 w 3648540"/>
              <a:gd name="connsiteY9" fmla="*/ 0 h 6858000"/>
              <a:gd name="connsiteX10" fmla="*/ 3648540 w 3648540"/>
              <a:gd name="connsiteY10" fmla="*/ 0 h 6858000"/>
              <a:gd name="connsiteX11" fmla="*/ 3648540 w 3648540"/>
              <a:gd name="connsiteY11" fmla="*/ 6858000 h 6858000"/>
              <a:gd name="connsiteX12" fmla="*/ 3622405 w 3648540"/>
              <a:gd name="connsiteY12" fmla="*/ 6587932 h 6858000"/>
              <a:gd name="connsiteX13" fmla="*/ 3587557 w 3648540"/>
              <a:gd name="connsiteY13" fmla="*/ 6310894 h 6858000"/>
              <a:gd name="connsiteX14" fmla="*/ 3622404 w 3648540"/>
              <a:gd name="connsiteY14" fmla="*/ 6587932 h 6858000"/>
              <a:gd name="connsiteX15" fmla="*/ 3648540 w 3648540"/>
              <a:gd name="connsiteY15" fmla="*/ 6858000 h 6858000"/>
              <a:gd name="connsiteX16" fmla="*/ 3603238 w 3648540"/>
              <a:gd name="connsiteY16" fmla="*/ 6589674 h 6858000"/>
              <a:gd name="connsiteX17" fmla="*/ 3547482 w 3648540"/>
              <a:gd name="connsiteY17" fmla="*/ 6316121 h 6858000"/>
              <a:gd name="connsiteX18" fmla="*/ 3486499 w 3648540"/>
              <a:gd name="connsiteY18" fmla="*/ 6037340 h 6858000"/>
              <a:gd name="connsiteX19" fmla="*/ 3411577 w 3648540"/>
              <a:gd name="connsiteY19" fmla="*/ 5755075 h 6858000"/>
              <a:gd name="connsiteX20" fmla="*/ 3327943 w 3648540"/>
              <a:gd name="connsiteY20" fmla="*/ 5467583 h 6858000"/>
              <a:gd name="connsiteX21" fmla="*/ 3235596 w 3648540"/>
              <a:gd name="connsiteY21" fmla="*/ 5178348 h 6858000"/>
              <a:gd name="connsiteX22" fmla="*/ 3132796 w 3648540"/>
              <a:gd name="connsiteY22" fmla="*/ 4885628 h 6858000"/>
              <a:gd name="connsiteX23" fmla="*/ 3019541 w 3648540"/>
              <a:gd name="connsiteY23" fmla="*/ 4589424 h 6858000"/>
              <a:gd name="connsiteX24" fmla="*/ 2899317 w 3648540"/>
              <a:gd name="connsiteY24" fmla="*/ 4291477 h 6858000"/>
              <a:gd name="connsiteX25" fmla="*/ 2768639 w 3648540"/>
              <a:gd name="connsiteY25" fmla="*/ 3991788 h 6858000"/>
              <a:gd name="connsiteX26" fmla="*/ 2625764 w 3648540"/>
              <a:gd name="connsiteY26" fmla="*/ 3690357 h 6858000"/>
              <a:gd name="connsiteX27" fmla="*/ 2475919 w 3648540"/>
              <a:gd name="connsiteY27" fmla="*/ 3388925 h 6858000"/>
              <a:gd name="connsiteX28" fmla="*/ 2315621 w 3648540"/>
              <a:gd name="connsiteY28" fmla="*/ 3085752 h 6858000"/>
              <a:gd name="connsiteX29" fmla="*/ 2144867 w 3648540"/>
              <a:gd name="connsiteY29" fmla="*/ 2784320 h 6858000"/>
              <a:gd name="connsiteX30" fmla="*/ 1951464 w 3648540"/>
              <a:gd name="connsiteY30" fmla="*/ 2458496 h 6858000"/>
              <a:gd name="connsiteX31" fmla="*/ 1752833 w 3648540"/>
              <a:gd name="connsiteY31" fmla="*/ 2141383 h 6858000"/>
              <a:gd name="connsiteX32" fmla="*/ 1545489 w 3648540"/>
              <a:gd name="connsiteY32" fmla="*/ 1836467 h 6858000"/>
              <a:gd name="connsiteX33" fmla="*/ 1336404 w 3648540"/>
              <a:gd name="connsiteY33" fmla="*/ 1538520 h 6858000"/>
              <a:gd name="connsiteX34" fmla="*/ 1122092 w 3648540"/>
              <a:gd name="connsiteY34" fmla="*/ 1252770 h 6858000"/>
              <a:gd name="connsiteX35" fmla="*/ 902552 w 3648540"/>
              <a:gd name="connsiteY35" fmla="*/ 977474 h 6858000"/>
              <a:gd name="connsiteX36" fmla="*/ 679527 w 3648540"/>
              <a:gd name="connsiteY36" fmla="*/ 716118 h 6858000"/>
              <a:gd name="connsiteX37" fmla="*/ 454761 w 3648540"/>
              <a:gd name="connsiteY37" fmla="*/ 463473 h 6858000"/>
              <a:gd name="connsiteX38" fmla="*/ 228252 w 3648540"/>
              <a:gd name="connsiteY38" fmla="*/ 22650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648540" h="6858000">
                <a:moveTo>
                  <a:pt x="3432928" y="5482077"/>
                </a:moveTo>
                <a:lnTo>
                  <a:pt x="3489983" y="5741136"/>
                </a:lnTo>
                <a:lnTo>
                  <a:pt x="3513200" y="5868052"/>
                </a:lnTo>
                <a:lnTo>
                  <a:pt x="3489984" y="5741136"/>
                </a:lnTo>
                <a:close/>
                <a:moveTo>
                  <a:pt x="1399634" y="918689"/>
                </a:moveTo>
                <a:lnTo>
                  <a:pt x="1517611" y="1088986"/>
                </a:lnTo>
                <a:lnTo>
                  <a:pt x="1629769" y="1262781"/>
                </a:lnTo>
                <a:lnTo>
                  <a:pt x="1517612" y="1088987"/>
                </a:lnTo>
                <a:close/>
                <a:moveTo>
                  <a:pt x="0" y="0"/>
                </a:moveTo>
                <a:lnTo>
                  <a:pt x="696951" y="0"/>
                </a:lnTo>
                <a:lnTo>
                  <a:pt x="3648540" y="0"/>
                </a:lnTo>
                <a:lnTo>
                  <a:pt x="3648540" y="6858000"/>
                </a:lnTo>
                <a:lnTo>
                  <a:pt x="3622405" y="6587932"/>
                </a:lnTo>
                <a:lnTo>
                  <a:pt x="3587557" y="6310894"/>
                </a:lnTo>
                <a:lnTo>
                  <a:pt x="3622404" y="6587932"/>
                </a:lnTo>
                <a:lnTo>
                  <a:pt x="3648540" y="6858000"/>
                </a:lnTo>
                <a:lnTo>
                  <a:pt x="3603238" y="6589674"/>
                </a:lnTo>
                <a:lnTo>
                  <a:pt x="3547482" y="6316121"/>
                </a:lnTo>
                <a:lnTo>
                  <a:pt x="3486499" y="6037340"/>
                </a:lnTo>
                <a:lnTo>
                  <a:pt x="3411577" y="5755075"/>
                </a:lnTo>
                <a:lnTo>
                  <a:pt x="3327943" y="5467583"/>
                </a:lnTo>
                <a:lnTo>
                  <a:pt x="3235596" y="5178348"/>
                </a:lnTo>
                <a:lnTo>
                  <a:pt x="3132796" y="4885628"/>
                </a:lnTo>
                <a:lnTo>
                  <a:pt x="3019541" y="4589424"/>
                </a:lnTo>
                <a:lnTo>
                  <a:pt x="2899317" y="4291477"/>
                </a:lnTo>
                <a:lnTo>
                  <a:pt x="2768639" y="3991788"/>
                </a:lnTo>
                <a:lnTo>
                  <a:pt x="2625764" y="3690357"/>
                </a:lnTo>
                <a:lnTo>
                  <a:pt x="2475919" y="3388925"/>
                </a:lnTo>
                <a:lnTo>
                  <a:pt x="2315621" y="3085752"/>
                </a:lnTo>
                <a:lnTo>
                  <a:pt x="2144867" y="2784320"/>
                </a:lnTo>
                <a:lnTo>
                  <a:pt x="1951464" y="2458496"/>
                </a:lnTo>
                <a:lnTo>
                  <a:pt x="1752833" y="2141383"/>
                </a:lnTo>
                <a:lnTo>
                  <a:pt x="1545489" y="1836467"/>
                </a:lnTo>
                <a:lnTo>
                  <a:pt x="1336404" y="1538520"/>
                </a:lnTo>
                <a:lnTo>
                  <a:pt x="1122092" y="1252770"/>
                </a:lnTo>
                <a:lnTo>
                  <a:pt x="902552" y="977474"/>
                </a:lnTo>
                <a:lnTo>
                  <a:pt x="679527" y="716118"/>
                </a:lnTo>
                <a:lnTo>
                  <a:pt x="454761" y="463473"/>
                </a:lnTo>
                <a:lnTo>
                  <a:pt x="228252" y="226509"/>
                </a:lnTo>
                <a:close/>
              </a:path>
            </a:pathLst>
          </a:custGeom>
          <a:gradFill>
            <a:gsLst>
              <a:gs pos="0">
                <a:schemeClr val="bg1">
                  <a:alpha val="15000"/>
                </a:schemeClr>
              </a:gs>
              <a:gs pos="94000">
                <a:schemeClr val="bg2">
                  <a:lumMod val="90000"/>
                  <a:alpha val="57000"/>
                </a:schemeClr>
              </a:gs>
            </a:gsLst>
            <a:lin ang="18000000" scaled="0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1800"/>
          </a:p>
        </p:txBody>
      </p:sp>
      <p:sp>
        <p:nvSpPr>
          <p:cNvPr id="12" name="자유형 11"/>
          <p:cNvSpPr>
            <a:spLocks/>
          </p:cNvSpPr>
          <p:nvPr userDrawn="1"/>
        </p:nvSpPr>
        <p:spPr bwMode="auto">
          <a:xfrm flipH="1">
            <a:off x="-12" y="2"/>
            <a:ext cx="964291" cy="1328056"/>
          </a:xfrm>
          <a:custGeom>
            <a:avLst/>
            <a:gdLst>
              <a:gd name="connsiteX0" fmla="*/ 0 w 2689225"/>
              <a:gd name="connsiteY0" fmla="*/ 0 h 6248400"/>
              <a:gd name="connsiteX1" fmla="*/ 2689225 w 2689225"/>
              <a:gd name="connsiteY1" fmla="*/ 0 h 6248400"/>
              <a:gd name="connsiteX2" fmla="*/ 2689225 w 2689225"/>
              <a:gd name="connsiteY2" fmla="*/ 6248400 h 6248400"/>
              <a:gd name="connsiteX3" fmla="*/ 2665413 w 2689225"/>
              <a:gd name="connsiteY3" fmla="*/ 6002338 h 6248400"/>
              <a:gd name="connsiteX4" fmla="*/ 2633663 w 2689225"/>
              <a:gd name="connsiteY4" fmla="*/ 5749925 h 6248400"/>
              <a:gd name="connsiteX5" fmla="*/ 2592387 w 2689225"/>
              <a:gd name="connsiteY5" fmla="*/ 5491163 h 6248400"/>
              <a:gd name="connsiteX6" fmla="*/ 2544763 w 2689225"/>
              <a:gd name="connsiteY6" fmla="*/ 5230813 h 6248400"/>
              <a:gd name="connsiteX7" fmla="*/ 2486025 w 2689225"/>
              <a:gd name="connsiteY7" fmla="*/ 4964113 h 6248400"/>
              <a:gd name="connsiteX8" fmla="*/ 2419350 w 2689225"/>
              <a:gd name="connsiteY8" fmla="*/ 4695825 h 6248400"/>
              <a:gd name="connsiteX9" fmla="*/ 2346325 w 2689225"/>
              <a:gd name="connsiteY9" fmla="*/ 4422775 h 6248400"/>
              <a:gd name="connsiteX10" fmla="*/ 2262187 w 2689225"/>
              <a:gd name="connsiteY10" fmla="*/ 4144963 h 6248400"/>
              <a:gd name="connsiteX11" fmla="*/ 2171700 w 2689225"/>
              <a:gd name="connsiteY11" fmla="*/ 3867150 h 6248400"/>
              <a:gd name="connsiteX12" fmla="*/ 2070100 w 2689225"/>
              <a:gd name="connsiteY12" fmla="*/ 3586163 h 6248400"/>
              <a:gd name="connsiteX13" fmla="*/ 1960563 w 2689225"/>
              <a:gd name="connsiteY13" fmla="*/ 3303588 h 6248400"/>
              <a:gd name="connsiteX14" fmla="*/ 1843087 w 2689225"/>
              <a:gd name="connsiteY14" fmla="*/ 3021013 h 6248400"/>
              <a:gd name="connsiteX15" fmla="*/ 1717675 w 2689225"/>
              <a:gd name="connsiteY15" fmla="*/ 2736850 h 6248400"/>
              <a:gd name="connsiteX16" fmla="*/ 1582737 w 2689225"/>
              <a:gd name="connsiteY16" fmla="*/ 2452688 h 6248400"/>
              <a:gd name="connsiteX17" fmla="*/ 1425575 w 2689225"/>
              <a:gd name="connsiteY17" fmla="*/ 2141538 h 6248400"/>
              <a:gd name="connsiteX18" fmla="*/ 1265237 w 2689225"/>
              <a:gd name="connsiteY18" fmla="*/ 1841500 h 6248400"/>
              <a:gd name="connsiteX19" fmla="*/ 1095375 w 2689225"/>
              <a:gd name="connsiteY19" fmla="*/ 1547813 h 6248400"/>
              <a:gd name="connsiteX20" fmla="*/ 923925 w 2689225"/>
              <a:gd name="connsiteY20" fmla="*/ 1265238 h 6248400"/>
              <a:gd name="connsiteX21" fmla="*/ 747713 w 2689225"/>
              <a:gd name="connsiteY21" fmla="*/ 992188 h 6248400"/>
              <a:gd name="connsiteX22" fmla="*/ 565150 w 2689225"/>
              <a:gd name="connsiteY22" fmla="*/ 728663 h 6248400"/>
              <a:gd name="connsiteX23" fmla="*/ 379413 w 2689225"/>
              <a:gd name="connsiteY23" fmla="*/ 474663 h 6248400"/>
              <a:gd name="connsiteX24" fmla="*/ 192087 w 2689225"/>
              <a:gd name="connsiteY24" fmla="*/ 231775 h 6248400"/>
              <a:gd name="connsiteX25" fmla="*/ 0 w 2689225"/>
              <a:gd name="connsiteY25" fmla="*/ 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689225" h="6248400">
                <a:moveTo>
                  <a:pt x="0" y="0"/>
                </a:moveTo>
                <a:lnTo>
                  <a:pt x="2689225" y="0"/>
                </a:lnTo>
                <a:lnTo>
                  <a:pt x="2689225" y="6248400"/>
                </a:lnTo>
                <a:lnTo>
                  <a:pt x="2665413" y="6002338"/>
                </a:lnTo>
                <a:lnTo>
                  <a:pt x="2633663" y="5749925"/>
                </a:lnTo>
                <a:lnTo>
                  <a:pt x="2592387" y="5491163"/>
                </a:lnTo>
                <a:lnTo>
                  <a:pt x="2544763" y="5230813"/>
                </a:lnTo>
                <a:lnTo>
                  <a:pt x="2486025" y="4964113"/>
                </a:lnTo>
                <a:lnTo>
                  <a:pt x="2419350" y="4695825"/>
                </a:lnTo>
                <a:lnTo>
                  <a:pt x="2346325" y="4422775"/>
                </a:lnTo>
                <a:lnTo>
                  <a:pt x="2262187" y="4144963"/>
                </a:lnTo>
                <a:lnTo>
                  <a:pt x="2171700" y="3867150"/>
                </a:lnTo>
                <a:lnTo>
                  <a:pt x="2070100" y="3586163"/>
                </a:lnTo>
                <a:lnTo>
                  <a:pt x="1960563" y="3303588"/>
                </a:lnTo>
                <a:lnTo>
                  <a:pt x="1843087" y="3021013"/>
                </a:lnTo>
                <a:lnTo>
                  <a:pt x="1717675" y="2736850"/>
                </a:lnTo>
                <a:lnTo>
                  <a:pt x="1582737" y="2452688"/>
                </a:lnTo>
                <a:lnTo>
                  <a:pt x="1425575" y="2141538"/>
                </a:lnTo>
                <a:lnTo>
                  <a:pt x="1265237" y="1841500"/>
                </a:lnTo>
                <a:lnTo>
                  <a:pt x="1095375" y="1547813"/>
                </a:lnTo>
                <a:lnTo>
                  <a:pt x="923925" y="1265238"/>
                </a:lnTo>
                <a:lnTo>
                  <a:pt x="747713" y="992188"/>
                </a:lnTo>
                <a:lnTo>
                  <a:pt x="565150" y="728663"/>
                </a:lnTo>
                <a:lnTo>
                  <a:pt x="379413" y="474663"/>
                </a:lnTo>
                <a:lnTo>
                  <a:pt x="192087" y="2317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15000"/>
                </a:schemeClr>
              </a:gs>
              <a:gs pos="73000">
                <a:srgbClr val="0075C9"/>
              </a:gs>
            </a:gsLst>
            <a:lin ang="18000000" scaled="0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1800"/>
          </a:p>
        </p:txBody>
      </p:sp>
      <p:grpSp>
        <p:nvGrpSpPr>
          <p:cNvPr id="13" name="그룹 12"/>
          <p:cNvGrpSpPr/>
          <p:nvPr userDrawn="1"/>
        </p:nvGrpSpPr>
        <p:grpSpPr>
          <a:xfrm rot="10800000" flipH="1">
            <a:off x="7895652" y="5538654"/>
            <a:ext cx="1248348" cy="1319349"/>
            <a:chOff x="9207618" y="0"/>
            <a:chExt cx="2984382" cy="5609612"/>
          </a:xfrm>
        </p:grpSpPr>
        <p:sp>
          <p:nvSpPr>
            <p:cNvPr id="14" name="자유형 13"/>
            <p:cNvSpPr>
              <a:spLocks/>
            </p:cNvSpPr>
            <p:nvPr/>
          </p:nvSpPr>
          <p:spPr bwMode="auto">
            <a:xfrm>
              <a:off x="9207618" y="0"/>
              <a:ext cx="2984382" cy="5609612"/>
            </a:xfrm>
            <a:custGeom>
              <a:avLst/>
              <a:gdLst>
                <a:gd name="connsiteX0" fmla="*/ 3432928 w 3648540"/>
                <a:gd name="connsiteY0" fmla="*/ 5482077 h 6858000"/>
                <a:gd name="connsiteX1" fmla="*/ 3489983 w 3648540"/>
                <a:gd name="connsiteY1" fmla="*/ 5741136 h 6858000"/>
                <a:gd name="connsiteX2" fmla="*/ 3513200 w 3648540"/>
                <a:gd name="connsiteY2" fmla="*/ 5868052 h 6858000"/>
                <a:gd name="connsiteX3" fmla="*/ 3489984 w 3648540"/>
                <a:gd name="connsiteY3" fmla="*/ 5741136 h 6858000"/>
                <a:gd name="connsiteX4" fmla="*/ 1399634 w 3648540"/>
                <a:gd name="connsiteY4" fmla="*/ 918689 h 6858000"/>
                <a:gd name="connsiteX5" fmla="*/ 1517611 w 3648540"/>
                <a:gd name="connsiteY5" fmla="*/ 1088986 h 6858000"/>
                <a:gd name="connsiteX6" fmla="*/ 1629769 w 3648540"/>
                <a:gd name="connsiteY6" fmla="*/ 1262781 h 6858000"/>
                <a:gd name="connsiteX7" fmla="*/ 1517612 w 3648540"/>
                <a:gd name="connsiteY7" fmla="*/ 1088987 h 6858000"/>
                <a:gd name="connsiteX8" fmla="*/ 0 w 3648540"/>
                <a:gd name="connsiteY8" fmla="*/ 0 h 6858000"/>
                <a:gd name="connsiteX9" fmla="*/ 696951 w 3648540"/>
                <a:gd name="connsiteY9" fmla="*/ 0 h 6858000"/>
                <a:gd name="connsiteX10" fmla="*/ 3648540 w 3648540"/>
                <a:gd name="connsiteY10" fmla="*/ 0 h 6858000"/>
                <a:gd name="connsiteX11" fmla="*/ 3648540 w 3648540"/>
                <a:gd name="connsiteY11" fmla="*/ 6858000 h 6858000"/>
                <a:gd name="connsiteX12" fmla="*/ 3622405 w 3648540"/>
                <a:gd name="connsiteY12" fmla="*/ 6587932 h 6858000"/>
                <a:gd name="connsiteX13" fmla="*/ 3587557 w 3648540"/>
                <a:gd name="connsiteY13" fmla="*/ 6310894 h 6858000"/>
                <a:gd name="connsiteX14" fmla="*/ 3622404 w 3648540"/>
                <a:gd name="connsiteY14" fmla="*/ 6587932 h 6858000"/>
                <a:gd name="connsiteX15" fmla="*/ 3648540 w 3648540"/>
                <a:gd name="connsiteY15" fmla="*/ 6858000 h 6858000"/>
                <a:gd name="connsiteX16" fmla="*/ 3603238 w 3648540"/>
                <a:gd name="connsiteY16" fmla="*/ 6589674 h 6858000"/>
                <a:gd name="connsiteX17" fmla="*/ 3547482 w 3648540"/>
                <a:gd name="connsiteY17" fmla="*/ 6316121 h 6858000"/>
                <a:gd name="connsiteX18" fmla="*/ 3486499 w 3648540"/>
                <a:gd name="connsiteY18" fmla="*/ 6037340 h 6858000"/>
                <a:gd name="connsiteX19" fmla="*/ 3411577 w 3648540"/>
                <a:gd name="connsiteY19" fmla="*/ 5755075 h 6858000"/>
                <a:gd name="connsiteX20" fmla="*/ 3327943 w 3648540"/>
                <a:gd name="connsiteY20" fmla="*/ 5467583 h 6858000"/>
                <a:gd name="connsiteX21" fmla="*/ 3235596 w 3648540"/>
                <a:gd name="connsiteY21" fmla="*/ 5178348 h 6858000"/>
                <a:gd name="connsiteX22" fmla="*/ 3132796 w 3648540"/>
                <a:gd name="connsiteY22" fmla="*/ 4885628 h 6858000"/>
                <a:gd name="connsiteX23" fmla="*/ 3019541 w 3648540"/>
                <a:gd name="connsiteY23" fmla="*/ 4589424 h 6858000"/>
                <a:gd name="connsiteX24" fmla="*/ 2899317 w 3648540"/>
                <a:gd name="connsiteY24" fmla="*/ 4291477 h 6858000"/>
                <a:gd name="connsiteX25" fmla="*/ 2768639 w 3648540"/>
                <a:gd name="connsiteY25" fmla="*/ 3991788 h 6858000"/>
                <a:gd name="connsiteX26" fmla="*/ 2625764 w 3648540"/>
                <a:gd name="connsiteY26" fmla="*/ 3690357 h 6858000"/>
                <a:gd name="connsiteX27" fmla="*/ 2475919 w 3648540"/>
                <a:gd name="connsiteY27" fmla="*/ 3388925 h 6858000"/>
                <a:gd name="connsiteX28" fmla="*/ 2315621 w 3648540"/>
                <a:gd name="connsiteY28" fmla="*/ 3085752 h 6858000"/>
                <a:gd name="connsiteX29" fmla="*/ 2144867 w 3648540"/>
                <a:gd name="connsiteY29" fmla="*/ 2784320 h 6858000"/>
                <a:gd name="connsiteX30" fmla="*/ 1951464 w 3648540"/>
                <a:gd name="connsiteY30" fmla="*/ 2458496 h 6858000"/>
                <a:gd name="connsiteX31" fmla="*/ 1752833 w 3648540"/>
                <a:gd name="connsiteY31" fmla="*/ 2141383 h 6858000"/>
                <a:gd name="connsiteX32" fmla="*/ 1545489 w 3648540"/>
                <a:gd name="connsiteY32" fmla="*/ 1836467 h 6858000"/>
                <a:gd name="connsiteX33" fmla="*/ 1336404 w 3648540"/>
                <a:gd name="connsiteY33" fmla="*/ 1538520 h 6858000"/>
                <a:gd name="connsiteX34" fmla="*/ 1122092 w 3648540"/>
                <a:gd name="connsiteY34" fmla="*/ 1252770 h 6858000"/>
                <a:gd name="connsiteX35" fmla="*/ 902552 w 3648540"/>
                <a:gd name="connsiteY35" fmla="*/ 977474 h 6858000"/>
                <a:gd name="connsiteX36" fmla="*/ 679527 w 3648540"/>
                <a:gd name="connsiteY36" fmla="*/ 716118 h 6858000"/>
                <a:gd name="connsiteX37" fmla="*/ 454761 w 3648540"/>
                <a:gd name="connsiteY37" fmla="*/ 463473 h 6858000"/>
                <a:gd name="connsiteX38" fmla="*/ 228252 w 3648540"/>
                <a:gd name="connsiteY38" fmla="*/ 22650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648540" h="6858000">
                  <a:moveTo>
                    <a:pt x="3432928" y="5482077"/>
                  </a:moveTo>
                  <a:lnTo>
                    <a:pt x="3489983" y="5741136"/>
                  </a:lnTo>
                  <a:lnTo>
                    <a:pt x="3513200" y="5868052"/>
                  </a:lnTo>
                  <a:lnTo>
                    <a:pt x="3489984" y="5741136"/>
                  </a:lnTo>
                  <a:close/>
                  <a:moveTo>
                    <a:pt x="1399634" y="918689"/>
                  </a:moveTo>
                  <a:lnTo>
                    <a:pt x="1517611" y="1088986"/>
                  </a:lnTo>
                  <a:lnTo>
                    <a:pt x="1629769" y="1262781"/>
                  </a:lnTo>
                  <a:lnTo>
                    <a:pt x="1517612" y="1088987"/>
                  </a:lnTo>
                  <a:close/>
                  <a:moveTo>
                    <a:pt x="0" y="0"/>
                  </a:moveTo>
                  <a:lnTo>
                    <a:pt x="696951" y="0"/>
                  </a:lnTo>
                  <a:lnTo>
                    <a:pt x="3648540" y="0"/>
                  </a:lnTo>
                  <a:lnTo>
                    <a:pt x="3648540" y="6858000"/>
                  </a:lnTo>
                  <a:lnTo>
                    <a:pt x="3622405" y="6587932"/>
                  </a:lnTo>
                  <a:lnTo>
                    <a:pt x="3587557" y="6310894"/>
                  </a:lnTo>
                  <a:lnTo>
                    <a:pt x="3622404" y="6587932"/>
                  </a:lnTo>
                  <a:lnTo>
                    <a:pt x="3648540" y="6858000"/>
                  </a:lnTo>
                  <a:lnTo>
                    <a:pt x="3603238" y="6589674"/>
                  </a:lnTo>
                  <a:lnTo>
                    <a:pt x="3547482" y="6316121"/>
                  </a:lnTo>
                  <a:lnTo>
                    <a:pt x="3486499" y="6037340"/>
                  </a:lnTo>
                  <a:lnTo>
                    <a:pt x="3411577" y="5755075"/>
                  </a:lnTo>
                  <a:lnTo>
                    <a:pt x="3327943" y="5467583"/>
                  </a:lnTo>
                  <a:lnTo>
                    <a:pt x="3235596" y="5178348"/>
                  </a:lnTo>
                  <a:lnTo>
                    <a:pt x="3132796" y="4885628"/>
                  </a:lnTo>
                  <a:lnTo>
                    <a:pt x="3019541" y="4589424"/>
                  </a:lnTo>
                  <a:lnTo>
                    <a:pt x="2899317" y="4291477"/>
                  </a:lnTo>
                  <a:lnTo>
                    <a:pt x="2768639" y="3991788"/>
                  </a:lnTo>
                  <a:lnTo>
                    <a:pt x="2625764" y="3690357"/>
                  </a:lnTo>
                  <a:lnTo>
                    <a:pt x="2475919" y="3388925"/>
                  </a:lnTo>
                  <a:lnTo>
                    <a:pt x="2315621" y="3085752"/>
                  </a:lnTo>
                  <a:lnTo>
                    <a:pt x="2144867" y="2784320"/>
                  </a:lnTo>
                  <a:lnTo>
                    <a:pt x="1951464" y="2458496"/>
                  </a:lnTo>
                  <a:lnTo>
                    <a:pt x="1752833" y="2141383"/>
                  </a:lnTo>
                  <a:lnTo>
                    <a:pt x="1545489" y="1836467"/>
                  </a:lnTo>
                  <a:lnTo>
                    <a:pt x="1336404" y="1538520"/>
                  </a:lnTo>
                  <a:lnTo>
                    <a:pt x="1122092" y="1252770"/>
                  </a:lnTo>
                  <a:lnTo>
                    <a:pt x="902552" y="977474"/>
                  </a:lnTo>
                  <a:lnTo>
                    <a:pt x="679527" y="716118"/>
                  </a:lnTo>
                  <a:lnTo>
                    <a:pt x="454761" y="463473"/>
                  </a:lnTo>
                  <a:lnTo>
                    <a:pt x="228252" y="22650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5000"/>
                  </a:schemeClr>
                </a:gs>
                <a:gs pos="94000">
                  <a:schemeClr val="bg2">
                    <a:lumMod val="90000"/>
                    <a:alpha val="57000"/>
                  </a:schemeClr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800"/>
            </a:p>
          </p:txBody>
        </p:sp>
        <p:sp>
          <p:nvSpPr>
            <p:cNvPr id="15" name="자유형 14"/>
            <p:cNvSpPr>
              <a:spLocks/>
            </p:cNvSpPr>
            <p:nvPr/>
          </p:nvSpPr>
          <p:spPr bwMode="auto">
            <a:xfrm>
              <a:off x="10121583" y="0"/>
              <a:ext cx="2070417" cy="5609612"/>
            </a:xfrm>
            <a:custGeom>
              <a:avLst/>
              <a:gdLst>
                <a:gd name="connsiteX0" fmla="*/ 0 w 2689225"/>
                <a:gd name="connsiteY0" fmla="*/ 0 h 6248400"/>
                <a:gd name="connsiteX1" fmla="*/ 2689225 w 2689225"/>
                <a:gd name="connsiteY1" fmla="*/ 0 h 6248400"/>
                <a:gd name="connsiteX2" fmla="*/ 2689225 w 2689225"/>
                <a:gd name="connsiteY2" fmla="*/ 6248400 h 6248400"/>
                <a:gd name="connsiteX3" fmla="*/ 2665413 w 2689225"/>
                <a:gd name="connsiteY3" fmla="*/ 6002338 h 6248400"/>
                <a:gd name="connsiteX4" fmla="*/ 2633663 w 2689225"/>
                <a:gd name="connsiteY4" fmla="*/ 5749925 h 6248400"/>
                <a:gd name="connsiteX5" fmla="*/ 2592387 w 2689225"/>
                <a:gd name="connsiteY5" fmla="*/ 5491163 h 6248400"/>
                <a:gd name="connsiteX6" fmla="*/ 2544763 w 2689225"/>
                <a:gd name="connsiteY6" fmla="*/ 5230813 h 6248400"/>
                <a:gd name="connsiteX7" fmla="*/ 2486025 w 2689225"/>
                <a:gd name="connsiteY7" fmla="*/ 4964113 h 6248400"/>
                <a:gd name="connsiteX8" fmla="*/ 2419350 w 2689225"/>
                <a:gd name="connsiteY8" fmla="*/ 4695825 h 6248400"/>
                <a:gd name="connsiteX9" fmla="*/ 2346325 w 2689225"/>
                <a:gd name="connsiteY9" fmla="*/ 4422775 h 6248400"/>
                <a:gd name="connsiteX10" fmla="*/ 2262187 w 2689225"/>
                <a:gd name="connsiteY10" fmla="*/ 4144963 h 6248400"/>
                <a:gd name="connsiteX11" fmla="*/ 2171700 w 2689225"/>
                <a:gd name="connsiteY11" fmla="*/ 3867150 h 6248400"/>
                <a:gd name="connsiteX12" fmla="*/ 2070100 w 2689225"/>
                <a:gd name="connsiteY12" fmla="*/ 3586163 h 6248400"/>
                <a:gd name="connsiteX13" fmla="*/ 1960563 w 2689225"/>
                <a:gd name="connsiteY13" fmla="*/ 3303588 h 6248400"/>
                <a:gd name="connsiteX14" fmla="*/ 1843087 w 2689225"/>
                <a:gd name="connsiteY14" fmla="*/ 3021013 h 6248400"/>
                <a:gd name="connsiteX15" fmla="*/ 1717675 w 2689225"/>
                <a:gd name="connsiteY15" fmla="*/ 2736850 h 6248400"/>
                <a:gd name="connsiteX16" fmla="*/ 1582737 w 2689225"/>
                <a:gd name="connsiteY16" fmla="*/ 2452688 h 6248400"/>
                <a:gd name="connsiteX17" fmla="*/ 1425575 w 2689225"/>
                <a:gd name="connsiteY17" fmla="*/ 2141538 h 6248400"/>
                <a:gd name="connsiteX18" fmla="*/ 1265237 w 2689225"/>
                <a:gd name="connsiteY18" fmla="*/ 1841500 h 6248400"/>
                <a:gd name="connsiteX19" fmla="*/ 1095375 w 2689225"/>
                <a:gd name="connsiteY19" fmla="*/ 1547813 h 6248400"/>
                <a:gd name="connsiteX20" fmla="*/ 923925 w 2689225"/>
                <a:gd name="connsiteY20" fmla="*/ 1265238 h 6248400"/>
                <a:gd name="connsiteX21" fmla="*/ 747713 w 2689225"/>
                <a:gd name="connsiteY21" fmla="*/ 992188 h 6248400"/>
                <a:gd name="connsiteX22" fmla="*/ 565150 w 2689225"/>
                <a:gd name="connsiteY22" fmla="*/ 728663 h 6248400"/>
                <a:gd name="connsiteX23" fmla="*/ 379413 w 2689225"/>
                <a:gd name="connsiteY23" fmla="*/ 474663 h 6248400"/>
                <a:gd name="connsiteX24" fmla="*/ 192087 w 2689225"/>
                <a:gd name="connsiteY24" fmla="*/ 231775 h 6248400"/>
                <a:gd name="connsiteX25" fmla="*/ 0 w 2689225"/>
                <a:gd name="connsiteY25" fmla="*/ 0 h 62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89225" h="6248400">
                  <a:moveTo>
                    <a:pt x="0" y="0"/>
                  </a:moveTo>
                  <a:lnTo>
                    <a:pt x="2689225" y="0"/>
                  </a:lnTo>
                  <a:lnTo>
                    <a:pt x="2689225" y="6248400"/>
                  </a:lnTo>
                  <a:lnTo>
                    <a:pt x="2665413" y="6002338"/>
                  </a:lnTo>
                  <a:lnTo>
                    <a:pt x="2633663" y="5749925"/>
                  </a:lnTo>
                  <a:lnTo>
                    <a:pt x="2592387" y="5491163"/>
                  </a:lnTo>
                  <a:lnTo>
                    <a:pt x="2544763" y="5230813"/>
                  </a:lnTo>
                  <a:lnTo>
                    <a:pt x="2486025" y="4964113"/>
                  </a:lnTo>
                  <a:lnTo>
                    <a:pt x="2419350" y="4695825"/>
                  </a:lnTo>
                  <a:lnTo>
                    <a:pt x="2346325" y="4422775"/>
                  </a:lnTo>
                  <a:lnTo>
                    <a:pt x="2262187" y="4144963"/>
                  </a:lnTo>
                  <a:lnTo>
                    <a:pt x="2171700" y="3867150"/>
                  </a:lnTo>
                  <a:lnTo>
                    <a:pt x="2070100" y="3586163"/>
                  </a:lnTo>
                  <a:lnTo>
                    <a:pt x="1960563" y="3303588"/>
                  </a:lnTo>
                  <a:lnTo>
                    <a:pt x="1843087" y="3021013"/>
                  </a:lnTo>
                  <a:lnTo>
                    <a:pt x="1717675" y="2736850"/>
                  </a:lnTo>
                  <a:lnTo>
                    <a:pt x="1582737" y="2452688"/>
                  </a:lnTo>
                  <a:lnTo>
                    <a:pt x="1425575" y="2141538"/>
                  </a:lnTo>
                  <a:lnTo>
                    <a:pt x="1265237" y="1841500"/>
                  </a:lnTo>
                  <a:lnTo>
                    <a:pt x="1095375" y="1547813"/>
                  </a:lnTo>
                  <a:lnTo>
                    <a:pt x="923925" y="1265238"/>
                  </a:lnTo>
                  <a:lnTo>
                    <a:pt x="747713" y="992188"/>
                  </a:lnTo>
                  <a:lnTo>
                    <a:pt x="565150" y="728663"/>
                  </a:lnTo>
                  <a:lnTo>
                    <a:pt x="379413" y="474663"/>
                  </a:lnTo>
                  <a:lnTo>
                    <a:pt x="192087" y="231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5000"/>
                  </a:schemeClr>
                </a:gs>
                <a:gs pos="73000">
                  <a:srgbClr val="0075C9"/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8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4A39815-6DA5-473B-B05A-67F36BC38975}"/>
              </a:ext>
            </a:extLst>
          </p:cNvPr>
          <p:cNvSpPr txBox="1"/>
          <p:nvPr userDrawn="1"/>
        </p:nvSpPr>
        <p:spPr>
          <a:xfrm>
            <a:off x="8621916" y="6450783"/>
            <a:ext cx="42037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defTabSz="914377" latinLnBrk="1">
              <a:defRPr/>
            </a:pPr>
            <a:fld id="{4E0B9503-D1C4-4932-88E7-CF9C10255C06}" type="slidenum">
              <a:rPr lang="en-US" altLang="ko-KR" sz="1200" smtClean="0">
                <a:ln>
                  <a:solidFill>
                    <a:srgbClr val="D6E8FE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Arial" panose="020B0604020202020204" pitchFamily="34" charset="0"/>
              </a:rPr>
              <a:t>‹#›</a:t>
            </a:fld>
            <a:endParaRPr lang="en-US" altLang="ko-KR" sz="1200" dirty="0">
              <a:ln>
                <a:solidFill>
                  <a:srgbClr val="D6E8FE">
                    <a:alpha val="0"/>
                  </a:srgb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Arial" panose="020B0604020202020204" pitchFamily="34" charset="0"/>
            </a:endParaRPr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23" y="213877"/>
            <a:ext cx="1611280" cy="444990"/>
          </a:xfrm>
          <a:prstGeom prst="rect">
            <a:avLst/>
          </a:prstGeom>
        </p:spPr>
      </p:pic>
      <p:sp>
        <p:nvSpPr>
          <p:cNvPr id="20" name="내용 개체 틀 19"/>
          <p:cNvSpPr>
            <a:spLocks noGrp="1"/>
          </p:cNvSpPr>
          <p:nvPr>
            <p:ph sz="quarter" idx="10"/>
          </p:nvPr>
        </p:nvSpPr>
        <p:spPr>
          <a:xfrm>
            <a:off x="323851" y="1196975"/>
            <a:ext cx="4108725" cy="320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dirty="0" smtClean="0"/>
              <a:t>마스터 텍스트 스타일 편집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7" name="내용 개체 틀 6"/>
          <p:cNvSpPr>
            <a:spLocks noGrp="1"/>
          </p:cNvSpPr>
          <p:nvPr>
            <p:ph sz="quarter" idx="11"/>
          </p:nvPr>
        </p:nvSpPr>
        <p:spPr>
          <a:xfrm>
            <a:off x="4708525" y="1196976"/>
            <a:ext cx="4076700" cy="3204950"/>
          </a:xfrm>
        </p:spPr>
        <p:txBody>
          <a:bodyPr/>
          <a:lstStyle>
            <a:lvl1pPr marL="444500" indent="-444500">
              <a:buFontTx/>
              <a:buBlip>
                <a:blip r:embed="rId3"/>
              </a:buBlip>
              <a:defRPr sz="2400"/>
            </a:lvl1pPr>
            <a:lvl2pPr marL="803275" indent="-358775">
              <a:buFontTx/>
              <a:buBlip>
                <a:blip r:embed="rId4"/>
              </a:buBlip>
              <a:defRPr sz="2000"/>
            </a:lvl2pPr>
            <a:lvl3pPr>
              <a:buClr>
                <a:schemeClr val="accent1">
                  <a:lumMod val="50000"/>
                </a:schemeClr>
              </a:buCl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dirty="0" smtClean="0"/>
              <a:t>마스터 텍스트 스타일 편집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21" name="내용 개체 틀 20"/>
          <p:cNvSpPr>
            <a:spLocks noGrp="1"/>
          </p:cNvSpPr>
          <p:nvPr>
            <p:ph sz="quarter" idx="12"/>
          </p:nvPr>
        </p:nvSpPr>
        <p:spPr>
          <a:xfrm>
            <a:off x="323850" y="4711700"/>
            <a:ext cx="4108726" cy="1670050"/>
          </a:xfrm>
        </p:spPr>
        <p:txBody>
          <a:bodyPr>
            <a:normAutofit/>
          </a:bodyPr>
          <a:lstStyle>
            <a:lvl1pPr marL="444500" indent="-444500">
              <a:buFontTx/>
              <a:buBlip>
                <a:blip r:embed="rId5"/>
              </a:buBlip>
              <a:defRPr sz="2400"/>
            </a:lvl1pPr>
            <a:lvl2pPr>
              <a:defRPr sz="2000"/>
            </a:lvl2pPr>
            <a:lvl3pPr marL="982663" indent="-179388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−"/>
              <a:defRPr lang="ko-KR" alt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ko-KR" altLang="en-US" dirty="0" smtClean="0"/>
              <a:t>마스터 텍스트 스타일 편집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</p:spTree>
    <p:extLst>
      <p:ext uri="{BB962C8B-B14F-4D97-AF65-F5344CB8AC3E}">
        <p14:creationId xmlns:p14="http://schemas.microsoft.com/office/powerpoint/2010/main" val="877856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502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23851" y="567652"/>
            <a:ext cx="8461374" cy="3877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0" lvl="0"/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23851" y="6477000"/>
            <a:ext cx="2362199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2E451-B1BA-4174-9642-410D82CDC3C1}" type="datetimeFigureOut">
              <a:rPr lang="ko-KR" altLang="en-US" smtClean="0"/>
              <a:t>2024-10-15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477000"/>
            <a:ext cx="30861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49" y="6477000"/>
            <a:ext cx="2327275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CEBD3-4BB0-480C-A85F-6A5604ED0833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텍스트 개체 틀 6"/>
          <p:cNvSpPr>
            <a:spLocks noGrp="1"/>
          </p:cNvSpPr>
          <p:nvPr>
            <p:ph type="body" idx="1"/>
          </p:nvPr>
        </p:nvSpPr>
        <p:spPr>
          <a:xfrm>
            <a:off x="323851" y="1196974"/>
            <a:ext cx="8461374" cy="518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 편집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331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  <p:sldLayoutId id="2147483671" r:id="rId3"/>
    <p:sldLayoutId id="2147483672" r:id="rId4"/>
    <p:sldLayoutId id="2147483668" r:id="rId5"/>
    <p:sldLayoutId id="2147483673" r:id="rId6"/>
    <p:sldLayoutId id="2147483674" r:id="rId7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lang="ko-KR" altLang="en-US" sz="2800" b="1" kern="1200" spc="-120">
          <a:solidFill>
            <a:srgbClr val="47474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444500" indent="-444500" algn="l" defTabSz="914400" rtl="0" eaLnBrk="1" latinLnBrk="1" hangingPunct="1">
        <a:lnSpc>
          <a:spcPct val="90000"/>
        </a:lnSpc>
        <a:spcBef>
          <a:spcPts val="1000"/>
        </a:spcBef>
        <a:buFontTx/>
        <a:buBlip>
          <a:blip r:embed="rId9"/>
        </a:buBlip>
        <a:defRPr lang="ko-KR" altLang="en-US" sz="2800" b="1" kern="120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803275" indent="-358775" algn="l" defTabSz="914400" rtl="0" eaLnBrk="1" latinLnBrk="1" hangingPunct="1">
        <a:lnSpc>
          <a:spcPct val="90000"/>
        </a:lnSpc>
        <a:spcBef>
          <a:spcPts val="500"/>
        </a:spcBef>
        <a:buFontTx/>
        <a:buBlip>
          <a:blip r:embed="rId10"/>
        </a:buBlip>
        <a:defRPr lang="ko-KR" altLang="en-US" sz="2400" b="1" kern="120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982663" indent="-179388" algn="l" defTabSz="914400" rtl="0" eaLnBrk="1" latinLnBrk="1" hangingPunct="1">
        <a:lnSpc>
          <a:spcPct val="90000"/>
        </a:lnSpc>
        <a:spcBef>
          <a:spcPts val="500"/>
        </a:spcBef>
        <a:buClr>
          <a:srgbClr val="045F85"/>
        </a:buClr>
        <a:buFont typeface="Arial" panose="020B0604020202020204" pitchFamily="34" charset="0"/>
        <a:buChar char="•"/>
        <a:defRPr lang="ko-KR" altLang="en-US" sz="2000" kern="120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162050" indent="-179388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ko-KR" altLang="en-US" sz="1800" kern="120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1438" indent="-179388" algn="l" defTabSz="914400" rtl="0" eaLnBrk="1" latinLnBrk="1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−"/>
        <a:defRPr lang="ko-KR" altLang="en-US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754" userDrawn="1">
          <p15:clr>
            <a:srgbClr val="F26B43"/>
          </p15:clr>
        </p15:guide>
        <p15:guide id="2" pos="204" userDrawn="1">
          <p15:clr>
            <a:srgbClr val="F26B43"/>
          </p15:clr>
        </p15:guide>
        <p15:guide id="3" orient="horz" pos="4020" userDrawn="1">
          <p15:clr>
            <a:srgbClr val="F26B43"/>
          </p15:clr>
        </p15:guide>
        <p15:guide id="4" pos="55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0.pn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wmf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004DBE-557F-45ED-8D77-632026E362DF}"/>
              </a:ext>
            </a:extLst>
          </p:cNvPr>
          <p:cNvSpPr txBox="1"/>
          <p:nvPr/>
        </p:nvSpPr>
        <p:spPr>
          <a:xfrm>
            <a:off x="966660" y="2872989"/>
            <a:ext cx="5184729" cy="166199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40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55683"/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Overview of Modified Design Features of SMART-C</a:t>
            </a:r>
            <a:endParaRPr lang="en-US" altLang="ko-KR" sz="4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255683"/>
              </a:solidFill>
              <a:latin typeface="Arial" panose="020B0604020202020204" pitchFamily="34" charset="0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004DBE-557F-45ED-8D77-632026E362DF}"/>
              </a:ext>
            </a:extLst>
          </p:cNvPr>
          <p:cNvSpPr txBox="1"/>
          <p:nvPr/>
        </p:nvSpPr>
        <p:spPr>
          <a:xfrm>
            <a:off x="910250" y="4564147"/>
            <a:ext cx="3513536" cy="45765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8000" tIns="0" rIns="108000" bIns="0" rtlCol="0" anchor="ctr" anchorCtr="0">
            <a:no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defRPr/>
            </a:pPr>
            <a:r>
              <a:rPr lang="en-US" altLang="ko-KR" sz="16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Arial" panose="020B0604020202020204" pitchFamily="34" charset="0"/>
              </a:rPr>
              <a:t>October 23, 2024</a:t>
            </a:r>
            <a:endParaRPr lang="ko-KR" altLang="en-US" sz="1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Arial" panose="020B0604020202020204" pitchFamily="34" charset="0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26" y="5902319"/>
            <a:ext cx="2089462" cy="577050"/>
          </a:xfrm>
          <a:prstGeom prst="rect">
            <a:avLst/>
          </a:prstGeom>
        </p:spPr>
      </p:pic>
      <p:grpSp>
        <p:nvGrpSpPr>
          <p:cNvPr id="29" name="그룹 28"/>
          <p:cNvGrpSpPr/>
          <p:nvPr/>
        </p:nvGrpSpPr>
        <p:grpSpPr>
          <a:xfrm>
            <a:off x="7643332" y="5044346"/>
            <a:ext cx="1955622" cy="1034795"/>
            <a:chOff x="5393591" y="11870310"/>
            <a:chExt cx="2524240" cy="1335673"/>
          </a:xfrm>
          <a:solidFill>
            <a:schemeClr val="bg1">
              <a:lumMod val="95000"/>
            </a:schemeClr>
          </a:solidFill>
        </p:grpSpPr>
        <p:sp>
          <p:nvSpPr>
            <p:cNvPr id="30" name="Freeform 63"/>
            <p:cNvSpPr>
              <a:spLocks/>
            </p:cNvSpPr>
            <p:nvPr/>
          </p:nvSpPr>
          <p:spPr bwMode="auto">
            <a:xfrm>
              <a:off x="6396057" y="11998054"/>
              <a:ext cx="243484" cy="229187"/>
            </a:xfrm>
            <a:custGeom>
              <a:avLst/>
              <a:gdLst>
                <a:gd name="T0" fmla="*/ 39 w 128"/>
                <a:gd name="T1" fmla="*/ 0 h 122"/>
                <a:gd name="T2" fmla="*/ 99 w 128"/>
                <a:gd name="T3" fmla="*/ 0 h 122"/>
                <a:gd name="T4" fmla="*/ 103 w 128"/>
                <a:gd name="T5" fmla="*/ 1 h 122"/>
                <a:gd name="T6" fmla="*/ 105 w 128"/>
                <a:gd name="T7" fmla="*/ 3 h 122"/>
                <a:gd name="T8" fmla="*/ 107 w 128"/>
                <a:gd name="T9" fmla="*/ 5 h 122"/>
                <a:gd name="T10" fmla="*/ 128 w 128"/>
                <a:gd name="T11" fmla="*/ 42 h 122"/>
                <a:gd name="T12" fmla="*/ 123 w 128"/>
                <a:gd name="T13" fmla="*/ 42 h 122"/>
                <a:gd name="T14" fmla="*/ 117 w 128"/>
                <a:gd name="T15" fmla="*/ 46 h 122"/>
                <a:gd name="T16" fmla="*/ 113 w 128"/>
                <a:gd name="T17" fmla="*/ 52 h 122"/>
                <a:gd name="T18" fmla="*/ 94 w 128"/>
                <a:gd name="T19" fmla="*/ 19 h 122"/>
                <a:gd name="T20" fmla="*/ 45 w 128"/>
                <a:gd name="T21" fmla="*/ 19 h 122"/>
                <a:gd name="T22" fmla="*/ 22 w 128"/>
                <a:gd name="T23" fmla="*/ 62 h 122"/>
                <a:gd name="T24" fmla="*/ 45 w 128"/>
                <a:gd name="T25" fmla="*/ 102 h 122"/>
                <a:gd name="T26" fmla="*/ 94 w 128"/>
                <a:gd name="T27" fmla="*/ 102 h 122"/>
                <a:gd name="T28" fmla="*/ 113 w 128"/>
                <a:gd name="T29" fmla="*/ 71 h 122"/>
                <a:gd name="T30" fmla="*/ 117 w 128"/>
                <a:gd name="T31" fmla="*/ 77 h 122"/>
                <a:gd name="T32" fmla="*/ 123 w 128"/>
                <a:gd name="T33" fmla="*/ 81 h 122"/>
                <a:gd name="T34" fmla="*/ 128 w 128"/>
                <a:gd name="T35" fmla="*/ 81 h 122"/>
                <a:gd name="T36" fmla="*/ 107 w 128"/>
                <a:gd name="T37" fmla="*/ 118 h 122"/>
                <a:gd name="T38" fmla="*/ 105 w 128"/>
                <a:gd name="T39" fmla="*/ 120 h 122"/>
                <a:gd name="T40" fmla="*/ 103 w 128"/>
                <a:gd name="T41" fmla="*/ 122 h 122"/>
                <a:gd name="T42" fmla="*/ 99 w 128"/>
                <a:gd name="T43" fmla="*/ 122 h 122"/>
                <a:gd name="T44" fmla="*/ 39 w 128"/>
                <a:gd name="T45" fmla="*/ 122 h 122"/>
                <a:gd name="T46" fmla="*/ 37 w 128"/>
                <a:gd name="T47" fmla="*/ 122 h 122"/>
                <a:gd name="T48" fmla="*/ 33 w 128"/>
                <a:gd name="T49" fmla="*/ 120 h 122"/>
                <a:gd name="T50" fmla="*/ 31 w 128"/>
                <a:gd name="T51" fmla="*/ 118 h 122"/>
                <a:gd name="T52" fmla="*/ 2 w 128"/>
                <a:gd name="T53" fmla="*/ 65 h 122"/>
                <a:gd name="T54" fmla="*/ 0 w 128"/>
                <a:gd name="T55" fmla="*/ 62 h 122"/>
                <a:gd name="T56" fmla="*/ 2 w 128"/>
                <a:gd name="T57" fmla="*/ 56 h 122"/>
                <a:gd name="T58" fmla="*/ 31 w 128"/>
                <a:gd name="T59" fmla="*/ 5 h 122"/>
                <a:gd name="T60" fmla="*/ 33 w 128"/>
                <a:gd name="T61" fmla="*/ 3 h 122"/>
                <a:gd name="T62" fmla="*/ 37 w 128"/>
                <a:gd name="T63" fmla="*/ 1 h 122"/>
                <a:gd name="T64" fmla="*/ 39 w 128"/>
                <a:gd name="T65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2">
                  <a:moveTo>
                    <a:pt x="39" y="0"/>
                  </a:moveTo>
                  <a:lnTo>
                    <a:pt x="99" y="0"/>
                  </a:lnTo>
                  <a:lnTo>
                    <a:pt x="103" y="1"/>
                  </a:lnTo>
                  <a:lnTo>
                    <a:pt x="105" y="3"/>
                  </a:lnTo>
                  <a:lnTo>
                    <a:pt x="107" y="5"/>
                  </a:lnTo>
                  <a:lnTo>
                    <a:pt x="128" y="42"/>
                  </a:lnTo>
                  <a:lnTo>
                    <a:pt x="123" y="42"/>
                  </a:lnTo>
                  <a:lnTo>
                    <a:pt x="117" y="46"/>
                  </a:lnTo>
                  <a:lnTo>
                    <a:pt x="113" y="52"/>
                  </a:lnTo>
                  <a:lnTo>
                    <a:pt x="94" y="19"/>
                  </a:lnTo>
                  <a:lnTo>
                    <a:pt x="45" y="19"/>
                  </a:lnTo>
                  <a:lnTo>
                    <a:pt x="22" y="62"/>
                  </a:lnTo>
                  <a:lnTo>
                    <a:pt x="45" y="102"/>
                  </a:lnTo>
                  <a:lnTo>
                    <a:pt x="94" y="102"/>
                  </a:lnTo>
                  <a:lnTo>
                    <a:pt x="113" y="71"/>
                  </a:lnTo>
                  <a:lnTo>
                    <a:pt x="117" y="77"/>
                  </a:lnTo>
                  <a:lnTo>
                    <a:pt x="123" y="81"/>
                  </a:lnTo>
                  <a:lnTo>
                    <a:pt x="128" y="81"/>
                  </a:lnTo>
                  <a:lnTo>
                    <a:pt x="107" y="118"/>
                  </a:lnTo>
                  <a:lnTo>
                    <a:pt x="105" y="120"/>
                  </a:lnTo>
                  <a:lnTo>
                    <a:pt x="103" y="122"/>
                  </a:lnTo>
                  <a:lnTo>
                    <a:pt x="99" y="122"/>
                  </a:lnTo>
                  <a:lnTo>
                    <a:pt x="39" y="122"/>
                  </a:lnTo>
                  <a:lnTo>
                    <a:pt x="37" y="122"/>
                  </a:lnTo>
                  <a:lnTo>
                    <a:pt x="33" y="120"/>
                  </a:lnTo>
                  <a:lnTo>
                    <a:pt x="31" y="118"/>
                  </a:lnTo>
                  <a:lnTo>
                    <a:pt x="2" y="65"/>
                  </a:lnTo>
                  <a:lnTo>
                    <a:pt x="0" y="62"/>
                  </a:lnTo>
                  <a:lnTo>
                    <a:pt x="2" y="56"/>
                  </a:lnTo>
                  <a:lnTo>
                    <a:pt x="31" y="5"/>
                  </a:lnTo>
                  <a:lnTo>
                    <a:pt x="33" y="3"/>
                  </a:lnTo>
                  <a:lnTo>
                    <a:pt x="37" y="1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31" name="Freeform 64"/>
            <p:cNvSpPr>
              <a:spLocks/>
            </p:cNvSpPr>
            <p:nvPr/>
          </p:nvSpPr>
          <p:spPr bwMode="auto">
            <a:xfrm>
              <a:off x="7065637" y="12339956"/>
              <a:ext cx="374737" cy="465888"/>
            </a:xfrm>
            <a:custGeom>
              <a:avLst/>
              <a:gdLst>
                <a:gd name="T0" fmla="*/ 131 w 197"/>
                <a:gd name="T1" fmla="*/ 0 h 248"/>
                <a:gd name="T2" fmla="*/ 194 w 197"/>
                <a:gd name="T3" fmla="*/ 108 h 248"/>
                <a:gd name="T4" fmla="*/ 197 w 197"/>
                <a:gd name="T5" fmla="*/ 114 h 248"/>
                <a:gd name="T6" fmla="*/ 197 w 197"/>
                <a:gd name="T7" fmla="*/ 118 h 248"/>
                <a:gd name="T8" fmla="*/ 197 w 197"/>
                <a:gd name="T9" fmla="*/ 124 h 248"/>
                <a:gd name="T10" fmla="*/ 194 w 197"/>
                <a:gd name="T11" fmla="*/ 128 h 248"/>
                <a:gd name="T12" fmla="*/ 131 w 197"/>
                <a:gd name="T13" fmla="*/ 238 h 248"/>
                <a:gd name="T14" fmla="*/ 128 w 197"/>
                <a:gd name="T15" fmla="*/ 242 h 248"/>
                <a:gd name="T16" fmla="*/ 126 w 197"/>
                <a:gd name="T17" fmla="*/ 246 h 248"/>
                <a:gd name="T18" fmla="*/ 124 w 197"/>
                <a:gd name="T19" fmla="*/ 248 h 248"/>
                <a:gd name="T20" fmla="*/ 120 w 197"/>
                <a:gd name="T21" fmla="*/ 248 h 248"/>
                <a:gd name="T22" fmla="*/ 0 w 197"/>
                <a:gd name="T23" fmla="*/ 248 h 248"/>
                <a:gd name="T24" fmla="*/ 1 w 197"/>
                <a:gd name="T25" fmla="*/ 242 h 248"/>
                <a:gd name="T26" fmla="*/ 1 w 197"/>
                <a:gd name="T27" fmla="*/ 238 h 248"/>
                <a:gd name="T28" fmla="*/ 1 w 197"/>
                <a:gd name="T29" fmla="*/ 233 h 248"/>
                <a:gd name="T30" fmla="*/ 0 w 197"/>
                <a:gd name="T31" fmla="*/ 229 h 248"/>
                <a:gd name="T32" fmla="*/ 114 w 197"/>
                <a:gd name="T33" fmla="*/ 229 h 248"/>
                <a:gd name="T34" fmla="*/ 116 w 197"/>
                <a:gd name="T35" fmla="*/ 225 h 248"/>
                <a:gd name="T36" fmla="*/ 122 w 197"/>
                <a:gd name="T37" fmla="*/ 215 h 248"/>
                <a:gd name="T38" fmla="*/ 131 w 197"/>
                <a:gd name="T39" fmla="*/ 200 h 248"/>
                <a:gd name="T40" fmla="*/ 141 w 197"/>
                <a:gd name="T41" fmla="*/ 182 h 248"/>
                <a:gd name="T42" fmla="*/ 151 w 197"/>
                <a:gd name="T43" fmla="*/ 165 h 248"/>
                <a:gd name="T44" fmla="*/ 161 w 197"/>
                <a:gd name="T45" fmla="*/ 147 h 248"/>
                <a:gd name="T46" fmla="*/ 170 w 197"/>
                <a:gd name="T47" fmla="*/ 134 h 248"/>
                <a:gd name="T48" fmla="*/ 176 w 197"/>
                <a:gd name="T49" fmla="*/ 122 h 248"/>
                <a:gd name="T50" fmla="*/ 178 w 197"/>
                <a:gd name="T51" fmla="*/ 118 h 248"/>
                <a:gd name="T52" fmla="*/ 114 w 197"/>
                <a:gd name="T53" fmla="*/ 8 h 248"/>
                <a:gd name="T54" fmla="*/ 120 w 197"/>
                <a:gd name="T55" fmla="*/ 8 h 248"/>
                <a:gd name="T56" fmla="*/ 124 w 197"/>
                <a:gd name="T57" fmla="*/ 8 h 248"/>
                <a:gd name="T58" fmla="*/ 126 w 197"/>
                <a:gd name="T59" fmla="*/ 6 h 248"/>
                <a:gd name="T60" fmla="*/ 128 w 197"/>
                <a:gd name="T61" fmla="*/ 4 h 248"/>
                <a:gd name="T62" fmla="*/ 130 w 197"/>
                <a:gd name="T63" fmla="*/ 0 h 248"/>
                <a:gd name="T64" fmla="*/ 131 w 197"/>
                <a:gd name="T65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7" h="248">
                  <a:moveTo>
                    <a:pt x="131" y="0"/>
                  </a:moveTo>
                  <a:lnTo>
                    <a:pt x="194" y="108"/>
                  </a:lnTo>
                  <a:lnTo>
                    <a:pt x="197" y="114"/>
                  </a:lnTo>
                  <a:lnTo>
                    <a:pt x="197" y="118"/>
                  </a:lnTo>
                  <a:lnTo>
                    <a:pt x="197" y="124"/>
                  </a:lnTo>
                  <a:lnTo>
                    <a:pt x="194" y="128"/>
                  </a:lnTo>
                  <a:lnTo>
                    <a:pt x="131" y="238"/>
                  </a:lnTo>
                  <a:lnTo>
                    <a:pt x="128" y="242"/>
                  </a:lnTo>
                  <a:lnTo>
                    <a:pt x="126" y="246"/>
                  </a:lnTo>
                  <a:lnTo>
                    <a:pt x="124" y="248"/>
                  </a:lnTo>
                  <a:lnTo>
                    <a:pt x="120" y="248"/>
                  </a:lnTo>
                  <a:lnTo>
                    <a:pt x="0" y="248"/>
                  </a:lnTo>
                  <a:lnTo>
                    <a:pt x="1" y="242"/>
                  </a:lnTo>
                  <a:lnTo>
                    <a:pt x="1" y="238"/>
                  </a:lnTo>
                  <a:lnTo>
                    <a:pt x="1" y="233"/>
                  </a:lnTo>
                  <a:lnTo>
                    <a:pt x="0" y="229"/>
                  </a:lnTo>
                  <a:lnTo>
                    <a:pt x="114" y="229"/>
                  </a:lnTo>
                  <a:lnTo>
                    <a:pt x="116" y="225"/>
                  </a:lnTo>
                  <a:lnTo>
                    <a:pt x="122" y="215"/>
                  </a:lnTo>
                  <a:lnTo>
                    <a:pt x="131" y="200"/>
                  </a:lnTo>
                  <a:lnTo>
                    <a:pt x="141" y="182"/>
                  </a:lnTo>
                  <a:lnTo>
                    <a:pt x="151" y="165"/>
                  </a:lnTo>
                  <a:lnTo>
                    <a:pt x="161" y="147"/>
                  </a:lnTo>
                  <a:lnTo>
                    <a:pt x="170" y="134"/>
                  </a:lnTo>
                  <a:lnTo>
                    <a:pt x="176" y="122"/>
                  </a:lnTo>
                  <a:lnTo>
                    <a:pt x="178" y="118"/>
                  </a:lnTo>
                  <a:lnTo>
                    <a:pt x="114" y="8"/>
                  </a:lnTo>
                  <a:lnTo>
                    <a:pt x="120" y="8"/>
                  </a:lnTo>
                  <a:lnTo>
                    <a:pt x="124" y="8"/>
                  </a:lnTo>
                  <a:lnTo>
                    <a:pt x="126" y="6"/>
                  </a:lnTo>
                  <a:lnTo>
                    <a:pt x="128" y="4"/>
                  </a:lnTo>
                  <a:lnTo>
                    <a:pt x="130" y="0"/>
                  </a:lnTo>
                  <a:lnTo>
                    <a:pt x="1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32" name="Freeform 65"/>
            <p:cNvSpPr>
              <a:spLocks noEditPoints="1"/>
            </p:cNvSpPr>
            <p:nvPr/>
          </p:nvSpPr>
          <p:spPr bwMode="auto">
            <a:xfrm>
              <a:off x="6721337" y="12805844"/>
              <a:ext cx="310062" cy="400139"/>
            </a:xfrm>
            <a:custGeom>
              <a:avLst/>
              <a:gdLst>
                <a:gd name="T0" fmla="*/ 47 w 163"/>
                <a:gd name="T1" fmla="*/ 111 h 213"/>
                <a:gd name="T2" fmla="*/ 21 w 163"/>
                <a:gd name="T3" fmla="*/ 153 h 213"/>
                <a:gd name="T4" fmla="*/ 47 w 163"/>
                <a:gd name="T5" fmla="*/ 194 h 213"/>
                <a:gd name="T6" fmla="*/ 93 w 163"/>
                <a:gd name="T7" fmla="*/ 194 h 213"/>
                <a:gd name="T8" fmla="*/ 118 w 163"/>
                <a:gd name="T9" fmla="*/ 153 h 213"/>
                <a:gd name="T10" fmla="*/ 97 w 163"/>
                <a:gd name="T11" fmla="*/ 118 h 213"/>
                <a:gd name="T12" fmla="*/ 93 w 163"/>
                <a:gd name="T13" fmla="*/ 118 h 213"/>
                <a:gd name="T14" fmla="*/ 89 w 163"/>
                <a:gd name="T15" fmla="*/ 118 h 213"/>
                <a:gd name="T16" fmla="*/ 85 w 163"/>
                <a:gd name="T17" fmla="*/ 115 h 213"/>
                <a:gd name="T18" fmla="*/ 85 w 163"/>
                <a:gd name="T19" fmla="*/ 111 h 213"/>
                <a:gd name="T20" fmla="*/ 47 w 163"/>
                <a:gd name="T21" fmla="*/ 111 h 213"/>
                <a:gd name="T22" fmla="*/ 146 w 163"/>
                <a:gd name="T23" fmla="*/ 0 h 213"/>
                <a:gd name="T24" fmla="*/ 149 w 163"/>
                <a:gd name="T25" fmla="*/ 6 h 213"/>
                <a:gd name="T26" fmla="*/ 155 w 163"/>
                <a:gd name="T27" fmla="*/ 10 h 213"/>
                <a:gd name="T28" fmla="*/ 163 w 163"/>
                <a:gd name="T29" fmla="*/ 10 h 213"/>
                <a:gd name="T30" fmla="*/ 111 w 163"/>
                <a:gd name="T31" fmla="*/ 101 h 213"/>
                <a:gd name="T32" fmla="*/ 138 w 163"/>
                <a:gd name="T33" fmla="*/ 148 h 213"/>
                <a:gd name="T34" fmla="*/ 140 w 163"/>
                <a:gd name="T35" fmla="*/ 153 h 213"/>
                <a:gd name="T36" fmla="*/ 138 w 163"/>
                <a:gd name="T37" fmla="*/ 157 h 213"/>
                <a:gd name="T38" fmla="*/ 109 w 163"/>
                <a:gd name="T39" fmla="*/ 210 h 213"/>
                <a:gd name="T40" fmla="*/ 105 w 163"/>
                <a:gd name="T41" fmla="*/ 212 h 213"/>
                <a:gd name="T42" fmla="*/ 103 w 163"/>
                <a:gd name="T43" fmla="*/ 213 h 213"/>
                <a:gd name="T44" fmla="*/ 99 w 163"/>
                <a:gd name="T45" fmla="*/ 213 h 213"/>
                <a:gd name="T46" fmla="*/ 41 w 163"/>
                <a:gd name="T47" fmla="*/ 213 h 213"/>
                <a:gd name="T48" fmla="*/ 37 w 163"/>
                <a:gd name="T49" fmla="*/ 213 h 213"/>
                <a:gd name="T50" fmla="*/ 33 w 163"/>
                <a:gd name="T51" fmla="*/ 212 h 213"/>
                <a:gd name="T52" fmla="*/ 31 w 163"/>
                <a:gd name="T53" fmla="*/ 210 h 213"/>
                <a:gd name="T54" fmla="*/ 2 w 163"/>
                <a:gd name="T55" fmla="*/ 157 h 213"/>
                <a:gd name="T56" fmla="*/ 0 w 163"/>
                <a:gd name="T57" fmla="*/ 153 h 213"/>
                <a:gd name="T58" fmla="*/ 2 w 163"/>
                <a:gd name="T59" fmla="*/ 148 h 213"/>
                <a:gd name="T60" fmla="*/ 31 w 163"/>
                <a:gd name="T61" fmla="*/ 97 h 213"/>
                <a:gd name="T62" fmla="*/ 33 w 163"/>
                <a:gd name="T63" fmla="*/ 95 h 213"/>
                <a:gd name="T64" fmla="*/ 37 w 163"/>
                <a:gd name="T65" fmla="*/ 93 h 213"/>
                <a:gd name="T66" fmla="*/ 41 w 163"/>
                <a:gd name="T67" fmla="*/ 91 h 213"/>
                <a:gd name="T68" fmla="*/ 93 w 163"/>
                <a:gd name="T69" fmla="*/ 91 h 213"/>
                <a:gd name="T70" fmla="*/ 146 w 163"/>
                <a:gd name="T7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3" h="213">
                  <a:moveTo>
                    <a:pt x="47" y="111"/>
                  </a:moveTo>
                  <a:lnTo>
                    <a:pt x="21" y="153"/>
                  </a:lnTo>
                  <a:lnTo>
                    <a:pt x="47" y="194"/>
                  </a:lnTo>
                  <a:lnTo>
                    <a:pt x="93" y="194"/>
                  </a:lnTo>
                  <a:lnTo>
                    <a:pt x="118" y="153"/>
                  </a:lnTo>
                  <a:lnTo>
                    <a:pt x="97" y="118"/>
                  </a:lnTo>
                  <a:lnTo>
                    <a:pt x="93" y="118"/>
                  </a:lnTo>
                  <a:lnTo>
                    <a:pt x="89" y="118"/>
                  </a:lnTo>
                  <a:lnTo>
                    <a:pt x="85" y="115"/>
                  </a:lnTo>
                  <a:lnTo>
                    <a:pt x="85" y="111"/>
                  </a:lnTo>
                  <a:lnTo>
                    <a:pt x="47" y="111"/>
                  </a:lnTo>
                  <a:close/>
                  <a:moveTo>
                    <a:pt x="146" y="0"/>
                  </a:moveTo>
                  <a:lnTo>
                    <a:pt x="149" y="6"/>
                  </a:lnTo>
                  <a:lnTo>
                    <a:pt x="155" y="10"/>
                  </a:lnTo>
                  <a:lnTo>
                    <a:pt x="163" y="10"/>
                  </a:lnTo>
                  <a:lnTo>
                    <a:pt x="111" y="101"/>
                  </a:lnTo>
                  <a:lnTo>
                    <a:pt x="138" y="148"/>
                  </a:lnTo>
                  <a:lnTo>
                    <a:pt x="140" y="153"/>
                  </a:lnTo>
                  <a:lnTo>
                    <a:pt x="138" y="157"/>
                  </a:lnTo>
                  <a:lnTo>
                    <a:pt x="109" y="210"/>
                  </a:lnTo>
                  <a:lnTo>
                    <a:pt x="105" y="212"/>
                  </a:lnTo>
                  <a:lnTo>
                    <a:pt x="103" y="213"/>
                  </a:lnTo>
                  <a:lnTo>
                    <a:pt x="99" y="213"/>
                  </a:lnTo>
                  <a:lnTo>
                    <a:pt x="41" y="213"/>
                  </a:lnTo>
                  <a:lnTo>
                    <a:pt x="37" y="213"/>
                  </a:lnTo>
                  <a:lnTo>
                    <a:pt x="33" y="212"/>
                  </a:lnTo>
                  <a:lnTo>
                    <a:pt x="31" y="210"/>
                  </a:lnTo>
                  <a:lnTo>
                    <a:pt x="2" y="157"/>
                  </a:lnTo>
                  <a:lnTo>
                    <a:pt x="0" y="153"/>
                  </a:lnTo>
                  <a:lnTo>
                    <a:pt x="2" y="148"/>
                  </a:lnTo>
                  <a:lnTo>
                    <a:pt x="31" y="97"/>
                  </a:lnTo>
                  <a:lnTo>
                    <a:pt x="33" y="95"/>
                  </a:lnTo>
                  <a:lnTo>
                    <a:pt x="37" y="93"/>
                  </a:lnTo>
                  <a:lnTo>
                    <a:pt x="41" y="91"/>
                  </a:lnTo>
                  <a:lnTo>
                    <a:pt x="93" y="91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33" name="Freeform 66"/>
            <p:cNvSpPr>
              <a:spLocks/>
            </p:cNvSpPr>
            <p:nvPr/>
          </p:nvSpPr>
          <p:spPr bwMode="auto">
            <a:xfrm>
              <a:off x="6489266" y="12584172"/>
              <a:ext cx="146471" cy="221673"/>
            </a:xfrm>
            <a:custGeom>
              <a:avLst/>
              <a:gdLst>
                <a:gd name="T0" fmla="*/ 62 w 77"/>
                <a:gd name="T1" fmla="*/ 0 h 118"/>
                <a:gd name="T2" fmla="*/ 66 w 77"/>
                <a:gd name="T3" fmla="*/ 4 h 118"/>
                <a:gd name="T4" fmla="*/ 72 w 77"/>
                <a:gd name="T5" fmla="*/ 8 h 118"/>
                <a:gd name="T6" fmla="*/ 77 w 77"/>
                <a:gd name="T7" fmla="*/ 9 h 118"/>
                <a:gd name="T8" fmla="*/ 25 w 77"/>
                <a:gd name="T9" fmla="*/ 101 h 118"/>
                <a:gd name="T10" fmla="*/ 17 w 77"/>
                <a:gd name="T11" fmla="*/ 112 h 118"/>
                <a:gd name="T12" fmla="*/ 15 w 77"/>
                <a:gd name="T13" fmla="*/ 116 h 118"/>
                <a:gd name="T14" fmla="*/ 12 w 77"/>
                <a:gd name="T15" fmla="*/ 118 h 118"/>
                <a:gd name="T16" fmla="*/ 8 w 77"/>
                <a:gd name="T17" fmla="*/ 118 h 118"/>
                <a:gd name="T18" fmla="*/ 6 w 77"/>
                <a:gd name="T19" fmla="*/ 116 h 118"/>
                <a:gd name="T20" fmla="*/ 2 w 77"/>
                <a:gd name="T21" fmla="*/ 114 h 118"/>
                <a:gd name="T22" fmla="*/ 0 w 77"/>
                <a:gd name="T23" fmla="*/ 110 h 118"/>
                <a:gd name="T24" fmla="*/ 0 w 77"/>
                <a:gd name="T25" fmla="*/ 106 h 118"/>
                <a:gd name="T26" fmla="*/ 2 w 77"/>
                <a:gd name="T27" fmla="*/ 103 h 118"/>
                <a:gd name="T28" fmla="*/ 4 w 77"/>
                <a:gd name="T29" fmla="*/ 99 h 118"/>
                <a:gd name="T30" fmla="*/ 62 w 77"/>
                <a:gd name="T3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7" h="118">
                  <a:moveTo>
                    <a:pt x="62" y="0"/>
                  </a:moveTo>
                  <a:lnTo>
                    <a:pt x="66" y="4"/>
                  </a:lnTo>
                  <a:lnTo>
                    <a:pt x="72" y="8"/>
                  </a:lnTo>
                  <a:lnTo>
                    <a:pt x="77" y="9"/>
                  </a:lnTo>
                  <a:lnTo>
                    <a:pt x="25" y="101"/>
                  </a:lnTo>
                  <a:lnTo>
                    <a:pt x="17" y="112"/>
                  </a:lnTo>
                  <a:lnTo>
                    <a:pt x="15" y="116"/>
                  </a:lnTo>
                  <a:lnTo>
                    <a:pt x="12" y="118"/>
                  </a:lnTo>
                  <a:lnTo>
                    <a:pt x="8" y="118"/>
                  </a:lnTo>
                  <a:lnTo>
                    <a:pt x="6" y="116"/>
                  </a:lnTo>
                  <a:lnTo>
                    <a:pt x="2" y="114"/>
                  </a:lnTo>
                  <a:lnTo>
                    <a:pt x="0" y="110"/>
                  </a:lnTo>
                  <a:lnTo>
                    <a:pt x="0" y="106"/>
                  </a:lnTo>
                  <a:lnTo>
                    <a:pt x="2" y="103"/>
                  </a:lnTo>
                  <a:lnTo>
                    <a:pt x="4" y="99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34" name="Freeform 67"/>
            <p:cNvSpPr>
              <a:spLocks/>
            </p:cNvSpPr>
            <p:nvPr/>
          </p:nvSpPr>
          <p:spPr bwMode="auto">
            <a:xfrm>
              <a:off x="6669976" y="12336199"/>
              <a:ext cx="380443" cy="433953"/>
            </a:xfrm>
            <a:custGeom>
              <a:avLst/>
              <a:gdLst>
                <a:gd name="T0" fmla="*/ 178 w 200"/>
                <a:gd name="T1" fmla="*/ 0 h 231"/>
                <a:gd name="T2" fmla="*/ 178 w 200"/>
                <a:gd name="T3" fmla="*/ 2 h 231"/>
                <a:gd name="T4" fmla="*/ 180 w 200"/>
                <a:gd name="T5" fmla="*/ 4 h 231"/>
                <a:gd name="T6" fmla="*/ 182 w 200"/>
                <a:gd name="T7" fmla="*/ 6 h 231"/>
                <a:gd name="T8" fmla="*/ 184 w 200"/>
                <a:gd name="T9" fmla="*/ 8 h 231"/>
                <a:gd name="T10" fmla="*/ 184 w 200"/>
                <a:gd name="T11" fmla="*/ 8 h 231"/>
                <a:gd name="T12" fmla="*/ 186 w 200"/>
                <a:gd name="T13" fmla="*/ 10 h 231"/>
                <a:gd name="T14" fmla="*/ 190 w 200"/>
                <a:gd name="T15" fmla="*/ 10 h 231"/>
                <a:gd name="T16" fmla="*/ 200 w 200"/>
                <a:gd name="T17" fmla="*/ 10 h 231"/>
                <a:gd name="T18" fmla="*/ 196 w 200"/>
                <a:gd name="T19" fmla="*/ 12 h 231"/>
                <a:gd name="T20" fmla="*/ 132 w 200"/>
                <a:gd name="T21" fmla="*/ 120 h 231"/>
                <a:gd name="T22" fmla="*/ 165 w 200"/>
                <a:gd name="T23" fmla="*/ 176 h 231"/>
                <a:gd name="T24" fmla="*/ 167 w 200"/>
                <a:gd name="T25" fmla="*/ 178 h 231"/>
                <a:gd name="T26" fmla="*/ 171 w 200"/>
                <a:gd name="T27" fmla="*/ 188 h 231"/>
                <a:gd name="T28" fmla="*/ 176 w 200"/>
                <a:gd name="T29" fmla="*/ 198 h 231"/>
                <a:gd name="T30" fmla="*/ 182 w 200"/>
                <a:gd name="T31" fmla="*/ 209 h 231"/>
                <a:gd name="T32" fmla="*/ 188 w 200"/>
                <a:gd name="T33" fmla="*/ 217 h 231"/>
                <a:gd name="T34" fmla="*/ 190 w 200"/>
                <a:gd name="T35" fmla="*/ 221 h 231"/>
                <a:gd name="T36" fmla="*/ 182 w 200"/>
                <a:gd name="T37" fmla="*/ 221 h 231"/>
                <a:gd name="T38" fmla="*/ 176 w 200"/>
                <a:gd name="T39" fmla="*/ 225 h 231"/>
                <a:gd name="T40" fmla="*/ 173 w 200"/>
                <a:gd name="T41" fmla="*/ 231 h 231"/>
                <a:gd name="T42" fmla="*/ 116 w 200"/>
                <a:gd name="T43" fmla="*/ 130 h 231"/>
                <a:gd name="T44" fmla="*/ 2 w 200"/>
                <a:gd name="T45" fmla="*/ 130 h 231"/>
                <a:gd name="T46" fmla="*/ 2 w 200"/>
                <a:gd name="T47" fmla="*/ 130 h 231"/>
                <a:gd name="T48" fmla="*/ 4 w 200"/>
                <a:gd name="T49" fmla="*/ 126 h 231"/>
                <a:gd name="T50" fmla="*/ 4 w 200"/>
                <a:gd name="T51" fmla="*/ 120 h 231"/>
                <a:gd name="T52" fmla="*/ 2 w 200"/>
                <a:gd name="T53" fmla="*/ 116 h 231"/>
                <a:gd name="T54" fmla="*/ 2 w 200"/>
                <a:gd name="T55" fmla="*/ 110 h 231"/>
                <a:gd name="T56" fmla="*/ 0 w 200"/>
                <a:gd name="T57" fmla="*/ 110 h 231"/>
                <a:gd name="T58" fmla="*/ 116 w 200"/>
                <a:gd name="T59" fmla="*/ 110 h 231"/>
                <a:gd name="T60" fmla="*/ 178 w 200"/>
                <a:gd name="T6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231">
                  <a:moveTo>
                    <a:pt x="178" y="0"/>
                  </a:moveTo>
                  <a:lnTo>
                    <a:pt x="178" y="2"/>
                  </a:lnTo>
                  <a:lnTo>
                    <a:pt x="180" y="4"/>
                  </a:lnTo>
                  <a:lnTo>
                    <a:pt x="182" y="6"/>
                  </a:lnTo>
                  <a:lnTo>
                    <a:pt x="184" y="8"/>
                  </a:lnTo>
                  <a:lnTo>
                    <a:pt x="184" y="8"/>
                  </a:lnTo>
                  <a:lnTo>
                    <a:pt x="186" y="10"/>
                  </a:lnTo>
                  <a:lnTo>
                    <a:pt x="190" y="10"/>
                  </a:lnTo>
                  <a:lnTo>
                    <a:pt x="200" y="10"/>
                  </a:lnTo>
                  <a:lnTo>
                    <a:pt x="196" y="12"/>
                  </a:lnTo>
                  <a:lnTo>
                    <a:pt x="132" y="120"/>
                  </a:lnTo>
                  <a:lnTo>
                    <a:pt x="165" y="176"/>
                  </a:lnTo>
                  <a:lnTo>
                    <a:pt x="167" y="178"/>
                  </a:lnTo>
                  <a:lnTo>
                    <a:pt x="171" y="188"/>
                  </a:lnTo>
                  <a:lnTo>
                    <a:pt x="176" y="198"/>
                  </a:lnTo>
                  <a:lnTo>
                    <a:pt x="182" y="209"/>
                  </a:lnTo>
                  <a:lnTo>
                    <a:pt x="188" y="217"/>
                  </a:lnTo>
                  <a:lnTo>
                    <a:pt x="190" y="221"/>
                  </a:lnTo>
                  <a:lnTo>
                    <a:pt x="182" y="221"/>
                  </a:lnTo>
                  <a:lnTo>
                    <a:pt x="176" y="225"/>
                  </a:lnTo>
                  <a:lnTo>
                    <a:pt x="173" y="231"/>
                  </a:lnTo>
                  <a:lnTo>
                    <a:pt x="116" y="130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4" y="126"/>
                  </a:lnTo>
                  <a:lnTo>
                    <a:pt x="4" y="120"/>
                  </a:lnTo>
                  <a:lnTo>
                    <a:pt x="2" y="116"/>
                  </a:lnTo>
                  <a:lnTo>
                    <a:pt x="2" y="110"/>
                  </a:lnTo>
                  <a:lnTo>
                    <a:pt x="0" y="110"/>
                  </a:lnTo>
                  <a:lnTo>
                    <a:pt x="116" y="110"/>
                  </a:lnTo>
                  <a:lnTo>
                    <a:pt x="1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35" name="Freeform 68"/>
            <p:cNvSpPr>
              <a:spLocks/>
            </p:cNvSpPr>
            <p:nvPr/>
          </p:nvSpPr>
          <p:spPr bwMode="auto">
            <a:xfrm>
              <a:off x="6673781" y="12095740"/>
              <a:ext cx="216853" cy="35694"/>
            </a:xfrm>
            <a:custGeom>
              <a:avLst/>
              <a:gdLst>
                <a:gd name="T0" fmla="*/ 0 w 114"/>
                <a:gd name="T1" fmla="*/ 0 h 19"/>
                <a:gd name="T2" fmla="*/ 114 w 114"/>
                <a:gd name="T3" fmla="*/ 0 h 19"/>
                <a:gd name="T4" fmla="*/ 110 w 114"/>
                <a:gd name="T5" fmla="*/ 4 h 19"/>
                <a:gd name="T6" fmla="*/ 110 w 114"/>
                <a:gd name="T7" fmla="*/ 6 h 19"/>
                <a:gd name="T8" fmla="*/ 110 w 114"/>
                <a:gd name="T9" fmla="*/ 8 h 19"/>
                <a:gd name="T10" fmla="*/ 110 w 114"/>
                <a:gd name="T11" fmla="*/ 10 h 19"/>
                <a:gd name="T12" fmla="*/ 110 w 114"/>
                <a:gd name="T13" fmla="*/ 13 h 19"/>
                <a:gd name="T14" fmla="*/ 114 w 114"/>
                <a:gd name="T15" fmla="*/ 19 h 19"/>
                <a:gd name="T16" fmla="*/ 0 w 114"/>
                <a:gd name="T17" fmla="*/ 19 h 19"/>
                <a:gd name="T18" fmla="*/ 2 w 114"/>
                <a:gd name="T19" fmla="*/ 15 h 19"/>
                <a:gd name="T20" fmla="*/ 4 w 114"/>
                <a:gd name="T21" fmla="*/ 10 h 19"/>
                <a:gd name="T22" fmla="*/ 2 w 114"/>
                <a:gd name="T23" fmla="*/ 4 h 19"/>
                <a:gd name="T24" fmla="*/ 0 w 114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9">
                  <a:moveTo>
                    <a:pt x="0" y="0"/>
                  </a:moveTo>
                  <a:lnTo>
                    <a:pt x="114" y="0"/>
                  </a:lnTo>
                  <a:lnTo>
                    <a:pt x="110" y="4"/>
                  </a:lnTo>
                  <a:lnTo>
                    <a:pt x="110" y="6"/>
                  </a:lnTo>
                  <a:lnTo>
                    <a:pt x="110" y="8"/>
                  </a:lnTo>
                  <a:lnTo>
                    <a:pt x="110" y="10"/>
                  </a:lnTo>
                  <a:lnTo>
                    <a:pt x="110" y="13"/>
                  </a:lnTo>
                  <a:lnTo>
                    <a:pt x="114" y="19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4" y="10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36" name="Freeform 69"/>
            <p:cNvSpPr>
              <a:spLocks noEditPoints="1"/>
            </p:cNvSpPr>
            <p:nvPr/>
          </p:nvSpPr>
          <p:spPr bwMode="auto">
            <a:xfrm>
              <a:off x="5574300" y="12798330"/>
              <a:ext cx="749473" cy="229187"/>
            </a:xfrm>
            <a:custGeom>
              <a:avLst/>
              <a:gdLst>
                <a:gd name="T0" fmla="*/ 165 w 394"/>
                <a:gd name="T1" fmla="*/ 20 h 122"/>
                <a:gd name="T2" fmla="*/ 141 w 394"/>
                <a:gd name="T3" fmla="*/ 62 h 122"/>
                <a:gd name="T4" fmla="*/ 165 w 394"/>
                <a:gd name="T5" fmla="*/ 103 h 122"/>
                <a:gd name="T6" fmla="*/ 213 w 394"/>
                <a:gd name="T7" fmla="*/ 103 h 122"/>
                <a:gd name="T8" fmla="*/ 215 w 394"/>
                <a:gd name="T9" fmla="*/ 101 h 122"/>
                <a:gd name="T10" fmla="*/ 219 w 394"/>
                <a:gd name="T11" fmla="*/ 93 h 122"/>
                <a:gd name="T12" fmla="*/ 225 w 394"/>
                <a:gd name="T13" fmla="*/ 82 h 122"/>
                <a:gd name="T14" fmla="*/ 231 w 394"/>
                <a:gd name="T15" fmla="*/ 72 h 122"/>
                <a:gd name="T16" fmla="*/ 235 w 394"/>
                <a:gd name="T17" fmla="*/ 64 h 122"/>
                <a:gd name="T18" fmla="*/ 236 w 394"/>
                <a:gd name="T19" fmla="*/ 60 h 122"/>
                <a:gd name="T20" fmla="*/ 213 w 394"/>
                <a:gd name="T21" fmla="*/ 20 h 122"/>
                <a:gd name="T22" fmla="*/ 165 w 394"/>
                <a:gd name="T23" fmla="*/ 20 h 122"/>
                <a:gd name="T24" fmla="*/ 159 w 394"/>
                <a:gd name="T25" fmla="*/ 0 h 122"/>
                <a:gd name="T26" fmla="*/ 219 w 394"/>
                <a:gd name="T27" fmla="*/ 0 h 122"/>
                <a:gd name="T28" fmla="*/ 221 w 394"/>
                <a:gd name="T29" fmla="*/ 0 h 122"/>
                <a:gd name="T30" fmla="*/ 225 w 394"/>
                <a:gd name="T31" fmla="*/ 2 h 122"/>
                <a:gd name="T32" fmla="*/ 227 w 394"/>
                <a:gd name="T33" fmla="*/ 6 h 122"/>
                <a:gd name="T34" fmla="*/ 254 w 394"/>
                <a:gd name="T35" fmla="*/ 53 h 122"/>
                <a:gd name="T36" fmla="*/ 384 w 394"/>
                <a:gd name="T37" fmla="*/ 53 h 122"/>
                <a:gd name="T38" fmla="*/ 390 w 394"/>
                <a:gd name="T39" fmla="*/ 53 h 122"/>
                <a:gd name="T40" fmla="*/ 392 w 394"/>
                <a:gd name="T41" fmla="*/ 56 h 122"/>
                <a:gd name="T42" fmla="*/ 394 w 394"/>
                <a:gd name="T43" fmla="*/ 60 h 122"/>
                <a:gd name="T44" fmla="*/ 394 w 394"/>
                <a:gd name="T45" fmla="*/ 62 h 122"/>
                <a:gd name="T46" fmla="*/ 394 w 394"/>
                <a:gd name="T47" fmla="*/ 62 h 122"/>
                <a:gd name="T48" fmla="*/ 392 w 394"/>
                <a:gd name="T49" fmla="*/ 66 h 122"/>
                <a:gd name="T50" fmla="*/ 390 w 394"/>
                <a:gd name="T51" fmla="*/ 70 h 122"/>
                <a:gd name="T52" fmla="*/ 384 w 394"/>
                <a:gd name="T53" fmla="*/ 72 h 122"/>
                <a:gd name="T54" fmla="*/ 254 w 394"/>
                <a:gd name="T55" fmla="*/ 72 h 122"/>
                <a:gd name="T56" fmla="*/ 227 w 394"/>
                <a:gd name="T57" fmla="*/ 119 h 122"/>
                <a:gd name="T58" fmla="*/ 225 w 394"/>
                <a:gd name="T59" fmla="*/ 120 h 122"/>
                <a:gd name="T60" fmla="*/ 221 w 394"/>
                <a:gd name="T61" fmla="*/ 122 h 122"/>
                <a:gd name="T62" fmla="*/ 219 w 394"/>
                <a:gd name="T63" fmla="*/ 122 h 122"/>
                <a:gd name="T64" fmla="*/ 159 w 394"/>
                <a:gd name="T65" fmla="*/ 122 h 122"/>
                <a:gd name="T66" fmla="*/ 155 w 394"/>
                <a:gd name="T67" fmla="*/ 122 h 122"/>
                <a:gd name="T68" fmla="*/ 153 w 394"/>
                <a:gd name="T69" fmla="*/ 120 h 122"/>
                <a:gd name="T70" fmla="*/ 151 w 394"/>
                <a:gd name="T71" fmla="*/ 119 h 122"/>
                <a:gd name="T72" fmla="*/ 124 w 394"/>
                <a:gd name="T73" fmla="*/ 72 h 122"/>
                <a:gd name="T74" fmla="*/ 0 w 394"/>
                <a:gd name="T75" fmla="*/ 72 h 122"/>
                <a:gd name="T76" fmla="*/ 4 w 394"/>
                <a:gd name="T77" fmla="*/ 66 h 122"/>
                <a:gd name="T78" fmla="*/ 4 w 394"/>
                <a:gd name="T79" fmla="*/ 62 h 122"/>
                <a:gd name="T80" fmla="*/ 4 w 394"/>
                <a:gd name="T81" fmla="*/ 56 h 122"/>
                <a:gd name="T82" fmla="*/ 0 w 394"/>
                <a:gd name="T83" fmla="*/ 53 h 122"/>
                <a:gd name="T84" fmla="*/ 124 w 394"/>
                <a:gd name="T85" fmla="*/ 53 h 122"/>
                <a:gd name="T86" fmla="*/ 151 w 394"/>
                <a:gd name="T87" fmla="*/ 6 h 122"/>
                <a:gd name="T88" fmla="*/ 153 w 394"/>
                <a:gd name="T89" fmla="*/ 2 h 122"/>
                <a:gd name="T90" fmla="*/ 155 w 394"/>
                <a:gd name="T91" fmla="*/ 0 h 122"/>
                <a:gd name="T92" fmla="*/ 159 w 394"/>
                <a:gd name="T9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4" h="122">
                  <a:moveTo>
                    <a:pt x="165" y="20"/>
                  </a:moveTo>
                  <a:lnTo>
                    <a:pt x="141" y="62"/>
                  </a:lnTo>
                  <a:lnTo>
                    <a:pt x="165" y="103"/>
                  </a:lnTo>
                  <a:lnTo>
                    <a:pt x="213" y="103"/>
                  </a:lnTo>
                  <a:lnTo>
                    <a:pt x="215" y="101"/>
                  </a:lnTo>
                  <a:lnTo>
                    <a:pt x="219" y="93"/>
                  </a:lnTo>
                  <a:lnTo>
                    <a:pt x="225" y="82"/>
                  </a:lnTo>
                  <a:lnTo>
                    <a:pt x="231" y="72"/>
                  </a:lnTo>
                  <a:lnTo>
                    <a:pt x="235" y="64"/>
                  </a:lnTo>
                  <a:lnTo>
                    <a:pt x="236" y="60"/>
                  </a:lnTo>
                  <a:lnTo>
                    <a:pt x="213" y="20"/>
                  </a:lnTo>
                  <a:lnTo>
                    <a:pt x="165" y="20"/>
                  </a:lnTo>
                  <a:close/>
                  <a:moveTo>
                    <a:pt x="159" y="0"/>
                  </a:moveTo>
                  <a:lnTo>
                    <a:pt x="219" y="0"/>
                  </a:lnTo>
                  <a:lnTo>
                    <a:pt x="221" y="0"/>
                  </a:lnTo>
                  <a:lnTo>
                    <a:pt x="225" y="2"/>
                  </a:lnTo>
                  <a:lnTo>
                    <a:pt x="227" y="6"/>
                  </a:lnTo>
                  <a:lnTo>
                    <a:pt x="254" y="53"/>
                  </a:lnTo>
                  <a:lnTo>
                    <a:pt x="384" y="53"/>
                  </a:lnTo>
                  <a:lnTo>
                    <a:pt x="390" y="53"/>
                  </a:lnTo>
                  <a:lnTo>
                    <a:pt x="392" y="56"/>
                  </a:lnTo>
                  <a:lnTo>
                    <a:pt x="394" y="60"/>
                  </a:lnTo>
                  <a:lnTo>
                    <a:pt x="394" y="62"/>
                  </a:lnTo>
                  <a:lnTo>
                    <a:pt x="394" y="62"/>
                  </a:lnTo>
                  <a:lnTo>
                    <a:pt x="392" y="66"/>
                  </a:lnTo>
                  <a:lnTo>
                    <a:pt x="390" y="70"/>
                  </a:lnTo>
                  <a:lnTo>
                    <a:pt x="384" y="72"/>
                  </a:lnTo>
                  <a:lnTo>
                    <a:pt x="254" y="72"/>
                  </a:lnTo>
                  <a:lnTo>
                    <a:pt x="227" y="119"/>
                  </a:lnTo>
                  <a:lnTo>
                    <a:pt x="225" y="120"/>
                  </a:lnTo>
                  <a:lnTo>
                    <a:pt x="221" y="122"/>
                  </a:lnTo>
                  <a:lnTo>
                    <a:pt x="219" y="122"/>
                  </a:lnTo>
                  <a:lnTo>
                    <a:pt x="159" y="122"/>
                  </a:lnTo>
                  <a:lnTo>
                    <a:pt x="155" y="122"/>
                  </a:lnTo>
                  <a:lnTo>
                    <a:pt x="153" y="120"/>
                  </a:lnTo>
                  <a:lnTo>
                    <a:pt x="151" y="119"/>
                  </a:lnTo>
                  <a:lnTo>
                    <a:pt x="124" y="72"/>
                  </a:lnTo>
                  <a:lnTo>
                    <a:pt x="0" y="72"/>
                  </a:lnTo>
                  <a:lnTo>
                    <a:pt x="4" y="66"/>
                  </a:lnTo>
                  <a:lnTo>
                    <a:pt x="4" y="62"/>
                  </a:lnTo>
                  <a:lnTo>
                    <a:pt x="4" y="56"/>
                  </a:lnTo>
                  <a:lnTo>
                    <a:pt x="0" y="53"/>
                  </a:lnTo>
                  <a:lnTo>
                    <a:pt x="124" y="53"/>
                  </a:lnTo>
                  <a:lnTo>
                    <a:pt x="151" y="6"/>
                  </a:lnTo>
                  <a:lnTo>
                    <a:pt x="153" y="2"/>
                  </a:lnTo>
                  <a:lnTo>
                    <a:pt x="155" y="0"/>
                  </a:lnTo>
                  <a:lnTo>
                    <a:pt x="1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37" name="Freeform 70"/>
            <p:cNvSpPr>
              <a:spLocks noEditPoints="1"/>
            </p:cNvSpPr>
            <p:nvPr/>
          </p:nvSpPr>
          <p:spPr bwMode="auto">
            <a:xfrm>
              <a:off x="7447983" y="11998054"/>
              <a:ext cx="469848" cy="229187"/>
            </a:xfrm>
            <a:custGeom>
              <a:avLst/>
              <a:gdLst>
                <a:gd name="T0" fmla="*/ 154 w 247"/>
                <a:gd name="T1" fmla="*/ 19 h 122"/>
                <a:gd name="T2" fmla="*/ 152 w 247"/>
                <a:gd name="T3" fmla="*/ 23 h 122"/>
                <a:gd name="T4" fmla="*/ 148 w 247"/>
                <a:gd name="T5" fmla="*/ 31 h 122"/>
                <a:gd name="T6" fmla="*/ 142 w 247"/>
                <a:gd name="T7" fmla="*/ 40 h 122"/>
                <a:gd name="T8" fmla="*/ 136 w 247"/>
                <a:gd name="T9" fmla="*/ 50 h 122"/>
                <a:gd name="T10" fmla="*/ 130 w 247"/>
                <a:gd name="T11" fmla="*/ 58 h 122"/>
                <a:gd name="T12" fmla="*/ 128 w 247"/>
                <a:gd name="T13" fmla="*/ 62 h 122"/>
                <a:gd name="T14" fmla="*/ 154 w 247"/>
                <a:gd name="T15" fmla="*/ 102 h 122"/>
                <a:gd name="T16" fmla="*/ 202 w 247"/>
                <a:gd name="T17" fmla="*/ 102 h 122"/>
                <a:gd name="T18" fmla="*/ 225 w 247"/>
                <a:gd name="T19" fmla="*/ 62 h 122"/>
                <a:gd name="T20" fmla="*/ 202 w 247"/>
                <a:gd name="T21" fmla="*/ 19 h 122"/>
                <a:gd name="T22" fmla="*/ 154 w 247"/>
                <a:gd name="T23" fmla="*/ 19 h 122"/>
                <a:gd name="T24" fmla="*/ 148 w 247"/>
                <a:gd name="T25" fmla="*/ 0 h 122"/>
                <a:gd name="T26" fmla="*/ 206 w 247"/>
                <a:gd name="T27" fmla="*/ 0 h 122"/>
                <a:gd name="T28" fmla="*/ 210 w 247"/>
                <a:gd name="T29" fmla="*/ 1 h 122"/>
                <a:gd name="T30" fmla="*/ 214 w 247"/>
                <a:gd name="T31" fmla="*/ 3 h 122"/>
                <a:gd name="T32" fmla="*/ 216 w 247"/>
                <a:gd name="T33" fmla="*/ 5 h 122"/>
                <a:gd name="T34" fmla="*/ 245 w 247"/>
                <a:gd name="T35" fmla="*/ 56 h 122"/>
                <a:gd name="T36" fmla="*/ 247 w 247"/>
                <a:gd name="T37" fmla="*/ 62 h 122"/>
                <a:gd name="T38" fmla="*/ 245 w 247"/>
                <a:gd name="T39" fmla="*/ 65 h 122"/>
                <a:gd name="T40" fmla="*/ 216 w 247"/>
                <a:gd name="T41" fmla="*/ 118 h 122"/>
                <a:gd name="T42" fmla="*/ 214 w 247"/>
                <a:gd name="T43" fmla="*/ 120 h 122"/>
                <a:gd name="T44" fmla="*/ 210 w 247"/>
                <a:gd name="T45" fmla="*/ 122 h 122"/>
                <a:gd name="T46" fmla="*/ 206 w 247"/>
                <a:gd name="T47" fmla="*/ 122 h 122"/>
                <a:gd name="T48" fmla="*/ 148 w 247"/>
                <a:gd name="T49" fmla="*/ 122 h 122"/>
                <a:gd name="T50" fmla="*/ 144 w 247"/>
                <a:gd name="T51" fmla="*/ 122 h 122"/>
                <a:gd name="T52" fmla="*/ 142 w 247"/>
                <a:gd name="T53" fmla="*/ 120 h 122"/>
                <a:gd name="T54" fmla="*/ 140 w 247"/>
                <a:gd name="T55" fmla="*/ 118 h 122"/>
                <a:gd name="T56" fmla="*/ 113 w 247"/>
                <a:gd name="T57" fmla="*/ 71 h 122"/>
                <a:gd name="T58" fmla="*/ 2 w 247"/>
                <a:gd name="T59" fmla="*/ 71 h 122"/>
                <a:gd name="T60" fmla="*/ 4 w 247"/>
                <a:gd name="T61" fmla="*/ 67 h 122"/>
                <a:gd name="T62" fmla="*/ 4 w 247"/>
                <a:gd name="T63" fmla="*/ 64 h 122"/>
                <a:gd name="T64" fmla="*/ 2 w 247"/>
                <a:gd name="T65" fmla="*/ 58 h 122"/>
                <a:gd name="T66" fmla="*/ 0 w 247"/>
                <a:gd name="T67" fmla="*/ 52 h 122"/>
                <a:gd name="T68" fmla="*/ 113 w 247"/>
                <a:gd name="T69" fmla="*/ 52 h 122"/>
                <a:gd name="T70" fmla="*/ 140 w 247"/>
                <a:gd name="T71" fmla="*/ 5 h 122"/>
                <a:gd name="T72" fmla="*/ 142 w 247"/>
                <a:gd name="T73" fmla="*/ 3 h 122"/>
                <a:gd name="T74" fmla="*/ 144 w 247"/>
                <a:gd name="T75" fmla="*/ 1 h 122"/>
                <a:gd name="T76" fmla="*/ 148 w 247"/>
                <a:gd name="T7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7" h="122">
                  <a:moveTo>
                    <a:pt x="154" y="19"/>
                  </a:moveTo>
                  <a:lnTo>
                    <a:pt x="152" y="23"/>
                  </a:lnTo>
                  <a:lnTo>
                    <a:pt x="148" y="31"/>
                  </a:lnTo>
                  <a:lnTo>
                    <a:pt x="142" y="40"/>
                  </a:lnTo>
                  <a:lnTo>
                    <a:pt x="136" y="50"/>
                  </a:lnTo>
                  <a:lnTo>
                    <a:pt x="130" y="58"/>
                  </a:lnTo>
                  <a:lnTo>
                    <a:pt x="128" y="62"/>
                  </a:lnTo>
                  <a:lnTo>
                    <a:pt x="154" y="102"/>
                  </a:lnTo>
                  <a:lnTo>
                    <a:pt x="202" y="102"/>
                  </a:lnTo>
                  <a:lnTo>
                    <a:pt x="225" y="62"/>
                  </a:lnTo>
                  <a:lnTo>
                    <a:pt x="202" y="19"/>
                  </a:lnTo>
                  <a:lnTo>
                    <a:pt x="154" y="19"/>
                  </a:lnTo>
                  <a:close/>
                  <a:moveTo>
                    <a:pt x="148" y="0"/>
                  </a:moveTo>
                  <a:lnTo>
                    <a:pt x="206" y="0"/>
                  </a:lnTo>
                  <a:lnTo>
                    <a:pt x="210" y="1"/>
                  </a:lnTo>
                  <a:lnTo>
                    <a:pt x="214" y="3"/>
                  </a:lnTo>
                  <a:lnTo>
                    <a:pt x="216" y="5"/>
                  </a:lnTo>
                  <a:lnTo>
                    <a:pt x="245" y="56"/>
                  </a:lnTo>
                  <a:lnTo>
                    <a:pt x="247" y="62"/>
                  </a:lnTo>
                  <a:lnTo>
                    <a:pt x="245" y="65"/>
                  </a:lnTo>
                  <a:lnTo>
                    <a:pt x="216" y="118"/>
                  </a:lnTo>
                  <a:lnTo>
                    <a:pt x="214" y="120"/>
                  </a:lnTo>
                  <a:lnTo>
                    <a:pt x="210" y="122"/>
                  </a:lnTo>
                  <a:lnTo>
                    <a:pt x="206" y="122"/>
                  </a:lnTo>
                  <a:lnTo>
                    <a:pt x="148" y="122"/>
                  </a:lnTo>
                  <a:lnTo>
                    <a:pt x="144" y="122"/>
                  </a:lnTo>
                  <a:lnTo>
                    <a:pt x="142" y="120"/>
                  </a:lnTo>
                  <a:lnTo>
                    <a:pt x="140" y="118"/>
                  </a:lnTo>
                  <a:lnTo>
                    <a:pt x="113" y="71"/>
                  </a:lnTo>
                  <a:lnTo>
                    <a:pt x="2" y="71"/>
                  </a:lnTo>
                  <a:lnTo>
                    <a:pt x="4" y="67"/>
                  </a:lnTo>
                  <a:lnTo>
                    <a:pt x="4" y="64"/>
                  </a:lnTo>
                  <a:lnTo>
                    <a:pt x="2" y="58"/>
                  </a:lnTo>
                  <a:lnTo>
                    <a:pt x="0" y="52"/>
                  </a:lnTo>
                  <a:lnTo>
                    <a:pt x="113" y="52"/>
                  </a:lnTo>
                  <a:lnTo>
                    <a:pt x="140" y="5"/>
                  </a:lnTo>
                  <a:lnTo>
                    <a:pt x="142" y="3"/>
                  </a:lnTo>
                  <a:lnTo>
                    <a:pt x="144" y="1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38" name="Freeform 71"/>
            <p:cNvSpPr>
              <a:spLocks/>
            </p:cNvSpPr>
            <p:nvPr/>
          </p:nvSpPr>
          <p:spPr bwMode="auto">
            <a:xfrm>
              <a:off x="7282490" y="12542843"/>
              <a:ext cx="553545" cy="484674"/>
            </a:xfrm>
            <a:custGeom>
              <a:avLst/>
              <a:gdLst>
                <a:gd name="T0" fmla="*/ 80 w 291"/>
                <a:gd name="T1" fmla="*/ 0 h 258"/>
                <a:gd name="T2" fmla="*/ 211 w 291"/>
                <a:gd name="T3" fmla="*/ 0 h 258"/>
                <a:gd name="T4" fmla="*/ 215 w 291"/>
                <a:gd name="T5" fmla="*/ 2 h 258"/>
                <a:gd name="T6" fmla="*/ 219 w 291"/>
                <a:gd name="T7" fmla="*/ 4 h 258"/>
                <a:gd name="T8" fmla="*/ 221 w 291"/>
                <a:gd name="T9" fmla="*/ 6 h 258"/>
                <a:gd name="T10" fmla="*/ 289 w 291"/>
                <a:gd name="T11" fmla="*/ 125 h 258"/>
                <a:gd name="T12" fmla="*/ 291 w 291"/>
                <a:gd name="T13" fmla="*/ 130 h 258"/>
                <a:gd name="T14" fmla="*/ 289 w 291"/>
                <a:gd name="T15" fmla="*/ 134 h 258"/>
                <a:gd name="T16" fmla="*/ 221 w 291"/>
                <a:gd name="T17" fmla="*/ 255 h 258"/>
                <a:gd name="T18" fmla="*/ 219 w 291"/>
                <a:gd name="T19" fmla="*/ 256 h 258"/>
                <a:gd name="T20" fmla="*/ 215 w 291"/>
                <a:gd name="T21" fmla="*/ 258 h 258"/>
                <a:gd name="T22" fmla="*/ 211 w 291"/>
                <a:gd name="T23" fmla="*/ 258 h 258"/>
                <a:gd name="T24" fmla="*/ 74 w 291"/>
                <a:gd name="T25" fmla="*/ 258 h 258"/>
                <a:gd name="T26" fmla="*/ 72 w 291"/>
                <a:gd name="T27" fmla="*/ 258 h 258"/>
                <a:gd name="T28" fmla="*/ 68 w 291"/>
                <a:gd name="T29" fmla="*/ 256 h 258"/>
                <a:gd name="T30" fmla="*/ 66 w 291"/>
                <a:gd name="T31" fmla="*/ 255 h 258"/>
                <a:gd name="T32" fmla="*/ 0 w 291"/>
                <a:gd name="T33" fmla="*/ 140 h 258"/>
                <a:gd name="T34" fmla="*/ 6 w 291"/>
                <a:gd name="T35" fmla="*/ 140 h 258"/>
                <a:gd name="T36" fmla="*/ 10 w 291"/>
                <a:gd name="T37" fmla="*/ 140 h 258"/>
                <a:gd name="T38" fmla="*/ 12 w 291"/>
                <a:gd name="T39" fmla="*/ 138 h 258"/>
                <a:gd name="T40" fmla="*/ 14 w 291"/>
                <a:gd name="T41" fmla="*/ 134 h 258"/>
                <a:gd name="T42" fmla="*/ 17 w 291"/>
                <a:gd name="T43" fmla="*/ 130 h 258"/>
                <a:gd name="T44" fmla="*/ 80 w 291"/>
                <a:gd name="T45" fmla="*/ 239 h 258"/>
                <a:gd name="T46" fmla="*/ 208 w 291"/>
                <a:gd name="T47" fmla="*/ 239 h 258"/>
                <a:gd name="T48" fmla="*/ 270 w 291"/>
                <a:gd name="T49" fmla="*/ 130 h 258"/>
                <a:gd name="T50" fmla="*/ 208 w 291"/>
                <a:gd name="T51" fmla="*/ 20 h 258"/>
                <a:gd name="T52" fmla="*/ 80 w 291"/>
                <a:gd name="T53" fmla="*/ 20 h 258"/>
                <a:gd name="T54" fmla="*/ 83 w 291"/>
                <a:gd name="T55" fmla="*/ 16 h 258"/>
                <a:gd name="T56" fmla="*/ 83 w 291"/>
                <a:gd name="T57" fmla="*/ 10 h 258"/>
                <a:gd name="T58" fmla="*/ 83 w 291"/>
                <a:gd name="T59" fmla="*/ 6 h 258"/>
                <a:gd name="T60" fmla="*/ 80 w 291"/>
                <a:gd name="T61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1" h="258">
                  <a:moveTo>
                    <a:pt x="80" y="0"/>
                  </a:moveTo>
                  <a:lnTo>
                    <a:pt x="211" y="0"/>
                  </a:lnTo>
                  <a:lnTo>
                    <a:pt x="215" y="2"/>
                  </a:lnTo>
                  <a:lnTo>
                    <a:pt x="219" y="4"/>
                  </a:lnTo>
                  <a:lnTo>
                    <a:pt x="221" y="6"/>
                  </a:lnTo>
                  <a:lnTo>
                    <a:pt x="289" y="125"/>
                  </a:lnTo>
                  <a:lnTo>
                    <a:pt x="291" y="130"/>
                  </a:lnTo>
                  <a:lnTo>
                    <a:pt x="289" y="134"/>
                  </a:lnTo>
                  <a:lnTo>
                    <a:pt x="221" y="255"/>
                  </a:lnTo>
                  <a:lnTo>
                    <a:pt x="219" y="256"/>
                  </a:lnTo>
                  <a:lnTo>
                    <a:pt x="215" y="258"/>
                  </a:lnTo>
                  <a:lnTo>
                    <a:pt x="211" y="258"/>
                  </a:lnTo>
                  <a:lnTo>
                    <a:pt x="74" y="258"/>
                  </a:lnTo>
                  <a:lnTo>
                    <a:pt x="72" y="258"/>
                  </a:lnTo>
                  <a:lnTo>
                    <a:pt x="68" y="256"/>
                  </a:lnTo>
                  <a:lnTo>
                    <a:pt x="66" y="255"/>
                  </a:lnTo>
                  <a:lnTo>
                    <a:pt x="0" y="140"/>
                  </a:lnTo>
                  <a:lnTo>
                    <a:pt x="6" y="140"/>
                  </a:lnTo>
                  <a:lnTo>
                    <a:pt x="10" y="140"/>
                  </a:lnTo>
                  <a:lnTo>
                    <a:pt x="12" y="138"/>
                  </a:lnTo>
                  <a:lnTo>
                    <a:pt x="14" y="134"/>
                  </a:lnTo>
                  <a:lnTo>
                    <a:pt x="17" y="130"/>
                  </a:lnTo>
                  <a:lnTo>
                    <a:pt x="80" y="239"/>
                  </a:lnTo>
                  <a:lnTo>
                    <a:pt x="208" y="239"/>
                  </a:lnTo>
                  <a:lnTo>
                    <a:pt x="270" y="130"/>
                  </a:lnTo>
                  <a:lnTo>
                    <a:pt x="208" y="20"/>
                  </a:lnTo>
                  <a:lnTo>
                    <a:pt x="80" y="20"/>
                  </a:lnTo>
                  <a:lnTo>
                    <a:pt x="83" y="16"/>
                  </a:lnTo>
                  <a:lnTo>
                    <a:pt x="83" y="10"/>
                  </a:lnTo>
                  <a:lnTo>
                    <a:pt x="83" y="6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39" name="Freeform 72"/>
            <p:cNvSpPr>
              <a:spLocks/>
            </p:cNvSpPr>
            <p:nvPr/>
          </p:nvSpPr>
          <p:spPr bwMode="auto">
            <a:xfrm>
              <a:off x="7282490" y="12561629"/>
              <a:ext cx="121742" cy="208523"/>
            </a:xfrm>
            <a:custGeom>
              <a:avLst/>
              <a:gdLst>
                <a:gd name="T0" fmla="*/ 64 w 64"/>
                <a:gd name="T1" fmla="*/ 0 h 111"/>
                <a:gd name="T2" fmla="*/ 62 w 64"/>
                <a:gd name="T3" fmla="*/ 4 h 111"/>
                <a:gd name="T4" fmla="*/ 56 w 64"/>
                <a:gd name="T5" fmla="*/ 16 h 111"/>
                <a:gd name="T6" fmla="*/ 47 w 64"/>
                <a:gd name="T7" fmla="*/ 29 h 111"/>
                <a:gd name="T8" fmla="*/ 37 w 64"/>
                <a:gd name="T9" fmla="*/ 47 h 111"/>
                <a:gd name="T10" fmla="*/ 27 w 64"/>
                <a:gd name="T11" fmla="*/ 64 h 111"/>
                <a:gd name="T12" fmla="*/ 17 w 64"/>
                <a:gd name="T13" fmla="*/ 82 h 111"/>
                <a:gd name="T14" fmla="*/ 8 w 64"/>
                <a:gd name="T15" fmla="*/ 97 h 111"/>
                <a:gd name="T16" fmla="*/ 2 w 64"/>
                <a:gd name="T17" fmla="*/ 107 h 111"/>
                <a:gd name="T18" fmla="*/ 0 w 64"/>
                <a:gd name="T19" fmla="*/ 111 h 111"/>
                <a:gd name="T20" fmla="*/ 2 w 64"/>
                <a:gd name="T21" fmla="*/ 107 h 111"/>
                <a:gd name="T22" fmla="*/ 8 w 64"/>
                <a:gd name="T23" fmla="*/ 97 h 111"/>
                <a:gd name="T24" fmla="*/ 17 w 64"/>
                <a:gd name="T25" fmla="*/ 82 h 111"/>
                <a:gd name="T26" fmla="*/ 27 w 64"/>
                <a:gd name="T27" fmla="*/ 64 h 111"/>
                <a:gd name="T28" fmla="*/ 37 w 64"/>
                <a:gd name="T29" fmla="*/ 47 h 111"/>
                <a:gd name="T30" fmla="*/ 47 w 64"/>
                <a:gd name="T31" fmla="*/ 29 h 111"/>
                <a:gd name="T32" fmla="*/ 56 w 64"/>
                <a:gd name="T33" fmla="*/ 16 h 111"/>
                <a:gd name="T34" fmla="*/ 62 w 64"/>
                <a:gd name="T35" fmla="*/ 4 h 111"/>
                <a:gd name="T36" fmla="*/ 64 w 64"/>
                <a:gd name="T3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11">
                  <a:moveTo>
                    <a:pt x="64" y="0"/>
                  </a:moveTo>
                  <a:lnTo>
                    <a:pt x="62" y="4"/>
                  </a:lnTo>
                  <a:lnTo>
                    <a:pt x="56" y="16"/>
                  </a:lnTo>
                  <a:lnTo>
                    <a:pt x="47" y="29"/>
                  </a:lnTo>
                  <a:lnTo>
                    <a:pt x="37" y="47"/>
                  </a:lnTo>
                  <a:lnTo>
                    <a:pt x="27" y="64"/>
                  </a:lnTo>
                  <a:lnTo>
                    <a:pt x="17" y="82"/>
                  </a:lnTo>
                  <a:lnTo>
                    <a:pt x="8" y="97"/>
                  </a:lnTo>
                  <a:lnTo>
                    <a:pt x="2" y="107"/>
                  </a:lnTo>
                  <a:lnTo>
                    <a:pt x="0" y="111"/>
                  </a:lnTo>
                  <a:lnTo>
                    <a:pt x="2" y="107"/>
                  </a:lnTo>
                  <a:lnTo>
                    <a:pt x="8" y="97"/>
                  </a:lnTo>
                  <a:lnTo>
                    <a:pt x="17" y="82"/>
                  </a:lnTo>
                  <a:lnTo>
                    <a:pt x="27" y="64"/>
                  </a:lnTo>
                  <a:lnTo>
                    <a:pt x="37" y="47"/>
                  </a:lnTo>
                  <a:lnTo>
                    <a:pt x="47" y="29"/>
                  </a:lnTo>
                  <a:lnTo>
                    <a:pt x="56" y="16"/>
                  </a:lnTo>
                  <a:lnTo>
                    <a:pt x="62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40" name="Freeform 73"/>
            <p:cNvSpPr>
              <a:spLocks/>
            </p:cNvSpPr>
            <p:nvPr/>
          </p:nvSpPr>
          <p:spPr bwMode="auto">
            <a:xfrm>
              <a:off x="7636302" y="12770152"/>
              <a:ext cx="136959" cy="202887"/>
            </a:xfrm>
            <a:custGeom>
              <a:avLst/>
              <a:gdLst>
                <a:gd name="T0" fmla="*/ 62 w 72"/>
                <a:gd name="T1" fmla="*/ 0 h 108"/>
                <a:gd name="T2" fmla="*/ 66 w 72"/>
                <a:gd name="T3" fmla="*/ 2 h 108"/>
                <a:gd name="T4" fmla="*/ 70 w 72"/>
                <a:gd name="T5" fmla="*/ 4 h 108"/>
                <a:gd name="T6" fmla="*/ 70 w 72"/>
                <a:gd name="T7" fmla="*/ 7 h 108"/>
                <a:gd name="T8" fmla="*/ 72 w 72"/>
                <a:gd name="T9" fmla="*/ 9 h 108"/>
                <a:gd name="T10" fmla="*/ 70 w 72"/>
                <a:gd name="T11" fmla="*/ 13 h 108"/>
                <a:gd name="T12" fmla="*/ 18 w 72"/>
                <a:gd name="T13" fmla="*/ 104 h 108"/>
                <a:gd name="T14" fmla="*/ 16 w 72"/>
                <a:gd name="T15" fmla="*/ 106 h 108"/>
                <a:gd name="T16" fmla="*/ 12 w 72"/>
                <a:gd name="T17" fmla="*/ 108 h 108"/>
                <a:gd name="T18" fmla="*/ 8 w 72"/>
                <a:gd name="T19" fmla="*/ 108 h 108"/>
                <a:gd name="T20" fmla="*/ 4 w 72"/>
                <a:gd name="T21" fmla="*/ 108 h 108"/>
                <a:gd name="T22" fmla="*/ 2 w 72"/>
                <a:gd name="T23" fmla="*/ 104 h 108"/>
                <a:gd name="T24" fmla="*/ 0 w 72"/>
                <a:gd name="T25" fmla="*/ 103 h 108"/>
                <a:gd name="T26" fmla="*/ 0 w 72"/>
                <a:gd name="T27" fmla="*/ 99 h 108"/>
                <a:gd name="T28" fmla="*/ 0 w 72"/>
                <a:gd name="T29" fmla="*/ 95 h 108"/>
                <a:gd name="T30" fmla="*/ 53 w 72"/>
                <a:gd name="T31" fmla="*/ 4 h 108"/>
                <a:gd name="T32" fmla="*/ 55 w 72"/>
                <a:gd name="T33" fmla="*/ 2 h 108"/>
                <a:gd name="T34" fmla="*/ 58 w 72"/>
                <a:gd name="T35" fmla="*/ 0 h 108"/>
                <a:gd name="T36" fmla="*/ 62 w 72"/>
                <a:gd name="T37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108">
                  <a:moveTo>
                    <a:pt x="62" y="0"/>
                  </a:moveTo>
                  <a:lnTo>
                    <a:pt x="66" y="2"/>
                  </a:lnTo>
                  <a:lnTo>
                    <a:pt x="70" y="4"/>
                  </a:lnTo>
                  <a:lnTo>
                    <a:pt x="70" y="7"/>
                  </a:lnTo>
                  <a:lnTo>
                    <a:pt x="72" y="9"/>
                  </a:lnTo>
                  <a:lnTo>
                    <a:pt x="70" y="13"/>
                  </a:lnTo>
                  <a:lnTo>
                    <a:pt x="18" y="104"/>
                  </a:lnTo>
                  <a:lnTo>
                    <a:pt x="16" y="106"/>
                  </a:lnTo>
                  <a:lnTo>
                    <a:pt x="12" y="108"/>
                  </a:lnTo>
                  <a:lnTo>
                    <a:pt x="8" y="108"/>
                  </a:lnTo>
                  <a:lnTo>
                    <a:pt x="4" y="108"/>
                  </a:lnTo>
                  <a:lnTo>
                    <a:pt x="2" y="104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53" y="4"/>
                  </a:lnTo>
                  <a:lnTo>
                    <a:pt x="55" y="2"/>
                  </a:lnTo>
                  <a:lnTo>
                    <a:pt x="58" y="0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41" name="Freeform 74"/>
            <p:cNvSpPr>
              <a:spLocks/>
            </p:cNvSpPr>
            <p:nvPr/>
          </p:nvSpPr>
          <p:spPr bwMode="auto">
            <a:xfrm>
              <a:off x="7337654" y="12599200"/>
              <a:ext cx="136959" cy="206644"/>
            </a:xfrm>
            <a:custGeom>
              <a:avLst/>
              <a:gdLst>
                <a:gd name="T0" fmla="*/ 62 w 72"/>
                <a:gd name="T1" fmla="*/ 0 h 110"/>
                <a:gd name="T2" fmla="*/ 68 w 72"/>
                <a:gd name="T3" fmla="*/ 1 h 110"/>
                <a:gd name="T4" fmla="*/ 70 w 72"/>
                <a:gd name="T5" fmla="*/ 3 h 110"/>
                <a:gd name="T6" fmla="*/ 72 w 72"/>
                <a:gd name="T7" fmla="*/ 7 h 110"/>
                <a:gd name="T8" fmla="*/ 72 w 72"/>
                <a:gd name="T9" fmla="*/ 11 h 110"/>
                <a:gd name="T10" fmla="*/ 70 w 72"/>
                <a:gd name="T11" fmla="*/ 15 h 110"/>
                <a:gd name="T12" fmla="*/ 19 w 72"/>
                <a:gd name="T13" fmla="*/ 104 h 110"/>
                <a:gd name="T14" fmla="*/ 16 w 72"/>
                <a:gd name="T15" fmla="*/ 108 h 110"/>
                <a:gd name="T16" fmla="*/ 14 w 72"/>
                <a:gd name="T17" fmla="*/ 110 h 110"/>
                <a:gd name="T18" fmla="*/ 10 w 72"/>
                <a:gd name="T19" fmla="*/ 110 h 110"/>
                <a:gd name="T20" fmla="*/ 6 w 72"/>
                <a:gd name="T21" fmla="*/ 108 h 110"/>
                <a:gd name="T22" fmla="*/ 2 w 72"/>
                <a:gd name="T23" fmla="*/ 106 h 110"/>
                <a:gd name="T24" fmla="*/ 0 w 72"/>
                <a:gd name="T25" fmla="*/ 102 h 110"/>
                <a:gd name="T26" fmla="*/ 0 w 72"/>
                <a:gd name="T27" fmla="*/ 98 h 110"/>
                <a:gd name="T28" fmla="*/ 2 w 72"/>
                <a:gd name="T29" fmla="*/ 95 h 110"/>
                <a:gd name="T30" fmla="*/ 54 w 72"/>
                <a:gd name="T31" fmla="*/ 5 h 110"/>
                <a:gd name="T32" fmla="*/ 56 w 72"/>
                <a:gd name="T33" fmla="*/ 3 h 110"/>
                <a:gd name="T34" fmla="*/ 58 w 72"/>
                <a:gd name="T35" fmla="*/ 1 h 110"/>
                <a:gd name="T36" fmla="*/ 62 w 72"/>
                <a:gd name="T3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110">
                  <a:moveTo>
                    <a:pt x="62" y="0"/>
                  </a:moveTo>
                  <a:lnTo>
                    <a:pt x="68" y="1"/>
                  </a:lnTo>
                  <a:lnTo>
                    <a:pt x="70" y="3"/>
                  </a:lnTo>
                  <a:lnTo>
                    <a:pt x="72" y="7"/>
                  </a:lnTo>
                  <a:lnTo>
                    <a:pt x="72" y="11"/>
                  </a:lnTo>
                  <a:lnTo>
                    <a:pt x="70" y="15"/>
                  </a:lnTo>
                  <a:lnTo>
                    <a:pt x="19" y="104"/>
                  </a:lnTo>
                  <a:lnTo>
                    <a:pt x="16" y="108"/>
                  </a:lnTo>
                  <a:lnTo>
                    <a:pt x="14" y="110"/>
                  </a:lnTo>
                  <a:lnTo>
                    <a:pt x="10" y="110"/>
                  </a:lnTo>
                  <a:lnTo>
                    <a:pt x="6" y="108"/>
                  </a:lnTo>
                  <a:lnTo>
                    <a:pt x="2" y="106"/>
                  </a:lnTo>
                  <a:lnTo>
                    <a:pt x="0" y="102"/>
                  </a:lnTo>
                  <a:lnTo>
                    <a:pt x="0" y="98"/>
                  </a:lnTo>
                  <a:lnTo>
                    <a:pt x="2" y="95"/>
                  </a:lnTo>
                  <a:lnTo>
                    <a:pt x="54" y="5"/>
                  </a:lnTo>
                  <a:lnTo>
                    <a:pt x="56" y="3"/>
                  </a:lnTo>
                  <a:lnTo>
                    <a:pt x="58" y="1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42" name="Freeform 75"/>
            <p:cNvSpPr>
              <a:spLocks/>
            </p:cNvSpPr>
            <p:nvPr/>
          </p:nvSpPr>
          <p:spPr bwMode="auto">
            <a:xfrm>
              <a:off x="6289533" y="12770152"/>
              <a:ext cx="325279" cy="287424"/>
            </a:xfrm>
            <a:custGeom>
              <a:avLst/>
              <a:gdLst>
                <a:gd name="T0" fmla="*/ 45 w 171"/>
                <a:gd name="T1" fmla="*/ 0 h 153"/>
                <a:gd name="T2" fmla="*/ 109 w 171"/>
                <a:gd name="T3" fmla="*/ 0 h 153"/>
                <a:gd name="T4" fmla="*/ 107 w 171"/>
                <a:gd name="T5" fmla="*/ 4 h 153"/>
                <a:gd name="T6" fmla="*/ 105 w 171"/>
                <a:gd name="T7" fmla="*/ 7 h 153"/>
                <a:gd name="T8" fmla="*/ 105 w 171"/>
                <a:gd name="T9" fmla="*/ 11 h 153"/>
                <a:gd name="T10" fmla="*/ 107 w 171"/>
                <a:gd name="T11" fmla="*/ 15 h 153"/>
                <a:gd name="T12" fmla="*/ 111 w 171"/>
                <a:gd name="T13" fmla="*/ 17 h 153"/>
                <a:gd name="T14" fmla="*/ 113 w 171"/>
                <a:gd name="T15" fmla="*/ 19 h 153"/>
                <a:gd name="T16" fmla="*/ 117 w 171"/>
                <a:gd name="T17" fmla="*/ 19 h 153"/>
                <a:gd name="T18" fmla="*/ 120 w 171"/>
                <a:gd name="T19" fmla="*/ 17 h 153"/>
                <a:gd name="T20" fmla="*/ 122 w 171"/>
                <a:gd name="T21" fmla="*/ 13 h 153"/>
                <a:gd name="T22" fmla="*/ 130 w 171"/>
                <a:gd name="T23" fmla="*/ 2 h 153"/>
                <a:gd name="T24" fmla="*/ 132 w 171"/>
                <a:gd name="T25" fmla="*/ 4 h 153"/>
                <a:gd name="T26" fmla="*/ 171 w 171"/>
                <a:gd name="T27" fmla="*/ 71 h 153"/>
                <a:gd name="T28" fmla="*/ 171 w 171"/>
                <a:gd name="T29" fmla="*/ 77 h 153"/>
                <a:gd name="T30" fmla="*/ 171 w 171"/>
                <a:gd name="T31" fmla="*/ 81 h 153"/>
                <a:gd name="T32" fmla="*/ 132 w 171"/>
                <a:gd name="T33" fmla="*/ 149 h 153"/>
                <a:gd name="T34" fmla="*/ 130 w 171"/>
                <a:gd name="T35" fmla="*/ 151 h 153"/>
                <a:gd name="T36" fmla="*/ 126 w 171"/>
                <a:gd name="T37" fmla="*/ 153 h 153"/>
                <a:gd name="T38" fmla="*/ 122 w 171"/>
                <a:gd name="T39" fmla="*/ 153 h 153"/>
                <a:gd name="T40" fmla="*/ 45 w 171"/>
                <a:gd name="T41" fmla="*/ 153 h 153"/>
                <a:gd name="T42" fmla="*/ 41 w 171"/>
                <a:gd name="T43" fmla="*/ 153 h 153"/>
                <a:gd name="T44" fmla="*/ 39 w 171"/>
                <a:gd name="T45" fmla="*/ 151 h 153"/>
                <a:gd name="T46" fmla="*/ 37 w 171"/>
                <a:gd name="T47" fmla="*/ 149 h 153"/>
                <a:gd name="T48" fmla="*/ 0 w 171"/>
                <a:gd name="T49" fmla="*/ 87 h 153"/>
                <a:gd name="T50" fmla="*/ 8 w 171"/>
                <a:gd name="T51" fmla="*/ 87 h 153"/>
                <a:gd name="T52" fmla="*/ 14 w 171"/>
                <a:gd name="T53" fmla="*/ 85 h 153"/>
                <a:gd name="T54" fmla="*/ 16 w 171"/>
                <a:gd name="T55" fmla="*/ 81 h 153"/>
                <a:gd name="T56" fmla="*/ 18 w 171"/>
                <a:gd name="T57" fmla="*/ 77 h 153"/>
                <a:gd name="T58" fmla="*/ 51 w 171"/>
                <a:gd name="T59" fmla="*/ 134 h 153"/>
                <a:gd name="T60" fmla="*/ 117 w 171"/>
                <a:gd name="T61" fmla="*/ 134 h 153"/>
                <a:gd name="T62" fmla="*/ 151 w 171"/>
                <a:gd name="T63" fmla="*/ 77 h 153"/>
                <a:gd name="T64" fmla="*/ 117 w 171"/>
                <a:gd name="T65" fmla="*/ 19 h 153"/>
                <a:gd name="T66" fmla="*/ 51 w 171"/>
                <a:gd name="T67" fmla="*/ 19 h 153"/>
                <a:gd name="T68" fmla="*/ 18 w 171"/>
                <a:gd name="T69" fmla="*/ 75 h 153"/>
                <a:gd name="T70" fmla="*/ 16 w 171"/>
                <a:gd name="T71" fmla="*/ 71 h 153"/>
                <a:gd name="T72" fmla="*/ 14 w 171"/>
                <a:gd name="T73" fmla="*/ 68 h 153"/>
                <a:gd name="T74" fmla="*/ 8 w 171"/>
                <a:gd name="T75" fmla="*/ 68 h 153"/>
                <a:gd name="T76" fmla="*/ 0 w 171"/>
                <a:gd name="T77" fmla="*/ 68 h 153"/>
                <a:gd name="T78" fmla="*/ 37 w 171"/>
                <a:gd name="T79" fmla="*/ 4 h 153"/>
                <a:gd name="T80" fmla="*/ 39 w 171"/>
                <a:gd name="T81" fmla="*/ 2 h 153"/>
                <a:gd name="T82" fmla="*/ 41 w 171"/>
                <a:gd name="T83" fmla="*/ 0 h 153"/>
                <a:gd name="T84" fmla="*/ 45 w 171"/>
                <a:gd name="T8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1" h="153">
                  <a:moveTo>
                    <a:pt x="45" y="0"/>
                  </a:moveTo>
                  <a:lnTo>
                    <a:pt x="109" y="0"/>
                  </a:lnTo>
                  <a:lnTo>
                    <a:pt x="107" y="4"/>
                  </a:lnTo>
                  <a:lnTo>
                    <a:pt x="105" y="7"/>
                  </a:lnTo>
                  <a:lnTo>
                    <a:pt x="105" y="11"/>
                  </a:lnTo>
                  <a:lnTo>
                    <a:pt x="107" y="15"/>
                  </a:lnTo>
                  <a:lnTo>
                    <a:pt x="111" y="17"/>
                  </a:lnTo>
                  <a:lnTo>
                    <a:pt x="113" y="19"/>
                  </a:lnTo>
                  <a:lnTo>
                    <a:pt x="117" y="19"/>
                  </a:lnTo>
                  <a:lnTo>
                    <a:pt x="120" y="17"/>
                  </a:lnTo>
                  <a:lnTo>
                    <a:pt x="122" y="13"/>
                  </a:lnTo>
                  <a:lnTo>
                    <a:pt x="130" y="2"/>
                  </a:lnTo>
                  <a:lnTo>
                    <a:pt x="132" y="4"/>
                  </a:lnTo>
                  <a:lnTo>
                    <a:pt x="171" y="71"/>
                  </a:lnTo>
                  <a:lnTo>
                    <a:pt x="171" y="77"/>
                  </a:lnTo>
                  <a:lnTo>
                    <a:pt x="171" y="81"/>
                  </a:lnTo>
                  <a:lnTo>
                    <a:pt x="132" y="149"/>
                  </a:lnTo>
                  <a:lnTo>
                    <a:pt x="130" y="151"/>
                  </a:lnTo>
                  <a:lnTo>
                    <a:pt x="126" y="153"/>
                  </a:lnTo>
                  <a:lnTo>
                    <a:pt x="122" y="153"/>
                  </a:lnTo>
                  <a:lnTo>
                    <a:pt x="45" y="153"/>
                  </a:lnTo>
                  <a:lnTo>
                    <a:pt x="41" y="153"/>
                  </a:lnTo>
                  <a:lnTo>
                    <a:pt x="39" y="151"/>
                  </a:lnTo>
                  <a:lnTo>
                    <a:pt x="37" y="149"/>
                  </a:lnTo>
                  <a:lnTo>
                    <a:pt x="0" y="87"/>
                  </a:lnTo>
                  <a:lnTo>
                    <a:pt x="8" y="87"/>
                  </a:lnTo>
                  <a:lnTo>
                    <a:pt x="14" y="85"/>
                  </a:lnTo>
                  <a:lnTo>
                    <a:pt x="16" y="81"/>
                  </a:lnTo>
                  <a:lnTo>
                    <a:pt x="18" y="77"/>
                  </a:lnTo>
                  <a:lnTo>
                    <a:pt x="51" y="134"/>
                  </a:lnTo>
                  <a:lnTo>
                    <a:pt x="117" y="134"/>
                  </a:lnTo>
                  <a:lnTo>
                    <a:pt x="151" y="77"/>
                  </a:lnTo>
                  <a:lnTo>
                    <a:pt x="117" y="19"/>
                  </a:lnTo>
                  <a:lnTo>
                    <a:pt x="51" y="19"/>
                  </a:lnTo>
                  <a:lnTo>
                    <a:pt x="18" y="75"/>
                  </a:lnTo>
                  <a:lnTo>
                    <a:pt x="16" y="71"/>
                  </a:lnTo>
                  <a:lnTo>
                    <a:pt x="14" y="68"/>
                  </a:lnTo>
                  <a:lnTo>
                    <a:pt x="8" y="68"/>
                  </a:lnTo>
                  <a:lnTo>
                    <a:pt x="0" y="68"/>
                  </a:lnTo>
                  <a:lnTo>
                    <a:pt x="37" y="4"/>
                  </a:lnTo>
                  <a:lnTo>
                    <a:pt x="39" y="2"/>
                  </a:lnTo>
                  <a:lnTo>
                    <a:pt x="41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43" name="Freeform 76"/>
            <p:cNvSpPr>
              <a:spLocks/>
            </p:cNvSpPr>
            <p:nvPr/>
          </p:nvSpPr>
          <p:spPr bwMode="auto">
            <a:xfrm>
              <a:off x="6945798" y="11924790"/>
              <a:ext cx="136959" cy="206644"/>
            </a:xfrm>
            <a:custGeom>
              <a:avLst/>
              <a:gdLst>
                <a:gd name="T0" fmla="*/ 63 w 72"/>
                <a:gd name="T1" fmla="*/ 0 h 110"/>
                <a:gd name="T2" fmla="*/ 66 w 72"/>
                <a:gd name="T3" fmla="*/ 2 h 110"/>
                <a:gd name="T4" fmla="*/ 70 w 72"/>
                <a:gd name="T5" fmla="*/ 4 h 110"/>
                <a:gd name="T6" fmla="*/ 70 w 72"/>
                <a:gd name="T7" fmla="*/ 7 h 110"/>
                <a:gd name="T8" fmla="*/ 72 w 72"/>
                <a:gd name="T9" fmla="*/ 11 h 110"/>
                <a:gd name="T10" fmla="*/ 70 w 72"/>
                <a:gd name="T11" fmla="*/ 15 h 110"/>
                <a:gd name="T12" fmla="*/ 18 w 72"/>
                <a:gd name="T13" fmla="*/ 104 h 110"/>
                <a:gd name="T14" fmla="*/ 16 w 72"/>
                <a:gd name="T15" fmla="*/ 108 h 110"/>
                <a:gd name="T16" fmla="*/ 12 w 72"/>
                <a:gd name="T17" fmla="*/ 110 h 110"/>
                <a:gd name="T18" fmla="*/ 8 w 72"/>
                <a:gd name="T19" fmla="*/ 110 h 110"/>
                <a:gd name="T20" fmla="*/ 4 w 72"/>
                <a:gd name="T21" fmla="*/ 108 h 110"/>
                <a:gd name="T22" fmla="*/ 2 w 72"/>
                <a:gd name="T23" fmla="*/ 106 h 110"/>
                <a:gd name="T24" fmla="*/ 0 w 72"/>
                <a:gd name="T25" fmla="*/ 103 h 110"/>
                <a:gd name="T26" fmla="*/ 0 w 72"/>
                <a:gd name="T27" fmla="*/ 99 h 110"/>
                <a:gd name="T28" fmla="*/ 0 w 72"/>
                <a:gd name="T29" fmla="*/ 95 h 110"/>
                <a:gd name="T30" fmla="*/ 53 w 72"/>
                <a:gd name="T31" fmla="*/ 6 h 110"/>
                <a:gd name="T32" fmla="*/ 55 w 72"/>
                <a:gd name="T33" fmla="*/ 4 h 110"/>
                <a:gd name="T34" fmla="*/ 59 w 72"/>
                <a:gd name="T35" fmla="*/ 2 h 110"/>
                <a:gd name="T36" fmla="*/ 63 w 72"/>
                <a:gd name="T3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110">
                  <a:moveTo>
                    <a:pt x="63" y="0"/>
                  </a:moveTo>
                  <a:lnTo>
                    <a:pt x="66" y="2"/>
                  </a:lnTo>
                  <a:lnTo>
                    <a:pt x="70" y="4"/>
                  </a:lnTo>
                  <a:lnTo>
                    <a:pt x="70" y="7"/>
                  </a:lnTo>
                  <a:lnTo>
                    <a:pt x="72" y="11"/>
                  </a:lnTo>
                  <a:lnTo>
                    <a:pt x="70" y="15"/>
                  </a:lnTo>
                  <a:lnTo>
                    <a:pt x="18" y="104"/>
                  </a:lnTo>
                  <a:lnTo>
                    <a:pt x="16" y="108"/>
                  </a:lnTo>
                  <a:lnTo>
                    <a:pt x="12" y="110"/>
                  </a:lnTo>
                  <a:lnTo>
                    <a:pt x="8" y="110"/>
                  </a:lnTo>
                  <a:lnTo>
                    <a:pt x="4" y="108"/>
                  </a:lnTo>
                  <a:lnTo>
                    <a:pt x="2" y="106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53" y="6"/>
                  </a:lnTo>
                  <a:lnTo>
                    <a:pt x="55" y="4"/>
                  </a:lnTo>
                  <a:lnTo>
                    <a:pt x="59" y="2"/>
                  </a:lnTo>
                  <a:lnTo>
                    <a:pt x="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44" name="Freeform 77"/>
            <p:cNvSpPr>
              <a:spLocks/>
            </p:cNvSpPr>
            <p:nvPr/>
          </p:nvSpPr>
          <p:spPr bwMode="auto">
            <a:xfrm>
              <a:off x="7046615" y="12262935"/>
              <a:ext cx="232070" cy="35694"/>
            </a:xfrm>
            <a:custGeom>
              <a:avLst/>
              <a:gdLst>
                <a:gd name="T0" fmla="*/ 10 w 122"/>
                <a:gd name="T1" fmla="*/ 0 h 19"/>
                <a:gd name="T2" fmla="*/ 112 w 122"/>
                <a:gd name="T3" fmla="*/ 0 h 19"/>
                <a:gd name="T4" fmla="*/ 118 w 122"/>
                <a:gd name="T5" fmla="*/ 2 h 19"/>
                <a:gd name="T6" fmla="*/ 122 w 122"/>
                <a:gd name="T7" fmla="*/ 6 h 19"/>
                <a:gd name="T8" fmla="*/ 122 w 122"/>
                <a:gd name="T9" fmla="*/ 10 h 19"/>
                <a:gd name="T10" fmla="*/ 122 w 122"/>
                <a:gd name="T11" fmla="*/ 16 h 19"/>
                <a:gd name="T12" fmla="*/ 118 w 122"/>
                <a:gd name="T13" fmla="*/ 19 h 19"/>
                <a:gd name="T14" fmla="*/ 112 w 122"/>
                <a:gd name="T15" fmla="*/ 19 h 19"/>
                <a:gd name="T16" fmla="*/ 10 w 122"/>
                <a:gd name="T17" fmla="*/ 19 h 19"/>
                <a:gd name="T18" fmla="*/ 4 w 122"/>
                <a:gd name="T19" fmla="*/ 19 h 19"/>
                <a:gd name="T20" fmla="*/ 0 w 122"/>
                <a:gd name="T21" fmla="*/ 16 h 19"/>
                <a:gd name="T22" fmla="*/ 0 w 122"/>
                <a:gd name="T23" fmla="*/ 10 h 19"/>
                <a:gd name="T24" fmla="*/ 0 w 122"/>
                <a:gd name="T25" fmla="*/ 6 h 19"/>
                <a:gd name="T26" fmla="*/ 4 w 122"/>
                <a:gd name="T27" fmla="*/ 2 h 19"/>
                <a:gd name="T28" fmla="*/ 10 w 122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" h="19">
                  <a:moveTo>
                    <a:pt x="10" y="0"/>
                  </a:moveTo>
                  <a:lnTo>
                    <a:pt x="112" y="0"/>
                  </a:lnTo>
                  <a:lnTo>
                    <a:pt x="118" y="2"/>
                  </a:lnTo>
                  <a:lnTo>
                    <a:pt x="122" y="6"/>
                  </a:lnTo>
                  <a:lnTo>
                    <a:pt x="122" y="10"/>
                  </a:lnTo>
                  <a:lnTo>
                    <a:pt x="122" y="16"/>
                  </a:lnTo>
                  <a:lnTo>
                    <a:pt x="118" y="19"/>
                  </a:lnTo>
                  <a:lnTo>
                    <a:pt x="112" y="19"/>
                  </a:lnTo>
                  <a:lnTo>
                    <a:pt x="10" y="19"/>
                  </a:lnTo>
                  <a:lnTo>
                    <a:pt x="4" y="19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45" name="Freeform 78"/>
            <p:cNvSpPr>
              <a:spLocks noEditPoints="1"/>
            </p:cNvSpPr>
            <p:nvPr/>
          </p:nvSpPr>
          <p:spPr bwMode="auto">
            <a:xfrm>
              <a:off x="6883024" y="11870310"/>
              <a:ext cx="572567" cy="484674"/>
            </a:xfrm>
            <a:custGeom>
              <a:avLst/>
              <a:gdLst>
                <a:gd name="T0" fmla="*/ 84 w 301"/>
                <a:gd name="T1" fmla="*/ 19 h 258"/>
                <a:gd name="T2" fmla="*/ 20 w 301"/>
                <a:gd name="T3" fmla="*/ 130 h 258"/>
                <a:gd name="T4" fmla="*/ 53 w 301"/>
                <a:gd name="T5" fmla="*/ 184 h 258"/>
                <a:gd name="T6" fmla="*/ 55 w 301"/>
                <a:gd name="T7" fmla="*/ 188 h 258"/>
                <a:gd name="T8" fmla="*/ 61 w 301"/>
                <a:gd name="T9" fmla="*/ 197 h 258"/>
                <a:gd name="T10" fmla="*/ 68 w 301"/>
                <a:gd name="T11" fmla="*/ 211 h 258"/>
                <a:gd name="T12" fmla="*/ 76 w 301"/>
                <a:gd name="T13" fmla="*/ 225 h 258"/>
                <a:gd name="T14" fmla="*/ 82 w 301"/>
                <a:gd name="T15" fmla="*/ 234 h 258"/>
                <a:gd name="T16" fmla="*/ 84 w 301"/>
                <a:gd name="T17" fmla="*/ 238 h 258"/>
                <a:gd name="T18" fmla="*/ 210 w 301"/>
                <a:gd name="T19" fmla="*/ 238 h 258"/>
                <a:gd name="T20" fmla="*/ 266 w 301"/>
                <a:gd name="T21" fmla="*/ 143 h 258"/>
                <a:gd name="T22" fmla="*/ 262 w 301"/>
                <a:gd name="T23" fmla="*/ 137 h 258"/>
                <a:gd name="T24" fmla="*/ 260 w 301"/>
                <a:gd name="T25" fmla="*/ 132 h 258"/>
                <a:gd name="T26" fmla="*/ 260 w 301"/>
                <a:gd name="T27" fmla="*/ 126 h 258"/>
                <a:gd name="T28" fmla="*/ 262 w 301"/>
                <a:gd name="T29" fmla="*/ 122 h 258"/>
                <a:gd name="T30" fmla="*/ 266 w 301"/>
                <a:gd name="T31" fmla="*/ 118 h 258"/>
                <a:gd name="T32" fmla="*/ 210 w 301"/>
                <a:gd name="T33" fmla="*/ 19 h 258"/>
                <a:gd name="T34" fmla="*/ 84 w 301"/>
                <a:gd name="T35" fmla="*/ 19 h 258"/>
                <a:gd name="T36" fmla="*/ 78 w 301"/>
                <a:gd name="T37" fmla="*/ 0 h 258"/>
                <a:gd name="T38" fmla="*/ 216 w 301"/>
                <a:gd name="T39" fmla="*/ 0 h 258"/>
                <a:gd name="T40" fmla="*/ 220 w 301"/>
                <a:gd name="T41" fmla="*/ 2 h 258"/>
                <a:gd name="T42" fmla="*/ 222 w 301"/>
                <a:gd name="T43" fmla="*/ 3 h 258"/>
                <a:gd name="T44" fmla="*/ 224 w 301"/>
                <a:gd name="T45" fmla="*/ 5 h 258"/>
                <a:gd name="T46" fmla="*/ 286 w 301"/>
                <a:gd name="T47" fmla="*/ 112 h 258"/>
                <a:gd name="T48" fmla="*/ 290 w 301"/>
                <a:gd name="T49" fmla="*/ 112 h 258"/>
                <a:gd name="T50" fmla="*/ 293 w 301"/>
                <a:gd name="T51" fmla="*/ 116 h 258"/>
                <a:gd name="T52" fmla="*/ 297 w 301"/>
                <a:gd name="T53" fmla="*/ 120 h 258"/>
                <a:gd name="T54" fmla="*/ 299 w 301"/>
                <a:gd name="T55" fmla="*/ 126 h 258"/>
                <a:gd name="T56" fmla="*/ 301 w 301"/>
                <a:gd name="T57" fmla="*/ 132 h 258"/>
                <a:gd name="T58" fmla="*/ 301 w 301"/>
                <a:gd name="T59" fmla="*/ 135 h 258"/>
                <a:gd name="T60" fmla="*/ 299 w 301"/>
                <a:gd name="T61" fmla="*/ 139 h 258"/>
                <a:gd name="T62" fmla="*/ 295 w 301"/>
                <a:gd name="T63" fmla="*/ 145 h 258"/>
                <a:gd name="T64" fmla="*/ 290 w 301"/>
                <a:gd name="T65" fmla="*/ 149 h 258"/>
                <a:gd name="T66" fmla="*/ 284 w 301"/>
                <a:gd name="T67" fmla="*/ 151 h 258"/>
                <a:gd name="T68" fmla="*/ 227 w 301"/>
                <a:gd name="T69" fmla="*/ 250 h 258"/>
                <a:gd name="T70" fmla="*/ 226 w 301"/>
                <a:gd name="T71" fmla="*/ 250 h 258"/>
                <a:gd name="T72" fmla="*/ 224 w 301"/>
                <a:gd name="T73" fmla="*/ 254 h 258"/>
                <a:gd name="T74" fmla="*/ 222 w 301"/>
                <a:gd name="T75" fmla="*/ 256 h 258"/>
                <a:gd name="T76" fmla="*/ 220 w 301"/>
                <a:gd name="T77" fmla="*/ 258 h 258"/>
                <a:gd name="T78" fmla="*/ 216 w 301"/>
                <a:gd name="T79" fmla="*/ 258 h 258"/>
                <a:gd name="T80" fmla="*/ 80 w 301"/>
                <a:gd name="T81" fmla="*/ 258 h 258"/>
                <a:gd name="T82" fmla="*/ 80 w 301"/>
                <a:gd name="T83" fmla="*/ 258 h 258"/>
                <a:gd name="T84" fmla="*/ 78 w 301"/>
                <a:gd name="T85" fmla="*/ 258 h 258"/>
                <a:gd name="T86" fmla="*/ 78 w 301"/>
                <a:gd name="T87" fmla="*/ 258 h 258"/>
                <a:gd name="T88" fmla="*/ 76 w 301"/>
                <a:gd name="T89" fmla="*/ 258 h 258"/>
                <a:gd name="T90" fmla="*/ 74 w 301"/>
                <a:gd name="T91" fmla="*/ 258 h 258"/>
                <a:gd name="T92" fmla="*/ 72 w 301"/>
                <a:gd name="T93" fmla="*/ 256 h 258"/>
                <a:gd name="T94" fmla="*/ 72 w 301"/>
                <a:gd name="T95" fmla="*/ 256 h 258"/>
                <a:gd name="T96" fmla="*/ 70 w 301"/>
                <a:gd name="T97" fmla="*/ 254 h 258"/>
                <a:gd name="T98" fmla="*/ 68 w 301"/>
                <a:gd name="T99" fmla="*/ 252 h 258"/>
                <a:gd name="T100" fmla="*/ 66 w 301"/>
                <a:gd name="T101" fmla="*/ 250 h 258"/>
                <a:gd name="T102" fmla="*/ 66 w 301"/>
                <a:gd name="T103" fmla="*/ 248 h 258"/>
                <a:gd name="T104" fmla="*/ 4 w 301"/>
                <a:gd name="T105" fmla="*/ 139 h 258"/>
                <a:gd name="T106" fmla="*/ 0 w 301"/>
                <a:gd name="T107" fmla="*/ 133 h 258"/>
                <a:gd name="T108" fmla="*/ 0 w 301"/>
                <a:gd name="T109" fmla="*/ 130 h 258"/>
                <a:gd name="T110" fmla="*/ 0 w 301"/>
                <a:gd name="T111" fmla="*/ 128 h 258"/>
                <a:gd name="T112" fmla="*/ 0 w 301"/>
                <a:gd name="T113" fmla="*/ 126 h 258"/>
                <a:gd name="T114" fmla="*/ 0 w 301"/>
                <a:gd name="T115" fmla="*/ 124 h 258"/>
                <a:gd name="T116" fmla="*/ 4 w 301"/>
                <a:gd name="T117" fmla="*/ 120 h 258"/>
                <a:gd name="T118" fmla="*/ 70 w 301"/>
                <a:gd name="T119" fmla="*/ 5 h 258"/>
                <a:gd name="T120" fmla="*/ 72 w 301"/>
                <a:gd name="T121" fmla="*/ 3 h 258"/>
                <a:gd name="T122" fmla="*/ 74 w 301"/>
                <a:gd name="T123" fmla="*/ 2 h 258"/>
                <a:gd name="T124" fmla="*/ 78 w 301"/>
                <a:gd name="T125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1" h="258">
                  <a:moveTo>
                    <a:pt x="84" y="19"/>
                  </a:moveTo>
                  <a:lnTo>
                    <a:pt x="20" y="130"/>
                  </a:lnTo>
                  <a:lnTo>
                    <a:pt x="53" y="184"/>
                  </a:lnTo>
                  <a:lnTo>
                    <a:pt x="55" y="188"/>
                  </a:lnTo>
                  <a:lnTo>
                    <a:pt x="61" y="197"/>
                  </a:lnTo>
                  <a:lnTo>
                    <a:pt x="68" y="211"/>
                  </a:lnTo>
                  <a:lnTo>
                    <a:pt x="76" y="225"/>
                  </a:lnTo>
                  <a:lnTo>
                    <a:pt x="82" y="234"/>
                  </a:lnTo>
                  <a:lnTo>
                    <a:pt x="84" y="238"/>
                  </a:lnTo>
                  <a:lnTo>
                    <a:pt x="210" y="238"/>
                  </a:lnTo>
                  <a:lnTo>
                    <a:pt x="266" y="143"/>
                  </a:lnTo>
                  <a:lnTo>
                    <a:pt x="262" y="137"/>
                  </a:lnTo>
                  <a:lnTo>
                    <a:pt x="260" y="132"/>
                  </a:lnTo>
                  <a:lnTo>
                    <a:pt x="260" y="126"/>
                  </a:lnTo>
                  <a:lnTo>
                    <a:pt x="262" y="122"/>
                  </a:lnTo>
                  <a:lnTo>
                    <a:pt x="266" y="118"/>
                  </a:lnTo>
                  <a:lnTo>
                    <a:pt x="210" y="19"/>
                  </a:lnTo>
                  <a:lnTo>
                    <a:pt x="84" y="19"/>
                  </a:lnTo>
                  <a:close/>
                  <a:moveTo>
                    <a:pt x="78" y="0"/>
                  </a:moveTo>
                  <a:lnTo>
                    <a:pt x="216" y="0"/>
                  </a:lnTo>
                  <a:lnTo>
                    <a:pt x="220" y="2"/>
                  </a:lnTo>
                  <a:lnTo>
                    <a:pt x="222" y="3"/>
                  </a:lnTo>
                  <a:lnTo>
                    <a:pt x="224" y="5"/>
                  </a:lnTo>
                  <a:lnTo>
                    <a:pt x="286" y="112"/>
                  </a:lnTo>
                  <a:lnTo>
                    <a:pt x="290" y="112"/>
                  </a:lnTo>
                  <a:lnTo>
                    <a:pt x="293" y="116"/>
                  </a:lnTo>
                  <a:lnTo>
                    <a:pt x="297" y="120"/>
                  </a:lnTo>
                  <a:lnTo>
                    <a:pt x="299" y="126"/>
                  </a:lnTo>
                  <a:lnTo>
                    <a:pt x="301" y="132"/>
                  </a:lnTo>
                  <a:lnTo>
                    <a:pt x="301" y="135"/>
                  </a:lnTo>
                  <a:lnTo>
                    <a:pt x="299" y="139"/>
                  </a:lnTo>
                  <a:lnTo>
                    <a:pt x="295" y="145"/>
                  </a:lnTo>
                  <a:lnTo>
                    <a:pt x="290" y="149"/>
                  </a:lnTo>
                  <a:lnTo>
                    <a:pt x="284" y="151"/>
                  </a:lnTo>
                  <a:lnTo>
                    <a:pt x="227" y="250"/>
                  </a:lnTo>
                  <a:lnTo>
                    <a:pt x="226" y="250"/>
                  </a:lnTo>
                  <a:lnTo>
                    <a:pt x="224" y="254"/>
                  </a:lnTo>
                  <a:lnTo>
                    <a:pt x="222" y="256"/>
                  </a:lnTo>
                  <a:lnTo>
                    <a:pt x="220" y="258"/>
                  </a:lnTo>
                  <a:lnTo>
                    <a:pt x="216" y="258"/>
                  </a:lnTo>
                  <a:lnTo>
                    <a:pt x="80" y="258"/>
                  </a:lnTo>
                  <a:lnTo>
                    <a:pt x="80" y="258"/>
                  </a:lnTo>
                  <a:lnTo>
                    <a:pt x="78" y="258"/>
                  </a:lnTo>
                  <a:lnTo>
                    <a:pt x="78" y="258"/>
                  </a:lnTo>
                  <a:lnTo>
                    <a:pt x="76" y="258"/>
                  </a:lnTo>
                  <a:lnTo>
                    <a:pt x="74" y="258"/>
                  </a:lnTo>
                  <a:lnTo>
                    <a:pt x="72" y="256"/>
                  </a:lnTo>
                  <a:lnTo>
                    <a:pt x="72" y="256"/>
                  </a:lnTo>
                  <a:lnTo>
                    <a:pt x="70" y="254"/>
                  </a:lnTo>
                  <a:lnTo>
                    <a:pt x="68" y="252"/>
                  </a:lnTo>
                  <a:lnTo>
                    <a:pt x="66" y="250"/>
                  </a:lnTo>
                  <a:lnTo>
                    <a:pt x="66" y="248"/>
                  </a:lnTo>
                  <a:lnTo>
                    <a:pt x="4" y="139"/>
                  </a:lnTo>
                  <a:lnTo>
                    <a:pt x="0" y="133"/>
                  </a:lnTo>
                  <a:lnTo>
                    <a:pt x="0" y="130"/>
                  </a:lnTo>
                  <a:lnTo>
                    <a:pt x="0" y="128"/>
                  </a:lnTo>
                  <a:lnTo>
                    <a:pt x="0" y="126"/>
                  </a:lnTo>
                  <a:lnTo>
                    <a:pt x="0" y="124"/>
                  </a:lnTo>
                  <a:lnTo>
                    <a:pt x="4" y="120"/>
                  </a:lnTo>
                  <a:lnTo>
                    <a:pt x="70" y="5"/>
                  </a:lnTo>
                  <a:lnTo>
                    <a:pt x="72" y="3"/>
                  </a:lnTo>
                  <a:lnTo>
                    <a:pt x="74" y="2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46" name="Freeform 79"/>
            <p:cNvSpPr>
              <a:spLocks noEditPoints="1"/>
            </p:cNvSpPr>
            <p:nvPr/>
          </p:nvSpPr>
          <p:spPr bwMode="auto">
            <a:xfrm>
              <a:off x="5393591" y="12832145"/>
              <a:ext cx="188320" cy="163437"/>
            </a:xfrm>
            <a:custGeom>
              <a:avLst/>
              <a:gdLst>
                <a:gd name="T0" fmla="*/ 35 w 99"/>
                <a:gd name="T1" fmla="*/ 19 h 87"/>
                <a:gd name="T2" fmla="*/ 21 w 99"/>
                <a:gd name="T3" fmla="*/ 44 h 87"/>
                <a:gd name="T4" fmla="*/ 35 w 99"/>
                <a:gd name="T5" fmla="*/ 68 h 87"/>
                <a:gd name="T6" fmla="*/ 64 w 99"/>
                <a:gd name="T7" fmla="*/ 68 h 87"/>
                <a:gd name="T8" fmla="*/ 66 w 99"/>
                <a:gd name="T9" fmla="*/ 68 h 87"/>
                <a:gd name="T10" fmla="*/ 66 w 99"/>
                <a:gd name="T11" fmla="*/ 64 h 87"/>
                <a:gd name="T12" fmla="*/ 70 w 99"/>
                <a:gd name="T13" fmla="*/ 60 h 87"/>
                <a:gd name="T14" fmla="*/ 71 w 99"/>
                <a:gd name="T15" fmla="*/ 56 h 87"/>
                <a:gd name="T16" fmla="*/ 73 w 99"/>
                <a:gd name="T17" fmla="*/ 52 h 87"/>
                <a:gd name="T18" fmla="*/ 75 w 99"/>
                <a:gd name="T19" fmla="*/ 48 h 87"/>
                <a:gd name="T20" fmla="*/ 77 w 99"/>
                <a:gd name="T21" fmla="*/ 44 h 87"/>
                <a:gd name="T22" fmla="*/ 79 w 99"/>
                <a:gd name="T23" fmla="*/ 42 h 87"/>
                <a:gd name="T24" fmla="*/ 64 w 99"/>
                <a:gd name="T25" fmla="*/ 19 h 87"/>
                <a:gd name="T26" fmla="*/ 35 w 99"/>
                <a:gd name="T27" fmla="*/ 19 h 87"/>
                <a:gd name="T28" fmla="*/ 31 w 99"/>
                <a:gd name="T29" fmla="*/ 0 h 87"/>
                <a:gd name="T30" fmla="*/ 70 w 99"/>
                <a:gd name="T31" fmla="*/ 0 h 87"/>
                <a:gd name="T32" fmla="*/ 73 w 99"/>
                <a:gd name="T33" fmla="*/ 0 h 87"/>
                <a:gd name="T34" fmla="*/ 75 w 99"/>
                <a:gd name="T35" fmla="*/ 2 h 87"/>
                <a:gd name="T36" fmla="*/ 77 w 99"/>
                <a:gd name="T37" fmla="*/ 4 h 87"/>
                <a:gd name="T38" fmla="*/ 95 w 99"/>
                <a:gd name="T39" fmla="*/ 35 h 87"/>
                <a:gd name="T40" fmla="*/ 99 w 99"/>
                <a:gd name="T41" fmla="*/ 38 h 87"/>
                <a:gd name="T42" fmla="*/ 99 w 99"/>
                <a:gd name="T43" fmla="*/ 44 h 87"/>
                <a:gd name="T44" fmla="*/ 99 w 99"/>
                <a:gd name="T45" fmla="*/ 48 h 87"/>
                <a:gd name="T46" fmla="*/ 95 w 99"/>
                <a:gd name="T47" fmla="*/ 54 h 87"/>
                <a:gd name="T48" fmla="*/ 77 w 99"/>
                <a:gd name="T49" fmla="*/ 83 h 87"/>
                <a:gd name="T50" fmla="*/ 75 w 99"/>
                <a:gd name="T51" fmla="*/ 85 h 87"/>
                <a:gd name="T52" fmla="*/ 73 w 99"/>
                <a:gd name="T53" fmla="*/ 87 h 87"/>
                <a:gd name="T54" fmla="*/ 70 w 99"/>
                <a:gd name="T55" fmla="*/ 87 h 87"/>
                <a:gd name="T56" fmla="*/ 31 w 99"/>
                <a:gd name="T57" fmla="*/ 87 h 87"/>
                <a:gd name="T58" fmla="*/ 27 w 99"/>
                <a:gd name="T59" fmla="*/ 87 h 87"/>
                <a:gd name="T60" fmla="*/ 23 w 99"/>
                <a:gd name="T61" fmla="*/ 85 h 87"/>
                <a:gd name="T62" fmla="*/ 21 w 99"/>
                <a:gd name="T63" fmla="*/ 83 h 87"/>
                <a:gd name="T64" fmla="*/ 2 w 99"/>
                <a:gd name="T65" fmla="*/ 48 h 87"/>
                <a:gd name="T66" fmla="*/ 0 w 99"/>
                <a:gd name="T67" fmla="*/ 44 h 87"/>
                <a:gd name="T68" fmla="*/ 2 w 99"/>
                <a:gd name="T69" fmla="*/ 38 h 87"/>
                <a:gd name="T70" fmla="*/ 21 w 99"/>
                <a:gd name="T71" fmla="*/ 4 h 87"/>
                <a:gd name="T72" fmla="*/ 23 w 99"/>
                <a:gd name="T73" fmla="*/ 2 h 87"/>
                <a:gd name="T74" fmla="*/ 27 w 99"/>
                <a:gd name="T75" fmla="*/ 0 h 87"/>
                <a:gd name="T76" fmla="*/ 31 w 99"/>
                <a:gd name="T7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9" h="87">
                  <a:moveTo>
                    <a:pt x="35" y="19"/>
                  </a:moveTo>
                  <a:lnTo>
                    <a:pt x="21" y="44"/>
                  </a:lnTo>
                  <a:lnTo>
                    <a:pt x="35" y="68"/>
                  </a:lnTo>
                  <a:lnTo>
                    <a:pt x="64" y="68"/>
                  </a:lnTo>
                  <a:lnTo>
                    <a:pt x="66" y="68"/>
                  </a:lnTo>
                  <a:lnTo>
                    <a:pt x="66" y="64"/>
                  </a:lnTo>
                  <a:lnTo>
                    <a:pt x="70" y="60"/>
                  </a:lnTo>
                  <a:lnTo>
                    <a:pt x="71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7" y="44"/>
                  </a:lnTo>
                  <a:lnTo>
                    <a:pt x="79" y="42"/>
                  </a:lnTo>
                  <a:lnTo>
                    <a:pt x="64" y="19"/>
                  </a:lnTo>
                  <a:lnTo>
                    <a:pt x="35" y="19"/>
                  </a:lnTo>
                  <a:close/>
                  <a:moveTo>
                    <a:pt x="31" y="0"/>
                  </a:moveTo>
                  <a:lnTo>
                    <a:pt x="70" y="0"/>
                  </a:lnTo>
                  <a:lnTo>
                    <a:pt x="73" y="0"/>
                  </a:lnTo>
                  <a:lnTo>
                    <a:pt x="75" y="2"/>
                  </a:lnTo>
                  <a:lnTo>
                    <a:pt x="77" y="4"/>
                  </a:lnTo>
                  <a:lnTo>
                    <a:pt x="95" y="35"/>
                  </a:lnTo>
                  <a:lnTo>
                    <a:pt x="99" y="38"/>
                  </a:lnTo>
                  <a:lnTo>
                    <a:pt x="99" y="44"/>
                  </a:lnTo>
                  <a:lnTo>
                    <a:pt x="99" y="48"/>
                  </a:lnTo>
                  <a:lnTo>
                    <a:pt x="95" y="54"/>
                  </a:lnTo>
                  <a:lnTo>
                    <a:pt x="77" y="83"/>
                  </a:lnTo>
                  <a:lnTo>
                    <a:pt x="75" y="85"/>
                  </a:lnTo>
                  <a:lnTo>
                    <a:pt x="73" y="87"/>
                  </a:lnTo>
                  <a:lnTo>
                    <a:pt x="70" y="87"/>
                  </a:lnTo>
                  <a:lnTo>
                    <a:pt x="31" y="87"/>
                  </a:lnTo>
                  <a:lnTo>
                    <a:pt x="27" y="87"/>
                  </a:lnTo>
                  <a:lnTo>
                    <a:pt x="23" y="85"/>
                  </a:lnTo>
                  <a:lnTo>
                    <a:pt x="21" y="83"/>
                  </a:lnTo>
                  <a:lnTo>
                    <a:pt x="2" y="48"/>
                  </a:lnTo>
                  <a:lnTo>
                    <a:pt x="0" y="44"/>
                  </a:lnTo>
                  <a:lnTo>
                    <a:pt x="2" y="38"/>
                  </a:lnTo>
                  <a:lnTo>
                    <a:pt x="21" y="4"/>
                  </a:lnTo>
                  <a:lnTo>
                    <a:pt x="23" y="2"/>
                  </a:lnTo>
                  <a:lnTo>
                    <a:pt x="27" y="0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47" name="Freeform 80"/>
            <p:cNvSpPr>
              <a:spLocks/>
            </p:cNvSpPr>
            <p:nvPr/>
          </p:nvSpPr>
          <p:spPr bwMode="auto">
            <a:xfrm>
              <a:off x="6599595" y="12525936"/>
              <a:ext cx="77991" cy="75143"/>
            </a:xfrm>
            <a:custGeom>
              <a:avLst/>
              <a:gdLst>
                <a:gd name="T0" fmla="*/ 19 w 41"/>
                <a:gd name="T1" fmla="*/ 0 h 40"/>
                <a:gd name="T2" fmla="*/ 27 w 41"/>
                <a:gd name="T3" fmla="*/ 2 h 40"/>
                <a:gd name="T4" fmla="*/ 33 w 41"/>
                <a:gd name="T5" fmla="*/ 4 h 40"/>
                <a:gd name="T6" fmla="*/ 37 w 41"/>
                <a:gd name="T7" fmla="*/ 9 h 40"/>
                <a:gd name="T8" fmla="*/ 39 w 41"/>
                <a:gd name="T9" fmla="*/ 9 h 40"/>
                <a:gd name="T10" fmla="*/ 39 w 41"/>
                <a:gd name="T11" fmla="*/ 15 h 40"/>
                <a:gd name="T12" fmla="*/ 41 w 41"/>
                <a:gd name="T13" fmla="*/ 19 h 40"/>
                <a:gd name="T14" fmla="*/ 41 w 41"/>
                <a:gd name="T15" fmla="*/ 25 h 40"/>
                <a:gd name="T16" fmla="*/ 39 w 41"/>
                <a:gd name="T17" fmla="*/ 29 h 40"/>
                <a:gd name="T18" fmla="*/ 39 w 41"/>
                <a:gd name="T19" fmla="*/ 29 h 40"/>
                <a:gd name="T20" fmla="*/ 33 w 41"/>
                <a:gd name="T21" fmla="*/ 35 h 40"/>
                <a:gd name="T22" fmla="*/ 27 w 41"/>
                <a:gd name="T23" fmla="*/ 39 h 40"/>
                <a:gd name="T24" fmla="*/ 19 w 41"/>
                <a:gd name="T25" fmla="*/ 40 h 40"/>
                <a:gd name="T26" fmla="*/ 14 w 41"/>
                <a:gd name="T27" fmla="*/ 39 h 40"/>
                <a:gd name="T28" fmla="*/ 8 w 41"/>
                <a:gd name="T29" fmla="*/ 35 h 40"/>
                <a:gd name="T30" fmla="*/ 4 w 41"/>
                <a:gd name="T31" fmla="*/ 31 h 40"/>
                <a:gd name="T32" fmla="*/ 2 w 41"/>
                <a:gd name="T33" fmla="*/ 25 h 40"/>
                <a:gd name="T34" fmla="*/ 0 w 41"/>
                <a:gd name="T35" fmla="*/ 19 h 40"/>
                <a:gd name="T36" fmla="*/ 2 w 41"/>
                <a:gd name="T37" fmla="*/ 13 h 40"/>
                <a:gd name="T38" fmla="*/ 4 w 41"/>
                <a:gd name="T39" fmla="*/ 8 h 40"/>
                <a:gd name="T40" fmla="*/ 8 w 41"/>
                <a:gd name="T41" fmla="*/ 4 h 40"/>
                <a:gd name="T42" fmla="*/ 14 w 41"/>
                <a:gd name="T43" fmla="*/ 2 h 40"/>
                <a:gd name="T44" fmla="*/ 19 w 41"/>
                <a:gd name="T4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" h="40">
                  <a:moveTo>
                    <a:pt x="19" y="0"/>
                  </a:moveTo>
                  <a:lnTo>
                    <a:pt x="27" y="2"/>
                  </a:lnTo>
                  <a:lnTo>
                    <a:pt x="33" y="4"/>
                  </a:lnTo>
                  <a:lnTo>
                    <a:pt x="37" y="9"/>
                  </a:lnTo>
                  <a:lnTo>
                    <a:pt x="39" y="9"/>
                  </a:lnTo>
                  <a:lnTo>
                    <a:pt x="39" y="15"/>
                  </a:lnTo>
                  <a:lnTo>
                    <a:pt x="41" y="19"/>
                  </a:lnTo>
                  <a:lnTo>
                    <a:pt x="41" y="25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3" y="35"/>
                  </a:lnTo>
                  <a:lnTo>
                    <a:pt x="27" y="39"/>
                  </a:lnTo>
                  <a:lnTo>
                    <a:pt x="19" y="40"/>
                  </a:lnTo>
                  <a:lnTo>
                    <a:pt x="14" y="39"/>
                  </a:lnTo>
                  <a:lnTo>
                    <a:pt x="8" y="35"/>
                  </a:lnTo>
                  <a:lnTo>
                    <a:pt x="4" y="31"/>
                  </a:lnTo>
                  <a:lnTo>
                    <a:pt x="2" y="25"/>
                  </a:lnTo>
                  <a:lnTo>
                    <a:pt x="0" y="19"/>
                  </a:lnTo>
                  <a:lnTo>
                    <a:pt x="2" y="13"/>
                  </a:lnTo>
                  <a:lnTo>
                    <a:pt x="4" y="8"/>
                  </a:lnTo>
                  <a:lnTo>
                    <a:pt x="8" y="4"/>
                  </a:lnTo>
                  <a:lnTo>
                    <a:pt x="14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48" name="Freeform 81"/>
            <p:cNvSpPr>
              <a:spLocks/>
            </p:cNvSpPr>
            <p:nvPr/>
          </p:nvSpPr>
          <p:spPr bwMode="auto">
            <a:xfrm>
              <a:off x="6995256" y="12751366"/>
              <a:ext cx="72284" cy="73265"/>
            </a:xfrm>
            <a:custGeom>
              <a:avLst/>
              <a:gdLst>
                <a:gd name="T0" fmla="*/ 19 w 38"/>
                <a:gd name="T1" fmla="*/ 0 h 39"/>
                <a:gd name="T2" fmla="*/ 27 w 38"/>
                <a:gd name="T3" fmla="*/ 0 h 39"/>
                <a:gd name="T4" fmla="*/ 33 w 38"/>
                <a:gd name="T5" fmla="*/ 4 h 39"/>
                <a:gd name="T6" fmla="*/ 37 w 38"/>
                <a:gd name="T7" fmla="*/ 10 h 39"/>
                <a:gd name="T8" fmla="*/ 38 w 38"/>
                <a:gd name="T9" fmla="*/ 14 h 39"/>
                <a:gd name="T10" fmla="*/ 38 w 38"/>
                <a:gd name="T11" fmla="*/ 19 h 39"/>
                <a:gd name="T12" fmla="*/ 38 w 38"/>
                <a:gd name="T13" fmla="*/ 23 h 39"/>
                <a:gd name="T14" fmla="*/ 37 w 38"/>
                <a:gd name="T15" fmla="*/ 29 h 39"/>
                <a:gd name="T16" fmla="*/ 33 w 38"/>
                <a:gd name="T17" fmla="*/ 35 h 39"/>
                <a:gd name="T18" fmla="*/ 27 w 38"/>
                <a:gd name="T19" fmla="*/ 39 h 39"/>
                <a:gd name="T20" fmla="*/ 19 w 38"/>
                <a:gd name="T21" fmla="*/ 39 h 39"/>
                <a:gd name="T22" fmla="*/ 11 w 38"/>
                <a:gd name="T23" fmla="*/ 39 h 39"/>
                <a:gd name="T24" fmla="*/ 5 w 38"/>
                <a:gd name="T25" fmla="*/ 35 h 39"/>
                <a:gd name="T26" fmla="*/ 2 w 38"/>
                <a:gd name="T27" fmla="*/ 29 h 39"/>
                <a:gd name="T28" fmla="*/ 0 w 38"/>
                <a:gd name="T29" fmla="*/ 25 h 39"/>
                <a:gd name="T30" fmla="*/ 0 w 38"/>
                <a:gd name="T31" fmla="*/ 19 h 39"/>
                <a:gd name="T32" fmla="*/ 0 w 38"/>
                <a:gd name="T33" fmla="*/ 14 h 39"/>
                <a:gd name="T34" fmla="*/ 2 w 38"/>
                <a:gd name="T35" fmla="*/ 10 h 39"/>
                <a:gd name="T36" fmla="*/ 5 w 38"/>
                <a:gd name="T37" fmla="*/ 4 h 39"/>
                <a:gd name="T38" fmla="*/ 11 w 38"/>
                <a:gd name="T39" fmla="*/ 0 h 39"/>
                <a:gd name="T40" fmla="*/ 19 w 38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9">
                  <a:moveTo>
                    <a:pt x="19" y="0"/>
                  </a:moveTo>
                  <a:lnTo>
                    <a:pt x="27" y="0"/>
                  </a:lnTo>
                  <a:lnTo>
                    <a:pt x="33" y="4"/>
                  </a:lnTo>
                  <a:lnTo>
                    <a:pt x="37" y="10"/>
                  </a:lnTo>
                  <a:lnTo>
                    <a:pt x="38" y="14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37" y="29"/>
                  </a:lnTo>
                  <a:lnTo>
                    <a:pt x="33" y="35"/>
                  </a:lnTo>
                  <a:lnTo>
                    <a:pt x="27" y="39"/>
                  </a:lnTo>
                  <a:lnTo>
                    <a:pt x="19" y="39"/>
                  </a:lnTo>
                  <a:lnTo>
                    <a:pt x="11" y="39"/>
                  </a:lnTo>
                  <a:lnTo>
                    <a:pt x="5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5" y="4"/>
                  </a:lnTo>
                  <a:lnTo>
                    <a:pt x="11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49" name="Freeform 82"/>
            <p:cNvSpPr>
              <a:spLocks/>
            </p:cNvSpPr>
            <p:nvPr/>
          </p:nvSpPr>
          <p:spPr bwMode="auto">
            <a:xfrm>
              <a:off x="6603399" y="12076955"/>
              <a:ext cx="77991" cy="73265"/>
            </a:xfrm>
            <a:custGeom>
              <a:avLst/>
              <a:gdLst>
                <a:gd name="T0" fmla="*/ 19 w 41"/>
                <a:gd name="T1" fmla="*/ 0 h 39"/>
                <a:gd name="T2" fmla="*/ 27 w 41"/>
                <a:gd name="T3" fmla="*/ 0 h 39"/>
                <a:gd name="T4" fmla="*/ 33 w 41"/>
                <a:gd name="T5" fmla="*/ 4 h 39"/>
                <a:gd name="T6" fmla="*/ 37 w 41"/>
                <a:gd name="T7" fmla="*/ 10 h 39"/>
                <a:gd name="T8" fmla="*/ 39 w 41"/>
                <a:gd name="T9" fmla="*/ 14 h 39"/>
                <a:gd name="T10" fmla="*/ 41 w 41"/>
                <a:gd name="T11" fmla="*/ 20 h 39"/>
                <a:gd name="T12" fmla="*/ 39 w 41"/>
                <a:gd name="T13" fmla="*/ 25 h 39"/>
                <a:gd name="T14" fmla="*/ 37 w 41"/>
                <a:gd name="T15" fmla="*/ 29 h 39"/>
                <a:gd name="T16" fmla="*/ 33 w 41"/>
                <a:gd name="T17" fmla="*/ 35 h 39"/>
                <a:gd name="T18" fmla="*/ 27 w 41"/>
                <a:gd name="T19" fmla="*/ 39 h 39"/>
                <a:gd name="T20" fmla="*/ 19 w 41"/>
                <a:gd name="T21" fmla="*/ 39 h 39"/>
                <a:gd name="T22" fmla="*/ 14 w 41"/>
                <a:gd name="T23" fmla="*/ 39 h 39"/>
                <a:gd name="T24" fmla="*/ 8 w 41"/>
                <a:gd name="T25" fmla="*/ 35 h 39"/>
                <a:gd name="T26" fmla="*/ 4 w 41"/>
                <a:gd name="T27" fmla="*/ 29 h 39"/>
                <a:gd name="T28" fmla="*/ 0 w 41"/>
                <a:gd name="T29" fmla="*/ 25 h 39"/>
                <a:gd name="T30" fmla="*/ 0 w 41"/>
                <a:gd name="T31" fmla="*/ 20 h 39"/>
                <a:gd name="T32" fmla="*/ 0 w 41"/>
                <a:gd name="T33" fmla="*/ 14 h 39"/>
                <a:gd name="T34" fmla="*/ 4 w 41"/>
                <a:gd name="T35" fmla="*/ 10 h 39"/>
                <a:gd name="T36" fmla="*/ 8 w 41"/>
                <a:gd name="T37" fmla="*/ 4 h 39"/>
                <a:gd name="T38" fmla="*/ 14 w 41"/>
                <a:gd name="T39" fmla="*/ 0 h 39"/>
                <a:gd name="T40" fmla="*/ 19 w 41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39">
                  <a:moveTo>
                    <a:pt x="19" y="0"/>
                  </a:moveTo>
                  <a:lnTo>
                    <a:pt x="27" y="0"/>
                  </a:lnTo>
                  <a:lnTo>
                    <a:pt x="33" y="4"/>
                  </a:lnTo>
                  <a:lnTo>
                    <a:pt x="37" y="10"/>
                  </a:lnTo>
                  <a:lnTo>
                    <a:pt x="39" y="14"/>
                  </a:lnTo>
                  <a:lnTo>
                    <a:pt x="41" y="20"/>
                  </a:lnTo>
                  <a:lnTo>
                    <a:pt x="39" y="25"/>
                  </a:lnTo>
                  <a:lnTo>
                    <a:pt x="37" y="29"/>
                  </a:lnTo>
                  <a:lnTo>
                    <a:pt x="33" y="35"/>
                  </a:lnTo>
                  <a:lnTo>
                    <a:pt x="27" y="39"/>
                  </a:lnTo>
                  <a:lnTo>
                    <a:pt x="19" y="39"/>
                  </a:lnTo>
                  <a:lnTo>
                    <a:pt x="14" y="39"/>
                  </a:lnTo>
                  <a:lnTo>
                    <a:pt x="8" y="35"/>
                  </a:lnTo>
                  <a:lnTo>
                    <a:pt x="4" y="29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4" y="10"/>
                  </a:lnTo>
                  <a:lnTo>
                    <a:pt x="8" y="4"/>
                  </a:lnTo>
                  <a:lnTo>
                    <a:pt x="14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</p:grpSp>
      <p:grpSp>
        <p:nvGrpSpPr>
          <p:cNvPr id="50" name="그룹 49"/>
          <p:cNvGrpSpPr/>
          <p:nvPr/>
        </p:nvGrpSpPr>
        <p:grpSpPr>
          <a:xfrm>
            <a:off x="4959671" y="4170734"/>
            <a:ext cx="1740913" cy="921184"/>
            <a:chOff x="5393591" y="11870310"/>
            <a:chExt cx="2524240" cy="1335673"/>
          </a:xfrm>
          <a:solidFill>
            <a:schemeClr val="bg1">
              <a:lumMod val="95000"/>
            </a:schemeClr>
          </a:solidFill>
        </p:grpSpPr>
        <p:sp>
          <p:nvSpPr>
            <p:cNvPr id="51" name="Freeform 63"/>
            <p:cNvSpPr>
              <a:spLocks/>
            </p:cNvSpPr>
            <p:nvPr/>
          </p:nvSpPr>
          <p:spPr bwMode="auto">
            <a:xfrm>
              <a:off x="6396057" y="11998054"/>
              <a:ext cx="243484" cy="229187"/>
            </a:xfrm>
            <a:custGeom>
              <a:avLst/>
              <a:gdLst>
                <a:gd name="T0" fmla="*/ 39 w 128"/>
                <a:gd name="T1" fmla="*/ 0 h 122"/>
                <a:gd name="T2" fmla="*/ 99 w 128"/>
                <a:gd name="T3" fmla="*/ 0 h 122"/>
                <a:gd name="T4" fmla="*/ 103 w 128"/>
                <a:gd name="T5" fmla="*/ 1 h 122"/>
                <a:gd name="T6" fmla="*/ 105 w 128"/>
                <a:gd name="T7" fmla="*/ 3 h 122"/>
                <a:gd name="T8" fmla="*/ 107 w 128"/>
                <a:gd name="T9" fmla="*/ 5 h 122"/>
                <a:gd name="T10" fmla="*/ 128 w 128"/>
                <a:gd name="T11" fmla="*/ 42 h 122"/>
                <a:gd name="T12" fmla="*/ 123 w 128"/>
                <a:gd name="T13" fmla="*/ 42 h 122"/>
                <a:gd name="T14" fmla="*/ 117 w 128"/>
                <a:gd name="T15" fmla="*/ 46 h 122"/>
                <a:gd name="T16" fmla="*/ 113 w 128"/>
                <a:gd name="T17" fmla="*/ 52 h 122"/>
                <a:gd name="T18" fmla="*/ 94 w 128"/>
                <a:gd name="T19" fmla="*/ 19 h 122"/>
                <a:gd name="T20" fmla="*/ 45 w 128"/>
                <a:gd name="T21" fmla="*/ 19 h 122"/>
                <a:gd name="T22" fmla="*/ 22 w 128"/>
                <a:gd name="T23" fmla="*/ 62 h 122"/>
                <a:gd name="T24" fmla="*/ 45 w 128"/>
                <a:gd name="T25" fmla="*/ 102 h 122"/>
                <a:gd name="T26" fmla="*/ 94 w 128"/>
                <a:gd name="T27" fmla="*/ 102 h 122"/>
                <a:gd name="T28" fmla="*/ 113 w 128"/>
                <a:gd name="T29" fmla="*/ 71 h 122"/>
                <a:gd name="T30" fmla="*/ 117 w 128"/>
                <a:gd name="T31" fmla="*/ 77 h 122"/>
                <a:gd name="T32" fmla="*/ 123 w 128"/>
                <a:gd name="T33" fmla="*/ 81 h 122"/>
                <a:gd name="T34" fmla="*/ 128 w 128"/>
                <a:gd name="T35" fmla="*/ 81 h 122"/>
                <a:gd name="T36" fmla="*/ 107 w 128"/>
                <a:gd name="T37" fmla="*/ 118 h 122"/>
                <a:gd name="T38" fmla="*/ 105 w 128"/>
                <a:gd name="T39" fmla="*/ 120 h 122"/>
                <a:gd name="T40" fmla="*/ 103 w 128"/>
                <a:gd name="T41" fmla="*/ 122 h 122"/>
                <a:gd name="T42" fmla="*/ 99 w 128"/>
                <a:gd name="T43" fmla="*/ 122 h 122"/>
                <a:gd name="T44" fmla="*/ 39 w 128"/>
                <a:gd name="T45" fmla="*/ 122 h 122"/>
                <a:gd name="T46" fmla="*/ 37 w 128"/>
                <a:gd name="T47" fmla="*/ 122 h 122"/>
                <a:gd name="T48" fmla="*/ 33 w 128"/>
                <a:gd name="T49" fmla="*/ 120 h 122"/>
                <a:gd name="T50" fmla="*/ 31 w 128"/>
                <a:gd name="T51" fmla="*/ 118 h 122"/>
                <a:gd name="T52" fmla="*/ 2 w 128"/>
                <a:gd name="T53" fmla="*/ 65 h 122"/>
                <a:gd name="T54" fmla="*/ 0 w 128"/>
                <a:gd name="T55" fmla="*/ 62 h 122"/>
                <a:gd name="T56" fmla="*/ 2 w 128"/>
                <a:gd name="T57" fmla="*/ 56 h 122"/>
                <a:gd name="T58" fmla="*/ 31 w 128"/>
                <a:gd name="T59" fmla="*/ 5 h 122"/>
                <a:gd name="T60" fmla="*/ 33 w 128"/>
                <a:gd name="T61" fmla="*/ 3 h 122"/>
                <a:gd name="T62" fmla="*/ 37 w 128"/>
                <a:gd name="T63" fmla="*/ 1 h 122"/>
                <a:gd name="T64" fmla="*/ 39 w 128"/>
                <a:gd name="T65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2">
                  <a:moveTo>
                    <a:pt x="39" y="0"/>
                  </a:moveTo>
                  <a:lnTo>
                    <a:pt x="99" y="0"/>
                  </a:lnTo>
                  <a:lnTo>
                    <a:pt x="103" y="1"/>
                  </a:lnTo>
                  <a:lnTo>
                    <a:pt x="105" y="3"/>
                  </a:lnTo>
                  <a:lnTo>
                    <a:pt x="107" y="5"/>
                  </a:lnTo>
                  <a:lnTo>
                    <a:pt x="128" y="42"/>
                  </a:lnTo>
                  <a:lnTo>
                    <a:pt x="123" y="42"/>
                  </a:lnTo>
                  <a:lnTo>
                    <a:pt x="117" y="46"/>
                  </a:lnTo>
                  <a:lnTo>
                    <a:pt x="113" y="52"/>
                  </a:lnTo>
                  <a:lnTo>
                    <a:pt x="94" y="19"/>
                  </a:lnTo>
                  <a:lnTo>
                    <a:pt x="45" y="19"/>
                  </a:lnTo>
                  <a:lnTo>
                    <a:pt x="22" y="62"/>
                  </a:lnTo>
                  <a:lnTo>
                    <a:pt x="45" y="102"/>
                  </a:lnTo>
                  <a:lnTo>
                    <a:pt x="94" y="102"/>
                  </a:lnTo>
                  <a:lnTo>
                    <a:pt x="113" y="71"/>
                  </a:lnTo>
                  <a:lnTo>
                    <a:pt x="117" y="77"/>
                  </a:lnTo>
                  <a:lnTo>
                    <a:pt x="123" y="81"/>
                  </a:lnTo>
                  <a:lnTo>
                    <a:pt x="128" y="81"/>
                  </a:lnTo>
                  <a:lnTo>
                    <a:pt x="107" y="118"/>
                  </a:lnTo>
                  <a:lnTo>
                    <a:pt x="105" y="120"/>
                  </a:lnTo>
                  <a:lnTo>
                    <a:pt x="103" y="122"/>
                  </a:lnTo>
                  <a:lnTo>
                    <a:pt x="99" y="122"/>
                  </a:lnTo>
                  <a:lnTo>
                    <a:pt x="39" y="122"/>
                  </a:lnTo>
                  <a:lnTo>
                    <a:pt x="37" y="122"/>
                  </a:lnTo>
                  <a:lnTo>
                    <a:pt x="33" y="120"/>
                  </a:lnTo>
                  <a:lnTo>
                    <a:pt x="31" y="118"/>
                  </a:lnTo>
                  <a:lnTo>
                    <a:pt x="2" y="65"/>
                  </a:lnTo>
                  <a:lnTo>
                    <a:pt x="0" y="62"/>
                  </a:lnTo>
                  <a:lnTo>
                    <a:pt x="2" y="56"/>
                  </a:lnTo>
                  <a:lnTo>
                    <a:pt x="31" y="5"/>
                  </a:lnTo>
                  <a:lnTo>
                    <a:pt x="33" y="3"/>
                  </a:lnTo>
                  <a:lnTo>
                    <a:pt x="37" y="1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52" name="Freeform 64"/>
            <p:cNvSpPr>
              <a:spLocks/>
            </p:cNvSpPr>
            <p:nvPr/>
          </p:nvSpPr>
          <p:spPr bwMode="auto">
            <a:xfrm>
              <a:off x="7065637" y="12339956"/>
              <a:ext cx="374737" cy="465888"/>
            </a:xfrm>
            <a:custGeom>
              <a:avLst/>
              <a:gdLst>
                <a:gd name="T0" fmla="*/ 131 w 197"/>
                <a:gd name="T1" fmla="*/ 0 h 248"/>
                <a:gd name="T2" fmla="*/ 194 w 197"/>
                <a:gd name="T3" fmla="*/ 108 h 248"/>
                <a:gd name="T4" fmla="*/ 197 w 197"/>
                <a:gd name="T5" fmla="*/ 114 h 248"/>
                <a:gd name="T6" fmla="*/ 197 w 197"/>
                <a:gd name="T7" fmla="*/ 118 h 248"/>
                <a:gd name="T8" fmla="*/ 197 w 197"/>
                <a:gd name="T9" fmla="*/ 124 h 248"/>
                <a:gd name="T10" fmla="*/ 194 w 197"/>
                <a:gd name="T11" fmla="*/ 128 h 248"/>
                <a:gd name="T12" fmla="*/ 131 w 197"/>
                <a:gd name="T13" fmla="*/ 238 h 248"/>
                <a:gd name="T14" fmla="*/ 128 w 197"/>
                <a:gd name="T15" fmla="*/ 242 h 248"/>
                <a:gd name="T16" fmla="*/ 126 w 197"/>
                <a:gd name="T17" fmla="*/ 246 h 248"/>
                <a:gd name="T18" fmla="*/ 124 w 197"/>
                <a:gd name="T19" fmla="*/ 248 h 248"/>
                <a:gd name="T20" fmla="*/ 120 w 197"/>
                <a:gd name="T21" fmla="*/ 248 h 248"/>
                <a:gd name="T22" fmla="*/ 0 w 197"/>
                <a:gd name="T23" fmla="*/ 248 h 248"/>
                <a:gd name="T24" fmla="*/ 1 w 197"/>
                <a:gd name="T25" fmla="*/ 242 h 248"/>
                <a:gd name="T26" fmla="*/ 1 w 197"/>
                <a:gd name="T27" fmla="*/ 238 h 248"/>
                <a:gd name="T28" fmla="*/ 1 w 197"/>
                <a:gd name="T29" fmla="*/ 233 h 248"/>
                <a:gd name="T30" fmla="*/ 0 w 197"/>
                <a:gd name="T31" fmla="*/ 229 h 248"/>
                <a:gd name="T32" fmla="*/ 114 w 197"/>
                <a:gd name="T33" fmla="*/ 229 h 248"/>
                <a:gd name="T34" fmla="*/ 116 w 197"/>
                <a:gd name="T35" fmla="*/ 225 h 248"/>
                <a:gd name="T36" fmla="*/ 122 w 197"/>
                <a:gd name="T37" fmla="*/ 215 h 248"/>
                <a:gd name="T38" fmla="*/ 131 w 197"/>
                <a:gd name="T39" fmla="*/ 200 h 248"/>
                <a:gd name="T40" fmla="*/ 141 w 197"/>
                <a:gd name="T41" fmla="*/ 182 h 248"/>
                <a:gd name="T42" fmla="*/ 151 w 197"/>
                <a:gd name="T43" fmla="*/ 165 h 248"/>
                <a:gd name="T44" fmla="*/ 161 w 197"/>
                <a:gd name="T45" fmla="*/ 147 h 248"/>
                <a:gd name="T46" fmla="*/ 170 w 197"/>
                <a:gd name="T47" fmla="*/ 134 h 248"/>
                <a:gd name="T48" fmla="*/ 176 w 197"/>
                <a:gd name="T49" fmla="*/ 122 h 248"/>
                <a:gd name="T50" fmla="*/ 178 w 197"/>
                <a:gd name="T51" fmla="*/ 118 h 248"/>
                <a:gd name="T52" fmla="*/ 114 w 197"/>
                <a:gd name="T53" fmla="*/ 8 h 248"/>
                <a:gd name="T54" fmla="*/ 120 w 197"/>
                <a:gd name="T55" fmla="*/ 8 h 248"/>
                <a:gd name="T56" fmla="*/ 124 w 197"/>
                <a:gd name="T57" fmla="*/ 8 h 248"/>
                <a:gd name="T58" fmla="*/ 126 w 197"/>
                <a:gd name="T59" fmla="*/ 6 h 248"/>
                <a:gd name="T60" fmla="*/ 128 w 197"/>
                <a:gd name="T61" fmla="*/ 4 h 248"/>
                <a:gd name="T62" fmla="*/ 130 w 197"/>
                <a:gd name="T63" fmla="*/ 0 h 248"/>
                <a:gd name="T64" fmla="*/ 131 w 197"/>
                <a:gd name="T65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7" h="248">
                  <a:moveTo>
                    <a:pt x="131" y="0"/>
                  </a:moveTo>
                  <a:lnTo>
                    <a:pt x="194" y="108"/>
                  </a:lnTo>
                  <a:lnTo>
                    <a:pt x="197" y="114"/>
                  </a:lnTo>
                  <a:lnTo>
                    <a:pt x="197" y="118"/>
                  </a:lnTo>
                  <a:lnTo>
                    <a:pt x="197" y="124"/>
                  </a:lnTo>
                  <a:lnTo>
                    <a:pt x="194" y="128"/>
                  </a:lnTo>
                  <a:lnTo>
                    <a:pt x="131" y="238"/>
                  </a:lnTo>
                  <a:lnTo>
                    <a:pt x="128" y="242"/>
                  </a:lnTo>
                  <a:lnTo>
                    <a:pt x="126" y="246"/>
                  </a:lnTo>
                  <a:lnTo>
                    <a:pt x="124" y="248"/>
                  </a:lnTo>
                  <a:lnTo>
                    <a:pt x="120" y="248"/>
                  </a:lnTo>
                  <a:lnTo>
                    <a:pt x="0" y="248"/>
                  </a:lnTo>
                  <a:lnTo>
                    <a:pt x="1" y="242"/>
                  </a:lnTo>
                  <a:lnTo>
                    <a:pt x="1" y="238"/>
                  </a:lnTo>
                  <a:lnTo>
                    <a:pt x="1" y="233"/>
                  </a:lnTo>
                  <a:lnTo>
                    <a:pt x="0" y="229"/>
                  </a:lnTo>
                  <a:lnTo>
                    <a:pt x="114" y="229"/>
                  </a:lnTo>
                  <a:lnTo>
                    <a:pt x="116" y="225"/>
                  </a:lnTo>
                  <a:lnTo>
                    <a:pt x="122" y="215"/>
                  </a:lnTo>
                  <a:lnTo>
                    <a:pt x="131" y="200"/>
                  </a:lnTo>
                  <a:lnTo>
                    <a:pt x="141" y="182"/>
                  </a:lnTo>
                  <a:lnTo>
                    <a:pt x="151" y="165"/>
                  </a:lnTo>
                  <a:lnTo>
                    <a:pt x="161" y="147"/>
                  </a:lnTo>
                  <a:lnTo>
                    <a:pt x="170" y="134"/>
                  </a:lnTo>
                  <a:lnTo>
                    <a:pt x="176" y="122"/>
                  </a:lnTo>
                  <a:lnTo>
                    <a:pt x="178" y="118"/>
                  </a:lnTo>
                  <a:lnTo>
                    <a:pt x="114" y="8"/>
                  </a:lnTo>
                  <a:lnTo>
                    <a:pt x="120" y="8"/>
                  </a:lnTo>
                  <a:lnTo>
                    <a:pt x="124" y="8"/>
                  </a:lnTo>
                  <a:lnTo>
                    <a:pt x="126" y="6"/>
                  </a:lnTo>
                  <a:lnTo>
                    <a:pt x="128" y="4"/>
                  </a:lnTo>
                  <a:lnTo>
                    <a:pt x="130" y="0"/>
                  </a:lnTo>
                  <a:lnTo>
                    <a:pt x="1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53" name="Freeform 65"/>
            <p:cNvSpPr>
              <a:spLocks noEditPoints="1"/>
            </p:cNvSpPr>
            <p:nvPr/>
          </p:nvSpPr>
          <p:spPr bwMode="auto">
            <a:xfrm>
              <a:off x="6721337" y="12805844"/>
              <a:ext cx="310062" cy="400139"/>
            </a:xfrm>
            <a:custGeom>
              <a:avLst/>
              <a:gdLst>
                <a:gd name="T0" fmla="*/ 47 w 163"/>
                <a:gd name="T1" fmla="*/ 111 h 213"/>
                <a:gd name="T2" fmla="*/ 21 w 163"/>
                <a:gd name="T3" fmla="*/ 153 h 213"/>
                <a:gd name="T4" fmla="*/ 47 w 163"/>
                <a:gd name="T5" fmla="*/ 194 h 213"/>
                <a:gd name="T6" fmla="*/ 93 w 163"/>
                <a:gd name="T7" fmla="*/ 194 h 213"/>
                <a:gd name="T8" fmla="*/ 118 w 163"/>
                <a:gd name="T9" fmla="*/ 153 h 213"/>
                <a:gd name="T10" fmla="*/ 97 w 163"/>
                <a:gd name="T11" fmla="*/ 118 h 213"/>
                <a:gd name="T12" fmla="*/ 93 w 163"/>
                <a:gd name="T13" fmla="*/ 118 h 213"/>
                <a:gd name="T14" fmla="*/ 89 w 163"/>
                <a:gd name="T15" fmla="*/ 118 h 213"/>
                <a:gd name="T16" fmla="*/ 85 w 163"/>
                <a:gd name="T17" fmla="*/ 115 h 213"/>
                <a:gd name="T18" fmla="*/ 85 w 163"/>
                <a:gd name="T19" fmla="*/ 111 h 213"/>
                <a:gd name="T20" fmla="*/ 47 w 163"/>
                <a:gd name="T21" fmla="*/ 111 h 213"/>
                <a:gd name="T22" fmla="*/ 146 w 163"/>
                <a:gd name="T23" fmla="*/ 0 h 213"/>
                <a:gd name="T24" fmla="*/ 149 w 163"/>
                <a:gd name="T25" fmla="*/ 6 h 213"/>
                <a:gd name="T26" fmla="*/ 155 w 163"/>
                <a:gd name="T27" fmla="*/ 10 h 213"/>
                <a:gd name="T28" fmla="*/ 163 w 163"/>
                <a:gd name="T29" fmla="*/ 10 h 213"/>
                <a:gd name="T30" fmla="*/ 111 w 163"/>
                <a:gd name="T31" fmla="*/ 101 h 213"/>
                <a:gd name="T32" fmla="*/ 138 w 163"/>
                <a:gd name="T33" fmla="*/ 148 h 213"/>
                <a:gd name="T34" fmla="*/ 140 w 163"/>
                <a:gd name="T35" fmla="*/ 153 h 213"/>
                <a:gd name="T36" fmla="*/ 138 w 163"/>
                <a:gd name="T37" fmla="*/ 157 h 213"/>
                <a:gd name="T38" fmla="*/ 109 w 163"/>
                <a:gd name="T39" fmla="*/ 210 h 213"/>
                <a:gd name="T40" fmla="*/ 105 w 163"/>
                <a:gd name="T41" fmla="*/ 212 h 213"/>
                <a:gd name="T42" fmla="*/ 103 w 163"/>
                <a:gd name="T43" fmla="*/ 213 h 213"/>
                <a:gd name="T44" fmla="*/ 99 w 163"/>
                <a:gd name="T45" fmla="*/ 213 h 213"/>
                <a:gd name="T46" fmla="*/ 41 w 163"/>
                <a:gd name="T47" fmla="*/ 213 h 213"/>
                <a:gd name="T48" fmla="*/ 37 w 163"/>
                <a:gd name="T49" fmla="*/ 213 h 213"/>
                <a:gd name="T50" fmla="*/ 33 w 163"/>
                <a:gd name="T51" fmla="*/ 212 h 213"/>
                <a:gd name="T52" fmla="*/ 31 w 163"/>
                <a:gd name="T53" fmla="*/ 210 h 213"/>
                <a:gd name="T54" fmla="*/ 2 w 163"/>
                <a:gd name="T55" fmla="*/ 157 h 213"/>
                <a:gd name="T56" fmla="*/ 0 w 163"/>
                <a:gd name="T57" fmla="*/ 153 h 213"/>
                <a:gd name="T58" fmla="*/ 2 w 163"/>
                <a:gd name="T59" fmla="*/ 148 h 213"/>
                <a:gd name="T60" fmla="*/ 31 w 163"/>
                <a:gd name="T61" fmla="*/ 97 h 213"/>
                <a:gd name="T62" fmla="*/ 33 w 163"/>
                <a:gd name="T63" fmla="*/ 95 h 213"/>
                <a:gd name="T64" fmla="*/ 37 w 163"/>
                <a:gd name="T65" fmla="*/ 93 h 213"/>
                <a:gd name="T66" fmla="*/ 41 w 163"/>
                <a:gd name="T67" fmla="*/ 91 h 213"/>
                <a:gd name="T68" fmla="*/ 93 w 163"/>
                <a:gd name="T69" fmla="*/ 91 h 213"/>
                <a:gd name="T70" fmla="*/ 146 w 163"/>
                <a:gd name="T7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3" h="213">
                  <a:moveTo>
                    <a:pt x="47" y="111"/>
                  </a:moveTo>
                  <a:lnTo>
                    <a:pt x="21" y="153"/>
                  </a:lnTo>
                  <a:lnTo>
                    <a:pt x="47" y="194"/>
                  </a:lnTo>
                  <a:lnTo>
                    <a:pt x="93" y="194"/>
                  </a:lnTo>
                  <a:lnTo>
                    <a:pt x="118" y="153"/>
                  </a:lnTo>
                  <a:lnTo>
                    <a:pt x="97" y="118"/>
                  </a:lnTo>
                  <a:lnTo>
                    <a:pt x="93" y="118"/>
                  </a:lnTo>
                  <a:lnTo>
                    <a:pt x="89" y="118"/>
                  </a:lnTo>
                  <a:lnTo>
                    <a:pt x="85" y="115"/>
                  </a:lnTo>
                  <a:lnTo>
                    <a:pt x="85" y="111"/>
                  </a:lnTo>
                  <a:lnTo>
                    <a:pt x="47" y="111"/>
                  </a:lnTo>
                  <a:close/>
                  <a:moveTo>
                    <a:pt x="146" y="0"/>
                  </a:moveTo>
                  <a:lnTo>
                    <a:pt x="149" y="6"/>
                  </a:lnTo>
                  <a:lnTo>
                    <a:pt x="155" y="10"/>
                  </a:lnTo>
                  <a:lnTo>
                    <a:pt x="163" y="10"/>
                  </a:lnTo>
                  <a:lnTo>
                    <a:pt x="111" y="101"/>
                  </a:lnTo>
                  <a:lnTo>
                    <a:pt x="138" y="148"/>
                  </a:lnTo>
                  <a:lnTo>
                    <a:pt x="140" y="153"/>
                  </a:lnTo>
                  <a:lnTo>
                    <a:pt x="138" y="157"/>
                  </a:lnTo>
                  <a:lnTo>
                    <a:pt x="109" y="210"/>
                  </a:lnTo>
                  <a:lnTo>
                    <a:pt x="105" y="212"/>
                  </a:lnTo>
                  <a:lnTo>
                    <a:pt x="103" y="213"/>
                  </a:lnTo>
                  <a:lnTo>
                    <a:pt x="99" y="213"/>
                  </a:lnTo>
                  <a:lnTo>
                    <a:pt x="41" y="213"/>
                  </a:lnTo>
                  <a:lnTo>
                    <a:pt x="37" y="213"/>
                  </a:lnTo>
                  <a:lnTo>
                    <a:pt x="33" y="212"/>
                  </a:lnTo>
                  <a:lnTo>
                    <a:pt x="31" y="210"/>
                  </a:lnTo>
                  <a:lnTo>
                    <a:pt x="2" y="157"/>
                  </a:lnTo>
                  <a:lnTo>
                    <a:pt x="0" y="153"/>
                  </a:lnTo>
                  <a:lnTo>
                    <a:pt x="2" y="148"/>
                  </a:lnTo>
                  <a:lnTo>
                    <a:pt x="31" y="97"/>
                  </a:lnTo>
                  <a:lnTo>
                    <a:pt x="33" y="95"/>
                  </a:lnTo>
                  <a:lnTo>
                    <a:pt x="37" y="93"/>
                  </a:lnTo>
                  <a:lnTo>
                    <a:pt x="41" y="91"/>
                  </a:lnTo>
                  <a:lnTo>
                    <a:pt x="93" y="91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54" name="Freeform 66"/>
            <p:cNvSpPr>
              <a:spLocks/>
            </p:cNvSpPr>
            <p:nvPr/>
          </p:nvSpPr>
          <p:spPr bwMode="auto">
            <a:xfrm>
              <a:off x="6489266" y="12584172"/>
              <a:ext cx="146471" cy="221673"/>
            </a:xfrm>
            <a:custGeom>
              <a:avLst/>
              <a:gdLst>
                <a:gd name="T0" fmla="*/ 62 w 77"/>
                <a:gd name="T1" fmla="*/ 0 h 118"/>
                <a:gd name="T2" fmla="*/ 66 w 77"/>
                <a:gd name="T3" fmla="*/ 4 h 118"/>
                <a:gd name="T4" fmla="*/ 72 w 77"/>
                <a:gd name="T5" fmla="*/ 8 h 118"/>
                <a:gd name="T6" fmla="*/ 77 w 77"/>
                <a:gd name="T7" fmla="*/ 9 h 118"/>
                <a:gd name="T8" fmla="*/ 25 w 77"/>
                <a:gd name="T9" fmla="*/ 101 h 118"/>
                <a:gd name="T10" fmla="*/ 17 w 77"/>
                <a:gd name="T11" fmla="*/ 112 h 118"/>
                <a:gd name="T12" fmla="*/ 15 w 77"/>
                <a:gd name="T13" fmla="*/ 116 h 118"/>
                <a:gd name="T14" fmla="*/ 12 w 77"/>
                <a:gd name="T15" fmla="*/ 118 h 118"/>
                <a:gd name="T16" fmla="*/ 8 w 77"/>
                <a:gd name="T17" fmla="*/ 118 h 118"/>
                <a:gd name="T18" fmla="*/ 6 w 77"/>
                <a:gd name="T19" fmla="*/ 116 h 118"/>
                <a:gd name="T20" fmla="*/ 2 w 77"/>
                <a:gd name="T21" fmla="*/ 114 h 118"/>
                <a:gd name="T22" fmla="*/ 0 w 77"/>
                <a:gd name="T23" fmla="*/ 110 h 118"/>
                <a:gd name="T24" fmla="*/ 0 w 77"/>
                <a:gd name="T25" fmla="*/ 106 h 118"/>
                <a:gd name="T26" fmla="*/ 2 w 77"/>
                <a:gd name="T27" fmla="*/ 103 h 118"/>
                <a:gd name="T28" fmla="*/ 4 w 77"/>
                <a:gd name="T29" fmla="*/ 99 h 118"/>
                <a:gd name="T30" fmla="*/ 62 w 77"/>
                <a:gd name="T3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7" h="118">
                  <a:moveTo>
                    <a:pt x="62" y="0"/>
                  </a:moveTo>
                  <a:lnTo>
                    <a:pt x="66" y="4"/>
                  </a:lnTo>
                  <a:lnTo>
                    <a:pt x="72" y="8"/>
                  </a:lnTo>
                  <a:lnTo>
                    <a:pt x="77" y="9"/>
                  </a:lnTo>
                  <a:lnTo>
                    <a:pt x="25" y="101"/>
                  </a:lnTo>
                  <a:lnTo>
                    <a:pt x="17" y="112"/>
                  </a:lnTo>
                  <a:lnTo>
                    <a:pt x="15" y="116"/>
                  </a:lnTo>
                  <a:lnTo>
                    <a:pt x="12" y="118"/>
                  </a:lnTo>
                  <a:lnTo>
                    <a:pt x="8" y="118"/>
                  </a:lnTo>
                  <a:lnTo>
                    <a:pt x="6" y="116"/>
                  </a:lnTo>
                  <a:lnTo>
                    <a:pt x="2" y="114"/>
                  </a:lnTo>
                  <a:lnTo>
                    <a:pt x="0" y="110"/>
                  </a:lnTo>
                  <a:lnTo>
                    <a:pt x="0" y="106"/>
                  </a:lnTo>
                  <a:lnTo>
                    <a:pt x="2" y="103"/>
                  </a:lnTo>
                  <a:lnTo>
                    <a:pt x="4" y="99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55" name="Freeform 67"/>
            <p:cNvSpPr>
              <a:spLocks/>
            </p:cNvSpPr>
            <p:nvPr/>
          </p:nvSpPr>
          <p:spPr bwMode="auto">
            <a:xfrm>
              <a:off x="6669976" y="12336199"/>
              <a:ext cx="380443" cy="433953"/>
            </a:xfrm>
            <a:custGeom>
              <a:avLst/>
              <a:gdLst>
                <a:gd name="T0" fmla="*/ 178 w 200"/>
                <a:gd name="T1" fmla="*/ 0 h 231"/>
                <a:gd name="T2" fmla="*/ 178 w 200"/>
                <a:gd name="T3" fmla="*/ 2 h 231"/>
                <a:gd name="T4" fmla="*/ 180 w 200"/>
                <a:gd name="T5" fmla="*/ 4 h 231"/>
                <a:gd name="T6" fmla="*/ 182 w 200"/>
                <a:gd name="T7" fmla="*/ 6 h 231"/>
                <a:gd name="T8" fmla="*/ 184 w 200"/>
                <a:gd name="T9" fmla="*/ 8 h 231"/>
                <a:gd name="T10" fmla="*/ 184 w 200"/>
                <a:gd name="T11" fmla="*/ 8 h 231"/>
                <a:gd name="T12" fmla="*/ 186 w 200"/>
                <a:gd name="T13" fmla="*/ 10 h 231"/>
                <a:gd name="T14" fmla="*/ 190 w 200"/>
                <a:gd name="T15" fmla="*/ 10 h 231"/>
                <a:gd name="T16" fmla="*/ 200 w 200"/>
                <a:gd name="T17" fmla="*/ 10 h 231"/>
                <a:gd name="T18" fmla="*/ 196 w 200"/>
                <a:gd name="T19" fmla="*/ 12 h 231"/>
                <a:gd name="T20" fmla="*/ 132 w 200"/>
                <a:gd name="T21" fmla="*/ 120 h 231"/>
                <a:gd name="T22" fmla="*/ 165 w 200"/>
                <a:gd name="T23" fmla="*/ 176 h 231"/>
                <a:gd name="T24" fmla="*/ 167 w 200"/>
                <a:gd name="T25" fmla="*/ 178 h 231"/>
                <a:gd name="T26" fmla="*/ 171 w 200"/>
                <a:gd name="T27" fmla="*/ 188 h 231"/>
                <a:gd name="T28" fmla="*/ 176 w 200"/>
                <a:gd name="T29" fmla="*/ 198 h 231"/>
                <a:gd name="T30" fmla="*/ 182 w 200"/>
                <a:gd name="T31" fmla="*/ 209 h 231"/>
                <a:gd name="T32" fmla="*/ 188 w 200"/>
                <a:gd name="T33" fmla="*/ 217 h 231"/>
                <a:gd name="T34" fmla="*/ 190 w 200"/>
                <a:gd name="T35" fmla="*/ 221 h 231"/>
                <a:gd name="T36" fmla="*/ 182 w 200"/>
                <a:gd name="T37" fmla="*/ 221 h 231"/>
                <a:gd name="T38" fmla="*/ 176 w 200"/>
                <a:gd name="T39" fmla="*/ 225 h 231"/>
                <a:gd name="T40" fmla="*/ 173 w 200"/>
                <a:gd name="T41" fmla="*/ 231 h 231"/>
                <a:gd name="T42" fmla="*/ 116 w 200"/>
                <a:gd name="T43" fmla="*/ 130 h 231"/>
                <a:gd name="T44" fmla="*/ 2 w 200"/>
                <a:gd name="T45" fmla="*/ 130 h 231"/>
                <a:gd name="T46" fmla="*/ 2 w 200"/>
                <a:gd name="T47" fmla="*/ 130 h 231"/>
                <a:gd name="T48" fmla="*/ 4 w 200"/>
                <a:gd name="T49" fmla="*/ 126 h 231"/>
                <a:gd name="T50" fmla="*/ 4 w 200"/>
                <a:gd name="T51" fmla="*/ 120 h 231"/>
                <a:gd name="T52" fmla="*/ 2 w 200"/>
                <a:gd name="T53" fmla="*/ 116 h 231"/>
                <a:gd name="T54" fmla="*/ 2 w 200"/>
                <a:gd name="T55" fmla="*/ 110 h 231"/>
                <a:gd name="T56" fmla="*/ 0 w 200"/>
                <a:gd name="T57" fmla="*/ 110 h 231"/>
                <a:gd name="T58" fmla="*/ 116 w 200"/>
                <a:gd name="T59" fmla="*/ 110 h 231"/>
                <a:gd name="T60" fmla="*/ 178 w 200"/>
                <a:gd name="T6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231">
                  <a:moveTo>
                    <a:pt x="178" y="0"/>
                  </a:moveTo>
                  <a:lnTo>
                    <a:pt x="178" y="2"/>
                  </a:lnTo>
                  <a:lnTo>
                    <a:pt x="180" y="4"/>
                  </a:lnTo>
                  <a:lnTo>
                    <a:pt x="182" y="6"/>
                  </a:lnTo>
                  <a:lnTo>
                    <a:pt x="184" y="8"/>
                  </a:lnTo>
                  <a:lnTo>
                    <a:pt x="184" y="8"/>
                  </a:lnTo>
                  <a:lnTo>
                    <a:pt x="186" y="10"/>
                  </a:lnTo>
                  <a:lnTo>
                    <a:pt x="190" y="10"/>
                  </a:lnTo>
                  <a:lnTo>
                    <a:pt x="200" y="10"/>
                  </a:lnTo>
                  <a:lnTo>
                    <a:pt x="196" y="12"/>
                  </a:lnTo>
                  <a:lnTo>
                    <a:pt x="132" y="120"/>
                  </a:lnTo>
                  <a:lnTo>
                    <a:pt x="165" y="176"/>
                  </a:lnTo>
                  <a:lnTo>
                    <a:pt x="167" y="178"/>
                  </a:lnTo>
                  <a:lnTo>
                    <a:pt x="171" y="188"/>
                  </a:lnTo>
                  <a:lnTo>
                    <a:pt x="176" y="198"/>
                  </a:lnTo>
                  <a:lnTo>
                    <a:pt x="182" y="209"/>
                  </a:lnTo>
                  <a:lnTo>
                    <a:pt x="188" y="217"/>
                  </a:lnTo>
                  <a:lnTo>
                    <a:pt x="190" y="221"/>
                  </a:lnTo>
                  <a:lnTo>
                    <a:pt x="182" y="221"/>
                  </a:lnTo>
                  <a:lnTo>
                    <a:pt x="176" y="225"/>
                  </a:lnTo>
                  <a:lnTo>
                    <a:pt x="173" y="231"/>
                  </a:lnTo>
                  <a:lnTo>
                    <a:pt x="116" y="130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4" y="126"/>
                  </a:lnTo>
                  <a:lnTo>
                    <a:pt x="4" y="120"/>
                  </a:lnTo>
                  <a:lnTo>
                    <a:pt x="2" y="116"/>
                  </a:lnTo>
                  <a:lnTo>
                    <a:pt x="2" y="110"/>
                  </a:lnTo>
                  <a:lnTo>
                    <a:pt x="0" y="110"/>
                  </a:lnTo>
                  <a:lnTo>
                    <a:pt x="116" y="110"/>
                  </a:lnTo>
                  <a:lnTo>
                    <a:pt x="1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56" name="Freeform 68"/>
            <p:cNvSpPr>
              <a:spLocks/>
            </p:cNvSpPr>
            <p:nvPr/>
          </p:nvSpPr>
          <p:spPr bwMode="auto">
            <a:xfrm>
              <a:off x="6673781" y="12095740"/>
              <a:ext cx="216853" cy="35694"/>
            </a:xfrm>
            <a:custGeom>
              <a:avLst/>
              <a:gdLst>
                <a:gd name="T0" fmla="*/ 0 w 114"/>
                <a:gd name="T1" fmla="*/ 0 h 19"/>
                <a:gd name="T2" fmla="*/ 114 w 114"/>
                <a:gd name="T3" fmla="*/ 0 h 19"/>
                <a:gd name="T4" fmla="*/ 110 w 114"/>
                <a:gd name="T5" fmla="*/ 4 h 19"/>
                <a:gd name="T6" fmla="*/ 110 w 114"/>
                <a:gd name="T7" fmla="*/ 6 h 19"/>
                <a:gd name="T8" fmla="*/ 110 w 114"/>
                <a:gd name="T9" fmla="*/ 8 h 19"/>
                <a:gd name="T10" fmla="*/ 110 w 114"/>
                <a:gd name="T11" fmla="*/ 10 h 19"/>
                <a:gd name="T12" fmla="*/ 110 w 114"/>
                <a:gd name="T13" fmla="*/ 13 h 19"/>
                <a:gd name="T14" fmla="*/ 114 w 114"/>
                <a:gd name="T15" fmla="*/ 19 h 19"/>
                <a:gd name="T16" fmla="*/ 0 w 114"/>
                <a:gd name="T17" fmla="*/ 19 h 19"/>
                <a:gd name="T18" fmla="*/ 2 w 114"/>
                <a:gd name="T19" fmla="*/ 15 h 19"/>
                <a:gd name="T20" fmla="*/ 4 w 114"/>
                <a:gd name="T21" fmla="*/ 10 h 19"/>
                <a:gd name="T22" fmla="*/ 2 w 114"/>
                <a:gd name="T23" fmla="*/ 4 h 19"/>
                <a:gd name="T24" fmla="*/ 0 w 114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9">
                  <a:moveTo>
                    <a:pt x="0" y="0"/>
                  </a:moveTo>
                  <a:lnTo>
                    <a:pt x="114" y="0"/>
                  </a:lnTo>
                  <a:lnTo>
                    <a:pt x="110" y="4"/>
                  </a:lnTo>
                  <a:lnTo>
                    <a:pt x="110" y="6"/>
                  </a:lnTo>
                  <a:lnTo>
                    <a:pt x="110" y="8"/>
                  </a:lnTo>
                  <a:lnTo>
                    <a:pt x="110" y="10"/>
                  </a:lnTo>
                  <a:lnTo>
                    <a:pt x="110" y="13"/>
                  </a:lnTo>
                  <a:lnTo>
                    <a:pt x="114" y="19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4" y="10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57" name="Freeform 69"/>
            <p:cNvSpPr>
              <a:spLocks noEditPoints="1"/>
            </p:cNvSpPr>
            <p:nvPr/>
          </p:nvSpPr>
          <p:spPr bwMode="auto">
            <a:xfrm>
              <a:off x="5574300" y="12798330"/>
              <a:ext cx="749473" cy="229187"/>
            </a:xfrm>
            <a:custGeom>
              <a:avLst/>
              <a:gdLst>
                <a:gd name="T0" fmla="*/ 165 w 394"/>
                <a:gd name="T1" fmla="*/ 20 h 122"/>
                <a:gd name="T2" fmla="*/ 141 w 394"/>
                <a:gd name="T3" fmla="*/ 62 h 122"/>
                <a:gd name="T4" fmla="*/ 165 w 394"/>
                <a:gd name="T5" fmla="*/ 103 h 122"/>
                <a:gd name="T6" fmla="*/ 213 w 394"/>
                <a:gd name="T7" fmla="*/ 103 h 122"/>
                <a:gd name="T8" fmla="*/ 215 w 394"/>
                <a:gd name="T9" fmla="*/ 101 h 122"/>
                <a:gd name="T10" fmla="*/ 219 w 394"/>
                <a:gd name="T11" fmla="*/ 93 h 122"/>
                <a:gd name="T12" fmla="*/ 225 w 394"/>
                <a:gd name="T13" fmla="*/ 82 h 122"/>
                <a:gd name="T14" fmla="*/ 231 w 394"/>
                <a:gd name="T15" fmla="*/ 72 h 122"/>
                <a:gd name="T16" fmla="*/ 235 w 394"/>
                <a:gd name="T17" fmla="*/ 64 h 122"/>
                <a:gd name="T18" fmla="*/ 236 w 394"/>
                <a:gd name="T19" fmla="*/ 60 h 122"/>
                <a:gd name="T20" fmla="*/ 213 w 394"/>
                <a:gd name="T21" fmla="*/ 20 h 122"/>
                <a:gd name="T22" fmla="*/ 165 w 394"/>
                <a:gd name="T23" fmla="*/ 20 h 122"/>
                <a:gd name="T24" fmla="*/ 159 w 394"/>
                <a:gd name="T25" fmla="*/ 0 h 122"/>
                <a:gd name="T26" fmla="*/ 219 w 394"/>
                <a:gd name="T27" fmla="*/ 0 h 122"/>
                <a:gd name="T28" fmla="*/ 221 w 394"/>
                <a:gd name="T29" fmla="*/ 0 h 122"/>
                <a:gd name="T30" fmla="*/ 225 w 394"/>
                <a:gd name="T31" fmla="*/ 2 h 122"/>
                <a:gd name="T32" fmla="*/ 227 w 394"/>
                <a:gd name="T33" fmla="*/ 6 h 122"/>
                <a:gd name="T34" fmla="*/ 254 w 394"/>
                <a:gd name="T35" fmla="*/ 53 h 122"/>
                <a:gd name="T36" fmla="*/ 384 w 394"/>
                <a:gd name="T37" fmla="*/ 53 h 122"/>
                <a:gd name="T38" fmla="*/ 390 w 394"/>
                <a:gd name="T39" fmla="*/ 53 h 122"/>
                <a:gd name="T40" fmla="*/ 392 w 394"/>
                <a:gd name="T41" fmla="*/ 56 h 122"/>
                <a:gd name="T42" fmla="*/ 394 w 394"/>
                <a:gd name="T43" fmla="*/ 60 h 122"/>
                <a:gd name="T44" fmla="*/ 394 w 394"/>
                <a:gd name="T45" fmla="*/ 62 h 122"/>
                <a:gd name="T46" fmla="*/ 394 w 394"/>
                <a:gd name="T47" fmla="*/ 62 h 122"/>
                <a:gd name="T48" fmla="*/ 392 w 394"/>
                <a:gd name="T49" fmla="*/ 66 h 122"/>
                <a:gd name="T50" fmla="*/ 390 w 394"/>
                <a:gd name="T51" fmla="*/ 70 h 122"/>
                <a:gd name="T52" fmla="*/ 384 w 394"/>
                <a:gd name="T53" fmla="*/ 72 h 122"/>
                <a:gd name="T54" fmla="*/ 254 w 394"/>
                <a:gd name="T55" fmla="*/ 72 h 122"/>
                <a:gd name="T56" fmla="*/ 227 w 394"/>
                <a:gd name="T57" fmla="*/ 119 h 122"/>
                <a:gd name="T58" fmla="*/ 225 w 394"/>
                <a:gd name="T59" fmla="*/ 120 h 122"/>
                <a:gd name="T60" fmla="*/ 221 w 394"/>
                <a:gd name="T61" fmla="*/ 122 h 122"/>
                <a:gd name="T62" fmla="*/ 219 w 394"/>
                <a:gd name="T63" fmla="*/ 122 h 122"/>
                <a:gd name="T64" fmla="*/ 159 w 394"/>
                <a:gd name="T65" fmla="*/ 122 h 122"/>
                <a:gd name="T66" fmla="*/ 155 w 394"/>
                <a:gd name="T67" fmla="*/ 122 h 122"/>
                <a:gd name="T68" fmla="*/ 153 w 394"/>
                <a:gd name="T69" fmla="*/ 120 h 122"/>
                <a:gd name="T70" fmla="*/ 151 w 394"/>
                <a:gd name="T71" fmla="*/ 119 h 122"/>
                <a:gd name="T72" fmla="*/ 124 w 394"/>
                <a:gd name="T73" fmla="*/ 72 h 122"/>
                <a:gd name="T74" fmla="*/ 0 w 394"/>
                <a:gd name="T75" fmla="*/ 72 h 122"/>
                <a:gd name="T76" fmla="*/ 4 w 394"/>
                <a:gd name="T77" fmla="*/ 66 h 122"/>
                <a:gd name="T78" fmla="*/ 4 w 394"/>
                <a:gd name="T79" fmla="*/ 62 h 122"/>
                <a:gd name="T80" fmla="*/ 4 w 394"/>
                <a:gd name="T81" fmla="*/ 56 h 122"/>
                <a:gd name="T82" fmla="*/ 0 w 394"/>
                <a:gd name="T83" fmla="*/ 53 h 122"/>
                <a:gd name="T84" fmla="*/ 124 w 394"/>
                <a:gd name="T85" fmla="*/ 53 h 122"/>
                <a:gd name="T86" fmla="*/ 151 w 394"/>
                <a:gd name="T87" fmla="*/ 6 h 122"/>
                <a:gd name="T88" fmla="*/ 153 w 394"/>
                <a:gd name="T89" fmla="*/ 2 h 122"/>
                <a:gd name="T90" fmla="*/ 155 w 394"/>
                <a:gd name="T91" fmla="*/ 0 h 122"/>
                <a:gd name="T92" fmla="*/ 159 w 394"/>
                <a:gd name="T9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4" h="122">
                  <a:moveTo>
                    <a:pt x="165" y="20"/>
                  </a:moveTo>
                  <a:lnTo>
                    <a:pt x="141" y="62"/>
                  </a:lnTo>
                  <a:lnTo>
                    <a:pt x="165" y="103"/>
                  </a:lnTo>
                  <a:lnTo>
                    <a:pt x="213" y="103"/>
                  </a:lnTo>
                  <a:lnTo>
                    <a:pt x="215" y="101"/>
                  </a:lnTo>
                  <a:lnTo>
                    <a:pt x="219" y="93"/>
                  </a:lnTo>
                  <a:lnTo>
                    <a:pt x="225" y="82"/>
                  </a:lnTo>
                  <a:lnTo>
                    <a:pt x="231" y="72"/>
                  </a:lnTo>
                  <a:lnTo>
                    <a:pt x="235" y="64"/>
                  </a:lnTo>
                  <a:lnTo>
                    <a:pt x="236" y="60"/>
                  </a:lnTo>
                  <a:lnTo>
                    <a:pt x="213" y="20"/>
                  </a:lnTo>
                  <a:lnTo>
                    <a:pt x="165" y="20"/>
                  </a:lnTo>
                  <a:close/>
                  <a:moveTo>
                    <a:pt x="159" y="0"/>
                  </a:moveTo>
                  <a:lnTo>
                    <a:pt x="219" y="0"/>
                  </a:lnTo>
                  <a:lnTo>
                    <a:pt x="221" y="0"/>
                  </a:lnTo>
                  <a:lnTo>
                    <a:pt x="225" y="2"/>
                  </a:lnTo>
                  <a:lnTo>
                    <a:pt x="227" y="6"/>
                  </a:lnTo>
                  <a:lnTo>
                    <a:pt x="254" y="53"/>
                  </a:lnTo>
                  <a:lnTo>
                    <a:pt x="384" y="53"/>
                  </a:lnTo>
                  <a:lnTo>
                    <a:pt x="390" y="53"/>
                  </a:lnTo>
                  <a:lnTo>
                    <a:pt x="392" y="56"/>
                  </a:lnTo>
                  <a:lnTo>
                    <a:pt x="394" y="60"/>
                  </a:lnTo>
                  <a:lnTo>
                    <a:pt x="394" y="62"/>
                  </a:lnTo>
                  <a:lnTo>
                    <a:pt x="394" y="62"/>
                  </a:lnTo>
                  <a:lnTo>
                    <a:pt x="392" y="66"/>
                  </a:lnTo>
                  <a:lnTo>
                    <a:pt x="390" y="70"/>
                  </a:lnTo>
                  <a:lnTo>
                    <a:pt x="384" y="72"/>
                  </a:lnTo>
                  <a:lnTo>
                    <a:pt x="254" y="72"/>
                  </a:lnTo>
                  <a:lnTo>
                    <a:pt x="227" y="119"/>
                  </a:lnTo>
                  <a:lnTo>
                    <a:pt x="225" y="120"/>
                  </a:lnTo>
                  <a:lnTo>
                    <a:pt x="221" y="122"/>
                  </a:lnTo>
                  <a:lnTo>
                    <a:pt x="219" y="122"/>
                  </a:lnTo>
                  <a:lnTo>
                    <a:pt x="159" y="122"/>
                  </a:lnTo>
                  <a:lnTo>
                    <a:pt x="155" y="122"/>
                  </a:lnTo>
                  <a:lnTo>
                    <a:pt x="153" y="120"/>
                  </a:lnTo>
                  <a:lnTo>
                    <a:pt x="151" y="119"/>
                  </a:lnTo>
                  <a:lnTo>
                    <a:pt x="124" y="72"/>
                  </a:lnTo>
                  <a:lnTo>
                    <a:pt x="0" y="72"/>
                  </a:lnTo>
                  <a:lnTo>
                    <a:pt x="4" y="66"/>
                  </a:lnTo>
                  <a:lnTo>
                    <a:pt x="4" y="62"/>
                  </a:lnTo>
                  <a:lnTo>
                    <a:pt x="4" y="56"/>
                  </a:lnTo>
                  <a:lnTo>
                    <a:pt x="0" y="53"/>
                  </a:lnTo>
                  <a:lnTo>
                    <a:pt x="124" y="53"/>
                  </a:lnTo>
                  <a:lnTo>
                    <a:pt x="151" y="6"/>
                  </a:lnTo>
                  <a:lnTo>
                    <a:pt x="153" y="2"/>
                  </a:lnTo>
                  <a:lnTo>
                    <a:pt x="155" y="0"/>
                  </a:lnTo>
                  <a:lnTo>
                    <a:pt x="1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58" name="Freeform 70"/>
            <p:cNvSpPr>
              <a:spLocks noEditPoints="1"/>
            </p:cNvSpPr>
            <p:nvPr/>
          </p:nvSpPr>
          <p:spPr bwMode="auto">
            <a:xfrm>
              <a:off x="7447983" y="11998054"/>
              <a:ext cx="469848" cy="229187"/>
            </a:xfrm>
            <a:custGeom>
              <a:avLst/>
              <a:gdLst>
                <a:gd name="T0" fmla="*/ 154 w 247"/>
                <a:gd name="T1" fmla="*/ 19 h 122"/>
                <a:gd name="T2" fmla="*/ 152 w 247"/>
                <a:gd name="T3" fmla="*/ 23 h 122"/>
                <a:gd name="T4" fmla="*/ 148 w 247"/>
                <a:gd name="T5" fmla="*/ 31 h 122"/>
                <a:gd name="T6" fmla="*/ 142 w 247"/>
                <a:gd name="T7" fmla="*/ 40 h 122"/>
                <a:gd name="T8" fmla="*/ 136 w 247"/>
                <a:gd name="T9" fmla="*/ 50 h 122"/>
                <a:gd name="T10" fmla="*/ 130 w 247"/>
                <a:gd name="T11" fmla="*/ 58 h 122"/>
                <a:gd name="T12" fmla="*/ 128 w 247"/>
                <a:gd name="T13" fmla="*/ 62 h 122"/>
                <a:gd name="T14" fmla="*/ 154 w 247"/>
                <a:gd name="T15" fmla="*/ 102 h 122"/>
                <a:gd name="T16" fmla="*/ 202 w 247"/>
                <a:gd name="T17" fmla="*/ 102 h 122"/>
                <a:gd name="T18" fmla="*/ 225 w 247"/>
                <a:gd name="T19" fmla="*/ 62 h 122"/>
                <a:gd name="T20" fmla="*/ 202 w 247"/>
                <a:gd name="T21" fmla="*/ 19 h 122"/>
                <a:gd name="T22" fmla="*/ 154 w 247"/>
                <a:gd name="T23" fmla="*/ 19 h 122"/>
                <a:gd name="T24" fmla="*/ 148 w 247"/>
                <a:gd name="T25" fmla="*/ 0 h 122"/>
                <a:gd name="T26" fmla="*/ 206 w 247"/>
                <a:gd name="T27" fmla="*/ 0 h 122"/>
                <a:gd name="T28" fmla="*/ 210 w 247"/>
                <a:gd name="T29" fmla="*/ 1 h 122"/>
                <a:gd name="T30" fmla="*/ 214 w 247"/>
                <a:gd name="T31" fmla="*/ 3 h 122"/>
                <a:gd name="T32" fmla="*/ 216 w 247"/>
                <a:gd name="T33" fmla="*/ 5 h 122"/>
                <a:gd name="T34" fmla="*/ 245 w 247"/>
                <a:gd name="T35" fmla="*/ 56 h 122"/>
                <a:gd name="T36" fmla="*/ 247 w 247"/>
                <a:gd name="T37" fmla="*/ 62 h 122"/>
                <a:gd name="T38" fmla="*/ 245 w 247"/>
                <a:gd name="T39" fmla="*/ 65 h 122"/>
                <a:gd name="T40" fmla="*/ 216 w 247"/>
                <a:gd name="T41" fmla="*/ 118 h 122"/>
                <a:gd name="T42" fmla="*/ 214 w 247"/>
                <a:gd name="T43" fmla="*/ 120 h 122"/>
                <a:gd name="T44" fmla="*/ 210 w 247"/>
                <a:gd name="T45" fmla="*/ 122 h 122"/>
                <a:gd name="T46" fmla="*/ 206 w 247"/>
                <a:gd name="T47" fmla="*/ 122 h 122"/>
                <a:gd name="T48" fmla="*/ 148 w 247"/>
                <a:gd name="T49" fmla="*/ 122 h 122"/>
                <a:gd name="T50" fmla="*/ 144 w 247"/>
                <a:gd name="T51" fmla="*/ 122 h 122"/>
                <a:gd name="T52" fmla="*/ 142 w 247"/>
                <a:gd name="T53" fmla="*/ 120 h 122"/>
                <a:gd name="T54" fmla="*/ 140 w 247"/>
                <a:gd name="T55" fmla="*/ 118 h 122"/>
                <a:gd name="T56" fmla="*/ 113 w 247"/>
                <a:gd name="T57" fmla="*/ 71 h 122"/>
                <a:gd name="T58" fmla="*/ 2 w 247"/>
                <a:gd name="T59" fmla="*/ 71 h 122"/>
                <a:gd name="T60" fmla="*/ 4 w 247"/>
                <a:gd name="T61" fmla="*/ 67 h 122"/>
                <a:gd name="T62" fmla="*/ 4 w 247"/>
                <a:gd name="T63" fmla="*/ 64 h 122"/>
                <a:gd name="T64" fmla="*/ 2 w 247"/>
                <a:gd name="T65" fmla="*/ 58 h 122"/>
                <a:gd name="T66" fmla="*/ 0 w 247"/>
                <a:gd name="T67" fmla="*/ 52 h 122"/>
                <a:gd name="T68" fmla="*/ 113 w 247"/>
                <a:gd name="T69" fmla="*/ 52 h 122"/>
                <a:gd name="T70" fmla="*/ 140 w 247"/>
                <a:gd name="T71" fmla="*/ 5 h 122"/>
                <a:gd name="T72" fmla="*/ 142 w 247"/>
                <a:gd name="T73" fmla="*/ 3 h 122"/>
                <a:gd name="T74" fmla="*/ 144 w 247"/>
                <a:gd name="T75" fmla="*/ 1 h 122"/>
                <a:gd name="T76" fmla="*/ 148 w 247"/>
                <a:gd name="T7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7" h="122">
                  <a:moveTo>
                    <a:pt x="154" y="19"/>
                  </a:moveTo>
                  <a:lnTo>
                    <a:pt x="152" y="23"/>
                  </a:lnTo>
                  <a:lnTo>
                    <a:pt x="148" y="31"/>
                  </a:lnTo>
                  <a:lnTo>
                    <a:pt x="142" y="40"/>
                  </a:lnTo>
                  <a:lnTo>
                    <a:pt x="136" y="50"/>
                  </a:lnTo>
                  <a:lnTo>
                    <a:pt x="130" y="58"/>
                  </a:lnTo>
                  <a:lnTo>
                    <a:pt x="128" y="62"/>
                  </a:lnTo>
                  <a:lnTo>
                    <a:pt x="154" y="102"/>
                  </a:lnTo>
                  <a:lnTo>
                    <a:pt x="202" y="102"/>
                  </a:lnTo>
                  <a:lnTo>
                    <a:pt x="225" y="62"/>
                  </a:lnTo>
                  <a:lnTo>
                    <a:pt x="202" y="19"/>
                  </a:lnTo>
                  <a:lnTo>
                    <a:pt x="154" y="19"/>
                  </a:lnTo>
                  <a:close/>
                  <a:moveTo>
                    <a:pt x="148" y="0"/>
                  </a:moveTo>
                  <a:lnTo>
                    <a:pt x="206" y="0"/>
                  </a:lnTo>
                  <a:lnTo>
                    <a:pt x="210" y="1"/>
                  </a:lnTo>
                  <a:lnTo>
                    <a:pt x="214" y="3"/>
                  </a:lnTo>
                  <a:lnTo>
                    <a:pt x="216" y="5"/>
                  </a:lnTo>
                  <a:lnTo>
                    <a:pt x="245" y="56"/>
                  </a:lnTo>
                  <a:lnTo>
                    <a:pt x="247" y="62"/>
                  </a:lnTo>
                  <a:lnTo>
                    <a:pt x="245" y="65"/>
                  </a:lnTo>
                  <a:lnTo>
                    <a:pt x="216" y="118"/>
                  </a:lnTo>
                  <a:lnTo>
                    <a:pt x="214" y="120"/>
                  </a:lnTo>
                  <a:lnTo>
                    <a:pt x="210" y="122"/>
                  </a:lnTo>
                  <a:lnTo>
                    <a:pt x="206" y="122"/>
                  </a:lnTo>
                  <a:lnTo>
                    <a:pt x="148" y="122"/>
                  </a:lnTo>
                  <a:lnTo>
                    <a:pt x="144" y="122"/>
                  </a:lnTo>
                  <a:lnTo>
                    <a:pt x="142" y="120"/>
                  </a:lnTo>
                  <a:lnTo>
                    <a:pt x="140" y="118"/>
                  </a:lnTo>
                  <a:lnTo>
                    <a:pt x="113" y="71"/>
                  </a:lnTo>
                  <a:lnTo>
                    <a:pt x="2" y="71"/>
                  </a:lnTo>
                  <a:lnTo>
                    <a:pt x="4" y="67"/>
                  </a:lnTo>
                  <a:lnTo>
                    <a:pt x="4" y="64"/>
                  </a:lnTo>
                  <a:lnTo>
                    <a:pt x="2" y="58"/>
                  </a:lnTo>
                  <a:lnTo>
                    <a:pt x="0" y="52"/>
                  </a:lnTo>
                  <a:lnTo>
                    <a:pt x="113" y="52"/>
                  </a:lnTo>
                  <a:lnTo>
                    <a:pt x="140" y="5"/>
                  </a:lnTo>
                  <a:lnTo>
                    <a:pt x="142" y="3"/>
                  </a:lnTo>
                  <a:lnTo>
                    <a:pt x="144" y="1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59" name="Freeform 71"/>
            <p:cNvSpPr>
              <a:spLocks/>
            </p:cNvSpPr>
            <p:nvPr/>
          </p:nvSpPr>
          <p:spPr bwMode="auto">
            <a:xfrm>
              <a:off x="7282490" y="12542843"/>
              <a:ext cx="553545" cy="484674"/>
            </a:xfrm>
            <a:custGeom>
              <a:avLst/>
              <a:gdLst>
                <a:gd name="T0" fmla="*/ 80 w 291"/>
                <a:gd name="T1" fmla="*/ 0 h 258"/>
                <a:gd name="T2" fmla="*/ 211 w 291"/>
                <a:gd name="T3" fmla="*/ 0 h 258"/>
                <a:gd name="T4" fmla="*/ 215 w 291"/>
                <a:gd name="T5" fmla="*/ 2 h 258"/>
                <a:gd name="T6" fmla="*/ 219 w 291"/>
                <a:gd name="T7" fmla="*/ 4 h 258"/>
                <a:gd name="T8" fmla="*/ 221 w 291"/>
                <a:gd name="T9" fmla="*/ 6 h 258"/>
                <a:gd name="T10" fmla="*/ 289 w 291"/>
                <a:gd name="T11" fmla="*/ 125 h 258"/>
                <a:gd name="T12" fmla="*/ 291 w 291"/>
                <a:gd name="T13" fmla="*/ 130 h 258"/>
                <a:gd name="T14" fmla="*/ 289 w 291"/>
                <a:gd name="T15" fmla="*/ 134 h 258"/>
                <a:gd name="T16" fmla="*/ 221 w 291"/>
                <a:gd name="T17" fmla="*/ 255 h 258"/>
                <a:gd name="T18" fmla="*/ 219 w 291"/>
                <a:gd name="T19" fmla="*/ 256 h 258"/>
                <a:gd name="T20" fmla="*/ 215 w 291"/>
                <a:gd name="T21" fmla="*/ 258 h 258"/>
                <a:gd name="T22" fmla="*/ 211 w 291"/>
                <a:gd name="T23" fmla="*/ 258 h 258"/>
                <a:gd name="T24" fmla="*/ 74 w 291"/>
                <a:gd name="T25" fmla="*/ 258 h 258"/>
                <a:gd name="T26" fmla="*/ 72 w 291"/>
                <a:gd name="T27" fmla="*/ 258 h 258"/>
                <a:gd name="T28" fmla="*/ 68 w 291"/>
                <a:gd name="T29" fmla="*/ 256 h 258"/>
                <a:gd name="T30" fmla="*/ 66 w 291"/>
                <a:gd name="T31" fmla="*/ 255 h 258"/>
                <a:gd name="T32" fmla="*/ 0 w 291"/>
                <a:gd name="T33" fmla="*/ 140 h 258"/>
                <a:gd name="T34" fmla="*/ 6 w 291"/>
                <a:gd name="T35" fmla="*/ 140 h 258"/>
                <a:gd name="T36" fmla="*/ 10 w 291"/>
                <a:gd name="T37" fmla="*/ 140 h 258"/>
                <a:gd name="T38" fmla="*/ 12 w 291"/>
                <a:gd name="T39" fmla="*/ 138 h 258"/>
                <a:gd name="T40" fmla="*/ 14 w 291"/>
                <a:gd name="T41" fmla="*/ 134 h 258"/>
                <a:gd name="T42" fmla="*/ 17 w 291"/>
                <a:gd name="T43" fmla="*/ 130 h 258"/>
                <a:gd name="T44" fmla="*/ 80 w 291"/>
                <a:gd name="T45" fmla="*/ 239 h 258"/>
                <a:gd name="T46" fmla="*/ 208 w 291"/>
                <a:gd name="T47" fmla="*/ 239 h 258"/>
                <a:gd name="T48" fmla="*/ 270 w 291"/>
                <a:gd name="T49" fmla="*/ 130 h 258"/>
                <a:gd name="T50" fmla="*/ 208 w 291"/>
                <a:gd name="T51" fmla="*/ 20 h 258"/>
                <a:gd name="T52" fmla="*/ 80 w 291"/>
                <a:gd name="T53" fmla="*/ 20 h 258"/>
                <a:gd name="T54" fmla="*/ 83 w 291"/>
                <a:gd name="T55" fmla="*/ 16 h 258"/>
                <a:gd name="T56" fmla="*/ 83 w 291"/>
                <a:gd name="T57" fmla="*/ 10 h 258"/>
                <a:gd name="T58" fmla="*/ 83 w 291"/>
                <a:gd name="T59" fmla="*/ 6 h 258"/>
                <a:gd name="T60" fmla="*/ 80 w 291"/>
                <a:gd name="T61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1" h="258">
                  <a:moveTo>
                    <a:pt x="80" y="0"/>
                  </a:moveTo>
                  <a:lnTo>
                    <a:pt x="211" y="0"/>
                  </a:lnTo>
                  <a:lnTo>
                    <a:pt x="215" y="2"/>
                  </a:lnTo>
                  <a:lnTo>
                    <a:pt x="219" y="4"/>
                  </a:lnTo>
                  <a:lnTo>
                    <a:pt x="221" y="6"/>
                  </a:lnTo>
                  <a:lnTo>
                    <a:pt x="289" y="125"/>
                  </a:lnTo>
                  <a:lnTo>
                    <a:pt x="291" y="130"/>
                  </a:lnTo>
                  <a:lnTo>
                    <a:pt x="289" y="134"/>
                  </a:lnTo>
                  <a:lnTo>
                    <a:pt x="221" y="255"/>
                  </a:lnTo>
                  <a:lnTo>
                    <a:pt x="219" y="256"/>
                  </a:lnTo>
                  <a:lnTo>
                    <a:pt x="215" y="258"/>
                  </a:lnTo>
                  <a:lnTo>
                    <a:pt x="211" y="258"/>
                  </a:lnTo>
                  <a:lnTo>
                    <a:pt x="74" y="258"/>
                  </a:lnTo>
                  <a:lnTo>
                    <a:pt x="72" y="258"/>
                  </a:lnTo>
                  <a:lnTo>
                    <a:pt x="68" y="256"/>
                  </a:lnTo>
                  <a:lnTo>
                    <a:pt x="66" y="255"/>
                  </a:lnTo>
                  <a:lnTo>
                    <a:pt x="0" y="140"/>
                  </a:lnTo>
                  <a:lnTo>
                    <a:pt x="6" y="140"/>
                  </a:lnTo>
                  <a:lnTo>
                    <a:pt x="10" y="140"/>
                  </a:lnTo>
                  <a:lnTo>
                    <a:pt x="12" y="138"/>
                  </a:lnTo>
                  <a:lnTo>
                    <a:pt x="14" y="134"/>
                  </a:lnTo>
                  <a:lnTo>
                    <a:pt x="17" y="130"/>
                  </a:lnTo>
                  <a:lnTo>
                    <a:pt x="80" y="239"/>
                  </a:lnTo>
                  <a:lnTo>
                    <a:pt x="208" y="239"/>
                  </a:lnTo>
                  <a:lnTo>
                    <a:pt x="270" y="130"/>
                  </a:lnTo>
                  <a:lnTo>
                    <a:pt x="208" y="20"/>
                  </a:lnTo>
                  <a:lnTo>
                    <a:pt x="80" y="20"/>
                  </a:lnTo>
                  <a:lnTo>
                    <a:pt x="83" y="16"/>
                  </a:lnTo>
                  <a:lnTo>
                    <a:pt x="83" y="10"/>
                  </a:lnTo>
                  <a:lnTo>
                    <a:pt x="83" y="6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60" name="Freeform 72"/>
            <p:cNvSpPr>
              <a:spLocks/>
            </p:cNvSpPr>
            <p:nvPr/>
          </p:nvSpPr>
          <p:spPr bwMode="auto">
            <a:xfrm>
              <a:off x="7282490" y="12561629"/>
              <a:ext cx="121742" cy="208523"/>
            </a:xfrm>
            <a:custGeom>
              <a:avLst/>
              <a:gdLst>
                <a:gd name="T0" fmla="*/ 64 w 64"/>
                <a:gd name="T1" fmla="*/ 0 h 111"/>
                <a:gd name="T2" fmla="*/ 62 w 64"/>
                <a:gd name="T3" fmla="*/ 4 h 111"/>
                <a:gd name="T4" fmla="*/ 56 w 64"/>
                <a:gd name="T5" fmla="*/ 16 h 111"/>
                <a:gd name="T6" fmla="*/ 47 w 64"/>
                <a:gd name="T7" fmla="*/ 29 h 111"/>
                <a:gd name="T8" fmla="*/ 37 w 64"/>
                <a:gd name="T9" fmla="*/ 47 h 111"/>
                <a:gd name="T10" fmla="*/ 27 w 64"/>
                <a:gd name="T11" fmla="*/ 64 h 111"/>
                <a:gd name="T12" fmla="*/ 17 w 64"/>
                <a:gd name="T13" fmla="*/ 82 h 111"/>
                <a:gd name="T14" fmla="*/ 8 w 64"/>
                <a:gd name="T15" fmla="*/ 97 h 111"/>
                <a:gd name="T16" fmla="*/ 2 w 64"/>
                <a:gd name="T17" fmla="*/ 107 h 111"/>
                <a:gd name="T18" fmla="*/ 0 w 64"/>
                <a:gd name="T19" fmla="*/ 111 h 111"/>
                <a:gd name="T20" fmla="*/ 2 w 64"/>
                <a:gd name="T21" fmla="*/ 107 h 111"/>
                <a:gd name="T22" fmla="*/ 8 w 64"/>
                <a:gd name="T23" fmla="*/ 97 h 111"/>
                <a:gd name="T24" fmla="*/ 17 w 64"/>
                <a:gd name="T25" fmla="*/ 82 h 111"/>
                <a:gd name="T26" fmla="*/ 27 w 64"/>
                <a:gd name="T27" fmla="*/ 64 h 111"/>
                <a:gd name="T28" fmla="*/ 37 w 64"/>
                <a:gd name="T29" fmla="*/ 47 h 111"/>
                <a:gd name="T30" fmla="*/ 47 w 64"/>
                <a:gd name="T31" fmla="*/ 29 h 111"/>
                <a:gd name="T32" fmla="*/ 56 w 64"/>
                <a:gd name="T33" fmla="*/ 16 h 111"/>
                <a:gd name="T34" fmla="*/ 62 w 64"/>
                <a:gd name="T35" fmla="*/ 4 h 111"/>
                <a:gd name="T36" fmla="*/ 64 w 64"/>
                <a:gd name="T3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11">
                  <a:moveTo>
                    <a:pt x="64" y="0"/>
                  </a:moveTo>
                  <a:lnTo>
                    <a:pt x="62" y="4"/>
                  </a:lnTo>
                  <a:lnTo>
                    <a:pt x="56" y="16"/>
                  </a:lnTo>
                  <a:lnTo>
                    <a:pt x="47" y="29"/>
                  </a:lnTo>
                  <a:lnTo>
                    <a:pt x="37" y="47"/>
                  </a:lnTo>
                  <a:lnTo>
                    <a:pt x="27" y="64"/>
                  </a:lnTo>
                  <a:lnTo>
                    <a:pt x="17" y="82"/>
                  </a:lnTo>
                  <a:lnTo>
                    <a:pt x="8" y="97"/>
                  </a:lnTo>
                  <a:lnTo>
                    <a:pt x="2" y="107"/>
                  </a:lnTo>
                  <a:lnTo>
                    <a:pt x="0" y="111"/>
                  </a:lnTo>
                  <a:lnTo>
                    <a:pt x="2" y="107"/>
                  </a:lnTo>
                  <a:lnTo>
                    <a:pt x="8" y="97"/>
                  </a:lnTo>
                  <a:lnTo>
                    <a:pt x="17" y="82"/>
                  </a:lnTo>
                  <a:lnTo>
                    <a:pt x="27" y="64"/>
                  </a:lnTo>
                  <a:lnTo>
                    <a:pt x="37" y="47"/>
                  </a:lnTo>
                  <a:lnTo>
                    <a:pt x="47" y="29"/>
                  </a:lnTo>
                  <a:lnTo>
                    <a:pt x="56" y="16"/>
                  </a:lnTo>
                  <a:lnTo>
                    <a:pt x="62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61" name="Freeform 73"/>
            <p:cNvSpPr>
              <a:spLocks/>
            </p:cNvSpPr>
            <p:nvPr/>
          </p:nvSpPr>
          <p:spPr bwMode="auto">
            <a:xfrm>
              <a:off x="7636302" y="12770152"/>
              <a:ext cx="136959" cy="202887"/>
            </a:xfrm>
            <a:custGeom>
              <a:avLst/>
              <a:gdLst>
                <a:gd name="T0" fmla="*/ 62 w 72"/>
                <a:gd name="T1" fmla="*/ 0 h 108"/>
                <a:gd name="T2" fmla="*/ 66 w 72"/>
                <a:gd name="T3" fmla="*/ 2 h 108"/>
                <a:gd name="T4" fmla="*/ 70 w 72"/>
                <a:gd name="T5" fmla="*/ 4 h 108"/>
                <a:gd name="T6" fmla="*/ 70 w 72"/>
                <a:gd name="T7" fmla="*/ 7 h 108"/>
                <a:gd name="T8" fmla="*/ 72 w 72"/>
                <a:gd name="T9" fmla="*/ 9 h 108"/>
                <a:gd name="T10" fmla="*/ 70 w 72"/>
                <a:gd name="T11" fmla="*/ 13 h 108"/>
                <a:gd name="T12" fmla="*/ 18 w 72"/>
                <a:gd name="T13" fmla="*/ 104 h 108"/>
                <a:gd name="T14" fmla="*/ 16 w 72"/>
                <a:gd name="T15" fmla="*/ 106 h 108"/>
                <a:gd name="T16" fmla="*/ 12 w 72"/>
                <a:gd name="T17" fmla="*/ 108 h 108"/>
                <a:gd name="T18" fmla="*/ 8 w 72"/>
                <a:gd name="T19" fmla="*/ 108 h 108"/>
                <a:gd name="T20" fmla="*/ 4 w 72"/>
                <a:gd name="T21" fmla="*/ 108 h 108"/>
                <a:gd name="T22" fmla="*/ 2 w 72"/>
                <a:gd name="T23" fmla="*/ 104 h 108"/>
                <a:gd name="T24" fmla="*/ 0 w 72"/>
                <a:gd name="T25" fmla="*/ 103 h 108"/>
                <a:gd name="T26" fmla="*/ 0 w 72"/>
                <a:gd name="T27" fmla="*/ 99 h 108"/>
                <a:gd name="T28" fmla="*/ 0 w 72"/>
                <a:gd name="T29" fmla="*/ 95 h 108"/>
                <a:gd name="T30" fmla="*/ 53 w 72"/>
                <a:gd name="T31" fmla="*/ 4 h 108"/>
                <a:gd name="T32" fmla="*/ 55 w 72"/>
                <a:gd name="T33" fmla="*/ 2 h 108"/>
                <a:gd name="T34" fmla="*/ 58 w 72"/>
                <a:gd name="T35" fmla="*/ 0 h 108"/>
                <a:gd name="T36" fmla="*/ 62 w 72"/>
                <a:gd name="T37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108">
                  <a:moveTo>
                    <a:pt x="62" y="0"/>
                  </a:moveTo>
                  <a:lnTo>
                    <a:pt x="66" y="2"/>
                  </a:lnTo>
                  <a:lnTo>
                    <a:pt x="70" y="4"/>
                  </a:lnTo>
                  <a:lnTo>
                    <a:pt x="70" y="7"/>
                  </a:lnTo>
                  <a:lnTo>
                    <a:pt x="72" y="9"/>
                  </a:lnTo>
                  <a:lnTo>
                    <a:pt x="70" y="13"/>
                  </a:lnTo>
                  <a:lnTo>
                    <a:pt x="18" y="104"/>
                  </a:lnTo>
                  <a:lnTo>
                    <a:pt x="16" y="106"/>
                  </a:lnTo>
                  <a:lnTo>
                    <a:pt x="12" y="108"/>
                  </a:lnTo>
                  <a:lnTo>
                    <a:pt x="8" y="108"/>
                  </a:lnTo>
                  <a:lnTo>
                    <a:pt x="4" y="108"/>
                  </a:lnTo>
                  <a:lnTo>
                    <a:pt x="2" y="104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53" y="4"/>
                  </a:lnTo>
                  <a:lnTo>
                    <a:pt x="55" y="2"/>
                  </a:lnTo>
                  <a:lnTo>
                    <a:pt x="58" y="0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62" name="Freeform 74"/>
            <p:cNvSpPr>
              <a:spLocks/>
            </p:cNvSpPr>
            <p:nvPr/>
          </p:nvSpPr>
          <p:spPr bwMode="auto">
            <a:xfrm>
              <a:off x="7337654" y="12599200"/>
              <a:ext cx="136959" cy="206644"/>
            </a:xfrm>
            <a:custGeom>
              <a:avLst/>
              <a:gdLst>
                <a:gd name="T0" fmla="*/ 62 w 72"/>
                <a:gd name="T1" fmla="*/ 0 h 110"/>
                <a:gd name="T2" fmla="*/ 68 w 72"/>
                <a:gd name="T3" fmla="*/ 1 h 110"/>
                <a:gd name="T4" fmla="*/ 70 w 72"/>
                <a:gd name="T5" fmla="*/ 3 h 110"/>
                <a:gd name="T6" fmla="*/ 72 w 72"/>
                <a:gd name="T7" fmla="*/ 7 h 110"/>
                <a:gd name="T8" fmla="*/ 72 w 72"/>
                <a:gd name="T9" fmla="*/ 11 h 110"/>
                <a:gd name="T10" fmla="*/ 70 w 72"/>
                <a:gd name="T11" fmla="*/ 15 h 110"/>
                <a:gd name="T12" fmla="*/ 19 w 72"/>
                <a:gd name="T13" fmla="*/ 104 h 110"/>
                <a:gd name="T14" fmla="*/ 16 w 72"/>
                <a:gd name="T15" fmla="*/ 108 h 110"/>
                <a:gd name="T16" fmla="*/ 14 w 72"/>
                <a:gd name="T17" fmla="*/ 110 h 110"/>
                <a:gd name="T18" fmla="*/ 10 w 72"/>
                <a:gd name="T19" fmla="*/ 110 h 110"/>
                <a:gd name="T20" fmla="*/ 6 w 72"/>
                <a:gd name="T21" fmla="*/ 108 h 110"/>
                <a:gd name="T22" fmla="*/ 2 w 72"/>
                <a:gd name="T23" fmla="*/ 106 h 110"/>
                <a:gd name="T24" fmla="*/ 0 w 72"/>
                <a:gd name="T25" fmla="*/ 102 h 110"/>
                <a:gd name="T26" fmla="*/ 0 w 72"/>
                <a:gd name="T27" fmla="*/ 98 h 110"/>
                <a:gd name="T28" fmla="*/ 2 w 72"/>
                <a:gd name="T29" fmla="*/ 95 h 110"/>
                <a:gd name="T30" fmla="*/ 54 w 72"/>
                <a:gd name="T31" fmla="*/ 5 h 110"/>
                <a:gd name="T32" fmla="*/ 56 w 72"/>
                <a:gd name="T33" fmla="*/ 3 h 110"/>
                <a:gd name="T34" fmla="*/ 58 w 72"/>
                <a:gd name="T35" fmla="*/ 1 h 110"/>
                <a:gd name="T36" fmla="*/ 62 w 72"/>
                <a:gd name="T3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110">
                  <a:moveTo>
                    <a:pt x="62" y="0"/>
                  </a:moveTo>
                  <a:lnTo>
                    <a:pt x="68" y="1"/>
                  </a:lnTo>
                  <a:lnTo>
                    <a:pt x="70" y="3"/>
                  </a:lnTo>
                  <a:lnTo>
                    <a:pt x="72" y="7"/>
                  </a:lnTo>
                  <a:lnTo>
                    <a:pt x="72" y="11"/>
                  </a:lnTo>
                  <a:lnTo>
                    <a:pt x="70" y="15"/>
                  </a:lnTo>
                  <a:lnTo>
                    <a:pt x="19" y="104"/>
                  </a:lnTo>
                  <a:lnTo>
                    <a:pt x="16" y="108"/>
                  </a:lnTo>
                  <a:lnTo>
                    <a:pt x="14" y="110"/>
                  </a:lnTo>
                  <a:lnTo>
                    <a:pt x="10" y="110"/>
                  </a:lnTo>
                  <a:lnTo>
                    <a:pt x="6" y="108"/>
                  </a:lnTo>
                  <a:lnTo>
                    <a:pt x="2" y="106"/>
                  </a:lnTo>
                  <a:lnTo>
                    <a:pt x="0" y="102"/>
                  </a:lnTo>
                  <a:lnTo>
                    <a:pt x="0" y="98"/>
                  </a:lnTo>
                  <a:lnTo>
                    <a:pt x="2" y="95"/>
                  </a:lnTo>
                  <a:lnTo>
                    <a:pt x="54" y="5"/>
                  </a:lnTo>
                  <a:lnTo>
                    <a:pt x="56" y="3"/>
                  </a:lnTo>
                  <a:lnTo>
                    <a:pt x="58" y="1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63" name="Freeform 75"/>
            <p:cNvSpPr>
              <a:spLocks/>
            </p:cNvSpPr>
            <p:nvPr/>
          </p:nvSpPr>
          <p:spPr bwMode="auto">
            <a:xfrm>
              <a:off x="6289533" y="12770152"/>
              <a:ext cx="325279" cy="287424"/>
            </a:xfrm>
            <a:custGeom>
              <a:avLst/>
              <a:gdLst>
                <a:gd name="T0" fmla="*/ 45 w 171"/>
                <a:gd name="T1" fmla="*/ 0 h 153"/>
                <a:gd name="T2" fmla="*/ 109 w 171"/>
                <a:gd name="T3" fmla="*/ 0 h 153"/>
                <a:gd name="T4" fmla="*/ 107 w 171"/>
                <a:gd name="T5" fmla="*/ 4 h 153"/>
                <a:gd name="T6" fmla="*/ 105 w 171"/>
                <a:gd name="T7" fmla="*/ 7 h 153"/>
                <a:gd name="T8" fmla="*/ 105 w 171"/>
                <a:gd name="T9" fmla="*/ 11 h 153"/>
                <a:gd name="T10" fmla="*/ 107 w 171"/>
                <a:gd name="T11" fmla="*/ 15 h 153"/>
                <a:gd name="T12" fmla="*/ 111 w 171"/>
                <a:gd name="T13" fmla="*/ 17 h 153"/>
                <a:gd name="T14" fmla="*/ 113 w 171"/>
                <a:gd name="T15" fmla="*/ 19 h 153"/>
                <a:gd name="T16" fmla="*/ 117 w 171"/>
                <a:gd name="T17" fmla="*/ 19 h 153"/>
                <a:gd name="T18" fmla="*/ 120 w 171"/>
                <a:gd name="T19" fmla="*/ 17 h 153"/>
                <a:gd name="T20" fmla="*/ 122 w 171"/>
                <a:gd name="T21" fmla="*/ 13 h 153"/>
                <a:gd name="T22" fmla="*/ 130 w 171"/>
                <a:gd name="T23" fmla="*/ 2 h 153"/>
                <a:gd name="T24" fmla="*/ 132 w 171"/>
                <a:gd name="T25" fmla="*/ 4 h 153"/>
                <a:gd name="T26" fmla="*/ 171 w 171"/>
                <a:gd name="T27" fmla="*/ 71 h 153"/>
                <a:gd name="T28" fmla="*/ 171 w 171"/>
                <a:gd name="T29" fmla="*/ 77 h 153"/>
                <a:gd name="T30" fmla="*/ 171 w 171"/>
                <a:gd name="T31" fmla="*/ 81 h 153"/>
                <a:gd name="T32" fmla="*/ 132 w 171"/>
                <a:gd name="T33" fmla="*/ 149 h 153"/>
                <a:gd name="T34" fmla="*/ 130 w 171"/>
                <a:gd name="T35" fmla="*/ 151 h 153"/>
                <a:gd name="T36" fmla="*/ 126 w 171"/>
                <a:gd name="T37" fmla="*/ 153 h 153"/>
                <a:gd name="T38" fmla="*/ 122 w 171"/>
                <a:gd name="T39" fmla="*/ 153 h 153"/>
                <a:gd name="T40" fmla="*/ 45 w 171"/>
                <a:gd name="T41" fmla="*/ 153 h 153"/>
                <a:gd name="T42" fmla="*/ 41 w 171"/>
                <a:gd name="T43" fmla="*/ 153 h 153"/>
                <a:gd name="T44" fmla="*/ 39 w 171"/>
                <a:gd name="T45" fmla="*/ 151 h 153"/>
                <a:gd name="T46" fmla="*/ 37 w 171"/>
                <a:gd name="T47" fmla="*/ 149 h 153"/>
                <a:gd name="T48" fmla="*/ 0 w 171"/>
                <a:gd name="T49" fmla="*/ 87 h 153"/>
                <a:gd name="T50" fmla="*/ 8 w 171"/>
                <a:gd name="T51" fmla="*/ 87 h 153"/>
                <a:gd name="T52" fmla="*/ 14 w 171"/>
                <a:gd name="T53" fmla="*/ 85 h 153"/>
                <a:gd name="T54" fmla="*/ 16 w 171"/>
                <a:gd name="T55" fmla="*/ 81 h 153"/>
                <a:gd name="T56" fmla="*/ 18 w 171"/>
                <a:gd name="T57" fmla="*/ 77 h 153"/>
                <a:gd name="T58" fmla="*/ 51 w 171"/>
                <a:gd name="T59" fmla="*/ 134 h 153"/>
                <a:gd name="T60" fmla="*/ 117 w 171"/>
                <a:gd name="T61" fmla="*/ 134 h 153"/>
                <a:gd name="T62" fmla="*/ 151 w 171"/>
                <a:gd name="T63" fmla="*/ 77 h 153"/>
                <a:gd name="T64" fmla="*/ 117 w 171"/>
                <a:gd name="T65" fmla="*/ 19 h 153"/>
                <a:gd name="T66" fmla="*/ 51 w 171"/>
                <a:gd name="T67" fmla="*/ 19 h 153"/>
                <a:gd name="T68" fmla="*/ 18 w 171"/>
                <a:gd name="T69" fmla="*/ 75 h 153"/>
                <a:gd name="T70" fmla="*/ 16 w 171"/>
                <a:gd name="T71" fmla="*/ 71 h 153"/>
                <a:gd name="T72" fmla="*/ 14 w 171"/>
                <a:gd name="T73" fmla="*/ 68 h 153"/>
                <a:gd name="T74" fmla="*/ 8 w 171"/>
                <a:gd name="T75" fmla="*/ 68 h 153"/>
                <a:gd name="T76" fmla="*/ 0 w 171"/>
                <a:gd name="T77" fmla="*/ 68 h 153"/>
                <a:gd name="T78" fmla="*/ 37 w 171"/>
                <a:gd name="T79" fmla="*/ 4 h 153"/>
                <a:gd name="T80" fmla="*/ 39 w 171"/>
                <a:gd name="T81" fmla="*/ 2 h 153"/>
                <a:gd name="T82" fmla="*/ 41 w 171"/>
                <a:gd name="T83" fmla="*/ 0 h 153"/>
                <a:gd name="T84" fmla="*/ 45 w 171"/>
                <a:gd name="T8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1" h="153">
                  <a:moveTo>
                    <a:pt x="45" y="0"/>
                  </a:moveTo>
                  <a:lnTo>
                    <a:pt x="109" y="0"/>
                  </a:lnTo>
                  <a:lnTo>
                    <a:pt x="107" y="4"/>
                  </a:lnTo>
                  <a:lnTo>
                    <a:pt x="105" y="7"/>
                  </a:lnTo>
                  <a:lnTo>
                    <a:pt x="105" y="11"/>
                  </a:lnTo>
                  <a:lnTo>
                    <a:pt x="107" y="15"/>
                  </a:lnTo>
                  <a:lnTo>
                    <a:pt x="111" y="17"/>
                  </a:lnTo>
                  <a:lnTo>
                    <a:pt x="113" y="19"/>
                  </a:lnTo>
                  <a:lnTo>
                    <a:pt x="117" y="19"/>
                  </a:lnTo>
                  <a:lnTo>
                    <a:pt x="120" y="17"/>
                  </a:lnTo>
                  <a:lnTo>
                    <a:pt x="122" y="13"/>
                  </a:lnTo>
                  <a:lnTo>
                    <a:pt x="130" y="2"/>
                  </a:lnTo>
                  <a:lnTo>
                    <a:pt x="132" y="4"/>
                  </a:lnTo>
                  <a:lnTo>
                    <a:pt x="171" y="71"/>
                  </a:lnTo>
                  <a:lnTo>
                    <a:pt x="171" y="77"/>
                  </a:lnTo>
                  <a:lnTo>
                    <a:pt x="171" y="81"/>
                  </a:lnTo>
                  <a:lnTo>
                    <a:pt x="132" y="149"/>
                  </a:lnTo>
                  <a:lnTo>
                    <a:pt x="130" y="151"/>
                  </a:lnTo>
                  <a:lnTo>
                    <a:pt x="126" y="153"/>
                  </a:lnTo>
                  <a:lnTo>
                    <a:pt x="122" y="153"/>
                  </a:lnTo>
                  <a:lnTo>
                    <a:pt x="45" y="153"/>
                  </a:lnTo>
                  <a:lnTo>
                    <a:pt x="41" y="153"/>
                  </a:lnTo>
                  <a:lnTo>
                    <a:pt x="39" y="151"/>
                  </a:lnTo>
                  <a:lnTo>
                    <a:pt x="37" y="149"/>
                  </a:lnTo>
                  <a:lnTo>
                    <a:pt x="0" y="87"/>
                  </a:lnTo>
                  <a:lnTo>
                    <a:pt x="8" y="87"/>
                  </a:lnTo>
                  <a:lnTo>
                    <a:pt x="14" y="85"/>
                  </a:lnTo>
                  <a:lnTo>
                    <a:pt x="16" y="81"/>
                  </a:lnTo>
                  <a:lnTo>
                    <a:pt x="18" y="77"/>
                  </a:lnTo>
                  <a:lnTo>
                    <a:pt x="51" y="134"/>
                  </a:lnTo>
                  <a:lnTo>
                    <a:pt x="117" y="134"/>
                  </a:lnTo>
                  <a:lnTo>
                    <a:pt x="151" y="77"/>
                  </a:lnTo>
                  <a:lnTo>
                    <a:pt x="117" y="19"/>
                  </a:lnTo>
                  <a:lnTo>
                    <a:pt x="51" y="19"/>
                  </a:lnTo>
                  <a:lnTo>
                    <a:pt x="18" y="75"/>
                  </a:lnTo>
                  <a:lnTo>
                    <a:pt x="16" y="71"/>
                  </a:lnTo>
                  <a:lnTo>
                    <a:pt x="14" y="68"/>
                  </a:lnTo>
                  <a:lnTo>
                    <a:pt x="8" y="68"/>
                  </a:lnTo>
                  <a:lnTo>
                    <a:pt x="0" y="68"/>
                  </a:lnTo>
                  <a:lnTo>
                    <a:pt x="37" y="4"/>
                  </a:lnTo>
                  <a:lnTo>
                    <a:pt x="39" y="2"/>
                  </a:lnTo>
                  <a:lnTo>
                    <a:pt x="41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64" name="Freeform 76"/>
            <p:cNvSpPr>
              <a:spLocks/>
            </p:cNvSpPr>
            <p:nvPr/>
          </p:nvSpPr>
          <p:spPr bwMode="auto">
            <a:xfrm>
              <a:off x="6945798" y="11924790"/>
              <a:ext cx="136959" cy="206644"/>
            </a:xfrm>
            <a:custGeom>
              <a:avLst/>
              <a:gdLst>
                <a:gd name="T0" fmla="*/ 63 w 72"/>
                <a:gd name="T1" fmla="*/ 0 h 110"/>
                <a:gd name="T2" fmla="*/ 66 w 72"/>
                <a:gd name="T3" fmla="*/ 2 h 110"/>
                <a:gd name="T4" fmla="*/ 70 w 72"/>
                <a:gd name="T5" fmla="*/ 4 h 110"/>
                <a:gd name="T6" fmla="*/ 70 w 72"/>
                <a:gd name="T7" fmla="*/ 7 h 110"/>
                <a:gd name="T8" fmla="*/ 72 w 72"/>
                <a:gd name="T9" fmla="*/ 11 h 110"/>
                <a:gd name="T10" fmla="*/ 70 w 72"/>
                <a:gd name="T11" fmla="*/ 15 h 110"/>
                <a:gd name="T12" fmla="*/ 18 w 72"/>
                <a:gd name="T13" fmla="*/ 104 h 110"/>
                <a:gd name="T14" fmla="*/ 16 w 72"/>
                <a:gd name="T15" fmla="*/ 108 h 110"/>
                <a:gd name="T16" fmla="*/ 12 w 72"/>
                <a:gd name="T17" fmla="*/ 110 h 110"/>
                <a:gd name="T18" fmla="*/ 8 w 72"/>
                <a:gd name="T19" fmla="*/ 110 h 110"/>
                <a:gd name="T20" fmla="*/ 4 w 72"/>
                <a:gd name="T21" fmla="*/ 108 h 110"/>
                <a:gd name="T22" fmla="*/ 2 w 72"/>
                <a:gd name="T23" fmla="*/ 106 h 110"/>
                <a:gd name="T24" fmla="*/ 0 w 72"/>
                <a:gd name="T25" fmla="*/ 103 h 110"/>
                <a:gd name="T26" fmla="*/ 0 w 72"/>
                <a:gd name="T27" fmla="*/ 99 h 110"/>
                <a:gd name="T28" fmla="*/ 0 w 72"/>
                <a:gd name="T29" fmla="*/ 95 h 110"/>
                <a:gd name="T30" fmla="*/ 53 w 72"/>
                <a:gd name="T31" fmla="*/ 6 h 110"/>
                <a:gd name="T32" fmla="*/ 55 w 72"/>
                <a:gd name="T33" fmla="*/ 4 h 110"/>
                <a:gd name="T34" fmla="*/ 59 w 72"/>
                <a:gd name="T35" fmla="*/ 2 h 110"/>
                <a:gd name="T36" fmla="*/ 63 w 72"/>
                <a:gd name="T3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110">
                  <a:moveTo>
                    <a:pt x="63" y="0"/>
                  </a:moveTo>
                  <a:lnTo>
                    <a:pt x="66" y="2"/>
                  </a:lnTo>
                  <a:lnTo>
                    <a:pt x="70" y="4"/>
                  </a:lnTo>
                  <a:lnTo>
                    <a:pt x="70" y="7"/>
                  </a:lnTo>
                  <a:lnTo>
                    <a:pt x="72" y="11"/>
                  </a:lnTo>
                  <a:lnTo>
                    <a:pt x="70" y="15"/>
                  </a:lnTo>
                  <a:lnTo>
                    <a:pt x="18" y="104"/>
                  </a:lnTo>
                  <a:lnTo>
                    <a:pt x="16" y="108"/>
                  </a:lnTo>
                  <a:lnTo>
                    <a:pt x="12" y="110"/>
                  </a:lnTo>
                  <a:lnTo>
                    <a:pt x="8" y="110"/>
                  </a:lnTo>
                  <a:lnTo>
                    <a:pt x="4" y="108"/>
                  </a:lnTo>
                  <a:lnTo>
                    <a:pt x="2" y="106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53" y="6"/>
                  </a:lnTo>
                  <a:lnTo>
                    <a:pt x="55" y="4"/>
                  </a:lnTo>
                  <a:lnTo>
                    <a:pt x="59" y="2"/>
                  </a:lnTo>
                  <a:lnTo>
                    <a:pt x="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65" name="Freeform 77"/>
            <p:cNvSpPr>
              <a:spLocks/>
            </p:cNvSpPr>
            <p:nvPr/>
          </p:nvSpPr>
          <p:spPr bwMode="auto">
            <a:xfrm>
              <a:off x="7046615" y="12262935"/>
              <a:ext cx="232070" cy="35694"/>
            </a:xfrm>
            <a:custGeom>
              <a:avLst/>
              <a:gdLst>
                <a:gd name="T0" fmla="*/ 10 w 122"/>
                <a:gd name="T1" fmla="*/ 0 h 19"/>
                <a:gd name="T2" fmla="*/ 112 w 122"/>
                <a:gd name="T3" fmla="*/ 0 h 19"/>
                <a:gd name="T4" fmla="*/ 118 w 122"/>
                <a:gd name="T5" fmla="*/ 2 h 19"/>
                <a:gd name="T6" fmla="*/ 122 w 122"/>
                <a:gd name="T7" fmla="*/ 6 h 19"/>
                <a:gd name="T8" fmla="*/ 122 w 122"/>
                <a:gd name="T9" fmla="*/ 10 h 19"/>
                <a:gd name="T10" fmla="*/ 122 w 122"/>
                <a:gd name="T11" fmla="*/ 16 h 19"/>
                <a:gd name="T12" fmla="*/ 118 w 122"/>
                <a:gd name="T13" fmla="*/ 19 h 19"/>
                <a:gd name="T14" fmla="*/ 112 w 122"/>
                <a:gd name="T15" fmla="*/ 19 h 19"/>
                <a:gd name="T16" fmla="*/ 10 w 122"/>
                <a:gd name="T17" fmla="*/ 19 h 19"/>
                <a:gd name="T18" fmla="*/ 4 w 122"/>
                <a:gd name="T19" fmla="*/ 19 h 19"/>
                <a:gd name="T20" fmla="*/ 0 w 122"/>
                <a:gd name="T21" fmla="*/ 16 h 19"/>
                <a:gd name="T22" fmla="*/ 0 w 122"/>
                <a:gd name="T23" fmla="*/ 10 h 19"/>
                <a:gd name="T24" fmla="*/ 0 w 122"/>
                <a:gd name="T25" fmla="*/ 6 h 19"/>
                <a:gd name="T26" fmla="*/ 4 w 122"/>
                <a:gd name="T27" fmla="*/ 2 h 19"/>
                <a:gd name="T28" fmla="*/ 10 w 122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" h="19">
                  <a:moveTo>
                    <a:pt x="10" y="0"/>
                  </a:moveTo>
                  <a:lnTo>
                    <a:pt x="112" y="0"/>
                  </a:lnTo>
                  <a:lnTo>
                    <a:pt x="118" y="2"/>
                  </a:lnTo>
                  <a:lnTo>
                    <a:pt x="122" y="6"/>
                  </a:lnTo>
                  <a:lnTo>
                    <a:pt x="122" y="10"/>
                  </a:lnTo>
                  <a:lnTo>
                    <a:pt x="122" y="16"/>
                  </a:lnTo>
                  <a:lnTo>
                    <a:pt x="118" y="19"/>
                  </a:lnTo>
                  <a:lnTo>
                    <a:pt x="112" y="19"/>
                  </a:lnTo>
                  <a:lnTo>
                    <a:pt x="10" y="19"/>
                  </a:lnTo>
                  <a:lnTo>
                    <a:pt x="4" y="19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66" name="Freeform 78"/>
            <p:cNvSpPr>
              <a:spLocks noEditPoints="1"/>
            </p:cNvSpPr>
            <p:nvPr/>
          </p:nvSpPr>
          <p:spPr bwMode="auto">
            <a:xfrm>
              <a:off x="6883024" y="11870310"/>
              <a:ext cx="572567" cy="484674"/>
            </a:xfrm>
            <a:custGeom>
              <a:avLst/>
              <a:gdLst>
                <a:gd name="T0" fmla="*/ 84 w 301"/>
                <a:gd name="T1" fmla="*/ 19 h 258"/>
                <a:gd name="T2" fmla="*/ 20 w 301"/>
                <a:gd name="T3" fmla="*/ 130 h 258"/>
                <a:gd name="T4" fmla="*/ 53 w 301"/>
                <a:gd name="T5" fmla="*/ 184 h 258"/>
                <a:gd name="T6" fmla="*/ 55 w 301"/>
                <a:gd name="T7" fmla="*/ 188 h 258"/>
                <a:gd name="T8" fmla="*/ 61 w 301"/>
                <a:gd name="T9" fmla="*/ 197 h 258"/>
                <a:gd name="T10" fmla="*/ 68 w 301"/>
                <a:gd name="T11" fmla="*/ 211 h 258"/>
                <a:gd name="T12" fmla="*/ 76 w 301"/>
                <a:gd name="T13" fmla="*/ 225 h 258"/>
                <a:gd name="T14" fmla="*/ 82 w 301"/>
                <a:gd name="T15" fmla="*/ 234 h 258"/>
                <a:gd name="T16" fmla="*/ 84 w 301"/>
                <a:gd name="T17" fmla="*/ 238 h 258"/>
                <a:gd name="T18" fmla="*/ 210 w 301"/>
                <a:gd name="T19" fmla="*/ 238 h 258"/>
                <a:gd name="T20" fmla="*/ 266 w 301"/>
                <a:gd name="T21" fmla="*/ 143 h 258"/>
                <a:gd name="T22" fmla="*/ 262 w 301"/>
                <a:gd name="T23" fmla="*/ 137 h 258"/>
                <a:gd name="T24" fmla="*/ 260 w 301"/>
                <a:gd name="T25" fmla="*/ 132 h 258"/>
                <a:gd name="T26" fmla="*/ 260 w 301"/>
                <a:gd name="T27" fmla="*/ 126 h 258"/>
                <a:gd name="T28" fmla="*/ 262 w 301"/>
                <a:gd name="T29" fmla="*/ 122 h 258"/>
                <a:gd name="T30" fmla="*/ 266 w 301"/>
                <a:gd name="T31" fmla="*/ 118 h 258"/>
                <a:gd name="T32" fmla="*/ 210 w 301"/>
                <a:gd name="T33" fmla="*/ 19 h 258"/>
                <a:gd name="T34" fmla="*/ 84 w 301"/>
                <a:gd name="T35" fmla="*/ 19 h 258"/>
                <a:gd name="T36" fmla="*/ 78 w 301"/>
                <a:gd name="T37" fmla="*/ 0 h 258"/>
                <a:gd name="T38" fmla="*/ 216 w 301"/>
                <a:gd name="T39" fmla="*/ 0 h 258"/>
                <a:gd name="T40" fmla="*/ 220 w 301"/>
                <a:gd name="T41" fmla="*/ 2 h 258"/>
                <a:gd name="T42" fmla="*/ 222 w 301"/>
                <a:gd name="T43" fmla="*/ 3 h 258"/>
                <a:gd name="T44" fmla="*/ 224 w 301"/>
                <a:gd name="T45" fmla="*/ 5 h 258"/>
                <a:gd name="T46" fmla="*/ 286 w 301"/>
                <a:gd name="T47" fmla="*/ 112 h 258"/>
                <a:gd name="T48" fmla="*/ 290 w 301"/>
                <a:gd name="T49" fmla="*/ 112 h 258"/>
                <a:gd name="T50" fmla="*/ 293 w 301"/>
                <a:gd name="T51" fmla="*/ 116 h 258"/>
                <a:gd name="T52" fmla="*/ 297 w 301"/>
                <a:gd name="T53" fmla="*/ 120 h 258"/>
                <a:gd name="T54" fmla="*/ 299 w 301"/>
                <a:gd name="T55" fmla="*/ 126 h 258"/>
                <a:gd name="T56" fmla="*/ 301 w 301"/>
                <a:gd name="T57" fmla="*/ 132 h 258"/>
                <a:gd name="T58" fmla="*/ 301 w 301"/>
                <a:gd name="T59" fmla="*/ 135 h 258"/>
                <a:gd name="T60" fmla="*/ 299 w 301"/>
                <a:gd name="T61" fmla="*/ 139 h 258"/>
                <a:gd name="T62" fmla="*/ 295 w 301"/>
                <a:gd name="T63" fmla="*/ 145 h 258"/>
                <a:gd name="T64" fmla="*/ 290 w 301"/>
                <a:gd name="T65" fmla="*/ 149 h 258"/>
                <a:gd name="T66" fmla="*/ 284 w 301"/>
                <a:gd name="T67" fmla="*/ 151 h 258"/>
                <a:gd name="T68" fmla="*/ 227 w 301"/>
                <a:gd name="T69" fmla="*/ 250 h 258"/>
                <a:gd name="T70" fmla="*/ 226 w 301"/>
                <a:gd name="T71" fmla="*/ 250 h 258"/>
                <a:gd name="T72" fmla="*/ 224 w 301"/>
                <a:gd name="T73" fmla="*/ 254 h 258"/>
                <a:gd name="T74" fmla="*/ 222 w 301"/>
                <a:gd name="T75" fmla="*/ 256 h 258"/>
                <a:gd name="T76" fmla="*/ 220 w 301"/>
                <a:gd name="T77" fmla="*/ 258 h 258"/>
                <a:gd name="T78" fmla="*/ 216 w 301"/>
                <a:gd name="T79" fmla="*/ 258 h 258"/>
                <a:gd name="T80" fmla="*/ 80 w 301"/>
                <a:gd name="T81" fmla="*/ 258 h 258"/>
                <a:gd name="T82" fmla="*/ 80 w 301"/>
                <a:gd name="T83" fmla="*/ 258 h 258"/>
                <a:gd name="T84" fmla="*/ 78 w 301"/>
                <a:gd name="T85" fmla="*/ 258 h 258"/>
                <a:gd name="T86" fmla="*/ 78 w 301"/>
                <a:gd name="T87" fmla="*/ 258 h 258"/>
                <a:gd name="T88" fmla="*/ 76 w 301"/>
                <a:gd name="T89" fmla="*/ 258 h 258"/>
                <a:gd name="T90" fmla="*/ 74 w 301"/>
                <a:gd name="T91" fmla="*/ 258 h 258"/>
                <a:gd name="T92" fmla="*/ 72 w 301"/>
                <a:gd name="T93" fmla="*/ 256 h 258"/>
                <a:gd name="T94" fmla="*/ 72 w 301"/>
                <a:gd name="T95" fmla="*/ 256 h 258"/>
                <a:gd name="T96" fmla="*/ 70 w 301"/>
                <a:gd name="T97" fmla="*/ 254 h 258"/>
                <a:gd name="T98" fmla="*/ 68 w 301"/>
                <a:gd name="T99" fmla="*/ 252 h 258"/>
                <a:gd name="T100" fmla="*/ 66 w 301"/>
                <a:gd name="T101" fmla="*/ 250 h 258"/>
                <a:gd name="T102" fmla="*/ 66 w 301"/>
                <a:gd name="T103" fmla="*/ 248 h 258"/>
                <a:gd name="T104" fmla="*/ 4 w 301"/>
                <a:gd name="T105" fmla="*/ 139 h 258"/>
                <a:gd name="T106" fmla="*/ 0 w 301"/>
                <a:gd name="T107" fmla="*/ 133 h 258"/>
                <a:gd name="T108" fmla="*/ 0 w 301"/>
                <a:gd name="T109" fmla="*/ 130 h 258"/>
                <a:gd name="T110" fmla="*/ 0 w 301"/>
                <a:gd name="T111" fmla="*/ 128 h 258"/>
                <a:gd name="T112" fmla="*/ 0 w 301"/>
                <a:gd name="T113" fmla="*/ 126 h 258"/>
                <a:gd name="T114" fmla="*/ 0 w 301"/>
                <a:gd name="T115" fmla="*/ 124 h 258"/>
                <a:gd name="T116" fmla="*/ 4 w 301"/>
                <a:gd name="T117" fmla="*/ 120 h 258"/>
                <a:gd name="T118" fmla="*/ 70 w 301"/>
                <a:gd name="T119" fmla="*/ 5 h 258"/>
                <a:gd name="T120" fmla="*/ 72 w 301"/>
                <a:gd name="T121" fmla="*/ 3 h 258"/>
                <a:gd name="T122" fmla="*/ 74 w 301"/>
                <a:gd name="T123" fmla="*/ 2 h 258"/>
                <a:gd name="T124" fmla="*/ 78 w 301"/>
                <a:gd name="T125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1" h="258">
                  <a:moveTo>
                    <a:pt x="84" y="19"/>
                  </a:moveTo>
                  <a:lnTo>
                    <a:pt x="20" y="130"/>
                  </a:lnTo>
                  <a:lnTo>
                    <a:pt x="53" y="184"/>
                  </a:lnTo>
                  <a:lnTo>
                    <a:pt x="55" y="188"/>
                  </a:lnTo>
                  <a:lnTo>
                    <a:pt x="61" y="197"/>
                  </a:lnTo>
                  <a:lnTo>
                    <a:pt x="68" y="211"/>
                  </a:lnTo>
                  <a:lnTo>
                    <a:pt x="76" y="225"/>
                  </a:lnTo>
                  <a:lnTo>
                    <a:pt x="82" y="234"/>
                  </a:lnTo>
                  <a:lnTo>
                    <a:pt x="84" y="238"/>
                  </a:lnTo>
                  <a:lnTo>
                    <a:pt x="210" y="238"/>
                  </a:lnTo>
                  <a:lnTo>
                    <a:pt x="266" y="143"/>
                  </a:lnTo>
                  <a:lnTo>
                    <a:pt x="262" y="137"/>
                  </a:lnTo>
                  <a:lnTo>
                    <a:pt x="260" y="132"/>
                  </a:lnTo>
                  <a:lnTo>
                    <a:pt x="260" y="126"/>
                  </a:lnTo>
                  <a:lnTo>
                    <a:pt x="262" y="122"/>
                  </a:lnTo>
                  <a:lnTo>
                    <a:pt x="266" y="118"/>
                  </a:lnTo>
                  <a:lnTo>
                    <a:pt x="210" y="19"/>
                  </a:lnTo>
                  <a:lnTo>
                    <a:pt x="84" y="19"/>
                  </a:lnTo>
                  <a:close/>
                  <a:moveTo>
                    <a:pt x="78" y="0"/>
                  </a:moveTo>
                  <a:lnTo>
                    <a:pt x="216" y="0"/>
                  </a:lnTo>
                  <a:lnTo>
                    <a:pt x="220" y="2"/>
                  </a:lnTo>
                  <a:lnTo>
                    <a:pt x="222" y="3"/>
                  </a:lnTo>
                  <a:lnTo>
                    <a:pt x="224" y="5"/>
                  </a:lnTo>
                  <a:lnTo>
                    <a:pt x="286" y="112"/>
                  </a:lnTo>
                  <a:lnTo>
                    <a:pt x="290" y="112"/>
                  </a:lnTo>
                  <a:lnTo>
                    <a:pt x="293" y="116"/>
                  </a:lnTo>
                  <a:lnTo>
                    <a:pt x="297" y="120"/>
                  </a:lnTo>
                  <a:lnTo>
                    <a:pt x="299" y="126"/>
                  </a:lnTo>
                  <a:lnTo>
                    <a:pt x="301" y="132"/>
                  </a:lnTo>
                  <a:lnTo>
                    <a:pt x="301" y="135"/>
                  </a:lnTo>
                  <a:lnTo>
                    <a:pt x="299" y="139"/>
                  </a:lnTo>
                  <a:lnTo>
                    <a:pt x="295" y="145"/>
                  </a:lnTo>
                  <a:lnTo>
                    <a:pt x="290" y="149"/>
                  </a:lnTo>
                  <a:lnTo>
                    <a:pt x="284" y="151"/>
                  </a:lnTo>
                  <a:lnTo>
                    <a:pt x="227" y="250"/>
                  </a:lnTo>
                  <a:lnTo>
                    <a:pt x="226" y="250"/>
                  </a:lnTo>
                  <a:lnTo>
                    <a:pt x="224" y="254"/>
                  </a:lnTo>
                  <a:lnTo>
                    <a:pt x="222" y="256"/>
                  </a:lnTo>
                  <a:lnTo>
                    <a:pt x="220" y="258"/>
                  </a:lnTo>
                  <a:lnTo>
                    <a:pt x="216" y="258"/>
                  </a:lnTo>
                  <a:lnTo>
                    <a:pt x="80" y="258"/>
                  </a:lnTo>
                  <a:lnTo>
                    <a:pt x="80" y="258"/>
                  </a:lnTo>
                  <a:lnTo>
                    <a:pt x="78" y="258"/>
                  </a:lnTo>
                  <a:lnTo>
                    <a:pt x="78" y="258"/>
                  </a:lnTo>
                  <a:lnTo>
                    <a:pt x="76" y="258"/>
                  </a:lnTo>
                  <a:lnTo>
                    <a:pt x="74" y="258"/>
                  </a:lnTo>
                  <a:lnTo>
                    <a:pt x="72" y="256"/>
                  </a:lnTo>
                  <a:lnTo>
                    <a:pt x="72" y="256"/>
                  </a:lnTo>
                  <a:lnTo>
                    <a:pt x="70" y="254"/>
                  </a:lnTo>
                  <a:lnTo>
                    <a:pt x="68" y="252"/>
                  </a:lnTo>
                  <a:lnTo>
                    <a:pt x="66" y="250"/>
                  </a:lnTo>
                  <a:lnTo>
                    <a:pt x="66" y="248"/>
                  </a:lnTo>
                  <a:lnTo>
                    <a:pt x="4" y="139"/>
                  </a:lnTo>
                  <a:lnTo>
                    <a:pt x="0" y="133"/>
                  </a:lnTo>
                  <a:lnTo>
                    <a:pt x="0" y="130"/>
                  </a:lnTo>
                  <a:lnTo>
                    <a:pt x="0" y="128"/>
                  </a:lnTo>
                  <a:lnTo>
                    <a:pt x="0" y="126"/>
                  </a:lnTo>
                  <a:lnTo>
                    <a:pt x="0" y="124"/>
                  </a:lnTo>
                  <a:lnTo>
                    <a:pt x="4" y="120"/>
                  </a:lnTo>
                  <a:lnTo>
                    <a:pt x="70" y="5"/>
                  </a:lnTo>
                  <a:lnTo>
                    <a:pt x="72" y="3"/>
                  </a:lnTo>
                  <a:lnTo>
                    <a:pt x="74" y="2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67" name="Freeform 79"/>
            <p:cNvSpPr>
              <a:spLocks noEditPoints="1"/>
            </p:cNvSpPr>
            <p:nvPr/>
          </p:nvSpPr>
          <p:spPr bwMode="auto">
            <a:xfrm>
              <a:off x="5393591" y="12832145"/>
              <a:ext cx="188320" cy="163437"/>
            </a:xfrm>
            <a:custGeom>
              <a:avLst/>
              <a:gdLst>
                <a:gd name="T0" fmla="*/ 35 w 99"/>
                <a:gd name="T1" fmla="*/ 19 h 87"/>
                <a:gd name="T2" fmla="*/ 21 w 99"/>
                <a:gd name="T3" fmla="*/ 44 h 87"/>
                <a:gd name="T4" fmla="*/ 35 w 99"/>
                <a:gd name="T5" fmla="*/ 68 h 87"/>
                <a:gd name="T6" fmla="*/ 64 w 99"/>
                <a:gd name="T7" fmla="*/ 68 h 87"/>
                <a:gd name="T8" fmla="*/ 66 w 99"/>
                <a:gd name="T9" fmla="*/ 68 h 87"/>
                <a:gd name="T10" fmla="*/ 66 w 99"/>
                <a:gd name="T11" fmla="*/ 64 h 87"/>
                <a:gd name="T12" fmla="*/ 70 w 99"/>
                <a:gd name="T13" fmla="*/ 60 h 87"/>
                <a:gd name="T14" fmla="*/ 71 w 99"/>
                <a:gd name="T15" fmla="*/ 56 h 87"/>
                <a:gd name="T16" fmla="*/ 73 w 99"/>
                <a:gd name="T17" fmla="*/ 52 h 87"/>
                <a:gd name="T18" fmla="*/ 75 w 99"/>
                <a:gd name="T19" fmla="*/ 48 h 87"/>
                <a:gd name="T20" fmla="*/ 77 w 99"/>
                <a:gd name="T21" fmla="*/ 44 h 87"/>
                <a:gd name="T22" fmla="*/ 79 w 99"/>
                <a:gd name="T23" fmla="*/ 42 h 87"/>
                <a:gd name="T24" fmla="*/ 64 w 99"/>
                <a:gd name="T25" fmla="*/ 19 h 87"/>
                <a:gd name="T26" fmla="*/ 35 w 99"/>
                <a:gd name="T27" fmla="*/ 19 h 87"/>
                <a:gd name="T28" fmla="*/ 31 w 99"/>
                <a:gd name="T29" fmla="*/ 0 h 87"/>
                <a:gd name="T30" fmla="*/ 70 w 99"/>
                <a:gd name="T31" fmla="*/ 0 h 87"/>
                <a:gd name="T32" fmla="*/ 73 w 99"/>
                <a:gd name="T33" fmla="*/ 0 h 87"/>
                <a:gd name="T34" fmla="*/ 75 w 99"/>
                <a:gd name="T35" fmla="*/ 2 h 87"/>
                <a:gd name="T36" fmla="*/ 77 w 99"/>
                <a:gd name="T37" fmla="*/ 4 h 87"/>
                <a:gd name="T38" fmla="*/ 95 w 99"/>
                <a:gd name="T39" fmla="*/ 35 h 87"/>
                <a:gd name="T40" fmla="*/ 99 w 99"/>
                <a:gd name="T41" fmla="*/ 38 h 87"/>
                <a:gd name="T42" fmla="*/ 99 w 99"/>
                <a:gd name="T43" fmla="*/ 44 h 87"/>
                <a:gd name="T44" fmla="*/ 99 w 99"/>
                <a:gd name="T45" fmla="*/ 48 h 87"/>
                <a:gd name="T46" fmla="*/ 95 w 99"/>
                <a:gd name="T47" fmla="*/ 54 h 87"/>
                <a:gd name="T48" fmla="*/ 77 w 99"/>
                <a:gd name="T49" fmla="*/ 83 h 87"/>
                <a:gd name="T50" fmla="*/ 75 w 99"/>
                <a:gd name="T51" fmla="*/ 85 h 87"/>
                <a:gd name="T52" fmla="*/ 73 w 99"/>
                <a:gd name="T53" fmla="*/ 87 h 87"/>
                <a:gd name="T54" fmla="*/ 70 w 99"/>
                <a:gd name="T55" fmla="*/ 87 h 87"/>
                <a:gd name="T56" fmla="*/ 31 w 99"/>
                <a:gd name="T57" fmla="*/ 87 h 87"/>
                <a:gd name="T58" fmla="*/ 27 w 99"/>
                <a:gd name="T59" fmla="*/ 87 h 87"/>
                <a:gd name="T60" fmla="*/ 23 w 99"/>
                <a:gd name="T61" fmla="*/ 85 h 87"/>
                <a:gd name="T62" fmla="*/ 21 w 99"/>
                <a:gd name="T63" fmla="*/ 83 h 87"/>
                <a:gd name="T64" fmla="*/ 2 w 99"/>
                <a:gd name="T65" fmla="*/ 48 h 87"/>
                <a:gd name="T66" fmla="*/ 0 w 99"/>
                <a:gd name="T67" fmla="*/ 44 h 87"/>
                <a:gd name="T68" fmla="*/ 2 w 99"/>
                <a:gd name="T69" fmla="*/ 38 h 87"/>
                <a:gd name="T70" fmla="*/ 21 w 99"/>
                <a:gd name="T71" fmla="*/ 4 h 87"/>
                <a:gd name="T72" fmla="*/ 23 w 99"/>
                <a:gd name="T73" fmla="*/ 2 h 87"/>
                <a:gd name="T74" fmla="*/ 27 w 99"/>
                <a:gd name="T75" fmla="*/ 0 h 87"/>
                <a:gd name="T76" fmla="*/ 31 w 99"/>
                <a:gd name="T7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9" h="87">
                  <a:moveTo>
                    <a:pt x="35" y="19"/>
                  </a:moveTo>
                  <a:lnTo>
                    <a:pt x="21" y="44"/>
                  </a:lnTo>
                  <a:lnTo>
                    <a:pt x="35" y="68"/>
                  </a:lnTo>
                  <a:lnTo>
                    <a:pt x="64" y="68"/>
                  </a:lnTo>
                  <a:lnTo>
                    <a:pt x="66" y="68"/>
                  </a:lnTo>
                  <a:lnTo>
                    <a:pt x="66" y="64"/>
                  </a:lnTo>
                  <a:lnTo>
                    <a:pt x="70" y="60"/>
                  </a:lnTo>
                  <a:lnTo>
                    <a:pt x="71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7" y="44"/>
                  </a:lnTo>
                  <a:lnTo>
                    <a:pt x="79" y="42"/>
                  </a:lnTo>
                  <a:lnTo>
                    <a:pt x="64" y="19"/>
                  </a:lnTo>
                  <a:lnTo>
                    <a:pt x="35" y="19"/>
                  </a:lnTo>
                  <a:close/>
                  <a:moveTo>
                    <a:pt x="31" y="0"/>
                  </a:moveTo>
                  <a:lnTo>
                    <a:pt x="70" y="0"/>
                  </a:lnTo>
                  <a:lnTo>
                    <a:pt x="73" y="0"/>
                  </a:lnTo>
                  <a:lnTo>
                    <a:pt x="75" y="2"/>
                  </a:lnTo>
                  <a:lnTo>
                    <a:pt x="77" y="4"/>
                  </a:lnTo>
                  <a:lnTo>
                    <a:pt x="95" y="35"/>
                  </a:lnTo>
                  <a:lnTo>
                    <a:pt x="99" y="38"/>
                  </a:lnTo>
                  <a:lnTo>
                    <a:pt x="99" y="44"/>
                  </a:lnTo>
                  <a:lnTo>
                    <a:pt x="99" y="48"/>
                  </a:lnTo>
                  <a:lnTo>
                    <a:pt x="95" y="54"/>
                  </a:lnTo>
                  <a:lnTo>
                    <a:pt x="77" y="83"/>
                  </a:lnTo>
                  <a:lnTo>
                    <a:pt x="75" y="85"/>
                  </a:lnTo>
                  <a:lnTo>
                    <a:pt x="73" y="87"/>
                  </a:lnTo>
                  <a:lnTo>
                    <a:pt x="70" y="87"/>
                  </a:lnTo>
                  <a:lnTo>
                    <a:pt x="31" y="87"/>
                  </a:lnTo>
                  <a:lnTo>
                    <a:pt x="27" y="87"/>
                  </a:lnTo>
                  <a:lnTo>
                    <a:pt x="23" y="85"/>
                  </a:lnTo>
                  <a:lnTo>
                    <a:pt x="21" y="83"/>
                  </a:lnTo>
                  <a:lnTo>
                    <a:pt x="2" y="48"/>
                  </a:lnTo>
                  <a:lnTo>
                    <a:pt x="0" y="44"/>
                  </a:lnTo>
                  <a:lnTo>
                    <a:pt x="2" y="38"/>
                  </a:lnTo>
                  <a:lnTo>
                    <a:pt x="21" y="4"/>
                  </a:lnTo>
                  <a:lnTo>
                    <a:pt x="23" y="2"/>
                  </a:lnTo>
                  <a:lnTo>
                    <a:pt x="27" y="0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68" name="Freeform 80"/>
            <p:cNvSpPr>
              <a:spLocks/>
            </p:cNvSpPr>
            <p:nvPr/>
          </p:nvSpPr>
          <p:spPr bwMode="auto">
            <a:xfrm>
              <a:off x="6599595" y="12525936"/>
              <a:ext cx="77991" cy="75143"/>
            </a:xfrm>
            <a:custGeom>
              <a:avLst/>
              <a:gdLst>
                <a:gd name="T0" fmla="*/ 19 w 41"/>
                <a:gd name="T1" fmla="*/ 0 h 40"/>
                <a:gd name="T2" fmla="*/ 27 w 41"/>
                <a:gd name="T3" fmla="*/ 2 h 40"/>
                <a:gd name="T4" fmla="*/ 33 w 41"/>
                <a:gd name="T5" fmla="*/ 4 h 40"/>
                <a:gd name="T6" fmla="*/ 37 w 41"/>
                <a:gd name="T7" fmla="*/ 9 h 40"/>
                <a:gd name="T8" fmla="*/ 39 w 41"/>
                <a:gd name="T9" fmla="*/ 9 h 40"/>
                <a:gd name="T10" fmla="*/ 39 w 41"/>
                <a:gd name="T11" fmla="*/ 15 h 40"/>
                <a:gd name="T12" fmla="*/ 41 w 41"/>
                <a:gd name="T13" fmla="*/ 19 h 40"/>
                <a:gd name="T14" fmla="*/ 41 w 41"/>
                <a:gd name="T15" fmla="*/ 25 h 40"/>
                <a:gd name="T16" fmla="*/ 39 w 41"/>
                <a:gd name="T17" fmla="*/ 29 h 40"/>
                <a:gd name="T18" fmla="*/ 39 w 41"/>
                <a:gd name="T19" fmla="*/ 29 h 40"/>
                <a:gd name="T20" fmla="*/ 33 w 41"/>
                <a:gd name="T21" fmla="*/ 35 h 40"/>
                <a:gd name="T22" fmla="*/ 27 w 41"/>
                <a:gd name="T23" fmla="*/ 39 h 40"/>
                <a:gd name="T24" fmla="*/ 19 w 41"/>
                <a:gd name="T25" fmla="*/ 40 h 40"/>
                <a:gd name="T26" fmla="*/ 14 w 41"/>
                <a:gd name="T27" fmla="*/ 39 h 40"/>
                <a:gd name="T28" fmla="*/ 8 w 41"/>
                <a:gd name="T29" fmla="*/ 35 h 40"/>
                <a:gd name="T30" fmla="*/ 4 w 41"/>
                <a:gd name="T31" fmla="*/ 31 h 40"/>
                <a:gd name="T32" fmla="*/ 2 w 41"/>
                <a:gd name="T33" fmla="*/ 25 h 40"/>
                <a:gd name="T34" fmla="*/ 0 w 41"/>
                <a:gd name="T35" fmla="*/ 19 h 40"/>
                <a:gd name="T36" fmla="*/ 2 w 41"/>
                <a:gd name="T37" fmla="*/ 13 h 40"/>
                <a:gd name="T38" fmla="*/ 4 w 41"/>
                <a:gd name="T39" fmla="*/ 8 h 40"/>
                <a:gd name="T40" fmla="*/ 8 w 41"/>
                <a:gd name="T41" fmla="*/ 4 h 40"/>
                <a:gd name="T42" fmla="*/ 14 w 41"/>
                <a:gd name="T43" fmla="*/ 2 h 40"/>
                <a:gd name="T44" fmla="*/ 19 w 41"/>
                <a:gd name="T4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" h="40">
                  <a:moveTo>
                    <a:pt x="19" y="0"/>
                  </a:moveTo>
                  <a:lnTo>
                    <a:pt x="27" y="2"/>
                  </a:lnTo>
                  <a:lnTo>
                    <a:pt x="33" y="4"/>
                  </a:lnTo>
                  <a:lnTo>
                    <a:pt x="37" y="9"/>
                  </a:lnTo>
                  <a:lnTo>
                    <a:pt x="39" y="9"/>
                  </a:lnTo>
                  <a:lnTo>
                    <a:pt x="39" y="15"/>
                  </a:lnTo>
                  <a:lnTo>
                    <a:pt x="41" y="19"/>
                  </a:lnTo>
                  <a:lnTo>
                    <a:pt x="41" y="25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3" y="35"/>
                  </a:lnTo>
                  <a:lnTo>
                    <a:pt x="27" y="39"/>
                  </a:lnTo>
                  <a:lnTo>
                    <a:pt x="19" y="40"/>
                  </a:lnTo>
                  <a:lnTo>
                    <a:pt x="14" y="39"/>
                  </a:lnTo>
                  <a:lnTo>
                    <a:pt x="8" y="35"/>
                  </a:lnTo>
                  <a:lnTo>
                    <a:pt x="4" y="31"/>
                  </a:lnTo>
                  <a:lnTo>
                    <a:pt x="2" y="25"/>
                  </a:lnTo>
                  <a:lnTo>
                    <a:pt x="0" y="19"/>
                  </a:lnTo>
                  <a:lnTo>
                    <a:pt x="2" y="13"/>
                  </a:lnTo>
                  <a:lnTo>
                    <a:pt x="4" y="8"/>
                  </a:lnTo>
                  <a:lnTo>
                    <a:pt x="8" y="4"/>
                  </a:lnTo>
                  <a:lnTo>
                    <a:pt x="14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69" name="Freeform 81"/>
            <p:cNvSpPr>
              <a:spLocks/>
            </p:cNvSpPr>
            <p:nvPr/>
          </p:nvSpPr>
          <p:spPr bwMode="auto">
            <a:xfrm>
              <a:off x="6995256" y="12751366"/>
              <a:ext cx="72284" cy="73265"/>
            </a:xfrm>
            <a:custGeom>
              <a:avLst/>
              <a:gdLst>
                <a:gd name="T0" fmla="*/ 19 w 38"/>
                <a:gd name="T1" fmla="*/ 0 h 39"/>
                <a:gd name="T2" fmla="*/ 27 w 38"/>
                <a:gd name="T3" fmla="*/ 0 h 39"/>
                <a:gd name="T4" fmla="*/ 33 w 38"/>
                <a:gd name="T5" fmla="*/ 4 h 39"/>
                <a:gd name="T6" fmla="*/ 37 w 38"/>
                <a:gd name="T7" fmla="*/ 10 h 39"/>
                <a:gd name="T8" fmla="*/ 38 w 38"/>
                <a:gd name="T9" fmla="*/ 14 h 39"/>
                <a:gd name="T10" fmla="*/ 38 w 38"/>
                <a:gd name="T11" fmla="*/ 19 h 39"/>
                <a:gd name="T12" fmla="*/ 38 w 38"/>
                <a:gd name="T13" fmla="*/ 23 h 39"/>
                <a:gd name="T14" fmla="*/ 37 w 38"/>
                <a:gd name="T15" fmla="*/ 29 h 39"/>
                <a:gd name="T16" fmla="*/ 33 w 38"/>
                <a:gd name="T17" fmla="*/ 35 h 39"/>
                <a:gd name="T18" fmla="*/ 27 w 38"/>
                <a:gd name="T19" fmla="*/ 39 h 39"/>
                <a:gd name="T20" fmla="*/ 19 w 38"/>
                <a:gd name="T21" fmla="*/ 39 h 39"/>
                <a:gd name="T22" fmla="*/ 11 w 38"/>
                <a:gd name="T23" fmla="*/ 39 h 39"/>
                <a:gd name="T24" fmla="*/ 5 w 38"/>
                <a:gd name="T25" fmla="*/ 35 h 39"/>
                <a:gd name="T26" fmla="*/ 2 w 38"/>
                <a:gd name="T27" fmla="*/ 29 h 39"/>
                <a:gd name="T28" fmla="*/ 0 w 38"/>
                <a:gd name="T29" fmla="*/ 25 h 39"/>
                <a:gd name="T30" fmla="*/ 0 w 38"/>
                <a:gd name="T31" fmla="*/ 19 h 39"/>
                <a:gd name="T32" fmla="*/ 0 w 38"/>
                <a:gd name="T33" fmla="*/ 14 h 39"/>
                <a:gd name="T34" fmla="*/ 2 w 38"/>
                <a:gd name="T35" fmla="*/ 10 h 39"/>
                <a:gd name="T36" fmla="*/ 5 w 38"/>
                <a:gd name="T37" fmla="*/ 4 h 39"/>
                <a:gd name="T38" fmla="*/ 11 w 38"/>
                <a:gd name="T39" fmla="*/ 0 h 39"/>
                <a:gd name="T40" fmla="*/ 19 w 38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9">
                  <a:moveTo>
                    <a:pt x="19" y="0"/>
                  </a:moveTo>
                  <a:lnTo>
                    <a:pt x="27" y="0"/>
                  </a:lnTo>
                  <a:lnTo>
                    <a:pt x="33" y="4"/>
                  </a:lnTo>
                  <a:lnTo>
                    <a:pt x="37" y="10"/>
                  </a:lnTo>
                  <a:lnTo>
                    <a:pt x="38" y="14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37" y="29"/>
                  </a:lnTo>
                  <a:lnTo>
                    <a:pt x="33" y="35"/>
                  </a:lnTo>
                  <a:lnTo>
                    <a:pt x="27" y="39"/>
                  </a:lnTo>
                  <a:lnTo>
                    <a:pt x="19" y="39"/>
                  </a:lnTo>
                  <a:lnTo>
                    <a:pt x="11" y="39"/>
                  </a:lnTo>
                  <a:lnTo>
                    <a:pt x="5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5" y="4"/>
                  </a:lnTo>
                  <a:lnTo>
                    <a:pt x="11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70" name="Freeform 82"/>
            <p:cNvSpPr>
              <a:spLocks/>
            </p:cNvSpPr>
            <p:nvPr/>
          </p:nvSpPr>
          <p:spPr bwMode="auto">
            <a:xfrm>
              <a:off x="6603399" y="12076955"/>
              <a:ext cx="77991" cy="73265"/>
            </a:xfrm>
            <a:custGeom>
              <a:avLst/>
              <a:gdLst>
                <a:gd name="T0" fmla="*/ 19 w 41"/>
                <a:gd name="T1" fmla="*/ 0 h 39"/>
                <a:gd name="T2" fmla="*/ 27 w 41"/>
                <a:gd name="T3" fmla="*/ 0 h 39"/>
                <a:gd name="T4" fmla="*/ 33 w 41"/>
                <a:gd name="T5" fmla="*/ 4 h 39"/>
                <a:gd name="T6" fmla="*/ 37 w 41"/>
                <a:gd name="T7" fmla="*/ 10 h 39"/>
                <a:gd name="T8" fmla="*/ 39 w 41"/>
                <a:gd name="T9" fmla="*/ 14 h 39"/>
                <a:gd name="T10" fmla="*/ 41 w 41"/>
                <a:gd name="T11" fmla="*/ 20 h 39"/>
                <a:gd name="T12" fmla="*/ 39 w 41"/>
                <a:gd name="T13" fmla="*/ 25 h 39"/>
                <a:gd name="T14" fmla="*/ 37 w 41"/>
                <a:gd name="T15" fmla="*/ 29 h 39"/>
                <a:gd name="T16" fmla="*/ 33 w 41"/>
                <a:gd name="T17" fmla="*/ 35 h 39"/>
                <a:gd name="T18" fmla="*/ 27 w 41"/>
                <a:gd name="T19" fmla="*/ 39 h 39"/>
                <a:gd name="T20" fmla="*/ 19 w 41"/>
                <a:gd name="T21" fmla="*/ 39 h 39"/>
                <a:gd name="T22" fmla="*/ 14 w 41"/>
                <a:gd name="T23" fmla="*/ 39 h 39"/>
                <a:gd name="T24" fmla="*/ 8 w 41"/>
                <a:gd name="T25" fmla="*/ 35 h 39"/>
                <a:gd name="T26" fmla="*/ 4 w 41"/>
                <a:gd name="T27" fmla="*/ 29 h 39"/>
                <a:gd name="T28" fmla="*/ 0 w 41"/>
                <a:gd name="T29" fmla="*/ 25 h 39"/>
                <a:gd name="T30" fmla="*/ 0 w 41"/>
                <a:gd name="T31" fmla="*/ 20 h 39"/>
                <a:gd name="T32" fmla="*/ 0 w 41"/>
                <a:gd name="T33" fmla="*/ 14 h 39"/>
                <a:gd name="T34" fmla="*/ 4 w 41"/>
                <a:gd name="T35" fmla="*/ 10 h 39"/>
                <a:gd name="T36" fmla="*/ 8 w 41"/>
                <a:gd name="T37" fmla="*/ 4 h 39"/>
                <a:gd name="T38" fmla="*/ 14 w 41"/>
                <a:gd name="T39" fmla="*/ 0 h 39"/>
                <a:gd name="T40" fmla="*/ 19 w 41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39">
                  <a:moveTo>
                    <a:pt x="19" y="0"/>
                  </a:moveTo>
                  <a:lnTo>
                    <a:pt x="27" y="0"/>
                  </a:lnTo>
                  <a:lnTo>
                    <a:pt x="33" y="4"/>
                  </a:lnTo>
                  <a:lnTo>
                    <a:pt x="37" y="10"/>
                  </a:lnTo>
                  <a:lnTo>
                    <a:pt x="39" y="14"/>
                  </a:lnTo>
                  <a:lnTo>
                    <a:pt x="41" y="20"/>
                  </a:lnTo>
                  <a:lnTo>
                    <a:pt x="39" y="25"/>
                  </a:lnTo>
                  <a:lnTo>
                    <a:pt x="37" y="29"/>
                  </a:lnTo>
                  <a:lnTo>
                    <a:pt x="33" y="35"/>
                  </a:lnTo>
                  <a:lnTo>
                    <a:pt x="27" y="39"/>
                  </a:lnTo>
                  <a:lnTo>
                    <a:pt x="19" y="39"/>
                  </a:lnTo>
                  <a:lnTo>
                    <a:pt x="14" y="39"/>
                  </a:lnTo>
                  <a:lnTo>
                    <a:pt x="8" y="35"/>
                  </a:lnTo>
                  <a:lnTo>
                    <a:pt x="4" y="29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4" y="10"/>
                  </a:lnTo>
                  <a:lnTo>
                    <a:pt x="8" y="4"/>
                  </a:lnTo>
                  <a:lnTo>
                    <a:pt x="14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</p:grpSp>
      <p:pic>
        <p:nvPicPr>
          <p:cNvPr id="71" name="그림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317" y="2521791"/>
            <a:ext cx="2101403" cy="396349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73004DBE-557F-45ED-8D77-632026E362DF}"/>
              </a:ext>
            </a:extLst>
          </p:cNvPr>
          <p:cNvSpPr txBox="1"/>
          <p:nvPr/>
        </p:nvSpPr>
        <p:spPr>
          <a:xfrm>
            <a:off x="1980570" y="5279978"/>
            <a:ext cx="5184729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defRPr/>
            </a:pPr>
            <a:r>
              <a:rPr lang="en-US" altLang="ko-KR" sz="1600" dirty="0" smtClean="0"/>
              <a:t>Min Young Park</a:t>
            </a:r>
          </a:p>
          <a:p>
            <a:pPr algn="ctr">
              <a:defRPr/>
            </a:pPr>
            <a:r>
              <a:rPr lang="en-US" altLang="ko-KR" sz="1600" dirty="0" smtClean="0"/>
              <a:t>Korea </a:t>
            </a:r>
            <a:r>
              <a:rPr lang="en-US" altLang="ko-KR" sz="1600" dirty="0"/>
              <a:t>Atomic Energy Research Institute</a:t>
            </a:r>
            <a:endParaRPr lang="ko-KR" altLang="en-US" sz="20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A45628-F85A-4971-A1E3-1798EBAE7E32}"/>
              </a:ext>
            </a:extLst>
          </p:cNvPr>
          <p:cNvSpPr txBox="1"/>
          <p:nvPr/>
        </p:nvSpPr>
        <p:spPr>
          <a:xfrm>
            <a:off x="1318709" y="629312"/>
            <a:ext cx="6274147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lvl="0">
              <a:defRPr/>
            </a:pPr>
            <a:r>
              <a:rPr lang="en-US" altLang="ko-KR" sz="2800" b="1" spc="-120" dirty="0" smtClean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SMART-C</a:t>
            </a:r>
            <a:endParaRPr lang="en-US" altLang="ko-KR" sz="2800" b="1" spc="-120" dirty="0">
              <a:solidFill>
                <a:srgbClr val="4747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B3451-7C95-45B5-A0D9-06016F2853FB}"/>
              </a:ext>
            </a:extLst>
          </p:cNvPr>
          <p:cNvSpPr txBox="1"/>
          <p:nvPr/>
        </p:nvSpPr>
        <p:spPr>
          <a:xfrm>
            <a:off x="386232" y="440612"/>
            <a:ext cx="799963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4400" b="1" spc="-51" dirty="0" smtClean="0">
                <a:solidFill>
                  <a:schemeClr val="accent1">
                    <a:lumMod val="50000"/>
                    <a:alpha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0</a:t>
            </a:r>
            <a:r>
              <a:rPr lang="en-US" altLang="ko-KR" sz="4400" b="1" spc="-5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2</a:t>
            </a:r>
            <a:endParaRPr lang="en-US" altLang="ko-KR" sz="3200" b="1" spc="-5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31B8223C-78A1-4E7B-B14F-AA95A0CB7DAE}"/>
              </a:ext>
            </a:extLst>
          </p:cNvPr>
          <p:cNvSpPr/>
          <p:nvPr/>
        </p:nvSpPr>
        <p:spPr bwMode="auto">
          <a:xfrm>
            <a:off x="3672431" y="5456765"/>
            <a:ext cx="1476000" cy="230828"/>
          </a:xfrm>
          <a:prstGeom prst="rect">
            <a:avLst/>
          </a:prstGeom>
          <a:gradFill>
            <a:gsLst>
              <a:gs pos="0">
                <a:srgbClr val="EDEDED"/>
              </a:gs>
              <a:gs pos="100000">
                <a:srgbClr val="C5C5C5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ko-KR" altLang="en-US" sz="9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4DEBF3AF-9669-4E77-AEB9-A5EECA6D6EF8}"/>
              </a:ext>
            </a:extLst>
          </p:cNvPr>
          <p:cNvSpPr/>
          <p:nvPr/>
        </p:nvSpPr>
        <p:spPr bwMode="auto">
          <a:xfrm>
            <a:off x="3669198" y="1592181"/>
            <a:ext cx="1476000" cy="230828"/>
          </a:xfrm>
          <a:prstGeom prst="rect">
            <a:avLst/>
          </a:prstGeom>
          <a:gradFill>
            <a:gsLst>
              <a:gs pos="0">
                <a:srgbClr val="EDEDED"/>
              </a:gs>
              <a:gs pos="100000">
                <a:srgbClr val="C5C5C5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ko-KR" altLang="en-US" sz="9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BDCA27DC-8C2F-4B3B-B998-AFF9725F4879}"/>
              </a:ext>
            </a:extLst>
          </p:cNvPr>
          <p:cNvSpPr/>
          <p:nvPr/>
        </p:nvSpPr>
        <p:spPr bwMode="auto">
          <a:xfrm>
            <a:off x="3669198" y="1910540"/>
            <a:ext cx="1476000" cy="230828"/>
          </a:xfrm>
          <a:prstGeom prst="rect">
            <a:avLst/>
          </a:prstGeom>
          <a:gradFill>
            <a:gsLst>
              <a:gs pos="0">
                <a:srgbClr val="EDEDED"/>
              </a:gs>
              <a:gs pos="100000">
                <a:srgbClr val="C5C5C5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ko-KR" altLang="en-US" sz="9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3A317E18-C60F-4CE4-9DAB-985564F47BA7}"/>
              </a:ext>
            </a:extLst>
          </p:cNvPr>
          <p:cNvSpPr/>
          <p:nvPr/>
        </p:nvSpPr>
        <p:spPr bwMode="auto">
          <a:xfrm>
            <a:off x="3669198" y="2228899"/>
            <a:ext cx="1476000" cy="230828"/>
          </a:xfrm>
          <a:prstGeom prst="rect">
            <a:avLst/>
          </a:prstGeom>
          <a:gradFill>
            <a:gsLst>
              <a:gs pos="0">
                <a:srgbClr val="EDEDED"/>
              </a:gs>
              <a:gs pos="100000">
                <a:srgbClr val="C5C5C5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ko-KR" altLang="en-US" sz="9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33DEDD9A-2613-4164-A853-494ED82C91E8}"/>
              </a:ext>
            </a:extLst>
          </p:cNvPr>
          <p:cNvSpPr/>
          <p:nvPr/>
        </p:nvSpPr>
        <p:spPr bwMode="auto">
          <a:xfrm>
            <a:off x="3669198" y="2547258"/>
            <a:ext cx="1476000" cy="230828"/>
          </a:xfrm>
          <a:prstGeom prst="rect">
            <a:avLst/>
          </a:prstGeom>
          <a:gradFill>
            <a:gsLst>
              <a:gs pos="0">
                <a:srgbClr val="EDEDED"/>
              </a:gs>
              <a:gs pos="100000">
                <a:srgbClr val="C5C5C5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ko-KR" altLang="en-US" sz="9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5D5CE3FC-F08B-476A-AC80-E70B6D1B4C81}"/>
              </a:ext>
            </a:extLst>
          </p:cNvPr>
          <p:cNvSpPr/>
          <p:nvPr/>
        </p:nvSpPr>
        <p:spPr bwMode="auto">
          <a:xfrm>
            <a:off x="3669198" y="2865617"/>
            <a:ext cx="1476000" cy="230828"/>
          </a:xfrm>
          <a:prstGeom prst="rect">
            <a:avLst/>
          </a:prstGeom>
          <a:gradFill>
            <a:gsLst>
              <a:gs pos="0">
                <a:srgbClr val="EDEDED"/>
              </a:gs>
              <a:gs pos="100000">
                <a:srgbClr val="C5C5C5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ko-KR" altLang="en-US" sz="9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D1C28AB7-E63D-4D0D-9C16-0EED7116D957}"/>
              </a:ext>
            </a:extLst>
          </p:cNvPr>
          <p:cNvSpPr/>
          <p:nvPr/>
        </p:nvSpPr>
        <p:spPr bwMode="auto">
          <a:xfrm>
            <a:off x="3669198" y="3183976"/>
            <a:ext cx="1476000" cy="230828"/>
          </a:xfrm>
          <a:prstGeom prst="rect">
            <a:avLst/>
          </a:prstGeom>
          <a:gradFill>
            <a:gsLst>
              <a:gs pos="0">
                <a:srgbClr val="EDEDED"/>
              </a:gs>
              <a:gs pos="100000">
                <a:srgbClr val="C5C5C5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ko-KR" altLang="en-US" sz="9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7C8E45EA-437A-4467-AA60-05F10E2776A8}"/>
              </a:ext>
            </a:extLst>
          </p:cNvPr>
          <p:cNvSpPr/>
          <p:nvPr/>
        </p:nvSpPr>
        <p:spPr bwMode="auto">
          <a:xfrm>
            <a:off x="3669198" y="3502335"/>
            <a:ext cx="1476000" cy="230828"/>
          </a:xfrm>
          <a:prstGeom prst="rect">
            <a:avLst/>
          </a:prstGeom>
          <a:gradFill>
            <a:gsLst>
              <a:gs pos="0">
                <a:srgbClr val="EDEDED"/>
              </a:gs>
              <a:gs pos="100000">
                <a:srgbClr val="C5C5C5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ko-KR" altLang="en-US" sz="9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554AF782-2C06-4AE4-9BBC-008240224B94}"/>
              </a:ext>
            </a:extLst>
          </p:cNvPr>
          <p:cNvSpPr/>
          <p:nvPr/>
        </p:nvSpPr>
        <p:spPr bwMode="auto">
          <a:xfrm>
            <a:off x="3669198" y="3820694"/>
            <a:ext cx="1476000" cy="230828"/>
          </a:xfrm>
          <a:prstGeom prst="rect">
            <a:avLst/>
          </a:prstGeom>
          <a:gradFill>
            <a:gsLst>
              <a:gs pos="0">
                <a:srgbClr val="EDEDED"/>
              </a:gs>
              <a:gs pos="100000">
                <a:srgbClr val="C5C5C5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ko-KR" altLang="en-US" sz="9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7771A791-CABC-4078-8BDC-37322B2E25D1}"/>
              </a:ext>
            </a:extLst>
          </p:cNvPr>
          <p:cNvSpPr/>
          <p:nvPr/>
        </p:nvSpPr>
        <p:spPr bwMode="auto">
          <a:xfrm>
            <a:off x="3669198" y="4139053"/>
            <a:ext cx="1476000" cy="230828"/>
          </a:xfrm>
          <a:prstGeom prst="rect">
            <a:avLst/>
          </a:prstGeom>
          <a:gradFill>
            <a:gsLst>
              <a:gs pos="0">
                <a:srgbClr val="EDEDED"/>
              </a:gs>
              <a:gs pos="100000">
                <a:srgbClr val="C5C5C5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ko-KR" altLang="en-US" sz="9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136B63B4-DD4A-495C-953F-A89238BEDE15}"/>
              </a:ext>
            </a:extLst>
          </p:cNvPr>
          <p:cNvSpPr/>
          <p:nvPr/>
        </p:nvSpPr>
        <p:spPr bwMode="auto">
          <a:xfrm>
            <a:off x="3669198" y="4457412"/>
            <a:ext cx="1476000" cy="230828"/>
          </a:xfrm>
          <a:prstGeom prst="rect">
            <a:avLst/>
          </a:prstGeom>
          <a:gradFill>
            <a:gsLst>
              <a:gs pos="0">
                <a:srgbClr val="EDEDED"/>
              </a:gs>
              <a:gs pos="100000">
                <a:srgbClr val="C5C5C5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ko-KR" altLang="en-US" sz="9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07066A23-C531-4ECC-B4EE-E2F80540C713}"/>
              </a:ext>
            </a:extLst>
          </p:cNvPr>
          <p:cNvSpPr/>
          <p:nvPr/>
        </p:nvSpPr>
        <p:spPr bwMode="auto">
          <a:xfrm>
            <a:off x="3669198" y="4775770"/>
            <a:ext cx="1476000" cy="230828"/>
          </a:xfrm>
          <a:prstGeom prst="rect">
            <a:avLst/>
          </a:prstGeom>
          <a:gradFill>
            <a:gsLst>
              <a:gs pos="0">
                <a:srgbClr val="EDEDED"/>
              </a:gs>
              <a:gs pos="100000">
                <a:srgbClr val="C5C5C5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ko-KR" altLang="en-US" sz="9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F3753633-29C7-412C-8FAE-89AD06D87551}"/>
              </a:ext>
            </a:extLst>
          </p:cNvPr>
          <p:cNvSpPr/>
          <p:nvPr/>
        </p:nvSpPr>
        <p:spPr bwMode="auto">
          <a:xfrm>
            <a:off x="3669198" y="5134720"/>
            <a:ext cx="1476000" cy="230828"/>
          </a:xfrm>
          <a:prstGeom prst="rect">
            <a:avLst/>
          </a:prstGeom>
          <a:gradFill>
            <a:gsLst>
              <a:gs pos="0">
                <a:srgbClr val="EDEDED"/>
              </a:gs>
              <a:gs pos="100000">
                <a:srgbClr val="C5C5C5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ko-KR" altLang="en-US" sz="9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84" name="그룹 83"/>
          <p:cNvGrpSpPr/>
          <p:nvPr/>
        </p:nvGrpSpPr>
        <p:grpSpPr>
          <a:xfrm>
            <a:off x="58215" y="1304925"/>
            <a:ext cx="1938528" cy="2162556"/>
            <a:chOff x="260350" y="1703387"/>
            <a:chExt cx="1938528" cy="2162556"/>
          </a:xfrm>
        </p:grpSpPr>
        <p:pic>
          <p:nvPicPr>
            <p:cNvPr id="85" name="그림 8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50" y="1703387"/>
              <a:ext cx="1938528" cy="2162556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754553" y="2470015"/>
              <a:ext cx="958276" cy="2385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2540"/>
              </a:sp3d>
            </a:bodyPr>
            <a:lstStyle/>
            <a:p>
              <a:pPr algn="ctr" hangingPunct="0"/>
              <a:r>
                <a:rPr lang="en-US" altLang="ko-KR" sz="1550" b="1" spc="-80" dirty="0">
                  <a:solidFill>
                    <a:schemeClr val="bg1"/>
                  </a:solidFill>
                  <a:latin typeface="+mn-ea"/>
                </a:rPr>
                <a:t>SMART100</a:t>
              </a:r>
            </a:p>
          </p:txBody>
        </p:sp>
      </p:grpSp>
      <p:sp>
        <p:nvSpPr>
          <p:cNvPr id="87" name="타원 86"/>
          <p:cNvSpPr/>
          <p:nvPr/>
        </p:nvSpPr>
        <p:spPr>
          <a:xfrm>
            <a:off x="6625338" y="1403298"/>
            <a:ext cx="41564" cy="42010"/>
          </a:xfrm>
          <a:prstGeom prst="ellipse">
            <a:avLst/>
          </a:prstGeom>
          <a:solidFill>
            <a:srgbClr val="0E58CB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타원 87"/>
          <p:cNvSpPr/>
          <p:nvPr/>
        </p:nvSpPr>
        <p:spPr>
          <a:xfrm>
            <a:off x="5595255" y="1403298"/>
            <a:ext cx="41564" cy="42010"/>
          </a:xfrm>
          <a:prstGeom prst="ellipse">
            <a:avLst/>
          </a:prstGeom>
          <a:solidFill>
            <a:srgbClr val="0E58CB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타원 88"/>
          <p:cNvSpPr/>
          <p:nvPr/>
        </p:nvSpPr>
        <p:spPr>
          <a:xfrm>
            <a:off x="2161363" y="1403298"/>
            <a:ext cx="41564" cy="42010"/>
          </a:xfrm>
          <a:prstGeom prst="ellipse">
            <a:avLst/>
          </a:prstGeom>
          <a:solidFill>
            <a:srgbClr val="848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타원 89"/>
          <p:cNvSpPr/>
          <p:nvPr/>
        </p:nvSpPr>
        <p:spPr>
          <a:xfrm>
            <a:off x="3143767" y="1403298"/>
            <a:ext cx="41564" cy="42010"/>
          </a:xfrm>
          <a:prstGeom prst="ellipse">
            <a:avLst/>
          </a:prstGeom>
          <a:solidFill>
            <a:srgbClr val="848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TextBox 90"/>
          <p:cNvSpPr txBox="1"/>
          <p:nvPr/>
        </p:nvSpPr>
        <p:spPr>
          <a:xfrm>
            <a:off x="2275769" y="1327120"/>
            <a:ext cx="777329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algn="ctr" hangingPunct="0"/>
            <a:r>
              <a:rPr lang="en-US" altLang="ko-KR" sz="1300" spc="-8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210 옴니고딕 040" panose="02020603020101020101" pitchFamily="18" charset="-127"/>
              </a:rPr>
              <a:t>SMART100</a:t>
            </a:r>
            <a:endParaRPr lang="en-US" altLang="ko-KR" sz="1300" spc="-8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210 옴니고딕 040" panose="02020603020101020101" pitchFamily="18" charset="-127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222681" y="1660862"/>
            <a:ext cx="1729907" cy="42165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algn="ctr" hangingPunct="0">
              <a:spcBef>
                <a:spcPts val="1150"/>
              </a:spcBef>
            </a:pPr>
            <a:r>
              <a:rPr lang="en-US" altLang="ko-KR" sz="1100" spc="-80" dirty="0">
                <a:ea typeface="210 옴니고딕 040" panose="02020603020101020101" pitchFamily="18" charset="-127"/>
              </a:rPr>
              <a:t>365 </a:t>
            </a:r>
            <a:r>
              <a:rPr lang="en-US" altLang="ko-KR" sz="1100" spc="-80" dirty="0" err="1">
                <a:ea typeface="210 옴니고딕 040" panose="02020603020101020101" pitchFamily="18" charset="-127"/>
              </a:rPr>
              <a:t>MWt</a:t>
            </a:r>
            <a:endParaRPr lang="en-US" altLang="ko-KR" sz="1100" spc="-80" dirty="0">
              <a:ea typeface="210 옴니고딕 040" panose="02020603020101020101" pitchFamily="18" charset="-127"/>
            </a:endParaRP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>
                <a:ea typeface="210 옴니고딕 040" panose="02020603020101020101" pitchFamily="18" charset="-127"/>
              </a:rPr>
              <a:t>110 </a:t>
            </a:r>
            <a:r>
              <a:rPr lang="en-US" altLang="ko-KR" sz="1100" spc="-80" dirty="0" err="1">
                <a:ea typeface="210 옴니고딕 040" panose="02020603020101020101" pitchFamily="18" charset="-127"/>
              </a:rPr>
              <a:t>MWe</a:t>
            </a:r>
            <a:endParaRPr lang="ko-KR" altLang="en-US" sz="1100" spc="-80" dirty="0">
              <a:ea typeface="210 옴니고딕 040" panose="02020603020101020101" pitchFamily="18" charset="-127"/>
            </a:endParaRP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 smtClean="0">
                <a:ea typeface="210 옴니고딕 040" panose="02020603020101020101" pitchFamily="18" charset="-127"/>
              </a:rPr>
              <a:t>PWR</a:t>
            </a:r>
            <a:endParaRPr lang="en-US" altLang="ko-KR" sz="1100" spc="-80" dirty="0">
              <a:ea typeface="210 옴니고딕 040" panose="02020603020101020101" pitchFamily="18" charset="-127"/>
            </a:endParaRP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 smtClean="0">
                <a:ea typeface="210 옴니고딕 040" panose="02020603020101020101" pitchFamily="18" charset="-127"/>
              </a:rPr>
              <a:t>Integral</a:t>
            </a: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 smtClean="0">
                <a:solidFill>
                  <a:srgbClr val="008000"/>
                </a:solidFill>
                <a:ea typeface="210 옴니고딕 040" panose="02020603020101020101" pitchFamily="18" charset="-127"/>
              </a:rPr>
              <a:t>About 4.6 m</a:t>
            </a:r>
            <a:endParaRPr lang="ko-KR" altLang="en-US" sz="1100" spc="-80" dirty="0">
              <a:solidFill>
                <a:srgbClr val="008000"/>
              </a:solidFill>
              <a:ea typeface="210 옴니고딕 040" panose="02020603020101020101" pitchFamily="18" charset="-127"/>
            </a:endParaRP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 smtClean="0">
                <a:ea typeface="210 옴니고딕 040" panose="02020603020101020101" pitchFamily="18" charset="-127"/>
              </a:rPr>
              <a:t>30 months</a:t>
            </a: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>
                <a:solidFill>
                  <a:srgbClr val="008000"/>
                </a:solidFill>
                <a:ea typeface="210 옴니고딕 040" panose="02020603020101020101" pitchFamily="18" charset="-127"/>
              </a:rPr>
              <a:t>B</a:t>
            </a:r>
            <a:r>
              <a:rPr lang="en-US" altLang="ko-KR" sz="1100" spc="-80" dirty="0" smtClean="0">
                <a:solidFill>
                  <a:srgbClr val="008000"/>
                </a:solidFill>
                <a:ea typeface="210 옴니고딕 040" panose="02020603020101020101" pitchFamily="18" charset="-127"/>
              </a:rPr>
              <a:t>lock type helically coiled </a:t>
            </a:r>
            <a:r>
              <a:rPr lang="en-US" altLang="ko-KR" sz="1100" spc="-80" dirty="0">
                <a:solidFill>
                  <a:srgbClr val="008000"/>
                </a:solidFill>
                <a:ea typeface="210 옴니고딕 040" panose="02020603020101020101" pitchFamily="18" charset="-127"/>
              </a:rPr>
              <a:t>SG</a:t>
            </a:r>
            <a:endParaRPr lang="ko-KR" altLang="en-US" sz="1100" spc="-80" dirty="0">
              <a:solidFill>
                <a:srgbClr val="008000"/>
              </a:solidFill>
              <a:ea typeface="210 옴니고딕 040" panose="02020603020101020101" pitchFamily="18" charset="-127"/>
            </a:endParaRP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 smtClean="0">
                <a:ea typeface="210 옴니고딕 040" panose="02020603020101020101" pitchFamily="18" charset="-127"/>
              </a:rPr>
              <a:t>Passive </a:t>
            </a:r>
            <a:r>
              <a:rPr lang="en-US" altLang="ko-KR" sz="1100" spc="-80" dirty="0" smtClean="0">
                <a:solidFill>
                  <a:srgbClr val="008000"/>
                </a:solidFill>
                <a:ea typeface="210 옴니고딕 040" panose="02020603020101020101" pitchFamily="18" charset="-127"/>
              </a:rPr>
              <a:t>(2 SIT trains)</a:t>
            </a:r>
            <a:endParaRPr lang="ko-KR" altLang="en-US" sz="1100" spc="-80" baseline="30000" dirty="0">
              <a:solidFill>
                <a:srgbClr val="008000"/>
              </a:solidFill>
              <a:ea typeface="210 옴니고딕 040" panose="02020603020101020101" pitchFamily="18" charset="-127"/>
            </a:endParaRP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 smtClean="0">
                <a:ea typeface="210 옴니고딕 040" panose="02020603020101020101" pitchFamily="18" charset="-127"/>
              </a:rPr>
              <a:t>Battery</a:t>
            </a:r>
            <a:endParaRPr lang="en-US" altLang="ko-KR" sz="1100" spc="-80" dirty="0">
              <a:ea typeface="210 옴니고딕 040" panose="02020603020101020101" pitchFamily="18" charset="-127"/>
            </a:endParaRP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 smtClean="0">
                <a:ea typeface="210 옴니고딕 040" panose="02020603020101020101" pitchFamily="18" charset="-127"/>
              </a:rPr>
              <a:t>DC power</a:t>
            </a:r>
            <a:r>
              <a:rPr lang="ko-KR" altLang="en-US" sz="1100" spc="-80" dirty="0" smtClean="0">
                <a:ea typeface="210 옴니고딕 040" panose="02020603020101020101" pitchFamily="18" charset="-127"/>
              </a:rPr>
              <a:t> </a:t>
            </a:r>
            <a:r>
              <a:rPr lang="en-US" altLang="ko-KR" sz="1100" spc="-80" dirty="0">
                <a:ea typeface="210 옴니고딕 040" panose="02020603020101020101" pitchFamily="18" charset="-127"/>
              </a:rPr>
              <a:t>+  </a:t>
            </a:r>
            <a:r>
              <a:rPr lang="en-US" altLang="ko-KR" sz="1100" spc="-80" dirty="0" smtClean="0">
                <a:ea typeface="210 옴니고딕 040" panose="02020603020101020101" pitchFamily="18" charset="-127"/>
              </a:rPr>
              <a:t>natural circulation</a:t>
            </a:r>
            <a:endParaRPr lang="en-US" altLang="ko-KR" sz="1100" spc="-80" dirty="0">
              <a:ea typeface="210 옴니고딕 040" panose="02020603020101020101" pitchFamily="18" charset="-127"/>
            </a:endParaRP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 smtClean="0">
                <a:ea typeface="210 옴니고딕 040" panose="02020603020101020101" pitchFamily="18" charset="-127"/>
              </a:rPr>
              <a:t>72 hour</a:t>
            </a:r>
            <a:endParaRPr lang="en-US" altLang="ko-KR" sz="1100" spc="-80" dirty="0">
              <a:ea typeface="210 옴니고딕 040" panose="02020603020101020101" pitchFamily="18" charset="-127"/>
            </a:endParaRP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>
                <a:ea typeface="210 옴니고딕 040" panose="02020603020101020101" pitchFamily="18" charset="-127"/>
              </a:rPr>
              <a:t>&lt; 1.0X10</a:t>
            </a:r>
            <a:r>
              <a:rPr lang="en-US" altLang="ko-KR" sz="1100" spc="-80" baseline="30000" dirty="0">
                <a:ea typeface="210 옴니고딕 040" panose="02020603020101020101" pitchFamily="18" charset="-127"/>
              </a:rPr>
              <a:t>-7</a:t>
            </a:r>
            <a:r>
              <a:rPr lang="en-US" altLang="ko-KR" sz="1100" spc="-80" dirty="0">
                <a:ea typeface="210 옴니고딕 040" panose="02020603020101020101" pitchFamily="18" charset="-127"/>
              </a:rPr>
              <a:t>/RY</a:t>
            </a: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 smtClean="0">
                <a:solidFill>
                  <a:srgbClr val="008000"/>
                </a:solidFill>
                <a:ea typeface="210 옴니고딕 040" panose="02020603020101020101" pitchFamily="18" charset="-127"/>
              </a:rPr>
              <a:t>Reduced arch-shaped rectangular</a:t>
            </a:r>
            <a:endParaRPr lang="en-US" altLang="ko-KR" sz="1100" spc="-80" dirty="0">
              <a:solidFill>
                <a:srgbClr val="008000"/>
              </a:solidFill>
              <a:ea typeface="210 옴니고딕 040" panose="02020603020101020101" pitchFamily="18" charset="-127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792570" y="1552575"/>
            <a:ext cx="1169871" cy="39703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algn="ctr" hangingPunct="0">
              <a:lnSpc>
                <a:spcPts val="2500"/>
              </a:lnSpc>
            </a:pPr>
            <a:r>
              <a:rPr lang="en-US" altLang="ko-KR" sz="1000" b="1" spc="-8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210 옴니고딕 030" panose="02020603020101020101" pitchFamily="18" charset="-127"/>
              </a:rPr>
              <a:t>Thermal power</a:t>
            </a:r>
            <a:endParaRPr lang="ko-KR" altLang="en-US" sz="1000" b="1" spc="-80" dirty="0">
              <a:solidFill>
                <a:schemeClr val="tx1">
                  <a:lumMod val="85000"/>
                  <a:lumOff val="15000"/>
                </a:schemeClr>
              </a:solidFill>
              <a:ea typeface="210 옴니고딕 030" panose="02020603020101020101" pitchFamily="18" charset="-127"/>
            </a:endParaRPr>
          </a:p>
          <a:p>
            <a:pPr algn="ctr" hangingPunct="0">
              <a:lnSpc>
                <a:spcPts val="2500"/>
              </a:lnSpc>
            </a:pPr>
            <a:r>
              <a:rPr lang="en-US" altLang="ko-KR" sz="1000" b="1" spc="-8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210 옴니고딕 030" panose="02020603020101020101" pitchFamily="18" charset="-127"/>
              </a:rPr>
              <a:t>Electric output</a:t>
            </a:r>
            <a:endParaRPr lang="ko-KR" altLang="en-US" sz="1000" b="1" spc="-80" dirty="0">
              <a:solidFill>
                <a:schemeClr val="tx1">
                  <a:lumMod val="85000"/>
                  <a:lumOff val="15000"/>
                </a:schemeClr>
              </a:solidFill>
              <a:ea typeface="210 옴니고딕 030" panose="02020603020101020101" pitchFamily="18" charset="-127"/>
            </a:endParaRPr>
          </a:p>
          <a:p>
            <a:pPr algn="ctr" hangingPunct="0">
              <a:lnSpc>
                <a:spcPts val="2500"/>
              </a:lnSpc>
            </a:pPr>
            <a:r>
              <a:rPr lang="en-US" altLang="ko-KR" sz="1000" b="1" spc="-8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210 옴니고딕 030" panose="02020603020101020101" pitchFamily="18" charset="-127"/>
              </a:rPr>
              <a:t>Reactor type</a:t>
            </a:r>
            <a:endParaRPr lang="ko-KR" altLang="en-US" sz="1000" b="1" spc="-80" dirty="0">
              <a:solidFill>
                <a:schemeClr val="tx1">
                  <a:lumMod val="85000"/>
                  <a:lumOff val="15000"/>
                </a:schemeClr>
              </a:solidFill>
              <a:ea typeface="210 옴니고딕 030" panose="02020603020101020101" pitchFamily="18" charset="-127"/>
            </a:endParaRPr>
          </a:p>
          <a:p>
            <a:pPr algn="ctr" hangingPunct="0">
              <a:lnSpc>
                <a:spcPts val="2500"/>
              </a:lnSpc>
            </a:pPr>
            <a:r>
              <a:rPr lang="en-US" altLang="ko-KR" sz="1000" b="1" spc="-8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210 옴니고딕 030" panose="02020603020101020101" pitchFamily="18" charset="-127"/>
              </a:rPr>
              <a:t>Reactor configuration</a:t>
            </a:r>
          </a:p>
          <a:p>
            <a:pPr algn="ctr" hangingPunct="0">
              <a:lnSpc>
                <a:spcPts val="2500"/>
              </a:lnSpc>
            </a:pPr>
            <a:r>
              <a:rPr lang="en-US" altLang="ko-KR" sz="1000" b="1" spc="-8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210 옴니고딕 030" panose="02020603020101020101" pitchFamily="18" charset="-127"/>
              </a:rPr>
              <a:t>Reactor size (diameter)</a:t>
            </a:r>
            <a:endParaRPr lang="en-US" altLang="ko-KR" sz="1000" b="1" spc="-80" dirty="0">
              <a:solidFill>
                <a:schemeClr val="tx1">
                  <a:lumMod val="85000"/>
                  <a:lumOff val="15000"/>
                </a:schemeClr>
              </a:solidFill>
              <a:ea typeface="210 옴니고딕 030" panose="02020603020101020101" pitchFamily="18" charset="-127"/>
            </a:endParaRPr>
          </a:p>
          <a:p>
            <a:pPr algn="ctr" hangingPunct="0">
              <a:lnSpc>
                <a:spcPts val="2500"/>
              </a:lnSpc>
            </a:pPr>
            <a:r>
              <a:rPr lang="en-US" altLang="ko-KR" sz="1000" b="1" spc="-8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210 옴니고딕 030" panose="02020603020101020101" pitchFamily="18" charset="-127"/>
              </a:rPr>
              <a:t>Refueling cycle</a:t>
            </a:r>
            <a:endParaRPr lang="en-US" altLang="ko-KR" sz="1000" b="1" spc="-80" dirty="0">
              <a:solidFill>
                <a:schemeClr val="tx1">
                  <a:lumMod val="85000"/>
                  <a:lumOff val="15000"/>
                </a:schemeClr>
              </a:solidFill>
              <a:ea typeface="210 옴니고딕 030" panose="02020603020101020101" pitchFamily="18" charset="-127"/>
            </a:endParaRPr>
          </a:p>
          <a:p>
            <a:pPr algn="ctr" hangingPunct="0">
              <a:lnSpc>
                <a:spcPts val="2500"/>
              </a:lnSpc>
            </a:pPr>
            <a:r>
              <a:rPr lang="en-US" altLang="ko-KR" sz="1000" b="1" spc="-8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210 옴니고딕 030" panose="02020603020101020101" pitchFamily="18" charset="-127"/>
              </a:rPr>
              <a:t>SG type</a:t>
            </a:r>
            <a:endParaRPr lang="en-US" altLang="ko-KR" sz="1000" b="1" spc="-80" dirty="0">
              <a:solidFill>
                <a:schemeClr val="tx1">
                  <a:lumMod val="85000"/>
                  <a:lumOff val="15000"/>
                </a:schemeClr>
              </a:solidFill>
              <a:ea typeface="210 옴니고딕 030" panose="02020603020101020101" pitchFamily="18" charset="-127"/>
            </a:endParaRPr>
          </a:p>
          <a:p>
            <a:pPr algn="ctr" hangingPunct="0">
              <a:lnSpc>
                <a:spcPts val="2500"/>
              </a:lnSpc>
            </a:pPr>
            <a:r>
              <a:rPr lang="en-US" altLang="ko-KR" sz="1000" b="1" spc="-8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210 옴니고딕 030" panose="02020603020101020101" pitchFamily="18" charset="-127"/>
              </a:rPr>
              <a:t>Safety system</a:t>
            </a:r>
            <a:endParaRPr lang="ko-KR" altLang="en-US" sz="1000" b="1" spc="-80" dirty="0">
              <a:solidFill>
                <a:schemeClr val="tx1">
                  <a:lumMod val="85000"/>
                  <a:lumOff val="15000"/>
                </a:schemeClr>
              </a:solidFill>
              <a:ea typeface="210 옴니고딕 030" panose="02020603020101020101" pitchFamily="18" charset="-127"/>
            </a:endParaRPr>
          </a:p>
          <a:p>
            <a:pPr algn="ctr" hangingPunct="0">
              <a:lnSpc>
                <a:spcPts val="2500"/>
              </a:lnSpc>
            </a:pPr>
            <a:r>
              <a:rPr lang="en-US" altLang="ko-KR" sz="1000" b="1" spc="-8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210 옴니고딕 030" panose="02020603020101020101" pitchFamily="18" charset="-127"/>
              </a:rPr>
              <a:t>Emergency power</a:t>
            </a:r>
            <a:endParaRPr lang="ko-KR" altLang="en-US" sz="1000" b="1" spc="-80" dirty="0">
              <a:solidFill>
                <a:schemeClr val="tx1">
                  <a:lumMod val="85000"/>
                  <a:lumOff val="15000"/>
                </a:schemeClr>
              </a:solidFill>
              <a:ea typeface="210 옴니고딕 030" panose="02020603020101020101" pitchFamily="18" charset="-127"/>
            </a:endParaRPr>
          </a:p>
          <a:p>
            <a:pPr algn="ctr" hangingPunct="0">
              <a:lnSpc>
                <a:spcPts val="2500"/>
              </a:lnSpc>
            </a:pPr>
            <a:r>
              <a:rPr lang="en-US" altLang="ko-KR" sz="1000" b="1" spc="-8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210 옴니고딕 030" panose="02020603020101020101" pitchFamily="18" charset="-127"/>
              </a:rPr>
              <a:t>Driving force</a:t>
            </a:r>
            <a:endParaRPr lang="en-US" altLang="ko-KR" sz="1000" b="1" spc="-80" dirty="0">
              <a:solidFill>
                <a:schemeClr val="tx1">
                  <a:lumMod val="85000"/>
                  <a:lumOff val="15000"/>
                </a:schemeClr>
              </a:solidFill>
              <a:ea typeface="210 옴니고딕 030" panose="02020603020101020101" pitchFamily="18" charset="-127"/>
            </a:endParaRPr>
          </a:p>
          <a:p>
            <a:pPr algn="ctr" hangingPunct="0">
              <a:lnSpc>
                <a:spcPts val="2500"/>
              </a:lnSpc>
            </a:pPr>
            <a:r>
              <a:rPr lang="en-US" altLang="ko-KR" sz="1000" b="1" spc="-8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210 옴니고딕 030" panose="02020603020101020101" pitchFamily="18" charset="-127"/>
              </a:rPr>
              <a:t>Operator action</a:t>
            </a:r>
            <a:endParaRPr lang="en-US" altLang="ko-KR" sz="1000" b="1" spc="-80" dirty="0">
              <a:solidFill>
                <a:schemeClr val="tx1">
                  <a:lumMod val="85000"/>
                  <a:lumOff val="15000"/>
                </a:schemeClr>
              </a:solidFill>
              <a:ea typeface="210 옴니고딕 030" panose="02020603020101020101" pitchFamily="18" charset="-127"/>
            </a:endParaRPr>
          </a:p>
          <a:p>
            <a:pPr algn="ctr" hangingPunct="0"/>
            <a:endParaRPr lang="en-US" altLang="ko-KR" sz="400" b="1" spc="-80" dirty="0" smtClean="0">
              <a:solidFill>
                <a:schemeClr val="tx1">
                  <a:lumMod val="85000"/>
                  <a:lumOff val="15000"/>
                </a:schemeClr>
              </a:solidFill>
              <a:ea typeface="210 옴니고딕 030" panose="02020603020101020101" pitchFamily="18" charset="-127"/>
            </a:endParaRPr>
          </a:p>
          <a:p>
            <a:pPr algn="ctr" hangingPunct="0"/>
            <a:endParaRPr lang="en-US" altLang="ko-KR" sz="400" b="1" spc="-80" dirty="0">
              <a:solidFill>
                <a:schemeClr val="tx1">
                  <a:lumMod val="85000"/>
                  <a:lumOff val="15000"/>
                </a:schemeClr>
              </a:solidFill>
              <a:ea typeface="210 옴니고딕 030" panose="02020603020101020101" pitchFamily="18" charset="-127"/>
            </a:endParaRPr>
          </a:p>
          <a:p>
            <a:pPr algn="ctr" hangingPunct="0">
              <a:lnSpc>
                <a:spcPts val="2500"/>
              </a:lnSpc>
            </a:pPr>
            <a:endParaRPr lang="en-US" altLang="ko-KR" sz="1000" b="1" spc="-80" dirty="0">
              <a:solidFill>
                <a:schemeClr val="tx1">
                  <a:lumMod val="85000"/>
                  <a:lumOff val="15000"/>
                </a:schemeClr>
              </a:solidFill>
              <a:ea typeface="210 옴니고딕 030" panose="02020603020101020101" pitchFamily="18" charset="-127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780919" y="1327120"/>
            <a:ext cx="675826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algn="ctr" hangingPunct="0"/>
            <a:r>
              <a:rPr lang="en-US" altLang="ko-KR" sz="1300" spc="-8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210 옴니고딕 040" panose="02020603020101020101" pitchFamily="18" charset="-127"/>
              </a:rPr>
              <a:t>SMART-C</a:t>
            </a:r>
            <a:endParaRPr lang="en-US" altLang="ko-KR" sz="1300" spc="-8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210 옴니고딕 040" panose="02020603020101020101" pitchFamily="18" charset="-127"/>
            </a:endParaRPr>
          </a:p>
        </p:txBody>
      </p:sp>
      <p:pic>
        <p:nvPicPr>
          <p:cNvPr id="95" name="그림 94">
            <a:extLst>
              <a:ext uri="{FF2B5EF4-FFF2-40B4-BE49-F238E27FC236}">
                <a16:creationId xmlns:a16="http://schemas.microsoft.com/office/drawing/2014/main" id="{22D124CB-8B4B-4761-83E3-BEE5F9D63E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" b="103"/>
          <a:stretch/>
        </p:blipFill>
        <p:spPr>
          <a:xfrm>
            <a:off x="389641" y="3467481"/>
            <a:ext cx="1289419" cy="2419712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3790573" y="5070535"/>
            <a:ext cx="1254511" cy="26962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algn="ctr" hangingPunct="0">
              <a:lnSpc>
                <a:spcPts val="2500"/>
              </a:lnSpc>
            </a:pPr>
            <a:r>
              <a:rPr lang="en-US" altLang="ko-KR" sz="1000" b="1" spc="-8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210 옴니고딕 030" panose="02020603020101020101" pitchFamily="18" charset="-127"/>
              </a:rPr>
              <a:t>Core Damage frequency</a:t>
            </a:r>
            <a:endParaRPr lang="ko-KR" altLang="en-US" sz="1000" b="1" spc="-8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210 옴니고딕 030" panose="02020603020101020101" pitchFamily="18" charset="-127"/>
            </a:endParaRPr>
          </a:p>
        </p:txBody>
      </p: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FD5FD638-4FBA-4D34-A118-BE6BA715F054}"/>
              </a:ext>
            </a:extLst>
          </p:cNvPr>
          <p:cNvGrpSpPr/>
          <p:nvPr/>
        </p:nvGrpSpPr>
        <p:grpSpPr>
          <a:xfrm>
            <a:off x="7123962" y="1304925"/>
            <a:ext cx="1910924" cy="2162556"/>
            <a:chOff x="9536061" y="1159440"/>
            <a:chExt cx="1488559" cy="1692000"/>
          </a:xfrm>
        </p:grpSpPr>
        <p:pic>
          <p:nvPicPr>
            <p:cNvPr id="98" name="그림 97">
              <a:extLst>
                <a:ext uri="{FF2B5EF4-FFF2-40B4-BE49-F238E27FC236}">
                  <a16:creationId xmlns:a16="http://schemas.microsoft.com/office/drawing/2014/main" id="{1E4A6F7C-E1A7-4F87-97A0-94025E074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6061" y="1159440"/>
              <a:ext cx="1488559" cy="1692000"/>
            </a:xfrm>
            <a:prstGeom prst="rect">
              <a:avLst/>
            </a:prstGeom>
          </p:spPr>
        </p:pic>
        <p:grpSp>
          <p:nvGrpSpPr>
            <p:cNvPr id="99" name="그룹 98">
              <a:extLst>
                <a:ext uri="{FF2B5EF4-FFF2-40B4-BE49-F238E27FC236}">
                  <a16:creationId xmlns:a16="http://schemas.microsoft.com/office/drawing/2014/main" id="{AA669C86-6315-40FE-9E8A-37D751C3C6A5}"/>
                </a:ext>
              </a:extLst>
            </p:cNvPr>
            <p:cNvGrpSpPr/>
            <p:nvPr/>
          </p:nvGrpSpPr>
          <p:grpSpPr>
            <a:xfrm>
              <a:off x="9785057" y="1356435"/>
              <a:ext cx="1008000" cy="1008000"/>
              <a:chOff x="6285391" y="5529807"/>
              <a:chExt cx="1008000" cy="1008000"/>
            </a:xfrm>
          </p:grpSpPr>
          <p:sp>
            <p:nvSpPr>
              <p:cNvPr id="100" name="타원 99">
                <a:extLst>
                  <a:ext uri="{FF2B5EF4-FFF2-40B4-BE49-F238E27FC236}">
                    <a16:creationId xmlns:a16="http://schemas.microsoft.com/office/drawing/2014/main" id="{19F98F67-E2A9-4566-9EB5-D1BA657E1A05}"/>
                  </a:ext>
                </a:extLst>
              </p:cNvPr>
              <p:cNvSpPr/>
              <p:nvPr/>
            </p:nvSpPr>
            <p:spPr bwMode="auto">
              <a:xfrm>
                <a:off x="6285391" y="5529807"/>
                <a:ext cx="1008000" cy="1008000"/>
              </a:xfrm>
              <a:prstGeom prst="ellipse">
                <a:avLst/>
              </a:prstGeom>
              <a:solidFill>
                <a:srgbClr val="008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ko-KR" altLang="en-US" sz="2000" dirty="0">
                  <a:latin typeface="+mj-lt"/>
                </a:endParaRPr>
              </a:p>
            </p:txBody>
          </p:sp>
          <p:sp>
            <p:nvSpPr>
              <p:cNvPr id="101" name="원형 17">
                <a:extLst>
                  <a:ext uri="{FF2B5EF4-FFF2-40B4-BE49-F238E27FC236}">
                    <a16:creationId xmlns:a16="http://schemas.microsoft.com/office/drawing/2014/main" id="{4C1DFA75-B574-40F0-AE88-5A16BDABE0FF}"/>
                  </a:ext>
                </a:extLst>
              </p:cNvPr>
              <p:cNvSpPr/>
              <p:nvPr/>
            </p:nvSpPr>
            <p:spPr bwMode="auto">
              <a:xfrm rot="8000246">
                <a:off x="6285391" y="5529807"/>
                <a:ext cx="1008000" cy="1008000"/>
              </a:xfrm>
              <a:prstGeom prst="pie">
                <a:avLst>
                  <a:gd name="adj1" fmla="val 0"/>
                  <a:gd name="adj2" fmla="val 10797434"/>
                </a:avLst>
              </a:prstGeom>
              <a:solidFill>
                <a:srgbClr val="659F2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ko-KR" altLang="en-US" sz="2000" dirty="0">
                  <a:latin typeface="+mj-lt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9AF5F5C-D27F-4FEE-A907-799AD7128476}"/>
                  </a:ext>
                </a:extLst>
              </p:cNvPr>
              <p:cNvSpPr txBox="1"/>
              <p:nvPr/>
            </p:nvSpPr>
            <p:spPr>
              <a:xfrm>
                <a:off x="6505777" y="5926085"/>
                <a:ext cx="580693" cy="1685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  <a:scene3d>
                  <a:camera prst="orthographicFront"/>
                  <a:lightRig rig="threePt" dir="t"/>
                </a:scene3d>
                <a:sp3d>
                  <a:bevelT w="1270" h="2540"/>
                </a:sp3d>
              </a:bodyPr>
              <a:lstStyle/>
              <a:p>
                <a:pPr algn="ctr" hangingPunct="0"/>
                <a:r>
                  <a:rPr lang="en-US" altLang="ko-KR" sz="1400" b="1" spc="-80" dirty="0">
                    <a:solidFill>
                      <a:schemeClr val="bg1"/>
                    </a:solidFill>
                    <a:ea typeface="210 옴니고딕 040" panose="02020603020101020101" pitchFamily="18" charset="-127"/>
                  </a:rPr>
                  <a:t>SMART-C</a:t>
                </a:r>
              </a:p>
            </p:txBody>
          </p:sp>
        </p:grpSp>
      </p:grpSp>
      <p:pic>
        <p:nvPicPr>
          <p:cNvPr id="103" name="그림 102">
            <a:extLst>
              <a:ext uri="{FF2B5EF4-FFF2-40B4-BE49-F238E27FC236}">
                <a16:creationId xmlns:a16="http://schemas.microsoft.com/office/drawing/2014/main" id="{5D99F6E8-1F70-4D11-B10C-5343A40ED0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1" t="15187" r="38508" b="16113"/>
          <a:stretch/>
        </p:blipFill>
        <p:spPr>
          <a:xfrm>
            <a:off x="7511968" y="3404101"/>
            <a:ext cx="1106071" cy="2526591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1802424" y="1675686"/>
            <a:ext cx="1729907" cy="40472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algn="ctr" hangingPunct="0">
              <a:spcBef>
                <a:spcPts val="1150"/>
              </a:spcBef>
            </a:pPr>
            <a:r>
              <a:rPr lang="en-US" altLang="ko-KR" sz="1100" spc="-80" dirty="0">
                <a:ea typeface="210 옴니고딕 040" panose="02020603020101020101" pitchFamily="18" charset="-127"/>
              </a:rPr>
              <a:t>365 </a:t>
            </a:r>
            <a:r>
              <a:rPr lang="en-US" altLang="ko-KR" sz="1100" spc="-80" dirty="0" err="1">
                <a:ea typeface="210 옴니고딕 040" panose="02020603020101020101" pitchFamily="18" charset="-127"/>
              </a:rPr>
              <a:t>MWt</a:t>
            </a:r>
            <a:endParaRPr lang="en-US" altLang="ko-KR" sz="1100" spc="-80" dirty="0">
              <a:ea typeface="210 옴니고딕 040" panose="02020603020101020101" pitchFamily="18" charset="-127"/>
            </a:endParaRP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>
                <a:ea typeface="210 옴니고딕 040" panose="02020603020101020101" pitchFamily="18" charset="-127"/>
              </a:rPr>
              <a:t>110 </a:t>
            </a:r>
            <a:r>
              <a:rPr lang="en-US" altLang="ko-KR" sz="1100" spc="-80" dirty="0" err="1">
                <a:ea typeface="210 옴니고딕 040" panose="02020603020101020101" pitchFamily="18" charset="-127"/>
              </a:rPr>
              <a:t>MWe</a:t>
            </a:r>
            <a:endParaRPr lang="ko-KR" altLang="en-US" sz="1100" spc="-80" dirty="0">
              <a:ea typeface="210 옴니고딕 040" panose="02020603020101020101" pitchFamily="18" charset="-127"/>
            </a:endParaRP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 smtClean="0">
                <a:ea typeface="210 옴니고딕 040" panose="02020603020101020101" pitchFamily="18" charset="-127"/>
              </a:rPr>
              <a:t>PWR</a:t>
            </a:r>
            <a:endParaRPr lang="en-US" altLang="ko-KR" sz="1100" spc="-80" dirty="0">
              <a:ea typeface="210 옴니고딕 040" panose="02020603020101020101" pitchFamily="18" charset="-127"/>
            </a:endParaRP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 smtClean="0">
                <a:ea typeface="210 옴니고딕 040" panose="02020603020101020101" pitchFamily="18" charset="-127"/>
              </a:rPr>
              <a:t>Integral</a:t>
            </a: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 smtClean="0">
                <a:ea typeface="210 옴니고딕 040" panose="02020603020101020101" pitchFamily="18" charset="-127"/>
              </a:rPr>
              <a:t>About 6 m</a:t>
            </a:r>
            <a:endParaRPr lang="ko-KR" altLang="en-US" sz="1100" spc="-80" dirty="0">
              <a:ea typeface="210 옴니고딕 040" panose="02020603020101020101" pitchFamily="18" charset="-127"/>
            </a:endParaRP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 smtClean="0">
                <a:ea typeface="210 옴니고딕 040" panose="02020603020101020101" pitchFamily="18" charset="-127"/>
              </a:rPr>
              <a:t>30 months</a:t>
            </a:r>
            <a:endParaRPr lang="en-US" altLang="ko-KR" sz="1100" spc="-80" dirty="0">
              <a:ea typeface="210 옴니고딕 040" panose="02020603020101020101" pitchFamily="18" charset="-127"/>
            </a:endParaRP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 smtClean="0">
                <a:ea typeface="210 옴니고딕 040" panose="02020603020101020101" pitchFamily="18" charset="-127"/>
              </a:rPr>
              <a:t>Cassette type helically coiled </a:t>
            </a:r>
            <a:r>
              <a:rPr lang="en-US" altLang="ko-KR" sz="1100" spc="-80" dirty="0">
                <a:ea typeface="210 옴니고딕 040" panose="02020603020101020101" pitchFamily="18" charset="-127"/>
              </a:rPr>
              <a:t>SG</a:t>
            </a:r>
            <a:endParaRPr lang="ko-KR" altLang="en-US" sz="1100" spc="-80" dirty="0">
              <a:ea typeface="210 옴니고딕 040" panose="02020603020101020101" pitchFamily="18" charset="-127"/>
            </a:endParaRP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 smtClean="0">
                <a:ea typeface="210 옴니고딕 040" panose="02020603020101020101" pitchFamily="18" charset="-127"/>
              </a:rPr>
              <a:t>Passive</a:t>
            </a:r>
            <a:r>
              <a:rPr lang="ko-KR" altLang="en-US" sz="1100" spc="-80" dirty="0" smtClean="0">
                <a:ea typeface="210 옴니고딕 040" panose="02020603020101020101" pitchFamily="18" charset="-127"/>
              </a:rPr>
              <a:t>  </a:t>
            </a:r>
            <a:r>
              <a:rPr lang="en-US" altLang="ko-KR" sz="1100" spc="-80" dirty="0" smtClean="0">
                <a:ea typeface="210 옴니고딕 040" panose="02020603020101020101" pitchFamily="18" charset="-127"/>
              </a:rPr>
              <a:t>(4 SIT trains)</a:t>
            </a: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 smtClean="0">
                <a:ea typeface="210 옴니고딕 040" panose="02020603020101020101" pitchFamily="18" charset="-127"/>
              </a:rPr>
              <a:t>Battery</a:t>
            </a:r>
            <a:endParaRPr lang="en-US" altLang="ko-KR" sz="1100" spc="-80" dirty="0">
              <a:ea typeface="210 옴니고딕 040" panose="02020603020101020101" pitchFamily="18" charset="-127"/>
            </a:endParaRP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 smtClean="0">
                <a:ea typeface="210 옴니고딕 040" panose="02020603020101020101" pitchFamily="18" charset="-127"/>
              </a:rPr>
              <a:t>DC power</a:t>
            </a:r>
            <a:r>
              <a:rPr lang="ko-KR" altLang="en-US" sz="1100" spc="-80" dirty="0" smtClean="0">
                <a:ea typeface="210 옴니고딕 040" panose="02020603020101020101" pitchFamily="18" charset="-127"/>
              </a:rPr>
              <a:t> </a:t>
            </a:r>
            <a:r>
              <a:rPr lang="en-US" altLang="ko-KR" sz="1100" spc="-80" dirty="0">
                <a:ea typeface="210 옴니고딕 040" panose="02020603020101020101" pitchFamily="18" charset="-127"/>
              </a:rPr>
              <a:t>+  </a:t>
            </a:r>
            <a:r>
              <a:rPr lang="en-US" altLang="ko-KR" sz="1100" spc="-80" dirty="0" smtClean="0">
                <a:ea typeface="210 옴니고딕 040" panose="02020603020101020101" pitchFamily="18" charset="-127"/>
              </a:rPr>
              <a:t>natural circulation</a:t>
            </a:r>
            <a:endParaRPr lang="en-US" altLang="ko-KR" sz="1100" spc="-80" dirty="0">
              <a:ea typeface="210 옴니고딕 040" panose="02020603020101020101" pitchFamily="18" charset="-127"/>
            </a:endParaRP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 smtClean="0">
                <a:ea typeface="210 옴니고딕 040" panose="02020603020101020101" pitchFamily="18" charset="-127"/>
              </a:rPr>
              <a:t>72 hour</a:t>
            </a:r>
            <a:endParaRPr lang="en-US" altLang="ko-KR" sz="1100" spc="-80" dirty="0">
              <a:ea typeface="210 옴니고딕 040" panose="02020603020101020101" pitchFamily="18" charset="-127"/>
            </a:endParaRP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>
                <a:ea typeface="210 옴니고딕 040" panose="02020603020101020101" pitchFamily="18" charset="-127"/>
              </a:rPr>
              <a:t>&lt; 1.0X10</a:t>
            </a:r>
            <a:r>
              <a:rPr lang="en-US" altLang="ko-KR" sz="1100" spc="-80" baseline="30000" dirty="0">
                <a:ea typeface="210 옴니고딕 040" panose="02020603020101020101" pitchFamily="18" charset="-127"/>
              </a:rPr>
              <a:t>-7</a:t>
            </a:r>
            <a:r>
              <a:rPr lang="en-US" altLang="ko-KR" sz="1100" spc="-80" dirty="0">
                <a:ea typeface="210 옴니고딕 040" panose="02020603020101020101" pitchFamily="18" charset="-127"/>
              </a:rPr>
              <a:t>/RY</a:t>
            </a:r>
          </a:p>
          <a:p>
            <a:pPr algn="ctr" hangingPunct="0">
              <a:spcBef>
                <a:spcPts val="1150"/>
              </a:spcBef>
            </a:pPr>
            <a:r>
              <a:rPr lang="en-US" altLang="ko-KR" sz="1100" spc="-80" dirty="0" smtClean="0">
                <a:ea typeface="210 옴니고딕 040" panose="02020603020101020101" pitchFamily="18" charset="-127"/>
              </a:rPr>
              <a:t>Arch-shaped rectangular</a:t>
            </a:r>
            <a:endParaRPr lang="en-US" altLang="ko-KR" sz="1100" spc="-80" dirty="0">
              <a:ea typeface="210 옴니고딕 040" panose="02020603020101020101" pitchFamily="18" charset="-127"/>
            </a:endParaRPr>
          </a:p>
        </p:txBody>
      </p:sp>
      <p:sp>
        <p:nvSpPr>
          <p:cNvPr id="105" name="직사각형 104">
            <a:extLst>
              <a:ext uri="{FF2B5EF4-FFF2-40B4-BE49-F238E27FC236}">
                <a16:creationId xmlns:a16="http://schemas.microsoft.com/office/drawing/2014/main" id="{0138A76C-D937-4799-B3FF-033C8FFE5A6F}"/>
              </a:ext>
            </a:extLst>
          </p:cNvPr>
          <p:cNvSpPr/>
          <p:nvPr/>
        </p:nvSpPr>
        <p:spPr bwMode="auto">
          <a:xfrm>
            <a:off x="5222682" y="1592181"/>
            <a:ext cx="1818864" cy="4464000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ko-KR" altLang="en-US" sz="9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06" name="직선 연결선 105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5463248" y="1890433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직선 연결선 106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5463248" y="2209625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직선 연결선 107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5463248" y="2527126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직선 연결선 108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5463248" y="2852245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직선 연결선 109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5463248" y="3168899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직선 연결선 110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5463248" y="3494019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직선 연결선 111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5463248" y="3814059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직선 연결선 112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5463248" y="4129019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직선 연결선 113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5463248" y="4443979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직선 연결선 114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5463248" y="4769099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직선 연결선 115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5463248" y="5089139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직선 연결선 116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5463248" y="5414198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직선 연결선 117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5457069" y="5877401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9" name="TextBox 118"/>
          <p:cNvSpPr txBox="1"/>
          <p:nvPr/>
        </p:nvSpPr>
        <p:spPr>
          <a:xfrm>
            <a:off x="3882243" y="5397025"/>
            <a:ext cx="1112484" cy="26962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algn="ctr" hangingPunct="0">
              <a:lnSpc>
                <a:spcPts val="2500"/>
              </a:lnSpc>
            </a:pPr>
            <a:r>
              <a:rPr lang="en-US" altLang="ko-KR" sz="1000" b="1" spc="-8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210 옴니고딕 030" panose="02020603020101020101" pitchFamily="18" charset="-127"/>
              </a:rPr>
              <a:t>Containment building</a:t>
            </a:r>
            <a:endParaRPr lang="ko-KR" altLang="en-US" sz="1000" b="1" spc="-8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210 옴니고딕 030" panose="02020603020101020101" pitchFamily="18" charset="-127"/>
            </a:endParaRPr>
          </a:p>
        </p:txBody>
      </p:sp>
      <p:cxnSp>
        <p:nvCxnSpPr>
          <p:cNvPr id="120" name="직선 연결선 119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1998511" y="1890433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직선 연결선 120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1998511" y="2209625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직선 연결선 121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1998511" y="2527126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직선 연결선 122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1998511" y="2852245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직선 연결선 123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1998511" y="3168899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직선 연결선 124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1998511" y="3494019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직선 연결선 125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1998511" y="3814059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직선 연결선 126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1998511" y="4129019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직선 연결선 127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1998511" y="4443979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직선 연결선 128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1998511" y="4769099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직선 연결선 129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1998511" y="5089139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직선 연결선 130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1998511" y="5414198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직선 연결선 131">
            <a:extLst>
              <a:ext uri="{FF2B5EF4-FFF2-40B4-BE49-F238E27FC236}">
                <a16:creationId xmlns:a16="http://schemas.microsoft.com/office/drawing/2014/main" id="{95188357-0815-4D52-A05D-D4263A987F8E}"/>
              </a:ext>
            </a:extLst>
          </p:cNvPr>
          <p:cNvCxnSpPr/>
          <p:nvPr/>
        </p:nvCxnSpPr>
        <p:spPr bwMode="auto">
          <a:xfrm>
            <a:off x="1998511" y="5736295"/>
            <a:ext cx="133773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377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004DBE-557F-45ED-8D77-632026E362DF}"/>
              </a:ext>
            </a:extLst>
          </p:cNvPr>
          <p:cNvSpPr txBox="1"/>
          <p:nvPr/>
        </p:nvSpPr>
        <p:spPr>
          <a:xfrm>
            <a:off x="2694173" y="4405896"/>
            <a:ext cx="6088200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defRPr/>
            </a:pPr>
            <a:r>
              <a:rPr lang="en-US" altLang="ko-KR" sz="4000" b="1" spc="-15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Key Design Features of SMART-C</a:t>
            </a:r>
            <a:endParaRPr lang="en-US" altLang="ko-KR" sz="4000" b="1" spc="-151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B3451-7C95-45B5-A0D9-06016F2853FB}"/>
              </a:ext>
            </a:extLst>
          </p:cNvPr>
          <p:cNvSpPr txBox="1"/>
          <p:nvPr/>
        </p:nvSpPr>
        <p:spPr>
          <a:xfrm>
            <a:off x="7668222" y="437675"/>
            <a:ext cx="1114151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6600" b="1" spc="-51" dirty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0</a:t>
            </a:r>
            <a:r>
              <a:rPr lang="en-US" altLang="ko-KR" sz="6600" b="1" spc="-51" dirty="0" smtClean="0">
                <a:solidFill>
                  <a:schemeClr val="bg1"/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3</a:t>
            </a:r>
            <a:endParaRPr lang="en-US" altLang="ko-KR" sz="4400" b="1" spc="-51" dirty="0">
              <a:solidFill>
                <a:schemeClr val="bg1"/>
              </a:solidFill>
              <a:latin typeface="Arial" panose="020B0604020202020204" pitchFamily="34" charset="0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67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A39815-6DA5-473B-B05A-67F36BC38975}"/>
              </a:ext>
            </a:extLst>
          </p:cNvPr>
          <p:cNvSpPr txBox="1"/>
          <p:nvPr/>
        </p:nvSpPr>
        <p:spPr>
          <a:xfrm>
            <a:off x="1344111" y="330046"/>
            <a:ext cx="4085751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넥슨Lv2고딕 Medium" panose="00000600000000000000" pitchFamily="2" charset="-127"/>
                <a:ea typeface="넥슨Lv2고딕 Medium" panose="00000600000000000000" pitchFamily="2" charset="-127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ko-KR" sz="16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KoPub돋움체 Medium" panose="00000600000000000000" pitchFamily="2" charset="-127"/>
              </a:rPr>
              <a:t>Steam Generator</a:t>
            </a:r>
            <a:endParaRPr lang="en-US" altLang="ko-KR" sz="1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KoPub돋움체 Medium" panose="000006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A45628-F85A-4971-A1E3-1798EBAE7E32}"/>
              </a:ext>
            </a:extLst>
          </p:cNvPr>
          <p:cNvSpPr txBox="1"/>
          <p:nvPr/>
        </p:nvSpPr>
        <p:spPr>
          <a:xfrm>
            <a:off x="1318709" y="629312"/>
            <a:ext cx="6274147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lvl="0">
              <a:defRPr/>
            </a:pPr>
            <a:r>
              <a:rPr lang="en-US" altLang="ko-KR" sz="2800" b="1" spc="-120" dirty="0" smtClean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Design Features of SMART-C</a:t>
            </a:r>
            <a:endParaRPr lang="en-US" altLang="ko-KR" sz="2800" b="1" spc="-120" dirty="0">
              <a:solidFill>
                <a:srgbClr val="4747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B3451-7C95-45B5-A0D9-06016F2853FB}"/>
              </a:ext>
            </a:extLst>
          </p:cNvPr>
          <p:cNvSpPr txBox="1"/>
          <p:nvPr/>
        </p:nvSpPr>
        <p:spPr>
          <a:xfrm>
            <a:off x="386232" y="440612"/>
            <a:ext cx="799963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4400" b="1" spc="-51" dirty="0" smtClean="0">
                <a:solidFill>
                  <a:schemeClr val="accent1">
                    <a:lumMod val="50000"/>
                    <a:alpha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0</a:t>
            </a:r>
            <a:r>
              <a:rPr lang="en-US" altLang="ko-KR" sz="4400" b="1" spc="-5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3</a:t>
            </a:r>
            <a:endParaRPr lang="en-US" altLang="ko-KR" sz="3200" b="1" spc="-5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6" name="내용 개체 틀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>
              <a:lnSpc>
                <a:spcPct val="150000"/>
              </a:lnSpc>
            </a:pPr>
            <a:r>
              <a:rPr lang="en-US" altLang="ko-KR" sz="1800" b="0" dirty="0">
                <a:solidFill>
                  <a:srgbClr val="125A9B"/>
                </a:solidFill>
              </a:rPr>
              <a:t>Volume</a:t>
            </a:r>
            <a:r>
              <a:rPr lang="en-US" altLang="ko-KR" sz="1800" b="0" dirty="0"/>
              <a:t> and weight </a:t>
            </a:r>
            <a:r>
              <a:rPr lang="en-US" altLang="ko-KR" sz="1800" b="0" dirty="0">
                <a:solidFill>
                  <a:srgbClr val="125A9B"/>
                </a:solidFill>
              </a:rPr>
              <a:t>reduction</a:t>
            </a:r>
            <a:r>
              <a:rPr lang="en-US" altLang="ko-KR" sz="1800" b="0" dirty="0"/>
              <a:t> of reactor vessel by </a:t>
            </a:r>
            <a:r>
              <a:rPr lang="en-US" altLang="ko-KR" sz="1800" b="0" dirty="0">
                <a:solidFill>
                  <a:srgbClr val="125A9B"/>
                </a:solidFill>
              </a:rPr>
              <a:t>45%</a:t>
            </a:r>
          </a:p>
          <a:p>
            <a:pPr lvl="2">
              <a:lnSpc>
                <a:spcPct val="150000"/>
              </a:lnSpc>
            </a:pPr>
            <a:r>
              <a:rPr lang="en-US" altLang="ko-KR" sz="1600" dirty="0"/>
              <a:t>For portability and cost-effectiveness</a:t>
            </a:r>
          </a:p>
          <a:p>
            <a:pPr lvl="2">
              <a:lnSpc>
                <a:spcPct val="150000"/>
              </a:lnSpc>
            </a:pPr>
            <a:r>
              <a:rPr lang="en-US" altLang="ko-KR" sz="1600" dirty="0"/>
              <a:t>Achieved through modification in steam generator design</a:t>
            </a:r>
          </a:p>
          <a:p>
            <a:pPr lvl="3">
              <a:lnSpc>
                <a:spcPct val="150000"/>
              </a:lnSpc>
            </a:pPr>
            <a:r>
              <a:rPr lang="en-US" altLang="ko-KR" sz="1400" dirty="0"/>
              <a:t>8 cassette type SGs to block type SG</a:t>
            </a:r>
          </a:p>
          <a:p>
            <a:pPr lvl="2">
              <a:lnSpc>
                <a:spcPct val="150000"/>
              </a:lnSpc>
            </a:pPr>
            <a:r>
              <a:rPr lang="en-US" altLang="ko-KR" sz="1600" dirty="0"/>
              <a:t>Reactor vessel diameter has decreased from 6 m to 4.55 m</a:t>
            </a:r>
          </a:p>
          <a:p>
            <a:pPr lvl="1">
              <a:lnSpc>
                <a:spcPct val="150000"/>
              </a:lnSpc>
            </a:pPr>
            <a:endParaRPr lang="en-US" altLang="ko-KR" sz="1800" b="0" dirty="0"/>
          </a:p>
          <a:p>
            <a:pPr lvl="2">
              <a:lnSpc>
                <a:spcPct val="100000"/>
              </a:lnSpc>
            </a:pPr>
            <a:endParaRPr lang="en-US" altLang="ko-KR" sz="1600" dirty="0"/>
          </a:p>
          <a:p>
            <a:pPr lvl="2">
              <a:lnSpc>
                <a:spcPct val="100000"/>
              </a:lnSpc>
            </a:pPr>
            <a:endParaRPr lang="en-US" altLang="ko-KR" sz="16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99" y="3619445"/>
            <a:ext cx="3587934" cy="214641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881" y="3676599"/>
            <a:ext cx="3587934" cy="20321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68094" y="3518714"/>
            <a:ext cx="132760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Steam generator</a:t>
            </a:r>
            <a:endParaRPr lang="ko-KR" alt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570926" y="3754819"/>
            <a:ext cx="132760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Steam generator</a:t>
            </a:r>
            <a:endParaRPr lang="ko-KR" alt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916766" y="5884462"/>
            <a:ext cx="1219200" cy="276999"/>
          </a:xfrm>
          <a:prstGeom prst="rect">
            <a:avLst/>
          </a:prstGeom>
          <a:solidFill>
            <a:srgbClr val="0000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chemeClr val="bg1"/>
                </a:solidFill>
              </a:rPr>
              <a:t>SMART100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4698" y="5884462"/>
            <a:ext cx="1219200" cy="276999"/>
          </a:xfrm>
          <a:prstGeom prst="rect">
            <a:avLst/>
          </a:prstGeom>
          <a:solidFill>
            <a:srgbClr val="0000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chemeClr val="bg1"/>
                </a:solidFill>
              </a:rPr>
              <a:t>SMART-C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0332" y="4604177"/>
            <a:ext cx="1832433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Bad space efficiency</a:t>
            </a:r>
          </a:p>
          <a:p>
            <a:r>
              <a:rPr lang="en-US" altLang="ko-KR" sz="1200" dirty="0" smtClean="0"/>
              <a:t>Relatively easy to install and dismantle</a:t>
            </a:r>
            <a:endParaRPr lang="ko-KR" alt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387681" y="4604178"/>
            <a:ext cx="2160817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Maximize space efficiency</a:t>
            </a:r>
          </a:p>
          <a:p>
            <a:r>
              <a:rPr lang="en-US" altLang="ko-KR" sz="1200" dirty="0" smtClean="0"/>
              <a:t>Difficult to install and dismantle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24843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A39815-6DA5-473B-B05A-67F36BC38975}"/>
              </a:ext>
            </a:extLst>
          </p:cNvPr>
          <p:cNvSpPr txBox="1"/>
          <p:nvPr/>
        </p:nvSpPr>
        <p:spPr>
          <a:xfrm>
            <a:off x="1344111" y="330046"/>
            <a:ext cx="4085751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넥슨Lv2고딕 Medium" panose="00000600000000000000" pitchFamily="2" charset="-127"/>
                <a:ea typeface="넥슨Lv2고딕 Medium" panose="00000600000000000000" pitchFamily="2" charset="-127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ko-KR" sz="16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KoPub돋움체 Medium" panose="00000600000000000000" pitchFamily="2" charset="-127"/>
              </a:rPr>
              <a:t>Safety Injection</a:t>
            </a:r>
            <a:endParaRPr lang="en-US" altLang="ko-KR" sz="1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KoPub돋움체 Medium" panose="000006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A45628-F85A-4971-A1E3-1798EBAE7E32}"/>
              </a:ext>
            </a:extLst>
          </p:cNvPr>
          <p:cNvSpPr txBox="1"/>
          <p:nvPr/>
        </p:nvSpPr>
        <p:spPr>
          <a:xfrm>
            <a:off x="1318709" y="629312"/>
            <a:ext cx="6274147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lvl="0">
              <a:defRPr/>
            </a:pPr>
            <a:r>
              <a:rPr lang="en-US" altLang="ko-KR" sz="2800" b="1" spc="-120" dirty="0" smtClean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Design Features of SMART-C</a:t>
            </a:r>
            <a:endParaRPr lang="en-US" altLang="ko-KR" sz="2800" b="1" spc="-120" dirty="0">
              <a:solidFill>
                <a:srgbClr val="4747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B3451-7C95-45B5-A0D9-06016F2853FB}"/>
              </a:ext>
            </a:extLst>
          </p:cNvPr>
          <p:cNvSpPr txBox="1"/>
          <p:nvPr/>
        </p:nvSpPr>
        <p:spPr>
          <a:xfrm>
            <a:off x="386232" y="440612"/>
            <a:ext cx="799963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4400" b="1" spc="-51" dirty="0" smtClean="0">
                <a:solidFill>
                  <a:schemeClr val="accent1">
                    <a:lumMod val="50000"/>
                    <a:alpha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0</a:t>
            </a:r>
            <a:r>
              <a:rPr lang="en-US" altLang="ko-KR" sz="4400" b="1" spc="-5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3</a:t>
            </a:r>
            <a:endParaRPr lang="en-US" altLang="ko-KR" sz="3200" b="1" spc="-5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6" name="내용 개체 틀 5"/>
          <p:cNvSpPr>
            <a:spLocks noGrp="1"/>
          </p:cNvSpPr>
          <p:nvPr>
            <p:ph sz="quarter" idx="10"/>
          </p:nvPr>
        </p:nvSpPr>
        <p:spPr>
          <a:xfrm>
            <a:off x="323851" y="1196974"/>
            <a:ext cx="4502149" cy="5184775"/>
          </a:xfrm>
        </p:spPr>
        <p:txBody>
          <a:bodyPr/>
          <a:lstStyle/>
          <a:p>
            <a:pPr lvl="1">
              <a:lnSpc>
                <a:spcPts val="2300"/>
              </a:lnSpc>
            </a:pPr>
            <a:r>
              <a:rPr lang="en-US" altLang="ko-KR" sz="1800" b="0" dirty="0"/>
              <a:t>Simplification of passive safety system</a:t>
            </a:r>
          </a:p>
          <a:p>
            <a:pPr lvl="2">
              <a:lnSpc>
                <a:spcPts val="2300"/>
              </a:lnSpc>
            </a:pPr>
            <a:r>
              <a:rPr lang="en-US" altLang="ko-KR" sz="1600" dirty="0">
                <a:solidFill>
                  <a:srgbClr val="000099"/>
                </a:solidFill>
              </a:rPr>
              <a:t>Reduction</a:t>
            </a:r>
            <a:r>
              <a:rPr lang="en-US" altLang="ko-KR" sz="1600" dirty="0"/>
              <a:t> in number of </a:t>
            </a:r>
            <a:r>
              <a:rPr lang="en-US" altLang="ko-KR" sz="1600" dirty="0">
                <a:solidFill>
                  <a:srgbClr val="000099"/>
                </a:solidFill>
              </a:rPr>
              <a:t>trains</a:t>
            </a:r>
            <a:r>
              <a:rPr lang="en-US" altLang="ko-KR" sz="1600" dirty="0"/>
              <a:t> from 4 to 2</a:t>
            </a:r>
          </a:p>
          <a:p>
            <a:pPr lvl="2">
              <a:lnSpc>
                <a:spcPts val="2300"/>
              </a:lnSpc>
            </a:pPr>
            <a:r>
              <a:rPr lang="en-US" altLang="ko-KR" sz="1600" dirty="0"/>
              <a:t>Implementation of the </a:t>
            </a:r>
            <a:r>
              <a:rPr lang="en-US" altLang="ko-KR" sz="1600" dirty="0">
                <a:solidFill>
                  <a:srgbClr val="000099"/>
                </a:solidFill>
              </a:rPr>
              <a:t>two-stage SIT </a:t>
            </a:r>
          </a:p>
          <a:p>
            <a:pPr lvl="3">
              <a:lnSpc>
                <a:spcPts val="2300"/>
              </a:lnSpc>
            </a:pPr>
            <a:r>
              <a:rPr lang="en-US" altLang="ko-KR" sz="1400" dirty="0"/>
              <a:t>CMT and SIT merged into a single tank (TSIT)</a:t>
            </a:r>
          </a:p>
          <a:p>
            <a:pPr lvl="2">
              <a:lnSpc>
                <a:spcPts val="2300"/>
              </a:lnSpc>
            </a:pPr>
            <a:r>
              <a:rPr lang="en-US" altLang="ko-KR" sz="1600" dirty="0"/>
              <a:t>High/low flow injection achieved by implementing </a:t>
            </a:r>
            <a:br>
              <a:rPr lang="en-US" altLang="ko-KR" sz="1600" dirty="0"/>
            </a:br>
            <a:r>
              <a:rPr lang="en-US" altLang="ko-KR" sz="1600" dirty="0"/>
              <a:t>independent injection line with different </a:t>
            </a:r>
            <a:br>
              <a:rPr lang="en-US" altLang="ko-KR" sz="1600" dirty="0"/>
            </a:br>
            <a:r>
              <a:rPr lang="en-US" altLang="ko-KR" sz="1600" dirty="0"/>
              <a:t>orifices (with different flow resistances)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371" y="1562561"/>
            <a:ext cx="4124054" cy="34195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03973" y="5346012"/>
            <a:ext cx="2990850" cy="276999"/>
          </a:xfrm>
          <a:prstGeom prst="rect">
            <a:avLst/>
          </a:prstGeom>
          <a:solidFill>
            <a:srgbClr val="0000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chemeClr val="bg1"/>
                </a:solidFill>
              </a:rPr>
              <a:t>Conceptual design of two-stage SIT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0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004DBE-557F-45ED-8D77-632026E362DF}"/>
              </a:ext>
            </a:extLst>
          </p:cNvPr>
          <p:cNvSpPr txBox="1"/>
          <p:nvPr/>
        </p:nvSpPr>
        <p:spPr>
          <a:xfrm>
            <a:off x="2694173" y="4405896"/>
            <a:ext cx="6088200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defRPr/>
            </a:pPr>
            <a:r>
              <a:rPr lang="en-US" altLang="ko-KR" sz="4000" b="1" spc="-15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Summary</a:t>
            </a:r>
            <a:endParaRPr lang="en-US" altLang="ko-KR" sz="4000" b="1" spc="-151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B3451-7C95-45B5-A0D9-06016F2853FB}"/>
              </a:ext>
            </a:extLst>
          </p:cNvPr>
          <p:cNvSpPr txBox="1"/>
          <p:nvPr/>
        </p:nvSpPr>
        <p:spPr>
          <a:xfrm>
            <a:off x="7668221" y="437675"/>
            <a:ext cx="1114152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6600" b="1" spc="-51" dirty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0</a:t>
            </a:r>
            <a:r>
              <a:rPr lang="en-US" altLang="ko-KR" sz="6600" b="1" spc="-51" dirty="0">
                <a:solidFill>
                  <a:schemeClr val="bg1"/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4</a:t>
            </a:r>
            <a:endParaRPr lang="en-US" altLang="ko-KR" sz="4400" b="1" spc="-51" dirty="0">
              <a:solidFill>
                <a:schemeClr val="bg1"/>
              </a:solidFill>
              <a:latin typeface="Arial" panose="020B0604020202020204" pitchFamily="34" charset="0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03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A39815-6DA5-473B-B05A-67F36BC38975}"/>
              </a:ext>
            </a:extLst>
          </p:cNvPr>
          <p:cNvSpPr txBox="1"/>
          <p:nvPr/>
        </p:nvSpPr>
        <p:spPr>
          <a:xfrm>
            <a:off x="1344111" y="330046"/>
            <a:ext cx="4085751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넥슨Lv2고딕 Medium" panose="00000600000000000000" pitchFamily="2" charset="-127"/>
                <a:ea typeface="넥슨Lv2고딕 Medium" panose="00000600000000000000" pitchFamily="2" charset="-127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KoPub돋움체 Medium" panose="00000600000000000000" pitchFamily="2" charset="-127"/>
              </a:rPr>
              <a:t>PRESENTATION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A45628-F85A-4971-A1E3-1798EBAE7E32}"/>
              </a:ext>
            </a:extLst>
          </p:cNvPr>
          <p:cNvSpPr txBox="1"/>
          <p:nvPr/>
        </p:nvSpPr>
        <p:spPr>
          <a:xfrm>
            <a:off x="1318709" y="629312"/>
            <a:ext cx="6274147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lvl="0">
              <a:defRPr/>
            </a:pPr>
            <a:r>
              <a:rPr lang="en-US" altLang="ko-KR" sz="2800" b="1" spc="-120" dirty="0" smtClean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altLang="ko-KR" sz="2800" b="1" spc="-120" dirty="0">
              <a:solidFill>
                <a:srgbClr val="4747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B3451-7C95-45B5-A0D9-06016F2853FB}"/>
              </a:ext>
            </a:extLst>
          </p:cNvPr>
          <p:cNvSpPr txBox="1"/>
          <p:nvPr/>
        </p:nvSpPr>
        <p:spPr>
          <a:xfrm>
            <a:off x="379820" y="440612"/>
            <a:ext cx="806375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4400" b="1" spc="-51" dirty="0">
                <a:solidFill>
                  <a:schemeClr val="accent1">
                    <a:lumMod val="50000"/>
                    <a:alpha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0</a:t>
            </a:r>
            <a:r>
              <a:rPr lang="en-US" altLang="ko-KR" sz="4400" b="1" spc="-5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1</a:t>
            </a:r>
            <a:endParaRPr lang="en-US" altLang="ko-KR" sz="3200" b="1" spc="-5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6" name="내용 개체 틀 5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pPr lvl="1">
              <a:lnSpc>
                <a:spcPct val="150000"/>
              </a:lnSpc>
            </a:pPr>
            <a:r>
              <a:rPr lang="en-US" altLang="ko-KR" sz="1800" b="0" dirty="0"/>
              <a:t>KAERI developed an integral type PWR, SMART</a:t>
            </a:r>
          </a:p>
          <a:p>
            <a:pPr lvl="2">
              <a:lnSpc>
                <a:spcPct val="150000"/>
              </a:lnSpc>
            </a:pPr>
            <a:r>
              <a:rPr lang="en-US" altLang="ko-KR" sz="1600" dirty="0">
                <a:solidFill>
                  <a:srgbClr val="000099"/>
                </a:solidFill>
              </a:rPr>
              <a:t>SMART</a:t>
            </a:r>
            <a:r>
              <a:rPr lang="en-US" altLang="ko-KR" sz="1600" dirty="0">
                <a:solidFill>
                  <a:schemeClr val="tx1"/>
                </a:solidFill>
              </a:rPr>
              <a:t> and </a:t>
            </a:r>
            <a:r>
              <a:rPr lang="en-US" altLang="ko-KR" sz="1600" dirty="0">
                <a:solidFill>
                  <a:srgbClr val="000099"/>
                </a:solidFill>
              </a:rPr>
              <a:t>SMART100</a:t>
            </a:r>
            <a:r>
              <a:rPr lang="en-US" altLang="ko-KR" sz="1600" dirty="0">
                <a:solidFill>
                  <a:schemeClr val="tx1"/>
                </a:solidFill>
              </a:rPr>
              <a:t> has gained standard design approval in 2012 and 2024, respectively.</a:t>
            </a:r>
          </a:p>
          <a:p>
            <a:pPr lvl="1">
              <a:lnSpc>
                <a:spcPct val="150000"/>
              </a:lnSpc>
            </a:pPr>
            <a:r>
              <a:rPr lang="en-US" altLang="ko-KR" sz="1800" b="0" dirty="0">
                <a:solidFill>
                  <a:schemeClr val="tx1"/>
                </a:solidFill>
              </a:rPr>
              <a:t>One of the most promising SMRs</a:t>
            </a:r>
          </a:p>
          <a:p>
            <a:pPr lvl="2">
              <a:lnSpc>
                <a:spcPct val="150000"/>
              </a:lnSpc>
            </a:pPr>
            <a:r>
              <a:rPr lang="en-US" altLang="ko-KR" sz="1600" dirty="0">
                <a:solidFill>
                  <a:schemeClr val="tx1"/>
                </a:solidFill>
              </a:rPr>
              <a:t>High degree of development completeness (SDA)</a:t>
            </a:r>
          </a:p>
          <a:p>
            <a:pPr lvl="2">
              <a:lnSpc>
                <a:spcPct val="150000"/>
              </a:lnSpc>
            </a:pPr>
            <a:r>
              <a:rPr lang="en-US" altLang="ko-KR" sz="1600" dirty="0">
                <a:solidFill>
                  <a:schemeClr val="tx1"/>
                </a:solidFill>
              </a:rPr>
              <a:t>Safe and innovative SMR</a:t>
            </a:r>
          </a:p>
          <a:p>
            <a:pPr lvl="2">
              <a:lnSpc>
                <a:spcPct val="150000"/>
              </a:lnSpc>
            </a:pPr>
            <a:r>
              <a:rPr lang="en-US" altLang="ko-KR" sz="1600" dirty="0">
                <a:solidFill>
                  <a:schemeClr val="tx1"/>
                </a:solidFill>
              </a:rPr>
              <a:t>Wide range of applications, including the potential for cogeneration</a:t>
            </a:r>
          </a:p>
          <a:p>
            <a:pPr lvl="1">
              <a:lnSpc>
                <a:spcPct val="150000"/>
              </a:lnSpc>
            </a:pPr>
            <a:r>
              <a:rPr lang="en-US" altLang="ko-KR" sz="1800" b="0" dirty="0">
                <a:solidFill>
                  <a:schemeClr val="tx1"/>
                </a:solidFill>
              </a:rPr>
              <a:t>Variation of SMART has been proposed, </a:t>
            </a:r>
            <a:r>
              <a:rPr lang="en-US" altLang="ko-KR" sz="1800" b="0" dirty="0">
                <a:solidFill>
                  <a:srgbClr val="000099"/>
                </a:solidFill>
              </a:rPr>
              <a:t>SMART-C</a:t>
            </a:r>
          </a:p>
          <a:p>
            <a:pPr lvl="2">
              <a:lnSpc>
                <a:spcPct val="150000"/>
              </a:lnSpc>
            </a:pPr>
            <a:r>
              <a:rPr lang="en-US" altLang="ko-KR" sz="1600" dirty="0">
                <a:solidFill>
                  <a:schemeClr val="tx1"/>
                </a:solidFill>
              </a:rPr>
              <a:t>Enhanced portability and economic viability</a:t>
            </a:r>
          </a:p>
          <a:p>
            <a:pPr lvl="3">
              <a:lnSpc>
                <a:spcPct val="150000"/>
              </a:lnSpc>
            </a:pPr>
            <a:r>
              <a:rPr lang="en-US" altLang="ko-KR" sz="1400" dirty="0">
                <a:solidFill>
                  <a:schemeClr val="tx1"/>
                </a:solidFill>
              </a:rPr>
              <a:t>Through SG and safety system modification </a:t>
            </a:r>
          </a:p>
          <a:p>
            <a:pPr lvl="1">
              <a:lnSpc>
                <a:spcPct val="150000"/>
              </a:lnSpc>
            </a:pPr>
            <a:r>
              <a:rPr lang="en-US" altLang="ko-KR" sz="1800" b="0" dirty="0">
                <a:solidFill>
                  <a:schemeClr val="tx1"/>
                </a:solidFill>
              </a:rPr>
              <a:t>Further studies (detail design) will be conducted on SMART-C and the feasibility in various industrial fields will be evaluated </a:t>
            </a:r>
          </a:p>
          <a:p>
            <a:pPr lvl="1">
              <a:lnSpc>
                <a:spcPct val="100000"/>
              </a:lnSpc>
            </a:pPr>
            <a:endParaRPr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345107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5B34E7-835E-4DA9-8194-4EDD053B0436}"/>
              </a:ext>
            </a:extLst>
          </p:cNvPr>
          <p:cNvSpPr txBox="1"/>
          <p:nvPr/>
        </p:nvSpPr>
        <p:spPr>
          <a:xfrm>
            <a:off x="2754778" y="2752952"/>
            <a:ext cx="3646960" cy="73866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defRPr sz="1400" b="1">
                <a:solidFill>
                  <a:schemeClr val="bg1"/>
                </a:solidFill>
                <a:latin typeface="넥슨Lv2고딕 Bold" panose="00000800000000000000" pitchFamily="2" charset="-127"/>
                <a:ea typeface="넥슨Lv2고딕 Bold" panose="00000800000000000000" pitchFamily="2" charset="-127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sz="4800" dirty="0">
                <a:ln>
                  <a:solidFill>
                    <a:srgbClr val="D6E8FE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</a:rPr>
              <a:t>THANK </a:t>
            </a:r>
            <a:r>
              <a:rPr lang="en-US" altLang="ko-KR" sz="4800" dirty="0" smtClean="0">
                <a:ln>
                  <a:solidFill>
                    <a:srgbClr val="D6E8FE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</a:rPr>
              <a:t>YOU</a:t>
            </a:r>
            <a:endParaRPr lang="en-US" altLang="ko-KR" sz="4800" dirty="0">
              <a:ln>
                <a:solidFill>
                  <a:srgbClr val="D6E8FE">
                    <a:alpha val="0"/>
                  </a:srgbClr>
                </a:solidFill>
              </a:ln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KoPub돋움체 Bold" panose="00000800000000000000" pitchFamily="2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A9529E6D-8189-4E2E-A445-6DB3194DEB38}"/>
              </a:ext>
            </a:extLst>
          </p:cNvPr>
          <p:cNvCxnSpPr/>
          <p:nvPr/>
        </p:nvCxnSpPr>
        <p:spPr>
          <a:xfrm>
            <a:off x="4627051" y="6292992"/>
            <a:ext cx="0" cy="105186"/>
          </a:xfrm>
          <a:prstGeom prst="line">
            <a:avLst/>
          </a:prstGeom>
          <a:ln w="63500">
            <a:solidFill>
              <a:srgbClr val="42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D91D904-994F-4BAE-A955-C991A6CCAA13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193883" y="6136993"/>
            <a:ext cx="7912017" cy="164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2947A851-7BC1-43CF-BB59-7C4A4F1F179A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1193883" y="5721120"/>
            <a:ext cx="7912017" cy="883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B7B2264E-FFE0-4AB7-A474-D7DF02FC3E2D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1198713" y="5302259"/>
            <a:ext cx="7907187" cy="423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B7163DC4-ED2E-404E-9322-134B477A40E2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1200244" y="4871982"/>
            <a:ext cx="7905656" cy="1105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5C17EEBE-DBC8-4179-B1DD-A209BB522EAB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1204581" y="4448003"/>
            <a:ext cx="7901319" cy="1157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1F5DA7C8-187B-4EBD-AF82-05CDAA224D67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1200244" y="4025067"/>
            <a:ext cx="7905656" cy="1105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B1C01D3-FE14-48BC-9A8E-8D9C262B869A}"/>
              </a:ext>
            </a:extLst>
          </p:cNvPr>
          <p:cNvSpPr txBox="1"/>
          <p:nvPr/>
        </p:nvSpPr>
        <p:spPr>
          <a:xfrm>
            <a:off x="697825" y="6016402"/>
            <a:ext cx="496058" cy="24118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ko-KR" sz="1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0 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EC52FB-ECF2-43D8-A4F0-980486B9E142}"/>
              </a:ext>
            </a:extLst>
          </p:cNvPr>
          <p:cNvSpPr txBox="1"/>
          <p:nvPr/>
        </p:nvSpPr>
        <p:spPr>
          <a:xfrm>
            <a:off x="697825" y="5600529"/>
            <a:ext cx="496058" cy="24118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ko-KR" sz="1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5 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76C203-B463-471F-A5A4-15B7582ABFCB}"/>
              </a:ext>
            </a:extLst>
          </p:cNvPr>
          <p:cNvSpPr txBox="1"/>
          <p:nvPr/>
        </p:nvSpPr>
        <p:spPr>
          <a:xfrm>
            <a:off x="702655" y="5181668"/>
            <a:ext cx="496058" cy="24118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ko-KR" sz="1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10 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B67BAC-E4FD-4153-8624-1C4D874DDDD5}"/>
              </a:ext>
            </a:extLst>
          </p:cNvPr>
          <p:cNvSpPr txBox="1"/>
          <p:nvPr/>
        </p:nvSpPr>
        <p:spPr>
          <a:xfrm>
            <a:off x="704186" y="4751391"/>
            <a:ext cx="496058" cy="24118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ko-KR" sz="1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15 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BD144F-133D-4175-BFFE-0BC8F8D6838D}"/>
              </a:ext>
            </a:extLst>
          </p:cNvPr>
          <p:cNvSpPr txBox="1"/>
          <p:nvPr/>
        </p:nvSpPr>
        <p:spPr>
          <a:xfrm>
            <a:off x="708523" y="4327412"/>
            <a:ext cx="496058" cy="24118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ko-KR" sz="1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C13373-AB7F-4E9C-9306-3462596DA57D}"/>
              </a:ext>
            </a:extLst>
          </p:cNvPr>
          <p:cNvSpPr txBox="1"/>
          <p:nvPr/>
        </p:nvSpPr>
        <p:spPr>
          <a:xfrm>
            <a:off x="704186" y="3904476"/>
            <a:ext cx="496058" cy="24118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ko-KR" sz="1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25 m</a:t>
            </a:r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1D64DDF8-EA96-4AC2-B0D1-96207F8AB4EF}"/>
              </a:ext>
            </a:extLst>
          </p:cNvPr>
          <p:cNvCxnSpPr/>
          <p:nvPr/>
        </p:nvCxnSpPr>
        <p:spPr>
          <a:xfrm>
            <a:off x="3094490" y="6304663"/>
            <a:ext cx="0" cy="105186"/>
          </a:xfrm>
          <a:prstGeom prst="line">
            <a:avLst/>
          </a:prstGeom>
          <a:ln w="63500">
            <a:solidFill>
              <a:srgbClr val="42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080DC25-F16D-4DDE-B45A-3964378F4E08}"/>
              </a:ext>
            </a:extLst>
          </p:cNvPr>
          <p:cNvSpPr txBox="1"/>
          <p:nvPr/>
        </p:nvSpPr>
        <p:spPr>
          <a:xfrm>
            <a:off x="2846461" y="6468663"/>
            <a:ext cx="496058" cy="24118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ko-KR" sz="8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SMART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A55E90-9C33-4FF3-A9B6-FE4F7E6A1D52}"/>
              </a:ext>
            </a:extLst>
          </p:cNvPr>
          <p:cNvSpPr txBox="1"/>
          <p:nvPr/>
        </p:nvSpPr>
        <p:spPr>
          <a:xfrm>
            <a:off x="4384554" y="6448989"/>
            <a:ext cx="496058" cy="24118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ko-KR" sz="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SMART100</a:t>
            </a:r>
            <a:endParaRPr lang="en-US" altLang="ko-KR" sz="8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9E2B6F90-4B07-418C-9A34-F84B8DC4A334}"/>
              </a:ext>
            </a:extLst>
          </p:cNvPr>
          <p:cNvCxnSpPr>
            <a:cxnSpLocks/>
          </p:cNvCxnSpPr>
          <p:nvPr/>
        </p:nvCxnSpPr>
        <p:spPr>
          <a:xfrm>
            <a:off x="590087" y="6306796"/>
            <a:ext cx="8553913" cy="0"/>
          </a:xfrm>
          <a:prstGeom prst="line">
            <a:avLst/>
          </a:prstGeom>
          <a:ln w="63500">
            <a:solidFill>
              <a:srgbClr val="42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C1449661-FF2C-4242-87C0-E4F893132923}"/>
              </a:ext>
            </a:extLst>
          </p:cNvPr>
          <p:cNvSpPr/>
          <p:nvPr/>
        </p:nvSpPr>
        <p:spPr>
          <a:xfrm>
            <a:off x="5637742" y="3752829"/>
            <a:ext cx="909710" cy="430887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  <a:contourClr>
                <a:srgbClr val="002E60"/>
              </a:contourClr>
            </a:sp3d>
          </a:bodyPr>
          <a:lstStyle/>
          <a:p>
            <a:pPr lvl="0" algn="ctr" fontAlgn="base" latinLnBrk="0">
              <a:spcAft>
                <a:spcPct val="0"/>
              </a:spcAft>
              <a:buClr>
                <a:prstClr val="black">
                  <a:lumMod val="75000"/>
                  <a:lumOff val="25000"/>
                </a:prstClr>
              </a:buClr>
              <a:buSzPct val="70000"/>
              <a:defRPr/>
            </a:pPr>
            <a:r>
              <a:rPr lang="en-US" altLang="ko-KR" sz="1400" b="1" kern="0" spc="-100" dirty="0" smtClean="0">
                <a:solidFill>
                  <a:srgbClr val="002060"/>
                </a:solidFill>
                <a:latin typeface="+mn-ea"/>
              </a:rPr>
              <a:t>SMART-</a:t>
            </a:r>
            <a:r>
              <a:rPr lang="en-US" altLang="ko-KR" sz="1400" b="1" kern="0" spc="-100" dirty="0">
                <a:solidFill>
                  <a:srgbClr val="002060"/>
                </a:solidFill>
                <a:latin typeface="+mn-ea"/>
              </a:rPr>
              <a:t>C</a:t>
            </a:r>
          </a:p>
          <a:p>
            <a:pPr lvl="0" algn="ctr" fontAlgn="base" latinLnBrk="0">
              <a:spcAft>
                <a:spcPct val="0"/>
              </a:spcAft>
              <a:buClr>
                <a:prstClr val="black">
                  <a:lumMod val="75000"/>
                  <a:lumOff val="25000"/>
                </a:prstClr>
              </a:buClr>
              <a:buSzPct val="70000"/>
              <a:defRPr/>
            </a:pPr>
            <a:r>
              <a:rPr lang="en-US" altLang="ko-KR" sz="1400" b="1" kern="0" spc="-100" dirty="0">
                <a:solidFill>
                  <a:srgbClr val="002060"/>
                </a:solidFill>
                <a:latin typeface="+mn-ea"/>
              </a:rPr>
              <a:t>110MWe</a:t>
            </a:r>
            <a:endParaRPr lang="ko-KR" altLang="en-US" sz="1400" b="1" kern="0" spc="-1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64" b="84303" l="35927" r="61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67" t="14546" r="38227" b="14112"/>
          <a:stretch/>
        </p:blipFill>
        <p:spPr>
          <a:xfrm>
            <a:off x="5622742" y="4237069"/>
            <a:ext cx="881202" cy="1991437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1" t="17340" r="36731" b="18109"/>
          <a:stretch/>
        </p:blipFill>
        <p:spPr>
          <a:xfrm>
            <a:off x="4117098" y="4316438"/>
            <a:ext cx="1006628" cy="1858200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57" y="4184682"/>
            <a:ext cx="950868" cy="1987419"/>
          </a:xfrm>
          <a:prstGeom prst="rect">
            <a:avLst/>
          </a:prstGeom>
        </p:spPr>
      </p:pic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A9529E6D-8189-4E2E-A445-6DB3194DEB38}"/>
              </a:ext>
            </a:extLst>
          </p:cNvPr>
          <p:cNvCxnSpPr/>
          <p:nvPr/>
        </p:nvCxnSpPr>
        <p:spPr>
          <a:xfrm>
            <a:off x="6092597" y="6292992"/>
            <a:ext cx="0" cy="105186"/>
          </a:xfrm>
          <a:prstGeom prst="line">
            <a:avLst/>
          </a:prstGeom>
          <a:ln w="63500">
            <a:solidFill>
              <a:srgbClr val="42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AA55E90-9C33-4FF3-A9B6-FE4F7E6A1D52}"/>
              </a:ext>
            </a:extLst>
          </p:cNvPr>
          <p:cNvSpPr txBox="1"/>
          <p:nvPr/>
        </p:nvSpPr>
        <p:spPr>
          <a:xfrm>
            <a:off x="5850100" y="6448989"/>
            <a:ext cx="496058" cy="24118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ko-KR" sz="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SMART-C</a:t>
            </a:r>
            <a:endParaRPr lang="en-US" altLang="ko-KR" sz="8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C1449661-FF2C-4242-87C0-E4F893132923}"/>
              </a:ext>
            </a:extLst>
          </p:cNvPr>
          <p:cNvSpPr/>
          <p:nvPr/>
        </p:nvSpPr>
        <p:spPr>
          <a:xfrm>
            <a:off x="4121995" y="3746531"/>
            <a:ext cx="1010112" cy="430887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  <a:contourClr>
                <a:srgbClr val="002E60"/>
              </a:contourClr>
            </a:sp3d>
          </a:bodyPr>
          <a:lstStyle/>
          <a:p>
            <a:pPr lvl="0" algn="ctr" fontAlgn="base" latinLnBrk="0">
              <a:spcAft>
                <a:spcPct val="0"/>
              </a:spcAft>
              <a:buClr>
                <a:prstClr val="black">
                  <a:lumMod val="75000"/>
                  <a:lumOff val="25000"/>
                </a:prstClr>
              </a:buClr>
              <a:buSzPct val="70000"/>
              <a:defRPr/>
            </a:pPr>
            <a:r>
              <a:rPr lang="en-US" altLang="ko-KR" sz="1400" b="1" kern="0" spc="-100" dirty="0" smtClean="0">
                <a:solidFill>
                  <a:srgbClr val="002060"/>
                </a:solidFill>
                <a:latin typeface="+mn-ea"/>
              </a:rPr>
              <a:t>SMART100</a:t>
            </a:r>
            <a:endParaRPr lang="en-US" altLang="ko-KR" sz="1400" b="1" kern="0" spc="-100" dirty="0">
              <a:solidFill>
                <a:srgbClr val="002060"/>
              </a:solidFill>
              <a:latin typeface="+mn-ea"/>
            </a:endParaRPr>
          </a:p>
          <a:p>
            <a:pPr lvl="0" algn="ctr" fontAlgn="base" latinLnBrk="0">
              <a:spcAft>
                <a:spcPct val="0"/>
              </a:spcAft>
              <a:buClr>
                <a:prstClr val="black">
                  <a:lumMod val="75000"/>
                  <a:lumOff val="25000"/>
                </a:prstClr>
              </a:buClr>
              <a:buSzPct val="70000"/>
              <a:defRPr/>
            </a:pPr>
            <a:r>
              <a:rPr lang="en-US" altLang="ko-KR" sz="1400" b="1" kern="0" spc="-100" dirty="0">
                <a:solidFill>
                  <a:srgbClr val="002060"/>
                </a:solidFill>
                <a:latin typeface="+mn-ea"/>
              </a:rPr>
              <a:t>110MWe</a:t>
            </a:r>
            <a:endParaRPr lang="ko-KR" altLang="en-US" sz="1400" b="1" kern="0" spc="-100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C1449661-FF2C-4242-87C0-E4F893132923}"/>
              </a:ext>
            </a:extLst>
          </p:cNvPr>
          <p:cNvSpPr/>
          <p:nvPr/>
        </p:nvSpPr>
        <p:spPr>
          <a:xfrm>
            <a:off x="2627757" y="3741750"/>
            <a:ext cx="909710" cy="430887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  <a:contourClr>
                <a:srgbClr val="002E60"/>
              </a:contourClr>
            </a:sp3d>
          </a:bodyPr>
          <a:lstStyle/>
          <a:p>
            <a:pPr lvl="0" algn="ctr" fontAlgn="base" latinLnBrk="0">
              <a:spcAft>
                <a:spcPct val="0"/>
              </a:spcAft>
              <a:buClr>
                <a:prstClr val="black">
                  <a:lumMod val="75000"/>
                  <a:lumOff val="25000"/>
                </a:prstClr>
              </a:buClr>
              <a:buSzPct val="70000"/>
              <a:defRPr/>
            </a:pPr>
            <a:r>
              <a:rPr lang="en-US" altLang="ko-KR" sz="1400" b="1" kern="0" spc="-100" dirty="0" smtClean="0">
                <a:solidFill>
                  <a:srgbClr val="002060"/>
                </a:solidFill>
                <a:latin typeface="+mn-ea"/>
              </a:rPr>
              <a:t>SMART</a:t>
            </a:r>
            <a:endParaRPr lang="en-US" altLang="ko-KR" sz="1400" b="1" kern="0" spc="-100" dirty="0">
              <a:solidFill>
                <a:srgbClr val="002060"/>
              </a:solidFill>
              <a:latin typeface="+mn-ea"/>
            </a:endParaRPr>
          </a:p>
          <a:p>
            <a:pPr lvl="0" algn="ctr" fontAlgn="base" latinLnBrk="0">
              <a:spcAft>
                <a:spcPct val="0"/>
              </a:spcAft>
              <a:buClr>
                <a:prstClr val="black">
                  <a:lumMod val="75000"/>
                  <a:lumOff val="25000"/>
                </a:prstClr>
              </a:buClr>
              <a:buSzPct val="70000"/>
              <a:defRPr/>
            </a:pPr>
            <a:r>
              <a:rPr lang="en-US" altLang="ko-KR" sz="1400" b="1" kern="0" spc="-100" dirty="0" smtClean="0">
                <a:solidFill>
                  <a:srgbClr val="002060"/>
                </a:solidFill>
                <a:latin typeface="+mn-ea"/>
              </a:rPr>
              <a:t>100MWe</a:t>
            </a:r>
            <a:endParaRPr lang="ko-KR" altLang="en-US" sz="1400" b="1" kern="0" spc="-100" dirty="0">
              <a:solidFill>
                <a:srgbClr val="00206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4763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1124AF2-401F-FBD7-E3D7-8D2E1D63B5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580" cy="685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4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3889314" y="2492141"/>
            <a:ext cx="4873200" cy="2712789"/>
            <a:chOff x="6734114" y="2295713"/>
            <a:chExt cx="4873199" cy="253396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90382E-97F6-418B-9482-C8E68094A5F3}"/>
                </a:ext>
              </a:extLst>
            </p:cNvPr>
            <p:cNvSpPr txBox="1"/>
            <p:nvPr/>
          </p:nvSpPr>
          <p:spPr>
            <a:xfrm>
              <a:off x="7522093" y="2310087"/>
              <a:ext cx="1523174" cy="37373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>
                <a:defRPr sz="2400" b="1" spc="-150">
                  <a:solidFill>
                    <a:srgbClr val="5B6670"/>
                  </a:solidFill>
                  <a:latin typeface="넥슨Lv2고딕 Medium" panose="00000600000000000000" pitchFamily="2" charset="-127"/>
                  <a:ea typeface="넥슨Lv2고딕 Medium" panose="00000600000000000000" pitchFamily="2" charset="-127"/>
                  <a:cs typeface="Arial" panose="020B0604020202020204" pitchFamily="34" charset="0"/>
                </a:defRPr>
              </a:lvl1pPr>
            </a:lstStyle>
            <a:p>
              <a:r>
                <a:rPr lang="en-US" altLang="ko-KR" sz="2000" b="0" kern="1000" spc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KoPub돋움체 Bold" panose="00000800000000000000" pitchFamily="2" charset="-127"/>
                </a:rPr>
                <a:t>Introduction</a:t>
              </a:r>
              <a:endParaRPr lang="en-US" altLang="ko-KR" sz="2000" b="0" kern="10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3B3451-7C95-45B5-A0D9-06016F2853FB}"/>
                </a:ext>
              </a:extLst>
            </p:cNvPr>
            <p:cNvSpPr txBox="1"/>
            <p:nvPr/>
          </p:nvSpPr>
          <p:spPr>
            <a:xfrm>
              <a:off x="6734115" y="2295713"/>
              <a:ext cx="678863" cy="40248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en-US" altLang="ko-KR" sz="2800" b="1" spc="-51" dirty="0">
                  <a:solidFill>
                    <a:srgbClr val="10688B">
                      <a:alpha val="50000"/>
                    </a:srgbClr>
                  </a:solidFill>
                  <a:latin typeface="Arial" panose="020B0604020202020204" pitchFamily="34" charset="0"/>
                  <a:ea typeface="KoPub돋움체 Bold" panose="00000800000000000000" pitchFamily="2" charset="-127"/>
                  <a:cs typeface="Arial" panose="020B0604020202020204" pitchFamily="34" charset="0"/>
                </a:rPr>
                <a:t>0</a:t>
              </a:r>
              <a:r>
                <a:rPr lang="en-US" altLang="ko-KR" sz="2800" b="1" spc="-51" dirty="0">
                  <a:solidFill>
                    <a:srgbClr val="10688B"/>
                  </a:solidFill>
                  <a:latin typeface="Arial" panose="020B0604020202020204" pitchFamily="34" charset="0"/>
                  <a:ea typeface="KoPub돋움체 Bold" panose="00000800000000000000" pitchFamily="2" charset="-127"/>
                  <a:cs typeface="Arial" panose="020B0604020202020204" pitchFamily="34" charset="0"/>
                </a:rPr>
                <a:t>1</a:t>
              </a:r>
              <a:endParaRPr lang="en-US" altLang="ko-KR" sz="3200" b="1" spc="-51" dirty="0">
                <a:solidFill>
                  <a:srgbClr val="10688B"/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90382E-97F6-418B-9482-C8E68094A5F3}"/>
                </a:ext>
              </a:extLst>
            </p:cNvPr>
            <p:cNvSpPr txBox="1"/>
            <p:nvPr/>
          </p:nvSpPr>
          <p:spPr>
            <a:xfrm>
              <a:off x="7522093" y="3020584"/>
              <a:ext cx="2502800" cy="37373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>
                <a:defRPr sz="2400" b="1" spc="0">
                  <a:solidFill>
                    <a:srgbClr val="5B6670"/>
                  </a:solidFill>
                  <a:latin typeface="넥슨Lv2고딕 Medium" panose="00000600000000000000" pitchFamily="2" charset="-127"/>
                  <a:ea typeface="넥슨Lv2고딕 Medium" panose="00000600000000000000" pitchFamily="2" charset="-127"/>
                  <a:cs typeface="Arial" panose="020B0604020202020204" pitchFamily="34" charset="0"/>
                </a:defRPr>
              </a:lvl1pPr>
            </a:lstStyle>
            <a:p>
              <a:r>
                <a:rPr lang="en-US" altLang="ko-KR" sz="2000" b="0" kern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KoPub돋움체 Bold" panose="00000800000000000000" pitchFamily="2" charset="-127"/>
                </a:rPr>
                <a:t>Overview of SMART</a:t>
              </a:r>
              <a:endParaRPr lang="en-US" altLang="ko-KR" sz="2000" b="0" kern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E3B3451-7C95-45B5-A0D9-06016F2853FB}"/>
                </a:ext>
              </a:extLst>
            </p:cNvPr>
            <p:cNvSpPr txBox="1"/>
            <p:nvPr/>
          </p:nvSpPr>
          <p:spPr>
            <a:xfrm>
              <a:off x="6734114" y="3006210"/>
              <a:ext cx="678864" cy="40248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en-US" altLang="ko-KR" sz="2800" b="1" spc="-51" dirty="0">
                  <a:solidFill>
                    <a:srgbClr val="10688B">
                      <a:alpha val="50000"/>
                    </a:srgbClr>
                  </a:solidFill>
                  <a:latin typeface="Arial" panose="020B0604020202020204" pitchFamily="34" charset="0"/>
                  <a:ea typeface="KoPub돋움체 Bold" panose="00000800000000000000" pitchFamily="2" charset="-127"/>
                  <a:cs typeface="Arial" panose="020B0604020202020204" pitchFamily="34" charset="0"/>
                </a:rPr>
                <a:t>0</a:t>
              </a:r>
              <a:r>
                <a:rPr lang="en-US" altLang="ko-KR" sz="2800" b="1" spc="-51" dirty="0">
                  <a:solidFill>
                    <a:srgbClr val="10688B"/>
                  </a:solidFill>
                  <a:latin typeface="Arial" panose="020B0604020202020204" pitchFamily="34" charset="0"/>
                  <a:ea typeface="KoPub돋움체 Bold" panose="00000800000000000000" pitchFamily="2" charset="-127"/>
                  <a:cs typeface="Arial" panose="020B0604020202020204" pitchFamily="34" charset="0"/>
                </a:rPr>
                <a:t>2</a:t>
              </a:r>
              <a:endParaRPr lang="en-US" altLang="ko-KR" sz="2800" b="1" dirty="0">
                <a:solidFill>
                  <a:srgbClr val="00567D"/>
                </a:solidFill>
                <a:effectLst>
                  <a:reflection blurRad="6350" stA="40000" endPos="45000" dist="17780" dir="5400000" sy="-100000" algn="bl" rotWithShape="0"/>
                </a:effectLst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E90382E-97F6-418B-9482-C8E68094A5F3}"/>
                </a:ext>
              </a:extLst>
            </p:cNvPr>
            <p:cNvSpPr txBox="1"/>
            <p:nvPr/>
          </p:nvSpPr>
          <p:spPr>
            <a:xfrm>
              <a:off x="7522093" y="3731076"/>
              <a:ext cx="4085220" cy="37373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>
                <a:defRPr sz="2400" b="1" spc="0">
                  <a:solidFill>
                    <a:srgbClr val="5B6670"/>
                  </a:solidFill>
                  <a:latin typeface="넥슨Lv2고딕 Medium" panose="00000600000000000000" pitchFamily="2" charset="-127"/>
                  <a:ea typeface="넥슨Lv2고딕 Medium" panose="00000600000000000000" pitchFamily="2" charset="-127"/>
                  <a:cs typeface="Arial" panose="020B0604020202020204" pitchFamily="34" charset="0"/>
                </a:defRPr>
              </a:lvl1pPr>
            </a:lstStyle>
            <a:p>
              <a:r>
                <a:rPr lang="en-US" altLang="ko-KR" sz="2000" b="0" kern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KoPub돋움체 Bold" panose="00000800000000000000" pitchFamily="2" charset="-127"/>
                </a:rPr>
                <a:t>Key Design Features of SMART-C</a:t>
              </a:r>
              <a:endParaRPr lang="en-US" altLang="ko-KR" sz="2000" b="0" kern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3B3451-7C95-45B5-A0D9-06016F2853FB}"/>
                </a:ext>
              </a:extLst>
            </p:cNvPr>
            <p:cNvSpPr txBox="1"/>
            <p:nvPr/>
          </p:nvSpPr>
          <p:spPr>
            <a:xfrm>
              <a:off x="6734114" y="3716702"/>
              <a:ext cx="678864" cy="40248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en-US" altLang="ko-KR" sz="2800" b="1" spc="-51" dirty="0">
                  <a:solidFill>
                    <a:srgbClr val="10688B">
                      <a:alpha val="50000"/>
                    </a:srgbClr>
                  </a:solidFill>
                  <a:latin typeface="Arial" panose="020B0604020202020204" pitchFamily="34" charset="0"/>
                  <a:ea typeface="KoPub돋움체 Bold" panose="00000800000000000000" pitchFamily="2" charset="-127"/>
                  <a:cs typeface="Arial" panose="020B0604020202020204" pitchFamily="34" charset="0"/>
                </a:rPr>
                <a:t>0</a:t>
              </a:r>
              <a:r>
                <a:rPr lang="en-US" altLang="ko-KR" sz="2800" b="1" spc="-51" dirty="0">
                  <a:solidFill>
                    <a:srgbClr val="10688B"/>
                  </a:solidFill>
                  <a:latin typeface="Arial" panose="020B0604020202020204" pitchFamily="34" charset="0"/>
                  <a:ea typeface="KoPub돋움체 Bold" panose="00000800000000000000" pitchFamily="2" charset="-127"/>
                  <a:cs typeface="Arial" panose="020B0604020202020204" pitchFamily="34" charset="0"/>
                </a:rPr>
                <a:t>3</a:t>
              </a:r>
              <a:endParaRPr lang="en-US" altLang="ko-KR" sz="3200" b="1" dirty="0">
                <a:solidFill>
                  <a:srgbClr val="00567D"/>
                </a:solidFill>
                <a:effectLst>
                  <a:reflection blurRad="6350" stA="40000" endPos="45000" dist="17780" dir="5400000" sy="-100000" algn="bl" rotWithShape="0"/>
                </a:effectLst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90382E-97F6-418B-9482-C8E68094A5F3}"/>
                </a:ext>
              </a:extLst>
            </p:cNvPr>
            <p:cNvSpPr txBox="1"/>
            <p:nvPr/>
          </p:nvSpPr>
          <p:spPr>
            <a:xfrm>
              <a:off x="7522093" y="4441567"/>
              <a:ext cx="1281120" cy="37373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>
                <a:defRPr sz="2400" b="1" spc="0">
                  <a:solidFill>
                    <a:srgbClr val="5B6670"/>
                  </a:solidFill>
                  <a:latin typeface="넥슨Lv2고딕 Medium" panose="00000600000000000000" pitchFamily="2" charset="-127"/>
                  <a:ea typeface="넥슨Lv2고딕 Medium" panose="00000600000000000000" pitchFamily="2" charset="-127"/>
                  <a:cs typeface="Arial" panose="020B0604020202020204" pitchFamily="34" charset="0"/>
                </a:defRPr>
              </a:lvl1pPr>
            </a:lstStyle>
            <a:p>
              <a:r>
                <a:rPr lang="en-US" altLang="ko-KR" sz="2000" b="0" kern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KoPub돋움체 Bold" panose="00000800000000000000" pitchFamily="2" charset="-127"/>
                </a:rPr>
                <a:t>Summary</a:t>
              </a:r>
              <a:endParaRPr lang="en-US" altLang="ko-KR" sz="2000" b="0" kern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3B3451-7C95-45B5-A0D9-06016F2853FB}"/>
                </a:ext>
              </a:extLst>
            </p:cNvPr>
            <p:cNvSpPr txBox="1"/>
            <p:nvPr/>
          </p:nvSpPr>
          <p:spPr>
            <a:xfrm>
              <a:off x="6734114" y="4427193"/>
              <a:ext cx="678864" cy="40248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en-US" altLang="ko-KR" sz="2800" b="1" spc="-51" dirty="0">
                  <a:solidFill>
                    <a:srgbClr val="10688B">
                      <a:alpha val="50000"/>
                    </a:srgbClr>
                  </a:solidFill>
                  <a:latin typeface="Arial" panose="020B0604020202020204" pitchFamily="34" charset="0"/>
                  <a:ea typeface="KoPub돋움체 Bold" panose="00000800000000000000" pitchFamily="2" charset="-127"/>
                  <a:cs typeface="Arial" panose="020B0604020202020204" pitchFamily="34" charset="0"/>
                </a:rPr>
                <a:t>0</a:t>
              </a:r>
              <a:r>
                <a:rPr lang="en-US" altLang="ko-KR" sz="2800" b="1" spc="-51" dirty="0">
                  <a:solidFill>
                    <a:srgbClr val="10688B"/>
                  </a:solidFill>
                  <a:latin typeface="Arial" panose="020B0604020202020204" pitchFamily="34" charset="0"/>
                  <a:ea typeface="KoPub돋움체 Bold" panose="00000800000000000000" pitchFamily="2" charset="-127"/>
                  <a:cs typeface="Arial" panose="020B0604020202020204" pitchFamily="34" charset="0"/>
                </a:rPr>
                <a:t>4</a:t>
              </a:r>
              <a:endParaRPr lang="en-US" altLang="ko-KR" sz="2800" b="1" dirty="0">
                <a:solidFill>
                  <a:srgbClr val="00567D"/>
                </a:solidFill>
                <a:effectLst>
                  <a:reflection blurRad="6350" stA="40000" endPos="45000" dist="17780" dir="5400000" sy="-100000" algn="bl" rotWithShape="0"/>
                </a:effectLst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317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004DBE-557F-45ED-8D77-632026E362DF}"/>
              </a:ext>
            </a:extLst>
          </p:cNvPr>
          <p:cNvSpPr txBox="1"/>
          <p:nvPr/>
        </p:nvSpPr>
        <p:spPr>
          <a:xfrm>
            <a:off x="2694173" y="4405896"/>
            <a:ext cx="6088200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defRPr/>
            </a:pPr>
            <a:r>
              <a:rPr lang="en-US" altLang="ko-KR" sz="4000" b="1" spc="-15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Introduction</a:t>
            </a:r>
            <a:endParaRPr lang="en-US" altLang="ko-KR" sz="4000" b="1" spc="-151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B3451-7C95-45B5-A0D9-06016F2853FB}"/>
              </a:ext>
            </a:extLst>
          </p:cNvPr>
          <p:cNvSpPr txBox="1"/>
          <p:nvPr/>
        </p:nvSpPr>
        <p:spPr>
          <a:xfrm>
            <a:off x="7658604" y="437675"/>
            <a:ext cx="1123769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6600" b="1" spc="-51" dirty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0</a:t>
            </a:r>
            <a:r>
              <a:rPr lang="en-US" altLang="ko-KR" sz="6600" b="1" spc="-51" dirty="0">
                <a:solidFill>
                  <a:schemeClr val="bg1"/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1</a:t>
            </a:r>
            <a:endParaRPr lang="en-US" altLang="ko-KR" sz="4400" b="1" spc="-51" dirty="0">
              <a:solidFill>
                <a:schemeClr val="bg1"/>
              </a:solidFill>
              <a:latin typeface="Arial" panose="020B0604020202020204" pitchFamily="34" charset="0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01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A39815-6DA5-473B-B05A-67F36BC38975}"/>
              </a:ext>
            </a:extLst>
          </p:cNvPr>
          <p:cNvSpPr txBox="1"/>
          <p:nvPr/>
        </p:nvSpPr>
        <p:spPr>
          <a:xfrm>
            <a:off x="1344111" y="330046"/>
            <a:ext cx="4085751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넥슨Lv2고딕 Medium" panose="00000600000000000000" pitchFamily="2" charset="-127"/>
                <a:ea typeface="넥슨Lv2고딕 Medium" panose="00000600000000000000" pitchFamily="2" charset="-127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ko-KR" sz="16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KoPub돋움체 Medium" panose="00000600000000000000" pitchFamily="2" charset="-127"/>
              </a:rPr>
              <a:t>SMART</a:t>
            </a:r>
            <a:endParaRPr lang="en-US" altLang="ko-KR" sz="1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KoPub돋움체 Medium" panose="000006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A45628-F85A-4971-A1E3-1798EBAE7E32}"/>
              </a:ext>
            </a:extLst>
          </p:cNvPr>
          <p:cNvSpPr txBox="1"/>
          <p:nvPr/>
        </p:nvSpPr>
        <p:spPr>
          <a:xfrm>
            <a:off x="1318709" y="629312"/>
            <a:ext cx="6274147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lvl="0">
              <a:defRPr/>
            </a:pPr>
            <a:r>
              <a:rPr lang="en-US" altLang="ko-KR" sz="2800" b="1" spc="-120" dirty="0" smtClean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altLang="ko-KR" sz="2800" b="1" spc="-120" dirty="0">
              <a:solidFill>
                <a:srgbClr val="4747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B3451-7C95-45B5-A0D9-06016F2853FB}"/>
              </a:ext>
            </a:extLst>
          </p:cNvPr>
          <p:cNvSpPr txBox="1"/>
          <p:nvPr/>
        </p:nvSpPr>
        <p:spPr>
          <a:xfrm>
            <a:off x="379820" y="440612"/>
            <a:ext cx="806375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4400" b="1" spc="-51" dirty="0">
                <a:solidFill>
                  <a:schemeClr val="accent1">
                    <a:lumMod val="50000"/>
                    <a:alpha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0</a:t>
            </a:r>
            <a:r>
              <a:rPr lang="en-US" altLang="ko-KR" sz="4400" b="1" spc="-5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1</a:t>
            </a:r>
            <a:endParaRPr lang="en-US" altLang="ko-KR" sz="3200" b="1" spc="-5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53C7AB-66B1-47FA-A912-DC53D5651791}"/>
              </a:ext>
            </a:extLst>
          </p:cNvPr>
          <p:cNvSpPr txBox="1"/>
          <p:nvPr/>
        </p:nvSpPr>
        <p:spPr bwMode="auto">
          <a:xfrm rot="10800000" flipV="1">
            <a:off x="4325429" y="3662258"/>
            <a:ext cx="43658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000" b="1" dirty="0">
                <a:cs typeface="Arial" panose="020B0604020202020204" pitchFamily="34" charset="0"/>
              </a:rPr>
              <a:t>Advanced Integral PWR</a:t>
            </a:r>
            <a:endParaRPr lang="en-US" altLang="ko-KR" sz="1600" b="1" dirty="0"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0553" y="3295911"/>
            <a:ext cx="2675797" cy="31892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  <a:tileRect/>
          </a:gra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TYPE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20553" y="4372269"/>
            <a:ext cx="2675797" cy="31892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  <a:tileRect/>
          </a:gradFill>
        </p:spPr>
        <p:txBody>
          <a:bodyPr wrap="square" lIns="36000" tIns="36000" rIns="36000" bIns="36000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THERMAL POWER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53C7AB-66B1-47FA-A912-DC53D5651791}"/>
              </a:ext>
            </a:extLst>
          </p:cNvPr>
          <p:cNvSpPr txBox="1"/>
          <p:nvPr/>
        </p:nvSpPr>
        <p:spPr bwMode="auto">
          <a:xfrm rot="10800000" flipV="1">
            <a:off x="4325429" y="4738617"/>
            <a:ext cx="43658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fontAlgn="auto" latinLnBrk="1">
              <a:spcBef>
                <a:spcPts val="0"/>
              </a:spcBef>
              <a:spcAft>
                <a:spcPts val="0"/>
              </a:spcAft>
              <a:defRPr sz="2000" b="1"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365 MW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3C7AB-66B1-47FA-A912-DC53D5651791}"/>
              </a:ext>
            </a:extLst>
          </p:cNvPr>
          <p:cNvSpPr txBox="1"/>
          <p:nvPr/>
        </p:nvSpPr>
        <p:spPr bwMode="auto">
          <a:xfrm rot="10800000" flipV="1">
            <a:off x="4325429" y="2354636"/>
            <a:ext cx="5288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000" b="1" dirty="0">
                <a:cs typeface="Arial" panose="020B0604020202020204" pitchFamily="34" charset="0"/>
              </a:rPr>
              <a:t>SMART</a:t>
            </a:r>
          </a:p>
          <a:p>
            <a:pPr latinLnBrk="1">
              <a:defRPr/>
            </a:pPr>
            <a:r>
              <a:rPr lang="en-US" altLang="ko-KR" sz="1600" dirty="0">
                <a:solidFill>
                  <a:srgbClr val="CC0000"/>
                </a:solidFill>
              </a:rPr>
              <a:t>  </a:t>
            </a:r>
            <a:r>
              <a:rPr lang="en-US" altLang="ko-KR" sz="1600" b="1" dirty="0">
                <a:solidFill>
                  <a:srgbClr val="CC0000"/>
                </a:solidFill>
              </a:rPr>
              <a:t>S</a:t>
            </a:r>
            <a:r>
              <a:rPr lang="en-US" altLang="ko-KR" sz="1600" dirty="0">
                <a:solidFill>
                  <a:srgbClr val="40458C"/>
                </a:solidFill>
              </a:rPr>
              <a:t>ystem-integrated </a:t>
            </a:r>
            <a:r>
              <a:rPr lang="en-US" altLang="ko-KR" sz="1600" b="1" dirty="0">
                <a:solidFill>
                  <a:srgbClr val="CC0000"/>
                </a:solidFill>
              </a:rPr>
              <a:t>M</a:t>
            </a:r>
            <a:r>
              <a:rPr lang="en-US" altLang="ko-KR" sz="1600" dirty="0">
                <a:solidFill>
                  <a:srgbClr val="40458C"/>
                </a:solidFill>
              </a:rPr>
              <a:t>odular </a:t>
            </a:r>
            <a:r>
              <a:rPr lang="en-US" altLang="ko-KR" sz="1600" b="1" dirty="0">
                <a:solidFill>
                  <a:srgbClr val="CC0000"/>
                </a:solidFill>
              </a:rPr>
              <a:t>A</a:t>
            </a:r>
            <a:r>
              <a:rPr lang="en-US" altLang="ko-KR" sz="1600" dirty="0">
                <a:solidFill>
                  <a:srgbClr val="40458C"/>
                </a:solidFill>
              </a:rPr>
              <a:t>dvanced </a:t>
            </a:r>
            <a:r>
              <a:rPr lang="en-US" altLang="ko-KR" sz="1600" b="1" dirty="0" err="1">
                <a:solidFill>
                  <a:srgbClr val="CC0000"/>
                </a:solidFill>
              </a:rPr>
              <a:t>R</a:t>
            </a:r>
            <a:r>
              <a:rPr lang="en-US" altLang="ko-KR" sz="1600" dirty="0" err="1">
                <a:solidFill>
                  <a:srgbClr val="40458C"/>
                </a:solidFill>
              </a:rPr>
              <a:t>eac</a:t>
            </a:r>
            <a:r>
              <a:rPr lang="en-US" altLang="ko-KR" sz="1600" b="1" dirty="0" err="1">
                <a:solidFill>
                  <a:srgbClr val="CC0000"/>
                </a:solidFill>
              </a:rPr>
              <a:t>T</a:t>
            </a:r>
            <a:r>
              <a:rPr lang="en-US" altLang="ko-KR" sz="1600" dirty="0" err="1">
                <a:solidFill>
                  <a:srgbClr val="40458C"/>
                </a:solidFill>
              </a:rPr>
              <a:t>or</a:t>
            </a:r>
            <a:endParaRPr lang="en-US" altLang="ko-KR" sz="1600" b="1" dirty="0"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20553" y="1973333"/>
            <a:ext cx="2675797" cy="31892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  <a:tileRect/>
          </a:gra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NAME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내용 개체 틀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l="37551" t="18120" r="37069" b="18367"/>
          <a:stretch/>
        </p:blipFill>
        <p:spPr>
          <a:xfrm>
            <a:off x="721571" y="1439080"/>
            <a:ext cx="2450088" cy="4595303"/>
          </a:xfrm>
          <a:prstGeom prst="rect">
            <a:avLst/>
          </a:prstGeom>
          <a:noFill/>
          <a:ln>
            <a:noFill/>
          </a:ln>
          <a:effectLst>
            <a:innerShdw blurRad="63500" dist="50800" dir="8100000">
              <a:prstClr val="black">
                <a:alpha val="8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97448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A39815-6DA5-473B-B05A-67F36BC38975}"/>
              </a:ext>
            </a:extLst>
          </p:cNvPr>
          <p:cNvSpPr txBox="1"/>
          <p:nvPr/>
        </p:nvSpPr>
        <p:spPr>
          <a:xfrm>
            <a:off x="1344111" y="330046"/>
            <a:ext cx="4085751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넥슨Lv2고딕 Medium" panose="00000600000000000000" pitchFamily="2" charset="-127"/>
                <a:ea typeface="넥슨Lv2고딕 Medium" panose="00000600000000000000" pitchFamily="2" charset="-127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ko-KR" sz="16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KoPub돋움체 Medium" panose="00000600000000000000" pitchFamily="2" charset="-127"/>
              </a:rPr>
              <a:t>Cogeneration</a:t>
            </a:r>
            <a:endParaRPr lang="en-US" altLang="ko-KR" sz="1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KoPub돋움체 Medium" panose="000006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A45628-F85A-4971-A1E3-1798EBAE7E32}"/>
              </a:ext>
            </a:extLst>
          </p:cNvPr>
          <p:cNvSpPr txBox="1"/>
          <p:nvPr/>
        </p:nvSpPr>
        <p:spPr>
          <a:xfrm>
            <a:off x="1318709" y="629312"/>
            <a:ext cx="6274147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lvl="0">
              <a:defRPr/>
            </a:pPr>
            <a:r>
              <a:rPr lang="en-US" altLang="ko-KR" sz="2800" b="1" spc="-120" dirty="0" smtClean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altLang="ko-KR" sz="2800" b="1" spc="-120" dirty="0">
              <a:solidFill>
                <a:srgbClr val="4747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B3451-7C95-45B5-A0D9-06016F2853FB}"/>
              </a:ext>
            </a:extLst>
          </p:cNvPr>
          <p:cNvSpPr txBox="1"/>
          <p:nvPr/>
        </p:nvSpPr>
        <p:spPr>
          <a:xfrm>
            <a:off x="379820" y="440612"/>
            <a:ext cx="806375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4400" b="1" spc="-51" dirty="0">
                <a:solidFill>
                  <a:schemeClr val="accent1">
                    <a:lumMod val="50000"/>
                    <a:alpha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0</a:t>
            </a:r>
            <a:r>
              <a:rPr lang="en-US" altLang="ko-KR" sz="4400" b="1" spc="-5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1</a:t>
            </a:r>
            <a:endParaRPr lang="en-US" altLang="ko-KR" sz="3200" b="1" spc="-5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53C7AB-66B1-47FA-A912-DC53D5651791}"/>
              </a:ext>
            </a:extLst>
          </p:cNvPr>
          <p:cNvSpPr txBox="1"/>
          <p:nvPr/>
        </p:nvSpPr>
        <p:spPr bwMode="auto">
          <a:xfrm rot="10800000" flipV="1">
            <a:off x="3192973" y="1964430"/>
            <a:ext cx="5568112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US" altLang="ko-KR" sz="2000" b="1" dirty="0"/>
              <a:t>Electricity Generation</a:t>
            </a:r>
          </a:p>
          <a:p>
            <a:r>
              <a:rPr lang="en-US" altLang="ko-KR" sz="2000" b="1" dirty="0"/>
              <a:t>and Desalination or District Heating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4523" y="1422293"/>
            <a:ext cx="2675797" cy="31892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  <a:tileRect/>
          </a:gra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</a:rPr>
              <a:t> PURPOSE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EB5E93F3-FDDE-4A3C-918A-0C7247D64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6395" y="5342835"/>
            <a:ext cx="1858564" cy="644904"/>
          </a:xfrm>
          <a:prstGeom prst="rect">
            <a:avLst/>
          </a:prstGeom>
          <a:noFill/>
          <a:ln w="12700" algn="ctr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01q0pcyd[1]">
            <a:extLst>
              <a:ext uri="{FF2B5EF4-FFF2-40B4-BE49-F238E27FC236}">
                <a16:creationId xmlns:a16="http://schemas.microsoft.com/office/drawing/2014/main" id="{E5CD514D-7B99-456D-97D6-8CFE20B3927C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329" y="3037866"/>
            <a:ext cx="390521" cy="52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ine 13">
            <a:extLst>
              <a:ext uri="{FF2B5EF4-FFF2-40B4-BE49-F238E27FC236}">
                <a16:creationId xmlns:a16="http://schemas.microsoft.com/office/drawing/2014/main" id="{9752D8B1-1C62-48E6-A7BB-A18C48893F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3235" y="5665287"/>
            <a:ext cx="1164680" cy="0"/>
          </a:xfrm>
          <a:prstGeom prst="line">
            <a:avLst/>
          </a:prstGeom>
          <a:ln w="28575" cap="rnd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latinLnBrk="1"/>
            <a:endParaRPr lang="ko-KR" altLang="en-US" dirty="0"/>
          </a:p>
        </p:txBody>
      </p:sp>
      <p:sp>
        <p:nvSpPr>
          <p:cNvPr id="19" name="Line 14">
            <a:extLst>
              <a:ext uri="{FF2B5EF4-FFF2-40B4-BE49-F238E27FC236}">
                <a16:creationId xmlns:a16="http://schemas.microsoft.com/office/drawing/2014/main" id="{39C4DE05-9AD4-426E-8EBE-E38F7FAA74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5863" y="5665287"/>
            <a:ext cx="1154323" cy="0"/>
          </a:xfrm>
          <a:prstGeom prst="line">
            <a:avLst/>
          </a:prstGeom>
          <a:ln w="28575" cap="rnd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eaLnBrk="1" latinLnBrk="1" hangingPunct="1">
              <a:defRPr/>
            </a:pPr>
            <a:endParaRPr lang="ko-KR" altLang="en-US" dirty="0"/>
          </a:p>
        </p:txBody>
      </p:sp>
      <p:grpSp>
        <p:nvGrpSpPr>
          <p:cNvPr id="20" name="Group 16">
            <a:extLst>
              <a:ext uri="{FF2B5EF4-FFF2-40B4-BE49-F238E27FC236}">
                <a16:creationId xmlns:a16="http://schemas.microsoft.com/office/drawing/2014/main" id="{FA96CDB5-DF50-408D-8E3F-87F686BF39E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146868" y="3137754"/>
            <a:ext cx="1141412" cy="439737"/>
            <a:chOff x="2545" y="1389"/>
            <a:chExt cx="730" cy="469"/>
          </a:xfrm>
        </p:grpSpPr>
        <p:grpSp>
          <p:nvGrpSpPr>
            <p:cNvPr id="21" name="Group 17">
              <a:extLst>
                <a:ext uri="{FF2B5EF4-FFF2-40B4-BE49-F238E27FC236}">
                  <a16:creationId xmlns:a16="http://schemas.microsoft.com/office/drawing/2014/main" id="{F44A3628-44DE-49CC-BD71-27060CEA87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8" y="1389"/>
              <a:ext cx="397" cy="469"/>
              <a:chOff x="5920" y="9519"/>
              <a:chExt cx="960" cy="800"/>
            </a:xfrm>
          </p:grpSpPr>
          <p:sp>
            <p:nvSpPr>
              <p:cNvPr id="28" name="Freeform 18">
                <a:extLst>
                  <a:ext uri="{FF2B5EF4-FFF2-40B4-BE49-F238E27FC236}">
                    <a16:creationId xmlns:a16="http://schemas.microsoft.com/office/drawing/2014/main" id="{8B60BB76-7E77-49CE-B365-53B76EFCE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0" y="9519"/>
                <a:ext cx="960" cy="800"/>
              </a:xfrm>
              <a:custGeom>
                <a:avLst/>
                <a:gdLst>
                  <a:gd name="T0" fmla="*/ 0 w 960"/>
                  <a:gd name="T1" fmla="*/ 0 h 800"/>
                  <a:gd name="T2" fmla="*/ 0 w 960"/>
                  <a:gd name="T3" fmla="*/ 800 h 800"/>
                  <a:gd name="T4" fmla="*/ 480 w 960"/>
                  <a:gd name="T5" fmla="*/ 480 h 800"/>
                  <a:gd name="T6" fmla="*/ 960 w 960"/>
                  <a:gd name="T7" fmla="*/ 800 h 800"/>
                  <a:gd name="T8" fmla="*/ 960 w 960"/>
                  <a:gd name="T9" fmla="*/ 0 h 800"/>
                  <a:gd name="T10" fmla="*/ 480 w 960"/>
                  <a:gd name="T11" fmla="*/ 320 h 800"/>
                  <a:gd name="T12" fmla="*/ 0 w 960"/>
                  <a:gd name="T13" fmla="*/ 0 h 8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60"/>
                  <a:gd name="T22" fmla="*/ 0 h 800"/>
                  <a:gd name="T23" fmla="*/ 960 w 960"/>
                  <a:gd name="T24" fmla="*/ 800 h 8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60" h="800">
                    <a:moveTo>
                      <a:pt x="0" y="0"/>
                    </a:moveTo>
                    <a:lnTo>
                      <a:pt x="0" y="800"/>
                    </a:lnTo>
                    <a:lnTo>
                      <a:pt x="480" y="480"/>
                    </a:lnTo>
                    <a:lnTo>
                      <a:pt x="960" y="800"/>
                    </a:lnTo>
                    <a:lnTo>
                      <a:pt x="960" y="0"/>
                    </a:lnTo>
                    <a:lnTo>
                      <a:pt x="480" y="3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8E9DEB7D-3013-4FB2-B6F9-D0D5F617C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0" y="9679"/>
                <a:ext cx="320" cy="480"/>
              </a:xfrm>
              <a:custGeom>
                <a:avLst/>
                <a:gdLst>
                  <a:gd name="T0" fmla="*/ 0 w 480"/>
                  <a:gd name="T1" fmla="*/ 0 h 480"/>
                  <a:gd name="T2" fmla="*/ 0 w 480"/>
                  <a:gd name="T3" fmla="*/ 480 h 480"/>
                  <a:gd name="T4" fmla="*/ 1 w 480"/>
                  <a:gd name="T5" fmla="*/ 240 h 480"/>
                  <a:gd name="T6" fmla="*/ 0 w 480"/>
                  <a:gd name="T7" fmla="*/ 0 h 4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0"/>
                  <a:gd name="T13" fmla="*/ 0 h 480"/>
                  <a:gd name="T14" fmla="*/ 480 w 480"/>
                  <a:gd name="T15" fmla="*/ 480 h 4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0" h="480">
                    <a:moveTo>
                      <a:pt x="0" y="0"/>
                    </a:moveTo>
                    <a:lnTo>
                      <a:pt x="0" y="480"/>
                    </a:lnTo>
                    <a:lnTo>
                      <a:pt x="480" y="24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00"/>
                  </a:gs>
                  <a:gs pos="50000">
                    <a:srgbClr val="FFFFFF"/>
                  </a:gs>
                  <a:gs pos="100000">
                    <a:srgbClr val="000000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7970C2A1-EEDC-49C9-BCDF-B089911170F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480" y="9679"/>
                <a:ext cx="320" cy="480"/>
              </a:xfrm>
              <a:custGeom>
                <a:avLst/>
                <a:gdLst>
                  <a:gd name="T0" fmla="*/ 0 w 480"/>
                  <a:gd name="T1" fmla="*/ 0 h 480"/>
                  <a:gd name="T2" fmla="*/ 0 w 480"/>
                  <a:gd name="T3" fmla="*/ 480 h 480"/>
                  <a:gd name="T4" fmla="*/ 1 w 480"/>
                  <a:gd name="T5" fmla="*/ 240 h 480"/>
                  <a:gd name="T6" fmla="*/ 0 w 480"/>
                  <a:gd name="T7" fmla="*/ 0 h 4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0"/>
                  <a:gd name="T13" fmla="*/ 0 h 480"/>
                  <a:gd name="T14" fmla="*/ 480 w 480"/>
                  <a:gd name="T15" fmla="*/ 480 h 4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0" h="480">
                    <a:moveTo>
                      <a:pt x="0" y="0"/>
                    </a:moveTo>
                    <a:lnTo>
                      <a:pt x="0" y="480"/>
                    </a:lnTo>
                    <a:lnTo>
                      <a:pt x="480" y="24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00"/>
                  </a:gs>
                  <a:gs pos="50000">
                    <a:srgbClr val="FFFFFF"/>
                  </a:gs>
                  <a:gs pos="100000">
                    <a:srgbClr val="000000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2A88FFA-B2CF-458D-A5E5-F056EE78E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5" y="1502"/>
              <a:ext cx="267" cy="266"/>
            </a:xfrm>
            <a:prstGeom prst="rect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q"/>
                <a:defRPr kumimoji="1" sz="28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lnSpc>
                  <a:spcPct val="110000"/>
                </a:lnSpc>
                <a:spcBef>
                  <a:spcPct val="5000"/>
                </a:spcBef>
                <a:buClr>
                  <a:srgbClr val="23468D"/>
                </a:buClr>
                <a:buSzPct val="80000"/>
                <a:buFont typeface="Wingdings" panose="05000000000000000000" pitchFamily="2" charset="2"/>
                <a:buChar char="l"/>
                <a:defRPr kumimoji="1" sz="2400" b="1">
                  <a:solidFill>
                    <a:schemeClr val="accent2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lnSpc>
                  <a:spcPct val="110000"/>
                </a:lnSpc>
                <a:spcBef>
                  <a:spcPct val="5000"/>
                </a:spcBef>
                <a:buClr>
                  <a:srgbClr val="006699"/>
                </a:buClr>
                <a:buFont typeface="Wingdings" panose="05000000000000000000" pitchFamily="2" charset="2"/>
                <a:buChar char="§"/>
                <a:defRPr kumimoji="1" sz="2400" b="1">
                  <a:solidFill>
                    <a:srgbClr val="006666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lnSpc>
                  <a:spcPct val="110000"/>
                </a:lnSpc>
                <a:spcBef>
                  <a:spcPct val="5000"/>
                </a:spcBef>
                <a:buChar char="–"/>
                <a:defRPr kumimoji="1" sz="16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lnSpc>
                  <a:spcPct val="110000"/>
                </a:lnSpc>
                <a:spcBef>
                  <a:spcPct val="5000"/>
                </a:spcBef>
                <a:buChar char="»"/>
                <a:defRPr kumimoji="1" sz="16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"/>
                </a:spcBef>
                <a:spcAft>
                  <a:spcPct val="0"/>
                </a:spcAft>
                <a:buChar char="»"/>
                <a:defRPr kumimoji="1" sz="16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"/>
                </a:spcBef>
                <a:spcAft>
                  <a:spcPct val="0"/>
                </a:spcAft>
                <a:buChar char="»"/>
                <a:defRPr kumimoji="1" sz="16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"/>
                </a:spcBef>
                <a:spcAft>
                  <a:spcPct val="0"/>
                </a:spcAft>
                <a:buChar char="»"/>
                <a:defRPr kumimoji="1" sz="16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"/>
                </a:spcBef>
                <a:spcAft>
                  <a:spcPct val="0"/>
                </a:spcAft>
                <a:buChar char="»"/>
                <a:defRPr kumimoji="1" sz="16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latin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ko-KR" altLang="ko-KR" sz="3200" b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E6ED806-C01B-4F7E-BEB6-A068DA117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1591"/>
              <a:ext cx="100" cy="89"/>
            </a:xfrm>
            <a:prstGeom prst="rect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q"/>
                <a:defRPr kumimoji="1" sz="28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lnSpc>
                  <a:spcPct val="110000"/>
                </a:lnSpc>
                <a:spcBef>
                  <a:spcPct val="5000"/>
                </a:spcBef>
                <a:buClr>
                  <a:srgbClr val="23468D"/>
                </a:buClr>
                <a:buSzPct val="80000"/>
                <a:buFont typeface="Wingdings" panose="05000000000000000000" pitchFamily="2" charset="2"/>
                <a:buChar char="l"/>
                <a:defRPr kumimoji="1" sz="2400" b="1">
                  <a:solidFill>
                    <a:schemeClr val="accent2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lnSpc>
                  <a:spcPct val="110000"/>
                </a:lnSpc>
                <a:spcBef>
                  <a:spcPct val="5000"/>
                </a:spcBef>
                <a:buClr>
                  <a:srgbClr val="006699"/>
                </a:buClr>
                <a:buFont typeface="Wingdings" panose="05000000000000000000" pitchFamily="2" charset="2"/>
                <a:buChar char="§"/>
                <a:defRPr kumimoji="1" sz="2400" b="1">
                  <a:solidFill>
                    <a:srgbClr val="006666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lnSpc>
                  <a:spcPct val="110000"/>
                </a:lnSpc>
                <a:spcBef>
                  <a:spcPct val="5000"/>
                </a:spcBef>
                <a:buChar char="–"/>
                <a:defRPr kumimoji="1" sz="16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lnSpc>
                  <a:spcPct val="110000"/>
                </a:lnSpc>
                <a:spcBef>
                  <a:spcPct val="5000"/>
                </a:spcBef>
                <a:buChar char="»"/>
                <a:defRPr kumimoji="1" sz="16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"/>
                </a:spcBef>
                <a:spcAft>
                  <a:spcPct val="0"/>
                </a:spcAft>
                <a:buChar char="»"/>
                <a:defRPr kumimoji="1" sz="16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"/>
                </a:spcBef>
                <a:spcAft>
                  <a:spcPct val="0"/>
                </a:spcAft>
                <a:buChar char="»"/>
                <a:defRPr kumimoji="1" sz="16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"/>
                </a:spcBef>
                <a:spcAft>
                  <a:spcPct val="0"/>
                </a:spcAft>
                <a:buChar char="»"/>
                <a:defRPr kumimoji="1" sz="16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"/>
                </a:spcBef>
                <a:spcAft>
                  <a:spcPct val="0"/>
                </a:spcAft>
                <a:buChar char="»"/>
                <a:defRPr kumimoji="1" sz="16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latin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ko-KR" altLang="ko-KR" sz="3200" b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B8B6E0C-A9B9-4D74-BE38-5E61F302A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6" y="1612"/>
              <a:ext cx="100" cy="45"/>
            </a:xfrm>
            <a:prstGeom prst="rect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q"/>
                <a:defRPr kumimoji="1" sz="28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lnSpc>
                  <a:spcPct val="110000"/>
                </a:lnSpc>
                <a:spcBef>
                  <a:spcPct val="5000"/>
                </a:spcBef>
                <a:buClr>
                  <a:srgbClr val="23468D"/>
                </a:buClr>
                <a:buSzPct val="80000"/>
                <a:buFont typeface="Wingdings" panose="05000000000000000000" pitchFamily="2" charset="2"/>
                <a:buChar char="l"/>
                <a:defRPr kumimoji="1" sz="2400" b="1">
                  <a:solidFill>
                    <a:schemeClr val="accent2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lnSpc>
                  <a:spcPct val="110000"/>
                </a:lnSpc>
                <a:spcBef>
                  <a:spcPct val="5000"/>
                </a:spcBef>
                <a:buClr>
                  <a:srgbClr val="006699"/>
                </a:buClr>
                <a:buFont typeface="Wingdings" panose="05000000000000000000" pitchFamily="2" charset="2"/>
                <a:buChar char="§"/>
                <a:defRPr kumimoji="1" sz="2400" b="1">
                  <a:solidFill>
                    <a:srgbClr val="006666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lnSpc>
                  <a:spcPct val="110000"/>
                </a:lnSpc>
                <a:spcBef>
                  <a:spcPct val="5000"/>
                </a:spcBef>
                <a:buChar char="–"/>
                <a:defRPr kumimoji="1" sz="16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lnSpc>
                  <a:spcPct val="110000"/>
                </a:lnSpc>
                <a:spcBef>
                  <a:spcPct val="5000"/>
                </a:spcBef>
                <a:buChar char="»"/>
                <a:defRPr kumimoji="1" sz="16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"/>
                </a:spcBef>
                <a:spcAft>
                  <a:spcPct val="0"/>
                </a:spcAft>
                <a:buChar char="»"/>
                <a:defRPr kumimoji="1" sz="16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"/>
                </a:spcBef>
                <a:spcAft>
                  <a:spcPct val="0"/>
                </a:spcAft>
                <a:buChar char="»"/>
                <a:defRPr kumimoji="1" sz="16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"/>
                </a:spcBef>
                <a:spcAft>
                  <a:spcPct val="0"/>
                </a:spcAft>
                <a:buChar char="»"/>
                <a:defRPr kumimoji="1" sz="16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"/>
                </a:spcBef>
                <a:spcAft>
                  <a:spcPct val="0"/>
                </a:spcAft>
                <a:buChar char="»"/>
                <a:defRPr kumimoji="1" sz="16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latin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ko-KR" altLang="ko-KR" sz="3200" b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9D529F5-81B2-42A7-9F3D-9ED042D4ED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6" y="1586"/>
              <a:ext cx="166" cy="134"/>
              <a:chOff x="7440" y="5839"/>
              <a:chExt cx="640" cy="325"/>
            </a:xfrm>
          </p:grpSpPr>
          <p:sp>
            <p:nvSpPr>
              <p:cNvPr id="26" name="Arc 25" descr="넓은 정방향 사선">
                <a:extLst>
                  <a:ext uri="{FF2B5EF4-FFF2-40B4-BE49-F238E27FC236}">
                    <a16:creationId xmlns:a16="http://schemas.microsoft.com/office/drawing/2014/main" id="{F3ECD3FA-1A49-4CD1-AE5B-374B4BA0061B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7517" y="5762"/>
                <a:ext cx="165" cy="320"/>
              </a:xfrm>
              <a:custGeom>
                <a:avLst/>
                <a:gdLst>
                  <a:gd name="T0" fmla="*/ 0 w 22283"/>
                  <a:gd name="T1" fmla="*/ 0 h 43200"/>
                  <a:gd name="T2" fmla="*/ 0 w 22283"/>
                  <a:gd name="T3" fmla="*/ 0 h 43200"/>
                  <a:gd name="T4" fmla="*/ 0 w 22283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283"/>
                  <a:gd name="T10" fmla="*/ 0 h 43200"/>
                  <a:gd name="T11" fmla="*/ 22283 w 22283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283" h="43200" fill="none" extrusionOk="0">
                    <a:moveTo>
                      <a:pt x="682" y="0"/>
                    </a:moveTo>
                    <a:cubicBezTo>
                      <a:pt x="12612" y="0"/>
                      <a:pt x="22283" y="9670"/>
                      <a:pt x="22283" y="21600"/>
                    </a:cubicBezTo>
                    <a:cubicBezTo>
                      <a:pt x="22283" y="33529"/>
                      <a:pt x="12612" y="43200"/>
                      <a:pt x="683" y="43200"/>
                    </a:cubicBezTo>
                    <a:cubicBezTo>
                      <a:pt x="455" y="43200"/>
                      <a:pt x="227" y="43196"/>
                      <a:pt x="-1" y="43189"/>
                    </a:cubicBezTo>
                  </a:path>
                  <a:path w="22283" h="43200" stroke="0" extrusionOk="0">
                    <a:moveTo>
                      <a:pt x="682" y="0"/>
                    </a:moveTo>
                    <a:cubicBezTo>
                      <a:pt x="12612" y="0"/>
                      <a:pt x="22283" y="9670"/>
                      <a:pt x="22283" y="21600"/>
                    </a:cubicBezTo>
                    <a:cubicBezTo>
                      <a:pt x="22283" y="33529"/>
                      <a:pt x="12612" y="43200"/>
                      <a:pt x="683" y="43200"/>
                    </a:cubicBezTo>
                    <a:cubicBezTo>
                      <a:pt x="455" y="43200"/>
                      <a:pt x="227" y="43196"/>
                      <a:pt x="-1" y="43189"/>
                    </a:cubicBezTo>
                    <a:lnTo>
                      <a:pt x="683" y="21600"/>
                    </a:lnTo>
                    <a:lnTo>
                      <a:pt x="682" y="0"/>
                    </a:ln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7" name="Arc 26" descr="넓은 정방향 사선">
                <a:extLst>
                  <a:ext uri="{FF2B5EF4-FFF2-40B4-BE49-F238E27FC236}">
                    <a16:creationId xmlns:a16="http://schemas.microsoft.com/office/drawing/2014/main" id="{7D7FF82F-4CA8-412B-8D7E-CD5F51AFF55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7837" y="5922"/>
                <a:ext cx="165" cy="320"/>
              </a:xfrm>
              <a:custGeom>
                <a:avLst/>
                <a:gdLst>
                  <a:gd name="T0" fmla="*/ 0 w 22283"/>
                  <a:gd name="T1" fmla="*/ 0 h 43200"/>
                  <a:gd name="T2" fmla="*/ 0 w 22283"/>
                  <a:gd name="T3" fmla="*/ 0 h 43200"/>
                  <a:gd name="T4" fmla="*/ 0 w 22283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283"/>
                  <a:gd name="T10" fmla="*/ 0 h 43200"/>
                  <a:gd name="T11" fmla="*/ 22283 w 22283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283" h="43200" fill="none" extrusionOk="0">
                    <a:moveTo>
                      <a:pt x="682" y="0"/>
                    </a:moveTo>
                    <a:cubicBezTo>
                      <a:pt x="12612" y="0"/>
                      <a:pt x="22283" y="9670"/>
                      <a:pt x="22283" y="21600"/>
                    </a:cubicBezTo>
                    <a:cubicBezTo>
                      <a:pt x="22283" y="33529"/>
                      <a:pt x="12612" y="43200"/>
                      <a:pt x="683" y="43200"/>
                    </a:cubicBezTo>
                    <a:cubicBezTo>
                      <a:pt x="455" y="43200"/>
                      <a:pt x="227" y="43196"/>
                      <a:pt x="-1" y="43189"/>
                    </a:cubicBezTo>
                  </a:path>
                  <a:path w="22283" h="43200" stroke="0" extrusionOk="0">
                    <a:moveTo>
                      <a:pt x="682" y="0"/>
                    </a:moveTo>
                    <a:cubicBezTo>
                      <a:pt x="12612" y="0"/>
                      <a:pt x="22283" y="9670"/>
                      <a:pt x="22283" y="21600"/>
                    </a:cubicBezTo>
                    <a:cubicBezTo>
                      <a:pt x="22283" y="33529"/>
                      <a:pt x="12612" y="43200"/>
                      <a:pt x="683" y="43200"/>
                    </a:cubicBezTo>
                    <a:cubicBezTo>
                      <a:pt x="455" y="43200"/>
                      <a:pt x="227" y="43196"/>
                      <a:pt x="-1" y="43189"/>
                    </a:cubicBezTo>
                    <a:lnTo>
                      <a:pt x="683" y="21600"/>
                    </a:lnTo>
                    <a:lnTo>
                      <a:pt x="682" y="0"/>
                    </a:ln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</p:grpSp>
      <p:pic>
        <p:nvPicPr>
          <p:cNvPr id="31" name="Picture 39">
            <a:extLst>
              <a:ext uri="{FF2B5EF4-FFF2-40B4-BE49-F238E27FC236}">
                <a16:creationId xmlns:a16="http://schemas.microsoft.com/office/drawing/2014/main" id="{C6286BF0-806E-4574-8B24-98DB4A8CB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993" y="4013995"/>
            <a:ext cx="1045556" cy="627015"/>
          </a:xfrm>
          <a:prstGeom prst="rect">
            <a:avLst/>
          </a:prstGeom>
          <a:noFill/>
          <a:ln w="12700" algn="ctr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직사각형 30">
            <a:extLst>
              <a:ext uri="{FF2B5EF4-FFF2-40B4-BE49-F238E27FC236}">
                <a16:creationId xmlns:a16="http://schemas.microsoft.com/office/drawing/2014/main" id="{C7716E38-3934-4A9D-A638-4A6B743CD4D7}"/>
              </a:ext>
            </a:extLst>
          </p:cNvPr>
          <p:cNvSpPr/>
          <p:nvPr/>
        </p:nvSpPr>
        <p:spPr bwMode="auto">
          <a:xfrm>
            <a:off x="2846021" y="5428040"/>
            <a:ext cx="766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/>
            <a:r>
              <a:rPr lang="en-US" altLang="ko-KR" sz="1200" b="1" dirty="0">
                <a:ea typeface="+mj-ea"/>
                <a:cs typeface="Arial" panose="020B0604020202020204" pitchFamily="34" charset="0"/>
              </a:rPr>
              <a:t>Sea</a:t>
            </a:r>
          </a:p>
          <a:p>
            <a:pPr algn="ctr" latinLnBrk="1"/>
            <a:r>
              <a:rPr lang="en-US" altLang="ko-KR" sz="1200" b="1" dirty="0">
                <a:ea typeface="+mj-ea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33" name="직사각형 30">
            <a:extLst>
              <a:ext uri="{FF2B5EF4-FFF2-40B4-BE49-F238E27FC236}">
                <a16:creationId xmlns:a16="http://schemas.microsoft.com/office/drawing/2014/main" id="{484686AE-9CEF-4970-B75F-E5DA222E0986}"/>
              </a:ext>
            </a:extLst>
          </p:cNvPr>
          <p:cNvSpPr/>
          <p:nvPr/>
        </p:nvSpPr>
        <p:spPr bwMode="auto">
          <a:xfrm>
            <a:off x="6881928" y="5434455"/>
            <a:ext cx="773112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latinLnBrk="1"/>
            <a:r>
              <a:rPr lang="en-US" altLang="ko-KR" sz="1200" b="1" dirty="0">
                <a:ea typeface="+mj-ea"/>
                <a:cs typeface="Arial" panose="020B0604020202020204" pitchFamily="34" charset="0"/>
              </a:rPr>
              <a:t>Fresh</a:t>
            </a:r>
          </a:p>
          <a:p>
            <a:pPr algn="ctr" latinLnBrk="1"/>
            <a:r>
              <a:rPr lang="en-US" altLang="ko-KR" sz="1200" b="1" dirty="0">
                <a:ea typeface="+mj-ea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34" name="직사각형 30">
            <a:extLst>
              <a:ext uri="{FF2B5EF4-FFF2-40B4-BE49-F238E27FC236}">
                <a16:creationId xmlns:a16="http://schemas.microsoft.com/office/drawing/2014/main" id="{F4A57498-D141-479F-A9ED-A431D3EC6553}"/>
              </a:ext>
            </a:extLst>
          </p:cNvPr>
          <p:cNvSpPr/>
          <p:nvPr/>
        </p:nvSpPr>
        <p:spPr bwMode="auto">
          <a:xfrm>
            <a:off x="6042948" y="3079404"/>
            <a:ext cx="1084263" cy="37446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en-US" altLang="ko-KR" sz="1200" b="1" dirty="0">
                <a:ea typeface="+mj-ea"/>
                <a:cs typeface="Arial" panose="020B0604020202020204" pitchFamily="34" charset="0"/>
              </a:rPr>
              <a:t>Electricity</a:t>
            </a:r>
          </a:p>
        </p:txBody>
      </p:sp>
      <p:sp>
        <p:nvSpPr>
          <p:cNvPr id="35" name="직사각형 30">
            <a:extLst>
              <a:ext uri="{FF2B5EF4-FFF2-40B4-BE49-F238E27FC236}">
                <a16:creationId xmlns:a16="http://schemas.microsoft.com/office/drawing/2014/main" id="{C3596EC1-715B-44A8-8A9E-A8AA0E0BE3C6}"/>
              </a:ext>
            </a:extLst>
          </p:cNvPr>
          <p:cNvSpPr/>
          <p:nvPr/>
        </p:nvSpPr>
        <p:spPr bwMode="auto">
          <a:xfrm>
            <a:off x="5294002" y="4881442"/>
            <a:ext cx="1084263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atinLnBrk="1"/>
            <a:r>
              <a:rPr lang="en-US" altLang="ko-KR" sz="1200" b="1" dirty="0">
                <a:ea typeface="+mj-ea"/>
                <a:cs typeface="Arial" panose="020B0604020202020204" pitchFamily="34" charset="0"/>
              </a:rPr>
              <a:t>Steam</a:t>
            </a: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71AA6DDB-7E89-46FB-8BCE-D79B575998B8}"/>
              </a:ext>
            </a:extLst>
          </p:cNvPr>
          <p:cNvSpPr/>
          <p:nvPr/>
        </p:nvSpPr>
        <p:spPr bwMode="auto">
          <a:xfrm>
            <a:off x="3501717" y="4198654"/>
            <a:ext cx="1084263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latinLnBrk="1"/>
            <a:r>
              <a:rPr lang="en-US" altLang="ko-KR" sz="1200" b="1" dirty="0">
                <a:ea typeface="+mj-ea"/>
                <a:cs typeface="Arial" panose="020B0604020202020204" pitchFamily="34" charset="0"/>
              </a:rPr>
              <a:t>Steam</a:t>
            </a:r>
          </a:p>
          <a:p>
            <a:pPr algn="r" latinLnBrk="1"/>
            <a:r>
              <a:rPr lang="en-US" altLang="ko-KR" sz="1200" b="1" dirty="0">
                <a:ea typeface="+mj-ea"/>
                <a:cs typeface="Arial" panose="020B0604020202020204" pitchFamily="34" charset="0"/>
              </a:rPr>
              <a:t>Transformer</a:t>
            </a:r>
          </a:p>
        </p:txBody>
      </p:sp>
      <p:cxnSp>
        <p:nvCxnSpPr>
          <p:cNvPr id="37" name="직선 연결선 76">
            <a:extLst>
              <a:ext uri="{FF2B5EF4-FFF2-40B4-BE49-F238E27FC236}">
                <a16:creationId xmlns:a16="http://schemas.microsoft.com/office/drawing/2014/main" id="{266A0ACA-D494-4A25-AA6A-00190CFFEA8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57275" y="4346870"/>
            <a:ext cx="1574149" cy="0"/>
          </a:xfrm>
          <a:prstGeom prst="line">
            <a:avLst/>
          </a:prstGeom>
          <a:ln w="28575" cap="rnd">
            <a:solidFill>
              <a:srgbClr val="C00000"/>
            </a:solidFill>
            <a:tailEnd type="arrow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29">
            <a:extLst>
              <a:ext uri="{FF2B5EF4-FFF2-40B4-BE49-F238E27FC236}">
                <a16:creationId xmlns:a16="http://schemas.microsoft.com/office/drawing/2014/main" id="{E7068877-35D4-4C05-8F42-FCE0B162E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981" y="4116039"/>
            <a:ext cx="1363663" cy="461665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 algn="ctr" latinLnBrk="1"/>
            <a:r>
              <a:rPr lang="en-US" altLang="ko-KR" sz="1200" b="1" dirty="0">
                <a:ea typeface="+mj-ea"/>
                <a:cs typeface="Arial" panose="020B0604020202020204" pitchFamily="34" charset="0"/>
              </a:rPr>
              <a:t>Hot Water</a:t>
            </a:r>
            <a:br>
              <a:rPr lang="en-US" altLang="ko-KR" sz="1200" b="1" dirty="0">
                <a:ea typeface="+mj-ea"/>
                <a:cs typeface="Arial" panose="020B0604020202020204" pitchFamily="34" charset="0"/>
              </a:rPr>
            </a:br>
            <a:r>
              <a:rPr lang="en-US" altLang="ko-KR" sz="1200" b="1" dirty="0">
                <a:ea typeface="+mj-ea"/>
                <a:cs typeface="Arial" panose="020B0604020202020204" pitchFamily="34" charset="0"/>
              </a:rPr>
              <a:t>Heat</a:t>
            </a:r>
            <a:r>
              <a:rPr lang="ko-KR" altLang="en-US" sz="1200" b="1" dirty="0">
                <a:ea typeface="+mj-ea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ea typeface="+mj-ea"/>
                <a:cs typeface="Arial" panose="020B0604020202020204" pitchFamily="34" charset="0"/>
              </a:rPr>
              <a:t>supply</a:t>
            </a:r>
            <a:endParaRPr lang="ko-KR" altLang="ko-KR" sz="1200" b="1" dirty="0">
              <a:ea typeface="+mj-ea"/>
              <a:cs typeface="Arial" panose="020B0604020202020204" pitchFamily="34" charset="0"/>
            </a:endParaRPr>
          </a:p>
        </p:txBody>
      </p:sp>
      <p:pic>
        <p:nvPicPr>
          <p:cNvPr id="39" name="Picture 49">
            <a:extLst>
              <a:ext uri="{FF2B5EF4-FFF2-40B4-BE49-F238E27FC236}">
                <a16:creationId xmlns:a16="http://schemas.microsoft.com/office/drawing/2014/main" id="{77105CC8-3CC3-4189-9B01-14B417D93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42150" y="3992349"/>
            <a:ext cx="948139" cy="709043"/>
          </a:xfrm>
          <a:prstGeom prst="rect">
            <a:avLst/>
          </a:prstGeom>
          <a:noFill/>
          <a:ln w="12700" algn="ctr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0" name="직선 화살표 연결선 39"/>
          <p:cNvCxnSpPr>
            <a:stCxn id="22" idx="1"/>
          </p:cNvCxnSpPr>
          <p:nvPr/>
        </p:nvCxnSpPr>
        <p:spPr>
          <a:xfrm flipV="1">
            <a:off x="5288279" y="3357622"/>
            <a:ext cx="1828664" cy="10783"/>
          </a:xfrm>
          <a:prstGeom prst="straightConnector1">
            <a:avLst/>
          </a:prstGeom>
          <a:ln w="28575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40"/>
          <p:cNvCxnSpPr/>
          <p:nvPr/>
        </p:nvCxnSpPr>
        <p:spPr>
          <a:xfrm>
            <a:off x="4767608" y="3590781"/>
            <a:ext cx="0" cy="401568"/>
          </a:xfrm>
          <a:prstGeom prst="straightConnector1">
            <a:avLst/>
          </a:prstGeom>
          <a:ln w="28575" cap="rnd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화살표 연결선 41"/>
          <p:cNvCxnSpPr/>
          <p:nvPr/>
        </p:nvCxnSpPr>
        <p:spPr>
          <a:xfrm>
            <a:off x="5272128" y="4660319"/>
            <a:ext cx="0" cy="621195"/>
          </a:xfrm>
          <a:prstGeom prst="straightConnector1">
            <a:avLst/>
          </a:prstGeom>
          <a:ln w="28575" cap="rnd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9" descr="tmxkxai3[1]">
            <a:extLst>
              <a:ext uri="{FF2B5EF4-FFF2-40B4-BE49-F238E27FC236}">
                <a16:creationId xmlns:a16="http://schemas.microsoft.com/office/drawing/2014/main" id="{267025C5-C5B0-4961-B9AE-1DCD62218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117" y="5366838"/>
            <a:ext cx="654051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직사각형 30">
            <a:extLst>
              <a:ext uri="{FF2B5EF4-FFF2-40B4-BE49-F238E27FC236}">
                <a16:creationId xmlns:a16="http://schemas.microsoft.com/office/drawing/2014/main" id="{A7285307-0BE3-4990-BE79-466C1706F8E4}"/>
              </a:ext>
            </a:extLst>
          </p:cNvPr>
          <p:cNvSpPr/>
          <p:nvPr/>
        </p:nvSpPr>
        <p:spPr bwMode="auto">
          <a:xfrm>
            <a:off x="3229344" y="4900626"/>
            <a:ext cx="18837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sz="1200" b="1" dirty="0">
                <a:ea typeface="+mj-ea"/>
                <a:cs typeface="Arial" panose="020B0604020202020204" pitchFamily="34" charset="0"/>
              </a:rPr>
              <a:t>Desalination Plant</a:t>
            </a:r>
          </a:p>
        </p:txBody>
      </p:sp>
      <p:sp>
        <p:nvSpPr>
          <p:cNvPr id="45" name="직사각형 30">
            <a:extLst>
              <a:ext uri="{FF2B5EF4-FFF2-40B4-BE49-F238E27FC236}">
                <a16:creationId xmlns:a16="http://schemas.microsoft.com/office/drawing/2014/main" id="{F4A57498-D141-479F-A9ED-A431D3EC6553}"/>
              </a:ext>
            </a:extLst>
          </p:cNvPr>
          <p:cNvSpPr/>
          <p:nvPr/>
        </p:nvSpPr>
        <p:spPr bwMode="auto">
          <a:xfrm>
            <a:off x="7425094" y="3284234"/>
            <a:ext cx="1084263" cy="3744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200"/>
              </a:lnSpc>
              <a:defRPr/>
            </a:pPr>
            <a:r>
              <a:rPr lang="en-US" altLang="ko-KR" sz="1400" b="1" dirty="0">
                <a:solidFill>
                  <a:srgbClr val="C00000"/>
                </a:solidFill>
                <a:ea typeface="+mj-ea"/>
                <a:cs typeface="Arial" panose="020B0604020202020204" pitchFamily="34" charset="0"/>
              </a:rPr>
              <a:t>100 </a:t>
            </a:r>
            <a:r>
              <a:rPr lang="en-US" altLang="ko-KR" sz="1400" b="1" dirty="0" err="1">
                <a:solidFill>
                  <a:srgbClr val="C00000"/>
                </a:solidFill>
                <a:ea typeface="+mj-ea"/>
                <a:cs typeface="Arial" panose="020B0604020202020204" pitchFamily="34" charset="0"/>
              </a:rPr>
              <a:t>MWe</a:t>
            </a:r>
            <a:endParaRPr lang="en-US" altLang="ko-KR" sz="1400" b="1" dirty="0">
              <a:solidFill>
                <a:srgbClr val="C00000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46" name="직사각형 30">
            <a:extLst>
              <a:ext uri="{FF2B5EF4-FFF2-40B4-BE49-F238E27FC236}">
                <a16:creationId xmlns:a16="http://schemas.microsoft.com/office/drawing/2014/main" id="{F4A57498-D141-479F-A9ED-A431D3EC6553}"/>
              </a:ext>
            </a:extLst>
          </p:cNvPr>
          <p:cNvSpPr/>
          <p:nvPr/>
        </p:nvSpPr>
        <p:spPr bwMode="auto">
          <a:xfrm>
            <a:off x="8255766" y="5772315"/>
            <a:ext cx="1179419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defRPr/>
            </a:pPr>
            <a:r>
              <a:rPr lang="en-US" altLang="ko-KR" sz="1400" b="1" dirty="0">
                <a:solidFill>
                  <a:srgbClr val="C00000"/>
                </a:solidFill>
                <a:ea typeface="+mj-ea"/>
                <a:cs typeface="Arial" panose="020B0604020202020204" pitchFamily="34" charset="0"/>
              </a:rPr>
              <a:t>40,000 t/day</a:t>
            </a:r>
          </a:p>
        </p:txBody>
      </p:sp>
      <p:pic>
        <p:nvPicPr>
          <p:cNvPr id="47" name="내용 개체 틀 3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l="37551" t="18120" r="37069" b="18367"/>
          <a:stretch/>
        </p:blipFill>
        <p:spPr>
          <a:xfrm>
            <a:off x="604475" y="1300817"/>
            <a:ext cx="2450088" cy="4595303"/>
          </a:xfrm>
          <a:prstGeom prst="rect">
            <a:avLst/>
          </a:prstGeom>
          <a:noFill/>
          <a:ln>
            <a:noFill/>
          </a:ln>
          <a:effectLst>
            <a:innerShdw blurRad="63500" dist="50800" dir="8100000">
              <a:prstClr val="black">
                <a:alpha val="80000"/>
              </a:prstClr>
            </a:innerShdw>
          </a:effectLst>
        </p:spPr>
      </p:pic>
      <p:sp>
        <p:nvSpPr>
          <p:cNvPr id="48" name="자유형 47"/>
          <p:cNvSpPr/>
          <p:nvPr/>
        </p:nvSpPr>
        <p:spPr>
          <a:xfrm>
            <a:off x="2784936" y="3343372"/>
            <a:ext cx="1361932" cy="247409"/>
          </a:xfrm>
          <a:custGeom>
            <a:avLst/>
            <a:gdLst>
              <a:gd name="connsiteX0" fmla="*/ 0 w 1617134"/>
              <a:gd name="connsiteY0" fmla="*/ 254000 h 254000"/>
              <a:gd name="connsiteX1" fmla="*/ 1168400 w 1617134"/>
              <a:gd name="connsiteY1" fmla="*/ 254000 h 254000"/>
              <a:gd name="connsiteX2" fmla="*/ 1168400 w 1617134"/>
              <a:gd name="connsiteY2" fmla="*/ 0 h 254000"/>
              <a:gd name="connsiteX3" fmla="*/ 1617134 w 1617134"/>
              <a:gd name="connsiteY3" fmla="*/ 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7134" h="254000">
                <a:moveTo>
                  <a:pt x="0" y="254000"/>
                </a:moveTo>
                <a:lnTo>
                  <a:pt x="1168400" y="254000"/>
                </a:lnTo>
                <a:lnTo>
                  <a:pt x="1168400" y="0"/>
                </a:lnTo>
                <a:lnTo>
                  <a:pt x="1617134" y="0"/>
                </a:lnTo>
              </a:path>
            </a:pathLst>
          </a:custGeom>
          <a:ln w="28575" cap="rnd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589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A39815-6DA5-473B-B05A-67F36BC38975}"/>
              </a:ext>
            </a:extLst>
          </p:cNvPr>
          <p:cNvSpPr txBox="1"/>
          <p:nvPr/>
        </p:nvSpPr>
        <p:spPr>
          <a:xfrm>
            <a:off x="1344111" y="330046"/>
            <a:ext cx="4085751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넥슨Lv2고딕 Medium" panose="00000600000000000000" pitchFamily="2" charset="-127"/>
                <a:ea typeface="넥슨Lv2고딕 Medium" panose="00000600000000000000" pitchFamily="2" charset="-127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ko-KR" sz="16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KoPub돋움체 Medium" panose="00000600000000000000" pitchFamily="2" charset="-127"/>
              </a:rPr>
              <a:t>Development chronicle</a:t>
            </a:r>
            <a:endParaRPr lang="en-US" altLang="ko-KR" sz="1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KoPub돋움체 Medium" panose="000006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A45628-F85A-4971-A1E3-1798EBAE7E32}"/>
              </a:ext>
            </a:extLst>
          </p:cNvPr>
          <p:cNvSpPr txBox="1"/>
          <p:nvPr/>
        </p:nvSpPr>
        <p:spPr>
          <a:xfrm>
            <a:off x="1318709" y="629312"/>
            <a:ext cx="6274147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lvl="0">
              <a:defRPr/>
            </a:pPr>
            <a:r>
              <a:rPr lang="en-US" altLang="ko-KR" sz="2800" b="1" spc="-120" dirty="0" smtClean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altLang="ko-KR" sz="2800" b="1" spc="-120" dirty="0">
              <a:solidFill>
                <a:srgbClr val="4747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B3451-7C95-45B5-A0D9-06016F2853FB}"/>
              </a:ext>
            </a:extLst>
          </p:cNvPr>
          <p:cNvSpPr txBox="1"/>
          <p:nvPr/>
        </p:nvSpPr>
        <p:spPr>
          <a:xfrm>
            <a:off x="379820" y="440612"/>
            <a:ext cx="806375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4400" b="1" spc="-51" dirty="0">
                <a:solidFill>
                  <a:schemeClr val="accent1">
                    <a:lumMod val="50000"/>
                    <a:alpha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0</a:t>
            </a:r>
            <a:r>
              <a:rPr lang="en-US" altLang="ko-KR" sz="4400" b="1" spc="-5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1</a:t>
            </a:r>
            <a:endParaRPr lang="en-US" altLang="ko-KR" sz="3200" b="1" spc="-5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  <p:pic>
        <p:nvPicPr>
          <p:cNvPr id="49" name="_x659895104" descr="EMB00001c0813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66" y="1697450"/>
            <a:ext cx="7754024" cy="425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그룹 49"/>
          <p:cNvGrpSpPr/>
          <p:nvPr/>
        </p:nvGrpSpPr>
        <p:grpSpPr>
          <a:xfrm>
            <a:off x="7623558" y="2263439"/>
            <a:ext cx="1698352" cy="2954637"/>
            <a:chOff x="7479532" y="3061718"/>
            <a:chExt cx="1583848" cy="2881221"/>
          </a:xfrm>
        </p:grpSpPr>
        <p:grpSp>
          <p:nvGrpSpPr>
            <p:cNvPr id="52" name="그룹 51"/>
            <p:cNvGrpSpPr/>
            <p:nvPr/>
          </p:nvGrpSpPr>
          <p:grpSpPr>
            <a:xfrm>
              <a:off x="7479532" y="3061718"/>
              <a:ext cx="1545336" cy="1435608"/>
              <a:chOff x="7165594" y="2056012"/>
              <a:chExt cx="1545336" cy="1435608"/>
            </a:xfrm>
          </p:grpSpPr>
          <p:pic>
            <p:nvPicPr>
              <p:cNvPr id="58" name="그림 5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5594" y="2056012"/>
                <a:ext cx="1545336" cy="1435608"/>
              </a:xfrm>
              <a:prstGeom prst="rect">
                <a:avLst/>
              </a:prstGeom>
            </p:spPr>
          </p:pic>
          <p:grpSp>
            <p:nvGrpSpPr>
              <p:cNvPr id="59" name="그룹 58"/>
              <p:cNvGrpSpPr/>
              <p:nvPr/>
            </p:nvGrpSpPr>
            <p:grpSpPr>
              <a:xfrm>
                <a:off x="7218775" y="2366508"/>
                <a:ext cx="1187750" cy="867827"/>
                <a:chOff x="7218775" y="2315708"/>
                <a:chExt cx="1187750" cy="867827"/>
              </a:xfrm>
            </p:grpSpPr>
            <p:sp>
              <p:nvSpPr>
                <p:cNvPr id="60" name="TextBox 59"/>
                <p:cNvSpPr txBox="1"/>
                <p:nvPr/>
              </p:nvSpPr>
              <p:spPr>
                <a:xfrm>
                  <a:off x="7218775" y="2315708"/>
                  <a:ext cx="1187750" cy="2401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1270"/>
                  </a:sp3d>
                </a:bodyPr>
                <a:lstStyle/>
                <a:p>
                  <a:pPr algn="ctr" hangingPunct="0">
                    <a:spcBef>
                      <a:spcPts val="100"/>
                    </a:spcBef>
                  </a:pPr>
                  <a:r>
                    <a:rPr lang="en-US" altLang="ko-KR" sz="1550" spc="-9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lt"/>
                      <a:ea typeface="210 옴니고딕 040" panose="02020603020101020101" pitchFamily="18" charset="-127"/>
                    </a:rPr>
                    <a:t>Integral Reactor</a:t>
                  </a:r>
                  <a:endParaRPr lang="en-US" altLang="ko-KR" sz="1550" spc="-91" dirty="0">
                    <a:solidFill>
                      <a:srgbClr val="0A5ED0"/>
                    </a:solidFill>
                    <a:latin typeface="+mj-lt"/>
                    <a:ea typeface="210 옴니고딕 040" panose="02020603020101020101" pitchFamily="18" charset="-127"/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7264598" y="2567982"/>
                  <a:ext cx="1106136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1270"/>
                  </a:sp3d>
                </a:bodyPr>
                <a:lstStyle/>
                <a:p>
                  <a:pPr algn="ctr" hangingPunct="0"/>
                  <a:r>
                    <a:rPr lang="en-US" altLang="ko-KR" sz="2000" spc="-91" dirty="0" smtClean="0">
                      <a:solidFill>
                        <a:schemeClr val="bg1"/>
                      </a:solidFill>
                      <a:latin typeface="+mj-lt"/>
                      <a:ea typeface="210 옴니고딕 040" panose="02020603020101020101" pitchFamily="18" charset="-127"/>
                    </a:rPr>
                    <a:t>World First</a:t>
                  </a:r>
                  <a:endParaRPr lang="en-US" altLang="ko-KR" sz="2000" spc="-91" dirty="0">
                    <a:solidFill>
                      <a:schemeClr val="bg1"/>
                    </a:solidFill>
                    <a:latin typeface="+mj-lt"/>
                    <a:ea typeface="210 옴니고딕 040" panose="02020603020101020101" pitchFamily="18" charset="-127"/>
                  </a:endParaRPr>
                </a:p>
                <a:p>
                  <a:pPr algn="ctr" hangingPunct="0"/>
                  <a:r>
                    <a:rPr lang="ko-KR" altLang="en-US" sz="2000" spc="-91" dirty="0">
                      <a:solidFill>
                        <a:schemeClr val="bg1"/>
                      </a:solidFill>
                      <a:latin typeface="+mj-lt"/>
                      <a:ea typeface="210 옴니고딕 040" panose="02020603020101020101" pitchFamily="18" charset="-127"/>
                    </a:rPr>
                    <a:t> </a:t>
                  </a:r>
                  <a:r>
                    <a:rPr lang="en-US" altLang="ko-KR" sz="2000" spc="-91" dirty="0">
                      <a:solidFill>
                        <a:schemeClr val="bg1"/>
                      </a:solidFill>
                      <a:latin typeface="+mj-lt"/>
                      <a:ea typeface="210 옴니고딕 040" panose="02020603020101020101" pitchFamily="18" charset="-127"/>
                    </a:rPr>
                    <a:t>SDA</a:t>
                  </a:r>
                </a:p>
              </p:txBody>
            </p:sp>
          </p:grpSp>
        </p:grpSp>
        <p:grpSp>
          <p:nvGrpSpPr>
            <p:cNvPr id="53" name="그룹 52"/>
            <p:cNvGrpSpPr/>
            <p:nvPr/>
          </p:nvGrpSpPr>
          <p:grpSpPr>
            <a:xfrm>
              <a:off x="7518044" y="4507331"/>
              <a:ext cx="1545336" cy="1435608"/>
              <a:chOff x="7165829" y="1997075"/>
              <a:chExt cx="1545336" cy="1435608"/>
            </a:xfrm>
          </p:grpSpPr>
          <p:pic>
            <p:nvPicPr>
              <p:cNvPr id="54" name="그림 5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5829" y="1997075"/>
                <a:ext cx="1545336" cy="1435608"/>
              </a:xfrm>
              <a:prstGeom prst="rect">
                <a:avLst/>
              </a:prstGeom>
            </p:spPr>
          </p:pic>
          <p:grpSp>
            <p:nvGrpSpPr>
              <p:cNvPr id="55" name="그룹 54"/>
              <p:cNvGrpSpPr/>
              <p:nvPr/>
            </p:nvGrpSpPr>
            <p:grpSpPr>
              <a:xfrm>
                <a:off x="7253059" y="2367957"/>
                <a:ext cx="1129220" cy="527824"/>
                <a:chOff x="7253059" y="2317157"/>
                <a:chExt cx="1129220" cy="527824"/>
              </a:xfrm>
            </p:grpSpPr>
            <p:sp>
              <p:nvSpPr>
                <p:cNvPr id="56" name="TextBox 55"/>
                <p:cNvSpPr txBox="1"/>
                <p:nvPr/>
              </p:nvSpPr>
              <p:spPr>
                <a:xfrm>
                  <a:off x="7506335" y="2317157"/>
                  <a:ext cx="635367" cy="2386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1270"/>
                  </a:sp3d>
                </a:bodyPr>
                <a:lstStyle/>
                <a:p>
                  <a:pPr algn="ctr" hangingPunct="0">
                    <a:spcBef>
                      <a:spcPts val="100"/>
                    </a:spcBef>
                  </a:pPr>
                  <a:r>
                    <a:rPr lang="en-US" altLang="ko-KR" sz="1551" spc="-9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lt"/>
                      <a:ea typeface="210 옴니고딕 040" panose="02020603020101020101" pitchFamily="18" charset="-127"/>
                    </a:rPr>
                    <a:t>SMART</a:t>
                  </a:r>
                  <a:endParaRPr lang="en-US" altLang="ko-KR" sz="1551" spc="-91" dirty="0">
                    <a:solidFill>
                      <a:srgbClr val="0A5ED0"/>
                    </a:solidFill>
                    <a:latin typeface="+mj-lt"/>
                    <a:ea typeface="210 옴니고딕 040" panose="02020603020101020101" pitchFamily="18" charset="-127"/>
                  </a:endParaRP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7253059" y="2567982"/>
                  <a:ext cx="11292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1270"/>
                  </a:sp3d>
                </a:bodyPr>
                <a:lstStyle/>
                <a:p>
                  <a:pPr algn="ctr" hangingPunct="0"/>
                  <a:r>
                    <a:rPr lang="en-US" altLang="ko-KR" spc="-91" dirty="0">
                      <a:solidFill>
                        <a:schemeClr val="bg1"/>
                      </a:solidFill>
                      <a:latin typeface="+mj-lt"/>
                      <a:ea typeface="210 옴니고딕 040" panose="02020603020101020101" pitchFamily="18" charset="-127"/>
                    </a:rPr>
                    <a:t>PPE </a:t>
                  </a:r>
                  <a:r>
                    <a:rPr lang="en-US" altLang="ko-KR" spc="-91" dirty="0" smtClean="0">
                      <a:solidFill>
                        <a:schemeClr val="bg1"/>
                      </a:solidFill>
                      <a:latin typeface="+mj-lt"/>
                      <a:ea typeface="210 옴니고딕 040" panose="02020603020101020101" pitchFamily="18" charset="-127"/>
                    </a:rPr>
                    <a:t>Project</a:t>
                  </a:r>
                  <a:endParaRPr lang="en-US" altLang="ko-KR" spc="-91" dirty="0">
                    <a:solidFill>
                      <a:schemeClr val="bg1"/>
                    </a:solidFill>
                    <a:latin typeface="+mj-lt"/>
                    <a:ea typeface="210 옴니고딕 040" panose="02020603020101020101" pitchFamily="18" charset="-127"/>
                  </a:endParaRPr>
                </a:p>
              </p:txBody>
            </p:sp>
          </p:grpSp>
        </p:grpSp>
      </p:grpSp>
      <p:sp>
        <p:nvSpPr>
          <p:cNvPr id="62" name="TextBox 61"/>
          <p:cNvSpPr txBox="1"/>
          <p:nvPr/>
        </p:nvSpPr>
        <p:spPr>
          <a:xfrm>
            <a:off x="1215288" y="1852440"/>
            <a:ext cx="1135078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Calibri" panose="020F0502020204030204" pitchFamily="34" charset="0"/>
              </a:rPr>
              <a:t>Conceptual design </a:t>
            </a:r>
          </a:p>
          <a:p>
            <a:pPr>
              <a:lnSpc>
                <a:spcPct val="150000"/>
              </a:lnSpc>
            </a:pPr>
            <a:r>
              <a:rPr lang="en-US" altLang="ko-KR" sz="1000" b="1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Calibri" panose="020F0502020204030204" pitchFamily="34" charset="0"/>
              </a:rPr>
              <a:t>of SMART</a:t>
            </a:r>
            <a:endParaRPr lang="ko-KR" altLang="en-US" sz="1000" b="1" dirty="0">
              <a:latin typeface="HY헤드라인M" panose="02030600000101010101" pitchFamily="18" charset="-127"/>
              <a:ea typeface="HY헤드라인M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899567" y="1852440"/>
            <a:ext cx="801907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Calibri" panose="020F0502020204030204" pitchFamily="34" charset="0"/>
              </a:rPr>
              <a:t>Basic design </a:t>
            </a:r>
          </a:p>
          <a:p>
            <a:pPr>
              <a:lnSpc>
                <a:spcPct val="150000"/>
              </a:lnSpc>
            </a:pPr>
            <a:r>
              <a:rPr lang="en-US" altLang="ko-KR" sz="1000" b="1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Calibri" panose="020F0502020204030204" pitchFamily="34" charset="0"/>
              </a:rPr>
              <a:t>of SMART</a:t>
            </a:r>
            <a:endParaRPr lang="ko-KR" altLang="en-US" sz="1000" b="1" dirty="0">
              <a:latin typeface="HY헤드라인M" panose="02030600000101010101" pitchFamily="18" charset="-127"/>
              <a:ea typeface="HY헤드라인M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383903" y="1852440"/>
            <a:ext cx="76719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Calibri" panose="020F0502020204030204" pitchFamily="34" charset="0"/>
              </a:rPr>
              <a:t>SMART Prototype</a:t>
            </a:r>
            <a:endParaRPr lang="ko-KR" altLang="en-US" sz="1000" b="1" dirty="0">
              <a:latin typeface="HY헤드라인M" panose="02030600000101010101" pitchFamily="18" charset="-127"/>
              <a:ea typeface="HY헤드라인M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935803" y="1852440"/>
            <a:ext cx="1165103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Calibri" panose="020F0502020204030204" pitchFamily="34" charset="0"/>
              </a:rPr>
              <a:t>SMART Preliminary feasibility study </a:t>
            </a:r>
            <a:endParaRPr lang="ko-KR" altLang="en-US" sz="1000" b="1" dirty="0">
              <a:latin typeface="HY헤드라인M" panose="02030600000101010101" pitchFamily="18" charset="-127"/>
              <a:ea typeface="HY헤드라인M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352191" y="3238369"/>
            <a:ext cx="861271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Calibri" panose="020F0502020204030204" pitchFamily="34" charset="0"/>
              </a:rPr>
              <a:t>Safety enhancement</a:t>
            </a:r>
            <a:endParaRPr lang="ko-KR" altLang="en-US" sz="1000" b="1" dirty="0">
              <a:latin typeface="HY헤드라인M" panose="02030600000101010101" pitchFamily="18" charset="-127"/>
              <a:ea typeface="HY헤드라인M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701474" y="3238369"/>
            <a:ext cx="1018655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Calibri" panose="020F0502020204030204" pitchFamily="34" charset="0"/>
              </a:rPr>
              <a:t>SMART Standard Design Approval</a:t>
            </a:r>
            <a:endParaRPr lang="ko-KR" altLang="en-US" sz="1000" b="1" dirty="0">
              <a:latin typeface="HY헤드라인M" panose="02030600000101010101" pitchFamily="18" charset="-127"/>
              <a:ea typeface="HY헤드라인M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924997" y="3238369"/>
            <a:ext cx="760027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Calibri" panose="020F0502020204030204" pitchFamily="34" charset="0"/>
              </a:rPr>
              <a:t>Technology Optimization</a:t>
            </a:r>
            <a:endParaRPr lang="ko-KR" altLang="en-US" sz="1000" b="1" dirty="0">
              <a:latin typeface="HY헤드라인M" panose="02030600000101010101" pitchFamily="18" charset="-127"/>
              <a:ea typeface="HY헤드라인M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253984" y="4423575"/>
            <a:ext cx="846294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Calibri" panose="020F0502020204030204" pitchFamily="34" charset="0"/>
              </a:rPr>
              <a:t>SMART Pre-project Engineering</a:t>
            </a:r>
            <a:endParaRPr lang="ko-KR" altLang="en-US" sz="1000" b="1" dirty="0">
              <a:latin typeface="HY헤드라인M" panose="02030600000101010101" pitchFamily="18" charset="-127"/>
              <a:ea typeface="HY헤드라인M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5030751" y="4649150"/>
            <a:ext cx="212993" cy="83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TextBox 70"/>
          <p:cNvSpPr txBox="1"/>
          <p:nvPr/>
        </p:nvSpPr>
        <p:spPr>
          <a:xfrm>
            <a:off x="5078358" y="4423575"/>
            <a:ext cx="680738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Calibri" panose="020F0502020204030204" pitchFamily="34" charset="0"/>
              </a:rPr>
              <a:t>Standard design of SMART100</a:t>
            </a:r>
            <a:endParaRPr lang="ko-KR" altLang="en-US" sz="1000" b="1" dirty="0">
              <a:latin typeface="HY헤드라인M" panose="02030600000101010101" pitchFamily="18" charset="-127"/>
              <a:ea typeface="HY헤드라인M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5746881" y="4569829"/>
            <a:ext cx="481482" cy="257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TextBox 72"/>
          <p:cNvSpPr txBox="1"/>
          <p:nvPr/>
        </p:nvSpPr>
        <p:spPr>
          <a:xfrm>
            <a:off x="5078357" y="5133140"/>
            <a:ext cx="637423" cy="216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ko-KR" sz="900" b="1" dirty="0" smtClean="0">
                <a:solidFill>
                  <a:srgbClr val="4DC1E5"/>
                </a:solidFill>
              </a:rPr>
              <a:t>19.1~24.09</a:t>
            </a:r>
            <a:endParaRPr lang="ko-KR" altLang="en-US" sz="900" b="1" dirty="0">
              <a:solidFill>
                <a:srgbClr val="4DC1E5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53984" y="5141394"/>
            <a:ext cx="724014" cy="216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ko-KR" sz="900" b="1" dirty="0" smtClean="0">
                <a:solidFill>
                  <a:srgbClr val="00B6AD"/>
                </a:solidFill>
              </a:rPr>
              <a:t>15.12~18.11</a:t>
            </a:r>
            <a:endParaRPr lang="ko-KR" altLang="en-US" sz="900" b="1" dirty="0">
              <a:solidFill>
                <a:srgbClr val="00B6AD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000473" y="3769606"/>
            <a:ext cx="659145" cy="216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ko-KR" sz="900" b="1" dirty="0" smtClean="0">
                <a:solidFill>
                  <a:srgbClr val="004EB7"/>
                </a:solidFill>
              </a:rPr>
              <a:t>07.7~08.12</a:t>
            </a:r>
            <a:endParaRPr lang="ko-KR" altLang="en-US" sz="900" b="1" dirty="0">
              <a:solidFill>
                <a:srgbClr val="004EB7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169743" y="3769606"/>
            <a:ext cx="596871" cy="216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ko-KR" sz="900" b="1" dirty="0" smtClean="0">
                <a:solidFill>
                  <a:srgbClr val="004EB7"/>
                </a:solidFill>
              </a:rPr>
              <a:t>09.1~12.7</a:t>
            </a:r>
            <a:endParaRPr lang="ko-KR" altLang="en-US" sz="900" b="1" dirty="0">
              <a:solidFill>
                <a:srgbClr val="004EB7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599633" y="3769606"/>
            <a:ext cx="596871" cy="216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ko-KR" sz="900" b="1" dirty="0" smtClean="0">
                <a:solidFill>
                  <a:srgbClr val="12BB8A"/>
                </a:solidFill>
              </a:rPr>
              <a:t>12.3~16.2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920138" y="2338954"/>
            <a:ext cx="674060" cy="216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ko-KR" sz="900" b="1" dirty="0" smtClean="0">
                <a:solidFill>
                  <a:srgbClr val="00A6DA"/>
                </a:solidFill>
              </a:rPr>
              <a:t>06.7~07.6</a:t>
            </a:r>
            <a:endParaRPr lang="ko-KR" altLang="en-US" sz="900" b="1" dirty="0">
              <a:solidFill>
                <a:srgbClr val="00A6DA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383099" y="2338954"/>
            <a:ext cx="674060" cy="216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ko-KR" sz="900" b="1" dirty="0" smtClean="0">
                <a:solidFill>
                  <a:srgbClr val="00B8AF"/>
                </a:solidFill>
              </a:rPr>
              <a:t>02.7~06.2</a:t>
            </a:r>
            <a:endParaRPr lang="ko-KR" altLang="en-US" sz="900" b="1" dirty="0">
              <a:solidFill>
                <a:srgbClr val="00B8AF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888083" y="2338954"/>
            <a:ext cx="674060" cy="216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ko-KR" sz="900" b="1" dirty="0" smtClean="0">
                <a:solidFill>
                  <a:srgbClr val="00B8AF"/>
                </a:solidFill>
              </a:rPr>
              <a:t>99.4~02.3</a:t>
            </a:r>
            <a:endParaRPr lang="ko-KR" altLang="en-US" sz="900" b="1" dirty="0">
              <a:solidFill>
                <a:srgbClr val="00B8AF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206433" y="2338954"/>
            <a:ext cx="674060" cy="216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ko-KR" sz="900" b="1" dirty="0" smtClean="0">
                <a:solidFill>
                  <a:srgbClr val="00B682"/>
                </a:solidFill>
              </a:rPr>
              <a:t>97.7~99.3</a:t>
            </a:r>
            <a:endParaRPr lang="ko-KR" altLang="en-US" sz="900" b="1" dirty="0">
              <a:solidFill>
                <a:srgbClr val="00B6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42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004DBE-557F-45ED-8D77-632026E362DF}"/>
              </a:ext>
            </a:extLst>
          </p:cNvPr>
          <p:cNvSpPr txBox="1"/>
          <p:nvPr/>
        </p:nvSpPr>
        <p:spPr>
          <a:xfrm>
            <a:off x="2694173" y="4405896"/>
            <a:ext cx="6088200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defRPr/>
            </a:pPr>
            <a:r>
              <a:rPr lang="en-US" altLang="ko-KR" sz="4000" b="1" spc="-15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Overview of SMART</a:t>
            </a:r>
            <a:endParaRPr lang="en-US" altLang="ko-KR" sz="4000" b="1" spc="-151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B3451-7C95-45B5-A0D9-06016F2853FB}"/>
              </a:ext>
            </a:extLst>
          </p:cNvPr>
          <p:cNvSpPr txBox="1"/>
          <p:nvPr/>
        </p:nvSpPr>
        <p:spPr>
          <a:xfrm>
            <a:off x="7668222" y="437675"/>
            <a:ext cx="1114151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6600" b="1" spc="-51" dirty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0</a:t>
            </a:r>
            <a:r>
              <a:rPr lang="en-US" altLang="ko-KR" sz="6600" b="1" spc="-51" dirty="0" smtClean="0">
                <a:solidFill>
                  <a:schemeClr val="bg1"/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2</a:t>
            </a:r>
            <a:endParaRPr lang="en-US" altLang="ko-KR" sz="4400" b="1" spc="-51" dirty="0">
              <a:solidFill>
                <a:schemeClr val="bg1"/>
              </a:solidFill>
              <a:latin typeface="Arial" panose="020B0604020202020204" pitchFamily="34" charset="0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77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A45628-F85A-4971-A1E3-1798EBAE7E32}"/>
              </a:ext>
            </a:extLst>
          </p:cNvPr>
          <p:cNvSpPr txBox="1"/>
          <p:nvPr/>
        </p:nvSpPr>
        <p:spPr>
          <a:xfrm>
            <a:off x="1318709" y="629312"/>
            <a:ext cx="6274147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lvl="0">
              <a:defRPr/>
            </a:pPr>
            <a:r>
              <a:rPr lang="en-US" altLang="ko-KR" sz="2800" b="1" spc="-120" dirty="0" smtClean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SMART (1/2) </a:t>
            </a:r>
            <a:endParaRPr lang="en-US" altLang="ko-KR" sz="2800" b="1" spc="-120" dirty="0">
              <a:solidFill>
                <a:srgbClr val="4747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B3451-7C95-45B5-A0D9-06016F2853FB}"/>
              </a:ext>
            </a:extLst>
          </p:cNvPr>
          <p:cNvSpPr txBox="1"/>
          <p:nvPr/>
        </p:nvSpPr>
        <p:spPr>
          <a:xfrm>
            <a:off x="386232" y="440612"/>
            <a:ext cx="799963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4400" b="1" spc="-51" dirty="0" smtClean="0">
                <a:solidFill>
                  <a:schemeClr val="accent1">
                    <a:lumMod val="50000"/>
                    <a:alpha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0</a:t>
            </a:r>
            <a:r>
              <a:rPr lang="en-US" altLang="ko-KR" sz="4400" b="1" spc="-5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2</a:t>
            </a:r>
            <a:endParaRPr lang="en-US" altLang="ko-KR" sz="3200" b="1" spc="-5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  <p:grpSp>
        <p:nvGrpSpPr>
          <p:cNvPr id="66" name="그룹 65"/>
          <p:cNvGrpSpPr/>
          <p:nvPr/>
        </p:nvGrpSpPr>
        <p:grpSpPr>
          <a:xfrm>
            <a:off x="449719" y="1602905"/>
            <a:ext cx="3402551" cy="3914211"/>
            <a:chOff x="673586" y="1607343"/>
            <a:chExt cx="3402551" cy="3914211"/>
          </a:xfrm>
        </p:grpSpPr>
        <p:pic>
          <p:nvPicPr>
            <p:cNvPr id="67" name="Picture 3">
              <a:extLst>
                <a:ext uri="{FF2B5EF4-FFF2-40B4-BE49-F238E27FC236}">
                  <a16:creationId xmlns:a16="http://schemas.microsoft.com/office/drawing/2014/main" id="{83BC4F60-A602-4F82-9D80-D60B22C28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586" y="1607343"/>
              <a:ext cx="2962310" cy="3914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직사각형 67"/>
            <p:cNvSpPr/>
            <p:nvPr/>
          </p:nvSpPr>
          <p:spPr>
            <a:xfrm>
              <a:off x="2377470" y="1951121"/>
              <a:ext cx="918210" cy="252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latinLnBrk="1"/>
              <a:r>
                <a:rPr lang="en-US" altLang="ko-KR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CRDM</a:t>
              </a:r>
              <a:endParaRPr lang="ko-KR" altLang="en-US" sz="1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2745130" y="2342338"/>
              <a:ext cx="918210" cy="28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latinLnBrk="1"/>
              <a:r>
                <a:rPr lang="en-US" altLang="ko-KR" sz="1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Pressurizer</a:t>
              </a:r>
              <a:endParaRPr lang="ko-KR" altLang="en-US" sz="1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직사각형 69"/>
            <p:cNvSpPr/>
            <p:nvPr/>
          </p:nvSpPr>
          <p:spPr>
            <a:xfrm>
              <a:off x="2609116" y="2716540"/>
              <a:ext cx="75168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latinLnBrk="1"/>
              <a:endParaRPr lang="en-US" altLang="ko-KR" sz="1000" dirty="0" smtClean="0">
                <a:solidFill>
                  <a:schemeClr val="tx1"/>
                </a:solidFill>
                <a:cs typeface="Arial" panose="020B0604020202020204" pitchFamily="34" charset="0"/>
              </a:endParaRPr>
            </a:p>
            <a:p>
              <a:pPr latinLnBrk="1"/>
              <a:r>
                <a:rPr lang="en-US" altLang="ko-KR" sz="1000" dirty="0" smtClean="0">
                  <a:cs typeface="Arial" panose="020B0604020202020204" pitchFamily="34" charset="0"/>
                </a:rPr>
                <a:t>      RCP </a:t>
              </a:r>
              <a:endParaRPr lang="ko-KR" altLang="en-US" sz="1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3097932" y="3436620"/>
              <a:ext cx="91821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latinLnBrk="1"/>
              <a:r>
                <a:rPr lang="en-US" altLang="ko-KR" sz="1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Steam </a:t>
              </a:r>
              <a:r>
                <a:rPr lang="en-US" altLang="ko-KR" sz="1000" dirty="0" smtClean="0">
                  <a:cs typeface="Arial" panose="020B0604020202020204" pitchFamily="34" charset="0"/>
                </a:rPr>
                <a:t>Nozzle</a:t>
              </a:r>
            </a:p>
            <a:p>
              <a:pPr latinLnBrk="1"/>
              <a:endParaRPr lang="ko-KR" altLang="en-US" sz="1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2821330" y="3804280"/>
              <a:ext cx="91821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latinLnBrk="1"/>
              <a:r>
                <a:rPr lang="en-US" altLang="ko-KR" sz="1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UGS</a:t>
              </a:r>
              <a:endParaRPr lang="en-US" altLang="ko-KR" sz="1000" dirty="0" smtClean="0">
                <a:cs typeface="Arial" panose="020B0604020202020204" pitchFamily="34" charset="0"/>
              </a:endParaRPr>
            </a:p>
            <a:p>
              <a:pPr latinLnBrk="1"/>
              <a:endParaRPr lang="ko-KR" altLang="en-US" sz="1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2859048" y="4035544"/>
              <a:ext cx="91821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latinLnBrk="1"/>
              <a:r>
                <a:rPr lang="en-US" altLang="ko-KR" sz="1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CSB</a:t>
              </a:r>
              <a:endParaRPr lang="en-US" altLang="ko-KR" sz="1000" dirty="0" smtClean="0">
                <a:cs typeface="Arial" panose="020B0604020202020204" pitchFamily="34" charset="0"/>
              </a:endParaRPr>
            </a:p>
            <a:p>
              <a:pPr latinLnBrk="1"/>
              <a:endParaRPr lang="ko-KR" altLang="en-US" sz="1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3010684" y="4361294"/>
              <a:ext cx="10654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latinLnBrk="1"/>
              <a:r>
                <a:rPr lang="en-US" altLang="ko-KR" sz="1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Feedwater </a:t>
              </a:r>
              <a:r>
                <a:rPr lang="en-US" altLang="ko-KR" sz="1000" dirty="0" smtClean="0">
                  <a:cs typeface="Arial" panose="020B0604020202020204" pitchFamily="34" charset="0"/>
                </a:rPr>
                <a:t>Nozzle</a:t>
              </a:r>
            </a:p>
            <a:p>
              <a:pPr latinLnBrk="1"/>
              <a:endParaRPr lang="ko-KR" altLang="en-US" sz="1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>
              <a:off x="2718843" y="4767054"/>
              <a:ext cx="98906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latinLnBrk="1"/>
              <a:r>
                <a:rPr lang="en-US" altLang="ko-KR" sz="1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FMHA</a:t>
              </a:r>
            </a:p>
            <a:p>
              <a:pPr latinLnBrk="1"/>
              <a:endParaRPr lang="ko-KR" altLang="en-US" sz="1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2745131" y="5085184"/>
              <a:ext cx="7200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latinLnBrk="1"/>
              <a:r>
                <a:rPr lang="en-US" altLang="ko-KR" sz="1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Core</a:t>
              </a:r>
            </a:p>
            <a:p>
              <a:pPr latinLnBrk="1"/>
              <a:endParaRPr lang="ko-KR" altLang="en-US" sz="1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1005890" y="2007890"/>
              <a:ext cx="613782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ctr" latinLnBrk="1"/>
              <a:r>
                <a:rPr lang="en-US" altLang="ko-KR" sz="1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ICI </a:t>
              </a:r>
              <a:r>
                <a:rPr lang="en-US" altLang="ko-KR" sz="1000" dirty="0" smtClean="0">
                  <a:cs typeface="Arial" panose="020B0604020202020204" pitchFamily="34" charset="0"/>
                </a:rPr>
                <a:t>Nozzle</a:t>
              </a:r>
              <a:endParaRPr lang="ko-KR" altLang="en-US" sz="1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F453C7AB-66B1-47FA-A912-DC53D5651791}"/>
              </a:ext>
            </a:extLst>
          </p:cNvPr>
          <p:cNvSpPr txBox="1"/>
          <p:nvPr/>
        </p:nvSpPr>
        <p:spPr bwMode="auto">
          <a:xfrm rot="10800000" flipV="1">
            <a:off x="4037818" y="1930253"/>
            <a:ext cx="53152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indent="-174625" eaLnBrk="1" fontAlgn="auto" latin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600" dirty="0">
                <a:cs typeface="Arial" panose="020B0604020202020204" pitchFamily="34" charset="0"/>
              </a:rPr>
              <a:t>57 </a:t>
            </a:r>
            <a:r>
              <a:rPr lang="en-US" altLang="ko-KR" sz="1600" dirty="0" smtClean="0">
                <a:cs typeface="Arial" panose="020B0604020202020204" pitchFamily="34" charset="0"/>
              </a:rPr>
              <a:t>fuel assembly</a:t>
            </a:r>
            <a:endParaRPr lang="en-US" altLang="ko-KR" sz="1600" dirty="0">
              <a:cs typeface="Arial" panose="020B0604020202020204" pitchFamily="34" charset="0"/>
            </a:endParaRPr>
          </a:p>
          <a:p>
            <a:pPr marL="174625" indent="-174625" latinLnBrk="1">
              <a:buFont typeface="Arial" panose="020B0604020202020204" pitchFamily="34" charset="0"/>
              <a:buChar char="•"/>
              <a:defRPr/>
            </a:pPr>
            <a:r>
              <a:rPr lang="en-US" altLang="ko-KR" sz="1600" dirty="0" smtClean="0">
                <a:cs typeface="Arial" panose="020B0604020202020204" pitchFamily="34" charset="0"/>
              </a:rPr>
              <a:t>Cylindrical </a:t>
            </a:r>
            <a:r>
              <a:rPr lang="en-US" altLang="ko-KR" sz="1600" dirty="0">
                <a:cs typeface="Arial" panose="020B0604020202020204" pitchFamily="34" charset="0"/>
              </a:rPr>
              <a:t>low enriched uranium oxide pellets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009144" y="1541965"/>
            <a:ext cx="3418156" cy="31892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  <a:tileRect/>
          </a:gra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CORE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453C7AB-66B1-47FA-A912-DC53D5651791}"/>
              </a:ext>
            </a:extLst>
          </p:cNvPr>
          <p:cNvSpPr txBox="1"/>
          <p:nvPr/>
        </p:nvSpPr>
        <p:spPr bwMode="auto">
          <a:xfrm rot="10800000" flipV="1">
            <a:off x="4037819" y="3032004"/>
            <a:ext cx="43658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indent="-174625" eaLnBrk="1" fontAlgn="auto" latin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600" dirty="0" smtClean="0">
                <a:cs typeface="Arial" panose="020B0604020202020204" pitchFamily="34" charset="0"/>
              </a:rPr>
              <a:t>4 canned motor pump</a:t>
            </a:r>
          </a:p>
          <a:p>
            <a:pPr marL="174625" indent="-174625" latinLnBrk="1">
              <a:buFont typeface="Arial" panose="020B0604020202020204" pitchFamily="34" charset="0"/>
              <a:buChar char="•"/>
              <a:defRPr/>
            </a:pPr>
            <a:r>
              <a:rPr lang="en-US" altLang="ko-KR" sz="1600" dirty="0" smtClean="0"/>
              <a:t>Horizontally </a:t>
            </a:r>
            <a:r>
              <a:rPr lang="en-US" altLang="ko-KR" sz="1600" dirty="0"/>
              <a:t>mounted </a:t>
            </a:r>
            <a:endParaRPr lang="en-US" altLang="ko-KR" sz="1600" dirty="0"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009144" y="2651524"/>
            <a:ext cx="3418156" cy="31892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  <a:tileRect/>
          </a:gra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Reactor Coolant Pump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453C7AB-66B1-47FA-A912-DC53D5651791}"/>
              </a:ext>
            </a:extLst>
          </p:cNvPr>
          <p:cNvSpPr txBox="1"/>
          <p:nvPr/>
        </p:nvSpPr>
        <p:spPr bwMode="auto">
          <a:xfrm rot="10800000" flipV="1">
            <a:off x="4037818" y="4122513"/>
            <a:ext cx="5029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indent="-174625" eaLnBrk="1" fontAlgn="auto" latin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600" dirty="0">
                <a:cs typeface="Arial" panose="020B0604020202020204" pitchFamily="34" charset="0"/>
              </a:rPr>
              <a:t>8 </a:t>
            </a:r>
            <a:r>
              <a:rPr lang="en-US" altLang="ko-KR" sz="1600" dirty="0" smtClean="0">
                <a:cs typeface="Arial" panose="020B0604020202020204" pitchFamily="34" charset="0"/>
              </a:rPr>
              <a:t>cassettes</a:t>
            </a:r>
            <a:endParaRPr lang="en-US" altLang="ko-KR" sz="1600" dirty="0">
              <a:cs typeface="Arial" panose="020B0604020202020204" pitchFamily="34" charset="0"/>
            </a:endParaRPr>
          </a:p>
          <a:p>
            <a:pPr marL="174625" indent="-174625" latinLnBrk="1">
              <a:buFont typeface="Arial" panose="020B0604020202020204" pitchFamily="34" charset="0"/>
              <a:buChar char="•"/>
              <a:defRPr/>
            </a:pPr>
            <a:r>
              <a:rPr lang="en-US" altLang="ko-KR" sz="1600" dirty="0">
                <a:cs typeface="Arial" panose="020B0604020202020204" pitchFamily="34" charset="0"/>
              </a:rPr>
              <a:t>O</a:t>
            </a:r>
            <a:r>
              <a:rPr lang="en-US" altLang="ko-KR" sz="1600" dirty="0" smtClean="0">
                <a:cs typeface="Arial" panose="020B0604020202020204" pitchFamily="34" charset="0"/>
              </a:rPr>
              <a:t>nce-through </a:t>
            </a:r>
            <a:r>
              <a:rPr lang="en-US" altLang="ko-KR" sz="1600" dirty="0">
                <a:cs typeface="Arial" panose="020B0604020202020204" pitchFamily="34" charset="0"/>
              </a:rPr>
              <a:t>type with helically coiled tubes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4009144" y="3742033"/>
            <a:ext cx="3418156" cy="31892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  <a:tileRect/>
          </a:gra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Steam Generator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F453C7AB-66B1-47FA-A912-DC53D5651791}"/>
              </a:ext>
            </a:extLst>
          </p:cNvPr>
          <p:cNvSpPr txBox="1"/>
          <p:nvPr/>
        </p:nvSpPr>
        <p:spPr bwMode="auto">
          <a:xfrm rot="10800000" flipV="1">
            <a:off x="4037818" y="5155974"/>
            <a:ext cx="48580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4625" indent="-174625" fontAlgn="auto" latinLnBrk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Maintain </a:t>
            </a:r>
            <a:r>
              <a:rPr lang="en-US" altLang="ko-KR" dirty="0"/>
              <a:t>the coolant in a saturated </a:t>
            </a:r>
            <a:r>
              <a:rPr lang="en-US" altLang="ko-KR" dirty="0" smtClean="0"/>
              <a:t>state</a:t>
            </a:r>
          </a:p>
          <a:p>
            <a:r>
              <a:rPr lang="en-US" altLang="ko-KR" dirty="0"/>
              <a:t>W</a:t>
            </a:r>
            <a:r>
              <a:rPr lang="en-US" altLang="ko-KR" dirty="0" smtClean="0"/>
              <a:t>et </a:t>
            </a:r>
            <a:r>
              <a:rPr lang="en-US" altLang="ko-KR" dirty="0"/>
              <a:t>thermal insulator is installed 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4009144" y="4769042"/>
            <a:ext cx="3418156" cy="31892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  <a:tileRect/>
          </a:gra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Pressurizer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7" name="직사각형 136"/>
          <p:cNvSpPr/>
          <p:nvPr/>
        </p:nvSpPr>
        <p:spPr>
          <a:xfrm>
            <a:off x="346075" y="3998284"/>
            <a:ext cx="613782" cy="252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>
            <a:spAutoFit/>
          </a:bodyPr>
          <a:lstStyle/>
          <a:p>
            <a:pPr algn="ctr" latinLnBrk="1"/>
            <a:r>
              <a:rPr lang="en-US" altLang="ko-KR" sz="1000" dirty="0" smtClean="0">
                <a:solidFill>
                  <a:schemeClr val="tx1"/>
                </a:solidFill>
                <a:cs typeface="Arial" panose="020B0604020202020204" pitchFamily="34" charset="0"/>
              </a:rPr>
              <a:t>SG</a:t>
            </a:r>
            <a:endParaRPr lang="ko-KR" altLang="en-US" sz="1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10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A45628-F85A-4971-A1E3-1798EBAE7E32}"/>
              </a:ext>
            </a:extLst>
          </p:cNvPr>
          <p:cNvSpPr txBox="1"/>
          <p:nvPr/>
        </p:nvSpPr>
        <p:spPr>
          <a:xfrm>
            <a:off x="1318709" y="629312"/>
            <a:ext cx="6274147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defRPr/>
            </a:pPr>
            <a:r>
              <a:rPr lang="en-US" altLang="ko-KR" sz="2800" b="1" spc="-120" dirty="0" smtClean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</a:t>
            </a:r>
            <a:r>
              <a:rPr lang="en-US" altLang="ko-KR" sz="2800" b="1" spc="-120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SMART </a:t>
            </a:r>
            <a:r>
              <a:rPr lang="en-US" altLang="ko-KR" sz="2800" b="1" spc="-120" dirty="0" smtClean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(2/2</a:t>
            </a:r>
            <a:r>
              <a:rPr lang="en-US" altLang="ko-KR" sz="2800" b="1" spc="-120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ko-KR" sz="2800" b="1" spc="-120" dirty="0" smtClean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ko-KR" sz="2800" b="1" spc="-120" dirty="0">
              <a:solidFill>
                <a:srgbClr val="4747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B3451-7C95-45B5-A0D9-06016F2853FB}"/>
              </a:ext>
            </a:extLst>
          </p:cNvPr>
          <p:cNvSpPr txBox="1"/>
          <p:nvPr/>
        </p:nvSpPr>
        <p:spPr>
          <a:xfrm>
            <a:off x="386232" y="440612"/>
            <a:ext cx="799963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4400" b="1" spc="-51" dirty="0" smtClean="0">
                <a:solidFill>
                  <a:schemeClr val="accent1">
                    <a:lumMod val="50000"/>
                    <a:alpha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0</a:t>
            </a:r>
            <a:r>
              <a:rPr lang="en-US" altLang="ko-KR" sz="4400" b="1" spc="-5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2</a:t>
            </a:r>
            <a:endParaRPr lang="en-US" altLang="ko-KR" sz="3200" b="1" spc="-5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53C7AB-66B1-47FA-A912-DC53D5651791}"/>
              </a:ext>
            </a:extLst>
          </p:cNvPr>
          <p:cNvSpPr txBox="1"/>
          <p:nvPr/>
        </p:nvSpPr>
        <p:spPr bwMode="auto">
          <a:xfrm rot="10800000" flipV="1">
            <a:off x="392924" y="1608511"/>
            <a:ext cx="862968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indent="-174625" latinLnBrk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1600" dirty="0">
                <a:solidFill>
                  <a:srgbClr val="000099"/>
                </a:solidFill>
                <a:cs typeface="Arial" panose="020B0604020202020204" pitchFamily="34" charset="0"/>
              </a:rPr>
              <a:t>P</a:t>
            </a:r>
            <a:r>
              <a:rPr lang="en-US" altLang="ko-KR" sz="1600" dirty="0">
                <a:cs typeface="Arial" panose="020B0604020202020204" pitchFamily="34" charset="0"/>
              </a:rPr>
              <a:t>assive </a:t>
            </a:r>
            <a:r>
              <a:rPr lang="en-US" altLang="ko-KR" sz="1600" dirty="0">
                <a:solidFill>
                  <a:srgbClr val="000099"/>
                </a:solidFill>
                <a:cs typeface="Arial" panose="020B0604020202020204" pitchFamily="34" charset="0"/>
              </a:rPr>
              <a:t>R</a:t>
            </a:r>
            <a:r>
              <a:rPr lang="en-US" altLang="ko-KR" sz="1600" dirty="0">
                <a:cs typeface="Arial" panose="020B0604020202020204" pitchFamily="34" charset="0"/>
              </a:rPr>
              <a:t>esidual </a:t>
            </a:r>
            <a:r>
              <a:rPr lang="en-US" altLang="ko-KR" sz="1600" dirty="0">
                <a:solidFill>
                  <a:srgbClr val="000099"/>
                </a:solidFill>
                <a:cs typeface="Arial" panose="020B0604020202020204" pitchFamily="34" charset="0"/>
              </a:rPr>
              <a:t>H</a:t>
            </a:r>
            <a:r>
              <a:rPr lang="en-US" altLang="ko-KR" sz="1600" dirty="0">
                <a:cs typeface="Arial" panose="020B0604020202020204" pitchFamily="34" charset="0"/>
              </a:rPr>
              <a:t>eat </a:t>
            </a:r>
            <a:r>
              <a:rPr lang="en-US" altLang="ko-KR" sz="1600" dirty="0">
                <a:solidFill>
                  <a:srgbClr val="000099"/>
                </a:solidFill>
                <a:cs typeface="Arial" panose="020B0604020202020204" pitchFamily="34" charset="0"/>
              </a:rPr>
              <a:t>R</a:t>
            </a:r>
            <a:r>
              <a:rPr lang="en-US" altLang="ko-KR" sz="1600" dirty="0">
                <a:cs typeface="Arial" panose="020B0604020202020204" pitchFamily="34" charset="0"/>
              </a:rPr>
              <a:t>emoval </a:t>
            </a:r>
            <a:r>
              <a:rPr lang="en-US" altLang="ko-KR" sz="1600" dirty="0">
                <a:solidFill>
                  <a:srgbClr val="000099"/>
                </a:solidFill>
                <a:cs typeface="Arial" panose="020B0604020202020204" pitchFamily="34" charset="0"/>
              </a:rPr>
              <a:t>S</a:t>
            </a:r>
            <a:r>
              <a:rPr lang="en-US" altLang="ko-KR" sz="1600" dirty="0">
                <a:cs typeface="Arial" panose="020B0604020202020204" pitchFamily="34" charset="0"/>
              </a:rPr>
              <a:t>ystem</a:t>
            </a:r>
          </a:p>
          <a:p>
            <a:pPr marL="174625" indent="-174625" latinLnBrk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1600" dirty="0">
                <a:solidFill>
                  <a:srgbClr val="000099"/>
                </a:solidFill>
                <a:cs typeface="Arial" panose="020B0604020202020204" pitchFamily="34" charset="0"/>
              </a:rPr>
              <a:t>P</a:t>
            </a:r>
            <a:r>
              <a:rPr lang="en-US" altLang="ko-KR" sz="1600" dirty="0">
                <a:cs typeface="Arial" panose="020B0604020202020204" pitchFamily="34" charset="0"/>
              </a:rPr>
              <a:t>assive </a:t>
            </a:r>
            <a:r>
              <a:rPr lang="en-US" altLang="ko-KR" sz="1600" dirty="0">
                <a:solidFill>
                  <a:srgbClr val="000099"/>
                </a:solidFill>
                <a:cs typeface="Arial" panose="020B0604020202020204" pitchFamily="34" charset="0"/>
              </a:rPr>
              <a:t>S</a:t>
            </a:r>
            <a:r>
              <a:rPr lang="en-US" altLang="ko-KR" sz="1600" dirty="0">
                <a:cs typeface="Arial" panose="020B0604020202020204" pitchFamily="34" charset="0"/>
              </a:rPr>
              <a:t>afety </a:t>
            </a:r>
            <a:r>
              <a:rPr lang="en-US" altLang="ko-KR" sz="1600" dirty="0">
                <a:solidFill>
                  <a:srgbClr val="000099"/>
                </a:solidFill>
                <a:cs typeface="Arial" panose="020B0604020202020204" pitchFamily="34" charset="0"/>
              </a:rPr>
              <a:t>I</a:t>
            </a:r>
            <a:r>
              <a:rPr lang="en-US" altLang="ko-KR" sz="1600" dirty="0">
                <a:cs typeface="Arial" panose="020B0604020202020204" pitchFamily="34" charset="0"/>
              </a:rPr>
              <a:t>njection </a:t>
            </a:r>
            <a:r>
              <a:rPr lang="en-US" altLang="ko-KR" sz="1600" dirty="0">
                <a:solidFill>
                  <a:srgbClr val="000099"/>
                </a:solidFill>
                <a:cs typeface="Arial" panose="020B0604020202020204" pitchFamily="34" charset="0"/>
              </a:rPr>
              <a:t>S</a:t>
            </a:r>
            <a:r>
              <a:rPr lang="en-US" altLang="ko-KR" sz="1600" dirty="0">
                <a:cs typeface="Arial" panose="020B0604020202020204" pitchFamily="34" charset="0"/>
              </a:rPr>
              <a:t>ystem</a:t>
            </a:r>
          </a:p>
          <a:p>
            <a:pPr marL="174625" indent="-174625" latinLnBrk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1600" dirty="0">
                <a:solidFill>
                  <a:srgbClr val="000099"/>
                </a:solidFill>
                <a:cs typeface="Arial" panose="020B0604020202020204" pitchFamily="34" charset="0"/>
              </a:rPr>
              <a:t>C</a:t>
            </a:r>
            <a:r>
              <a:rPr lang="en-US" altLang="ko-KR" sz="1600" dirty="0">
                <a:cs typeface="Arial" panose="020B0604020202020204" pitchFamily="34" charset="0"/>
              </a:rPr>
              <a:t>ontainment </a:t>
            </a:r>
            <a:r>
              <a:rPr lang="en-US" altLang="ko-KR" sz="1600" dirty="0">
                <a:solidFill>
                  <a:srgbClr val="000099"/>
                </a:solidFill>
                <a:cs typeface="Arial" panose="020B0604020202020204" pitchFamily="34" charset="0"/>
              </a:rPr>
              <a:t>P</a:t>
            </a:r>
            <a:r>
              <a:rPr lang="en-US" altLang="ko-KR" sz="1600" dirty="0">
                <a:cs typeface="Arial" panose="020B0604020202020204" pitchFamily="34" charset="0"/>
              </a:rPr>
              <a:t>ressure and </a:t>
            </a:r>
            <a:r>
              <a:rPr lang="en-US" altLang="ko-KR" sz="1600" dirty="0">
                <a:solidFill>
                  <a:srgbClr val="000099"/>
                </a:solidFill>
                <a:cs typeface="Arial" panose="020B0604020202020204" pitchFamily="34" charset="0"/>
              </a:rPr>
              <a:t>R</a:t>
            </a:r>
            <a:r>
              <a:rPr lang="en-US" altLang="ko-KR" sz="1600" dirty="0">
                <a:cs typeface="Arial" panose="020B0604020202020204" pitchFamily="34" charset="0"/>
              </a:rPr>
              <a:t>adioactivity </a:t>
            </a:r>
            <a:r>
              <a:rPr lang="en-US" altLang="ko-KR" sz="1600" dirty="0">
                <a:solidFill>
                  <a:srgbClr val="000099"/>
                </a:solidFill>
                <a:cs typeface="Arial" panose="020B0604020202020204" pitchFamily="34" charset="0"/>
              </a:rPr>
              <a:t>S</a:t>
            </a:r>
            <a:r>
              <a:rPr lang="en-US" altLang="ko-KR" sz="1600" dirty="0">
                <a:cs typeface="Arial" panose="020B0604020202020204" pitchFamily="34" charset="0"/>
              </a:rPr>
              <a:t>uppression </a:t>
            </a:r>
            <a:r>
              <a:rPr lang="en-US" altLang="ko-KR" sz="1600" dirty="0">
                <a:solidFill>
                  <a:srgbClr val="000099"/>
                </a:solidFill>
                <a:cs typeface="Arial" panose="020B0604020202020204" pitchFamily="34" charset="0"/>
              </a:rPr>
              <a:t>S</a:t>
            </a:r>
            <a:r>
              <a:rPr lang="en-US" altLang="ko-KR" sz="1600" dirty="0">
                <a:cs typeface="Arial" panose="020B0604020202020204" pitchFamily="34" charset="0"/>
              </a:rPr>
              <a:t>ystem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2925" y="1196975"/>
            <a:ext cx="2675797" cy="31892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  <a:tileRect/>
          </a:gra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CORE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53C7AB-66B1-47FA-A912-DC53D5651791}"/>
              </a:ext>
            </a:extLst>
          </p:cNvPr>
          <p:cNvSpPr txBox="1"/>
          <p:nvPr/>
        </p:nvSpPr>
        <p:spPr bwMode="auto">
          <a:xfrm rot="10800000" flipV="1">
            <a:off x="392924" y="3018597"/>
            <a:ext cx="327183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indent="-174625" latinLnBrk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1600" dirty="0">
                <a:cs typeface="Arial" panose="020B0604020202020204" pitchFamily="34" charset="0"/>
              </a:rPr>
              <a:t>To maintain a reactor in the safe condition for 72 hours </a:t>
            </a:r>
            <a:r>
              <a:rPr lang="en-US" altLang="ko-KR" sz="1600" dirty="0">
                <a:solidFill>
                  <a:srgbClr val="000099"/>
                </a:solidFill>
                <a:cs typeface="Arial" panose="020B0604020202020204" pitchFamily="34" charset="0"/>
              </a:rPr>
              <a:t>without any operator action</a:t>
            </a:r>
            <a:r>
              <a:rPr lang="en-US" altLang="ko-KR" sz="16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ko-KR" sz="1600" dirty="0">
                <a:cs typeface="Arial" panose="020B0604020202020204" pitchFamily="34" charset="0"/>
              </a:rPr>
              <a:t>at the postulated design basis </a:t>
            </a:r>
            <a:r>
              <a:rPr lang="en-US" altLang="ko-KR" sz="1600" dirty="0" smtClean="0">
                <a:cs typeface="Arial" panose="020B0604020202020204" pitchFamily="34" charset="0"/>
              </a:rPr>
              <a:t>accidents.</a:t>
            </a:r>
            <a:endParaRPr lang="en-US" altLang="ko-KR" sz="1600" dirty="0">
              <a:cs typeface="Arial" panose="020B0604020202020204" pitchFamily="34" charset="0"/>
            </a:endParaRPr>
          </a:p>
          <a:p>
            <a:pPr marL="174625" indent="-174625" latinLnBrk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1600" dirty="0">
                <a:cs typeface="Arial" panose="020B0604020202020204" pitchFamily="34" charset="0"/>
              </a:rPr>
              <a:t>All safety systems can operate </a:t>
            </a:r>
            <a:r>
              <a:rPr lang="en-US" altLang="ko-KR" sz="1600" dirty="0">
                <a:solidFill>
                  <a:srgbClr val="000099"/>
                </a:solidFill>
                <a:cs typeface="Arial" panose="020B0604020202020204" pitchFamily="34" charset="0"/>
              </a:rPr>
              <a:t>not depending on electrical power</a:t>
            </a:r>
            <a:r>
              <a:rPr lang="en-US" altLang="ko-KR" sz="1600" dirty="0">
                <a:cs typeface="Arial" panose="020B0604020202020204" pitchFamily="34" charset="0"/>
              </a:rPr>
              <a:t> from emergency diesel generator for 72 </a:t>
            </a:r>
            <a:r>
              <a:rPr lang="en-US" altLang="ko-KR" sz="1600" dirty="0" smtClean="0">
                <a:cs typeface="Arial" panose="020B0604020202020204" pitchFamily="34" charset="0"/>
              </a:rPr>
              <a:t>hours.</a:t>
            </a:r>
            <a:endParaRPr lang="en-US" altLang="ko-KR" sz="1600" dirty="0">
              <a:cs typeface="Arial" panose="020B0604020202020204" pitchFamily="34" charset="0"/>
            </a:endParaRPr>
          </a:p>
          <a:p>
            <a:pPr marL="174625" indent="-174625" latinLnBrk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1600" dirty="0">
                <a:solidFill>
                  <a:srgbClr val="000099"/>
                </a:solidFill>
                <a:cs typeface="Arial" panose="020B0604020202020204" pitchFamily="34" charset="0"/>
              </a:rPr>
              <a:t>Safety-grade batteries </a:t>
            </a:r>
            <a:r>
              <a:rPr lang="en-US" altLang="ko-KR" sz="1600" dirty="0">
                <a:cs typeface="Arial" panose="020B0604020202020204" pitchFamily="34" charset="0"/>
              </a:rPr>
              <a:t>provide necessary DC power for valve initiation and post accident monitoring.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2925" y="2582938"/>
            <a:ext cx="2675797" cy="31892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  <a:tileRect/>
          </a:gra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FEATURE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847" y="2620509"/>
            <a:ext cx="4987142" cy="3519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모서리가 둥근 직사각형 37"/>
          <p:cNvSpPr/>
          <p:nvPr/>
        </p:nvSpPr>
        <p:spPr>
          <a:xfrm>
            <a:off x="6390640" y="3463925"/>
            <a:ext cx="784860" cy="1487170"/>
          </a:xfrm>
          <a:prstGeom prst="roundRect">
            <a:avLst>
              <a:gd name="adj" fmla="val 11867"/>
            </a:avLst>
          </a:prstGeom>
          <a:solidFill>
            <a:srgbClr val="00B050">
              <a:alpha val="14902"/>
            </a:srgb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  <a:scene3d>
              <a:camera prst="orthographicFront"/>
              <a:lightRig rig="threePt" dir="t"/>
            </a:scene3d>
            <a:sp3d contourW="25400">
              <a:bevelT w="1270" h="25400"/>
              <a:contourClr>
                <a:schemeClr val="bg1"/>
              </a:contourClr>
            </a:sp3d>
          </a:bodyPr>
          <a:lstStyle/>
          <a:p>
            <a:pPr marL="177800" indent="-177800" algn="ctr" fontAlgn="base">
              <a:spcBef>
                <a:spcPts val="300"/>
              </a:spcBef>
              <a:buBlip>
                <a:blip r:embed="rId3"/>
              </a:buBlip>
            </a:pPr>
            <a:endParaRPr lang="ko-KR" altLang="en-US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모서리가 둥근 직사각형 38"/>
          <p:cNvSpPr/>
          <p:nvPr/>
        </p:nvSpPr>
        <p:spPr>
          <a:xfrm>
            <a:off x="7356517" y="3251200"/>
            <a:ext cx="695960" cy="2162175"/>
          </a:xfrm>
          <a:prstGeom prst="roundRect">
            <a:avLst>
              <a:gd name="adj" fmla="val 11867"/>
            </a:avLst>
          </a:prstGeom>
          <a:solidFill>
            <a:srgbClr val="FF860D">
              <a:alpha val="14902"/>
            </a:srgbClr>
          </a:solidFill>
          <a:ln w="12700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  <a:scene3d>
              <a:camera prst="orthographicFront"/>
              <a:lightRig rig="threePt" dir="t"/>
            </a:scene3d>
            <a:sp3d contourW="25400">
              <a:bevelT w="1270" h="25400"/>
              <a:contourClr>
                <a:schemeClr val="bg1"/>
              </a:contourClr>
            </a:sp3d>
          </a:bodyPr>
          <a:lstStyle/>
          <a:p>
            <a:pPr marL="177800" indent="-177800" algn="ctr" fontAlgn="base">
              <a:spcBef>
                <a:spcPts val="300"/>
              </a:spcBef>
              <a:buBlip>
                <a:blip r:embed="rId3"/>
              </a:buBlip>
            </a:pPr>
            <a:endParaRPr lang="ko-KR" altLang="en-US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52426" y="3144425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/>
              <a:t>PSIS</a:t>
            </a:r>
            <a:endParaRPr lang="ko-KR" altLang="en-US" sz="16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7329426" y="2951298"/>
            <a:ext cx="750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/>
              <a:t>PRHRS</a:t>
            </a:r>
            <a:endParaRPr lang="ko-KR" altLang="en-US" sz="1600" b="1" dirty="0"/>
          </a:p>
        </p:txBody>
      </p:sp>
      <p:sp>
        <p:nvSpPr>
          <p:cNvPr id="42" name="모서리가 둥근 직사각형 41"/>
          <p:cNvSpPr/>
          <p:nvPr/>
        </p:nvSpPr>
        <p:spPr>
          <a:xfrm>
            <a:off x="4860290" y="3394074"/>
            <a:ext cx="937260" cy="2092325"/>
          </a:xfrm>
          <a:prstGeom prst="roundRect">
            <a:avLst>
              <a:gd name="adj" fmla="val 11867"/>
            </a:avLst>
          </a:prstGeom>
          <a:solidFill>
            <a:srgbClr val="0070C0">
              <a:alpha val="14902"/>
            </a:srgb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  <a:scene3d>
              <a:camera prst="orthographicFront"/>
              <a:lightRig rig="threePt" dir="t"/>
            </a:scene3d>
            <a:sp3d contourW="25400">
              <a:bevelT w="1270" h="25400"/>
              <a:contourClr>
                <a:schemeClr val="bg1"/>
              </a:contourClr>
            </a:sp3d>
          </a:bodyPr>
          <a:lstStyle/>
          <a:p>
            <a:pPr marL="177800" indent="-177800" algn="ctr" fontAlgn="base">
              <a:spcBef>
                <a:spcPts val="300"/>
              </a:spcBef>
              <a:buBlip>
                <a:blip r:embed="rId3"/>
              </a:buBlip>
            </a:pPr>
            <a:endParaRPr lang="ko-KR" altLang="en-US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80829" y="3081923"/>
            <a:ext cx="1016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/>
              <a:t>CPRSS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57946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한국원자력연구원 영문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</TotalTime>
  <Words>660</Words>
  <Application>Microsoft Office PowerPoint</Application>
  <PresentationFormat>화면 슬라이드 쇼(4:3)</PresentationFormat>
  <Paragraphs>216</Paragraphs>
  <Slides>17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7" baseType="lpstr">
      <vt:lpstr>210 옴니고딕 030</vt:lpstr>
      <vt:lpstr>210 옴니고딕 040</vt:lpstr>
      <vt:lpstr>HY헤드라인M</vt:lpstr>
      <vt:lpstr>arial</vt:lpstr>
      <vt:lpstr>arial</vt:lpstr>
      <vt:lpstr>Calibri</vt:lpstr>
      <vt:lpstr>KoPub돋움체 Bold</vt:lpstr>
      <vt:lpstr>KoPub돋움체 Medium</vt:lpstr>
      <vt:lpstr>맑은 고딕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kunwon</dc:creator>
  <cp:lastModifiedBy>박민영/선임연구원/해양원전개발부</cp:lastModifiedBy>
  <cp:revision>53</cp:revision>
  <dcterms:created xsi:type="dcterms:W3CDTF">2023-03-30T06:11:13Z</dcterms:created>
  <dcterms:modified xsi:type="dcterms:W3CDTF">2024-10-15T04:20:45Z</dcterms:modified>
</cp:coreProperties>
</file>